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ink/ink82.xml" ContentType="application/inkml+xml"/>
  <Override PartName="/ppt/ink/ink83.xml" ContentType="application/inkml+xml"/>
  <Override PartName="/ppt/ink/ink84.xml" ContentType="application/inkml+xml"/>
  <Override PartName="/ppt/ink/ink85.xml" ContentType="application/inkml+xml"/>
  <Override PartName="/ppt/ink/ink86.xml" ContentType="application/inkml+xml"/>
  <Override PartName="/ppt/ink/ink87.xml" ContentType="application/inkml+xml"/>
  <Override PartName="/ppt/ink/ink88.xml" ContentType="application/inkml+xml"/>
  <Override PartName="/ppt/ink/ink89.xml" ContentType="application/inkml+xml"/>
  <Override PartName="/ppt/ink/ink90.xml" ContentType="application/inkml+xml"/>
  <Override PartName="/ppt/ink/ink91.xml" ContentType="application/inkml+xml"/>
  <Override PartName="/ppt/ink/ink92.xml" ContentType="application/inkml+xml"/>
  <Override PartName="/ppt/ink/ink93.xml" ContentType="application/inkml+xml"/>
  <Override PartName="/ppt/ink/ink94.xml" ContentType="application/inkml+xml"/>
  <Override PartName="/ppt/ink/ink95.xml" ContentType="application/inkml+xml"/>
  <Override PartName="/ppt/ink/ink96.xml" ContentType="application/inkml+xml"/>
  <Override PartName="/ppt/ink/ink97.xml" ContentType="application/inkml+xml"/>
  <Override PartName="/ppt/ink/ink98.xml" ContentType="application/inkml+xml"/>
  <Override PartName="/ppt/ink/ink99.xml" ContentType="application/inkml+xml"/>
  <Override PartName="/ppt/ink/ink100.xml" ContentType="application/inkml+xml"/>
  <Override PartName="/ppt/ink/ink101.xml" ContentType="application/inkml+xml"/>
  <Override PartName="/ppt/ink/ink102.xml" ContentType="application/inkml+xml"/>
  <Override PartName="/ppt/ink/ink103.xml" ContentType="application/inkml+xml"/>
  <Override PartName="/ppt/ink/ink104.xml" ContentType="application/inkml+xml"/>
  <Override PartName="/ppt/ink/ink105.xml" ContentType="application/inkml+xml"/>
  <Override PartName="/ppt/ink/ink106.xml" ContentType="application/inkml+xml"/>
  <Override PartName="/ppt/ink/ink107.xml" ContentType="application/inkml+xml"/>
  <Override PartName="/ppt/ink/ink108.xml" ContentType="application/inkml+xml"/>
  <Override PartName="/ppt/ink/ink109.xml" ContentType="application/inkml+xml"/>
  <Override PartName="/ppt/ink/ink110.xml" ContentType="application/inkml+xml"/>
  <Override PartName="/ppt/ink/ink111.xml" ContentType="application/inkml+xml"/>
  <Override PartName="/ppt/ink/ink112.xml" ContentType="application/inkml+xml"/>
  <Override PartName="/ppt/ink/ink113.xml" ContentType="application/inkml+xml"/>
  <Override PartName="/ppt/ink/ink114.xml" ContentType="application/inkml+xml"/>
  <Override PartName="/ppt/ink/ink115.xml" ContentType="application/inkml+xml"/>
  <Override PartName="/ppt/ink/ink116.xml" ContentType="application/inkml+xml"/>
  <Override PartName="/ppt/ink/ink117.xml" ContentType="application/inkml+xml"/>
  <Override PartName="/ppt/ink/ink118.xml" ContentType="application/inkml+xml"/>
  <Override PartName="/ppt/ink/ink119.xml" ContentType="application/inkml+xml"/>
  <Override PartName="/ppt/ink/ink120.xml" ContentType="application/inkml+xml"/>
  <Override PartName="/ppt/ink/ink121.xml" ContentType="application/inkml+xml"/>
  <Override PartName="/ppt/ink/ink122.xml" ContentType="application/inkml+xml"/>
  <Override PartName="/ppt/ink/ink123.xml" ContentType="application/inkml+xml"/>
  <Override PartName="/ppt/ink/ink124.xml" ContentType="application/inkml+xml"/>
  <Override PartName="/ppt/ink/ink125.xml" ContentType="application/inkml+xml"/>
  <Override PartName="/ppt/ink/ink126.xml" ContentType="application/inkml+xml"/>
  <Override PartName="/ppt/ink/ink127.xml" ContentType="application/inkml+xml"/>
  <Override PartName="/ppt/ink/ink128.xml" ContentType="application/inkml+xml"/>
  <Override PartName="/ppt/ink/ink129.xml" ContentType="application/inkml+xml"/>
  <Override PartName="/ppt/ink/ink130.xml" ContentType="application/inkml+xml"/>
  <Override PartName="/ppt/ink/ink131.xml" ContentType="application/inkml+xml"/>
  <Override PartName="/ppt/ink/ink132.xml" ContentType="application/inkml+xml"/>
  <Override PartName="/ppt/ink/ink133.xml" ContentType="application/inkml+xml"/>
  <Override PartName="/ppt/ink/ink134.xml" ContentType="application/inkml+xml"/>
  <Override PartName="/ppt/ink/ink135.xml" ContentType="application/inkml+xml"/>
  <Override PartName="/ppt/ink/ink136.xml" ContentType="application/inkml+xml"/>
  <Override PartName="/ppt/ink/ink137.xml" ContentType="application/inkml+xml"/>
  <Override PartName="/ppt/ink/ink138.xml" ContentType="application/inkml+xml"/>
  <Override PartName="/ppt/ink/ink139.xml" ContentType="application/inkml+xml"/>
  <Override PartName="/ppt/ink/ink140.xml" ContentType="application/inkml+xml"/>
  <Override PartName="/ppt/ink/ink141.xml" ContentType="application/inkml+xml"/>
  <Override PartName="/ppt/ink/ink142.xml" ContentType="application/inkml+xml"/>
  <Override PartName="/ppt/ink/ink143.xml" ContentType="application/inkml+xml"/>
  <Override PartName="/ppt/ink/ink144.xml" ContentType="application/inkml+xml"/>
  <Override PartName="/ppt/ink/ink145.xml" ContentType="application/inkml+xml"/>
  <Override PartName="/ppt/ink/ink146.xml" ContentType="application/inkml+xml"/>
  <Override PartName="/ppt/ink/ink147.xml" ContentType="application/inkml+xml"/>
  <Override PartName="/ppt/ink/ink148.xml" ContentType="application/inkml+xml"/>
  <Override PartName="/ppt/ink/ink149.xml" ContentType="application/inkml+xml"/>
  <Override PartName="/ppt/ink/ink150.xml" ContentType="application/inkml+xml"/>
  <Override PartName="/ppt/ink/ink151.xml" ContentType="application/inkml+xml"/>
  <Override PartName="/ppt/ink/ink152.xml" ContentType="application/inkml+xml"/>
  <Override PartName="/ppt/ink/ink153.xml" ContentType="application/inkml+xml"/>
  <Override PartName="/ppt/ink/ink154.xml" ContentType="application/inkml+xml"/>
  <Override PartName="/ppt/ink/ink155.xml" ContentType="application/inkml+xml"/>
  <Override PartName="/ppt/ink/ink156.xml" ContentType="application/inkml+xml"/>
  <Override PartName="/ppt/ink/ink157.xml" ContentType="application/inkml+xml"/>
  <Override PartName="/ppt/ink/ink158.xml" ContentType="application/inkml+xml"/>
  <Override PartName="/ppt/ink/ink159.xml" ContentType="application/inkml+xml"/>
  <Override PartName="/ppt/ink/ink160.xml" ContentType="application/inkml+xml"/>
  <Override PartName="/ppt/ink/ink161.xml" ContentType="application/inkml+xml"/>
  <Override PartName="/ppt/ink/ink162.xml" ContentType="application/inkml+xml"/>
  <Override PartName="/ppt/ink/ink163.xml" ContentType="application/inkml+xml"/>
  <Override PartName="/ppt/ink/ink164.xml" ContentType="application/inkml+xml"/>
  <Override PartName="/ppt/ink/ink165.xml" ContentType="application/inkml+xml"/>
  <Override PartName="/ppt/ink/ink166.xml" ContentType="application/inkml+xml"/>
  <Override PartName="/ppt/ink/ink167.xml" ContentType="application/inkml+xml"/>
  <Override PartName="/ppt/ink/ink168.xml" ContentType="application/inkml+xml"/>
  <Override PartName="/ppt/ink/ink169.xml" ContentType="application/inkml+xml"/>
  <Override PartName="/ppt/ink/ink170.xml" ContentType="application/inkml+xml"/>
  <Override PartName="/ppt/ink/ink171.xml" ContentType="application/inkml+xml"/>
  <Override PartName="/ppt/ink/ink172.xml" ContentType="application/inkml+xml"/>
  <Override PartName="/ppt/ink/ink173.xml" ContentType="application/inkml+xml"/>
  <Override PartName="/ppt/ink/ink174.xml" ContentType="application/inkml+xml"/>
  <Override PartName="/ppt/ink/ink175.xml" ContentType="application/inkml+xml"/>
  <Override PartName="/ppt/ink/ink176.xml" ContentType="application/inkml+xml"/>
  <Override PartName="/ppt/ink/ink177.xml" ContentType="application/inkml+xml"/>
  <Override PartName="/ppt/ink/ink178.xml" ContentType="application/inkml+xml"/>
  <Override PartName="/ppt/ink/ink179.xml" ContentType="application/inkml+xml"/>
  <Override PartName="/ppt/ink/ink180.xml" ContentType="application/inkml+xml"/>
  <Override PartName="/ppt/ink/ink181.xml" ContentType="application/inkml+xml"/>
  <Override PartName="/ppt/ink/ink182.xml" ContentType="application/inkml+xml"/>
  <Override PartName="/ppt/ink/ink183.xml" ContentType="application/inkml+xml"/>
  <Override PartName="/ppt/ink/ink184.xml" ContentType="application/inkml+xml"/>
  <Override PartName="/ppt/ink/ink185.xml" ContentType="application/inkml+xml"/>
  <Override PartName="/ppt/ink/ink186.xml" ContentType="application/inkml+xml"/>
  <Override PartName="/ppt/ink/ink187.xml" ContentType="application/inkml+xml"/>
  <Override PartName="/ppt/ink/ink188.xml" ContentType="application/inkml+xml"/>
  <Override PartName="/ppt/ink/ink189.xml" ContentType="application/inkml+xml"/>
  <Override PartName="/ppt/ink/ink190.xml" ContentType="application/inkml+xml"/>
  <Override PartName="/ppt/ink/ink191.xml" ContentType="application/inkml+xml"/>
  <Override PartName="/ppt/ink/ink192.xml" ContentType="application/inkml+xml"/>
  <Override PartName="/ppt/ink/ink193.xml" ContentType="application/inkml+xml"/>
  <Override PartName="/ppt/ink/ink194.xml" ContentType="application/inkml+xml"/>
  <Override PartName="/ppt/ink/ink195.xml" ContentType="application/inkml+xml"/>
  <Override PartName="/ppt/ink/ink196.xml" ContentType="application/inkml+xml"/>
  <Override PartName="/ppt/ink/ink197.xml" ContentType="application/inkml+xml"/>
  <Override PartName="/ppt/ink/ink198.xml" ContentType="application/inkml+xml"/>
  <Override PartName="/ppt/ink/ink199.xml" ContentType="application/inkml+xml"/>
  <Override PartName="/ppt/ink/ink200.xml" ContentType="application/inkml+xml"/>
  <Override PartName="/ppt/ink/ink201.xml" ContentType="application/inkml+xml"/>
  <Override PartName="/ppt/ink/ink202.xml" ContentType="application/inkml+xml"/>
  <Override PartName="/ppt/ink/ink203.xml" ContentType="application/inkml+xml"/>
  <Override PartName="/ppt/ink/ink204.xml" ContentType="application/inkml+xml"/>
  <Override PartName="/ppt/ink/ink205.xml" ContentType="application/inkml+xml"/>
  <Override PartName="/ppt/ink/ink206.xml" ContentType="application/inkml+xml"/>
  <Override PartName="/ppt/ink/ink207.xml" ContentType="application/inkml+xml"/>
  <Override PartName="/ppt/ink/ink208.xml" ContentType="application/inkml+xml"/>
  <Override PartName="/ppt/ink/ink209.xml" ContentType="application/inkml+xml"/>
  <Override PartName="/ppt/ink/ink210.xml" ContentType="application/inkml+xml"/>
  <Override PartName="/ppt/ink/ink211.xml" ContentType="application/inkml+xml"/>
  <Override PartName="/ppt/ink/ink212.xml" ContentType="application/inkml+xml"/>
  <Override PartName="/ppt/ink/ink213.xml" ContentType="application/inkml+xml"/>
  <Override PartName="/ppt/ink/ink214.xml" ContentType="application/inkml+xml"/>
  <Override PartName="/ppt/ink/ink215.xml" ContentType="application/inkml+xml"/>
  <Override PartName="/ppt/ink/ink216.xml" ContentType="application/inkml+xml"/>
  <Override PartName="/ppt/ink/ink217.xml" ContentType="application/inkml+xml"/>
  <Override PartName="/ppt/ink/ink218.xml" ContentType="application/inkml+xml"/>
  <Override PartName="/ppt/ink/ink219.xml" ContentType="application/inkml+xml"/>
  <Override PartName="/ppt/ink/ink220.xml" ContentType="application/inkml+xml"/>
  <Override PartName="/ppt/ink/ink221.xml" ContentType="application/inkml+xml"/>
  <Override PartName="/ppt/ink/ink222.xml" ContentType="application/inkml+xml"/>
  <Override PartName="/ppt/ink/ink223.xml" ContentType="application/inkml+xml"/>
  <Override PartName="/ppt/ink/ink224.xml" ContentType="application/inkml+xml"/>
  <Override PartName="/ppt/ink/ink225.xml" ContentType="application/inkml+xml"/>
  <Override PartName="/ppt/ink/ink226.xml" ContentType="application/inkml+xml"/>
  <Override PartName="/ppt/ink/ink227.xml" ContentType="application/inkml+xml"/>
  <Override PartName="/ppt/ink/ink228.xml" ContentType="application/inkml+xml"/>
  <Override PartName="/ppt/ink/ink229.xml" ContentType="application/inkml+xml"/>
  <Override PartName="/ppt/ink/ink230.xml" ContentType="application/inkml+xml"/>
  <Override PartName="/ppt/ink/ink231.xml" ContentType="application/inkml+xml"/>
  <Override PartName="/ppt/ink/ink232.xml" ContentType="application/inkml+xml"/>
  <Override PartName="/ppt/ink/ink233.xml" ContentType="application/inkml+xml"/>
  <Override PartName="/ppt/ink/ink234.xml" ContentType="application/inkml+xml"/>
  <Override PartName="/ppt/ink/ink235.xml" ContentType="application/inkml+xml"/>
  <Override PartName="/ppt/ink/ink236.xml" ContentType="application/inkml+xml"/>
  <Override PartName="/ppt/ink/ink237.xml" ContentType="application/inkml+xml"/>
  <Override PartName="/ppt/ink/ink238.xml" ContentType="application/inkml+xml"/>
  <Override PartName="/ppt/ink/ink239.xml" ContentType="application/inkml+xml"/>
  <Override PartName="/ppt/ink/ink240.xml" ContentType="application/inkml+xml"/>
  <Override PartName="/ppt/ink/ink241.xml" ContentType="application/inkml+xml"/>
  <Override PartName="/ppt/ink/ink242.xml" ContentType="application/inkml+xml"/>
  <Override PartName="/ppt/ink/ink243.xml" ContentType="application/inkml+xml"/>
  <Override PartName="/ppt/ink/ink244.xml" ContentType="application/inkml+xml"/>
  <Override PartName="/ppt/ink/ink245.xml" ContentType="application/inkml+xml"/>
  <Override PartName="/ppt/ink/ink246.xml" ContentType="application/inkml+xml"/>
  <Override PartName="/ppt/ink/ink247.xml" ContentType="application/inkml+xml"/>
  <Override PartName="/ppt/ink/ink248.xml" ContentType="application/inkml+xml"/>
  <Override PartName="/ppt/ink/ink249.xml" ContentType="application/inkml+xml"/>
  <Override PartName="/ppt/ink/ink250.xml" ContentType="application/inkml+xml"/>
  <Override PartName="/ppt/ink/ink251.xml" ContentType="application/inkml+xml"/>
  <Override PartName="/ppt/ink/ink252.xml" ContentType="application/inkml+xml"/>
  <Override PartName="/ppt/ink/ink253.xml" ContentType="application/inkml+xml"/>
  <Override PartName="/ppt/ink/ink254.xml" ContentType="application/inkml+xml"/>
  <Override PartName="/ppt/ink/ink255.xml" ContentType="application/inkml+xml"/>
  <Override PartName="/ppt/ink/ink256.xml" ContentType="application/inkml+xml"/>
  <Override PartName="/ppt/ink/ink257.xml" ContentType="application/inkml+xml"/>
  <Override PartName="/ppt/ink/ink258.xml" ContentType="application/inkml+xml"/>
  <Override PartName="/ppt/ink/ink259.xml" ContentType="application/inkml+xml"/>
  <Override PartName="/ppt/ink/ink260.xml" ContentType="application/inkml+xml"/>
  <Override PartName="/ppt/ink/ink261.xml" ContentType="application/inkml+xml"/>
  <Override PartName="/ppt/ink/ink262.xml" ContentType="application/inkml+xml"/>
  <Override PartName="/ppt/ink/ink263.xml" ContentType="application/inkml+xml"/>
  <Override PartName="/ppt/ink/ink264.xml" ContentType="application/inkml+xml"/>
  <Override PartName="/ppt/ink/ink265.xml" ContentType="application/inkml+xml"/>
  <Override PartName="/ppt/ink/ink266.xml" ContentType="application/inkml+xml"/>
  <Override PartName="/ppt/ink/ink267.xml" ContentType="application/inkml+xml"/>
  <Override PartName="/ppt/ink/ink268.xml" ContentType="application/inkml+xml"/>
  <Override PartName="/ppt/ink/ink269.xml" ContentType="application/inkml+xml"/>
  <Override PartName="/ppt/ink/ink270.xml" ContentType="application/inkml+xml"/>
  <Override PartName="/ppt/ink/ink271.xml" ContentType="application/inkml+xml"/>
  <Override PartName="/ppt/ink/ink272.xml" ContentType="application/inkml+xml"/>
  <Override PartName="/ppt/ink/ink273.xml" ContentType="application/inkml+xml"/>
  <Override PartName="/ppt/ink/ink274.xml" ContentType="application/inkml+xml"/>
  <Override PartName="/ppt/ink/ink275.xml" ContentType="application/inkml+xml"/>
  <Override PartName="/ppt/ink/ink276.xml" ContentType="application/inkml+xml"/>
  <Override PartName="/ppt/ink/ink277.xml" ContentType="application/inkml+xml"/>
  <Override PartName="/ppt/ink/ink278.xml" ContentType="application/inkml+xml"/>
  <Override PartName="/ppt/ink/ink279.xml" ContentType="application/inkml+xml"/>
  <Override PartName="/ppt/ink/ink280.xml" ContentType="application/inkml+xml"/>
  <Override PartName="/ppt/ink/ink281.xml" ContentType="application/inkml+xml"/>
  <Override PartName="/ppt/ink/ink282.xml" ContentType="application/inkml+xml"/>
  <Override PartName="/ppt/ink/ink283.xml" ContentType="application/inkml+xml"/>
  <Override PartName="/ppt/ink/ink284.xml" ContentType="application/inkml+xml"/>
  <Override PartName="/ppt/ink/ink285.xml" ContentType="application/inkml+xml"/>
  <Override PartName="/ppt/ink/ink286.xml" ContentType="application/inkml+xml"/>
  <Override PartName="/ppt/ink/ink287.xml" ContentType="application/inkml+xml"/>
  <Override PartName="/ppt/ink/ink288.xml" ContentType="application/inkml+xml"/>
  <Override PartName="/ppt/ink/ink289.xml" ContentType="application/inkml+xml"/>
  <Override PartName="/ppt/ink/ink290.xml" ContentType="application/inkml+xml"/>
  <Override PartName="/ppt/ink/ink291.xml" ContentType="application/inkml+xml"/>
  <Override PartName="/ppt/ink/ink292.xml" ContentType="application/inkml+xml"/>
  <Override PartName="/ppt/ink/ink293.xml" ContentType="application/inkml+xml"/>
  <Override PartName="/ppt/ink/ink294.xml" ContentType="application/inkml+xml"/>
  <Override PartName="/ppt/ink/ink295.xml" ContentType="application/inkml+xml"/>
  <Override PartName="/ppt/ink/ink296.xml" ContentType="application/inkml+xml"/>
  <Override PartName="/ppt/ink/ink297.xml" ContentType="application/inkml+xml"/>
  <Override PartName="/ppt/ink/ink298.xml" ContentType="application/inkml+xml"/>
  <Override PartName="/ppt/ink/ink299.xml" ContentType="application/inkml+xml"/>
  <Override PartName="/ppt/ink/ink300.xml" ContentType="application/inkml+xml"/>
  <Override PartName="/ppt/ink/ink301.xml" ContentType="application/inkml+xml"/>
  <Override PartName="/ppt/ink/ink302.xml" ContentType="application/inkml+xml"/>
  <Override PartName="/ppt/ink/ink303.xml" ContentType="application/inkml+xml"/>
  <Override PartName="/ppt/ink/ink304.xml" ContentType="application/inkml+xml"/>
  <Override PartName="/ppt/ink/ink305.xml" ContentType="application/inkml+xml"/>
  <Override PartName="/ppt/ink/ink306.xml" ContentType="application/inkml+xml"/>
  <Override PartName="/ppt/ink/ink307.xml" ContentType="application/inkml+xml"/>
  <Override PartName="/ppt/ink/ink308.xml" ContentType="application/inkml+xml"/>
  <Override PartName="/ppt/ink/ink309.xml" ContentType="application/inkml+xml"/>
  <Override PartName="/ppt/ink/ink310.xml" ContentType="application/inkml+xml"/>
  <Override PartName="/ppt/ink/ink311.xml" ContentType="application/inkml+xml"/>
  <Override PartName="/ppt/ink/ink312.xml" ContentType="application/inkml+xml"/>
  <Override PartName="/ppt/ink/ink313.xml" ContentType="application/inkml+xml"/>
  <Override PartName="/ppt/ink/ink314.xml" ContentType="application/inkml+xml"/>
  <Override PartName="/ppt/ink/ink315.xml" ContentType="application/inkml+xml"/>
  <Override PartName="/ppt/ink/ink316.xml" ContentType="application/inkml+xml"/>
  <Override PartName="/ppt/ink/ink317.xml" ContentType="application/inkml+xml"/>
  <Override PartName="/ppt/ink/ink318.xml" ContentType="application/inkml+xml"/>
  <Override PartName="/ppt/ink/ink319.xml" ContentType="application/inkml+xml"/>
  <Override PartName="/ppt/ink/ink320.xml" ContentType="application/inkml+xml"/>
  <Override PartName="/ppt/ink/ink321.xml" ContentType="application/inkml+xml"/>
  <Override PartName="/ppt/ink/ink322.xml" ContentType="application/inkml+xml"/>
  <Override PartName="/ppt/ink/ink323.xml" ContentType="application/inkml+xml"/>
  <Override PartName="/ppt/ink/ink324.xml" ContentType="application/inkml+xml"/>
  <Override PartName="/ppt/ink/ink325.xml" ContentType="application/inkml+xml"/>
  <Override PartName="/ppt/ink/ink326.xml" ContentType="application/inkml+xml"/>
  <Override PartName="/ppt/ink/ink327.xml" ContentType="application/inkml+xml"/>
  <Override PartName="/ppt/ink/ink328.xml" ContentType="application/inkml+xml"/>
  <Override PartName="/ppt/ink/ink329.xml" ContentType="application/inkml+xml"/>
  <Override PartName="/ppt/ink/ink330.xml" ContentType="application/inkml+xml"/>
  <Override PartName="/ppt/ink/ink331.xml" ContentType="application/inkml+xml"/>
  <Override PartName="/ppt/ink/ink332.xml" ContentType="application/inkml+xml"/>
  <Override PartName="/ppt/ink/ink333.xml" ContentType="application/inkml+xml"/>
  <Override PartName="/ppt/ink/ink334.xml" ContentType="application/inkml+xml"/>
  <Override PartName="/ppt/ink/ink335.xml" ContentType="application/inkml+xml"/>
  <Override PartName="/ppt/ink/ink336.xml" ContentType="application/inkml+xml"/>
  <Override PartName="/ppt/ink/ink337.xml" ContentType="application/inkml+xml"/>
  <Override PartName="/ppt/ink/ink338.xml" ContentType="application/inkml+xml"/>
  <Override PartName="/ppt/ink/ink339.xml" ContentType="application/inkml+xml"/>
  <Override PartName="/ppt/ink/ink340.xml" ContentType="application/inkml+xml"/>
  <Override PartName="/ppt/ink/ink341.xml" ContentType="application/inkml+xml"/>
  <Override PartName="/ppt/ink/ink342.xml" ContentType="application/inkml+xml"/>
  <Override PartName="/ppt/ink/ink343.xml" ContentType="application/inkml+xml"/>
  <Override PartName="/ppt/ink/ink344.xml" ContentType="application/inkml+xml"/>
  <Override PartName="/ppt/ink/ink345.xml" ContentType="application/inkml+xml"/>
  <Override PartName="/ppt/ink/ink346.xml" ContentType="application/inkml+xml"/>
  <Override PartName="/ppt/ink/ink347.xml" ContentType="application/inkml+xml"/>
  <Override PartName="/ppt/ink/ink348.xml" ContentType="application/inkml+xml"/>
  <Override PartName="/ppt/ink/ink349.xml" ContentType="application/inkml+xml"/>
  <Override PartName="/ppt/ink/ink350.xml" ContentType="application/inkml+xml"/>
  <Override PartName="/ppt/ink/ink351.xml" ContentType="application/inkml+xml"/>
  <Override PartName="/ppt/ink/ink352.xml" ContentType="application/inkml+xml"/>
  <Override PartName="/ppt/ink/ink353.xml" ContentType="application/inkml+xml"/>
  <Override PartName="/ppt/ink/ink354.xml" ContentType="application/inkml+xml"/>
  <Override PartName="/ppt/ink/ink355.xml" ContentType="application/inkml+xml"/>
  <Override PartName="/ppt/ink/ink356.xml" ContentType="application/inkml+xml"/>
  <Override PartName="/ppt/ink/ink357.xml" ContentType="application/inkml+xml"/>
  <Override PartName="/ppt/ink/ink358.xml" ContentType="application/inkml+xml"/>
  <Override PartName="/ppt/ink/ink359.xml" ContentType="application/inkml+xml"/>
  <Override PartName="/ppt/ink/ink360.xml" ContentType="application/inkml+xml"/>
  <Override PartName="/ppt/ink/ink361.xml" ContentType="application/inkml+xml"/>
  <Override PartName="/ppt/ink/ink362.xml" ContentType="application/inkml+xml"/>
  <Override PartName="/ppt/ink/ink363.xml" ContentType="application/inkml+xml"/>
  <Override PartName="/ppt/ink/ink364.xml" ContentType="application/inkml+xml"/>
  <Override PartName="/ppt/ink/ink365.xml" ContentType="application/inkml+xml"/>
  <Override PartName="/ppt/ink/ink366.xml" ContentType="application/inkml+xml"/>
  <Override PartName="/ppt/ink/ink367.xml" ContentType="application/inkml+xml"/>
  <Override PartName="/ppt/ink/ink368.xml" ContentType="application/inkml+xml"/>
  <Override PartName="/ppt/ink/ink369.xml" ContentType="application/inkml+xml"/>
  <Override PartName="/ppt/ink/ink370.xml" ContentType="application/inkml+xml"/>
  <Override PartName="/ppt/ink/ink371.xml" ContentType="application/inkml+xml"/>
  <Override PartName="/ppt/ink/ink372.xml" ContentType="application/inkml+xml"/>
  <Override PartName="/ppt/ink/ink373.xml" ContentType="application/inkml+xml"/>
  <Override PartName="/ppt/ink/ink374.xml" ContentType="application/inkml+xml"/>
  <Override PartName="/ppt/ink/ink375.xml" ContentType="application/inkml+xml"/>
  <Override PartName="/ppt/ink/ink376.xml" ContentType="application/inkml+xml"/>
  <Override PartName="/ppt/ink/ink377.xml" ContentType="application/inkml+xml"/>
  <Override PartName="/ppt/ink/ink378.xml" ContentType="application/inkml+xml"/>
  <Override PartName="/ppt/ink/ink379.xml" ContentType="application/inkml+xml"/>
  <Override PartName="/ppt/ink/ink380.xml" ContentType="application/inkml+xml"/>
  <Override PartName="/ppt/ink/ink381.xml" ContentType="application/inkml+xml"/>
  <Override PartName="/ppt/ink/ink382.xml" ContentType="application/inkml+xml"/>
  <Override PartName="/ppt/ink/ink383.xml" ContentType="application/inkml+xml"/>
  <Override PartName="/ppt/ink/ink384.xml" ContentType="application/inkml+xml"/>
  <Override PartName="/ppt/ink/ink385.xml" ContentType="application/inkml+xml"/>
  <Override PartName="/ppt/ink/ink386.xml" ContentType="application/inkml+xml"/>
  <Override PartName="/ppt/ink/ink387.xml" ContentType="application/inkml+xml"/>
  <Override PartName="/ppt/ink/ink388.xml" ContentType="application/inkml+xml"/>
  <Override PartName="/ppt/ink/ink389.xml" ContentType="application/inkml+xml"/>
  <Override PartName="/ppt/ink/ink390.xml" ContentType="application/inkml+xml"/>
  <Override PartName="/ppt/ink/ink391.xml" ContentType="application/inkml+xml"/>
  <Override PartName="/ppt/ink/ink392.xml" ContentType="application/inkml+xml"/>
  <Override PartName="/ppt/ink/ink393.xml" ContentType="application/inkml+xml"/>
  <Override PartName="/ppt/ink/ink394.xml" ContentType="application/inkml+xml"/>
  <Override PartName="/ppt/ink/ink395.xml" ContentType="application/inkml+xml"/>
  <Override PartName="/ppt/ink/ink396.xml" ContentType="application/inkml+xml"/>
  <Override PartName="/ppt/ink/ink397.xml" ContentType="application/inkml+xml"/>
  <Override PartName="/ppt/ink/ink398.xml" ContentType="application/inkml+xml"/>
  <Override PartName="/ppt/ink/ink399.xml" ContentType="application/inkml+xml"/>
  <Override PartName="/ppt/ink/ink400.xml" ContentType="application/inkml+xml"/>
  <Override PartName="/ppt/ink/ink401.xml" ContentType="application/inkml+xml"/>
  <Override PartName="/ppt/ink/ink402.xml" ContentType="application/inkml+xml"/>
  <Override PartName="/ppt/ink/ink403.xml" ContentType="application/inkml+xml"/>
  <Override PartName="/ppt/ink/ink404.xml" ContentType="application/inkml+xml"/>
  <Override PartName="/ppt/ink/ink405.xml" ContentType="application/inkml+xml"/>
  <Override PartName="/ppt/ink/ink406.xml" ContentType="application/inkml+xml"/>
  <Override PartName="/ppt/ink/ink407.xml" ContentType="application/inkml+xml"/>
  <Override PartName="/ppt/ink/ink408.xml" ContentType="application/inkml+xml"/>
  <Override PartName="/ppt/ink/ink409.xml" ContentType="application/inkml+xml"/>
  <Override PartName="/ppt/ink/ink410.xml" ContentType="application/inkml+xml"/>
  <Override PartName="/ppt/ink/ink411.xml" ContentType="application/inkml+xml"/>
  <Override PartName="/ppt/ink/ink412.xml" ContentType="application/inkml+xml"/>
  <Override PartName="/ppt/ink/ink413.xml" ContentType="application/inkml+xml"/>
  <Override PartName="/ppt/ink/ink414.xml" ContentType="application/inkml+xml"/>
  <Override PartName="/ppt/ink/ink415.xml" ContentType="application/inkml+xml"/>
  <Override PartName="/ppt/ink/ink416.xml" ContentType="application/inkml+xml"/>
  <Override PartName="/ppt/ink/ink417.xml" ContentType="application/inkml+xml"/>
  <Override PartName="/ppt/ink/ink418.xml" ContentType="application/inkml+xml"/>
  <Override PartName="/ppt/ink/ink419.xml" ContentType="application/inkml+xml"/>
  <Override PartName="/ppt/ink/ink420.xml" ContentType="application/inkml+xml"/>
  <Override PartName="/ppt/ink/ink421.xml" ContentType="application/inkml+xml"/>
  <Override PartName="/ppt/ink/ink422.xml" ContentType="application/inkml+xml"/>
  <Override PartName="/ppt/ink/ink423.xml" ContentType="application/inkml+xml"/>
  <Override PartName="/ppt/ink/ink424.xml" ContentType="application/inkml+xml"/>
  <Override PartName="/ppt/ink/ink425.xml" ContentType="application/inkml+xml"/>
  <Override PartName="/ppt/ink/ink426.xml" ContentType="application/inkml+xml"/>
  <Override PartName="/ppt/ink/ink427.xml" ContentType="application/inkml+xml"/>
  <Override PartName="/ppt/ink/ink428.xml" ContentType="application/inkml+xml"/>
  <Override PartName="/ppt/ink/ink429.xml" ContentType="application/inkml+xml"/>
  <Override PartName="/ppt/ink/ink430.xml" ContentType="application/inkml+xml"/>
  <Override PartName="/ppt/ink/ink431.xml" ContentType="application/inkml+xml"/>
  <Override PartName="/ppt/ink/ink432.xml" ContentType="application/inkml+xml"/>
  <Override PartName="/ppt/ink/ink433.xml" ContentType="application/inkml+xml"/>
  <Override PartName="/ppt/ink/ink434.xml" ContentType="application/inkml+xml"/>
  <Override PartName="/ppt/ink/ink435.xml" ContentType="application/inkml+xml"/>
  <Override PartName="/ppt/ink/ink436.xml" ContentType="application/inkml+xml"/>
  <Override PartName="/ppt/ink/ink437.xml" ContentType="application/inkml+xml"/>
  <Override PartName="/ppt/ink/ink438.xml" ContentType="application/inkml+xml"/>
  <Override PartName="/ppt/ink/ink439.xml" ContentType="application/inkml+xml"/>
  <Override PartName="/ppt/ink/ink440.xml" ContentType="application/inkml+xml"/>
  <Override PartName="/ppt/ink/ink441.xml" ContentType="application/inkml+xml"/>
  <Override PartName="/ppt/ink/ink442.xml" ContentType="application/inkml+xml"/>
  <Override PartName="/ppt/ink/ink443.xml" ContentType="application/inkml+xml"/>
  <Override PartName="/ppt/ink/ink444.xml" ContentType="application/inkml+xml"/>
  <Override PartName="/ppt/ink/ink445.xml" ContentType="application/inkml+xml"/>
  <Override PartName="/ppt/ink/ink446.xml" ContentType="application/inkml+xml"/>
  <Override PartName="/ppt/ink/ink447.xml" ContentType="application/inkml+xml"/>
  <Override PartName="/ppt/ink/ink448.xml" ContentType="application/inkml+xml"/>
  <Override PartName="/ppt/ink/ink449.xml" ContentType="application/inkml+xml"/>
  <Override PartName="/ppt/ink/ink450.xml" ContentType="application/inkml+xml"/>
  <Override PartName="/ppt/ink/ink451.xml" ContentType="application/inkml+xml"/>
  <Override PartName="/ppt/ink/ink452.xml" ContentType="application/inkml+xml"/>
  <Override PartName="/ppt/ink/ink453.xml" ContentType="application/inkml+xml"/>
  <Override PartName="/ppt/ink/ink454.xml" ContentType="application/inkml+xml"/>
  <Override PartName="/ppt/ink/ink455.xml" ContentType="application/inkml+xml"/>
  <Override PartName="/ppt/ink/ink456.xml" ContentType="application/inkml+xml"/>
  <Override PartName="/ppt/ink/ink457.xml" ContentType="application/inkml+xml"/>
  <Override PartName="/ppt/ink/ink458.xml" ContentType="application/inkml+xml"/>
  <Override PartName="/ppt/ink/ink459.xml" ContentType="application/inkml+xml"/>
  <Override PartName="/ppt/ink/ink460.xml" ContentType="application/inkml+xml"/>
  <Override PartName="/ppt/ink/ink461.xml" ContentType="application/inkml+xml"/>
  <Override PartName="/ppt/ink/ink462.xml" ContentType="application/inkml+xml"/>
  <Override PartName="/ppt/ink/ink463.xml" ContentType="application/inkml+xml"/>
  <Override PartName="/ppt/ink/ink464.xml" ContentType="application/inkml+xml"/>
  <Override PartName="/ppt/ink/ink465.xml" ContentType="application/inkml+xml"/>
  <Override PartName="/ppt/ink/ink466.xml" ContentType="application/inkml+xml"/>
  <Override PartName="/ppt/ink/ink467.xml" ContentType="application/inkml+xml"/>
  <Override PartName="/ppt/ink/ink468.xml" ContentType="application/inkml+xml"/>
  <Override PartName="/ppt/ink/ink469.xml" ContentType="application/inkml+xml"/>
  <Override PartName="/ppt/ink/ink470.xml" ContentType="application/inkml+xml"/>
  <Override PartName="/ppt/ink/ink471.xml" ContentType="application/inkml+xml"/>
  <Override PartName="/ppt/ink/ink472.xml" ContentType="application/inkml+xml"/>
  <Override PartName="/ppt/ink/ink473.xml" ContentType="application/inkml+xml"/>
  <Override PartName="/ppt/ink/ink474.xml" ContentType="application/inkml+xml"/>
  <Override PartName="/ppt/ink/ink475.xml" ContentType="application/inkml+xml"/>
  <Override PartName="/ppt/ink/ink476.xml" ContentType="application/inkml+xml"/>
  <Override PartName="/ppt/ink/ink477.xml" ContentType="application/inkml+xml"/>
  <Override PartName="/ppt/ink/ink478.xml" ContentType="application/inkml+xml"/>
  <Override PartName="/ppt/ink/ink479.xml" ContentType="application/inkml+xml"/>
  <Override PartName="/ppt/ink/ink480.xml" ContentType="application/inkml+xml"/>
  <Override PartName="/ppt/ink/ink481.xml" ContentType="application/inkml+xml"/>
  <Override PartName="/ppt/ink/ink482.xml" ContentType="application/inkml+xml"/>
  <Override PartName="/ppt/ink/ink483.xml" ContentType="application/inkml+xml"/>
  <Override PartName="/ppt/ink/ink484.xml" ContentType="application/inkml+xml"/>
  <Override PartName="/ppt/ink/ink485.xml" ContentType="application/inkml+xml"/>
  <Override PartName="/ppt/ink/ink486.xml" ContentType="application/inkml+xml"/>
  <Override PartName="/ppt/ink/ink487.xml" ContentType="application/inkml+xml"/>
  <Override PartName="/ppt/ink/ink488.xml" ContentType="application/inkml+xml"/>
  <Override PartName="/ppt/ink/ink489.xml" ContentType="application/inkml+xml"/>
  <Override PartName="/ppt/ink/ink490.xml" ContentType="application/inkml+xml"/>
  <Override PartName="/ppt/ink/ink491.xml" ContentType="application/inkml+xml"/>
  <Override PartName="/ppt/ink/ink492.xml" ContentType="application/inkml+xml"/>
  <Override PartName="/ppt/ink/ink493.xml" ContentType="application/inkml+xml"/>
  <Override PartName="/ppt/ink/ink494.xml" ContentType="application/inkml+xml"/>
  <Override PartName="/ppt/ink/ink495.xml" ContentType="application/inkml+xml"/>
  <Override PartName="/ppt/ink/ink496.xml" ContentType="application/inkml+xml"/>
  <Override PartName="/ppt/ink/ink497.xml" ContentType="application/inkml+xml"/>
  <Override PartName="/ppt/ink/ink498.xml" ContentType="application/inkml+xml"/>
  <Override PartName="/ppt/ink/ink499.xml" ContentType="application/inkml+xml"/>
  <Override PartName="/ppt/ink/ink500.xml" ContentType="application/inkml+xml"/>
  <Override PartName="/ppt/ink/ink501.xml" ContentType="application/inkml+xml"/>
  <Override PartName="/ppt/ink/ink502.xml" ContentType="application/inkml+xml"/>
  <Override PartName="/ppt/ink/ink503.xml" ContentType="application/inkml+xml"/>
  <Override PartName="/ppt/ink/ink504.xml" ContentType="application/inkml+xml"/>
  <Override PartName="/ppt/ink/ink505.xml" ContentType="application/inkml+xml"/>
  <Override PartName="/ppt/ink/ink506.xml" ContentType="application/inkml+xml"/>
  <Override PartName="/ppt/ink/ink507.xml" ContentType="application/inkml+xml"/>
  <Override PartName="/ppt/ink/ink508.xml" ContentType="application/inkml+xml"/>
  <Override PartName="/ppt/ink/ink509.xml" ContentType="application/inkml+xml"/>
  <Override PartName="/ppt/ink/ink510.xml" ContentType="application/inkml+xml"/>
  <Override PartName="/ppt/ink/ink511.xml" ContentType="application/inkml+xml"/>
  <Override PartName="/ppt/ink/ink512.xml" ContentType="application/inkml+xml"/>
  <Override PartName="/ppt/ink/ink513.xml" ContentType="application/inkml+xml"/>
  <Override PartName="/ppt/ink/ink514.xml" ContentType="application/inkml+xml"/>
  <Override PartName="/ppt/ink/ink515.xml" ContentType="application/inkml+xml"/>
  <Override PartName="/ppt/ink/ink516.xml" ContentType="application/inkml+xml"/>
  <Override PartName="/ppt/ink/ink517.xml" ContentType="application/inkml+xml"/>
  <Override PartName="/ppt/ink/ink518.xml" ContentType="application/inkml+xml"/>
  <Override PartName="/ppt/ink/ink519.xml" ContentType="application/inkml+xml"/>
  <Override PartName="/ppt/ink/ink520.xml" ContentType="application/inkml+xml"/>
  <Override PartName="/ppt/ink/ink521.xml" ContentType="application/inkml+xml"/>
  <Override PartName="/ppt/ink/ink522.xml" ContentType="application/inkml+xml"/>
  <Override PartName="/ppt/ink/ink523.xml" ContentType="application/inkml+xml"/>
  <Override PartName="/ppt/ink/ink524.xml" ContentType="application/inkml+xml"/>
  <Override PartName="/ppt/ink/ink525.xml" ContentType="application/inkml+xml"/>
  <Override PartName="/ppt/ink/ink526.xml" ContentType="application/inkml+xml"/>
  <Override PartName="/ppt/ink/ink527.xml" ContentType="application/inkml+xml"/>
  <Override PartName="/ppt/ink/ink528.xml" ContentType="application/inkml+xml"/>
  <Override PartName="/ppt/ink/ink529.xml" ContentType="application/inkml+xml"/>
  <Override PartName="/ppt/ink/ink530.xml" ContentType="application/inkml+xml"/>
  <Override PartName="/ppt/ink/ink531.xml" ContentType="application/inkml+xml"/>
  <Override PartName="/ppt/ink/ink532.xml" ContentType="application/inkml+xml"/>
  <Override PartName="/ppt/ink/ink533.xml" ContentType="application/inkml+xml"/>
  <Override PartName="/ppt/ink/ink534.xml" ContentType="application/inkml+xml"/>
  <Override PartName="/ppt/ink/ink535.xml" ContentType="application/inkml+xml"/>
  <Override PartName="/ppt/ink/ink536.xml" ContentType="application/inkml+xml"/>
  <Override PartName="/ppt/ink/ink537.xml" ContentType="application/inkml+xml"/>
  <Override PartName="/ppt/ink/ink538.xml" ContentType="application/inkml+xml"/>
  <Override PartName="/ppt/ink/ink539.xml" ContentType="application/inkml+xml"/>
  <Override PartName="/ppt/ink/ink540.xml" ContentType="application/inkml+xml"/>
  <Override PartName="/ppt/ink/ink541.xml" ContentType="application/inkml+xml"/>
  <Override PartName="/ppt/ink/ink542.xml" ContentType="application/inkml+xml"/>
  <Override PartName="/ppt/ink/ink543.xml" ContentType="application/inkml+xml"/>
  <Override PartName="/ppt/ink/ink544.xml" ContentType="application/inkml+xml"/>
  <Override PartName="/ppt/ink/ink545.xml" ContentType="application/inkml+xml"/>
  <Override PartName="/ppt/ink/ink546.xml" ContentType="application/inkml+xml"/>
  <Override PartName="/ppt/ink/ink547.xml" ContentType="application/inkml+xml"/>
  <Override PartName="/ppt/ink/ink548.xml" ContentType="application/inkml+xml"/>
  <Override PartName="/ppt/ink/ink549.xml" ContentType="application/inkml+xml"/>
  <Override PartName="/ppt/ink/ink550.xml" ContentType="application/inkml+xml"/>
  <Override PartName="/ppt/ink/ink551.xml" ContentType="application/inkml+xml"/>
  <Override PartName="/ppt/ink/ink552.xml" ContentType="application/inkml+xml"/>
  <Override PartName="/ppt/ink/ink553.xml" ContentType="application/inkml+xml"/>
  <Override PartName="/ppt/ink/ink554.xml" ContentType="application/inkml+xml"/>
  <Override PartName="/ppt/ink/ink555.xml" ContentType="application/inkml+xml"/>
  <Override PartName="/ppt/ink/ink556.xml" ContentType="application/inkml+xml"/>
  <Override PartName="/ppt/ink/ink557.xml" ContentType="application/inkml+xml"/>
  <Override PartName="/ppt/ink/ink558.xml" ContentType="application/inkml+xml"/>
  <Override PartName="/ppt/ink/ink559.xml" ContentType="application/inkml+xml"/>
  <Override PartName="/ppt/ink/ink560.xml" ContentType="application/inkml+xml"/>
  <Override PartName="/ppt/ink/ink561.xml" ContentType="application/inkml+xml"/>
  <Override PartName="/ppt/ink/ink562.xml" ContentType="application/inkml+xml"/>
  <Override PartName="/ppt/ink/ink563.xml" ContentType="application/inkml+xml"/>
  <Override PartName="/ppt/ink/ink564.xml" ContentType="application/inkml+xml"/>
  <Override PartName="/ppt/ink/ink565.xml" ContentType="application/inkml+xml"/>
  <Override PartName="/ppt/ink/ink566.xml" ContentType="application/inkml+xml"/>
  <Override PartName="/ppt/ink/ink567.xml" ContentType="application/inkml+xml"/>
  <Override PartName="/ppt/ink/ink568.xml" ContentType="application/inkml+xml"/>
  <Override PartName="/ppt/ink/ink569.xml" ContentType="application/inkml+xml"/>
  <Override PartName="/ppt/ink/ink570.xml" ContentType="application/inkml+xml"/>
  <Override PartName="/ppt/ink/ink571.xml" ContentType="application/inkml+xml"/>
  <Override PartName="/ppt/ink/ink572.xml" ContentType="application/inkml+xml"/>
  <Override PartName="/ppt/ink/ink573.xml" ContentType="application/inkml+xml"/>
  <Override PartName="/ppt/ink/ink574.xml" ContentType="application/inkml+xml"/>
  <Override PartName="/ppt/ink/ink575.xml" ContentType="application/inkml+xml"/>
  <Override PartName="/ppt/ink/ink576.xml" ContentType="application/inkml+xml"/>
  <Override PartName="/ppt/ink/ink577.xml" ContentType="application/inkml+xml"/>
  <Override PartName="/ppt/ink/ink578.xml" ContentType="application/inkml+xml"/>
  <Override PartName="/ppt/ink/ink579.xml" ContentType="application/inkml+xml"/>
  <Override PartName="/ppt/ink/ink580.xml" ContentType="application/inkml+xml"/>
  <Override PartName="/ppt/ink/ink581.xml" ContentType="application/inkml+xml"/>
  <Override PartName="/ppt/ink/ink582.xml" ContentType="application/inkml+xml"/>
  <Override PartName="/ppt/ink/ink583.xml" ContentType="application/inkml+xml"/>
  <Override PartName="/ppt/ink/ink584.xml" ContentType="application/inkml+xml"/>
  <Override PartName="/ppt/ink/ink585.xml" ContentType="application/inkml+xml"/>
  <Override PartName="/ppt/ink/ink586.xml" ContentType="application/inkml+xml"/>
  <Override PartName="/ppt/ink/ink587.xml" ContentType="application/inkml+xml"/>
  <Override PartName="/ppt/ink/ink588.xml" ContentType="application/inkml+xml"/>
  <Override PartName="/ppt/ink/ink589.xml" ContentType="application/inkml+xml"/>
  <Override PartName="/ppt/ink/ink590.xml" ContentType="application/inkml+xml"/>
  <Override PartName="/ppt/ink/ink591.xml" ContentType="application/inkml+xml"/>
  <Override PartName="/ppt/ink/ink592.xml" ContentType="application/inkml+xml"/>
  <Override PartName="/ppt/ink/ink593.xml" ContentType="application/inkml+xml"/>
  <Override PartName="/ppt/ink/ink594.xml" ContentType="application/inkml+xml"/>
  <Override PartName="/ppt/ink/ink595.xml" ContentType="application/inkml+xml"/>
  <Override PartName="/ppt/ink/ink596.xml" ContentType="application/inkml+xml"/>
  <Override PartName="/ppt/ink/ink597.xml" ContentType="application/inkml+xml"/>
  <Override PartName="/ppt/ink/ink598.xml" ContentType="application/inkml+xml"/>
  <Override PartName="/ppt/ink/ink599.xml" ContentType="application/inkml+xml"/>
  <Override PartName="/ppt/ink/ink600.xml" ContentType="application/inkml+xml"/>
  <Override PartName="/ppt/ink/ink601.xml" ContentType="application/inkml+xml"/>
  <Override PartName="/ppt/ink/ink602.xml" ContentType="application/inkml+xml"/>
  <Override PartName="/ppt/ink/ink603.xml" ContentType="application/inkml+xml"/>
  <Override PartName="/ppt/ink/ink604.xml" ContentType="application/inkml+xml"/>
  <Override PartName="/ppt/ink/ink605.xml" ContentType="application/inkml+xml"/>
  <Override PartName="/ppt/ink/ink606.xml" ContentType="application/inkml+xml"/>
  <Override PartName="/ppt/ink/ink607.xml" ContentType="application/inkml+xml"/>
  <Override PartName="/ppt/ink/ink608.xml" ContentType="application/inkml+xml"/>
  <Override PartName="/ppt/ink/ink609.xml" ContentType="application/inkml+xml"/>
  <Override PartName="/ppt/ink/ink610.xml" ContentType="application/inkml+xml"/>
  <Override PartName="/ppt/ink/ink611.xml" ContentType="application/inkml+xml"/>
  <Override PartName="/ppt/ink/ink612.xml" ContentType="application/inkml+xml"/>
  <Override PartName="/ppt/ink/ink613.xml" ContentType="application/inkml+xml"/>
  <Override PartName="/ppt/ink/ink614.xml" ContentType="application/inkml+xml"/>
  <Override PartName="/ppt/ink/ink615.xml" ContentType="application/inkml+xml"/>
  <Override PartName="/ppt/ink/ink616.xml" ContentType="application/inkml+xml"/>
  <Override PartName="/ppt/ink/ink617.xml" ContentType="application/inkml+xml"/>
  <Override PartName="/ppt/ink/ink618.xml" ContentType="application/inkml+xml"/>
  <Override PartName="/ppt/ink/ink619.xml" ContentType="application/inkml+xml"/>
  <Override PartName="/ppt/ink/ink620.xml" ContentType="application/inkml+xml"/>
  <Override PartName="/ppt/ink/ink621.xml" ContentType="application/inkml+xml"/>
  <Override PartName="/ppt/ink/ink622.xml" ContentType="application/inkml+xml"/>
  <Override PartName="/ppt/ink/ink623.xml" ContentType="application/inkml+xml"/>
  <Override PartName="/ppt/ink/ink624.xml" ContentType="application/inkml+xml"/>
  <Override PartName="/ppt/ink/ink625.xml" ContentType="application/inkml+xml"/>
  <Override PartName="/ppt/ink/ink626.xml" ContentType="application/inkml+xml"/>
  <Override PartName="/ppt/ink/ink627.xml" ContentType="application/inkml+xml"/>
  <Override PartName="/ppt/ink/ink628.xml" ContentType="application/inkml+xml"/>
  <Override PartName="/ppt/ink/ink629.xml" ContentType="application/inkml+xml"/>
  <Override PartName="/ppt/ink/ink630.xml" ContentType="application/inkml+xml"/>
  <Override PartName="/ppt/ink/ink631.xml" ContentType="application/inkml+xml"/>
  <Override PartName="/ppt/ink/ink632.xml" ContentType="application/inkml+xml"/>
  <Override PartName="/ppt/ink/ink633.xml" ContentType="application/inkml+xml"/>
  <Override PartName="/ppt/ink/ink634.xml" ContentType="application/inkml+xml"/>
  <Override PartName="/ppt/ink/ink635.xml" ContentType="application/inkml+xml"/>
  <Override PartName="/ppt/ink/ink636.xml" ContentType="application/inkml+xml"/>
  <Override PartName="/ppt/ink/ink637.xml" ContentType="application/inkml+xml"/>
  <Override PartName="/ppt/ink/ink638.xml" ContentType="application/inkml+xml"/>
  <Override PartName="/ppt/ink/ink639.xml" ContentType="application/inkml+xml"/>
  <Override PartName="/ppt/ink/ink640.xml" ContentType="application/inkml+xml"/>
  <Override PartName="/ppt/ink/ink641.xml" ContentType="application/inkml+xml"/>
  <Override PartName="/ppt/ink/ink642.xml" ContentType="application/inkml+xml"/>
  <Override PartName="/ppt/ink/ink643.xml" ContentType="application/inkml+xml"/>
  <Override PartName="/ppt/ink/ink644.xml" ContentType="application/inkml+xml"/>
  <Override PartName="/ppt/ink/ink645.xml" ContentType="application/inkml+xml"/>
  <Override PartName="/ppt/ink/ink646.xml" ContentType="application/inkml+xml"/>
  <Override PartName="/ppt/ink/ink647.xml" ContentType="application/inkml+xml"/>
  <Override PartName="/ppt/ink/ink648.xml" ContentType="application/inkml+xml"/>
  <Override PartName="/ppt/ink/ink649.xml" ContentType="application/inkml+xml"/>
  <Override PartName="/ppt/ink/ink650.xml" ContentType="application/inkml+xml"/>
  <Override PartName="/ppt/ink/ink651.xml" ContentType="application/inkml+xml"/>
  <Override PartName="/ppt/ink/ink652.xml" ContentType="application/inkml+xml"/>
  <Override PartName="/ppt/ink/ink653.xml" ContentType="application/inkml+xml"/>
  <Override PartName="/ppt/ink/ink654.xml" ContentType="application/inkml+xml"/>
  <Override PartName="/ppt/ink/ink655.xml" ContentType="application/inkml+xml"/>
  <Override PartName="/ppt/ink/ink656.xml" ContentType="application/inkml+xml"/>
  <Override PartName="/ppt/ink/ink657.xml" ContentType="application/inkml+xml"/>
  <Override PartName="/ppt/ink/ink658.xml" ContentType="application/inkml+xml"/>
  <Override PartName="/ppt/ink/ink659.xml" ContentType="application/inkml+xml"/>
  <Override PartName="/ppt/ink/ink660.xml" ContentType="application/inkml+xml"/>
  <Override PartName="/ppt/ink/ink661.xml" ContentType="application/inkml+xml"/>
  <Override PartName="/ppt/ink/ink662.xml" ContentType="application/inkml+xml"/>
  <Override PartName="/ppt/ink/ink663.xml" ContentType="application/inkml+xml"/>
  <Override PartName="/ppt/ink/ink664.xml" ContentType="application/inkml+xml"/>
  <Override PartName="/ppt/ink/ink665.xml" ContentType="application/inkml+xml"/>
  <Override PartName="/ppt/ink/ink666.xml" ContentType="application/inkml+xml"/>
  <Override PartName="/ppt/ink/ink667.xml" ContentType="application/inkml+xml"/>
  <Override PartName="/ppt/ink/ink668.xml" ContentType="application/inkml+xml"/>
  <Override PartName="/ppt/ink/ink669.xml" ContentType="application/inkml+xml"/>
  <Override PartName="/ppt/ink/ink670.xml" ContentType="application/inkml+xml"/>
  <Override PartName="/ppt/ink/ink671.xml" ContentType="application/inkml+xml"/>
  <Override PartName="/ppt/ink/ink672.xml" ContentType="application/inkml+xml"/>
  <Override PartName="/ppt/ink/ink673.xml" ContentType="application/inkml+xml"/>
  <Override PartName="/ppt/ink/ink674.xml" ContentType="application/inkml+xml"/>
  <Override PartName="/ppt/ink/ink675.xml" ContentType="application/inkml+xml"/>
  <Override PartName="/ppt/ink/ink676.xml" ContentType="application/inkml+xml"/>
  <Override PartName="/ppt/ink/ink677.xml" ContentType="application/inkml+xml"/>
  <Override PartName="/ppt/ink/ink678.xml" ContentType="application/inkml+xml"/>
  <Override PartName="/ppt/ink/ink679.xml" ContentType="application/inkml+xml"/>
  <Override PartName="/ppt/ink/ink680.xml" ContentType="application/inkml+xml"/>
  <Override PartName="/ppt/ink/ink681.xml" ContentType="application/inkml+xml"/>
  <Override PartName="/ppt/ink/ink682.xml" ContentType="application/inkml+xml"/>
  <Override PartName="/ppt/ink/ink683.xml" ContentType="application/inkml+xml"/>
  <Override PartName="/ppt/ink/ink684.xml" ContentType="application/inkml+xml"/>
  <Override PartName="/ppt/ink/ink685.xml" ContentType="application/inkml+xml"/>
  <Override PartName="/ppt/ink/ink686.xml" ContentType="application/inkml+xml"/>
  <Override PartName="/ppt/ink/ink687.xml" ContentType="application/inkml+xml"/>
  <Override PartName="/ppt/ink/ink688.xml" ContentType="application/inkml+xml"/>
  <Override PartName="/ppt/ink/ink689.xml" ContentType="application/inkml+xml"/>
  <Override PartName="/ppt/ink/ink690.xml" ContentType="application/inkml+xml"/>
  <Override PartName="/ppt/ink/ink691.xml" ContentType="application/inkml+xml"/>
  <Override PartName="/ppt/ink/ink692.xml" ContentType="application/inkml+xml"/>
  <Override PartName="/ppt/ink/ink693.xml" ContentType="application/inkml+xml"/>
  <Override PartName="/ppt/ink/ink694.xml" ContentType="application/inkml+xml"/>
  <Override PartName="/ppt/ink/ink695.xml" ContentType="application/inkml+xml"/>
  <Override PartName="/ppt/ink/ink696.xml" ContentType="application/inkml+xml"/>
  <Override PartName="/ppt/ink/ink697.xml" ContentType="application/inkml+xml"/>
  <Override PartName="/ppt/ink/ink698.xml" ContentType="application/inkml+xml"/>
  <Override PartName="/ppt/ink/ink699.xml" ContentType="application/inkml+xml"/>
  <Override PartName="/ppt/ink/ink700.xml" ContentType="application/inkml+xml"/>
  <Override PartName="/ppt/ink/ink701.xml" ContentType="application/inkml+xml"/>
  <Override PartName="/ppt/ink/ink702.xml" ContentType="application/inkml+xml"/>
  <Override PartName="/ppt/ink/ink703.xml" ContentType="application/inkml+xml"/>
  <Override PartName="/ppt/ink/ink704.xml" ContentType="application/inkml+xml"/>
  <Override PartName="/ppt/ink/ink705.xml" ContentType="application/inkml+xml"/>
  <Override PartName="/ppt/ink/ink706.xml" ContentType="application/inkml+xml"/>
  <Override PartName="/ppt/ink/ink707.xml" ContentType="application/inkml+xml"/>
  <Override PartName="/ppt/ink/ink708.xml" ContentType="application/inkml+xml"/>
  <Override PartName="/ppt/ink/ink709.xml" ContentType="application/inkml+xml"/>
  <Override PartName="/ppt/ink/ink710.xml" ContentType="application/inkml+xml"/>
  <Override PartName="/ppt/ink/ink711.xml" ContentType="application/inkml+xml"/>
  <Override PartName="/ppt/ink/ink712.xml" ContentType="application/inkml+xml"/>
  <Override PartName="/ppt/ink/ink713.xml" ContentType="application/inkml+xml"/>
  <Override PartName="/ppt/ink/ink714.xml" ContentType="application/inkml+xml"/>
  <Override PartName="/ppt/ink/ink715.xml" ContentType="application/inkml+xml"/>
  <Override PartName="/ppt/ink/ink716.xml" ContentType="application/inkml+xml"/>
  <Override PartName="/ppt/ink/ink717.xml" ContentType="application/inkml+xml"/>
  <Override PartName="/ppt/ink/ink718.xml" ContentType="application/inkml+xml"/>
  <Override PartName="/ppt/ink/ink719.xml" ContentType="application/inkml+xml"/>
  <Override PartName="/ppt/ink/ink720.xml" ContentType="application/inkml+xml"/>
  <Override PartName="/ppt/ink/ink721.xml" ContentType="application/inkml+xml"/>
  <Override PartName="/ppt/ink/ink722.xml" ContentType="application/inkml+xml"/>
  <Override PartName="/ppt/ink/ink723.xml" ContentType="application/inkml+xml"/>
  <Override PartName="/ppt/ink/ink724.xml" ContentType="application/inkml+xml"/>
  <Override PartName="/ppt/ink/ink725.xml" ContentType="application/inkml+xml"/>
  <Override PartName="/ppt/ink/ink726.xml" ContentType="application/inkml+xml"/>
  <Override PartName="/ppt/ink/ink727.xml" ContentType="application/inkml+xml"/>
  <Override PartName="/ppt/ink/ink728.xml" ContentType="application/inkml+xml"/>
  <Override PartName="/ppt/ink/ink729.xml" ContentType="application/inkml+xml"/>
  <Override PartName="/ppt/ink/ink730.xml" ContentType="application/inkml+xml"/>
  <Override PartName="/ppt/ink/ink731.xml" ContentType="application/inkml+xml"/>
  <Override PartName="/ppt/ink/ink732.xml" ContentType="application/inkml+xml"/>
  <Override PartName="/ppt/ink/ink733.xml" ContentType="application/inkml+xml"/>
  <Override PartName="/ppt/ink/ink734.xml" ContentType="application/inkml+xml"/>
  <Override PartName="/ppt/ink/ink735.xml" ContentType="application/inkml+xml"/>
  <Override PartName="/ppt/ink/ink736.xml" ContentType="application/inkml+xml"/>
  <Override PartName="/ppt/ink/ink737.xml" ContentType="application/inkml+xml"/>
  <Override PartName="/ppt/ink/ink738.xml" ContentType="application/inkml+xml"/>
  <Override PartName="/ppt/ink/ink739.xml" ContentType="application/inkml+xml"/>
  <Override PartName="/ppt/ink/ink740.xml" ContentType="application/inkml+xml"/>
  <Override PartName="/ppt/ink/ink741.xml" ContentType="application/inkml+xml"/>
  <Override PartName="/ppt/ink/ink742.xml" ContentType="application/inkml+xml"/>
  <Override PartName="/ppt/ink/ink743.xml" ContentType="application/inkml+xml"/>
  <Override PartName="/ppt/ink/ink744.xml" ContentType="application/inkml+xml"/>
  <Override PartName="/ppt/ink/ink745.xml" ContentType="application/inkml+xml"/>
  <Override PartName="/ppt/ink/ink746.xml" ContentType="application/inkml+xml"/>
  <Override PartName="/ppt/ink/ink747.xml" ContentType="application/inkml+xml"/>
  <Override PartName="/ppt/ink/ink748.xml" ContentType="application/inkml+xml"/>
  <Override PartName="/ppt/ink/ink749.xml" ContentType="application/inkml+xml"/>
  <Override PartName="/ppt/ink/ink750.xml" ContentType="application/inkml+xml"/>
  <Override PartName="/ppt/ink/ink751.xml" ContentType="application/inkml+xml"/>
  <Override PartName="/ppt/ink/ink752.xml" ContentType="application/inkml+xml"/>
  <Override PartName="/ppt/ink/ink753.xml" ContentType="application/inkml+xml"/>
  <Override PartName="/ppt/ink/ink754.xml" ContentType="application/inkml+xml"/>
  <Override PartName="/ppt/ink/ink755.xml" ContentType="application/inkml+xml"/>
  <Override PartName="/ppt/ink/ink756.xml" ContentType="application/inkml+xml"/>
  <Override PartName="/ppt/ink/ink757.xml" ContentType="application/inkml+xml"/>
  <Override PartName="/ppt/ink/ink758.xml" ContentType="application/inkml+xml"/>
  <Override PartName="/ppt/ink/ink759.xml" ContentType="application/inkml+xml"/>
  <Override PartName="/ppt/ink/ink760.xml" ContentType="application/inkml+xml"/>
  <Override PartName="/ppt/ink/ink761.xml" ContentType="application/inkml+xml"/>
  <Override PartName="/ppt/ink/ink762.xml" ContentType="application/inkml+xml"/>
  <Override PartName="/ppt/ink/ink763.xml" ContentType="application/inkml+xml"/>
  <Override PartName="/ppt/ink/ink764.xml" ContentType="application/inkml+xml"/>
  <Override PartName="/ppt/ink/ink765.xml" ContentType="application/inkml+xml"/>
  <Override PartName="/ppt/ink/ink766.xml" ContentType="application/inkml+xml"/>
  <Override PartName="/ppt/ink/ink767.xml" ContentType="application/inkml+xml"/>
  <Override PartName="/ppt/ink/ink768.xml" ContentType="application/inkml+xml"/>
  <Override PartName="/ppt/ink/ink769.xml" ContentType="application/inkml+xml"/>
  <Override PartName="/ppt/ink/ink770.xml" ContentType="application/inkml+xml"/>
  <Override PartName="/ppt/ink/ink771.xml" ContentType="application/inkml+xml"/>
  <Override PartName="/ppt/ink/ink772.xml" ContentType="application/inkml+xml"/>
  <Override PartName="/ppt/ink/ink773.xml" ContentType="application/inkml+xml"/>
  <Override PartName="/ppt/ink/ink774.xml" ContentType="application/inkml+xml"/>
  <Override PartName="/ppt/ink/ink775.xml" ContentType="application/inkml+xml"/>
  <Override PartName="/ppt/ink/ink776.xml" ContentType="application/inkml+xml"/>
  <Override PartName="/ppt/ink/ink777.xml" ContentType="application/inkml+xml"/>
  <Override PartName="/ppt/ink/ink778.xml" ContentType="application/inkml+xml"/>
  <Override PartName="/ppt/ink/ink779.xml" ContentType="application/inkml+xml"/>
  <Override PartName="/ppt/ink/ink780.xml" ContentType="application/inkml+xml"/>
  <Override PartName="/ppt/ink/ink781.xml" ContentType="application/inkml+xml"/>
  <Override PartName="/ppt/ink/ink782.xml" ContentType="application/inkml+xml"/>
  <Override PartName="/ppt/ink/ink783.xml" ContentType="application/inkml+xml"/>
  <Override PartName="/ppt/ink/ink784.xml" ContentType="application/inkml+xml"/>
  <Override PartName="/ppt/ink/ink785.xml" ContentType="application/inkml+xml"/>
  <Override PartName="/ppt/ink/ink786.xml" ContentType="application/inkml+xml"/>
  <Override PartName="/ppt/ink/ink787.xml" ContentType="application/inkml+xml"/>
  <Override PartName="/ppt/ink/ink788.xml" ContentType="application/inkml+xml"/>
  <Override PartName="/ppt/ink/ink789.xml" ContentType="application/inkml+xml"/>
  <Override PartName="/ppt/ink/ink790.xml" ContentType="application/inkml+xml"/>
  <Override PartName="/ppt/ink/ink791.xml" ContentType="application/inkml+xml"/>
  <Override PartName="/ppt/ink/ink792.xml" ContentType="application/inkml+xml"/>
  <Override PartName="/ppt/ink/ink793.xml" ContentType="application/inkml+xml"/>
  <Override PartName="/ppt/ink/ink794.xml" ContentType="application/inkml+xml"/>
  <Override PartName="/ppt/ink/ink795.xml" ContentType="application/inkml+xml"/>
  <Override PartName="/ppt/ink/ink796.xml" ContentType="application/inkml+xml"/>
  <Override PartName="/ppt/ink/ink797.xml" ContentType="application/inkml+xml"/>
  <Override PartName="/ppt/ink/ink798.xml" ContentType="application/inkml+xml"/>
  <Override PartName="/ppt/ink/ink799.xml" ContentType="application/inkml+xml"/>
  <Override PartName="/ppt/ink/ink800.xml" ContentType="application/inkml+xml"/>
  <Override PartName="/ppt/ink/ink801.xml" ContentType="application/inkml+xml"/>
  <Override PartName="/ppt/ink/ink802.xml" ContentType="application/inkml+xml"/>
  <Override PartName="/ppt/ink/ink803.xml" ContentType="application/inkml+xml"/>
  <Override PartName="/ppt/ink/ink804.xml" ContentType="application/inkml+xml"/>
  <Override PartName="/ppt/ink/ink805.xml" ContentType="application/inkml+xml"/>
  <Override PartName="/ppt/ink/ink806.xml" ContentType="application/inkml+xml"/>
  <Override PartName="/ppt/ink/ink807.xml" ContentType="application/inkml+xml"/>
  <Override PartName="/ppt/ink/ink808.xml" ContentType="application/inkml+xml"/>
  <Override PartName="/ppt/ink/ink809.xml" ContentType="application/inkml+xml"/>
  <Override PartName="/ppt/ink/ink810.xml" ContentType="application/inkml+xml"/>
  <Override PartName="/ppt/ink/ink811.xml" ContentType="application/inkml+xml"/>
  <Override PartName="/ppt/ink/ink812.xml" ContentType="application/inkml+xml"/>
  <Override PartName="/ppt/ink/ink813.xml" ContentType="application/inkml+xml"/>
  <Override PartName="/ppt/ink/ink814.xml" ContentType="application/inkml+xml"/>
  <Override PartName="/ppt/ink/ink815.xml" ContentType="application/inkml+xml"/>
  <Override PartName="/ppt/ink/ink816.xml" ContentType="application/inkml+xml"/>
  <Override PartName="/ppt/ink/ink817.xml" ContentType="application/inkml+xml"/>
  <Override PartName="/ppt/ink/ink818.xml" ContentType="application/inkml+xml"/>
  <Override PartName="/ppt/ink/ink819.xml" ContentType="application/inkml+xml"/>
  <Override PartName="/ppt/ink/ink820.xml" ContentType="application/inkml+xml"/>
  <Override PartName="/ppt/ink/ink821.xml" ContentType="application/inkml+xml"/>
  <Override PartName="/ppt/ink/ink822.xml" ContentType="application/inkml+xml"/>
  <Override PartName="/ppt/ink/ink823.xml" ContentType="application/inkml+xml"/>
  <Override PartName="/ppt/ink/ink824.xml" ContentType="application/inkml+xml"/>
  <Override PartName="/ppt/ink/ink825.xml" ContentType="application/inkml+xml"/>
  <Override PartName="/ppt/ink/ink826.xml" ContentType="application/inkml+xml"/>
  <Override PartName="/ppt/ink/ink827.xml" ContentType="application/inkml+xml"/>
  <Override PartName="/ppt/ink/ink828.xml" ContentType="application/inkml+xml"/>
  <Override PartName="/ppt/ink/ink829.xml" ContentType="application/inkml+xml"/>
  <Override PartName="/ppt/ink/ink830.xml" ContentType="application/inkml+xml"/>
  <Override PartName="/ppt/ink/ink831.xml" ContentType="application/inkml+xml"/>
  <Override PartName="/ppt/ink/ink832.xml" ContentType="application/inkml+xml"/>
  <Override PartName="/ppt/ink/ink833.xml" ContentType="application/inkml+xml"/>
  <Override PartName="/ppt/ink/ink834.xml" ContentType="application/inkml+xml"/>
  <Override PartName="/ppt/ink/ink835.xml" ContentType="application/inkml+xml"/>
  <Override PartName="/ppt/ink/ink836.xml" ContentType="application/inkml+xml"/>
  <Override PartName="/ppt/ink/ink837.xml" ContentType="application/inkml+xml"/>
  <Override PartName="/ppt/ink/ink838.xml" ContentType="application/inkml+xml"/>
  <Override PartName="/ppt/ink/ink839.xml" ContentType="application/inkml+xml"/>
  <Override PartName="/ppt/ink/ink840.xml" ContentType="application/inkml+xml"/>
  <Override PartName="/ppt/ink/ink841.xml" ContentType="application/inkml+xml"/>
  <Override PartName="/ppt/ink/ink842.xml" ContentType="application/inkml+xml"/>
  <Override PartName="/ppt/ink/ink843.xml" ContentType="application/inkml+xml"/>
  <Override PartName="/ppt/ink/ink844.xml" ContentType="application/inkml+xml"/>
  <Override PartName="/ppt/ink/ink845.xml" ContentType="application/inkml+xml"/>
  <Override PartName="/ppt/ink/ink846.xml" ContentType="application/inkml+xml"/>
  <Override PartName="/ppt/ink/ink847.xml" ContentType="application/inkml+xml"/>
  <Override PartName="/ppt/ink/ink848.xml" ContentType="application/inkml+xml"/>
  <Override PartName="/ppt/ink/ink849.xml" ContentType="application/inkml+xml"/>
  <Override PartName="/ppt/ink/ink850.xml" ContentType="application/inkml+xml"/>
  <Override PartName="/ppt/ink/ink851.xml" ContentType="application/inkml+xml"/>
  <Override PartName="/ppt/ink/ink852.xml" ContentType="application/inkml+xml"/>
  <Override PartName="/ppt/ink/ink853.xml" ContentType="application/inkml+xml"/>
  <Override PartName="/ppt/ink/ink854.xml" ContentType="application/inkml+xml"/>
  <Override PartName="/ppt/ink/ink855.xml" ContentType="application/inkml+xml"/>
  <Override PartName="/ppt/ink/ink856.xml" ContentType="application/inkml+xml"/>
  <Override PartName="/ppt/ink/ink857.xml" ContentType="application/inkml+xml"/>
  <Override PartName="/ppt/ink/ink858.xml" ContentType="application/inkml+xml"/>
  <Override PartName="/ppt/ink/ink859.xml" ContentType="application/inkml+xml"/>
  <Override PartName="/ppt/ink/ink860.xml" ContentType="application/inkml+xml"/>
  <Override PartName="/ppt/ink/ink861.xml" ContentType="application/inkml+xml"/>
  <Override PartName="/ppt/ink/ink862.xml" ContentType="application/inkml+xml"/>
  <Override PartName="/ppt/ink/ink863.xml" ContentType="application/inkml+xml"/>
  <Override PartName="/ppt/ink/ink864.xml" ContentType="application/inkml+xml"/>
  <Override PartName="/ppt/ink/ink865.xml" ContentType="application/inkml+xml"/>
  <Override PartName="/ppt/ink/ink866.xml" ContentType="application/inkml+xml"/>
  <Override PartName="/ppt/ink/ink867.xml" ContentType="application/inkml+xml"/>
  <Override PartName="/ppt/ink/ink868.xml" ContentType="application/inkml+xml"/>
  <Override PartName="/ppt/ink/ink869.xml" ContentType="application/inkml+xml"/>
  <Override PartName="/ppt/ink/ink870.xml" ContentType="application/inkml+xml"/>
  <Override PartName="/ppt/ink/ink871.xml" ContentType="application/inkml+xml"/>
  <Override PartName="/ppt/ink/ink872.xml" ContentType="application/inkml+xml"/>
  <Override PartName="/ppt/ink/ink873.xml" ContentType="application/inkml+xml"/>
  <Override PartName="/ppt/ink/ink874.xml" ContentType="application/inkml+xml"/>
  <Override PartName="/ppt/ink/ink875.xml" ContentType="application/inkml+xml"/>
  <Override PartName="/ppt/ink/ink876.xml" ContentType="application/inkml+xml"/>
  <Override PartName="/ppt/ink/ink877.xml" ContentType="application/inkml+xml"/>
  <Override PartName="/ppt/ink/ink878.xml" ContentType="application/inkml+xml"/>
  <Override PartName="/ppt/ink/ink879.xml" ContentType="application/inkml+xml"/>
  <Override PartName="/ppt/ink/ink880.xml" ContentType="application/inkml+xml"/>
  <Override PartName="/ppt/ink/ink881.xml" ContentType="application/inkml+xml"/>
  <Override PartName="/ppt/ink/ink882.xml" ContentType="application/inkml+xml"/>
  <Override PartName="/ppt/ink/ink883.xml" ContentType="application/inkml+xml"/>
  <Override PartName="/ppt/ink/ink884.xml" ContentType="application/inkml+xml"/>
  <Override PartName="/ppt/ink/ink885.xml" ContentType="application/inkml+xml"/>
  <Override PartName="/ppt/ink/ink886.xml" ContentType="application/inkml+xml"/>
  <Override PartName="/ppt/ink/ink887.xml" ContentType="application/inkml+xml"/>
  <Override PartName="/ppt/ink/ink888.xml" ContentType="application/inkml+xml"/>
  <Override PartName="/ppt/ink/ink889.xml" ContentType="application/inkml+xml"/>
  <Override PartName="/ppt/ink/ink890.xml" ContentType="application/inkml+xml"/>
  <Override PartName="/ppt/ink/ink891.xml" ContentType="application/inkml+xml"/>
  <Override PartName="/ppt/ink/ink892.xml" ContentType="application/inkml+xml"/>
  <Override PartName="/ppt/ink/ink893.xml" ContentType="application/inkml+xml"/>
  <Override PartName="/ppt/ink/ink894.xml" ContentType="application/inkml+xml"/>
  <Override PartName="/ppt/ink/ink895.xml" ContentType="application/inkml+xml"/>
  <Override PartName="/ppt/ink/ink896.xml" ContentType="application/inkml+xml"/>
  <Override PartName="/ppt/ink/ink897.xml" ContentType="application/inkml+xml"/>
  <Override PartName="/ppt/ink/ink898.xml" ContentType="application/inkml+xml"/>
  <Override PartName="/ppt/ink/ink899.xml" ContentType="application/inkml+xml"/>
  <Override PartName="/ppt/ink/ink900.xml" ContentType="application/inkml+xml"/>
  <Override PartName="/ppt/ink/ink901.xml" ContentType="application/inkml+xml"/>
  <Override PartName="/ppt/ink/ink902.xml" ContentType="application/inkml+xml"/>
  <Override PartName="/ppt/ink/ink903.xml" ContentType="application/inkml+xml"/>
  <Override PartName="/ppt/ink/ink904.xml" ContentType="application/inkml+xml"/>
  <Override PartName="/ppt/ink/ink905.xml" ContentType="application/inkml+xml"/>
  <Override PartName="/ppt/ink/ink906.xml" ContentType="application/inkml+xml"/>
  <Override PartName="/ppt/ink/ink907.xml" ContentType="application/inkml+xml"/>
  <Override PartName="/ppt/ink/ink908.xml" ContentType="application/inkml+xml"/>
  <Override PartName="/ppt/ink/ink909.xml" ContentType="application/inkml+xml"/>
  <Override PartName="/ppt/ink/ink910.xml" ContentType="application/inkml+xml"/>
  <Override PartName="/ppt/ink/ink911.xml" ContentType="application/inkml+xml"/>
  <Override PartName="/ppt/ink/ink912.xml" ContentType="application/inkml+xml"/>
  <Override PartName="/ppt/ink/ink913.xml" ContentType="application/inkml+xml"/>
  <Override PartName="/ppt/ink/ink914.xml" ContentType="application/inkml+xml"/>
  <Override PartName="/ppt/ink/ink915.xml" ContentType="application/inkml+xml"/>
  <Override PartName="/ppt/ink/ink916.xml" ContentType="application/inkml+xml"/>
  <Override PartName="/ppt/ink/ink917.xml" ContentType="application/inkml+xml"/>
  <Override PartName="/ppt/ink/ink918.xml" ContentType="application/inkml+xml"/>
  <Override PartName="/ppt/ink/ink919.xml" ContentType="application/inkml+xml"/>
  <Override PartName="/ppt/ink/ink920.xml" ContentType="application/inkml+xml"/>
  <Override PartName="/ppt/ink/ink921.xml" ContentType="application/inkml+xml"/>
  <Override PartName="/ppt/ink/ink922.xml" ContentType="application/inkml+xml"/>
  <Override PartName="/ppt/ink/ink923.xml" ContentType="application/inkml+xml"/>
  <Override PartName="/ppt/ink/ink924.xml" ContentType="application/inkml+xml"/>
  <Override PartName="/ppt/ink/ink925.xml" ContentType="application/inkml+xml"/>
  <Override PartName="/ppt/ink/ink926.xml" ContentType="application/inkml+xml"/>
  <Override PartName="/ppt/ink/ink927.xml" ContentType="application/inkml+xml"/>
  <Override PartName="/ppt/ink/ink928.xml" ContentType="application/inkml+xml"/>
  <Override PartName="/ppt/ink/ink929.xml" ContentType="application/inkml+xml"/>
  <Override PartName="/ppt/ink/ink930.xml" ContentType="application/inkml+xml"/>
  <Override PartName="/ppt/ink/ink931.xml" ContentType="application/inkml+xml"/>
  <Override PartName="/ppt/ink/ink932.xml" ContentType="application/inkml+xml"/>
  <Override PartName="/ppt/ink/ink933.xml" ContentType="application/inkml+xml"/>
  <Override PartName="/ppt/ink/ink934.xml" ContentType="application/inkml+xml"/>
  <Override PartName="/ppt/ink/ink935.xml" ContentType="application/inkml+xml"/>
  <Override PartName="/ppt/ink/ink936.xml" ContentType="application/inkml+xml"/>
  <Override PartName="/ppt/ink/ink937.xml" ContentType="application/inkml+xml"/>
  <Override PartName="/ppt/ink/ink938.xml" ContentType="application/inkml+xml"/>
  <Override PartName="/ppt/ink/ink939.xml" ContentType="application/inkml+xml"/>
  <Override PartName="/ppt/ink/ink940.xml" ContentType="application/inkml+xml"/>
  <Override PartName="/ppt/ink/ink941.xml" ContentType="application/inkml+xml"/>
  <Override PartName="/ppt/ink/ink942.xml" ContentType="application/inkml+xml"/>
  <Override PartName="/ppt/ink/ink943.xml" ContentType="application/inkml+xml"/>
  <Override PartName="/ppt/ink/ink944.xml" ContentType="application/inkml+xml"/>
  <Override PartName="/ppt/ink/ink945.xml" ContentType="application/inkml+xml"/>
  <Override PartName="/ppt/ink/ink946.xml" ContentType="application/inkml+xml"/>
  <Override PartName="/ppt/ink/ink947.xml" ContentType="application/inkml+xml"/>
  <Override PartName="/ppt/ink/ink948.xml" ContentType="application/inkml+xml"/>
  <Override PartName="/ppt/ink/ink949.xml" ContentType="application/inkml+xml"/>
  <Override PartName="/ppt/ink/ink950.xml" ContentType="application/inkml+xml"/>
  <Override PartName="/ppt/ink/ink951.xml" ContentType="application/inkml+xml"/>
  <Override PartName="/ppt/ink/ink952.xml" ContentType="application/inkml+xml"/>
  <Override PartName="/ppt/ink/ink953.xml" ContentType="application/inkml+xml"/>
  <Override PartName="/ppt/ink/ink954.xml" ContentType="application/inkml+xml"/>
  <Override PartName="/ppt/ink/ink955.xml" ContentType="application/inkml+xml"/>
  <Override PartName="/ppt/ink/ink956.xml" ContentType="application/inkml+xml"/>
  <Override PartName="/ppt/ink/ink957.xml" ContentType="application/inkml+xml"/>
  <Override PartName="/ppt/ink/ink958.xml" ContentType="application/inkml+xml"/>
  <Override PartName="/ppt/ink/ink959.xml" ContentType="application/inkml+xml"/>
  <Override PartName="/ppt/ink/ink960.xml" ContentType="application/inkml+xml"/>
  <Override PartName="/ppt/ink/ink961.xml" ContentType="application/inkml+xml"/>
  <Override PartName="/ppt/ink/ink962.xml" ContentType="application/inkml+xml"/>
  <Override PartName="/ppt/ink/ink963.xml" ContentType="application/inkml+xml"/>
  <Override PartName="/ppt/ink/ink964.xml" ContentType="application/inkml+xml"/>
  <Override PartName="/ppt/ink/ink965.xml" ContentType="application/inkml+xml"/>
  <Override PartName="/ppt/ink/ink966.xml" ContentType="application/inkml+xml"/>
  <Override PartName="/ppt/ink/ink967.xml" ContentType="application/inkml+xml"/>
  <Override PartName="/ppt/ink/ink968.xml" ContentType="application/inkml+xml"/>
  <Override PartName="/ppt/ink/ink969.xml" ContentType="application/inkml+xml"/>
  <Override PartName="/ppt/ink/ink970.xml" ContentType="application/inkml+xml"/>
  <Override PartName="/ppt/ink/ink971.xml" ContentType="application/inkml+xml"/>
  <Override PartName="/ppt/ink/ink972.xml" ContentType="application/inkml+xml"/>
  <Override PartName="/ppt/ink/ink973.xml" ContentType="application/inkml+xml"/>
  <Override PartName="/ppt/ink/ink974.xml" ContentType="application/inkml+xml"/>
  <Override PartName="/ppt/ink/ink975.xml" ContentType="application/inkml+xml"/>
  <Override PartName="/ppt/ink/ink976.xml" ContentType="application/inkml+xml"/>
  <Override PartName="/ppt/ink/ink977.xml" ContentType="application/inkml+xml"/>
  <Override PartName="/ppt/ink/ink978.xml" ContentType="application/inkml+xml"/>
  <Override PartName="/ppt/ink/ink979.xml" ContentType="application/inkml+xml"/>
  <Override PartName="/ppt/ink/ink980.xml" ContentType="application/inkml+xml"/>
  <Override PartName="/ppt/ink/ink981.xml" ContentType="application/inkml+xml"/>
  <Override PartName="/ppt/ink/ink982.xml" ContentType="application/inkml+xml"/>
  <Override PartName="/ppt/ink/ink983.xml" ContentType="application/inkml+xml"/>
  <Override PartName="/ppt/ink/ink984.xml" ContentType="application/inkml+xml"/>
  <Override PartName="/ppt/ink/ink985.xml" ContentType="application/inkml+xml"/>
  <Override PartName="/ppt/ink/ink986.xml" ContentType="application/inkml+xml"/>
  <Override PartName="/ppt/ink/ink987.xml" ContentType="application/inkml+xml"/>
  <Override PartName="/ppt/ink/ink988.xml" ContentType="application/inkml+xml"/>
  <Override PartName="/ppt/ink/ink989.xml" ContentType="application/inkml+xml"/>
  <Override PartName="/ppt/ink/ink990.xml" ContentType="application/inkml+xml"/>
  <Override PartName="/ppt/ink/ink991.xml" ContentType="application/inkml+xml"/>
  <Override PartName="/ppt/ink/ink992.xml" ContentType="application/inkml+xml"/>
  <Override PartName="/ppt/ink/ink993.xml" ContentType="application/inkml+xml"/>
  <Override PartName="/ppt/ink/ink994.xml" ContentType="application/inkml+xml"/>
  <Override PartName="/ppt/ink/ink995.xml" ContentType="application/inkml+xml"/>
  <Override PartName="/ppt/ink/ink996.xml" ContentType="application/inkml+xml"/>
  <Override PartName="/ppt/ink/ink997.xml" ContentType="application/inkml+xml"/>
  <Override PartName="/ppt/ink/ink998.xml" ContentType="application/inkml+xml"/>
  <Override PartName="/ppt/ink/ink999.xml" ContentType="application/inkml+xml"/>
  <Override PartName="/ppt/ink/ink1000.xml" ContentType="application/inkml+xml"/>
  <Override PartName="/ppt/ink/ink1001.xml" ContentType="application/inkml+xml"/>
  <Override PartName="/ppt/ink/ink1002.xml" ContentType="application/inkml+xml"/>
  <Override PartName="/ppt/ink/ink1003.xml" ContentType="application/inkml+xml"/>
  <Override PartName="/ppt/ink/ink1004.xml" ContentType="application/inkml+xml"/>
  <Override PartName="/ppt/ink/ink1005.xml" ContentType="application/inkml+xml"/>
  <Override PartName="/ppt/ink/ink1006.xml" ContentType="application/inkml+xml"/>
  <Override PartName="/ppt/ink/ink1007.xml" ContentType="application/inkml+xml"/>
  <Override PartName="/ppt/ink/ink1008.xml" ContentType="application/inkml+xml"/>
  <Override PartName="/ppt/ink/ink1009.xml" ContentType="application/inkml+xml"/>
  <Override PartName="/ppt/ink/ink1010.xml" ContentType="application/inkml+xml"/>
  <Override PartName="/ppt/ink/ink1011.xml" ContentType="application/inkml+xml"/>
  <Override PartName="/ppt/ink/ink1012.xml" ContentType="application/inkml+xml"/>
  <Override PartName="/ppt/ink/ink1013.xml" ContentType="application/inkml+xml"/>
  <Override PartName="/ppt/ink/ink1014.xml" ContentType="application/inkml+xml"/>
  <Override PartName="/ppt/ink/ink1015.xml" ContentType="application/inkml+xml"/>
  <Override PartName="/ppt/ink/ink1016.xml" ContentType="application/inkml+xml"/>
  <Override PartName="/ppt/ink/ink1017.xml" ContentType="application/inkml+xml"/>
  <Override PartName="/ppt/ink/ink1018.xml" ContentType="application/inkml+xml"/>
  <Override PartName="/ppt/ink/ink1019.xml" ContentType="application/inkml+xml"/>
  <Override PartName="/ppt/ink/ink1020.xml" ContentType="application/inkml+xml"/>
  <Override PartName="/ppt/ink/ink1021.xml" ContentType="application/inkml+xml"/>
  <Override PartName="/ppt/ink/ink1022.xml" ContentType="application/inkml+xml"/>
  <Override PartName="/ppt/ink/ink1023.xml" ContentType="application/inkml+xml"/>
  <Override PartName="/ppt/ink/ink1024.xml" ContentType="application/inkml+xml"/>
  <Override PartName="/ppt/ink/ink1025.xml" ContentType="application/inkml+xml"/>
  <Override PartName="/ppt/ink/ink1026.xml" ContentType="application/inkml+xml"/>
  <Override PartName="/ppt/ink/ink1027.xml" ContentType="application/inkml+xml"/>
  <Override PartName="/ppt/ink/ink1028.xml" ContentType="application/inkml+xml"/>
  <Override PartName="/ppt/ink/ink1029.xml" ContentType="application/inkml+xml"/>
  <Override PartName="/ppt/ink/ink1030.xml" ContentType="application/inkml+xml"/>
  <Override PartName="/ppt/ink/ink1031.xml" ContentType="application/inkml+xml"/>
  <Override PartName="/ppt/ink/ink1032.xml" ContentType="application/inkml+xml"/>
  <Override PartName="/ppt/ink/ink1033.xml" ContentType="application/inkml+xml"/>
  <Override PartName="/ppt/ink/ink1034.xml" ContentType="application/inkml+xml"/>
  <Override PartName="/ppt/ink/ink1035.xml" ContentType="application/inkml+xml"/>
  <Override PartName="/ppt/ink/ink1036.xml" ContentType="application/inkml+xml"/>
  <Override PartName="/ppt/ink/ink1037.xml" ContentType="application/inkml+xml"/>
  <Override PartName="/ppt/ink/ink1038.xml" ContentType="application/inkml+xml"/>
  <Override PartName="/ppt/ink/ink1039.xml" ContentType="application/inkml+xml"/>
  <Override PartName="/ppt/ink/ink1040.xml" ContentType="application/inkml+xml"/>
  <Override PartName="/ppt/ink/ink1041.xml" ContentType="application/inkml+xml"/>
  <Override PartName="/ppt/ink/ink1042.xml" ContentType="application/inkml+xml"/>
  <Override PartName="/ppt/ink/ink1043.xml" ContentType="application/inkml+xml"/>
  <Override PartName="/ppt/ink/ink1044.xml" ContentType="application/inkml+xml"/>
  <Override PartName="/ppt/ink/ink1045.xml" ContentType="application/inkml+xml"/>
  <Override PartName="/ppt/ink/ink1046.xml" ContentType="application/inkml+xml"/>
  <Override PartName="/ppt/ink/ink1047.xml" ContentType="application/inkml+xml"/>
  <Override PartName="/ppt/ink/ink1048.xml" ContentType="application/inkml+xml"/>
  <Override PartName="/ppt/ink/ink1049.xml" ContentType="application/inkml+xml"/>
  <Override PartName="/ppt/ink/ink1050.xml" ContentType="application/inkml+xml"/>
  <Override PartName="/ppt/ink/ink1051.xml" ContentType="application/inkml+xml"/>
  <Override PartName="/ppt/ink/ink1052.xml" ContentType="application/inkml+xml"/>
  <Override PartName="/ppt/ink/ink1053.xml" ContentType="application/inkml+xml"/>
  <Override PartName="/ppt/ink/ink1054.xml" ContentType="application/inkml+xml"/>
  <Override PartName="/ppt/ink/ink1055.xml" ContentType="application/inkml+xml"/>
  <Override PartName="/ppt/ink/ink1056.xml" ContentType="application/inkml+xml"/>
  <Override PartName="/ppt/ink/ink1057.xml" ContentType="application/inkml+xml"/>
  <Override PartName="/ppt/ink/ink1058.xml" ContentType="application/inkml+xml"/>
  <Override PartName="/ppt/ink/ink1059.xml" ContentType="application/inkml+xml"/>
  <Override PartName="/ppt/ink/ink1060.xml" ContentType="application/inkml+xml"/>
  <Override PartName="/ppt/ink/ink1061.xml" ContentType="application/inkml+xml"/>
  <Override PartName="/ppt/ink/ink1062.xml" ContentType="application/inkml+xml"/>
  <Override PartName="/ppt/ink/ink1063.xml" ContentType="application/inkml+xml"/>
  <Override PartName="/ppt/ink/ink1064.xml" ContentType="application/inkml+xml"/>
  <Override PartName="/ppt/ink/ink1065.xml" ContentType="application/inkml+xml"/>
  <Override PartName="/ppt/ink/ink1066.xml" ContentType="application/inkml+xml"/>
  <Override PartName="/ppt/ink/ink1067.xml" ContentType="application/inkml+xml"/>
  <Override PartName="/ppt/ink/ink1068.xml" ContentType="application/inkml+xml"/>
  <Override PartName="/ppt/ink/ink1069.xml" ContentType="application/inkml+xml"/>
  <Override PartName="/ppt/ink/ink1070.xml" ContentType="application/inkml+xml"/>
  <Override PartName="/ppt/ink/ink1071.xml" ContentType="application/inkml+xml"/>
  <Override PartName="/ppt/ink/ink1072.xml" ContentType="application/inkml+xml"/>
  <Override PartName="/ppt/ink/ink1073.xml" ContentType="application/inkml+xml"/>
  <Override PartName="/ppt/ink/ink1074.xml" ContentType="application/inkml+xml"/>
  <Override PartName="/ppt/ink/ink1075.xml" ContentType="application/inkml+xml"/>
  <Override PartName="/ppt/ink/ink1076.xml" ContentType="application/inkml+xml"/>
  <Override PartName="/ppt/ink/ink1077.xml" ContentType="application/inkml+xml"/>
  <Override PartName="/ppt/ink/ink1078.xml" ContentType="application/inkml+xml"/>
  <Override PartName="/ppt/ink/ink1079.xml" ContentType="application/inkml+xml"/>
  <Override PartName="/ppt/ink/ink1080.xml" ContentType="application/inkml+xml"/>
  <Override PartName="/ppt/ink/ink1081.xml" ContentType="application/inkml+xml"/>
  <Override PartName="/ppt/ink/ink1082.xml" ContentType="application/inkml+xml"/>
  <Override PartName="/ppt/ink/ink1083.xml" ContentType="application/inkml+xml"/>
  <Override PartName="/ppt/ink/ink1084.xml" ContentType="application/inkml+xml"/>
  <Override PartName="/ppt/ink/ink1085.xml" ContentType="application/inkml+xml"/>
  <Override PartName="/ppt/ink/ink1086.xml" ContentType="application/inkml+xml"/>
  <Override PartName="/ppt/ink/ink1087.xml" ContentType="application/inkml+xml"/>
  <Override PartName="/ppt/ink/ink1088.xml" ContentType="application/inkml+xml"/>
  <Override PartName="/ppt/ink/ink1089.xml" ContentType="application/inkml+xml"/>
  <Override PartName="/ppt/ink/ink1090.xml" ContentType="application/inkml+xml"/>
  <Override PartName="/ppt/ink/ink1091.xml" ContentType="application/inkml+xml"/>
  <Override PartName="/ppt/ink/ink1092.xml" ContentType="application/inkml+xml"/>
  <Override PartName="/ppt/ink/ink1093.xml" ContentType="application/inkml+xml"/>
  <Override PartName="/ppt/ink/ink1094.xml" ContentType="application/inkml+xml"/>
  <Override PartName="/ppt/ink/ink1095.xml" ContentType="application/inkml+xml"/>
  <Override PartName="/ppt/ink/ink1096.xml" ContentType="application/inkml+xml"/>
  <Override PartName="/ppt/ink/ink1097.xml" ContentType="application/inkml+xml"/>
  <Override PartName="/ppt/ink/ink1098.xml" ContentType="application/inkml+xml"/>
  <Override PartName="/ppt/ink/ink1099.xml" ContentType="application/inkml+xml"/>
  <Override PartName="/ppt/ink/ink1100.xml" ContentType="application/inkml+xml"/>
  <Override PartName="/ppt/ink/ink1101.xml" ContentType="application/inkml+xml"/>
  <Override PartName="/ppt/ink/ink1102.xml" ContentType="application/inkml+xml"/>
  <Override PartName="/ppt/ink/ink1103.xml" ContentType="application/inkml+xml"/>
  <Override PartName="/ppt/ink/ink1104.xml" ContentType="application/inkml+xml"/>
  <Override PartName="/ppt/ink/ink1105.xml" ContentType="application/inkml+xml"/>
  <Override PartName="/ppt/ink/ink1106.xml" ContentType="application/inkml+xml"/>
  <Override PartName="/ppt/ink/ink1107.xml" ContentType="application/inkml+xml"/>
  <Override PartName="/ppt/ink/ink1108.xml" ContentType="application/inkml+xml"/>
  <Override PartName="/ppt/ink/ink1109.xml" ContentType="application/inkml+xml"/>
  <Override PartName="/ppt/ink/ink1110.xml" ContentType="application/inkml+xml"/>
  <Override PartName="/ppt/ink/ink1111.xml" ContentType="application/inkml+xml"/>
  <Override PartName="/ppt/ink/ink1112.xml" ContentType="application/inkml+xml"/>
  <Override PartName="/ppt/ink/ink1113.xml" ContentType="application/inkml+xml"/>
  <Override PartName="/ppt/ink/ink1114.xml" ContentType="application/inkml+xml"/>
  <Override PartName="/ppt/ink/ink1115.xml" ContentType="application/inkml+xml"/>
  <Override PartName="/ppt/ink/ink1116.xml" ContentType="application/inkml+xml"/>
  <Override PartName="/ppt/ink/ink1117.xml" ContentType="application/inkml+xml"/>
  <Override PartName="/ppt/ink/ink1118.xml" ContentType="application/inkml+xml"/>
  <Override PartName="/ppt/ink/ink1119.xml" ContentType="application/inkml+xml"/>
  <Override PartName="/ppt/ink/ink1120.xml" ContentType="application/inkml+xml"/>
  <Override PartName="/ppt/ink/ink1121.xml" ContentType="application/inkml+xml"/>
  <Override PartName="/ppt/ink/ink1122.xml" ContentType="application/inkml+xml"/>
  <Override PartName="/ppt/ink/ink1123.xml" ContentType="application/inkml+xml"/>
  <Override PartName="/ppt/ink/ink1124.xml" ContentType="application/inkml+xml"/>
  <Override PartName="/ppt/ink/ink1125.xml" ContentType="application/inkml+xml"/>
  <Override PartName="/ppt/ink/ink1126.xml" ContentType="application/inkml+xml"/>
  <Override PartName="/ppt/ink/ink1127.xml" ContentType="application/inkml+xml"/>
  <Override PartName="/ppt/ink/ink1128.xml" ContentType="application/inkml+xml"/>
  <Override PartName="/ppt/ink/ink1129.xml" ContentType="application/inkml+xml"/>
  <Override PartName="/ppt/ink/ink1130.xml" ContentType="application/inkml+xml"/>
  <Override PartName="/ppt/ink/ink1131.xml" ContentType="application/inkml+xml"/>
  <Override PartName="/ppt/ink/ink1132.xml" ContentType="application/inkml+xml"/>
  <Override PartName="/ppt/ink/ink1133.xml" ContentType="application/inkml+xml"/>
  <Override PartName="/ppt/ink/ink1134.xml" ContentType="application/inkml+xml"/>
  <Override PartName="/ppt/ink/ink1135.xml" ContentType="application/inkml+xml"/>
  <Override PartName="/ppt/ink/ink1136.xml" ContentType="application/inkml+xml"/>
  <Override PartName="/ppt/ink/ink1137.xml" ContentType="application/inkml+xml"/>
  <Override PartName="/ppt/ink/ink1138.xml" ContentType="application/inkml+xml"/>
  <Override PartName="/ppt/ink/ink1139.xml" ContentType="application/inkml+xml"/>
  <Override PartName="/ppt/ink/ink1140.xml" ContentType="application/inkml+xml"/>
  <Override PartName="/ppt/ink/ink1141.xml" ContentType="application/inkml+xml"/>
  <Override PartName="/ppt/ink/ink1142.xml" ContentType="application/inkml+xml"/>
  <Override PartName="/ppt/ink/ink1143.xml" ContentType="application/inkml+xml"/>
  <Override PartName="/ppt/ink/ink1144.xml" ContentType="application/inkml+xml"/>
  <Override PartName="/ppt/ink/ink1145.xml" ContentType="application/inkml+xml"/>
  <Override PartName="/ppt/ink/ink1146.xml" ContentType="application/inkml+xml"/>
  <Override PartName="/ppt/ink/ink1147.xml" ContentType="application/inkml+xml"/>
  <Override PartName="/ppt/ink/ink1148.xml" ContentType="application/inkml+xml"/>
  <Override PartName="/ppt/ink/ink1149.xml" ContentType="application/inkml+xml"/>
  <Override PartName="/ppt/ink/ink1150.xml" ContentType="application/inkml+xml"/>
  <Override PartName="/ppt/ink/ink1151.xml" ContentType="application/inkml+xml"/>
  <Override PartName="/ppt/ink/ink1152.xml" ContentType="application/inkml+xml"/>
  <Override PartName="/ppt/ink/ink1153.xml" ContentType="application/inkml+xml"/>
  <Override PartName="/ppt/ink/ink1154.xml" ContentType="application/inkml+xml"/>
  <Override PartName="/ppt/ink/ink1155.xml" ContentType="application/inkml+xml"/>
  <Override PartName="/ppt/ink/ink1156.xml" ContentType="application/inkml+xml"/>
  <Override PartName="/ppt/ink/ink1157.xml" ContentType="application/inkml+xml"/>
  <Override PartName="/ppt/ink/ink1158.xml" ContentType="application/inkml+xml"/>
  <Override PartName="/ppt/ink/ink1159.xml" ContentType="application/inkml+xml"/>
  <Override PartName="/ppt/ink/ink1160.xml" ContentType="application/inkml+xml"/>
  <Override PartName="/ppt/ink/ink1161.xml" ContentType="application/inkml+xml"/>
  <Override PartName="/ppt/ink/ink1162.xml" ContentType="application/inkml+xml"/>
  <Override PartName="/ppt/ink/ink1163.xml" ContentType="application/inkml+xml"/>
  <Override PartName="/ppt/ink/ink1164.xml" ContentType="application/inkml+xml"/>
  <Override PartName="/ppt/ink/ink1165.xml" ContentType="application/inkml+xml"/>
  <Override PartName="/ppt/ink/ink1166.xml" ContentType="application/inkml+xml"/>
  <Override PartName="/ppt/ink/ink1167.xml" ContentType="application/inkml+xml"/>
  <Override PartName="/ppt/ink/ink1168.xml" ContentType="application/inkml+xml"/>
  <Override PartName="/ppt/ink/ink1169.xml" ContentType="application/inkml+xml"/>
  <Override PartName="/ppt/ink/ink1170.xml" ContentType="application/inkml+xml"/>
  <Override PartName="/ppt/ink/ink1171.xml" ContentType="application/inkml+xml"/>
  <Override PartName="/ppt/ink/ink1172.xml" ContentType="application/inkml+xml"/>
  <Override PartName="/ppt/ink/ink1173.xml" ContentType="application/inkml+xml"/>
  <Override PartName="/ppt/ink/ink1174.xml" ContentType="application/inkml+xml"/>
  <Override PartName="/ppt/ink/ink1175.xml" ContentType="application/inkml+xml"/>
  <Override PartName="/ppt/ink/ink1176.xml" ContentType="application/inkml+xml"/>
  <Override PartName="/ppt/ink/ink1177.xml" ContentType="application/inkml+xml"/>
  <Override PartName="/ppt/ink/ink1178.xml" ContentType="application/inkml+xml"/>
  <Override PartName="/ppt/ink/ink1179.xml" ContentType="application/inkml+xml"/>
  <Override PartName="/ppt/ink/ink1180.xml" ContentType="application/inkml+xml"/>
  <Override PartName="/ppt/ink/ink1181.xml" ContentType="application/inkml+xml"/>
  <Override PartName="/ppt/ink/ink1182.xml" ContentType="application/inkml+xml"/>
  <Override PartName="/ppt/ink/ink1183.xml" ContentType="application/inkml+xml"/>
  <Override PartName="/ppt/ink/ink1184.xml" ContentType="application/inkml+xml"/>
  <Override PartName="/ppt/ink/ink1185.xml" ContentType="application/inkml+xml"/>
  <Override PartName="/ppt/ink/ink1186.xml" ContentType="application/inkml+xml"/>
  <Override PartName="/ppt/ink/ink1187.xml" ContentType="application/inkml+xml"/>
  <Override PartName="/ppt/ink/ink1188.xml" ContentType="application/inkml+xml"/>
  <Override PartName="/ppt/ink/ink1189.xml" ContentType="application/inkml+xml"/>
  <Override PartName="/ppt/ink/ink1190.xml" ContentType="application/inkml+xml"/>
  <Override PartName="/ppt/ink/ink1191.xml" ContentType="application/inkml+xml"/>
  <Override PartName="/ppt/ink/ink1192.xml" ContentType="application/inkml+xml"/>
  <Override PartName="/ppt/ink/ink1193.xml" ContentType="application/inkml+xml"/>
  <Override PartName="/ppt/ink/ink1194.xml" ContentType="application/inkml+xml"/>
  <Override PartName="/ppt/ink/ink1195.xml" ContentType="application/inkml+xml"/>
  <Override PartName="/ppt/ink/ink1196.xml" ContentType="application/inkml+xml"/>
  <Override PartName="/ppt/ink/ink1197.xml" ContentType="application/inkml+xml"/>
  <Override PartName="/ppt/ink/ink1198.xml" ContentType="application/inkml+xml"/>
  <Override PartName="/ppt/ink/ink1199.xml" ContentType="application/inkml+xml"/>
  <Override PartName="/ppt/ink/ink1200.xml" ContentType="application/inkml+xml"/>
  <Override PartName="/ppt/ink/ink1201.xml" ContentType="application/inkml+xml"/>
  <Override PartName="/ppt/ink/ink1202.xml" ContentType="application/inkml+xml"/>
  <Override PartName="/ppt/ink/ink1203.xml" ContentType="application/inkml+xml"/>
  <Override PartName="/ppt/ink/ink1204.xml" ContentType="application/inkml+xml"/>
  <Override PartName="/ppt/ink/ink1205.xml" ContentType="application/inkml+xml"/>
  <Override PartName="/ppt/ink/ink1206.xml" ContentType="application/inkml+xml"/>
  <Override PartName="/ppt/ink/ink1207.xml" ContentType="application/inkml+xml"/>
  <Override PartName="/ppt/ink/ink1208.xml" ContentType="application/inkml+xml"/>
  <Override PartName="/ppt/ink/ink1209.xml" ContentType="application/inkml+xml"/>
  <Override PartName="/ppt/ink/ink1210.xml" ContentType="application/inkml+xml"/>
  <Override PartName="/ppt/ink/ink1211.xml" ContentType="application/inkml+xml"/>
  <Override PartName="/ppt/ink/ink1212.xml" ContentType="application/inkml+xml"/>
  <Override PartName="/ppt/ink/ink1213.xml" ContentType="application/inkml+xml"/>
  <Override PartName="/ppt/ink/ink1214.xml" ContentType="application/inkml+xml"/>
  <Override PartName="/ppt/ink/ink1215.xml" ContentType="application/inkml+xml"/>
  <Override PartName="/ppt/ink/ink1216.xml" ContentType="application/inkml+xml"/>
  <Override PartName="/ppt/ink/ink1217.xml" ContentType="application/inkml+xml"/>
  <Override PartName="/ppt/ink/ink1218.xml" ContentType="application/inkml+xml"/>
  <Override PartName="/ppt/ink/ink1219.xml" ContentType="application/inkml+xml"/>
  <Override PartName="/ppt/ink/ink1220.xml" ContentType="application/inkml+xml"/>
  <Override PartName="/ppt/ink/ink1221.xml" ContentType="application/inkml+xml"/>
  <Override PartName="/ppt/ink/ink1222.xml" ContentType="application/inkml+xml"/>
  <Override PartName="/ppt/ink/ink1223.xml" ContentType="application/inkml+xml"/>
  <Override PartName="/ppt/ink/ink1224.xml" ContentType="application/inkml+xml"/>
  <Override PartName="/ppt/ink/ink1225.xml" ContentType="application/inkml+xml"/>
  <Override PartName="/ppt/ink/ink1226.xml" ContentType="application/inkml+xml"/>
  <Override PartName="/ppt/ink/ink1227.xml" ContentType="application/inkml+xml"/>
  <Override PartName="/ppt/ink/ink1228.xml" ContentType="application/inkml+xml"/>
  <Override PartName="/ppt/ink/ink1229.xml" ContentType="application/inkml+xml"/>
  <Override PartName="/ppt/ink/ink1230.xml" ContentType="application/inkml+xml"/>
  <Override PartName="/ppt/ink/ink1231.xml" ContentType="application/inkml+xml"/>
  <Override PartName="/ppt/ink/ink1232.xml" ContentType="application/inkml+xml"/>
  <Override PartName="/ppt/ink/ink1233.xml" ContentType="application/inkml+xml"/>
  <Override PartName="/ppt/ink/ink1234.xml" ContentType="application/inkml+xml"/>
  <Override PartName="/ppt/ink/ink1235.xml" ContentType="application/inkml+xml"/>
  <Override PartName="/ppt/ink/ink1236.xml" ContentType="application/inkml+xml"/>
  <Override PartName="/ppt/ink/ink1237.xml" ContentType="application/inkml+xml"/>
  <Override PartName="/ppt/ink/ink1238.xml" ContentType="application/inkml+xml"/>
  <Override PartName="/ppt/ink/ink1239.xml" ContentType="application/inkml+xml"/>
  <Override PartName="/ppt/ink/ink1240.xml" ContentType="application/inkml+xml"/>
  <Override PartName="/ppt/ink/ink1241.xml" ContentType="application/inkml+xml"/>
  <Override PartName="/ppt/ink/ink1242.xml" ContentType="application/inkml+xml"/>
  <Override PartName="/ppt/ink/ink1243.xml" ContentType="application/inkml+xml"/>
  <Override PartName="/ppt/ink/ink1244.xml" ContentType="application/inkml+xml"/>
  <Override PartName="/ppt/ink/ink1245.xml" ContentType="application/inkml+xml"/>
  <Override PartName="/ppt/ink/ink1246.xml" ContentType="application/inkml+xml"/>
  <Override PartName="/ppt/ink/ink1247.xml" ContentType="application/inkml+xml"/>
  <Override PartName="/ppt/ink/ink1248.xml" ContentType="application/inkml+xml"/>
  <Override PartName="/ppt/ink/ink1249.xml" ContentType="application/inkml+xml"/>
  <Override PartName="/ppt/ink/ink1250.xml" ContentType="application/inkml+xml"/>
  <Override PartName="/ppt/ink/ink1251.xml" ContentType="application/inkml+xml"/>
  <Override PartName="/ppt/ink/ink1252.xml" ContentType="application/inkml+xml"/>
  <Override PartName="/ppt/ink/ink1253.xml" ContentType="application/inkml+xml"/>
  <Override PartName="/ppt/ink/ink1254.xml" ContentType="application/inkml+xml"/>
  <Override PartName="/ppt/ink/ink1255.xml" ContentType="application/inkml+xml"/>
  <Override PartName="/ppt/ink/ink1256.xml" ContentType="application/inkml+xml"/>
  <Override PartName="/ppt/ink/ink1257.xml" ContentType="application/inkml+xml"/>
  <Override PartName="/ppt/ink/ink1258.xml" ContentType="application/inkml+xml"/>
  <Override PartName="/ppt/ink/ink1259.xml" ContentType="application/inkml+xml"/>
  <Override PartName="/ppt/ink/ink1260.xml" ContentType="application/inkml+xml"/>
  <Override PartName="/ppt/ink/ink1261.xml" ContentType="application/inkml+xml"/>
  <Override PartName="/ppt/ink/ink1262.xml" ContentType="application/inkml+xml"/>
  <Override PartName="/ppt/ink/ink1263.xml" ContentType="application/inkml+xml"/>
  <Override PartName="/ppt/ink/ink1264.xml" ContentType="application/inkml+xml"/>
  <Override PartName="/ppt/ink/ink1265.xml" ContentType="application/inkml+xml"/>
  <Override PartName="/ppt/ink/ink1266.xml" ContentType="application/inkml+xml"/>
  <Override PartName="/ppt/ink/ink1267.xml" ContentType="application/inkml+xml"/>
  <Override PartName="/ppt/ink/ink1268.xml" ContentType="application/inkml+xml"/>
  <Override PartName="/ppt/ink/ink1269.xml" ContentType="application/inkml+xml"/>
  <Override PartName="/ppt/ink/ink1270.xml" ContentType="application/inkml+xml"/>
  <Override PartName="/ppt/ink/ink1271.xml" ContentType="application/inkml+xml"/>
  <Override PartName="/ppt/ink/ink1272.xml" ContentType="application/inkml+xml"/>
  <Override PartName="/ppt/ink/ink1273.xml" ContentType="application/inkml+xml"/>
  <Override PartName="/ppt/ink/ink1274.xml" ContentType="application/inkml+xml"/>
  <Override PartName="/ppt/ink/ink1275.xml" ContentType="application/inkml+xml"/>
  <Override PartName="/ppt/ink/ink1276.xml" ContentType="application/inkml+xml"/>
  <Override PartName="/ppt/ink/ink1277.xml" ContentType="application/inkml+xml"/>
  <Override PartName="/ppt/ink/ink1278.xml" ContentType="application/inkml+xml"/>
  <Override PartName="/ppt/ink/ink1279.xml" ContentType="application/inkml+xml"/>
  <Override PartName="/ppt/ink/ink1280.xml" ContentType="application/inkml+xml"/>
  <Override PartName="/ppt/ink/ink1281.xml" ContentType="application/inkml+xml"/>
  <Override PartName="/ppt/ink/ink1282.xml" ContentType="application/inkml+xml"/>
  <Override PartName="/ppt/ink/ink1283.xml" ContentType="application/inkml+xml"/>
  <Override PartName="/ppt/ink/ink1284.xml" ContentType="application/inkml+xml"/>
  <Override PartName="/ppt/ink/ink1285.xml" ContentType="application/inkml+xml"/>
  <Override PartName="/ppt/ink/ink1286.xml" ContentType="application/inkml+xml"/>
  <Override PartName="/ppt/ink/ink1287.xml" ContentType="application/inkml+xml"/>
  <Override PartName="/ppt/ink/ink1288.xml" ContentType="application/inkml+xml"/>
  <Override PartName="/ppt/ink/ink1289.xml" ContentType="application/inkml+xml"/>
  <Override PartName="/ppt/ink/ink1290.xml" ContentType="application/inkml+xml"/>
  <Override PartName="/ppt/ink/ink1291.xml" ContentType="application/inkml+xml"/>
  <Override PartName="/ppt/ink/ink1292.xml" ContentType="application/inkml+xml"/>
  <Override PartName="/ppt/ink/ink1293.xml" ContentType="application/inkml+xml"/>
  <Override PartName="/ppt/ink/ink1294.xml" ContentType="application/inkml+xml"/>
  <Override PartName="/ppt/ink/ink1295.xml" ContentType="application/inkml+xml"/>
  <Override PartName="/ppt/ink/ink1296.xml" ContentType="application/inkml+xml"/>
  <Override PartName="/ppt/ink/ink1297.xml" ContentType="application/inkml+xml"/>
  <Override PartName="/ppt/ink/ink1298.xml" ContentType="application/inkml+xml"/>
  <Override PartName="/ppt/ink/ink1299.xml" ContentType="application/inkml+xml"/>
  <Override PartName="/ppt/ink/ink1300.xml" ContentType="application/inkml+xml"/>
  <Override PartName="/ppt/ink/ink1301.xml" ContentType="application/inkml+xml"/>
  <Override PartName="/ppt/ink/ink1302.xml" ContentType="application/inkml+xml"/>
  <Override PartName="/ppt/ink/ink1303.xml" ContentType="application/inkml+xml"/>
  <Override PartName="/ppt/ink/ink1304.xml" ContentType="application/inkml+xml"/>
  <Override PartName="/ppt/ink/ink1305.xml" ContentType="application/inkml+xml"/>
  <Override PartName="/ppt/ink/ink1306.xml" ContentType="application/inkml+xml"/>
  <Override PartName="/ppt/ink/ink1307.xml" ContentType="application/inkml+xml"/>
  <Override PartName="/ppt/ink/ink1308.xml" ContentType="application/inkml+xml"/>
  <Override PartName="/ppt/ink/ink1309.xml" ContentType="application/inkml+xml"/>
  <Override PartName="/ppt/ink/ink1310.xml" ContentType="application/inkml+xml"/>
  <Override PartName="/ppt/ink/ink1311.xml" ContentType="application/inkml+xml"/>
  <Override PartName="/ppt/ink/ink1312.xml" ContentType="application/inkml+xml"/>
  <Override PartName="/ppt/ink/ink1313.xml" ContentType="application/inkml+xml"/>
  <Override PartName="/ppt/ink/ink1314.xml" ContentType="application/inkml+xml"/>
  <Override PartName="/ppt/ink/ink1315.xml" ContentType="application/inkml+xml"/>
  <Override PartName="/ppt/ink/ink1316.xml" ContentType="application/inkml+xml"/>
  <Override PartName="/ppt/ink/ink1317.xml" ContentType="application/inkml+xml"/>
  <Override PartName="/ppt/ink/ink1318.xml" ContentType="application/inkml+xml"/>
  <Override PartName="/ppt/ink/ink1319.xml" ContentType="application/inkml+xml"/>
  <Override PartName="/ppt/ink/ink1320.xml" ContentType="application/inkml+xml"/>
  <Override PartName="/ppt/ink/ink1321.xml" ContentType="application/inkml+xml"/>
  <Override PartName="/ppt/ink/ink1322.xml" ContentType="application/inkml+xml"/>
  <Override PartName="/ppt/ink/ink1323.xml" ContentType="application/inkml+xml"/>
  <Override PartName="/ppt/ink/ink1324.xml" ContentType="application/inkml+xml"/>
  <Override PartName="/ppt/ink/ink1325.xml" ContentType="application/inkml+xml"/>
  <Override PartName="/ppt/ink/ink1326.xml" ContentType="application/inkml+xml"/>
  <Override PartName="/ppt/ink/ink1327.xml" ContentType="application/inkml+xml"/>
  <Override PartName="/ppt/ink/ink1328.xml" ContentType="application/inkml+xml"/>
  <Override PartName="/ppt/ink/ink1329.xml" ContentType="application/inkml+xml"/>
  <Override PartName="/ppt/ink/ink1330.xml" ContentType="application/inkml+xml"/>
  <Override PartName="/ppt/ink/ink1331.xml" ContentType="application/inkml+xml"/>
  <Override PartName="/ppt/ink/ink1332.xml" ContentType="application/inkml+xml"/>
  <Override PartName="/ppt/ink/ink1333.xml" ContentType="application/inkml+xml"/>
  <Override PartName="/ppt/ink/ink1334.xml" ContentType="application/inkml+xml"/>
  <Override PartName="/ppt/ink/ink1335.xml" ContentType="application/inkml+xml"/>
  <Override PartName="/ppt/ink/ink1336.xml" ContentType="application/inkml+xml"/>
  <Override PartName="/ppt/ink/ink1337.xml" ContentType="application/inkml+xml"/>
  <Override PartName="/ppt/ink/ink1338.xml" ContentType="application/inkml+xml"/>
  <Override PartName="/ppt/ink/ink1339.xml" ContentType="application/inkml+xml"/>
  <Override PartName="/ppt/ink/ink1340.xml" ContentType="application/inkml+xml"/>
  <Override PartName="/ppt/ink/ink1341.xml" ContentType="application/inkml+xml"/>
  <Override PartName="/ppt/ink/ink1342.xml" ContentType="application/inkml+xml"/>
  <Override PartName="/ppt/ink/ink1343.xml" ContentType="application/inkml+xml"/>
  <Override PartName="/ppt/ink/ink1344.xml" ContentType="application/inkml+xml"/>
  <Override PartName="/ppt/ink/ink1345.xml" ContentType="application/inkml+xml"/>
  <Override PartName="/ppt/ink/ink1346.xml" ContentType="application/inkml+xml"/>
  <Override PartName="/ppt/ink/ink1347.xml" ContentType="application/inkml+xml"/>
  <Override PartName="/ppt/ink/ink1348.xml" ContentType="application/inkml+xml"/>
  <Override PartName="/ppt/ink/ink1349.xml" ContentType="application/inkml+xml"/>
  <Override PartName="/ppt/ink/ink1350.xml" ContentType="application/inkml+xml"/>
  <Override PartName="/ppt/ink/ink1351.xml" ContentType="application/inkml+xml"/>
  <Override PartName="/ppt/ink/ink1352.xml" ContentType="application/inkml+xml"/>
  <Override PartName="/ppt/ink/ink1353.xml" ContentType="application/inkml+xml"/>
  <Override PartName="/ppt/ink/ink1354.xml" ContentType="application/inkml+xml"/>
  <Override PartName="/ppt/ink/ink1355.xml" ContentType="application/inkml+xml"/>
  <Override PartName="/ppt/ink/ink1356.xml" ContentType="application/inkml+xml"/>
  <Override PartName="/ppt/ink/ink1357.xml" ContentType="application/inkml+xml"/>
  <Override PartName="/ppt/ink/ink1358.xml" ContentType="application/inkml+xml"/>
  <Override PartName="/ppt/ink/ink1359.xml" ContentType="application/inkml+xml"/>
  <Override PartName="/ppt/ink/ink1360.xml" ContentType="application/inkml+xml"/>
  <Override PartName="/ppt/ink/ink1361.xml" ContentType="application/inkml+xml"/>
  <Override PartName="/ppt/ink/ink1362.xml" ContentType="application/inkml+xml"/>
  <Override PartName="/ppt/ink/ink1363.xml" ContentType="application/inkml+xml"/>
  <Override PartName="/ppt/ink/ink1364.xml" ContentType="application/inkml+xml"/>
  <Override PartName="/ppt/ink/ink1365.xml" ContentType="application/inkml+xml"/>
  <Override PartName="/ppt/ink/ink1366.xml" ContentType="application/inkml+xml"/>
  <Override PartName="/ppt/ink/ink1367.xml" ContentType="application/inkml+xml"/>
  <Override PartName="/ppt/ink/ink1368.xml" ContentType="application/inkml+xml"/>
  <Override PartName="/ppt/ink/ink1369.xml" ContentType="application/inkml+xml"/>
  <Override PartName="/ppt/ink/ink1370.xml" ContentType="application/inkml+xml"/>
  <Override PartName="/ppt/ink/ink1371.xml" ContentType="application/inkml+xml"/>
  <Override PartName="/ppt/ink/ink1372.xml" ContentType="application/inkml+xml"/>
  <Override PartName="/ppt/ink/ink1373.xml" ContentType="application/inkml+xml"/>
  <Override PartName="/ppt/ink/ink1374.xml" ContentType="application/inkml+xml"/>
  <Override PartName="/ppt/ink/ink1375.xml" ContentType="application/inkml+xml"/>
  <Override PartName="/ppt/ink/ink1376.xml" ContentType="application/inkml+xml"/>
  <Override PartName="/ppt/ink/ink1377.xml" ContentType="application/inkml+xml"/>
  <Override PartName="/ppt/ink/ink1378.xml" ContentType="application/inkml+xml"/>
  <Override PartName="/ppt/ink/ink1379.xml" ContentType="application/inkml+xml"/>
  <Override PartName="/ppt/ink/ink1380.xml" ContentType="application/inkml+xml"/>
  <Override PartName="/ppt/ink/ink1381.xml" ContentType="application/inkml+xml"/>
  <Override PartName="/ppt/ink/ink1382.xml" ContentType="application/inkml+xml"/>
  <Override PartName="/ppt/ink/ink1383.xml" ContentType="application/inkml+xml"/>
  <Override PartName="/ppt/ink/ink1384.xml" ContentType="application/inkml+xml"/>
  <Override PartName="/ppt/ink/ink1385.xml" ContentType="application/inkml+xml"/>
  <Override PartName="/ppt/ink/ink1386.xml" ContentType="application/inkml+xml"/>
  <Override PartName="/ppt/ink/ink1387.xml" ContentType="application/inkml+xml"/>
  <Override PartName="/ppt/ink/ink1388.xml" ContentType="application/inkml+xml"/>
  <Override PartName="/ppt/ink/ink1389.xml" ContentType="application/inkml+xml"/>
  <Override PartName="/ppt/ink/ink1390.xml" ContentType="application/inkml+xml"/>
  <Override PartName="/ppt/ink/ink1391.xml" ContentType="application/inkml+xml"/>
  <Override PartName="/ppt/ink/ink1392.xml" ContentType="application/inkml+xml"/>
  <Override PartName="/ppt/ink/ink1393.xml" ContentType="application/inkml+xml"/>
  <Override PartName="/ppt/ink/ink1394.xml" ContentType="application/inkml+xml"/>
  <Override PartName="/ppt/ink/ink1395.xml" ContentType="application/inkml+xml"/>
  <Override PartName="/ppt/ink/ink1396.xml" ContentType="application/inkml+xml"/>
  <Override PartName="/ppt/ink/ink1397.xml" ContentType="application/inkml+xml"/>
  <Override PartName="/ppt/ink/ink1398.xml" ContentType="application/inkml+xml"/>
  <Override PartName="/ppt/ink/ink1399.xml" ContentType="application/inkml+xml"/>
  <Override PartName="/ppt/ink/ink1400.xml" ContentType="application/inkml+xml"/>
  <Override PartName="/ppt/ink/ink1401.xml" ContentType="application/inkml+xml"/>
  <Override PartName="/ppt/ink/ink1402.xml" ContentType="application/inkml+xml"/>
  <Override PartName="/ppt/ink/ink1403.xml" ContentType="application/inkml+xml"/>
  <Override PartName="/ppt/ink/ink1404.xml" ContentType="application/inkml+xml"/>
  <Override PartName="/ppt/ink/ink1405.xml" ContentType="application/inkml+xml"/>
  <Override PartName="/ppt/ink/ink1406.xml" ContentType="application/inkml+xml"/>
  <Override PartName="/ppt/ink/ink1407.xml" ContentType="application/inkml+xml"/>
  <Override PartName="/ppt/ink/ink1408.xml" ContentType="application/inkml+xml"/>
  <Override PartName="/ppt/ink/ink1409.xml" ContentType="application/inkml+xml"/>
  <Override PartName="/ppt/ink/ink1410.xml" ContentType="application/inkml+xml"/>
  <Override PartName="/ppt/ink/ink1411.xml" ContentType="application/inkml+xml"/>
  <Override PartName="/ppt/ink/ink1412.xml" ContentType="application/inkml+xml"/>
  <Override PartName="/ppt/ink/ink1413.xml" ContentType="application/inkml+xml"/>
  <Override PartName="/ppt/ink/ink1414.xml" ContentType="application/inkml+xml"/>
  <Override PartName="/ppt/ink/ink1415.xml" ContentType="application/inkml+xml"/>
  <Override PartName="/ppt/ink/ink1416.xml" ContentType="application/inkml+xml"/>
  <Override PartName="/ppt/ink/ink1417.xml" ContentType="application/inkml+xml"/>
  <Override PartName="/ppt/ink/ink1418.xml" ContentType="application/inkml+xml"/>
  <Override PartName="/ppt/ink/ink1419.xml" ContentType="application/inkml+xml"/>
  <Override PartName="/ppt/ink/ink1420.xml" ContentType="application/inkml+xml"/>
  <Override PartName="/ppt/ink/ink1421.xml" ContentType="application/inkml+xml"/>
  <Override PartName="/ppt/ink/ink1422.xml" ContentType="application/inkml+xml"/>
  <Override PartName="/ppt/ink/ink1423.xml" ContentType="application/inkml+xml"/>
  <Override PartName="/ppt/ink/ink1424.xml" ContentType="application/inkml+xml"/>
  <Override PartName="/ppt/ink/ink1425.xml" ContentType="application/inkml+xml"/>
  <Override PartName="/ppt/ink/ink1426.xml" ContentType="application/inkml+xml"/>
  <Override PartName="/ppt/ink/ink1427.xml" ContentType="application/inkml+xml"/>
  <Override PartName="/ppt/ink/ink1428.xml" ContentType="application/inkml+xml"/>
  <Override PartName="/ppt/ink/ink1429.xml" ContentType="application/inkml+xml"/>
  <Override PartName="/ppt/ink/ink1430.xml" ContentType="application/inkml+xml"/>
  <Override PartName="/ppt/ink/ink1431.xml" ContentType="application/inkml+xml"/>
  <Override PartName="/ppt/ink/ink1432.xml" ContentType="application/inkml+xml"/>
  <Override PartName="/ppt/ink/ink1433.xml" ContentType="application/inkml+xml"/>
  <Override PartName="/ppt/ink/ink1434.xml" ContentType="application/inkml+xml"/>
  <Override PartName="/ppt/ink/ink1435.xml" ContentType="application/inkml+xml"/>
  <Override PartName="/ppt/ink/ink1436.xml" ContentType="application/inkml+xml"/>
  <Override PartName="/ppt/ink/ink1437.xml" ContentType="application/inkml+xml"/>
  <Override PartName="/ppt/ink/ink1438.xml" ContentType="application/inkml+xml"/>
  <Override PartName="/ppt/ink/ink1439.xml" ContentType="application/inkml+xml"/>
  <Override PartName="/ppt/ink/ink1440.xml" ContentType="application/inkml+xml"/>
  <Override PartName="/ppt/ink/ink1441.xml" ContentType="application/inkml+xml"/>
  <Override PartName="/ppt/ink/ink1442.xml" ContentType="application/inkml+xml"/>
  <Override PartName="/ppt/ink/ink1443.xml" ContentType="application/inkml+xml"/>
  <Override PartName="/ppt/ink/ink1444.xml" ContentType="application/inkml+xml"/>
  <Override PartName="/ppt/ink/ink1445.xml" ContentType="application/inkml+xml"/>
  <Override PartName="/ppt/ink/ink1446.xml" ContentType="application/inkml+xml"/>
  <Override PartName="/ppt/ink/ink1447.xml" ContentType="application/inkml+xml"/>
  <Override PartName="/ppt/ink/ink1448.xml" ContentType="application/inkml+xml"/>
  <Override PartName="/ppt/ink/ink1449.xml" ContentType="application/inkml+xml"/>
  <Override PartName="/ppt/ink/ink1450.xml" ContentType="application/inkml+xml"/>
  <Override PartName="/ppt/ink/ink1451.xml" ContentType="application/inkml+xml"/>
  <Override PartName="/ppt/ink/ink1452.xml" ContentType="application/inkml+xml"/>
  <Override PartName="/ppt/ink/ink1453.xml" ContentType="application/inkml+xml"/>
  <Override PartName="/ppt/ink/ink1454.xml" ContentType="application/inkml+xml"/>
  <Override PartName="/ppt/ink/ink1455.xml" ContentType="application/inkml+xml"/>
  <Override PartName="/ppt/ink/ink1456.xml" ContentType="application/inkml+xml"/>
  <Override PartName="/ppt/ink/ink1457.xml" ContentType="application/inkml+xml"/>
  <Override PartName="/ppt/ink/ink1458.xml" ContentType="application/inkml+xml"/>
  <Override PartName="/ppt/ink/ink1459.xml" ContentType="application/inkml+xml"/>
  <Override PartName="/ppt/ink/ink1460.xml" ContentType="application/inkml+xml"/>
  <Override PartName="/ppt/ink/ink1461.xml" ContentType="application/inkml+xml"/>
  <Override PartName="/ppt/ink/ink1462.xml" ContentType="application/inkml+xml"/>
  <Override PartName="/ppt/ink/ink1463.xml" ContentType="application/inkml+xml"/>
  <Override PartName="/ppt/ink/ink1464.xml" ContentType="application/inkml+xml"/>
  <Override PartName="/ppt/ink/ink1465.xml" ContentType="application/inkml+xml"/>
  <Override PartName="/ppt/ink/ink1466.xml" ContentType="application/inkml+xml"/>
  <Override PartName="/ppt/ink/ink1467.xml" ContentType="application/inkml+xml"/>
  <Override PartName="/ppt/ink/ink1468.xml" ContentType="application/inkml+xml"/>
  <Override PartName="/ppt/ink/ink1469.xml" ContentType="application/inkml+xml"/>
  <Override PartName="/ppt/ink/ink1470.xml" ContentType="application/inkml+xml"/>
  <Override PartName="/ppt/ink/ink1471.xml" ContentType="application/inkml+xml"/>
  <Override PartName="/ppt/ink/ink1472.xml" ContentType="application/inkml+xml"/>
  <Override PartName="/ppt/ink/ink1473.xml" ContentType="application/inkml+xml"/>
  <Override PartName="/ppt/ink/ink1474.xml" ContentType="application/inkml+xml"/>
  <Override PartName="/ppt/ink/ink1475.xml" ContentType="application/inkml+xml"/>
  <Override PartName="/ppt/ink/ink1476.xml" ContentType="application/inkml+xml"/>
  <Override PartName="/ppt/ink/ink1477.xml" ContentType="application/inkml+xml"/>
  <Override PartName="/ppt/ink/ink1478.xml" ContentType="application/inkml+xml"/>
  <Override PartName="/ppt/ink/ink1479.xml" ContentType="application/inkml+xml"/>
  <Override PartName="/ppt/ink/ink1480.xml" ContentType="application/inkml+xml"/>
  <Override PartName="/ppt/ink/ink1481.xml" ContentType="application/inkml+xml"/>
  <Override PartName="/ppt/ink/ink1482.xml" ContentType="application/inkml+xml"/>
  <Override PartName="/ppt/ink/ink1483.xml" ContentType="application/inkml+xml"/>
  <Override PartName="/ppt/ink/ink1484.xml" ContentType="application/inkml+xml"/>
  <Override PartName="/ppt/ink/ink1485.xml" ContentType="application/inkml+xml"/>
  <Override PartName="/ppt/ink/ink1486.xml" ContentType="application/inkml+xml"/>
  <Override PartName="/ppt/ink/ink1487.xml" ContentType="application/inkml+xml"/>
  <Override PartName="/ppt/ink/ink1488.xml" ContentType="application/inkml+xml"/>
  <Override PartName="/ppt/ink/ink1489.xml" ContentType="application/inkml+xml"/>
  <Override PartName="/ppt/ink/ink1490.xml" ContentType="application/inkml+xml"/>
  <Override PartName="/ppt/ink/ink1491.xml" ContentType="application/inkml+xml"/>
  <Override PartName="/ppt/ink/ink1492.xml" ContentType="application/inkml+xml"/>
  <Override PartName="/ppt/ink/ink1493.xml" ContentType="application/inkml+xml"/>
  <Override PartName="/ppt/ink/ink1494.xml" ContentType="application/inkml+xml"/>
  <Override PartName="/ppt/ink/ink1495.xml" ContentType="application/inkml+xml"/>
  <Override PartName="/ppt/ink/ink1496.xml" ContentType="application/inkml+xml"/>
  <Override PartName="/ppt/ink/ink1497.xml" ContentType="application/inkml+xml"/>
  <Override PartName="/ppt/ink/ink1498.xml" ContentType="application/inkml+xml"/>
  <Override PartName="/ppt/ink/ink1499.xml" ContentType="application/inkml+xml"/>
  <Override PartName="/ppt/ink/ink1500.xml" ContentType="application/inkml+xml"/>
  <Override PartName="/ppt/ink/ink1501.xml" ContentType="application/inkml+xml"/>
  <Override PartName="/ppt/ink/ink1502.xml" ContentType="application/inkml+xml"/>
  <Override PartName="/ppt/ink/ink1503.xml" ContentType="application/inkml+xml"/>
  <Override PartName="/ppt/ink/ink1504.xml" ContentType="application/inkml+xml"/>
  <Override PartName="/ppt/ink/ink1505.xml" ContentType="application/inkml+xml"/>
  <Override PartName="/ppt/ink/ink1506.xml" ContentType="application/inkml+xml"/>
  <Override PartName="/ppt/ink/ink1507.xml" ContentType="application/inkml+xml"/>
  <Override PartName="/ppt/ink/ink1508.xml" ContentType="application/inkml+xml"/>
  <Override PartName="/ppt/ink/ink1509.xml" ContentType="application/inkml+xml"/>
  <Override PartName="/ppt/ink/ink1510.xml" ContentType="application/inkml+xml"/>
  <Override PartName="/ppt/ink/ink1511.xml" ContentType="application/inkml+xml"/>
  <Override PartName="/ppt/ink/ink1512.xml" ContentType="application/inkml+xml"/>
  <Override PartName="/ppt/ink/ink1513.xml" ContentType="application/inkml+xml"/>
  <Override PartName="/ppt/ink/ink1514.xml" ContentType="application/inkml+xml"/>
  <Override PartName="/ppt/ink/ink1515.xml" ContentType="application/inkml+xml"/>
  <Override PartName="/ppt/ink/ink1516.xml" ContentType="application/inkml+xml"/>
  <Override PartName="/ppt/ink/ink1517.xml" ContentType="application/inkml+xml"/>
  <Override PartName="/ppt/ink/ink1518.xml" ContentType="application/inkml+xml"/>
  <Override PartName="/ppt/ink/ink1519.xml" ContentType="application/inkml+xml"/>
  <Override PartName="/ppt/ink/ink1520.xml" ContentType="application/inkml+xml"/>
  <Override PartName="/ppt/ink/ink1521.xml" ContentType="application/inkml+xml"/>
  <Override PartName="/ppt/ink/ink1522.xml" ContentType="application/inkml+xml"/>
  <Override PartName="/ppt/ink/ink1523.xml" ContentType="application/inkml+xml"/>
  <Override PartName="/ppt/ink/ink1524.xml" ContentType="application/inkml+xml"/>
  <Override PartName="/ppt/ink/ink1525.xml" ContentType="application/inkml+xml"/>
  <Override PartName="/ppt/ink/ink1526.xml" ContentType="application/inkml+xml"/>
  <Override PartName="/ppt/ink/ink1527.xml" ContentType="application/inkml+xml"/>
  <Override PartName="/ppt/ink/ink1528.xml" ContentType="application/inkml+xml"/>
  <Override PartName="/ppt/ink/ink1529.xml" ContentType="application/inkml+xml"/>
  <Override PartName="/ppt/ink/ink1530.xml" ContentType="application/inkml+xml"/>
  <Override PartName="/ppt/ink/ink1531.xml" ContentType="application/inkml+xml"/>
  <Override PartName="/ppt/ink/ink1532.xml" ContentType="application/inkml+xml"/>
  <Override PartName="/ppt/ink/ink1533.xml" ContentType="application/inkml+xml"/>
  <Override PartName="/ppt/ink/ink1534.xml" ContentType="application/inkml+xml"/>
  <Override PartName="/ppt/ink/ink1535.xml" ContentType="application/inkml+xml"/>
  <Override PartName="/ppt/ink/ink1536.xml" ContentType="application/inkml+xml"/>
  <Override PartName="/ppt/ink/ink1537.xml" ContentType="application/inkml+xml"/>
  <Override PartName="/ppt/ink/ink1538.xml" ContentType="application/inkml+xml"/>
  <Override PartName="/ppt/ink/ink1539.xml" ContentType="application/inkml+xml"/>
  <Override PartName="/ppt/ink/ink1540.xml" ContentType="application/inkml+xml"/>
  <Override PartName="/ppt/ink/ink1541.xml" ContentType="application/inkml+xml"/>
  <Override PartName="/ppt/ink/ink1542.xml" ContentType="application/inkml+xml"/>
  <Override PartName="/ppt/ink/ink1543.xml" ContentType="application/inkml+xml"/>
  <Override PartName="/ppt/ink/ink1544.xml" ContentType="application/inkml+xml"/>
  <Override PartName="/ppt/ink/ink1545.xml" ContentType="application/inkml+xml"/>
  <Override PartName="/ppt/ink/ink1546.xml" ContentType="application/inkml+xml"/>
  <Override PartName="/ppt/ink/ink1547.xml" ContentType="application/inkml+xml"/>
  <Override PartName="/ppt/ink/ink1548.xml" ContentType="application/inkml+xml"/>
  <Override PartName="/ppt/ink/ink1549.xml" ContentType="application/inkml+xml"/>
  <Override PartName="/ppt/ink/ink1550.xml" ContentType="application/inkml+xml"/>
  <Override PartName="/ppt/ink/ink1551.xml" ContentType="application/inkml+xml"/>
  <Override PartName="/ppt/ink/ink1552.xml" ContentType="application/inkml+xml"/>
  <Override PartName="/ppt/ink/ink1553.xml" ContentType="application/inkml+xml"/>
  <Override PartName="/ppt/ink/ink1554.xml" ContentType="application/inkml+xml"/>
  <Override PartName="/ppt/ink/ink1555.xml" ContentType="application/inkml+xml"/>
  <Override PartName="/ppt/ink/ink1556.xml" ContentType="application/inkml+xml"/>
  <Override PartName="/ppt/ink/ink1557.xml" ContentType="application/inkml+xml"/>
  <Override PartName="/ppt/ink/ink1558.xml" ContentType="application/inkml+xml"/>
  <Override PartName="/ppt/ink/ink1559.xml" ContentType="application/inkml+xml"/>
  <Override PartName="/ppt/ink/ink1560.xml" ContentType="application/inkml+xml"/>
  <Override PartName="/ppt/ink/ink1561.xml" ContentType="application/inkml+xml"/>
  <Override PartName="/ppt/ink/ink1562.xml" ContentType="application/inkml+xml"/>
  <Override PartName="/ppt/ink/ink1563.xml" ContentType="application/inkml+xml"/>
  <Override PartName="/ppt/ink/ink1564.xml" ContentType="application/inkml+xml"/>
  <Override PartName="/ppt/ink/ink1565.xml" ContentType="application/inkml+xml"/>
  <Override PartName="/ppt/ink/ink1566.xml" ContentType="application/inkml+xml"/>
  <Override PartName="/ppt/ink/ink1567.xml" ContentType="application/inkml+xml"/>
  <Override PartName="/ppt/ink/ink1568.xml" ContentType="application/inkml+xml"/>
  <Override PartName="/ppt/ink/ink1569.xml" ContentType="application/inkml+xml"/>
  <Override PartName="/ppt/ink/ink1570.xml" ContentType="application/inkml+xml"/>
  <Override PartName="/ppt/ink/ink1571.xml" ContentType="application/inkml+xml"/>
  <Override PartName="/ppt/ink/ink1572.xml" ContentType="application/inkml+xml"/>
  <Override PartName="/ppt/ink/ink1573.xml" ContentType="application/inkml+xml"/>
  <Override PartName="/ppt/ink/ink1574.xml" ContentType="application/inkml+xml"/>
  <Override PartName="/ppt/ink/ink1575.xml" ContentType="application/inkml+xml"/>
  <Override PartName="/ppt/ink/ink1576.xml" ContentType="application/inkml+xml"/>
  <Override PartName="/ppt/ink/ink1577.xml" ContentType="application/inkml+xml"/>
  <Override PartName="/ppt/ink/ink1578.xml" ContentType="application/inkml+xml"/>
  <Override PartName="/ppt/ink/ink1579.xml" ContentType="application/inkml+xml"/>
  <Override PartName="/ppt/ink/ink1580.xml" ContentType="application/inkml+xml"/>
  <Override PartName="/ppt/ink/ink1581.xml" ContentType="application/inkml+xml"/>
  <Override PartName="/ppt/ink/ink1582.xml" ContentType="application/inkml+xml"/>
  <Override PartName="/ppt/ink/ink1583.xml" ContentType="application/inkml+xml"/>
  <Override PartName="/ppt/ink/ink1584.xml" ContentType="application/inkml+xml"/>
  <Override PartName="/ppt/ink/ink1585.xml" ContentType="application/inkml+xml"/>
  <Override PartName="/ppt/ink/ink1586.xml" ContentType="application/inkml+xml"/>
  <Override PartName="/ppt/ink/ink1587.xml" ContentType="application/inkml+xml"/>
  <Override PartName="/ppt/ink/ink1588.xml" ContentType="application/inkml+xml"/>
  <Override PartName="/ppt/ink/ink1589.xml" ContentType="application/inkml+xml"/>
  <Override PartName="/ppt/ink/ink1590.xml" ContentType="application/inkml+xml"/>
  <Override PartName="/ppt/ink/ink1591.xml" ContentType="application/inkml+xml"/>
  <Override PartName="/ppt/ink/ink1592.xml" ContentType="application/inkml+xml"/>
  <Override PartName="/ppt/ink/ink1593.xml" ContentType="application/inkml+xml"/>
  <Override PartName="/ppt/ink/ink1594.xml" ContentType="application/inkml+xml"/>
  <Override PartName="/ppt/ink/ink1595.xml" ContentType="application/inkml+xml"/>
  <Override PartName="/ppt/ink/ink1596.xml" ContentType="application/inkml+xml"/>
  <Override PartName="/ppt/ink/ink1597.xml" ContentType="application/inkml+xml"/>
  <Override PartName="/ppt/ink/ink1598.xml" ContentType="application/inkml+xml"/>
  <Override PartName="/ppt/ink/ink1599.xml" ContentType="application/inkml+xml"/>
  <Override PartName="/ppt/ink/ink1600.xml" ContentType="application/inkml+xml"/>
  <Override PartName="/ppt/ink/ink1601.xml" ContentType="application/inkml+xml"/>
  <Override PartName="/ppt/ink/ink1602.xml" ContentType="application/inkml+xml"/>
  <Override PartName="/ppt/ink/ink1603.xml" ContentType="application/inkml+xml"/>
  <Override PartName="/ppt/ink/ink1604.xml" ContentType="application/inkml+xml"/>
  <Override PartName="/ppt/ink/ink1605.xml" ContentType="application/inkml+xml"/>
  <Override PartName="/ppt/ink/ink1606.xml" ContentType="application/inkml+xml"/>
  <Override PartName="/ppt/ink/ink1607.xml" ContentType="application/inkml+xml"/>
  <Override PartName="/ppt/ink/ink1608.xml" ContentType="application/inkml+xml"/>
  <Override PartName="/ppt/ink/ink1609.xml" ContentType="application/inkml+xml"/>
  <Override PartName="/ppt/ink/ink1610.xml" ContentType="application/inkml+xml"/>
  <Override PartName="/ppt/ink/ink1611.xml" ContentType="application/inkml+xml"/>
  <Override PartName="/ppt/ink/ink1612.xml" ContentType="application/inkml+xml"/>
  <Override PartName="/ppt/ink/ink1613.xml" ContentType="application/inkml+xml"/>
  <Override PartName="/ppt/ink/ink1614.xml" ContentType="application/inkml+xml"/>
  <Override PartName="/ppt/ink/ink1615.xml" ContentType="application/inkml+xml"/>
  <Override PartName="/ppt/ink/ink1616.xml" ContentType="application/inkml+xml"/>
  <Override PartName="/ppt/ink/ink1617.xml" ContentType="application/inkml+xml"/>
  <Override PartName="/ppt/ink/ink1618.xml" ContentType="application/inkml+xml"/>
  <Override PartName="/ppt/ink/ink1619.xml" ContentType="application/inkml+xml"/>
  <Override PartName="/ppt/ink/ink1620.xml" ContentType="application/inkml+xml"/>
  <Override PartName="/ppt/ink/ink1621.xml" ContentType="application/inkml+xml"/>
  <Override PartName="/ppt/ink/ink1622.xml" ContentType="application/inkml+xml"/>
  <Override PartName="/ppt/ink/ink1623.xml" ContentType="application/inkml+xml"/>
  <Override PartName="/ppt/ink/ink1624.xml" ContentType="application/inkml+xml"/>
  <Override PartName="/ppt/ink/ink1625.xml" ContentType="application/inkml+xml"/>
  <Override PartName="/ppt/ink/ink1626.xml" ContentType="application/inkml+xml"/>
  <Override PartName="/ppt/ink/ink1627.xml" ContentType="application/inkml+xml"/>
  <Override PartName="/ppt/ink/ink1628.xml" ContentType="application/inkml+xml"/>
  <Override PartName="/ppt/ink/ink1629.xml" ContentType="application/inkml+xml"/>
  <Override PartName="/ppt/ink/ink1630.xml" ContentType="application/inkml+xml"/>
  <Override PartName="/ppt/ink/ink1631.xml" ContentType="application/inkml+xml"/>
  <Override PartName="/ppt/ink/ink1632.xml" ContentType="application/inkml+xml"/>
  <Override PartName="/ppt/ink/ink1633.xml" ContentType="application/inkml+xml"/>
  <Override PartName="/ppt/ink/ink1634.xml" ContentType="application/inkml+xml"/>
  <Override PartName="/ppt/ink/ink1635.xml" ContentType="application/inkml+xml"/>
  <Override PartName="/ppt/ink/ink1636.xml" ContentType="application/inkml+xml"/>
  <Override PartName="/ppt/ink/ink1637.xml" ContentType="application/inkml+xml"/>
  <Override PartName="/ppt/ink/ink1638.xml" ContentType="application/inkml+xml"/>
  <Override PartName="/ppt/ink/ink1639.xml" ContentType="application/inkml+xml"/>
  <Override PartName="/ppt/ink/ink1640.xml" ContentType="application/inkml+xml"/>
  <Override PartName="/ppt/ink/ink1641.xml" ContentType="application/inkml+xml"/>
  <Override PartName="/ppt/ink/ink1642.xml" ContentType="application/inkml+xml"/>
  <Override PartName="/ppt/ink/ink1643.xml" ContentType="application/inkml+xml"/>
  <Override PartName="/ppt/ink/ink1644.xml" ContentType="application/inkml+xml"/>
  <Override PartName="/ppt/ink/ink1645.xml" ContentType="application/inkml+xml"/>
  <Override PartName="/ppt/ink/ink1646.xml" ContentType="application/inkml+xml"/>
  <Override PartName="/ppt/ink/ink1647.xml" ContentType="application/inkml+xml"/>
  <Override PartName="/ppt/ink/ink1648.xml" ContentType="application/inkml+xml"/>
  <Override PartName="/ppt/ink/ink1649.xml" ContentType="application/inkml+xml"/>
  <Override PartName="/ppt/ink/ink1650.xml" ContentType="application/inkml+xml"/>
  <Override PartName="/ppt/ink/ink1651.xml" ContentType="application/inkml+xml"/>
  <Override PartName="/ppt/ink/ink1652.xml" ContentType="application/inkml+xml"/>
  <Override PartName="/ppt/ink/ink1653.xml" ContentType="application/inkml+xml"/>
  <Override PartName="/ppt/ink/ink1654.xml" ContentType="application/inkml+xml"/>
  <Override PartName="/ppt/ink/ink1655.xml" ContentType="application/inkml+xml"/>
  <Override PartName="/ppt/ink/ink1656.xml" ContentType="application/inkml+xml"/>
  <Override PartName="/ppt/ink/ink1657.xml" ContentType="application/inkml+xml"/>
  <Override PartName="/ppt/ink/ink1658.xml" ContentType="application/inkml+xml"/>
  <Override PartName="/ppt/ink/ink1659.xml" ContentType="application/inkml+xml"/>
  <Override PartName="/ppt/ink/ink1660.xml" ContentType="application/inkml+xml"/>
  <Override PartName="/ppt/ink/ink1661.xml" ContentType="application/inkml+xml"/>
  <Override PartName="/ppt/ink/ink1662.xml" ContentType="application/inkml+xml"/>
  <Override PartName="/ppt/ink/ink1663.xml" ContentType="application/inkml+xml"/>
  <Override PartName="/ppt/ink/ink1664.xml" ContentType="application/inkml+xml"/>
  <Override PartName="/ppt/ink/ink1665.xml" ContentType="application/inkml+xml"/>
  <Override PartName="/ppt/ink/ink1666.xml" ContentType="application/inkml+xml"/>
  <Override PartName="/ppt/ink/ink1667.xml" ContentType="application/inkml+xml"/>
  <Override PartName="/ppt/ink/ink1668.xml" ContentType="application/inkml+xml"/>
  <Override PartName="/ppt/ink/ink1669.xml" ContentType="application/inkml+xml"/>
  <Override PartName="/ppt/ink/ink1670.xml" ContentType="application/inkml+xml"/>
  <Override PartName="/ppt/ink/ink1671.xml" ContentType="application/inkml+xml"/>
  <Override PartName="/ppt/ink/ink1672.xml" ContentType="application/inkml+xml"/>
  <Override PartName="/ppt/ink/ink1673.xml" ContentType="application/inkml+xml"/>
  <Override PartName="/ppt/ink/ink1674.xml" ContentType="application/inkml+xml"/>
  <Override PartName="/ppt/ink/ink1675.xml" ContentType="application/inkml+xml"/>
  <Override PartName="/ppt/ink/ink1676.xml" ContentType="application/inkml+xml"/>
  <Override PartName="/ppt/ink/ink1677.xml" ContentType="application/inkml+xml"/>
  <Override PartName="/ppt/ink/ink1678.xml" ContentType="application/inkml+xml"/>
  <Override PartName="/ppt/ink/ink1679.xml" ContentType="application/inkml+xml"/>
  <Override PartName="/ppt/ink/ink1680.xml" ContentType="application/inkml+xml"/>
  <Override PartName="/ppt/ink/ink1681.xml" ContentType="application/inkml+xml"/>
  <Override PartName="/ppt/ink/ink1682.xml" ContentType="application/inkml+xml"/>
  <Override PartName="/ppt/ink/ink1683.xml" ContentType="application/inkml+xml"/>
  <Override PartName="/ppt/ink/ink1684.xml" ContentType="application/inkml+xml"/>
  <Override PartName="/ppt/ink/ink1685.xml" ContentType="application/inkml+xml"/>
  <Override PartName="/ppt/ink/ink1686.xml" ContentType="application/inkml+xml"/>
  <Override PartName="/ppt/ink/ink1687.xml" ContentType="application/inkml+xml"/>
  <Override PartName="/ppt/ink/ink1688.xml" ContentType="application/inkml+xml"/>
  <Override PartName="/ppt/ink/ink1689.xml" ContentType="application/inkml+xml"/>
  <Override PartName="/ppt/ink/ink1690.xml" ContentType="application/inkml+xml"/>
  <Override PartName="/ppt/ink/ink1691.xml" ContentType="application/inkml+xml"/>
  <Override PartName="/ppt/ink/ink1692.xml" ContentType="application/inkml+xml"/>
  <Override PartName="/ppt/ink/ink1693.xml" ContentType="application/inkml+xml"/>
  <Override PartName="/ppt/ink/ink1694.xml" ContentType="application/inkml+xml"/>
  <Override PartName="/ppt/ink/ink1695.xml" ContentType="application/inkml+xml"/>
  <Override PartName="/ppt/ink/ink1696.xml" ContentType="application/inkml+xml"/>
  <Override PartName="/ppt/ink/ink1697.xml" ContentType="application/inkml+xml"/>
  <Override PartName="/ppt/ink/ink1698.xml" ContentType="application/inkml+xml"/>
  <Override PartName="/ppt/ink/ink1699.xml" ContentType="application/inkml+xml"/>
  <Override PartName="/ppt/ink/ink1700.xml" ContentType="application/inkml+xml"/>
  <Override PartName="/ppt/ink/ink1701.xml" ContentType="application/inkml+xml"/>
  <Override PartName="/ppt/ink/ink1702.xml" ContentType="application/inkml+xml"/>
  <Override PartName="/ppt/ink/ink1703.xml" ContentType="application/inkml+xml"/>
  <Override PartName="/ppt/ink/ink1704.xml" ContentType="application/inkml+xml"/>
  <Override PartName="/ppt/ink/ink1705.xml" ContentType="application/inkml+xml"/>
  <Override PartName="/ppt/ink/ink1706.xml" ContentType="application/inkml+xml"/>
  <Override PartName="/ppt/ink/ink1707.xml" ContentType="application/inkml+xml"/>
  <Override PartName="/ppt/ink/ink1708.xml" ContentType="application/inkml+xml"/>
  <Override PartName="/ppt/ink/ink1709.xml" ContentType="application/inkml+xml"/>
  <Override PartName="/ppt/ink/ink1710.xml" ContentType="application/inkml+xml"/>
  <Override PartName="/ppt/ink/ink1711.xml" ContentType="application/inkml+xml"/>
  <Override PartName="/ppt/ink/ink1712.xml" ContentType="application/inkml+xml"/>
  <Override PartName="/ppt/ink/ink1713.xml" ContentType="application/inkml+xml"/>
  <Override PartName="/ppt/ink/ink1714.xml" ContentType="application/inkml+xml"/>
  <Override PartName="/ppt/ink/ink1715.xml" ContentType="application/inkml+xml"/>
  <Override PartName="/ppt/ink/ink1716.xml" ContentType="application/inkml+xml"/>
  <Override PartName="/ppt/ink/ink1717.xml" ContentType="application/inkml+xml"/>
  <Override PartName="/ppt/ink/ink1718.xml" ContentType="application/inkml+xml"/>
  <Override PartName="/ppt/ink/ink1719.xml" ContentType="application/inkml+xml"/>
  <Override PartName="/ppt/ink/ink1720.xml" ContentType="application/inkml+xml"/>
  <Override PartName="/ppt/ink/ink1721.xml" ContentType="application/inkml+xml"/>
  <Override PartName="/ppt/ink/ink1722.xml" ContentType="application/inkml+xml"/>
  <Override PartName="/ppt/ink/ink1723.xml" ContentType="application/inkml+xml"/>
  <Override PartName="/ppt/ink/ink1724.xml" ContentType="application/inkml+xml"/>
  <Override PartName="/ppt/ink/ink1725.xml" ContentType="application/inkml+xml"/>
  <Override PartName="/ppt/ink/ink1726.xml" ContentType="application/inkml+xml"/>
  <Override PartName="/ppt/ink/ink1727.xml" ContentType="application/inkml+xml"/>
  <Override PartName="/ppt/ink/ink1728.xml" ContentType="application/inkml+xml"/>
  <Override PartName="/ppt/ink/ink1729.xml" ContentType="application/inkml+xml"/>
  <Override PartName="/ppt/ink/ink1730.xml" ContentType="application/inkml+xml"/>
  <Override PartName="/ppt/ink/ink1731.xml" ContentType="application/inkml+xml"/>
  <Override PartName="/ppt/ink/ink1732.xml" ContentType="application/inkml+xml"/>
  <Override PartName="/ppt/ink/ink1733.xml" ContentType="application/inkml+xml"/>
  <Override PartName="/ppt/ink/ink1734.xml" ContentType="application/inkml+xml"/>
  <Override PartName="/ppt/ink/ink1735.xml" ContentType="application/inkml+xml"/>
  <Override PartName="/ppt/ink/ink1736.xml" ContentType="application/inkml+xml"/>
  <Override PartName="/ppt/ink/ink1737.xml" ContentType="application/inkml+xml"/>
  <Override PartName="/ppt/ink/ink1738.xml" ContentType="application/inkml+xml"/>
  <Override PartName="/ppt/ink/ink1739.xml" ContentType="application/inkml+xml"/>
  <Override PartName="/ppt/ink/ink1740.xml" ContentType="application/inkml+xml"/>
  <Override PartName="/ppt/ink/ink1741.xml" ContentType="application/inkml+xml"/>
  <Override PartName="/ppt/ink/ink1742.xml" ContentType="application/inkml+xml"/>
  <Override PartName="/ppt/ink/ink1743.xml" ContentType="application/inkml+xml"/>
  <Override PartName="/ppt/ink/ink1744.xml" ContentType="application/inkml+xml"/>
  <Override PartName="/ppt/ink/ink1745.xml" ContentType="application/inkml+xml"/>
  <Override PartName="/ppt/ink/ink1746.xml" ContentType="application/inkml+xml"/>
  <Override PartName="/ppt/ink/ink1747.xml" ContentType="application/inkml+xml"/>
  <Override PartName="/ppt/ink/ink1748.xml" ContentType="application/inkml+xml"/>
  <Override PartName="/ppt/ink/ink1749.xml" ContentType="application/inkml+xml"/>
  <Override PartName="/ppt/ink/ink1750.xml" ContentType="application/inkml+xml"/>
  <Override PartName="/ppt/ink/ink1751.xml" ContentType="application/inkml+xml"/>
  <Override PartName="/ppt/ink/ink1752.xml" ContentType="application/inkml+xml"/>
  <Override PartName="/ppt/ink/ink1753.xml" ContentType="application/inkml+xml"/>
  <Override PartName="/ppt/ink/ink1754.xml" ContentType="application/inkml+xml"/>
  <Override PartName="/ppt/ink/ink1755.xml" ContentType="application/inkml+xml"/>
  <Override PartName="/ppt/ink/ink1756.xml" ContentType="application/inkml+xml"/>
  <Override PartName="/ppt/ink/ink1757.xml" ContentType="application/inkml+xml"/>
  <Override PartName="/ppt/ink/ink1758.xml" ContentType="application/inkml+xml"/>
  <Override PartName="/ppt/ink/ink1759.xml" ContentType="application/inkml+xml"/>
  <Override PartName="/ppt/ink/ink1760.xml" ContentType="application/inkml+xml"/>
  <Override PartName="/ppt/ink/ink1761.xml" ContentType="application/inkml+xml"/>
  <Override PartName="/ppt/ink/ink1762.xml" ContentType="application/inkml+xml"/>
  <Override PartName="/ppt/ink/ink1763.xml" ContentType="application/inkml+xml"/>
  <Override PartName="/ppt/ink/ink1764.xml" ContentType="application/inkml+xml"/>
  <Override PartName="/ppt/ink/ink1765.xml" ContentType="application/inkml+xml"/>
  <Override PartName="/ppt/ink/ink1766.xml" ContentType="application/inkml+xml"/>
  <Override PartName="/ppt/ink/ink1767.xml" ContentType="application/inkml+xml"/>
  <Override PartName="/ppt/ink/ink1768.xml" ContentType="application/inkml+xml"/>
  <Override PartName="/ppt/ink/ink1769.xml" ContentType="application/inkml+xml"/>
  <Override PartName="/ppt/ink/ink1770.xml" ContentType="application/inkml+xml"/>
  <Override PartName="/ppt/ink/ink1771.xml" ContentType="application/inkml+xml"/>
  <Override PartName="/ppt/ink/ink1772.xml" ContentType="application/inkml+xml"/>
  <Override PartName="/ppt/ink/ink1773.xml" ContentType="application/inkml+xml"/>
  <Override PartName="/ppt/ink/ink1774.xml" ContentType="application/inkml+xml"/>
  <Override PartName="/ppt/ink/ink1775.xml" ContentType="application/inkml+xml"/>
  <Override PartName="/ppt/ink/ink1776.xml" ContentType="application/inkml+xml"/>
  <Override PartName="/ppt/ink/ink1777.xml" ContentType="application/inkml+xml"/>
  <Override PartName="/ppt/ink/ink1778.xml" ContentType="application/inkml+xml"/>
  <Override PartName="/ppt/ink/ink1779.xml" ContentType="application/inkml+xml"/>
  <Override PartName="/ppt/ink/ink1780.xml" ContentType="application/inkml+xml"/>
  <Override PartName="/ppt/ink/ink1781.xml" ContentType="application/inkml+xml"/>
  <Override PartName="/ppt/ink/ink1782.xml" ContentType="application/inkml+xml"/>
  <Override PartName="/ppt/ink/ink1783.xml" ContentType="application/inkml+xml"/>
  <Override PartName="/ppt/ink/ink1784.xml" ContentType="application/inkml+xml"/>
  <Override PartName="/ppt/ink/ink1785.xml" ContentType="application/inkml+xml"/>
  <Override PartName="/ppt/ink/ink1786.xml" ContentType="application/inkml+xml"/>
  <Override PartName="/ppt/ink/ink1787.xml" ContentType="application/inkml+xml"/>
  <Override PartName="/ppt/ink/ink1788.xml" ContentType="application/inkml+xml"/>
  <Override PartName="/ppt/ink/ink1789.xml" ContentType="application/inkml+xml"/>
  <Override PartName="/ppt/ink/ink1790.xml" ContentType="application/inkml+xml"/>
  <Override PartName="/ppt/ink/ink1791.xml" ContentType="application/inkml+xml"/>
  <Override PartName="/ppt/ink/ink1792.xml" ContentType="application/inkml+xml"/>
  <Override PartName="/ppt/ink/ink1793.xml" ContentType="application/inkml+xml"/>
  <Override PartName="/ppt/ink/ink1794.xml" ContentType="application/inkml+xml"/>
  <Override PartName="/ppt/ink/ink1795.xml" ContentType="application/inkml+xml"/>
  <Override PartName="/ppt/ink/ink1796.xml" ContentType="application/inkml+xml"/>
  <Override PartName="/ppt/ink/ink1797.xml" ContentType="application/inkml+xml"/>
  <Override PartName="/ppt/ink/ink1798.xml" ContentType="application/inkml+xml"/>
  <Override PartName="/ppt/ink/ink1799.xml" ContentType="application/inkml+xml"/>
  <Override PartName="/ppt/ink/ink1800.xml" ContentType="application/inkml+xml"/>
  <Override PartName="/ppt/ink/ink1801.xml" ContentType="application/inkml+xml"/>
  <Override PartName="/ppt/ink/ink1802.xml" ContentType="application/inkml+xml"/>
  <Override PartName="/ppt/ink/ink1803.xml" ContentType="application/inkml+xml"/>
  <Override PartName="/ppt/ink/ink1804.xml" ContentType="application/inkml+xml"/>
  <Override PartName="/ppt/ink/ink1805.xml" ContentType="application/inkml+xml"/>
  <Override PartName="/ppt/ink/ink1806.xml" ContentType="application/inkml+xml"/>
  <Override PartName="/ppt/ink/ink1807.xml" ContentType="application/inkml+xml"/>
  <Override PartName="/ppt/ink/ink1808.xml" ContentType="application/inkml+xml"/>
  <Override PartName="/ppt/ink/ink1809.xml" ContentType="application/inkml+xml"/>
  <Override PartName="/ppt/ink/ink1810.xml" ContentType="application/inkml+xml"/>
  <Override PartName="/ppt/ink/ink1811.xml" ContentType="application/inkml+xml"/>
  <Override PartName="/ppt/ink/ink1812.xml" ContentType="application/inkml+xml"/>
  <Override PartName="/ppt/ink/ink1813.xml" ContentType="application/inkml+xml"/>
  <Override PartName="/ppt/ink/ink1814.xml" ContentType="application/inkml+xml"/>
  <Override PartName="/ppt/ink/ink1815.xml" ContentType="application/inkml+xml"/>
  <Override PartName="/ppt/ink/ink1816.xml" ContentType="application/inkml+xml"/>
  <Override PartName="/ppt/ink/ink1817.xml" ContentType="application/inkml+xml"/>
  <Override PartName="/ppt/ink/ink1818.xml" ContentType="application/inkml+xml"/>
  <Override PartName="/ppt/ink/ink1819.xml" ContentType="application/inkml+xml"/>
  <Override PartName="/ppt/ink/ink1820.xml" ContentType="application/inkml+xml"/>
  <Override PartName="/ppt/ink/ink1821.xml" ContentType="application/inkml+xml"/>
  <Override PartName="/ppt/ink/ink1822.xml" ContentType="application/inkml+xml"/>
  <Override PartName="/ppt/ink/ink1823.xml" ContentType="application/inkml+xml"/>
  <Override PartName="/ppt/ink/ink1824.xml" ContentType="application/inkml+xml"/>
  <Override PartName="/ppt/ink/ink1825.xml" ContentType="application/inkml+xml"/>
  <Override PartName="/ppt/ink/ink1826.xml" ContentType="application/inkml+xml"/>
  <Override PartName="/ppt/ink/ink1827.xml" ContentType="application/inkml+xml"/>
  <Override PartName="/ppt/ink/ink1828.xml" ContentType="application/inkml+xml"/>
  <Override PartName="/ppt/ink/ink1829.xml" ContentType="application/inkml+xml"/>
  <Override PartName="/ppt/ink/ink1830.xml" ContentType="application/inkml+xml"/>
  <Override PartName="/ppt/ink/ink1831.xml" ContentType="application/inkml+xml"/>
  <Override PartName="/ppt/ink/ink1832.xml" ContentType="application/inkml+xml"/>
  <Override PartName="/ppt/ink/ink1833.xml" ContentType="application/inkml+xml"/>
  <Override PartName="/ppt/ink/ink1834.xml" ContentType="application/inkml+xml"/>
  <Override PartName="/ppt/ink/ink1835.xml" ContentType="application/inkml+xml"/>
  <Override PartName="/ppt/ink/ink1836.xml" ContentType="application/inkml+xml"/>
  <Override PartName="/ppt/ink/ink1837.xml" ContentType="application/inkml+xml"/>
  <Override PartName="/ppt/ink/ink1838.xml" ContentType="application/inkml+xml"/>
  <Override PartName="/ppt/ink/ink1839.xml" ContentType="application/inkml+xml"/>
  <Override PartName="/ppt/ink/ink1840.xml" ContentType="application/inkml+xml"/>
  <Override PartName="/ppt/ink/ink1841.xml" ContentType="application/inkml+xml"/>
  <Override PartName="/ppt/ink/ink1842.xml" ContentType="application/inkml+xml"/>
  <Override PartName="/ppt/ink/ink1843.xml" ContentType="application/inkml+xml"/>
  <Override PartName="/ppt/ink/ink1844.xml" ContentType="application/inkml+xml"/>
  <Override PartName="/ppt/ink/ink1845.xml" ContentType="application/inkml+xml"/>
  <Override PartName="/ppt/ink/ink1846.xml" ContentType="application/inkml+xml"/>
  <Override PartName="/ppt/ink/ink1847.xml" ContentType="application/inkml+xml"/>
  <Override PartName="/ppt/ink/ink1848.xml" ContentType="application/inkml+xml"/>
  <Override PartName="/ppt/ink/ink1849.xml" ContentType="application/inkml+xml"/>
  <Override PartName="/ppt/ink/ink1850.xml" ContentType="application/inkml+xml"/>
  <Override PartName="/ppt/ink/ink1851.xml" ContentType="application/inkml+xml"/>
  <Override PartName="/ppt/ink/ink1852.xml" ContentType="application/inkml+xml"/>
  <Override PartName="/ppt/ink/ink1853.xml" ContentType="application/inkml+xml"/>
  <Override PartName="/ppt/ink/ink1854.xml" ContentType="application/inkml+xml"/>
  <Override PartName="/ppt/ink/ink1855.xml" ContentType="application/inkml+xml"/>
  <Override PartName="/ppt/ink/ink1856.xml" ContentType="application/inkml+xml"/>
  <Override PartName="/ppt/ink/ink1857.xml" ContentType="application/inkml+xml"/>
  <Override PartName="/ppt/ink/ink1858.xml" ContentType="application/inkml+xml"/>
  <Override PartName="/ppt/ink/ink1859.xml" ContentType="application/inkml+xml"/>
  <Override PartName="/ppt/ink/ink1860.xml" ContentType="application/inkml+xml"/>
  <Override PartName="/ppt/ink/ink1861.xml" ContentType="application/inkml+xml"/>
  <Override PartName="/ppt/ink/ink1862.xml" ContentType="application/inkml+xml"/>
  <Override PartName="/ppt/ink/ink1863.xml" ContentType="application/inkml+xml"/>
  <Override PartName="/ppt/ink/ink1864.xml" ContentType="application/inkml+xml"/>
  <Override PartName="/ppt/ink/ink1865.xml" ContentType="application/inkml+xml"/>
  <Override PartName="/ppt/ink/ink1866.xml" ContentType="application/inkml+xml"/>
  <Override PartName="/ppt/ink/ink1867.xml" ContentType="application/inkml+xml"/>
  <Override PartName="/ppt/ink/ink1868.xml" ContentType="application/inkml+xml"/>
  <Override PartName="/ppt/ink/ink1869.xml" ContentType="application/inkml+xml"/>
  <Override PartName="/ppt/ink/ink1870.xml" ContentType="application/inkml+xml"/>
  <Override PartName="/ppt/ink/ink1871.xml" ContentType="application/inkml+xml"/>
  <Override PartName="/ppt/ink/ink1872.xml" ContentType="application/inkml+xml"/>
  <Override PartName="/ppt/ink/ink1873.xml" ContentType="application/inkml+xml"/>
  <Override PartName="/ppt/ink/ink1874.xml" ContentType="application/inkml+xml"/>
  <Override PartName="/ppt/ink/ink1875.xml" ContentType="application/inkml+xml"/>
  <Override PartName="/ppt/ink/ink1876.xml" ContentType="application/inkml+xml"/>
  <Override PartName="/ppt/ink/ink1877.xml" ContentType="application/inkml+xml"/>
  <Override PartName="/ppt/ink/ink1878.xml" ContentType="application/inkml+xml"/>
  <Override PartName="/ppt/ink/ink1879.xml" ContentType="application/inkml+xml"/>
  <Override PartName="/ppt/ink/ink1880.xml" ContentType="application/inkml+xml"/>
  <Override PartName="/ppt/ink/ink1881.xml" ContentType="application/inkml+xml"/>
  <Override PartName="/ppt/ink/ink1882.xml" ContentType="application/inkml+xml"/>
  <Override PartName="/ppt/ink/ink1883.xml" ContentType="application/inkml+xml"/>
  <Override PartName="/ppt/ink/ink1884.xml" ContentType="application/inkml+xml"/>
  <Override PartName="/ppt/ink/ink1885.xml" ContentType="application/inkml+xml"/>
  <Override PartName="/ppt/ink/ink1886.xml" ContentType="application/inkml+xml"/>
  <Override PartName="/ppt/ink/ink1887.xml" ContentType="application/inkml+xml"/>
  <Override PartName="/ppt/ink/ink1888.xml" ContentType="application/inkml+xml"/>
  <Override PartName="/ppt/ink/ink1889.xml" ContentType="application/inkml+xml"/>
  <Override PartName="/ppt/ink/ink1890.xml" ContentType="application/inkml+xml"/>
  <Override PartName="/ppt/ink/ink1891.xml" ContentType="application/inkml+xml"/>
  <Override PartName="/ppt/ink/ink1892.xml" ContentType="application/inkml+xml"/>
  <Override PartName="/ppt/ink/ink1893.xml" ContentType="application/inkml+xml"/>
  <Override PartName="/ppt/ink/ink1894.xml" ContentType="application/inkml+xml"/>
  <Override PartName="/ppt/ink/ink1895.xml" ContentType="application/inkml+xml"/>
  <Override PartName="/ppt/ink/ink1896.xml" ContentType="application/inkml+xml"/>
  <Override PartName="/ppt/ink/ink1897.xml" ContentType="application/inkml+xml"/>
  <Override PartName="/ppt/ink/ink1898.xml" ContentType="application/inkml+xml"/>
  <Override PartName="/ppt/ink/ink1899.xml" ContentType="application/inkml+xml"/>
  <Override PartName="/ppt/ink/ink1900.xml" ContentType="application/inkml+xml"/>
  <Override PartName="/ppt/ink/ink1901.xml" ContentType="application/inkml+xml"/>
  <Override PartName="/ppt/ink/ink1902.xml" ContentType="application/inkml+xml"/>
  <Override PartName="/ppt/ink/ink1903.xml" ContentType="application/inkml+xml"/>
  <Override PartName="/ppt/ink/ink1904.xml" ContentType="application/inkml+xml"/>
  <Override PartName="/ppt/ink/ink1905.xml" ContentType="application/inkml+xml"/>
  <Override PartName="/ppt/ink/ink1906.xml" ContentType="application/inkml+xml"/>
  <Override PartName="/ppt/ink/ink1907.xml" ContentType="application/inkml+xml"/>
  <Override PartName="/ppt/ink/ink1908.xml" ContentType="application/inkml+xml"/>
  <Override PartName="/ppt/ink/ink1909.xml" ContentType="application/inkml+xml"/>
  <Override PartName="/ppt/ink/ink1910.xml" ContentType="application/inkml+xml"/>
  <Override PartName="/ppt/ink/ink1911.xml" ContentType="application/inkml+xml"/>
  <Override PartName="/ppt/ink/ink1912.xml" ContentType="application/inkml+xml"/>
  <Override PartName="/ppt/ink/ink1913.xml" ContentType="application/inkml+xml"/>
  <Override PartName="/ppt/ink/ink1914.xml" ContentType="application/inkml+xml"/>
  <Override PartName="/ppt/ink/ink1915.xml" ContentType="application/inkml+xml"/>
  <Override PartName="/ppt/ink/ink1916.xml" ContentType="application/inkml+xml"/>
  <Override PartName="/ppt/ink/ink1917.xml" ContentType="application/inkml+xml"/>
  <Override PartName="/ppt/ink/ink1918.xml" ContentType="application/inkml+xml"/>
  <Override PartName="/ppt/ink/ink1919.xml" ContentType="application/inkml+xml"/>
  <Override PartName="/ppt/ink/ink1920.xml" ContentType="application/inkml+xml"/>
  <Override PartName="/ppt/ink/ink1921.xml" ContentType="application/inkml+xml"/>
  <Override PartName="/ppt/ink/ink1922.xml" ContentType="application/inkml+xml"/>
  <Override PartName="/ppt/ink/ink1923.xml" ContentType="application/inkml+xml"/>
  <Override PartName="/ppt/ink/ink1924.xml" ContentType="application/inkml+xml"/>
  <Override PartName="/ppt/ink/ink1925.xml" ContentType="application/inkml+xml"/>
  <Override PartName="/ppt/ink/ink1926.xml" ContentType="application/inkml+xml"/>
  <Override PartName="/ppt/ink/ink1927.xml" ContentType="application/inkml+xml"/>
  <Override PartName="/ppt/ink/ink1928.xml" ContentType="application/inkml+xml"/>
  <Override PartName="/ppt/ink/ink1929.xml" ContentType="application/inkml+xml"/>
  <Override PartName="/ppt/ink/ink1930.xml" ContentType="application/inkml+xml"/>
  <Override PartName="/ppt/ink/ink1931.xml" ContentType="application/inkml+xml"/>
  <Override PartName="/ppt/ink/ink1932.xml" ContentType="application/inkml+xml"/>
  <Override PartName="/ppt/ink/ink1933.xml" ContentType="application/inkml+xml"/>
  <Override PartName="/ppt/ink/ink1934.xml" ContentType="application/inkml+xml"/>
  <Override PartName="/ppt/ink/ink1935.xml" ContentType="application/inkml+xml"/>
  <Override PartName="/ppt/ink/ink1936.xml" ContentType="application/inkml+xml"/>
  <Override PartName="/ppt/ink/ink1937.xml" ContentType="application/inkml+xml"/>
  <Override PartName="/ppt/ink/ink1938.xml" ContentType="application/inkml+xml"/>
  <Override PartName="/ppt/ink/ink1939.xml" ContentType="application/inkml+xml"/>
  <Override PartName="/ppt/ink/ink1940.xml" ContentType="application/inkml+xml"/>
  <Override PartName="/ppt/ink/ink1941.xml" ContentType="application/inkml+xml"/>
  <Override PartName="/ppt/ink/ink1942.xml" ContentType="application/inkml+xml"/>
  <Override PartName="/ppt/ink/ink1943.xml" ContentType="application/inkml+xml"/>
  <Override PartName="/ppt/ink/ink1944.xml" ContentType="application/inkml+xml"/>
  <Override PartName="/ppt/ink/ink1945.xml" ContentType="application/inkml+xml"/>
  <Override PartName="/ppt/ink/ink1946.xml" ContentType="application/inkml+xml"/>
  <Override PartName="/ppt/ink/ink1947.xml" ContentType="application/inkml+xml"/>
  <Override PartName="/ppt/ink/ink1948.xml" ContentType="application/inkml+xml"/>
  <Override PartName="/ppt/ink/ink1949.xml" ContentType="application/inkml+xml"/>
  <Override PartName="/ppt/ink/ink1950.xml" ContentType="application/inkml+xml"/>
  <Override PartName="/ppt/ink/ink1951.xml" ContentType="application/inkml+xml"/>
  <Override PartName="/ppt/ink/ink1952.xml" ContentType="application/inkml+xml"/>
  <Override PartName="/ppt/ink/ink1953.xml" ContentType="application/inkml+xml"/>
  <Override PartName="/ppt/ink/ink1954.xml" ContentType="application/inkml+xml"/>
  <Override PartName="/ppt/ink/ink1955.xml" ContentType="application/inkml+xml"/>
  <Override PartName="/ppt/ink/ink1956.xml" ContentType="application/inkml+xml"/>
  <Override PartName="/ppt/ink/ink1957.xml" ContentType="application/inkml+xml"/>
  <Override PartName="/ppt/ink/ink1958.xml" ContentType="application/inkml+xml"/>
  <Override PartName="/ppt/ink/ink1959.xml" ContentType="application/inkml+xml"/>
  <Override PartName="/ppt/ink/ink1960.xml" ContentType="application/inkml+xml"/>
  <Override PartName="/ppt/ink/ink1961.xml" ContentType="application/inkml+xml"/>
  <Override PartName="/ppt/ink/ink1962.xml" ContentType="application/inkml+xml"/>
  <Override PartName="/ppt/ink/ink1963.xml" ContentType="application/inkml+xml"/>
  <Override PartName="/ppt/ink/ink1964.xml" ContentType="application/inkml+xml"/>
  <Override PartName="/ppt/ink/ink1965.xml" ContentType="application/inkml+xml"/>
  <Override PartName="/ppt/ink/ink1966.xml" ContentType="application/inkml+xml"/>
  <Override PartName="/ppt/ink/ink1967.xml" ContentType="application/inkml+xml"/>
  <Override PartName="/ppt/ink/ink1968.xml" ContentType="application/inkml+xml"/>
  <Override PartName="/ppt/ink/ink1969.xml" ContentType="application/inkml+xml"/>
  <Override PartName="/ppt/ink/ink1970.xml" ContentType="application/inkml+xml"/>
  <Override PartName="/ppt/ink/ink1971.xml" ContentType="application/inkml+xml"/>
  <Override PartName="/ppt/ink/ink1972.xml" ContentType="application/inkml+xml"/>
  <Override PartName="/ppt/ink/ink1973.xml" ContentType="application/inkml+xml"/>
  <Override PartName="/ppt/ink/ink1974.xml" ContentType="application/inkml+xml"/>
  <Override PartName="/ppt/ink/ink1975.xml" ContentType="application/inkml+xml"/>
  <Override PartName="/ppt/ink/ink1976.xml" ContentType="application/inkml+xml"/>
  <Override PartName="/ppt/ink/ink1977.xml" ContentType="application/inkml+xml"/>
  <Override PartName="/ppt/ink/ink1978.xml" ContentType="application/inkml+xml"/>
  <Override PartName="/ppt/ink/ink1979.xml" ContentType="application/inkml+xml"/>
  <Override PartName="/ppt/ink/ink1980.xml" ContentType="application/inkml+xml"/>
  <Override PartName="/ppt/ink/ink1981.xml" ContentType="application/inkml+xml"/>
  <Override PartName="/ppt/ink/ink1982.xml" ContentType="application/inkml+xml"/>
  <Override PartName="/ppt/notesSlides/notesSlide1.xml" ContentType="application/vnd.openxmlformats-officedocument.presentationml.notesSlide+xml"/>
  <Override PartName="/ppt/ink/ink1983.xml" ContentType="application/inkml+xml"/>
  <Override PartName="/ppt/ink/ink1984.xml" ContentType="application/inkml+xml"/>
  <Override PartName="/ppt/ink/ink1985.xml" ContentType="application/inkml+xml"/>
  <Override PartName="/ppt/ink/ink1986.xml" ContentType="application/inkml+xml"/>
  <Override PartName="/ppt/ink/ink1987.xml" ContentType="application/inkml+xml"/>
  <Override PartName="/ppt/ink/ink1988.xml" ContentType="application/inkml+xml"/>
  <Override PartName="/ppt/ink/ink1989.xml" ContentType="application/inkml+xml"/>
  <Override PartName="/ppt/ink/ink1990.xml" ContentType="application/inkml+xml"/>
  <Override PartName="/ppt/ink/ink1991.xml" ContentType="application/inkml+xml"/>
  <Override PartName="/ppt/ink/ink1992.xml" ContentType="application/inkml+xml"/>
  <Override PartName="/ppt/ink/ink1993.xml" ContentType="application/inkml+xml"/>
  <Override PartName="/ppt/ink/ink1994.xml" ContentType="application/inkml+xml"/>
  <Override PartName="/ppt/ink/ink1995.xml" ContentType="application/inkml+xml"/>
  <Override PartName="/ppt/ink/ink1996.xml" ContentType="application/inkml+xml"/>
  <Override PartName="/ppt/ink/ink1997.xml" ContentType="application/inkml+xml"/>
  <Override PartName="/ppt/ink/ink1998.xml" ContentType="application/inkml+xml"/>
  <Override PartName="/ppt/ink/ink1999.xml" ContentType="application/inkml+xml"/>
  <Override PartName="/ppt/ink/ink2000.xml" ContentType="application/inkml+xml"/>
  <Override PartName="/ppt/ink/ink2001.xml" ContentType="application/inkml+xml"/>
  <Override PartName="/ppt/ink/ink2002.xml" ContentType="application/inkml+xml"/>
  <Override PartName="/ppt/ink/ink2003.xml" ContentType="application/inkml+xml"/>
  <Override PartName="/ppt/ink/ink2004.xml" ContentType="application/inkml+xml"/>
  <Override PartName="/ppt/ink/ink2005.xml" ContentType="application/inkml+xml"/>
  <Override PartName="/ppt/ink/ink2006.xml" ContentType="application/inkml+xml"/>
  <Override PartName="/ppt/ink/ink2007.xml" ContentType="application/inkml+xml"/>
  <Override PartName="/ppt/ink/ink2008.xml" ContentType="application/inkml+xml"/>
  <Override PartName="/ppt/ink/ink2009.xml" ContentType="application/inkml+xml"/>
  <Override PartName="/ppt/ink/ink2010.xml" ContentType="application/inkml+xml"/>
  <Override PartName="/ppt/ink/ink2011.xml" ContentType="application/inkml+xml"/>
  <Override PartName="/ppt/ink/ink2012.xml" ContentType="application/inkml+xml"/>
  <Override PartName="/ppt/ink/ink2013.xml" ContentType="application/inkml+xml"/>
  <Override PartName="/ppt/ink/ink2014.xml" ContentType="application/inkml+xml"/>
  <Override PartName="/ppt/ink/ink2015.xml" ContentType="application/inkml+xml"/>
  <Override PartName="/ppt/ink/ink2016.xml" ContentType="application/inkml+xml"/>
  <Override PartName="/ppt/ink/ink2017.xml" ContentType="application/inkml+xml"/>
  <Override PartName="/ppt/ink/ink2018.xml" ContentType="application/inkml+xml"/>
  <Override PartName="/ppt/ink/ink2019.xml" ContentType="application/inkml+xml"/>
  <Override PartName="/ppt/ink/ink2020.xml" ContentType="application/inkml+xml"/>
  <Override PartName="/ppt/ink/ink2021.xml" ContentType="application/inkml+xml"/>
  <Override PartName="/ppt/ink/ink2022.xml" ContentType="application/inkml+xml"/>
  <Override PartName="/ppt/ink/ink2023.xml" ContentType="application/inkml+xml"/>
  <Override PartName="/ppt/ink/ink2024.xml" ContentType="application/inkml+xml"/>
  <Override PartName="/ppt/ink/ink2025.xml" ContentType="application/inkml+xml"/>
  <Override PartName="/ppt/ink/ink2026.xml" ContentType="application/inkml+xml"/>
  <Override PartName="/ppt/ink/ink2027.xml" ContentType="application/inkml+xml"/>
  <Override PartName="/ppt/ink/ink2028.xml" ContentType="application/inkml+xml"/>
  <Override PartName="/ppt/ink/ink2029.xml" ContentType="application/inkml+xml"/>
  <Override PartName="/ppt/ink/ink2030.xml" ContentType="application/inkml+xml"/>
  <Override PartName="/ppt/ink/ink2031.xml" ContentType="application/inkml+xml"/>
  <Override PartName="/ppt/ink/ink2032.xml" ContentType="application/inkml+xml"/>
  <Override PartName="/ppt/ink/ink2033.xml" ContentType="application/inkml+xml"/>
  <Override PartName="/ppt/ink/ink2034.xml" ContentType="application/inkml+xml"/>
  <Override PartName="/ppt/ink/ink2035.xml" ContentType="application/inkml+xml"/>
  <Override PartName="/ppt/ink/ink2036.xml" ContentType="application/inkml+xml"/>
  <Override PartName="/ppt/ink/ink2037.xml" ContentType="application/inkml+xml"/>
  <Override PartName="/ppt/ink/ink2038.xml" ContentType="application/inkml+xml"/>
  <Override PartName="/ppt/ink/ink2039.xml" ContentType="application/inkml+xml"/>
  <Override PartName="/ppt/ink/ink2040.xml" ContentType="application/inkml+xml"/>
  <Override PartName="/ppt/ink/ink2041.xml" ContentType="application/inkml+xml"/>
  <Override PartName="/ppt/ink/ink2042.xml" ContentType="application/inkml+xml"/>
  <Override PartName="/ppt/ink/ink2043.xml" ContentType="application/inkml+xml"/>
  <Override PartName="/ppt/ink/ink2044.xml" ContentType="application/inkml+xml"/>
  <Override PartName="/ppt/ink/ink2045.xml" ContentType="application/inkml+xml"/>
  <Override PartName="/ppt/ink/ink2046.xml" ContentType="application/inkml+xml"/>
  <Override PartName="/ppt/ink/ink2047.xml" ContentType="application/inkml+xml"/>
  <Override PartName="/ppt/ink/ink2048.xml" ContentType="application/inkml+xml"/>
  <Override PartName="/ppt/ink/ink2049.xml" ContentType="application/inkml+xml"/>
  <Override PartName="/ppt/ink/ink2050.xml" ContentType="application/inkml+xml"/>
  <Override PartName="/ppt/ink/ink2051.xml" ContentType="application/inkml+xml"/>
  <Override PartName="/ppt/ink/ink2052.xml" ContentType="application/inkml+xml"/>
  <Override PartName="/ppt/ink/ink2053.xml" ContentType="application/inkml+xml"/>
  <Override PartName="/ppt/ink/ink2054.xml" ContentType="application/inkml+xml"/>
  <Override PartName="/ppt/ink/ink2055.xml" ContentType="application/inkml+xml"/>
  <Override PartName="/ppt/ink/ink2056.xml" ContentType="application/inkml+xml"/>
  <Override PartName="/ppt/ink/ink2057.xml" ContentType="application/inkml+xml"/>
  <Override PartName="/ppt/ink/ink2058.xml" ContentType="application/inkml+xml"/>
  <Override PartName="/ppt/ink/ink2059.xml" ContentType="application/inkml+xml"/>
  <Override PartName="/ppt/ink/ink2060.xml" ContentType="application/inkml+xml"/>
  <Override PartName="/ppt/ink/ink2061.xml" ContentType="application/inkml+xml"/>
  <Override PartName="/ppt/ink/ink2062.xml" ContentType="application/inkml+xml"/>
  <Override PartName="/ppt/ink/ink2063.xml" ContentType="application/inkml+xml"/>
  <Override PartName="/ppt/ink/ink2064.xml" ContentType="application/inkml+xml"/>
  <Override PartName="/ppt/ink/ink2065.xml" ContentType="application/inkml+xml"/>
  <Override PartName="/ppt/ink/ink2066.xml" ContentType="application/inkml+xml"/>
  <Override PartName="/ppt/ink/ink2067.xml" ContentType="application/inkml+xml"/>
  <Override PartName="/ppt/ink/ink2068.xml" ContentType="application/inkml+xml"/>
  <Override PartName="/ppt/ink/ink2069.xml" ContentType="application/inkml+xml"/>
  <Override PartName="/ppt/ink/ink2070.xml" ContentType="application/inkml+xml"/>
  <Override PartName="/ppt/ink/ink2071.xml" ContentType="application/inkml+xml"/>
  <Override PartName="/ppt/ink/ink2072.xml" ContentType="application/inkml+xml"/>
  <Override PartName="/ppt/ink/ink2073.xml" ContentType="application/inkml+xml"/>
  <Override PartName="/ppt/ink/ink2074.xml" ContentType="application/inkml+xml"/>
  <Override PartName="/ppt/ink/ink2075.xml" ContentType="application/inkml+xml"/>
  <Override PartName="/ppt/ink/ink2076.xml" ContentType="application/inkml+xml"/>
  <Override PartName="/ppt/ink/ink2077.xml" ContentType="application/inkml+xml"/>
  <Override PartName="/ppt/ink/ink2078.xml" ContentType="application/inkml+xml"/>
  <Override PartName="/ppt/ink/ink2079.xml" ContentType="application/inkml+xml"/>
  <Override PartName="/ppt/ink/ink2080.xml" ContentType="application/inkml+xml"/>
  <Override PartName="/ppt/ink/ink2081.xml" ContentType="application/inkml+xml"/>
  <Override PartName="/ppt/ink/ink2082.xml" ContentType="application/inkml+xml"/>
  <Override PartName="/ppt/ink/ink2083.xml" ContentType="application/inkml+xml"/>
  <Override PartName="/ppt/ink/ink2084.xml" ContentType="application/inkml+xml"/>
  <Override PartName="/ppt/ink/ink2085.xml" ContentType="application/inkml+xml"/>
  <Override PartName="/ppt/ink/ink2086.xml" ContentType="application/inkml+xml"/>
  <Override PartName="/ppt/ink/ink2087.xml" ContentType="application/inkml+xml"/>
  <Override PartName="/ppt/ink/ink2088.xml" ContentType="application/inkml+xml"/>
  <Override PartName="/ppt/ink/ink2089.xml" ContentType="application/inkml+xml"/>
  <Override PartName="/ppt/ink/ink2090.xml" ContentType="application/inkml+xml"/>
  <Override PartName="/ppt/ink/ink2091.xml" ContentType="application/inkml+xml"/>
  <Override PartName="/ppt/ink/ink2092.xml" ContentType="application/inkml+xml"/>
  <Override PartName="/ppt/ink/ink2093.xml" ContentType="application/inkml+xml"/>
  <Override PartName="/ppt/ink/ink2094.xml" ContentType="application/inkml+xml"/>
  <Override PartName="/ppt/ink/ink2095.xml" ContentType="application/inkml+xml"/>
  <Override PartName="/ppt/ink/ink2096.xml" ContentType="application/inkml+xml"/>
  <Override PartName="/ppt/ink/ink2097.xml" ContentType="application/inkml+xml"/>
  <Override PartName="/ppt/ink/ink2098.xml" ContentType="application/inkml+xml"/>
  <Override PartName="/ppt/ink/ink2099.xml" ContentType="application/inkml+xml"/>
  <Override PartName="/ppt/ink/ink2100.xml" ContentType="application/inkml+xml"/>
  <Override PartName="/ppt/ink/ink2101.xml" ContentType="application/inkml+xml"/>
  <Override PartName="/ppt/ink/ink2102.xml" ContentType="application/inkml+xml"/>
  <Override PartName="/ppt/ink/ink2103.xml" ContentType="application/inkml+xml"/>
  <Override PartName="/ppt/ink/ink2104.xml" ContentType="application/inkml+xml"/>
  <Override PartName="/ppt/ink/ink2105.xml" ContentType="application/inkml+xml"/>
  <Override PartName="/ppt/ink/ink2106.xml" ContentType="application/inkml+xml"/>
  <Override PartName="/ppt/ink/ink2107.xml" ContentType="application/inkml+xml"/>
  <Override PartName="/ppt/ink/ink2108.xml" ContentType="application/inkml+xml"/>
  <Override PartName="/ppt/ink/ink2109.xml" ContentType="application/inkml+xml"/>
  <Override PartName="/ppt/ink/ink2110.xml" ContentType="application/inkml+xml"/>
  <Override PartName="/ppt/ink/ink2111.xml" ContentType="application/inkml+xml"/>
  <Override PartName="/ppt/ink/ink2112.xml" ContentType="application/inkml+xml"/>
  <Override PartName="/ppt/ink/ink2113.xml" ContentType="application/inkml+xml"/>
  <Override PartName="/ppt/ink/ink2114.xml" ContentType="application/inkml+xml"/>
  <Override PartName="/ppt/ink/ink2115.xml" ContentType="application/inkml+xml"/>
  <Override PartName="/ppt/ink/ink2116.xml" ContentType="application/inkml+xml"/>
  <Override PartName="/ppt/ink/ink2117.xml" ContentType="application/inkml+xml"/>
  <Override PartName="/ppt/ink/ink2118.xml" ContentType="application/inkml+xml"/>
  <Override PartName="/ppt/ink/ink2119.xml" ContentType="application/inkml+xml"/>
  <Override PartName="/ppt/ink/ink2120.xml" ContentType="application/inkml+xml"/>
  <Override PartName="/ppt/ink/ink2121.xml" ContentType="application/inkml+xml"/>
  <Override PartName="/ppt/ink/ink2122.xml" ContentType="application/inkml+xml"/>
  <Override PartName="/ppt/ink/ink2123.xml" ContentType="application/inkml+xml"/>
  <Override PartName="/ppt/ink/ink2124.xml" ContentType="application/inkml+xml"/>
  <Override PartName="/ppt/ink/ink2125.xml" ContentType="application/inkml+xml"/>
  <Override PartName="/ppt/ink/ink2126.xml" ContentType="application/inkml+xml"/>
  <Override PartName="/ppt/ink/ink2127.xml" ContentType="application/inkml+xml"/>
  <Override PartName="/ppt/ink/ink2128.xml" ContentType="application/inkml+xml"/>
  <Override PartName="/ppt/ink/ink2129.xml" ContentType="application/inkml+xml"/>
  <Override PartName="/ppt/ink/ink2130.xml" ContentType="application/inkml+xml"/>
  <Override PartName="/ppt/ink/ink2131.xml" ContentType="application/inkml+xml"/>
  <Override PartName="/ppt/ink/ink2132.xml" ContentType="application/inkml+xml"/>
  <Override PartName="/ppt/ink/ink2133.xml" ContentType="application/inkml+xml"/>
  <Override PartName="/ppt/ink/ink2134.xml" ContentType="application/inkml+xml"/>
  <Override PartName="/ppt/ink/ink2135.xml" ContentType="application/inkml+xml"/>
  <Override PartName="/ppt/ink/ink2136.xml" ContentType="application/inkml+xml"/>
  <Override PartName="/ppt/ink/ink2137.xml" ContentType="application/inkml+xml"/>
  <Override PartName="/ppt/ink/ink2138.xml" ContentType="application/inkml+xml"/>
  <Override PartName="/ppt/ink/ink2139.xml" ContentType="application/inkml+xml"/>
  <Override PartName="/ppt/ink/ink2140.xml" ContentType="application/inkml+xml"/>
  <Override PartName="/ppt/ink/ink2141.xml" ContentType="application/inkml+xml"/>
  <Override PartName="/ppt/ink/ink2142.xml" ContentType="application/inkml+xml"/>
  <Override PartName="/ppt/ink/ink2143.xml" ContentType="application/inkml+xml"/>
  <Override PartName="/ppt/ink/ink2144.xml" ContentType="application/inkml+xml"/>
  <Override PartName="/ppt/ink/ink2145.xml" ContentType="application/inkml+xml"/>
  <Override PartName="/ppt/ink/ink2146.xml" ContentType="application/inkml+xml"/>
  <Override PartName="/ppt/ink/ink2147.xml" ContentType="application/inkml+xml"/>
  <Override PartName="/ppt/ink/ink2148.xml" ContentType="application/inkml+xml"/>
  <Override PartName="/ppt/ink/ink2149.xml" ContentType="application/inkml+xml"/>
  <Override PartName="/ppt/ink/ink2150.xml" ContentType="application/inkml+xml"/>
  <Override PartName="/ppt/ink/ink2151.xml" ContentType="application/inkml+xml"/>
  <Override PartName="/ppt/ink/ink2152.xml" ContentType="application/inkml+xml"/>
  <Override PartName="/ppt/ink/ink2153.xml" ContentType="application/inkml+xml"/>
  <Override PartName="/ppt/ink/ink2154.xml" ContentType="application/inkml+xml"/>
  <Override PartName="/ppt/ink/ink2155.xml" ContentType="application/inkml+xml"/>
  <Override PartName="/ppt/ink/ink2156.xml" ContentType="application/inkml+xml"/>
  <Override PartName="/ppt/ink/ink2157.xml" ContentType="application/inkml+xml"/>
  <Override PartName="/ppt/ink/ink2158.xml" ContentType="application/inkml+xml"/>
  <Override PartName="/ppt/ink/ink2159.xml" ContentType="application/inkml+xml"/>
  <Override PartName="/ppt/ink/ink2160.xml" ContentType="application/inkml+xml"/>
  <Override PartName="/ppt/ink/ink2161.xml" ContentType="application/inkml+xml"/>
  <Override PartName="/ppt/ink/ink2162.xml" ContentType="application/inkml+xml"/>
  <Override PartName="/ppt/ink/ink2163.xml" ContentType="application/inkml+xml"/>
  <Override PartName="/ppt/ink/ink2164.xml" ContentType="application/inkml+xml"/>
  <Override PartName="/ppt/ink/ink2165.xml" ContentType="application/inkml+xml"/>
  <Override PartName="/ppt/ink/ink2166.xml" ContentType="application/inkml+xml"/>
  <Override PartName="/ppt/ink/ink2167.xml" ContentType="application/inkml+xml"/>
  <Override PartName="/ppt/ink/ink2168.xml" ContentType="application/inkml+xml"/>
  <Override PartName="/ppt/ink/ink2169.xml" ContentType="application/inkml+xml"/>
  <Override PartName="/ppt/ink/ink2170.xml" ContentType="application/inkml+xml"/>
  <Override PartName="/ppt/ink/ink2171.xml" ContentType="application/inkml+xml"/>
  <Override PartName="/ppt/ink/ink2172.xml" ContentType="application/inkml+xml"/>
  <Override PartName="/ppt/ink/ink2173.xml" ContentType="application/inkml+xml"/>
  <Override PartName="/ppt/ink/ink2174.xml" ContentType="application/inkml+xml"/>
  <Override PartName="/ppt/ink/ink2175.xml" ContentType="application/inkml+xml"/>
  <Override PartName="/ppt/ink/ink2176.xml" ContentType="application/inkml+xml"/>
  <Override PartName="/ppt/ink/ink2177.xml" ContentType="application/inkml+xml"/>
  <Override PartName="/ppt/ink/ink2178.xml" ContentType="application/inkml+xml"/>
  <Override PartName="/ppt/ink/ink2179.xml" ContentType="application/inkml+xml"/>
  <Override PartName="/ppt/ink/ink2180.xml" ContentType="application/inkml+xml"/>
  <Override PartName="/ppt/ink/ink2181.xml" ContentType="application/inkml+xml"/>
  <Override PartName="/ppt/ink/ink2182.xml" ContentType="application/inkml+xml"/>
  <Override PartName="/ppt/ink/ink2183.xml" ContentType="application/inkml+xml"/>
  <Override PartName="/ppt/ink/ink2184.xml" ContentType="application/inkml+xml"/>
  <Override PartName="/ppt/ink/ink2185.xml" ContentType="application/inkml+xml"/>
  <Override PartName="/ppt/ink/ink2186.xml" ContentType="application/inkml+xml"/>
  <Override PartName="/ppt/ink/ink2187.xml" ContentType="application/inkml+xml"/>
  <Override PartName="/ppt/ink/ink2188.xml" ContentType="application/inkml+xml"/>
  <Override PartName="/ppt/ink/ink2189.xml" ContentType="application/inkml+xml"/>
  <Override PartName="/ppt/ink/ink2190.xml" ContentType="application/inkml+xml"/>
  <Override PartName="/ppt/ink/ink2191.xml" ContentType="application/inkml+xml"/>
  <Override PartName="/ppt/ink/ink2192.xml" ContentType="application/inkml+xml"/>
  <Override PartName="/ppt/ink/ink2193.xml" ContentType="application/inkml+xml"/>
  <Override PartName="/ppt/ink/ink2194.xml" ContentType="application/inkml+xml"/>
  <Override PartName="/ppt/ink/ink2195.xml" ContentType="application/inkml+xml"/>
  <Override PartName="/ppt/ink/ink2196.xml" ContentType="application/inkml+xml"/>
  <Override PartName="/ppt/ink/ink2197.xml" ContentType="application/inkml+xml"/>
  <Override PartName="/ppt/ink/ink2198.xml" ContentType="application/inkml+xml"/>
  <Override PartName="/ppt/ink/ink2199.xml" ContentType="application/inkml+xml"/>
  <Override PartName="/ppt/ink/ink2200.xml" ContentType="application/inkml+xml"/>
  <Override PartName="/ppt/ink/ink2201.xml" ContentType="application/inkml+xml"/>
  <Override PartName="/ppt/ink/ink2202.xml" ContentType="application/inkml+xml"/>
  <Override PartName="/ppt/ink/ink2203.xml" ContentType="application/inkml+xml"/>
  <Override PartName="/ppt/ink/ink2204.xml" ContentType="application/inkml+xml"/>
  <Override PartName="/ppt/ink/ink2205.xml" ContentType="application/inkml+xml"/>
  <Override PartName="/ppt/ink/ink2206.xml" ContentType="application/inkml+xml"/>
  <Override PartName="/ppt/ink/ink2207.xml" ContentType="application/inkml+xml"/>
  <Override PartName="/ppt/ink/ink2208.xml" ContentType="application/inkml+xml"/>
  <Override PartName="/ppt/ink/ink2209.xml" ContentType="application/inkml+xml"/>
  <Override PartName="/ppt/ink/ink2210.xml" ContentType="application/inkml+xml"/>
  <Override PartName="/ppt/ink/ink2211.xml" ContentType="application/inkml+xml"/>
  <Override PartName="/ppt/ink/ink2212.xml" ContentType="application/inkml+xml"/>
  <Override PartName="/ppt/ink/ink2213.xml" ContentType="application/inkml+xml"/>
  <Override PartName="/ppt/ink/ink2214.xml" ContentType="application/inkml+xml"/>
  <Override PartName="/ppt/ink/ink2215.xml" ContentType="application/inkml+xml"/>
  <Override PartName="/ppt/ink/ink2216.xml" ContentType="application/inkml+xml"/>
  <Override PartName="/ppt/ink/ink2217.xml" ContentType="application/inkml+xml"/>
  <Override PartName="/ppt/ink/ink2218.xml" ContentType="application/inkml+xml"/>
  <Override PartName="/ppt/ink/ink2219.xml" ContentType="application/inkml+xml"/>
  <Override PartName="/ppt/ink/ink2220.xml" ContentType="application/inkml+xml"/>
  <Override PartName="/ppt/ink/ink2221.xml" ContentType="application/inkml+xml"/>
  <Override PartName="/ppt/ink/ink2222.xml" ContentType="application/inkml+xml"/>
  <Override PartName="/ppt/ink/ink2223.xml" ContentType="application/inkml+xml"/>
  <Override PartName="/ppt/ink/ink2224.xml" ContentType="application/inkml+xml"/>
  <Override PartName="/ppt/ink/ink2225.xml" ContentType="application/inkml+xml"/>
  <Override PartName="/ppt/ink/ink2226.xml" ContentType="application/inkml+xml"/>
  <Override PartName="/ppt/ink/ink2227.xml" ContentType="application/inkml+xml"/>
  <Override PartName="/ppt/ink/ink2228.xml" ContentType="application/inkml+xml"/>
  <Override PartName="/ppt/ink/ink2229.xml" ContentType="application/inkml+xml"/>
  <Override PartName="/ppt/ink/ink2230.xml" ContentType="application/inkml+xml"/>
  <Override PartName="/ppt/ink/ink2231.xml" ContentType="application/inkml+xml"/>
  <Override PartName="/ppt/ink/ink2232.xml" ContentType="application/inkml+xml"/>
  <Override PartName="/ppt/ink/ink2233.xml" ContentType="application/inkml+xml"/>
  <Override PartName="/ppt/ink/ink2234.xml" ContentType="application/inkml+xml"/>
  <Override PartName="/ppt/ink/ink2235.xml" ContentType="application/inkml+xml"/>
  <Override PartName="/ppt/ink/ink2236.xml" ContentType="application/inkml+xml"/>
  <Override PartName="/ppt/ink/ink2237.xml" ContentType="application/inkml+xml"/>
  <Override PartName="/ppt/ink/ink2238.xml" ContentType="application/inkml+xml"/>
  <Override PartName="/ppt/ink/ink2239.xml" ContentType="application/inkml+xml"/>
  <Override PartName="/ppt/ink/ink2240.xml" ContentType="application/inkml+xml"/>
  <Override PartName="/ppt/ink/ink2241.xml" ContentType="application/inkml+xml"/>
  <Override PartName="/ppt/ink/ink2242.xml" ContentType="application/inkml+xml"/>
  <Override PartName="/ppt/ink/ink2243.xml" ContentType="application/inkml+xml"/>
  <Override PartName="/ppt/ink/ink2244.xml" ContentType="application/inkml+xml"/>
  <Override PartName="/ppt/ink/ink2245.xml" ContentType="application/inkml+xml"/>
  <Override PartName="/ppt/ink/ink2246.xml" ContentType="application/inkml+xml"/>
  <Override PartName="/ppt/ink/ink2247.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0"/>
  </p:notesMasterIdLst>
  <p:sldIdLst>
    <p:sldId id="411" r:id="rId2"/>
    <p:sldId id="480" r:id="rId3"/>
    <p:sldId id="481" r:id="rId4"/>
    <p:sldId id="482" r:id="rId5"/>
    <p:sldId id="483" r:id="rId6"/>
    <p:sldId id="461" r:id="rId7"/>
    <p:sldId id="462" r:id="rId8"/>
    <p:sldId id="463" r:id="rId9"/>
    <p:sldId id="464" r:id="rId10"/>
    <p:sldId id="465" r:id="rId11"/>
    <p:sldId id="466" r:id="rId12"/>
    <p:sldId id="479" r:id="rId13"/>
    <p:sldId id="468" r:id="rId14"/>
    <p:sldId id="469" r:id="rId15"/>
    <p:sldId id="437" r:id="rId16"/>
    <p:sldId id="435" r:id="rId17"/>
    <p:sldId id="438" r:id="rId18"/>
    <p:sldId id="472" r:id="rId19"/>
    <p:sldId id="471" r:id="rId20"/>
    <p:sldId id="473" r:id="rId21"/>
    <p:sldId id="448" r:id="rId22"/>
    <p:sldId id="470" r:id="rId23"/>
    <p:sldId id="476" r:id="rId24"/>
    <p:sldId id="450" r:id="rId25"/>
    <p:sldId id="267" r:id="rId26"/>
    <p:sldId id="452" r:id="rId27"/>
    <p:sldId id="440" r:id="rId28"/>
    <p:sldId id="323" r:id="rId29"/>
    <p:sldId id="442" r:id="rId30"/>
    <p:sldId id="478" r:id="rId31"/>
    <p:sldId id="474" r:id="rId32"/>
    <p:sldId id="484" r:id="rId33"/>
    <p:sldId id="477" r:id="rId34"/>
    <p:sldId id="445" r:id="rId35"/>
    <p:sldId id="447" r:id="rId36"/>
    <p:sldId id="454" r:id="rId37"/>
    <p:sldId id="418" r:id="rId38"/>
    <p:sldId id="475"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6" userDrawn="1">
          <p15:clr>
            <a:srgbClr val="A4A3A4"/>
          </p15:clr>
        </p15:guide>
        <p15:guide id="2" pos="3840" userDrawn="1">
          <p15:clr>
            <a:srgbClr val="A4A3A4"/>
          </p15:clr>
        </p15:guide>
        <p15:guide id="3" orient="horz" pos="1344" userDrawn="1">
          <p15:clr>
            <a:srgbClr val="A4A3A4"/>
          </p15:clr>
        </p15:guide>
        <p15:guide id="4" orient="horz" pos="1706" userDrawn="1">
          <p15:clr>
            <a:srgbClr val="A4A3A4"/>
          </p15:clr>
        </p15:guide>
        <p15:guide id="5" orient="horz" pos="935" userDrawn="1">
          <p15:clr>
            <a:srgbClr val="A4A3A4"/>
          </p15:clr>
        </p15:guide>
        <p15:guide id="6" orient="horz" pos="210" userDrawn="1">
          <p15:clr>
            <a:srgbClr val="A4A3A4"/>
          </p15:clr>
        </p15:guide>
        <p15:guide id="7" pos="5927" userDrawn="1">
          <p15:clr>
            <a:srgbClr val="A4A3A4"/>
          </p15:clr>
        </p15:guide>
        <p15:guide id="8" pos="1799" userDrawn="1">
          <p15:clr>
            <a:srgbClr val="A4A3A4"/>
          </p15:clr>
        </p15:guide>
        <p15:guide id="9" orient="horz" pos="3249" userDrawn="1">
          <p15:clr>
            <a:srgbClr val="A4A3A4"/>
          </p15:clr>
        </p15:guide>
        <p15:guide id="10" orient="horz" pos="4156" userDrawn="1">
          <p15:clr>
            <a:srgbClr val="A4A3A4"/>
          </p15:clr>
        </p15:guide>
        <p15:guide id="11" orient="horz" pos="3067" userDrawn="1">
          <p15:clr>
            <a:srgbClr val="A4A3A4"/>
          </p15:clr>
        </p15:guide>
        <p15:guide id="12" orient="horz" pos="391" userDrawn="1">
          <p15:clr>
            <a:srgbClr val="A4A3A4"/>
          </p15:clr>
        </p15:guide>
        <p15:guide id="13" orient="horz" pos="572" userDrawn="1">
          <p15:clr>
            <a:srgbClr val="A4A3A4"/>
          </p15:clr>
        </p15:guide>
        <p15:guide id="14" orient="horz" pos="754" userDrawn="1">
          <p15:clr>
            <a:srgbClr val="A4A3A4"/>
          </p15:clr>
        </p15:guide>
        <p15:guide id="15" orient="horz" pos="1117" userDrawn="1">
          <p15:clr>
            <a:srgbClr val="A4A3A4"/>
          </p15:clr>
        </p15:guide>
        <p15:guide id="16" orient="horz" pos="1525" userDrawn="1">
          <p15:clr>
            <a:srgbClr val="A4A3A4"/>
          </p15:clr>
        </p15:guide>
        <p15:guide id="17" orient="horz" pos="1888" userDrawn="1">
          <p15:clr>
            <a:srgbClr val="A4A3A4"/>
          </p15:clr>
        </p15:guide>
        <p15:guide id="18" orient="horz" pos="2296" userDrawn="1">
          <p15:clr>
            <a:srgbClr val="A4A3A4"/>
          </p15:clr>
        </p15:guide>
        <p15:guide id="19" orient="horz" pos="2478" userDrawn="1">
          <p15:clr>
            <a:srgbClr val="A4A3A4"/>
          </p15:clr>
        </p15:guide>
        <p15:guide id="20" orient="horz" pos="2659" userDrawn="1">
          <p15:clr>
            <a:srgbClr val="A4A3A4"/>
          </p15:clr>
        </p15:guide>
        <p15:guide id="21" orient="horz" pos="2069" userDrawn="1">
          <p15:clr>
            <a:srgbClr val="A4A3A4"/>
          </p15:clr>
        </p15:guide>
        <p15:guide id="22" orient="horz" pos="3430" userDrawn="1">
          <p15:clr>
            <a:srgbClr val="A4A3A4"/>
          </p15:clr>
        </p15:guide>
        <p15:guide id="23" orient="horz" pos="3612" userDrawn="1">
          <p15:clr>
            <a:srgbClr val="A4A3A4"/>
          </p15:clr>
        </p15:guide>
        <p15:guide id="24" orient="horz" pos="3793" userDrawn="1">
          <p15:clr>
            <a:srgbClr val="A4A3A4"/>
          </p15:clr>
        </p15:guide>
        <p15:guide id="25" orient="horz" pos="397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40EF"/>
    <a:srgbClr val="ED070A"/>
    <a:srgbClr val="FD00AF"/>
    <a:srgbClr val="43E300"/>
    <a:srgbClr val="91E25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20"/>
    <p:restoredTop sz="93770"/>
  </p:normalViewPr>
  <p:slideViewPr>
    <p:cSldViewPr snapToObjects="1">
      <p:cViewPr varScale="1">
        <p:scale>
          <a:sx n="101" d="100"/>
          <a:sy n="101" d="100"/>
        </p:scale>
        <p:origin x="592" y="184"/>
      </p:cViewPr>
      <p:guideLst>
        <p:guide orient="horz" pos="2886"/>
        <p:guide pos="3840"/>
        <p:guide orient="horz" pos="1344"/>
        <p:guide orient="horz" pos="1706"/>
        <p:guide orient="horz" pos="935"/>
        <p:guide orient="horz" pos="210"/>
        <p:guide pos="5927"/>
        <p:guide pos="1799"/>
        <p:guide orient="horz" pos="3249"/>
        <p:guide orient="horz" pos="4156"/>
        <p:guide orient="horz" pos="3067"/>
        <p:guide orient="horz" pos="391"/>
        <p:guide orient="horz" pos="572"/>
        <p:guide orient="horz" pos="754"/>
        <p:guide orient="horz" pos="1117"/>
        <p:guide orient="horz" pos="1525"/>
        <p:guide orient="horz" pos="1888"/>
        <p:guide orient="horz" pos="2296"/>
        <p:guide orient="horz" pos="2478"/>
        <p:guide orient="horz" pos="2659"/>
        <p:guide orient="horz" pos="2069"/>
        <p:guide orient="horz" pos="3430"/>
        <p:guide orient="horz" pos="3612"/>
        <p:guide orient="horz" pos="3793"/>
        <p:guide orient="horz" pos="3974"/>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12:27.249"/>
    </inkml:context>
    <inkml:brush xml:id="br0">
      <inkml:brushProperty name="width" value="0.05" units="cm"/>
      <inkml:brushProperty name="height" value="0.05" units="cm"/>
      <inkml:brushProperty name="color" value="#FF0066"/>
    </inkml:brush>
  </inkml:definitions>
  <inkml:trace contextRef="#ctx0" brushRef="#br0">80 0 24575,'-9'8'0,"-6"-7"0,0 16 0,-3-15 0,3 21 0,7-20 0,8 11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21:58.232"/>
    </inkml:context>
    <inkml:brush xml:id="br0">
      <inkml:brushProperty name="width" value="0.05" units="cm"/>
      <inkml:brushProperty name="height" value="0.05" units="cm"/>
      <inkml:brushProperty name="color" value="#004F8B"/>
    </inkml:brush>
  </inkml:definitions>
  <inkml:trace contextRef="#ctx0" brushRef="#br0">255 26 24575,'0'23'0,"0"-8"0,-9 35 0,6-19 0,-15-1 0,16 1 0,-27 5 0,25-3 0,-35 8 0,35-8 0,-35 8 0,35-15 0,-29 4 0,20-7 0,-10-10 0,5 0 0,9-20 0,2-2 0,7-7 0,0 0 0,0 0 0,0 0 0,0 0 0,0-7 0,7 12 0,-5-10 0,12 20 0,-5-7 0,14 8 0,-13 14 0,11-10 0,-19 23 0,19-24 0,-18 25 0,18-25 0,-19 25 0,12-25 0,-12 25 0,12-25 0,-12 18 0,13-19 0,-14 12 0,14-12 0,-6 12 0,7-12 0,6 5 0,3-7 0,6-9 0,-7 7 0,-9-21 0,18 7 0,-27-8 0,34 0 0,-37 7 0,24-3 0,-23 4 0,17-3 0,-19 3 0,5 0 0,-7 0 0,0 0 0,0-7 0,0 6 0,0-13 0,-7 20 0,5-18 0,-5 18 0,-1-13 0,7 0 0,-20 13 0,17-18 0,-17 25 0,20-18 0,-14 19 0,14-12 0,-20 12 0,4-14 0,-8 14 0,3-8 0,13 3 0,-6 6 0,6-7 0,0 1 0,-12 5 0,11-5 0,-13 7 0,7 0 0,0 0 0,-6 26 0,5-13 0,-5 22 0,13-19 0,-12 2 0,9 5 0,-4-10 0,6 0 0</inkml:trace>
</inkml:ink>
</file>

<file path=ppt/ink/ink1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15.051"/>
    </inkml:context>
    <inkml:brush xml:id="br0">
      <inkml:brushProperty name="width" value="0.05" units="cm"/>
      <inkml:brushProperty name="height" value="0.05" units="cm"/>
      <inkml:brushProperty name="color" value="#F812CA"/>
    </inkml:brush>
  </inkml:definitions>
  <inkml:trace contextRef="#ctx0" brushRef="#br0">1 291 24575,'5'7'0,"3"-2"0,-1-10 0,9 3 0,-6-15 0,9 15 0,0-30 0,-5 21 0,3-16 0,6 4 0,-6 3 0,18-22 0,-6 1 0,5 5 0,-13 5 0,1 24 0,-13 1 0,3 12 0,-6 1 0,1 11 0,-5 11 0,5-7 0,-7 10 0,-6-18 0,5 5 0,-5-7 0,0 1 0,5 5 0,-11-9 0,11 13 0,-11-14 0,5 5 0,0-2 0,-10-9 0,3 3 0,-5-5 0,1 0 0,11-6 0,12 5 0,3 1 0,15 1 0,-3 5 0,14-6 0,23 0 0,4 0 0,-1 0 0,-19-11 0,-16-3-6784,-15-6 6784,12 0 0,-19 6 0,8 11 0,-11 10 0,0 12-4537,7 6 4537,-5-6 4537,5-1-4537,-7-5 0,6-6 0,1-1 0,6-6 0,0 0 6784,5-7-6784,1-2 0,10-16 0,1-1 0,5-9 0,-1 1 0,-9 9 0,-3 2 0,-14 22 0,-3 7 0,-5 14 0,-5-7 0,3 9 0,-4-13 0,6 14 0,0-4 0,0 1 0,0-2 0,6-17 0,19-15 0,-7-2 0,13-9 0,-18 18 0,1-10 0,-1 15 0,7-9 0,-6 11 0,-1 5 0,-8 8 0,-5 15 0,6-6 0,7 7 0,1-21 0,4-1 0,-11-7 0,-1 0 0</inkml:trace>
</inkml:ink>
</file>

<file path=ppt/ink/ink10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8:54.789"/>
    </inkml:context>
    <inkml:brush xml:id="br0">
      <inkml:brushProperty name="width" value="0.05" units="cm"/>
      <inkml:brushProperty name="height" value="0.05" units="cm"/>
      <inkml:brushProperty name="color" value="#FF0000"/>
    </inkml:brush>
  </inkml:definitions>
  <inkml:trace contextRef="#ctx0" brushRef="#br0">1 0 24575,'10'7'0,"-1"-1"0,14-6 0,6 0 0,7 0 0,1 0 0,-3 0 0,-10 0 0,1 0 0,-6 0 0,0 0 0,-7 0 0,-4 0 0,-3 0 0</inkml:trace>
</inkml:ink>
</file>

<file path=ppt/ink/ink10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8:55.735"/>
    </inkml:context>
    <inkml:brush xml:id="br0">
      <inkml:brushProperty name="width" value="0.05" units="cm"/>
      <inkml:brushProperty name="height" value="0.05" units="cm"/>
      <inkml:brushProperty name="color" value="#FF0000"/>
    </inkml:brush>
  </inkml:definitions>
  <inkml:trace contextRef="#ctx0" brushRef="#br0">90 0 24575,'-6'20'0,"4"-1"0,-9-6 0,9 0 0,-3 5 0,5 1 0,-8 6 0,6-1 0,-5 1 0,7-1 0,0 1 0,0 0 0,0-1 0,0-4 0,-6-2 0,5 0 0,-12 1 0,11 6 0,-13-1 0,13-4 0,-5-2 0,7-5 0,0 0 0,0-1 0,0-4 0,0-3 0</inkml:trace>
</inkml:ink>
</file>

<file path=ppt/ink/ink10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0:47.505"/>
    </inkml:context>
    <inkml:brush xml:id="br0">
      <inkml:brushProperty name="width" value="0.05" units="cm"/>
      <inkml:brushProperty name="height" value="0.05" units="cm"/>
      <inkml:brushProperty name="color" value="#FF0000"/>
    </inkml:brush>
  </inkml:definitions>
  <inkml:trace contextRef="#ctx0" brushRef="#br0">151 0 24575,'6'19'0,"-5"0"0,5 1 0,-6-2 0,0-5 0,0 0 0,0 11 0,0-8 0,0 14 0,0-16 0,-6 4 0,5-5 0,-16 1 0,8 0 0,-9 0 0,-5 9 0,8-8 0,-7 2 0,9-12 0,5-10 0,-3-3 0,9-10 0,-4 4 0,1-4 0,3 5 0,-4 0 0,6 0 0,0 0 0,0 0 0,0 0 0,0 0 0,0-1 0,0 1 0,0 0 0,8-5 0,-1 4 0,8 2 0,3 6 0,1-2 0,6 7 0,-1-7 0,1 1 0,0 5 0,-1-5 0,-10 1 0,8 4 0,-9-3 0,12 5 0,0 0 0,-1 0 0,10 0 0,-12 0 0,5 0 0,-14 0 0,0 0 0,-11 0 0,2 0 0,-10 0 0</inkml:trace>
</inkml:ink>
</file>

<file path=ppt/ink/ink10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9:22.361"/>
    </inkml:context>
    <inkml:brush xml:id="br0">
      <inkml:brushProperty name="width" value="0.05" units="cm"/>
      <inkml:brushProperty name="height" value="0.05" units="cm"/>
      <inkml:brushProperty name="color" value="#FF0000"/>
    </inkml:brush>
  </inkml:definitions>
  <inkml:trace contextRef="#ctx0" brushRef="#br0">373 82 17746,'-6'-7'0,"-12"-12"3069,8 10-3069,-12-6 1170,9 4-1170,4 4 615,-14-1-615,15 3 1975,-10 5-1975,-1 0 0,11 5 0,-14-3 0,19 14 0,-8-7 0,4 14 0,5-3 0,-5 14 0,7 2 0,-11 10 0,9 0 0,-8 9 0,10 3 0,0 9 0,0-9 0,0-13 0,0-11 0,0-9 0,-11-4 0,8-3 0,-26 2 0,18-11 0,-14 1 0,12-10 0,0 0 0,-6 0 0,11-5 0,-3-8 0,11 5 0,0-3 0</inkml:trace>
</inkml:ink>
</file>

<file path=ppt/ink/ink10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9:22.957"/>
    </inkml:context>
    <inkml:brush xml:id="br0">
      <inkml:brushProperty name="width" value="0.05" units="cm"/>
      <inkml:brushProperty name="height" value="0.05" units="cm"/>
      <inkml:brushProperty name="color" value="#FF0000"/>
    </inkml:brush>
  </inkml:definitions>
  <inkml:trace contextRef="#ctx0" brushRef="#br0">0 39 24575,'6'-13'0,"1"6"0,11 1 0,1 6 0,6 0 0,0 0 0,-6 0 0,-1 0 0,-5 0 0,0 0 0,0 0 0,0-6 0,-17 5 0,1-5 0,-9 6 0,6 0 0</inkml:trace>
</inkml:ink>
</file>

<file path=ppt/ink/ink10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0:52.945"/>
    </inkml:context>
    <inkml:brush xml:id="br0">
      <inkml:brushProperty name="width" value="0.05" units="cm"/>
      <inkml:brushProperty name="height" value="0.05" units="cm"/>
      <inkml:brushProperty name="color" value="#FF0000"/>
    </inkml:brush>
  </inkml:definitions>
  <inkml:trace contextRef="#ctx0" brushRef="#br0">43 0 24575,'-8'6'0,"3"7"0,-1 1 0,4 9 0,-3-4 0,-3 6 0,6 0 0,-5-1 0,7 12 0,0-19 0,0 5 0</inkml:trace>
</inkml:ink>
</file>

<file path=ppt/ink/ink10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0:53.425"/>
    </inkml:context>
    <inkml:brush xml:id="br0">
      <inkml:brushProperty name="width" value="0.05" units="cm"/>
      <inkml:brushProperty name="height" value="0.05" units="cm"/>
      <inkml:brushProperty name="color" value="#FF0000"/>
    </inkml:brush>
  </inkml:definitions>
  <inkml:trace contextRef="#ctx0" brushRef="#br0">64 0 24575,'7'6'0,"5"1"0,-11 6 0,5 0 0,-12 0 0,5 0 0,-16 1 0,8 0 0,-9 0 0,5-7 0,0-1 0,6-6 0,1 0 0</inkml:trace>
</inkml:ink>
</file>

<file path=ppt/ink/ink10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1:00.116"/>
    </inkml:context>
    <inkml:brush xml:id="br0">
      <inkml:brushProperty name="width" value="0.05" units="cm"/>
      <inkml:brushProperty name="height" value="0.05" units="cm"/>
      <inkml:brushProperty name="color" value="#FF0000"/>
    </inkml:brush>
  </inkml:definitions>
  <inkml:trace contextRef="#ctx0" brushRef="#br0">64 1 24575,'-7'10'0,"1"-1"0,6 14 0,0 6 0,0 7 0,-10 10 0,7 10 0,-8 11 0,0 3 0,8 8 0,-4-7 0,2-7 0,5-27 0,0-3 0,0-15 0,0 5 0,0-16 0,0 3 0</inkml:trace>
</inkml:ink>
</file>

<file path=ppt/ink/ink10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0:54.690"/>
    </inkml:context>
    <inkml:brush xml:id="br0">
      <inkml:brushProperty name="width" value="0.05" units="cm"/>
      <inkml:brushProperty name="height" value="0.05" units="cm"/>
      <inkml:brushProperty name="color" value="#FF0000"/>
    </inkml:brush>
  </inkml:definitions>
  <inkml:trace contextRef="#ctx0" brushRef="#br0">226 77 10639,'-5'-20'0,"3"2"5033,-9 5-5033,9 0 2424,-9 6-2424,3 1 1397,-5 12-1397,0 1 5082,-1 11-5082,6-4 0,-5 4 0,12 0 0,-5 2 0,6 4 0,0 10 0,0 3 0,0 9 0,0 0 0,0-1 0,7-8 0,-5 6 0,5-16 0,-7 7 0,0-14 0,0-2 0,-6-5 0,-15 4 0,4-9 0,-16 2 0,14-10 0,-1-5 0,8-3 0,6-10 0,6 10 0,0-3 0</inkml:trace>
</inkml:ink>
</file>

<file path=ppt/ink/ink10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0:55.181"/>
    </inkml:context>
    <inkml:brush xml:id="br0">
      <inkml:brushProperty name="width" value="0.05" units="cm"/>
      <inkml:brushProperty name="height" value="0.05" units="cm"/>
      <inkml:brushProperty name="color" value="#FF0000"/>
    </inkml:brush>
  </inkml:definitions>
  <inkml:trace contextRef="#ctx0" brushRef="#br0">1 94 17471,'7'-18'0,"15"0"3175,1 4-3175,11-4 1218,-9 17-1218,5-14 642,-9 13-642,3-5 2069,-17 18-2069,-1-3 0,-12 4 0,5 5 0,-5-14 0,6 8 0</inkml:trace>
</inkml:ink>
</file>

<file path=ppt/ink/ink1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15.689"/>
    </inkml:context>
    <inkml:brush xml:id="br0">
      <inkml:brushProperty name="width" value="0.05" units="cm"/>
      <inkml:brushProperty name="height" value="0.05" units="cm"/>
      <inkml:brushProperty name="color" value="#F812CA"/>
    </inkml:brush>
  </inkml:definitions>
  <inkml:trace contextRef="#ctx0" brushRef="#br0">14 32 13344,'-6'-13'0,"4"0"1128,-3 12 1,5-3-1,0 9 1</inkml:trace>
</inkml:ink>
</file>

<file path=ppt/ink/ink10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0:56.314"/>
    </inkml:context>
    <inkml:brush xml:id="br0">
      <inkml:brushProperty name="width" value="0.05" units="cm"/>
      <inkml:brushProperty name="height" value="0.05" units="cm"/>
      <inkml:brushProperty name="color" value="#FF0000"/>
    </inkml:brush>
  </inkml:definitions>
  <inkml:trace contextRef="#ctx0" brushRef="#br0">6 65 24575,'0'-13'0,"0"0"0,6 0 0,-4 0 0,9 6 0,-4 1 0,6 6 0,0 0 0,0 0 0,-6 6 0,-1 6 0,-6 2 0,0 5 0,0-1 0,0 1 0,-8 6 0,7-1 0,-18-3 0,17-2 0,-15-5 0,8 4 0,-4-9 0,4-4 0,3-12 0,6-6 0,6 5 0,1-3 0,6 9 0,0-3 0,5 5 0,1 0 0,1 0 0,-2 0 0,-5 0 0,0 0 0,-1 0 0,-4 5 0,18-3 0,-10 3 0,7-5 0,-12 0 0</inkml:trace>
</inkml:ink>
</file>

<file path=ppt/ink/ink10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0:57.483"/>
    </inkml:context>
    <inkml:brush xml:id="br0">
      <inkml:brushProperty name="width" value="0.05" units="cm"/>
      <inkml:brushProperty name="height" value="0.05" units="cm"/>
      <inkml:brushProperty name="color" value="#FF0000"/>
    </inkml:brush>
  </inkml:definitions>
  <inkml:trace contextRef="#ctx0" brushRef="#br0">0 1 24575,'4'0'0,"-1"0"0,16 0 0,5 0 0,-9 0 0,9 0 0,-11 0 0,0 0 0,0 0 0,-6 0 0,-1 0 0</inkml:trace>
</inkml:ink>
</file>

<file path=ppt/ink/ink10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0:58.053"/>
    </inkml:context>
    <inkml:brush xml:id="br0">
      <inkml:brushProperty name="width" value="0.05" units="cm"/>
      <inkml:brushProperty name="height" value="0.05" units="cm"/>
      <inkml:brushProperty name="color" value="#FF0000"/>
    </inkml:brush>
  </inkml:definitions>
  <inkml:trace contextRef="#ctx0" brushRef="#br0">18 1 24575,'0'13'0,"0"-1"0,0 1 0,0 0 0,0 0 0,-8 5 0,6-4 0,-5 4 0,7 1 0,0-5 0,0 9 0,0-9 0,0-1 0,0-8 0</inkml:trace>
</inkml:ink>
</file>

<file path=ppt/ink/ink10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0:58.863"/>
    </inkml:context>
    <inkml:brush xml:id="br0">
      <inkml:brushProperty name="width" value="0.05" units="cm"/>
      <inkml:brushProperty name="height" value="0.05" units="cm"/>
      <inkml:brushProperty name="color" value="#FF0000"/>
    </inkml:brush>
  </inkml:definitions>
  <inkml:trace contextRef="#ctx0" brushRef="#br0">0 1 24575,'7'5'0,"-1"2"0,-6 12 0,0-5 0,0 4 0,0-5 0,0 0 0,0 21 0,0-10 0,0 18 0,0-23 0,0 0 0,6-12 0,-5-1 0,5-6 0</inkml:trace>
</inkml:ink>
</file>

<file path=ppt/ink/ink10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1:01.405"/>
    </inkml:context>
    <inkml:brush xml:id="br0">
      <inkml:brushProperty name="width" value="0.05" units="cm"/>
      <inkml:brushProperty name="height" value="0.05" units="cm"/>
      <inkml:brushProperty name="color" value="#FF0000"/>
    </inkml:brush>
  </inkml:definitions>
  <inkml:trace contextRef="#ctx0" brushRef="#br0">1 1 24575,'6'13'0,"-5"-1"0,11 1 0,-11 0 0,18 11 0,-9-3 0,20 14 0,-3-5 0,7 4 0,1 0 0,-9-4 0,-3-6 0,-9-6 0,-1-5 0,-6 0 0,-1 0 0,-6-6 0,0-1 0</inkml:trace>
</inkml:ink>
</file>

<file path=ppt/ink/ink10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1:01.915"/>
    </inkml:context>
    <inkml:brush xml:id="br0">
      <inkml:brushProperty name="width" value="0.05" units="cm"/>
      <inkml:brushProperty name="height" value="0.05" units="cm"/>
      <inkml:brushProperty name="color" value="#FF0000"/>
    </inkml:brush>
  </inkml:definitions>
  <inkml:trace contextRef="#ctx0" brushRef="#br0">456 1 24575,'-11'14'0,"2"-6"0,-13 19 0,6-11 0,-11 23 0,-3-1 0,-13 8 0,-5 7 0,-6 1 0,9-9 0,10-6 0,10-10 0,10-10 0,6-1 0,-7-3 0,-2 7 0,-3-5 0,10-6 0,22-22 0,-2 2 0,7-7 0</inkml:trace>
</inkml:ink>
</file>

<file path=ppt/ink/ink10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3:28.314"/>
    </inkml:context>
    <inkml:brush xml:id="br0">
      <inkml:brushProperty name="width" value="0.05" units="cm"/>
      <inkml:brushProperty name="height" value="0.05" units="cm"/>
    </inkml:brush>
  </inkml:definitions>
  <inkml:trace contextRef="#ctx0" brushRef="#br0">39 1 24575,'-6'7'0,"-1"-1"0,0 0 0,-5-5 0,11 11 0,-5-5 0,6 6 0,0 0 0,0 0 0,0 0 0,0 0 0,6-6 0,-5 4 0,11-9 0,-5 3 0,6-5 0,0 0 0,0 0 0,-6-5 0,4 3 0,-4-9 0,6 9 0,-6-9 0,5 9 0,-11-9 0,5 3 0,-6-5 0,0 0 0,0 0 0,-6 6 0,5-5 0,-11 11 0,11-11 0,-11 11 0,5-5 0,-6 6 0,0 0 0,0 0 0,6 6 0,-5-5 0,11 5 0,-5-6 0</inkml:trace>
</inkml:ink>
</file>

<file path=ppt/ink/ink10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3:28.315"/>
    </inkml:context>
    <inkml:brush xml:id="br0">
      <inkml:brushProperty name="width" value="0.05" units="cm"/>
      <inkml:brushProperty name="height" value="0.05" units="cm"/>
      <inkml:brushProperty name="color" value="#004F8B"/>
    </inkml:brush>
  </inkml:definitions>
  <inkml:trace contextRef="#ctx0" brushRef="#br0">1 0 24575,'0'0'0</inkml:trace>
</inkml:ink>
</file>

<file path=ppt/ink/ink10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3:28.316"/>
    </inkml:context>
    <inkml:brush xml:id="br0">
      <inkml:brushProperty name="width" value="0.05" units="cm"/>
      <inkml:brushProperty name="height" value="0.05" units="cm"/>
      <inkml:brushProperty name="color" value="#004F8B"/>
    </inkml:brush>
  </inkml:definitions>
  <inkml:trace contextRef="#ctx0" brushRef="#br0">0 1 24575,'0'0'0</inkml:trace>
</inkml:ink>
</file>

<file path=ppt/ink/ink10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3:42.447"/>
    </inkml:context>
    <inkml:brush xml:id="br0">
      <inkml:brushProperty name="width" value="0.05" units="cm"/>
      <inkml:brushProperty name="height" value="0.05" units="cm"/>
    </inkml:brush>
  </inkml:definitions>
  <inkml:trace contextRef="#ctx0" brushRef="#br0">39 1 24575,'-6'7'0,"-1"-1"0,0 0 0,-5-5 0,11 11 0,-5-5 0,6 6 0,0 0 0,0 0 0,0 0 0,0 0 0,6-6 0,-5 4 0,11-9 0,-5 3 0,6-5 0,0 0 0,0 0 0,-6-5 0,4 3 0,-4-9 0,6 9 0,-6-9 0,5 9 0,-11-9 0,5 3 0,-6-5 0,0 0 0,0 0 0,-6 6 0,5-5 0,-11 11 0,11-11 0,-11 11 0,5-5 0,-6 6 0,0 0 0,0 0 0,6 6 0,-5-5 0,11 5 0,-5-6 0</inkml:trace>
</inkml:ink>
</file>

<file path=ppt/ink/ink1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17.715"/>
    </inkml:context>
    <inkml:brush xml:id="br0">
      <inkml:brushProperty name="width" value="0.05" units="cm"/>
      <inkml:brushProperty name="height" value="0.05" units="cm"/>
      <inkml:brushProperty name="color" value="#F812CA"/>
    </inkml:brush>
  </inkml:definitions>
  <inkml:trace contextRef="#ctx0" brushRef="#br0">141 427 8191,'0'-31'0,"0"-3"5063,0 20-5063,0-5 2818,-11 12-2818,8-10 1719,-19 14-1719,8-8 6784,-11 11-6784,12 11 0,-9-1 0,19 14 0,-15-3 0,16-2 0,-5 4 0,7-3 0,0-1 0,5-1 0,2-11 0,6-1 0,0-6 0,0 0 0,0 0 0,0-6 0,0-1 0,-6-6 0,10 6 0,-15-10 0,15 14 0,-16-13 0,5 20 0,-6 12 0,0 6 0,0 21 0,-7-16 0,5 7 0,-5-9 0,7-1 0,-11 10 0,9-7 0,-8 2 0,4-11 0,4-5 0,-9-6 0,9 10 0,-14-14 0,2 13 0,-6-14 0,2 4 0,11-12 0,1-7 0,12-1 0,3-9 0,14-1 0,3-6 0,11-13 0,7-3 0,14-18-481,-24 27 0,0-1 481,2-5 0,-1-1 0,-1 5 0,-2 1 0,9-20-183,-8 20 183,-24 13 0,6 1 0,-13-1 0,5 0 0,-7 6 953,0 1-953,0-1 192,-6 11-192,5 3 0,-16 6 0,14 16 0,-14-9 0,16 10 0,-16-3 0,15-2 0,-20 3 0,19 2 0,-14-2 0,16 8 0,-13-5 0,13 6 0,-7-1 0,1 1 0,5-1 0,-5 1 0,7-6 0,0-1 0,0-5 0,5 5 0,8-9 0,-5 7 0,14-14 0,1 14 0,14-14 0,-6 9 0,-4-11 0,-14 0 0,5-8 0,2 6 0,9-20 0,-4 10 0,4-12 0,-9 9 0,-2 0 0,-11 2 0,5 6 0,-11-10 0,5 9 0,-12-5 0,-1 8 0,-1 16 0,-3-9 0,9 30 0,-9-22 0,9 18 0,-3-15 0,5 0 0,0 5 0,0-4 0,7 9 0,6-7 0,2-3 0,4-6 0,-7-7 0,1 0 0,-5 0 0,-3 0 0</inkml:trace>
</inkml:ink>
</file>

<file path=ppt/ink/ink10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3:42.448"/>
    </inkml:context>
    <inkml:brush xml:id="br0">
      <inkml:brushProperty name="width" value="0.05" units="cm"/>
      <inkml:brushProperty name="height" value="0.05" units="cm"/>
      <inkml:brushProperty name="color" value="#004F8B"/>
    </inkml:brush>
  </inkml:definitions>
  <inkml:trace contextRef="#ctx0" brushRef="#br0">1 0 24575,'0'0'0</inkml:trace>
</inkml:ink>
</file>

<file path=ppt/ink/ink10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3:42.449"/>
    </inkml:context>
    <inkml:brush xml:id="br0">
      <inkml:brushProperty name="width" value="0.05" units="cm"/>
      <inkml:brushProperty name="height" value="0.05" units="cm"/>
      <inkml:brushProperty name="color" value="#004F8B"/>
    </inkml:brush>
  </inkml:definitions>
  <inkml:trace contextRef="#ctx0" brushRef="#br0">0 1 24575,'0'0'0</inkml:trace>
</inkml:ink>
</file>

<file path=ppt/ink/ink10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4:09.799"/>
    </inkml:context>
    <inkml:brush xml:id="br0">
      <inkml:brushProperty name="width" value="0.05" units="cm"/>
      <inkml:brushProperty name="height" value="0.05" units="cm"/>
    </inkml:brush>
  </inkml:definitions>
  <inkml:trace contextRef="#ctx0" brushRef="#br0">39 1 24575,'-6'7'0,"-1"-1"0,0 0 0,-5-5 0,11 11 0,-5-5 0,6 6 0,0 0 0,0 0 0,0 0 0,0 0 0,6-6 0,-5 4 0,11-9 0,-5 3 0,6-5 0,0 0 0,0 0 0,-6-5 0,4 3 0,-4-9 0,6 9 0,-6-9 0,5 9 0,-11-9 0,5 3 0,-6-5 0,0 0 0,0 0 0,-6 6 0,5-5 0,-11 11 0,11-11 0,-11 11 0,5-5 0,-6 6 0,0 0 0,0 0 0,6 6 0,-5-5 0,11 5 0,-5-6 0</inkml:trace>
</inkml:ink>
</file>

<file path=ppt/ink/ink10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4:28.800"/>
    </inkml:context>
    <inkml:brush xml:id="br0">
      <inkml:brushProperty name="width" value="0.05" units="cm"/>
      <inkml:brushProperty name="height" value="0.05" units="cm"/>
    </inkml:brush>
  </inkml:definitions>
  <inkml:trace contextRef="#ctx0" brushRef="#br0">39 1 24575,'-6'7'0,"-1"-1"0,0 0 0,-5-5 0,11 11 0,-5-5 0,6 6 0,0 0 0,0 0 0,0 0 0,0 0 0,6-6 0,-5 4 0,11-9 0,-5 3 0,6-5 0,0 0 0,0 0 0,-6-5 0,4 3 0,-4-9 0,6 9 0,-6-9 0,5 9 0,-11-9 0,5 3 0,-6-5 0,0 0 0,0 0 0,-6 6 0,5-5 0,-11 11 0,11-11 0,-11 11 0,5-5 0,-6 6 0,0 0 0,0 0 0,6 6 0,-5-5 0,11 5 0,-5-6 0</inkml:trace>
</inkml:ink>
</file>

<file path=ppt/ink/ink10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4:57.212"/>
    </inkml:context>
    <inkml:brush xml:id="br0">
      <inkml:brushProperty name="width" value="0.05" units="cm"/>
      <inkml:brushProperty name="height" value="0.05" units="cm"/>
      <inkml:brushProperty name="color" value="#FF0000"/>
    </inkml:brush>
  </inkml:definitions>
  <inkml:trace contextRef="#ctx0" brushRef="#br0">23 518 24575,'5'-7'0,"-3"6"0,9 3 0,-3 4 0,15-6 0,-13 5 0,18-3 0,-15 4 0,12-6 0,-6 0 0,0 0 0,-7-6 0,1 4 0,0-9 0,0 9 0,0-3 0,-6-1 0,5 4 0,0-11 0,7 4 0,1 0 0,-8-4 0,5 11 0,-14-9 0,13 9 0,-14-9 0,9 3 0,-9-5 0,9 6 0,-10-4 0,12-2 0,-11-6 0,11 5 0,-11-8 0,4 8 0,-1 1 0,-3-9 0,3 8 0,-5-11 0,0 6 0,0 1 0,0 5 0,0 0 0,-7-6 0,5 5 0,-11 2 0,12 0 0,-11 11 0,11-11 0,-11 5 0,11-6 0,-5 0 0,0 6 0,5-5 0,-11 11 0,5-5 0,0 0 0,-5 5 0,5-5 0,0 0 0,-5 5 0,5-5 0,0 0 0,-5 4 0,5-3 0,-6 5 0,-5 0 0,3 0 0,-3 0 0,5 0 0,0 0 0,0 0 0,6 5 0,-5-3 0,5 4 0,-11-6 0,4 0 0,1 5 0,2-3 0,3 4 0,-5-6 0,6 5 0,-5-3 0,5 3 0,0 1 0,-5-4 0,0 11 0,-2-12 0,7 7 0,14-8 0,21 0 0,-1 0 0,-3 0 0,-14 0 0</inkml:trace>
</inkml:ink>
</file>

<file path=ppt/ink/ink10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4:58.022"/>
    </inkml:context>
    <inkml:brush xml:id="br0">
      <inkml:brushProperty name="width" value="0.05" units="cm"/>
      <inkml:brushProperty name="height" value="0.05" units="cm"/>
      <inkml:brushProperty name="color" value="#FF0000"/>
    </inkml:brush>
  </inkml:definitions>
  <inkml:trace contextRef="#ctx0" brushRef="#br0">218 0 24575,'-13'6'0,"0"-5"0,5 11 0,-3-11 0,-13 12 0,5 0 0,-11-3 0,14 12 0,2-19 0,-2 19 0,3-20 0,4 15 0,-2-16 0,9 11 0,-9-11 0,9 11 0,-4-11 0,6 5 0</inkml:trace>
</inkml:ink>
</file>

<file path=ppt/ink/ink10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4:58.742"/>
    </inkml:context>
    <inkml:brush xml:id="br0">
      <inkml:brushProperty name="width" value="0.05" units="cm"/>
      <inkml:brushProperty name="height" value="0.05" units="cm"/>
      <inkml:brushProperty name="color" value="#FF0000"/>
    </inkml:brush>
  </inkml:definitions>
  <inkml:trace contextRef="#ctx0" brushRef="#br0">2 1 24575,'-2'6'0,"4"1"0,5 11 0,9 11 0,-6-2 0,8 2 0,-4-11 0,-1-5 0,-6-1 0,5-4 0,-5-3 0,0 1 0,-1-4 0,-6 3 0</inkml:trace>
</inkml:ink>
</file>

<file path=ppt/ink/ink10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5:11.716"/>
    </inkml:context>
    <inkml:brush xml:id="br0">
      <inkml:brushProperty name="width" value="0.05" units="cm"/>
      <inkml:brushProperty name="height" value="0.05" units="cm"/>
      <inkml:brushProperty name="color" value="#F812CA"/>
    </inkml:brush>
  </inkml:definitions>
  <inkml:trace contextRef="#ctx0" brushRef="#br0">118 13 15929,'-6'-7'0,"-1"1"3734,-6 6-3734,0 0 1490,6 6-1490,-5 1 798,5 6-798,0 0 2624,-5-6-2624,11 5 0,-5-5 0,0 0 0,5 4 0,-5 2 0,6 1 0,0 4 0,0-5 0,-6-6 0,5 5 0,-5-5 0,6 6 0,0-1 0,0 1 0,0 0 0,0 0 0,0 0 0,0 0 0,6-6 0,1-1 0,0 0 0,4-5 0,-4 5 0,6-6 0,0 0 0,0-6 0,0 5 0,-6-11 0,5 11 0,-11-11 0,11 11 0,-11-11 0,5 5 0,-1-1 0,-3-3 0,4 4 0,-1-6 0,-3 0 0,9 5 0,-9-3 0,3 4 0,-5-6 0,0 0 0,0 0 0,0 0 0,0 0 0,-5 5 0,3-3 0,-9 9 0,3-3 0,1-1 0,-4 4 0,3-3 0,1 5 0,1 0 0</inkml:trace>
</inkml:ink>
</file>

<file path=ppt/ink/ink10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5:12.977"/>
    </inkml:context>
    <inkml:brush xml:id="br0">
      <inkml:brushProperty name="width" value="0.05" units="cm"/>
      <inkml:brushProperty name="height" value="0.05" units="cm"/>
      <inkml:brushProperty name="color" value="#F812CA"/>
    </inkml:brush>
  </inkml:definitions>
  <inkml:trace contextRef="#ctx0" brushRef="#br0">19 1 24575,'0'12'0,"0"7"0,0 0 0,0 0 0,0 5 0,0-5 0,0 6 0,0-6 0,-6-1 0,5-5 0,-5 0 0,0 0 0,11-12 0,-10 3 0,11-9 0</inkml:trace>
</inkml:ink>
</file>

<file path=ppt/ink/ink10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5:15.338"/>
    </inkml:context>
    <inkml:brush xml:id="br0">
      <inkml:brushProperty name="width" value="0.05" units="cm"/>
      <inkml:brushProperty name="height" value="0.05" units="cm"/>
      <inkml:brushProperty name="color" value="#F812CA"/>
    </inkml:brush>
  </inkml:definitions>
  <inkml:trace contextRef="#ctx0" brushRef="#br0">0 112 24575,'0'-13'0,"6"0"0,-5 0 0,11 6 0,-11-5 0,11 11 0,0-12 0,8 11 0,-7-11 0,9 11 0,-8-11 0,5 11 0,-1-5 0,-5 7 0,0 0 0,-6 6 0,-1 1 0,-6 6 0,0 0 0,0 5 0,-7 1 0,5 6 0,-11-6 0,11 14 0,-9-22 0,9 20 0,-9-28 0,9 13 0,-9-9 0,9 6 0,-9-6 0,9 10 0,-10-14 0,11 14 0,-11-16 0,11 10 0,-11-9 0,17-2 0,-4-2 0,6-9 0,10 9 0,-9-3 0,11 5 0,-7 0 0,7 0 0,0 0 0,0 0 0,5 0 0,-10 0 0,4 0 0,0 0 0,-10 0 0,3 0 0</inkml:trace>
</inkml:ink>
</file>

<file path=ppt/ink/ink1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18.556"/>
    </inkml:context>
    <inkml:brush xml:id="br0">
      <inkml:brushProperty name="width" value="0.05" units="cm"/>
      <inkml:brushProperty name="height" value="0.05" units="cm"/>
      <inkml:brushProperty name="color" value="#F812CA"/>
    </inkml:brush>
  </inkml:definitions>
  <inkml:trace contextRef="#ctx0" brushRef="#br0">1 0 24575,'20'7'0,"-4"-1"0,18-6 0,-8 0 0,-13-6 0,10 5 0,-21-5 0,9 6 0</inkml:trace>
</inkml:ink>
</file>

<file path=ppt/ink/ink10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5:17.710"/>
    </inkml:context>
    <inkml:brush xml:id="br0">
      <inkml:brushProperty name="width" value="0.05" units="cm"/>
      <inkml:brushProperty name="height" value="0.05" units="cm"/>
      <inkml:brushProperty name="color" value="#F812CA"/>
    </inkml:brush>
  </inkml:definitions>
  <inkml:trace contextRef="#ctx0" brushRef="#br0">25 53 24575,'6'-8'0,"-5"-3"0,11 9 0,-11-9 0,11 9 0,-5-3 0,6-1 0,0 4 0,-1-3 0,1 5 0,0 0 0,0 0 0,-6 5 0,5-3 0,-11 9 0,11-9 0,-11 9 0,5-4 0,-6 6 0,-6 0 0,-1-6 0,0 5 0,-5-11 0,11 11 0,-11-11 0,5 10 0,-6-9 0,6 9 0,7-15 0,12 8 0,-4-15 0,9 9 0,-10-4 0,6 6 0,0 0 0,-6 6 0,5-4 0,-11 9 0,10-9 0,-9 9 0,9-10 0,-9 11 0,4-5 0,-6 6 0,-6 0 0,4 0 0,-9-6 0,9 4 0,-9-9 0,9 9 0,-9-9 0,4 3 0,-6 1 0,-1-4 0,1 3 0,6 1 0,-9-4 0,2 3 0,-11-5 0,0 0 0,6 0 0,1 0 0,10 0 0,3 0 0</inkml:trace>
</inkml:ink>
</file>

<file path=ppt/ink/ink10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5:19.314"/>
    </inkml:context>
    <inkml:brush xml:id="br0">
      <inkml:brushProperty name="width" value="0.05" units="cm"/>
      <inkml:brushProperty name="height" value="0.05" units="cm"/>
      <inkml:brushProperty name="color" value="#F812CA"/>
    </inkml:brush>
  </inkml:definitions>
  <inkml:trace contextRef="#ctx0" brushRef="#br0">136 28 24575,'5'-13'0,"-3"0"0,-2 12 0,-2 2 0,-9 12 0,9 0 0,-9-6 0,9 10 0,-9-9 0,9 10 0,-14-3 0,13-2 0,-14 2 0,16-3 0,-5 1 0,0-5 0,5 8 0,-11-7 0,11 9 0,-5-5 0,0-6 0,5 4 0,-11-9 0,11 9 0,-11-9 0,16 3 0,-2-5 0,36 0 0,-4 0 0,23 0 0,-11 0 0,-10 0 0,-7 0 0,-11 0 0,-22 0 0,1 0 0,-9 0 0,6 0 0</inkml:trace>
</inkml:ink>
</file>

<file path=ppt/ink/ink10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5:19.937"/>
    </inkml:context>
    <inkml:brush xml:id="br0">
      <inkml:brushProperty name="width" value="0.05" units="cm"/>
      <inkml:brushProperty name="height" value="0.05" units="cm"/>
      <inkml:brushProperty name="color" value="#F812CA"/>
    </inkml:brush>
  </inkml:definitions>
  <inkml:trace contextRef="#ctx0" brushRef="#br0">84 1 17708,'0'4'0,"-15"8"3084,11 9-3084,-17 2 1176,19-10-1176,-9 0 619,9-1-619,-14 16 1988,14-11-1988,-8 10 0,10-14 0,0 0 0,0-6 0,0-1 0</inkml:trace>
</inkml:ink>
</file>

<file path=ppt/ink/ink10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14.328"/>
    </inkml:context>
    <inkml:brush xml:id="br0">
      <inkml:brushProperty name="width" value="0.05" units="cm"/>
      <inkml:brushProperty name="height" value="0.05" units="cm"/>
      <inkml:brushProperty name="color" value="#F812CA"/>
    </inkml:brush>
  </inkml:definitions>
  <inkml:trace contextRef="#ctx0" brushRef="#br0">82 8 24575,'-13'0'0,"6"-6"0,1 15 0,1-12 0,3 25 0,-9-19 0,9 19 0,-11-9 0,11 7 0,-11-2 0,12-5 0,-5 0 0,6-1 0,0 1 0,0 0 0,6-6 0,-5 5 0,5-5 0,-1 0 0,-3 5 0,4-5 0,-6 6 0,5-6 0,3-1 0,4-6 0,1 5 0,0-3 0,0 4 0,-6-12 0,5 4 0,-11-9 0,11 9 0,-5-3 0,0-1 0,4 4 0,-9-9 0,9 9 0,-3-3 0,-1-1 0,4 4 0,-9-9 0,9 9 0,-10-9 0,5 4 0,-6-7 0,0 1 0,0 0 0,0 0 0,-6 6 0,5-4 0,-11 3 0,5-5 0,-6 0 0,6 0 0,-5 6 0,11-4 0,-11 3 0,5-5 0,-6 6 0,0 1 0,0 12 0,6-4 0,1 3 0</inkml:trace>
</inkml:ink>
</file>

<file path=ppt/ink/ink10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15.804"/>
    </inkml:context>
    <inkml:brush xml:id="br0">
      <inkml:brushProperty name="width" value="0.05" units="cm"/>
      <inkml:brushProperty name="height" value="0.05" units="cm"/>
      <inkml:brushProperty name="color" value="#F812CA"/>
    </inkml:brush>
  </inkml:definitions>
  <inkml:trace contextRef="#ctx0" brushRef="#br0">0 15 18664,'0'-13'0,"0"11"2704,0 9-2704,0 7 1009,0 4-1009,0-5 526,0 0-526,0 5 1672,0 1-1672,0 6 0,0-1 0,0-4 0,0-2 0,0-5 0,0 0 0,0 0 0,0 0 0,0-6 0,0-2 0</inkml:trace>
</inkml:ink>
</file>

<file path=ppt/ink/ink10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17.537"/>
    </inkml:context>
    <inkml:brush xml:id="br0">
      <inkml:brushProperty name="width" value="0.05" units="cm"/>
      <inkml:brushProperty name="height" value="0.05" units="cm"/>
      <inkml:brushProperty name="color" value="#F812CA"/>
    </inkml:brush>
  </inkml:definitions>
  <inkml:trace contextRef="#ctx0" brushRef="#br0">1 90 24575,'0'-13'0,"6"0"0,-5 0 0,11 5 0,-11-8 0,11 13 0,-11-14 0,16 16 0,-4-5 0,7 6 0,-2 0 0,-5 0 0,-6 6 0,4 1 0,-9 11 0,3-4 0,1 4 0,-4-5 0,3 0 0,-5 0 0,0 0 0,-5-6 0,3 10 0,-9-15 0,9 20 0,-9-13 0,9 9 0,-9-5 0,2 5 0,-6 1 0,6 1 0,-5-8 0,13-1 0,-11-9 0,11 9 0,1-15 0,22 8 0,-6-15 0,18 9 0,-20-9 0,5 9 0,-7-4 0,1 6 0,0-5 0,0 3 0,-6 2 0,-1 2 0,-6 3 0</inkml:trace>
</inkml:ink>
</file>

<file path=ppt/ink/ink10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19.745"/>
    </inkml:context>
    <inkml:brush xml:id="br0">
      <inkml:brushProperty name="width" value="0.05" units="cm"/>
      <inkml:brushProperty name="height" value="0.05" units="cm"/>
      <inkml:brushProperty name="color" value="#F812CA"/>
    </inkml:brush>
  </inkml:definitions>
  <inkml:trace contextRef="#ctx0" brushRef="#br0">0 53 24575,'0'-13'0,"6"0"0,1 0 0,6 5 0,0 3 0,0 5 0,0 0 0,0 0 0,0 0 0,0 0 0,-6 5 0,-2 2 0,-5 6 0,0 0 0,0 0 0,-5-6 0,3 5 0,-9-11 0,9 11 0,-9-5 0,9 6 0,-9-6 0,9 4 0,2-9 0,7-2 0,11-2 0,-3-4 0,3 6 0,-5 0 0,-1 6 0,-4 1 0,3 1 0,-9 3 0,3-4 0,-5 6 0,-6 0 0,-1 0 0,-6-6 0,6 5 0,-5-11 0,11 10 0,-11-9 0,5 4 0,-6-6 0,6 5 0,-5-3 0,5 3 0,-6-5 0,0 0 0,0 0 0,6-5 0,1 3 0,6-4 0</inkml:trace>
</inkml:ink>
</file>

<file path=ppt/ink/ink10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21.476"/>
    </inkml:context>
    <inkml:brush xml:id="br0">
      <inkml:brushProperty name="width" value="0.05" units="cm"/>
      <inkml:brushProperty name="height" value="0.05" units="cm"/>
      <inkml:brushProperty name="color" value="#F812CA"/>
    </inkml:brush>
  </inkml:definitions>
  <inkml:trace contextRef="#ctx0" brushRef="#br0">69 8 18041,'6'-8'0,"-5"8"2954,5 13-2954,-13 6 0,-1 21 0,-1-17 1118,-2 10-1118,9-20 586,-9 0-586,9 0 1876,-9 0-1876,9 5 0,-9-4 0,9 4 0,-4-5 0,6 0 0,6-6 0,1-1 0,11-6 0,-3 0 0,8 0 0,-4 0 0,6-7 0,-1 5 0,-4-6 0,-2 8 0,-11-5 0,-1 9 0,-6-8 0,0 9 0</inkml:trace>
</inkml:ink>
</file>

<file path=ppt/ink/ink10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22.068"/>
    </inkml:context>
    <inkml:brush xml:id="br0">
      <inkml:brushProperty name="width" value="0.05" units="cm"/>
      <inkml:brushProperty name="height" value="0.05" units="cm"/>
      <inkml:brushProperty name="color" value="#F812CA"/>
    </inkml:brush>
  </inkml:definitions>
  <inkml:trace contextRef="#ctx0" brushRef="#br0">43 19 18800,'5'-7'0,"-3"-5"2649,4 17-2649,-6-4 985,-6 6-985,4 10 513,-3-3-513,-3 10 1628,6-4-1628,-5-2 0,7 0 0,0-4 0,0 4 0,-6-5 0,5 0 0,-11-6 0,11-1 0,-5-6 0</inkml:trace>
</inkml:ink>
</file>

<file path=ppt/ink/ink10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26.309"/>
    </inkml:context>
    <inkml:brush xml:id="br0">
      <inkml:brushProperty name="width" value="0.05" units="cm"/>
      <inkml:brushProperty name="height" value="0.05" units="cm"/>
      <inkml:brushProperty name="color" value="#548235"/>
    </inkml:brush>
  </inkml:definitions>
  <inkml:trace contextRef="#ctx0" brushRef="#br0">1 437 24575,'12'6'0,"1"1"0,0 0 0,5-1 0,-3-6 0,3 0 0,-6 0 0,1 0 0,0 0 0,0-6 0,5 5 0,-4-11 0,5 11 0,-7-11 0,1 11 0,-5-11 0,3 11 0,-4-11 0,6 11 0,-6-11 0,-1 5 0,0 0 0,-5-5 0,5 5 0,0-6 0,-5 0 0,5-5 0,-6-2 0,0-4 0,0 4 0,0 2 0,0 5 0,0 0 0,0 0 0,0 0 0,0 0 0,-6 6 0,5-10 0,-5 8 0,0-3 0,5 0 0,-11 5 0,11-6 0,-11 6 0,11-5 0,-11 11 0,11-11 0,-11 11 0,10-11 0,-9 11 0,9-11 0,-9 11 0,9-11 0,-9 11 0,4-5 0,-6 6 0,0 0 0,0 0 0,0 0 0,0 0 0,5-6 0,-3 5 0,4-5 0,-1 12 0,-3-5 0,9 5 0,-3-6 0</inkml:trace>
</inkml:ink>
</file>

<file path=ppt/ink/ink1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19.617"/>
    </inkml:context>
    <inkml:brush xml:id="br0">
      <inkml:brushProperty name="width" value="0.05" units="cm"/>
      <inkml:brushProperty name="height" value="0.05" units="cm"/>
      <inkml:brushProperty name="color" value="#F812CA"/>
    </inkml:brush>
  </inkml:definitions>
  <inkml:trace contextRef="#ctx0" brushRef="#br0">120 0 24575,'0'13'0,"0"5"0,0 11 0,-12 17 0,9 41 0,-21-12 0,21 12 0,-9-31 0,2-10 0,7 0 0,-14-10 0,15-2 0,-11-15 0,11-1 0,-9-10 0,9 3 0,-4-9 0,6 3 0</inkml:trace>
</inkml:ink>
</file>

<file path=ppt/ink/ink10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26.947"/>
    </inkml:context>
    <inkml:brush xml:id="br0">
      <inkml:brushProperty name="width" value="0.05" units="cm"/>
      <inkml:brushProperty name="height" value="0.05" units="cm"/>
      <inkml:brushProperty name="color" value="#548235"/>
    </inkml:brush>
  </inkml:definitions>
  <inkml:trace contextRef="#ctx0" brushRef="#br0">199 1 24575,'-13'5'0,"0"-3"0,0 9 0,0-9 0,-13 22 0,5-20 0,-21 30 0,20-25 0,-7 8 0,22-5 0,7-11 0,7 5 0,1-6 0,-3 0 0</inkml:trace>
</inkml:ink>
</file>

<file path=ppt/ink/ink10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27.351"/>
    </inkml:context>
    <inkml:brush xml:id="br0">
      <inkml:brushProperty name="width" value="0.05" units="cm"/>
      <inkml:brushProperty name="height" value="0.05" units="cm"/>
      <inkml:brushProperty name="color" value="#548235"/>
    </inkml:brush>
  </inkml:definitions>
  <inkml:trace contextRef="#ctx0" brushRef="#br0">0 1 24575,'6'13'0,"-5"0"0,16-6 0,-9 4 0,16-9 0,-16 9 0,9-10 0,-16 11 0,11-5 0,-11 0 0,5-1 0</inkml:trace>
</inkml:ink>
</file>

<file path=ppt/ink/ink10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30.078"/>
    </inkml:context>
    <inkml:brush xml:id="br0">
      <inkml:brushProperty name="width" value="0.05" units="cm"/>
      <inkml:brushProperty name="height" value="0.05" units="cm"/>
      <inkml:brushProperty name="color" value="#548235"/>
    </inkml:brush>
  </inkml:definitions>
  <inkml:trace contextRef="#ctx0" brushRef="#br0">1 452 24575,'13'0'0,"-6"6"0,4-4 0,-4 3 0,6-5 0,5 0 0,2 0 0,4 0 0,-4 0 0,-2 0 0,-5 0 0,-6-5 0,10 3 0,-4-11 0,7 11 0,-8-16 0,-1 15 0,-9-19 0,4 14 0,-1-11 0,-3 1 0,9 10 0,-9-14 0,3 13 0,1-3 0,-4-5 0,9 9 0,-10-11 0,11 6 0,-11 0 0,5 0 0,-6 0 0,0 0 0,0 0 0,0 0 0,-6 0 0,5 0 0,-11 6 0,11-5 0,-5 5 0,6-6 0,0 0 0,-6 6 0,5-5 0,-5 5 0,0 0 0,-1 1 0,0 0 0,-5 5 0,5-5 0,0 0 0,-5 5 0,5-5 0,0 0 0,-5 5 0,5-5 0,-6 0 0,0 5 0,0-5 0,0 6 0,0 0 0,0 0 0,0 0 0,0 0 0,0 0 0,0 0 0,0 0 0,0 0 0,0 0 0,0 0 0,11 0 0,9 0 0,8 0 0,-2 0 0,-8 0 0</inkml:trace>
</inkml:ink>
</file>

<file path=ppt/ink/ink10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30.765"/>
    </inkml:context>
    <inkml:brush xml:id="br0">
      <inkml:brushProperty name="width" value="0.05" units="cm"/>
      <inkml:brushProperty name="height" value="0.05" units="cm"/>
      <inkml:brushProperty name="color" value="#548235"/>
    </inkml:brush>
  </inkml:definitions>
  <inkml:trace contextRef="#ctx0" brushRef="#br0">223 0 24575,'-18'0'0,"9"6"0,-12-5 0,12 11 0,-9-11 0,3 16 0,2-14 0,-3 18 0,2-18 0,0 14 0,-4-9 0,9 6 0,-8 0 0,5 1 0,3-8 0,-2 1 0</inkml:trace>
</inkml:ink>
</file>

<file path=ppt/ink/ink10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31.230"/>
    </inkml:context>
    <inkml:brush xml:id="br0">
      <inkml:brushProperty name="width" value="0.05" units="cm"/>
      <inkml:brushProperty name="height" value="0.05" units="cm"/>
      <inkml:brushProperty name="color" value="#548235"/>
    </inkml:brush>
  </inkml:definitions>
  <inkml:trace contextRef="#ctx0" brushRef="#br0">0 0 24575,'0'13'0,"0"0"0,6 0 0,1 0 0,6 0 0,0 0 0,0 0 0,-6 0 0,-1 0 0,-6-6 0,0-2 0</inkml:trace>
</inkml:ink>
</file>

<file path=ppt/ink/ink10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38.703"/>
    </inkml:context>
    <inkml:brush xml:id="br0">
      <inkml:brushProperty name="width" value="0.05" units="cm"/>
      <inkml:brushProperty name="height" value="0.05" units="cm"/>
      <inkml:brushProperty name="color" value="#548235"/>
    </inkml:brush>
  </inkml:definitions>
  <inkml:trace contextRef="#ctx0" brushRef="#br0">147 59 24575,'8'5'0,"-3"14"0,-5-4 0,0 9 0,0-6 0,0 18 0,-7-7 0,5 12 0,-11-21 0,11-2 0,-9-11 0,9 9 0,-9-13 0,4 14 0,-6-16 0,0 5 0,5-12 0,-3 5 0,9-11 0,-9 11 0,9-11 0,-9 11 0,9-16 0,-9 8 0,9-9 0,-3 5 0,-1 0 0,4 0 0,-3-5 0,5-1 0,0-6 0,0 0 0,0 6 0,5 0 0,-3 1 0,14 10 0,-13-9 0,28 16 0,-20-5 0,17 6 0,-15-6 0,11 4 0,-4-3 0,11 5 0,-7-8 0,1 7 0,-1-7 0,-4 8 0,-2-6 0,-5 5 0,0-5 0,-6 12 0,10-5 0,-4 5 0,1-6 0,-3 0 0</inkml:trace>
</inkml:ink>
</file>

<file path=ppt/ink/ink10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41.294"/>
    </inkml:context>
    <inkml:brush xml:id="br0">
      <inkml:brushProperty name="width" value="0.05" units="cm"/>
      <inkml:brushProperty name="height" value="0.05" units="cm"/>
      <inkml:brushProperty name="color" value="#548235"/>
    </inkml:brush>
  </inkml:definitions>
  <inkml:trace contextRef="#ctx0" brushRef="#br0">41 103 18105,'-7'-11'0,"1"2"2929,11-4-2929,3-4 0,-1 9 1106,4-5-1106,-9 2 580,9 9-580,2-9 1855,6 9-1855,0-4 0,-1 6 0,-10 6 0,-3 1 0,-5 6 0,0 0 0,0 0 0,0 5 0,0 2 0,0 4 0,-10 10 0,8-7 0,-33 14 0,24-20 0,-21 4 0,19-18 0,6 10 0,-10-14 0,9 8 0,-4-22 0,6 2 0,6-9 0,0 5 0,5 6 0,3 1 0,10 6 0,-4 0 0,4 0 0,-5 0 0,0 0 0,0 6 0,0-5 0,0 5 0,-1-6 0,1 0 0,0 0 0,5 0 0,-9 0 0,2 0 0</inkml:trace>
</inkml:ink>
</file>

<file path=ppt/ink/ink10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42.071"/>
    </inkml:context>
    <inkml:brush xml:id="br0">
      <inkml:brushProperty name="width" value="0.05" units="cm"/>
      <inkml:brushProperty name="height" value="0.05" units="cm"/>
      <inkml:brushProperty name="color" value="#548235"/>
    </inkml:brush>
  </inkml:definitions>
  <inkml:trace contextRef="#ctx0" brushRef="#br0">17 0 24575,'-9'19'0,"2"0"0,18-5 0,-3-6 0,10-1 0,-5-7 0,5 0 0,2 0 0,14 0 0,-7-7 0,12 5 0,-18-11 0,3 11 0,-17-9 0,5 9 0,-11 2 0,5 1 0,-6 5 0</inkml:trace>
</inkml:ink>
</file>

<file path=ppt/ink/ink10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42.754"/>
    </inkml:context>
    <inkml:brush xml:id="br0">
      <inkml:brushProperty name="width" value="0.05" units="cm"/>
      <inkml:brushProperty name="height" value="0.05" units="cm"/>
      <inkml:brushProperty name="color" value="#548235"/>
    </inkml:brush>
  </inkml:definitions>
  <inkml:trace contextRef="#ctx0" brushRef="#br0">109 1 24575,'-13'6'0,"5"1"0,3 6 0,5 5 0,-8 1 0,7 15 0,-7 3 0,-2 9 0,7-10 0,-14-2 0,15-9 0,-5-6 0,1-1 0,4-5 0,-3 0 0,5 0 0,-6 0 0,4 5 0,-3 1 0,5 1 0,0-2 0,0-5 0,0-6 0,0-2 0</inkml:trace>
</inkml:ink>
</file>

<file path=ppt/ink/ink10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43.850"/>
    </inkml:context>
    <inkml:brush xml:id="br0">
      <inkml:brushProperty name="width" value="0.05" units="cm"/>
      <inkml:brushProperty name="height" value="0.05" units="cm"/>
      <inkml:brushProperty name="color" value="#548235"/>
    </inkml:brush>
  </inkml:definitions>
  <inkml:trace contextRef="#ctx0" brushRef="#br0">140 14 14195,'-6'-7'0,"-1"1"4282,0 12-4282,1 1 1798,6 20-1798,0-10 982,0 16-982,0-14 3318,-10 35-3318,7-3 0,-19 27 0,19-10 0,-9-1 0,0 0 0,9 0 0,-9-9 0,12-3 0,-10-9 0,7 0 0,-7 0 0,10-15 0,0-4 0,0-14 0,-6 0 0,5 5 0,-5-9 0,6 2 0</inkml:trace>
</inkml:ink>
</file>

<file path=ppt/ink/ink1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20.097"/>
    </inkml:context>
    <inkml:brush xml:id="br0">
      <inkml:brushProperty name="width" value="0.05" units="cm"/>
      <inkml:brushProperty name="height" value="0.05" units="cm"/>
      <inkml:brushProperty name="color" value="#F812CA"/>
    </inkml:brush>
  </inkml:definitions>
  <inkml:trace contextRef="#ctx0" brushRef="#br0">33 66 18650,'0'-13'0,"11"0"2710,-8 0-2710,14 5 1011,-16-3-1011,16 9 528,-4-3-528,7 5 1676,-8 5-1676,-6 3 0,-6 10 0,0 1 0,0 6 0,-8-1 0,7-4 0,-18-1 0,11-5 0,-10-6 0,5 4 0,0-11 0,0 5 0,0-6 0,0 0 0,5 0 0,3 0 0</inkml:trace>
</inkml:ink>
</file>

<file path=ppt/ink/ink10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45.004"/>
    </inkml:context>
    <inkml:brush xml:id="br0">
      <inkml:brushProperty name="width" value="0.05" units="cm"/>
      <inkml:brushProperty name="height" value="0.05" units="cm"/>
      <inkml:brushProperty name="color" value="#548235"/>
    </inkml:brush>
  </inkml:definitions>
  <inkml:trace contextRef="#ctx0" brushRef="#br0">234 40 24575,'-13'0'0,"6"-6"0,-5 4 0,11-9 0,-11 9 0,11-9 0,-11 9 0,5-3 0,-6 10 0,-2 8 0,-8 10 0,12-2 0,-12 7 0,22-9 0,-7 15 0,-2 2 0,7 10 0,-7 0 0,10 0 0,0 0 0,0 0 0,0 0 0,0-10 0,0-7 0,0-11 0,-6-11 0,5 10 0,-11-15 0,11 15 0,-11-15 0,5 3 0,0-10 0,1 3 0,6-4 0</inkml:trace>
</inkml:ink>
</file>

<file path=ppt/ink/ink10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45.565"/>
    </inkml:context>
    <inkml:brush xml:id="br0">
      <inkml:brushProperty name="width" value="0.05" units="cm"/>
      <inkml:brushProperty name="height" value="0.05" units="cm"/>
      <inkml:brushProperty name="color" value="#548235"/>
    </inkml:brush>
  </inkml:definitions>
  <inkml:trace contextRef="#ctx0" brushRef="#br0">14 68 10384,'-6'-14'0,"4"-3"5060,-3 10-5060,16 0 2468,-3 1-2468,10 6 1428,0 0-1428,2 0 5235,4-8-5235,12 7 0,-14-7 0,-5 14 0,-12-5 0,-11 5 0</inkml:trace>
</inkml:ink>
</file>

<file path=ppt/ink/ink10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46.834"/>
    </inkml:context>
    <inkml:brush xml:id="br0">
      <inkml:brushProperty name="width" value="0.05" units="cm"/>
      <inkml:brushProperty name="height" value="0.05" units="cm"/>
      <inkml:brushProperty name="color" value="#548235"/>
    </inkml:brush>
  </inkml:definitions>
  <inkml:trace contextRef="#ctx0" brushRef="#br0">26 1 24575,'-6'24'0,"5"-4"0,-5 5 0,6-6 0,0-1 0,-6-9 0,5 13 0,-5-13 0,6-8 0,0 2 0,0-14 0</inkml:trace>
</inkml:ink>
</file>

<file path=ppt/ink/ink10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47.278"/>
    </inkml:context>
    <inkml:brush xml:id="br0">
      <inkml:brushProperty name="width" value="0.05" units="cm"/>
      <inkml:brushProperty name="height" value="0.05" units="cm"/>
      <inkml:brushProperty name="color" value="#548235"/>
    </inkml:brush>
  </inkml:definitions>
  <inkml:trace contextRef="#ctx0" brushRef="#br0">71 1 24575,'8'20'0,"-3"-9"0,-5 22 0,0-19 0,0 4 0,0 1 0,0-5 0,0 5 0,-11-5 0,9-1 0,-30 6 0,21-10 0,-11 12 0,17-19 0,5 9 0</inkml:trace>
</inkml:ink>
</file>

<file path=ppt/ink/ink10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48.236"/>
    </inkml:context>
    <inkml:brush xml:id="br0">
      <inkml:brushProperty name="width" value="0.05" units="cm"/>
      <inkml:brushProperty name="height" value="0.05" units="cm"/>
      <inkml:brushProperty name="color" value="#548235"/>
    </inkml:brush>
  </inkml:definitions>
  <inkml:trace contextRef="#ctx0" brushRef="#br0">182 23 24575,'-24'-9'0,"4"2"0,-3 7 0,14-6 0,-2 15 0,11-6 0,0 15 0,0 0 0,-7 1 0,5 16 0,-5 1 0,7 10 0,-10 0 0,7-1 0,-7 1 0,2-9 0,7-3 0,-7-15 0,8-1 0,-6-5 0,5 0 0,-11-6 0,11-7 0,-11-1 0,11-16 0,-5 14 0,6-8 0</inkml:trace>
</inkml:ink>
</file>

<file path=ppt/ink/ink10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48.739"/>
    </inkml:context>
    <inkml:brush xml:id="br0">
      <inkml:brushProperty name="width" value="0.05" units="cm"/>
      <inkml:brushProperty name="height" value="0.05" units="cm"/>
      <inkml:brushProperty name="color" value="#548235"/>
    </inkml:brush>
  </inkml:definitions>
  <inkml:trace contextRef="#ctx0" brushRef="#br0">8 43 24575,'-7'-6'0,"7"-1"0,7 0 0,11 1 0,1 6 0,6 0 0,0 0 0,5-7 0,-9 5 0,3-5 0,-17 12 0,-1 3 0,-6-1 0,0-2 0</inkml:trace>
</inkml:ink>
</file>

<file path=ppt/ink/ink10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49.640"/>
    </inkml:context>
    <inkml:brush xml:id="br0">
      <inkml:brushProperty name="width" value="0.05" units="cm"/>
      <inkml:brushProperty name="height" value="0.05" units="cm"/>
      <inkml:brushProperty name="color" value="#548235"/>
    </inkml:brush>
  </inkml:definitions>
  <inkml:trace contextRef="#ctx0" brushRef="#br0">18 63 24575,'-7'-6'0,"7"-1"0,22-11 0,-6 10 0,12-8 0,-15 14 0,-1-3 0,1 5 0,0 5 0,-6 8 0,-1 1 0,-6 4 0,0-5 0,-7 5 0,5 1 0,-13 6 0,6 0 0,0-6 0,-9 1 0,-1 2 0,-6-10 0,7 9 0,1-20 0,15-1 0,2-1 0,22-5 0,-5 0 0,15 5 0,-12-5 0,4 6 0,1 0 0,0-6 0,-5 4 0,-7 2 0,-8 2 0,-5 4 0</inkml:trace>
</inkml:ink>
</file>

<file path=ppt/ink/ink10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50.262"/>
    </inkml:context>
    <inkml:brush xml:id="br0">
      <inkml:brushProperty name="width" value="0.05" units="cm"/>
      <inkml:brushProperty name="height" value="0.05" units="cm"/>
      <inkml:brushProperty name="color" value="#548235"/>
    </inkml:brush>
  </inkml:definitions>
  <inkml:trace contextRef="#ctx0" brushRef="#br0">1 1 24575,'15'22'0,"0"-1"0,9 3 0,-4 0 0,-5-5 0,16 10 0,-7-8 0,6-4 0,-10 1 0,-2-8 0,-8 9 0,1-5 0,-11-7 0,0-1 0</inkml:trace>
</inkml:ink>
</file>

<file path=ppt/ink/ink10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50.613"/>
    </inkml:context>
    <inkml:brush xml:id="br0">
      <inkml:brushProperty name="width" value="0.05" units="cm"/>
      <inkml:brushProperty name="height" value="0.05" units="cm"/>
      <inkml:brushProperty name="color" value="#548235"/>
    </inkml:brush>
  </inkml:definitions>
  <inkml:trace contextRef="#ctx0" brushRef="#br0">243 1 24575,'-13'13'0,"-12"18"0,7-8 0,-12 24 0,-2 19 0,3 6 0,-9 18 0,22-23 0,-3-21 0,17-12 0,-5-15 0,1-1 0,5-11 0,-5-1 0</inkml:trace>
</inkml:ink>
</file>

<file path=ppt/ink/ink10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51.566"/>
    </inkml:context>
    <inkml:brush xml:id="br0">
      <inkml:brushProperty name="width" value="0.05" units="cm"/>
      <inkml:brushProperty name="height" value="0.05" units="cm"/>
      <inkml:brushProperty name="color" value="#548235"/>
    </inkml:brush>
  </inkml:definitions>
  <inkml:trace contextRef="#ctx0" brushRef="#br0">0 0 24575,'20'0'0,"-2"0"0,0 0 0,1 0 0,1 0 0,4 0 0,-16 0 0,4 0 0</inkml:trace>
</inkml:ink>
</file>

<file path=ppt/ink/ink1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21.949"/>
    </inkml:context>
    <inkml:brush xml:id="br0">
      <inkml:brushProperty name="width" value="0.05" units="cm"/>
      <inkml:brushProperty name="height" value="0.05" units="cm"/>
      <inkml:brushProperty name="color" value="#F812CA"/>
    </inkml:brush>
  </inkml:definitions>
  <inkml:trace contextRef="#ctx0" brushRef="#br0">147 237 24575,'-6'-7'0,"-1"1"0,-16 21 0,13-5 0,-16 14 0,18-11 0,-5 7 0,-8 3 0,17 3 0,-17-2 0,20-6 0,-5-5 0,17-6 0,-3-1 0,16-6 0,-10 0 0,5-11 0,-5 8 0,5-28 0,-11 20 0,13-19 0,-18 17 0,13 4 0,-14-2 0,4 15 0,-6 2 0,0 9 0,0 3 0,0-5 0,0 0 0,5-6 0,-3 9 0,9-13 0,-9 14 0,14-16 0,-7 5 0,15-6 0,-10-6 0,5 5 0,-5-16 0,-1 8 0,-4-9 0,8 4 0,-15-5 0,15 3 0,-15-7 0,3 8 0,-5-3 0,6 11 0,1-4 0,11 9 0,2-4 0,4 6 0,-10 6 0,3-5 0,-16 11 0,5-5 0,-6 6 0,0 5 0,0-4 0,0 4 0,0 1 0,0 1 0,0-1 0,5-6 0,8-7 0,3-17 0,2 8 0,1-29 0,5 12 0,5-20 0,8-3 0,0-2 0,-4-5 0,-5 10 0,-16 6 0,1 14 0,-12 2 0,5 0 0,-12 9 0,5-8 0,-11 16 0,5-5 0,0 12 0,1 1 0,0 6 0,5 0 0,-5 0 0,6 0 0,-6 0 0,5 5 0,-5 1 0,-4 15 0,7 2 0,-7 1 0,10-3 0,0-9 0,0-1 0,0-5 0,0 0 0,0-1 0,6-10 0,1 9 0,11-16 0,-4-1 0,9-9 0,-3-6 0,4-1 0,1-1 0,0 1 0,-1 7 0,-5-5 0,0 13 0,-12 1 0,-7 1 0,-2 26 0,-4-17 0,1 18 0,3-15 0,-4 5 0,12-4 0,1-2 0,11-6 0,-3-6 0,3 0 0,-5 0 0,0 0 0,-6-11 0,9 1 0,-13-3 0,8 6 0</inkml:trace>
</inkml:ink>
</file>

<file path=ppt/ink/ink10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51.860"/>
    </inkml:context>
    <inkml:brush xml:id="br0">
      <inkml:brushProperty name="width" value="0.05" units="cm"/>
      <inkml:brushProperty name="height" value="0.05" units="cm"/>
      <inkml:brushProperty name="color" value="#548235"/>
    </inkml:brush>
  </inkml:definitions>
  <inkml:trace contextRef="#ctx0" brushRef="#br0">0 1 24575,'11'7'0,"3"-1"0,5-6 0,-1 0 0,0 0 0,2 0 0,15 7 0,-7-5 0,2 5 0,-18-7 0,-6 0 0</inkml:trace>
</inkml:ink>
</file>

<file path=ppt/ink/ink10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52.953"/>
    </inkml:context>
    <inkml:brush xml:id="br0">
      <inkml:brushProperty name="width" value="0.05" units="cm"/>
      <inkml:brushProperty name="height" value="0.05" units="cm"/>
      <inkml:brushProperty name="color" value="#548235"/>
    </inkml:brush>
  </inkml:definitions>
  <inkml:trace contextRef="#ctx0" brushRef="#br0">291 142 15652,'0'-13'0,"0"-5"3828,-7-2-3828,5-4 1539,-11 10-1539,12-8 826,-16 12-826,8-3 2730,-14 6-2730,3 14 0,7 0 0,-4 8 0,16-2 0,-5 0 0,0 0 0,5 5 0,-5 1 0,6 15 0,-10 3 0,7 8 0,-7 1 0,10 0 0,0 0 0,0 0 0,0-10 0,0-2 0,-8-9 0,7-6 0,-18 1 0,-4-2 0,-4-8 0,-2 0 0,17-16 0,6-6 0,6 3 0,0-2 0</inkml:trace>
</inkml:ink>
</file>

<file path=ppt/ink/ink10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53.404"/>
    </inkml:context>
    <inkml:brush xml:id="br0">
      <inkml:brushProperty name="width" value="0.05" units="cm"/>
      <inkml:brushProperty name="height" value="0.05" units="cm"/>
      <inkml:brushProperty name="color" value="#548235"/>
    </inkml:brush>
  </inkml:definitions>
  <inkml:trace contextRef="#ctx0" brushRef="#br0">1 13 24575,'25'-5'0,"-1"3"0,2-4 0,-2 6 0,-4 0 0,-2 0 0,-5 0 0,-1 0 0,1 0 0,0 0 0,0 0 0,5 0 0,-9 0 0,2 0 0</inkml:trace>
</inkml:ink>
</file>

<file path=ppt/ink/ink10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53.914"/>
    </inkml:context>
    <inkml:brush xml:id="br0">
      <inkml:brushProperty name="width" value="0.05" units="cm"/>
      <inkml:brushProperty name="height" value="0.05" units="cm"/>
      <inkml:brushProperty name="color" value="#548235"/>
    </inkml:brush>
  </inkml:definitions>
  <inkml:trace contextRef="#ctx0" brushRef="#br0">24 0 24575,'0'20'0,"0"3"0,0 17 0,-7-10 0,5 15 0,-11-26 0,12 4 0,6-14 0,-2 2 0,8-11 0</inkml:trace>
</inkml:ink>
</file>

<file path=ppt/ink/ink10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55.346"/>
    </inkml:context>
    <inkml:brush xml:id="br0">
      <inkml:brushProperty name="width" value="0.05" units="cm"/>
      <inkml:brushProperty name="height" value="0.05" units="cm"/>
      <inkml:brushProperty name="color" value="#548235"/>
    </inkml:brush>
  </inkml:definitions>
  <inkml:trace contextRef="#ctx0" brushRef="#br0">14 0 12617,'-7'6'0,"1"1"4689,17 0-4689,-3-1 2079,10-6-2079,0 0 1159,8 0-1159,-6 0 4031,9 0-4031,-14 0 0,3 0 0,-11 0 0,-1 0 0</inkml:trace>
</inkml:ink>
</file>

<file path=ppt/ink/ink10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55.984"/>
    </inkml:context>
    <inkml:brush xml:id="br0">
      <inkml:brushProperty name="width" value="0.05" units="cm"/>
      <inkml:brushProperty name="height" value="0.05" units="cm"/>
      <inkml:brushProperty name="color" value="#548235"/>
    </inkml:brush>
  </inkml:definitions>
  <inkml:trace contextRef="#ctx0" brushRef="#br0">72 0 24575,'-7'11'0,"1"-2"0,6 9 0,0-5 0,-7 5 0,5 1 0,-12 6 0,12-6 0,-11-1 0,11-5 0,-9 0 0,9 0 0,-4 0 0,6 0 0,0 0 0,6-6 0,-4-1 0,3-6 0</inkml:trace>
</inkml:ink>
</file>

<file path=ppt/ink/ink10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56.546"/>
    </inkml:context>
    <inkml:brush xml:id="br0">
      <inkml:brushProperty name="width" value="0.05" units="cm"/>
      <inkml:brushProperty name="height" value="0.05" units="cm"/>
      <inkml:brushProperty name="color" value="#548235"/>
    </inkml:brush>
  </inkml:definitions>
  <inkml:trace contextRef="#ctx0" brushRef="#br0">60 1 24575,'-7'10'0,"1"-1"0,6 9 0,-6 1 0,5-5 0,-5 10 0,-1-5 0,5 6 0,-6-1 0,1 1 0,5-1 0,-5 1 0,7-6 0,0 0 0,0-12 0,0-2 0</inkml:trace>
</inkml:ink>
</file>

<file path=ppt/ink/ink10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58.042"/>
    </inkml:context>
    <inkml:brush xml:id="br0">
      <inkml:brushProperty name="width" value="0.05" units="cm"/>
      <inkml:brushProperty name="height" value="0.05" units="cm"/>
      <inkml:brushProperty name="color" value="#548235"/>
    </inkml:brush>
  </inkml:definitions>
  <inkml:trace contextRef="#ctx0" brushRef="#br0">86 1 24575,'-6'7'0,"5"10"0,-5-9 0,6 15 0,0-3 0,-7 4 0,5 1 0,-6 9 0,8 2 0,0 10 0,0 0 0,0 0 0,0 0 0,0 0 0,0 0 0,0-1 0,-10 1 0,8-9 0,-16-3 0,16-10 0,-13 1 0,14-1 0,-7-4 0,8-2 0,0-5 0,0 0 0,0 0 0,0 0 0,0-1 0,0 1 0,0-5 0,0-3 0</inkml:trace>
</inkml:ink>
</file>

<file path=ppt/ink/ink10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6:59.074"/>
    </inkml:context>
    <inkml:brush xml:id="br0">
      <inkml:brushProperty name="width" value="0.05" units="cm"/>
      <inkml:brushProperty name="height" value="0.05" units="cm"/>
      <inkml:brushProperty name="color" value="#548235"/>
    </inkml:brush>
  </inkml:definitions>
  <inkml:trace contextRef="#ctx0" brushRef="#br0">73 1 24575,'7'13'0,"-1"5"0,-6-4 0,0 4 0,-11-3 0,2-2 0,-18 11 0,11-9 0,-1 2 0,12-11 0</inkml:trace>
</inkml:ink>
</file>

<file path=ppt/ink/ink10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7:00.034"/>
    </inkml:context>
    <inkml:brush xml:id="br0">
      <inkml:brushProperty name="width" value="0.05" units="cm"/>
      <inkml:brushProperty name="height" value="0.05" units="cm"/>
      <inkml:brushProperty name="color" value="#548235"/>
    </inkml:brush>
  </inkml:definitions>
  <inkml:trace contextRef="#ctx0" brushRef="#br0">216 51 8191,'-6'-20'0,"-1"2"5063,-6 11-5063,0 1 2818,0 6-2818,6 6 1719,-5-5-1719,5 22 6784,0-13-6784,1 13 0,-1-5 0,5 2 0,-5 4 0,7 1 0,0 0 0,-8-1 0,6 1 0,-5-1 0,7 1 0,0-6 0,0-1 0,-7 1 0,-1-5 0,-12 5 0,1-11 0,5 5 0,-3-12 0,16 5 0,-5-6 0</inkml:trace>
</inkml:ink>
</file>

<file path=ppt/ink/ink1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22.490"/>
    </inkml:context>
    <inkml:brush xml:id="br0">
      <inkml:brushProperty name="width" value="0.05" units="cm"/>
      <inkml:brushProperty name="height" value="0.05" units="cm"/>
      <inkml:brushProperty name="color" value="#F812CA"/>
    </inkml:brush>
  </inkml:definitions>
  <inkml:trace contextRef="#ctx0" brushRef="#br0">0 0 18751,'18'7'0,"-4"-5"0,4 5 0,-5-7 2669,11 0-2669,-8 0 993,8 0-993,-11 0 129,-1 0 1,-4 0 0,-3 0-1</inkml:trace>
</inkml:ink>
</file>

<file path=ppt/ink/ink10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7:00.454"/>
    </inkml:context>
    <inkml:brush xml:id="br0">
      <inkml:brushProperty name="width" value="0.05" units="cm"/>
      <inkml:brushProperty name="height" value="0.05" units="cm"/>
      <inkml:brushProperty name="color" value="#548235"/>
    </inkml:brush>
  </inkml:definitions>
  <inkml:trace contextRef="#ctx0" brushRef="#br0">1 0 24575,'19'0'0,"-1"0"0,-5 0 0,0 0 0,0 0 0,5 7 0,-4-5 0,4 5 0,-5-7 0,-6 0 0,-1 0 0</inkml:trace>
</inkml:ink>
</file>

<file path=ppt/ink/ink10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7:01.256"/>
    </inkml:context>
    <inkml:brush xml:id="br0">
      <inkml:brushProperty name="width" value="0.05" units="cm"/>
      <inkml:brushProperty name="height" value="0.05" units="cm"/>
      <inkml:brushProperty name="color" value="#548235"/>
    </inkml:brush>
  </inkml:definitions>
  <inkml:trace contextRef="#ctx0" brushRef="#br0">8 43 17138,'-8'-5'0,"13"-4"3300,4 1-3300,15 1 1277,-10 1-1277,5 5 675,-6-5-675,5 6 2185,-4 6-2185,-2 6 0,-6 2 0,-6 4 0,0-5 0,0 0 0,0 0 0,0 0 0,-11 1 0,1 5 0,-14-2 0,3 3 0,2-11 0,6 4 0,2-11 0,20 3 0,-6-5 0,15-5 0,-5 3 0,0-4 0,0 6 0,-1 0 0,13 0 0,-9 0 0,25 0 0,-24 0 0,17 0 0,-25 0 0,2 0 0</inkml:trace>
</inkml:ink>
</file>

<file path=ppt/ink/ink10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7:02.218"/>
    </inkml:context>
    <inkml:brush xml:id="br0">
      <inkml:brushProperty name="width" value="0.05" units="cm"/>
      <inkml:brushProperty name="height" value="0.05" units="cm"/>
      <inkml:brushProperty name="color" value="#548235"/>
    </inkml:brush>
  </inkml:definitions>
  <inkml:trace contextRef="#ctx0" brushRef="#br0">26 1 24575,'-19'0'0,"12"0"0,9 0 0,16 0 0,-4 0 0,4 5 0,-5-3 0,5 3 0,-4-5 0,4 0 0,-5-5 0,0 3 0,-6 2 0,10 2 0,-14 3 0,8-5 0</inkml:trace>
</inkml:ink>
</file>

<file path=ppt/ink/ink10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7:02.840"/>
    </inkml:context>
    <inkml:brush xml:id="br0">
      <inkml:brushProperty name="width" value="0.05" units="cm"/>
      <inkml:brushProperty name="height" value="0.05" units="cm"/>
      <inkml:brushProperty name="color" value="#548235"/>
    </inkml:brush>
  </inkml:definitions>
  <inkml:trace contextRef="#ctx0" brushRef="#br0">14 0 24575,'0'13'0,"0"0"0,0 0 0,0 5 0,0-4 0,0 4 0,0 17 0,-6-17 0,4 23 0,-3-27 0,10-1 0,-3-7 0,4-6 0</inkml:trace>
</inkml:ink>
</file>

<file path=ppt/ink/ink10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7:03.448"/>
    </inkml:context>
    <inkml:brush xml:id="br0">
      <inkml:brushProperty name="width" value="0.05" units="cm"/>
      <inkml:brushProperty name="height" value="0.05" units="cm"/>
      <inkml:brushProperty name="color" value="#548235"/>
    </inkml:brush>
  </inkml:definitions>
  <inkml:trace contextRef="#ctx0" brushRef="#br0">27 21 8191,'9'-19'0,"-2"17"5063,-13 25-5063,-1 0 2818,0 11-2818,1-21 1719,6 5-1719,-7 12 6784,5-3-6784,-5 9 0,7-12 0,0-4 0,0-2 0,0-5 0,0-6 0,0-1 0</inkml:trace>
</inkml:ink>
</file>

<file path=ppt/ink/ink10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7:04.250"/>
    </inkml:context>
    <inkml:brush xml:id="br0">
      <inkml:brushProperty name="width" value="0.05" units="cm"/>
      <inkml:brushProperty name="height" value="0.05" units="cm"/>
      <inkml:brushProperty name="color" value="#548235"/>
    </inkml:brush>
  </inkml:definitions>
  <inkml:trace contextRef="#ctx0" brushRef="#br0">0 1 24575,'10'27'0,"-7"-10"0,13 10 0,-8-9 0,7 2 0,28 32-6784,-4-13 6784,24 23 0,-18-25 0,-6-8 0,-16-6 0,-4-14 0,-12 2 0,-2-4 1696,-10 1 0,3-3 0,-4-5 0</inkml:trace>
</inkml:ink>
</file>

<file path=ppt/ink/ink10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37:04.669"/>
    </inkml:context>
    <inkml:brush xml:id="br0">
      <inkml:brushProperty name="width" value="0.05" units="cm"/>
      <inkml:brushProperty name="height" value="0.05" units="cm"/>
      <inkml:brushProperty name="color" value="#548235"/>
    </inkml:brush>
  </inkml:definitions>
  <inkml:trace contextRef="#ctx0" brushRef="#br0">390 0 24575,'-7'6'0,"-10"-5"0,7 16 0,-10-3 0,-7 23 0,0-5 0,-19 20 0,1-13 0,-1 5 0,8-15 0,14-6 0,6-9 0,10-1 0,-8-6 0,13 5 0,-14-11 0,16 10 0,-11-9 0,11 4 0,-5-6 0</inkml:trace>
</inkml:ink>
</file>

<file path=ppt/ink/ink10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1:32.015"/>
    </inkml:context>
    <inkml:brush xml:id="br0">
      <inkml:brushProperty name="width" value="0.05" units="cm"/>
      <inkml:brushProperty name="height" value="0.05" units="cm"/>
      <inkml:brushProperty name="color" value="#E71224"/>
    </inkml:brush>
  </inkml:definitions>
  <inkml:trace contextRef="#ctx0" brushRef="#br0">168 0 24575,'-6'7'0,"5"10"0,-29 10 0,16 1 0,-19 9 0,18-17 0,0-2 0,-3 2 0,2 0 0,4 1 0,4-8 0,8-8 0</inkml:trace>
</inkml:ink>
</file>

<file path=ppt/ink/ink10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1:32.734"/>
    </inkml:context>
    <inkml:brush xml:id="br0">
      <inkml:brushProperty name="width" value="0.05" units="cm"/>
      <inkml:brushProperty name="height" value="0.05" units="cm"/>
      <inkml:brushProperty name="color" value="#E71224"/>
    </inkml:brush>
  </inkml:definitions>
  <inkml:trace contextRef="#ctx0" brushRef="#br0">1 0 24575,'7'18'0,"-5"2"0,15 14 0,-14-12 0,7 5 0,-10-14 0,0 0 0,0 0 0,6 0 0,-5 5 0,5-4 0,-6 4 0,0-5 0,0-6 0,0-1 0</inkml:trace>
</inkml:ink>
</file>

<file path=ppt/ink/ink10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1:58.790"/>
    </inkml:context>
    <inkml:brush xml:id="br0">
      <inkml:brushProperty name="width" value="0.05" units="cm"/>
      <inkml:brushProperty name="height" value="0.05" units="cm"/>
      <inkml:brushProperty name="color" value="#E71224"/>
    </inkml:brush>
  </inkml:definitions>
  <inkml:trace contextRef="#ctx0" brushRef="#br0">134 121 24575,'7'13'0,"-1"11"0,-6-8 0,0 19 0,0-19 0,0 13 0,-8-9 0,7 4 0,-13-4 0,13-2 0,-11-5 0,11 0 0,-11-6 0,11 4 0,-11-4 0,5 1 0,-6-3 0,0-5 0,0-5 0,0 3 0,6-9 0,-5 9 0,11-9 0,-5-2 0,6-1 0,0-4 0,0-1 0,0 0 0,0-1 0,0 2 0,11 4 0,-8 0 0,8 0 0,-11 1 0,5 5 0,-3-8 0,15 13 0,-15-19 0,15 19 0,-16-19 0,16 20 0,-14-20 0,19 12 0,-4-19 0,7 11 0,4 1 0,-9 4 0,-2 11 0,-5-4 0,0 6 0,5 0 0,-4 0 0,4 0 0,-5 0 0,0 0 0,0 0 0,0 0 0,-1 0 0,1 0 0,0 0 0,-6 0 0,-1 0 0</inkml:trace>
</inkml:ink>
</file>

<file path=ppt/ink/ink1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23.029"/>
    </inkml:context>
    <inkml:brush xml:id="br0">
      <inkml:brushProperty name="width" value="0.05" units="cm"/>
      <inkml:brushProperty name="height" value="0.05" units="cm"/>
      <inkml:brushProperty name="color" value="#F812CA"/>
    </inkml:brush>
  </inkml:definitions>
  <inkml:trace contextRef="#ctx0" brushRef="#br0">21 14 24575,'-6'7'0,"-1"4"0,-1-15 0,8 8 0,2-15 0,9 9 0,-9-9 0,9 9 0,-9-3 0,3 5 0</inkml:trace>
</inkml:ink>
</file>

<file path=ppt/ink/ink10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1:59.533"/>
    </inkml:context>
    <inkml:brush xml:id="br0">
      <inkml:brushProperty name="width" value="0.05" units="cm"/>
      <inkml:brushProperty name="height" value="0.05" units="cm"/>
      <inkml:brushProperty name="color" value="#E71224"/>
    </inkml:brush>
  </inkml:definitions>
  <inkml:trace contextRef="#ctx0" brushRef="#br0">14 1 24575,'0'18'0,"0"-4"0,0 4 0,0-5 0,0 5 0,0 2 0,0-1 0,-6-1 0,4-5 0,-3 0 0,5 5 0,5-9 0,-3 1 0,4-10 0</inkml:trace>
</inkml:ink>
</file>

<file path=ppt/ink/ink10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2:00.800"/>
    </inkml:context>
    <inkml:brush xml:id="br0">
      <inkml:brushProperty name="width" value="0.05" units="cm"/>
      <inkml:brushProperty name="height" value="0.05" units="cm"/>
      <inkml:brushProperty name="color" value="#E71224"/>
    </inkml:brush>
  </inkml:definitions>
  <inkml:trace contextRef="#ctx0" brushRef="#br0">1 0 24575,'12'0'0,"16"0"0,-11 0 0,10 0 0,-9 0 0,-4 0 0,10 0 0,-9 0 0,3 0 0,-5 0 0,0 0 0,0 0 0,0 0 0,0 0 0,0 0 0,-1 0 0,-15 0 0,-5 0 0</inkml:trace>
</inkml:ink>
</file>

<file path=ppt/ink/ink10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2:01.743"/>
    </inkml:context>
    <inkml:brush xml:id="br0">
      <inkml:brushProperty name="width" value="0.05" units="cm"/>
      <inkml:brushProperty name="height" value="0.05" units="cm"/>
      <inkml:brushProperty name="color" value="#E71224"/>
    </inkml:brush>
  </inkml:definitions>
  <inkml:trace contextRef="#ctx0" brushRef="#br0">43 0 24575,'0'4'0,"0"-1"0,0 16 0,0-6 0,0 0 0,0 0 0,-6 5 0,5 2 0,-5 5 0,6-1 0,-7 1 0,5 0 0,-5-6 0,7-1 0,0-5 0,0 0 0,0 5 0,0-4 0,0 4 0,0-5 0,0 0 0,0 0 0,0 0 0,0 0 0,-6-6 0,4 4 0,-3-9 0,5 4 0</inkml:trace>
</inkml:ink>
</file>

<file path=ppt/ink/ink10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5:28.273"/>
    </inkml:context>
    <inkml:brush xml:id="br0">
      <inkml:brushProperty name="width" value="0.05" units="cm"/>
      <inkml:brushProperty name="height" value="0.05" units="cm"/>
      <inkml:brushProperty name="color" value="#008C3A"/>
    </inkml:brush>
  </inkml:definitions>
  <inkml:trace contextRef="#ctx0" brushRef="#br0">133 75 24575,'-6'-7'0,"11"1"0,-4 12 0,6 1 0,5 1 0,-11 8 0,5-2 0,0 17 0,-5-5 0,5 5 0,-6-7 0,0-4 0,-8 3 0,7-9 0,-13 10 0,2-8 0,3 3 0,-7-10 0,9 2 0,-7-9 0,1 3 0,0-10 0,6-3 0,-4-5 0,9-14 0,-9 10 0,9-11 0,-4 15 0,1 0 0,3 0 0,-4 0 0,6 0 0,-5 0 0,3 0 0,-4 0 0,6-5 0,6 4 0,-4-4 0,9 10 0,-10-3 0,11 9 0,-5-9 0,6 9 0,5-11 0,11 11 0,-7-5 0,10 0 0,-17 5 0,3-6 0,-5 3 0,5 3 0,-4-4 0,4 1 0,-5 3 0,0-4 0,-6 1 0,19 3 0,-15-4 0,16 6 0,-14 0 0,0 0 0,0 0 0,0 0 0,0 0 0,0 6 0,0-4 0,-12 3 0,-8-12 0,-12 5 0,5-5 0,3 7 0</inkml:trace>
</inkml:ink>
</file>

<file path=ppt/ink/ink10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5:29.809"/>
    </inkml:context>
    <inkml:brush xml:id="br0">
      <inkml:brushProperty name="width" value="0.05" units="cm"/>
      <inkml:brushProperty name="height" value="0.05" units="cm"/>
      <inkml:brushProperty name="color" value="#008C3A"/>
    </inkml:brush>
  </inkml:definitions>
  <inkml:trace contextRef="#ctx0" brushRef="#br0">1 89 24575,'0'-13'0,"0"-5"0,5 9 0,-3-13 0,14 20 0,-13-15 0,19 15 0,-8-3 0,10 5 0,-4 0 0,-2 0 0,-11 5 0,4 2 0,-9 12 0,4-5 0,-6 4 0,-6-5 0,4 0 0,-9 0 0,9-1 0,-9 1 0,9 0 0,-9 0 0,9 0 0,-11 5 0,11-4 0,-11-1 0,6-8 0,0 1 0,-5-4 0,5 3 0,5-5 0,-2-5 0,16 3 0,-5-9 0,6 9 0,0-4 0,5 6 0,-4 0 0,4 0 0,-5 0 0,0 0 0,0 0 0,5 0 0,-10-5 0,3 3 0,-11-4 0</inkml:trace>
</inkml:ink>
</file>

<file path=ppt/ink/ink10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5:31.020"/>
    </inkml:context>
    <inkml:brush xml:id="br0">
      <inkml:brushProperty name="width" value="0.05" units="cm"/>
      <inkml:brushProperty name="height" value="0.05" units="cm"/>
      <inkml:brushProperty name="color" value="#008C3A"/>
    </inkml:brush>
  </inkml:definitions>
  <inkml:trace contextRef="#ctx0" brushRef="#br0">14 69 24575,'-8'-5'0,"3"-3"0,10 1 0,8 1 0,1 6 0,4 0 0,0 0 0,2 0 0,4 0 0,1-7 0,-6 5 0,-1-5 0,0 7 0,-4 0 0,5-6 0,-7 5 0,1-5 0,0 6 0,-6-6 0,5 5 0,-16-5 0,2 6 0,-5 0 0,1 0 0</inkml:trace>
</inkml:ink>
</file>

<file path=ppt/ink/ink10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5:32"/>
    </inkml:context>
    <inkml:brush xml:id="br0">
      <inkml:brushProperty name="width" value="0.05" units="cm"/>
      <inkml:brushProperty name="height" value="0.05" units="cm"/>
      <inkml:brushProperty name="color" value="#008C3A"/>
    </inkml:brush>
  </inkml:definitions>
  <inkml:trace contextRef="#ctx0" brushRef="#br0">0 0 24575,'0'13'0,"6"0"0,-5 5 0,5-4 0,-6 4 0,0 1 0,0-5 0,0 5 0,0-6 0,0 0 0,7 5 0,-5 1 0,5 6 0,-1-6 0,-4-1 0,3-5 0,-5 0 0,0 0 0,0 0 0,0 0 0,0 0 0,0-1 0,0 1 0,0 0 0,0 0 0,0 0 0,0 0 0,0 0 0,-5-6 0,3 5 0,-4-5 0,6 6 0,0-6 0,0-2 0</inkml:trace>
</inkml:ink>
</file>

<file path=ppt/ink/ink10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5:33.199"/>
    </inkml:context>
    <inkml:brush xml:id="br0">
      <inkml:brushProperty name="width" value="0.05" units="cm"/>
      <inkml:brushProperty name="height" value="0.05" units="cm"/>
      <inkml:brushProperty name="color" value="#008C3A"/>
    </inkml:brush>
  </inkml:definitions>
  <inkml:trace contextRef="#ctx0" brushRef="#br0">0 1 24575,'6'7'0,"-5"4"0,25-9 0,1 4 0,20-6 0,0 0 0,-11 0 0,-2 0 0,-14-6 0,-2 4 0,-5-3 0,5 12 0,-4-5 0,-2 11 0,0-12 0,-5 5 0,0-6 0,-1 0 0</inkml:trace>
</inkml:ink>
</file>

<file path=ppt/ink/ink10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5:34.063"/>
    </inkml:context>
    <inkml:brush xml:id="br0">
      <inkml:brushProperty name="width" value="0.05" units="cm"/>
      <inkml:brushProperty name="height" value="0.05" units="cm"/>
      <inkml:brushProperty name="color" value="#008C3A"/>
    </inkml:brush>
  </inkml:definitions>
  <inkml:trace contextRef="#ctx0" brushRef="#br0">1 235 24575,'34'-34'0,"-15"9"0,7 1 0,-23 10 0,19-2 0,-8-10 0,-1 8 0,4-1 0,-16 7 0,11 11 0,-11-11 0,11 11 0,-11-11 0,11 11 0,-5-11 0,6 5 0,-17 7 0,-4 3 0</inkml:trace>
</inkml:ink>
</file>

<file path=ppt/ink/ink10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28.122"/>
    </inkml:context>
    <inkml:brush xml:id="br0">
      <inkml:brushProperty name="width" value="0.05" units="cm"/>
      <inkml:brushProperty name="height" value="0.05" units="cm"/>
      <inkml:brushProperty name="color" value="#F812CA"/>
    </inkml:brush>
  </inkml:definitions>
  <inkml:trace contextRef="#ctx0" brushRef="#br0">194 64 18481,'6'-7'0,"-5"12"2779,5 3-2779,-6 10 0,0-5 0,0 5 1040,0 2-1040,0 15 544,-7-2-544,-27 16 1731,14-26-1731,-21 11 0,28-31 0,-2 13 0,2-14 0,-5 4 0,4-6 0,-4-6 0,10-1 0,3-6 0,5-6 0,0 0 0,0-6 0,0 1 0,0-1 0,7 0 0,-5 6 0,11 0 0,-12 6 0,16-1 0,-9 6 0,12-10 0,-7 15 0,2-14 0,3 16 0,1-12 0,6 11 0,-1-5 0,2 7 0,-7 0 0,0 0 0,-6 0 0,5 0 0,1 0 0,17 0 0,-14 0 0,7 0 0,-16 0 0,-6-6 0,4 4 0,-9-9 0,24 9 0,-10-11 0,18 11 0,-15-5 0,-1 7 0,-11 0 0,-1 0 0</inkml:trace>
</inkml:ink>
</file>

<file path=ppt/ink/ink1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24.751"/>
    </inkml:context>
    <inkml:brush xml:id="br0">
      <inkml:brushProperty name="width" value="0.05" units="cm"/>
      <inkml:brushProperty name="height" value="0.05" units="cm"/>
      <inkml:brushProperty name="color" value="#F812CA"/>
    </inkml:brush>
  </inkml:definitions>
  <inkml:trace contextRef="#ctx0" brushRef="#br0">94 179 24575,'-13'0'0,"6"6"0,-5-4 0,11 14 0,-16-6 0,14 9 0,-15 0 0,16 1 0,-11-1 0,11-1 0,-3-5 0,5 0 0,5 0 0,3-6 0,4-1 0,7-6 0,0 0 0,6 0 0,-1-8 0,1-1 0,-1-7 0,5-9 0,-4-6 0,3-10 0,-5-5 0,-3 9 0,-8 3 0,11 5 0,-19 8 0,17-1 0,-20 9 0,5 0 0,-6 0 0,-6 11 0,-3 9 0,2 7 0,-7 4 0,13 0 0,-19 24 0,16-12 0,-11 26 0,15-20 0,0 0 0,0-2 0,0-14 0,0-2 0,0-5 0,6-6 0,3 10 0,4-15 0,7 17 0,5-18 0,1 7 0,4-8 0,-5-8 0,-1 6 0,14-29 0,-6 10 0,3-18 0,-11 10 0,-15 4 0,4 6 0,-11-4 0,-2 14 0,-7-2 0,-1 17 0,-3-5 0,9 16 0,-9-9 0,9 10 0,-9-5 0,9 0 0,-3 0 0,5 5 0,5-4 0,2-1 0,12-8 0,9-5 0,9 0 0,9 0 0,0 0 0,-10 0 0,-13 0 0,-12 0 0</inkml:trace>
</inkml:ink>
</file>

<file path=ppt/ink/ink10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28.774"/>
    </inkml:context>
    <inkml:brush xml:id="br0">
      <inkml:brushProperty name="width" value="0.05" units="cm"/>
      <inkml:brushProperty name="height" value="0.05" units="cm"/>
      <inkml:brushProperty name="color" value="#F812CA"/>
    </inkml:brush>
  </inkml:definitions>
  <inkml:trace contextRef="#ctx0" brushRef="#br0">43 1 18828,'-8'11'0,"3"-3"2637,5 10-2637,-8 0 980,6-4-980,-5 5 0,7-7 511,-6 1-511,5 0 1619,-5 5-1619,6-3 0,0-3 0,0-6 0</inkml:trace>
</inkml:ink>
</file>

<file path=ppt/ink/ink10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29.330"/>
    </inkml:context>
    <inkml:brush xml:id="br0">
      <inkml:brushProperty name="width" value="0.05" units="cm"/>
      <inkml:brushProperty name="height" value="0.05" units="cm"/>
      <inkml:brushProperty name="color" value="#F812CA"/>
    </inkml:brush>
  </inkml:definitions>
  <inkml:trace contextRef="#ctx0" brushRef="#br0">55 1 24575,'14'11'0,"-6"-3"0,-1 10 0,-7 1 0,-6-5 0,-6 20 0,-11-8 0,3-2 0,3-9 0,11-15 0</inkml:trace>
</inkml:ink>
</file>

<file path=ppt/ink/ink10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30.244"/>
    </inkml:context>
    <inkml:brush xml:id="br0">
      <inkml:brushProperty name="width" value="0.05" units="cm"/>
      <inkml:brushProperty name="height" value="0.05" units="cm"/>
      <inkml:brushProperty name="color" value="#F812CA"/>
    </inkml:brush>
  </inkml:definitions>
  <inkml:trace contextRef="#ctx0" brushRef="#br0">72 128 13672,'5'-7'0,"3"1"4428,6 17-4428,-6-2 1891,-1 9-1891,-7-5 1040,0 11-1040,0-4 0,0 16 0,0-15 3544,0 3-3544,-6-17 0,5 5 0,-11-11 0,0 5 0,-8-6 0,-4 0 0,10-6 0,-3 5 0,16-11 0,-5-10 0,6 0 0,0-12 0,0 0 0,0 7 0,15-12 0,-5 19 0,12-3 0,-9 10 0,0 6 0,1-10 0,0 15 0,0-15 0,-1 15 0,0-3 0,0-1 0,0 4 0,0-3 0,5 5 0,-4 0 0,9 0 0,-9 0 0,5 0 0,-12 0 0,-2 0 0</inkml:trace>
</inkml:ink>
</file>

<file path=ppt/ink/ink10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30.972"/>
    </inkml:context>
    <inkml:brush xml:id="br0">
      <inkml:brushProperty name="width" value="0.05" units="cm"/>
      <inkml:brushProperty name="height" value="0.05" units="cm"/>
      <inkml:brushProperty name="color" value="#F812CA"/>
    </inkml:brush>
  </inkml:definitions>
  <inkml:trace contextRef="#ctx0" brushRef="#br0">1 39 24575,'5'-7'0,"-3"-5"0,14 11 0,-7-5 0,9 6 0,1-6 0,-5 5 0,5-5 0,-7 6 0,7 7 0,-11 1 0,3 12 0,-11-6 0,0 4 0,0-5 0,-11 1 0,2 0 0,-3 0 0,-5-7 0,14 10 0,-13-14 0,14 13 0,-9-14 0,9 9 0,-9-9 0,9 9 0,2-10 0,7 5 0,11-6 0,2 0 0,4 0 0,1 0 0,0 0 0,-1 0 0,-4-6 0,-8 5 0,-6-5 0</inkml:trace>
</inkml:ink>
</file>

<file path=ppt/ink/ink10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32.392"/>
    </inkml:context>
    <inkml:brush xml:id="br0">
      <inkml:brushProperty name="width" value="0.05" units="cm"/>
      <inkml:brushProperty name="height" value="0.05" units="cm"/>
      <inkml:brushProperty name="color" value="#F812CA"/>
    </inkml:brush>
  </inkml:definitions>
  <inkml:trace contextRef="#ctx0" brushRef="#br0">141 13 12468,'-13'-7'0,"0"1"4722,0 6-4722,6 6 2105,-4-5-2105,9 26 1176,-15-15-1176,15 21 4104,-25-8-4104,23 1 0,-18 3 0,20-10 0,-5 5 0,7-10 0,0 4 0,0-5 0,10-6 0,-1-1 0,9-12 0,-5-1 0,1-11 0,1-2 0,2-5 0,2-9 0,-2 7 0,-5-2 0,6 17 0,-15 0 0,1 22 0,-6-8 0,-11 17 0,11-7 0,-9 1 0,9 0 0,-4 0 0,6 0 0,0 0 0,0 0 0,11-6 0,-2-1 0,14 1 0,-3-5 0,4 5 0,-10-7 0,-3 0 0</inkml:trace>
</inkml:ink>
</file>

<file path=ppt/ink/ink10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34.060"/>
    </inkml:context>
    <inkml:brush xml:id="br0">
      <inkml:brushProperty name="width" value="0.05" units="cm"/>
      <inkml:brushProperty name="height" value="0.05" units="cm"/>
      <inkml:brushProperty name="color" value="#F812CA"/>
    </inkml:brush>
  </inkml:definitions>
  <inkml:trace contextRef="#ctx0" brushRef="#br0">170 253 13356,'-13'0'0,"-6"7"4510,5-5-4510,-6 16 1948,7-15-1948,-6 28 1075,5-20-1075,-16 35 3686,20-29-3686,-8 19 0,18-21 0,11-3 0,-3-12 0,11-7 0,-1-8 0,5-8 0,10-12 0,5-16 0,2-10 0,-5-16 0,-14 17 0,-7 4 0,-14 27 0,0 6 0,-6 15 0,4 2 0,-3 13 0,5 6 0,0 0 0,-8 26 0,6-15 0,-5 21 0,0-20 0,5-1 0,-6 1 0,1 0 0,5-1 0,-5 1 0,7-6 0,0-1 0,0-5 0,0 0 0,6 0 0,1 0 0,11-6 0,-4-1 0,4-6 0,-5-6 0,0 4 0,1-14 0,0 7 0,-6-9 0,9 3 0,-14 2 0,14-2 0,-10 8 0,7 12 0,-6 9 0,6 11 0,-12 11 0,5-9 0,-7 9 0,0-2 0,-17 6 0,2 7 0,-13-7 0,9-6 0,4-15 0,0-1 0,2-5 0,0-6 0,0 5 0,0-11 0,0 5 0,-7-17 0,5 2 0,0-9 0,4 5 0,9-5 0,-4 4 0,6 1 0,0 7 0</inkml:trace>
</inkml:ink>
</file>

<file path=ppt/ink/ink10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34.672"/>
    </inkml:context>
    <inkml:brush xml:id="br0">
      <inkml:brushProperty name="width" value="0.05" units="cm"/>
      <inkml:brushProperty name="height" value="0.05" units="cm"/>
      <inkml:brushProperty name="color" value="#F812CA"/>
    </inkml:brush>
  </inkml:definitions>
  <inkml:trace contextRef="#ctx0" brushRef="#br0">13 8 18425,'-6'-8'0,"5"13"0,-5-2 0,6 8 0</inkml:trace>
</inkml:ink>
</file>

<file path=ppt/ink/ink10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37.388"/>
    </inkml:context>
    <inkml:brush xml:id="br0">
      <inkml:brushProperty name="width" value="0.05" units="cm"/>
      <inkml:brushProperty name="height" value="0.05" units="cm"/>
      <inkml:brushProperty name="color" value="#F812CA"/>
    </inkml:brush>
  </inkml:definitions>
  <inkml:trace contextRef="#ctx0" brushRef="#br0">95 187 18358,'-6'-8'0,"-1"3"2828,-6 5-2828,6 5 1062,-5 2-1062,4 12 556,0-5-556,-5 4 1771,11-5-1771,-3 0 0,5 0 0,-6-6 0,4 9 0,-3-2 0,16 0 0,-9 2 0,20-14 0,-13 3 0,9-5 0,-5 0 0,0 0 0,5 0 0,-4 0 0,-2-10 0,0 1 0,-11-9 0,12 0 0,-11-2 0,5-5 0,-7 6 0,0 1 0,0 5 0,0 0 0,-6 5 0,-1 3 0,-6 5 0,0 5 0,0-3 0,6 9 0,-5-9 0,11 9 0,1-9 0,7 3 0,11-5 0,2 0 0,4 0 0,10 0 0,-7 0 0,7 0 0,-9 0 0,-6 0 0,-1-5 0,-5 3 0,5-4 0,-4 1 0,5 3 0,-12 2 0,-2 7 0,-5 23 0,0-13 0,0 18 0,-5-27 0,3 14 0,-4-14 0,6 10 0,6-10 0,7-3 0,1-5 0,4 0 0,-4-11 0,0 3 0,5-12 0,5-3 0,2 5 0,-3-5 0,-5 14 0,-10-3 0,3 11 0,-9 1 0,3 7 0,-5 6 0,0 5 0,0 1 0,0 1 0,0-2 0,6-11 0,6-1 0,-3-12 0,13 5 0,-9-26 0,11 15 0,0-18 0,-5 21 0,-1-4 0,-5 11 0,-6 2 0,-7 8 0,-1 10 0,-11-10 0,11 14 0,-5-8 0,12 5 0,1-7 0,11-6 0,2-13 0,-1-1 0,1-12 0,-6 1 0,11-10 0,-7 3 0,7-3 0,-16 9 0,9 1 0,-15 5 0,15-5 0,-16 4 0,5-14 0,-1 13 0,-5-8 0,5 11 0,-6 0 0,6 6 0,-5-4 0,-1 9 0,-1 2 0,-12 12 0,11 8 0,-11 5 0,11-6 0,-11 5 0,11-4 0,-13 4 0,14 1 0,-7-6 0,1 4 0,5-8 0,-5 9 0,12-10 0,17 9 0,-5-15 0,16 2 0,-14-10 0,6 0 0,-1 0 0,1 0 0,4-15 0,-15 11 0,2-11 0</inkml:trace>
</inkml:ink>
</file>

<file path=ppt/ink/ink10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37.981"/>
    </inkml:context>
    <inkml:brush xml:id="br0">
      <inkml:brushProperty name="width" value="0.05" units="cm"/>
      <inkml:brushProperty name="height" value="0.05" units="cm"/>
      <inkml:brushProperty name="color" value="#F812CA"/>
    </inkml:brush>
  </inkml:definitions>
  <inkml:trace contextRef="#ctx0" brushRef="#br0">1 0 8191,'19'0'0,"5"0"5063,-4 0-5063,5 0 2818,-1 0-2818,31 0 1719,-23 0-1719,17 0 6784,-31 0-6784,-5 0 0,-6 0 0,-1 0 0</inkml:trace>
</inkml:ink>
</file>

<file path=ppt/ink/ink10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41.324"/>
    </inkml:context>
    <inkml:brush xml:id="br0">
      <inkml:brushProperty name="width" value="0.05" units="cm"/>
      <inkml:brushProperty name="height" value="0.05" units="cm"/>
      <inkml:brushProperty name="color" value="#F812CA"/>
    </inkml:brush>
  </inkml:definitions>
  <inkml:trace contextRef="#ctx0" brushRef="#br0">19 23 24575,'-7'5'0,"-4"-3"0,15-2 0,2-9 0,9 1 0,-3-5 0,-6 17 0,-12-2 0,10-1 0,-2-2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21:59.454"/>
    </inkml:context>
    <inkml:brush xml:id="br0">
      <inkml:brushProperty name="width" value="0.05" units="cm"/>
      <inkml:brushProperty name="height" value="0.05" units="cm"/>
      <inkml:brushProperty name="color" value="#004F8B"/>
    </inkml:brush>
  </inkml:definitions>
  <inkml:trace contextRef="#ctx0" brushRef="#br0">74 0 24575,'0'12'0,"0"-6"0,0 23 0,0-12 0,-7-1 0,5 0 0,-5 6 0,-2 3 0,7 6 0,-7-1 0,9 1 0,-10 0 0,8-7 0,-7-1 0,9-7 0,0 0 0,-7 0 0,5 7 0,-5-19 0,7 7 0,0-18 0</inkml:trace>
</inkml:ink>
</file>

<file path=ppt/ink/ink1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27.746"/>
    </inkml:context>
    <inkml:brush xml:id="br0">
      <inkml:brushProperty name="width" value="0.05" units="cm"/>
      <inkml:brushProperty name="height" value="0.05" units="cm"/>
      <inkml:brushProperty name="color" value="#F812CA"/>
    </inkml:brush>
  </inkml:definitions>
  <inkml:trace contextRef="#ctx0" brushRef="#br0">1 245 24575,'24'-9'0,"16"-14"0,-7 4 0,8-8 0,-18 4 0,-4-2 0,3-1 0,-12-5 0,5 7 0,-9 12 0,-5-5 0,-1 14 0,-1-2 0,-11 6 0,11 11 0,-13 0 0,13 2 0,-14 10 0,13-5 0,-21 10 0,20 6 0,-23 6 0,23 5 0,-7-10 0,10-2 0,-6-14 0,5-2 0,-5-5 0,12-12 0,6-4 0,2-5 0,6-10 0,-7 9 0,2-9 0,-2 0 0,5 9 0,-10-7 0,3 20 0,-11 3 0,0 7 0,0 10 0,6-10 0,-5 5 0,12-1 0,10 0 0,0-4 0,20-4 0,-6-10 0,9 0 0,9 0 0,3 0 0,3-18 0,5 2 0,-15-16 0,8 0 0,-9-1 0,-5-4 0,-10 4 0,-18 4 0,-4 9 0,-11-3 0,-2 14 0,-2-7 0,-14 14 0,-8-4 0,3 6 0,-7 0 0,15 0 0,-2 11 0,2-8 0,-3 19 0,2-14 0,-2 16 0,9-10 0,-12 5 0,17-5 0,-20 2 0,19-3 0,-8 2 0,11 3 0,0-4 0,11-2 0,-3-6 0,25-6 0,-16 0 0,10-6 0,-14-1 0,0-6 0,0 0 0,1-5 0,0 3 0,-6-3 0,9 11 0,-14-5 0,8 22 0,-11-7 0,0 15 0,0-5 0,0-1 0,0 1 0,0 0 0,0 5 0,0-3 0,0 3 0,7 0 0,-5-4 0,11-2 0,-6 0 0,6-11 0,5 5 0,-2-17 0,7 1 0,3-18 0,-1 9 0,-1-4 0,-6 14 0,-3-7 0,-2 13 0,1-14 0,-6 21 0,-3 3 0,-5 7 0,-5 4 0,3-5 0,-4 6 0,1-5 0,3 16 0,-4-15 0,12 3 0,16-12 0,-6-12 0,12 5 0,-3-29 0,-4 17 0,24-31 0,-13 17 0,6-2 0,-14 12 0,-4-2 0,-7 17 0,-4-15 0,-3 26 0,-6 9 0,0 4 0,-6 5 0,4-14 0,-3 0 0,5 5 0,0-4 0,11-1 0,-3-14 0,10 0 0,-3-16 0,-2 9 0,1-10 0,-1 5 0,0 0 0,0 0 0,0 5 0,0-3 0,0 9 0,0-3 0,-6 15 0,-7-7 0,-2 28 0,-3-20 0,-1 17 0,4-15 0,-4 5 0,6-4 0,0 4 0,6-11 0,1-1 0,11-6 0,-3-6 0,3 5 0,-4-16 0,5 7 0,2-10 0,3 3 0,1 1 0,-1 7 0,-3-10 0,-2 16 0,-3-18 0,2 10 0,-8 10 0,1 2 0,-16 11 0,3 5 0,-4-4 0,6 7 0,6-8 0,1-6 0,0-6 0,-1 0 0</inkml:trace>
</inkml:ink>
</file>

<file path=ppt/ink/ink11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43.936"/>
    </inkml:context>
    <inkml:brush xml:id="br0">
      <inkml:brushProperty name="width" value="0.05" units="cm"/>
      <inkml:brushProperty name="height" value="0.05" units="cm"/>
      <inkml:brushProperty name="color" value="#F812CA"/>
    </inkml:brush>
  </inkml:definitions>
  <inkml:trace contextRef="#ctx0" brushRef="#br0">156 166 24575,'9'34'0,"-1"-12"0,-8 22 0,-8-22 0,-9 35 0,-5-30 0,-7 14 0,10-32 0,0-2 0,6-13 0,-1-6 0,6-17 0,1 7 0,7-6 0,0 10 0,-8-1 0,7-6 0,-7 0 0,8 1 0,0-1 0,8 0 0,-7 1 0,22-5 0,-14 8 0,19-3 0,-8 16 0,19-15 0,-10 20 0,20-23 0,-12 24 0,8-9 0,1 11 0,-9 0 0,-3 0 0,-15 0 0,-1 0 0,1 0 0,0 0 0,6 0 0,-5 0 0,-8 0 0,-6 0 0</inkml:trace>
</inkml:ink>
</file>

<file path=ppt/ink/ink11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44.694"/>
    </inkml:context>
    <inkml:brush xml:id="br0">
      <inkml:brushProperty name="width" value="0.05" units="cm"/>
      <inkml:brushProperty name="height" value="0.05" units="cm"/>
      <inkml:brushProperty name="color" value="#F812CA"/>
    </inkml:brush>
  </inkml:definitions>
  <inkml:trace contextRef="#ctx0" brushRef="#br0">52 0 24575,'-7'21'0,"1"-10"0,1 16 0,3-14 0,-9 0 0,9 0 0,-4 0 0,1 0 0,3 5 0,-4-3 0,12 3 0,6-3 0,3-8 0,3 1 0,0-8 0,-4-6 0,-2 4 0,-6-3 0</inkml:trace>
</inkml:ink>
</file>

<file path=ppt/ink/ink11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45.106"/>
    </inkml:context>
    <inkml:brush xml:id="br0">
      <inkml:brushProperty name="width" value="0.05" units="cm"/>
      <inkml:brushProperty name="height" value="0.05" units="cm"/>
      <inkml:brushProperty name="color" value="#F812CA"/>
    </inkml:brush>
  </inkml:definitions>
  <inkml:trace contextRef="#ctx0" brushRef="#br0">14 31 8830,'-6'-14'0,"4"-3"5113,-3 21-5113,5-2 0,0 5 0,0-1 0</inkml:trace>
</inkml:ink>
</file>

<file path=ppt/ink/ink11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45.864"/>
    </inkml:context>
    <inkml:brush xml:id="br0">
      <inkml:brushProperty name="width" value="0.05" units="cm"/>
      <inkml:brushProperty name="height" value="0.05" units="cm"/>
      <inkml:brushProperty name="color" value="#F812CA"/>
    </inkml:brush>
  </inkml:definitions>
  <inkml:trace contextRef="#ctx0" brushRef="#br0">131 0 24575,'0'25'0,"0"-6"0,-6-1 0,4 0 0,-3 2 0,-6 14 0,9 12 0,-20 11 0,19 10 0,-21 1 0,21-1 0,-21 0 0,21 0 0,-9 0 0,12-9 0,0-12 0,0-12 0,0-15 0,0-1 0,-6-11 0,5-1 0,-5-6 0</inkml:trace>
</inkml:ink>
</file>

<file path=ppt/ink/ink11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46.772"/>
    </inkml:context>
    <inkml:brush xml:id="br0">
      <inkml:brushProperty name="width" value="0.05" units="cm"/>
      <inkml:brushProperty name="height" value="0.05" units="cm"/>
      <inkml:brushProperty name="color" value="#F812CA"/>
    </inkml:brush>
  </inkml:definitions>
  <inkml:trace contextRef="#ctx0" brushRef="#br0">86 0 19100,'-13'0'0,"6"11"2525,-5-8-2525,11 19 933,-11-19-933,5 34 485,0-25-485,-5 21 1532,11-20-1532,-5 0 0,0 6 0,4-5 0,12 14 0,10-18 0,11 5 0,-6-21 0,-7 5 0,-3-16 0,-1-8 0,3-2 0,-8-9 0,-2 17 0,-7 0 0,-15-3 0,5 12 0,-12-5 0,9 15 0,0 0 0,0 0 0,0 6 0,-2 6 0,8-4 0,-1 3 0</inkml:trace>
</inkml:ink>
</file>

<file path=ppt/ink/ink11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47.116"/>
    </inkml:context>
    <inkml:brush xml:id="br0">
      <inkml:brushProperty name="width" value="0.05" units="cm"/>
      <inkml:brushProperty name="height" value="0.05" units="cm"/>
      <inkml:brushProperty name="color" value="#F812CA"/>
    </inkml:brush>
  </inkml:definitions>
  <inkml:trace contextRef="#ctx0" brushRef="#br0">110 1 24575,'-6'19'0,"5"5"0,-5-5 0,-9 10 0,11-9 0,-22 4 0,23-10 0,-19-6 0,19 9 0,-14-14 0,16 8 0,-5-11 0</inkml:trace>
</inkml:ink>
</file>

<file path=ppt/ink/ink11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47.606"/>
    </inkml:context>
    <inkml:brush xml:id="br0">
      <inkml:brushProperty name="width" value="0.05" units="cm"/>
      <inkml:brushProperty name="height" value="0.05" units="cm"/>
      <inkml:brushProperty name="color" value="#F812CA"/>
    </inkml:brush>
  </inkml:definitions>
  <inkml:trace contextRef="#ctx0" brushRef="#br0">56 1 24575,'-7'5'0,"1"8"0,1 1 0,3 4 0,-4 1 0,6 0 0,-7 6 0,5-5 0,-5-2 0,7-5 0,-6 0 0,5-1 0,-5-4 0,6-3 0</inkml:trace>
</inkml:ink>
</file>

<file path=ppt/ink/ink11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48.316"/>
    </inkml:context>
    <inkml:brush xml:id="br0">
      <inkml:brushProperty name="width" value="0.05" units="cm"/>
      <inkml:brushProperty name="height" value="0.05" units="cm"/>
      <inkml:brushProperty name="color" value="#F812CA"/>
    </inkml:brush>
  </inkml:definitions>
  <inkml:trace contextRef="#ctx0" brushRef="#br0">1 24 24575,'0'-19'0,"0"17"0,11-1 0,-9 25 0,33-1 0,-22 5 0,20 6 0,-13 2 0,8 6 0,4 10 0,6-5 0,-1-2 0,-3-9 0,-9-9 0,-1 3 0,-16-20 0,-1 3 0</inkml:trace>
</inkml:ink>
</file>

<file path=ppt/ink/ink11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48.656"/>
    </inkml:context>
    <inkml:brush xml:id="br0">
      <inkml:brushProperty name="width" value="0.05" units="cm"/>
      <inkml:brushProperty name="height" value="0.05" units="cm"/>
      <inkml:brushProperty name="color" value="#F812CA"/>
    </inkml:brush>
  </inkml:definitions>
  <inkml:trace contextRef="#ctx0" brushRef="#br0">269 0 24575,'-8'6'0,"-8"-5"0,-5 29 0,-5-17 0,-6 20 0,7-17 0,6-1 0,-5 6 0,9-7 0,-4 4 0,12-5 0,-10 2 0,15-2 0,-15-4 0,16 8 0,-11-15 0,11 15 0,-5-16 0,6 5 0</inkml:trace>
</inkml:ink>
</file>

<file path=ppt/ink/ink11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49.817"/>
    </inkml:context>
    <inkml:brush xml:id="br0">
      <inkml:brushProperty name="width" value="0.05" units="cm"/>
      <inkml:brushProperty name="height" value="0.05" units="cm"/>
      <inkml:brushProperty name="color" value="#F812CA"/>
    </inkml:brush>
  </inkml:definitions>
  <inkml:trace contextRef="#ctx0" brushRef="#br0">1 1 24575,'19'0'0,"-1"0"0,0 0 0,2 0 0,4 0 0,1 0 0,-6 0 0,-1 0 0,-5 0 0,-6 11 0,-1-8 0,-6 8 0</inkml:trace>
</inkml:ink>
</file>

<file path=ppt/ink/ink1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28.117"/>
    </inkml:context>
    <inkml:brush xml:id="br0">
      <inkml:brushProperty name="width" value="0.05" units="cm"/>
      <inkml:brushProperty name="height" value="0.05" units="cm"/>
      <inkml:brushProperty name="color" value="#F812CA"/>
    </inkml:brush>
  </inkml:definitions>
  <inkml:trace contextRef="#ctx0" brushRef="#br0">1 13 24575,'5'-7'0,"3"1"0,-1 6 0,-2 0 0</inkml:trace>
</inkml:ink>
</file>

<file path=ppt/ink/ink11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50.254"/>
    </inkml:context>
    <inkml:brush xml:id="br0">
      <inkml:brushProperty name="width" value="0.05" units="cm"/>
      <inkml:brushProperty name="height" value="0.05" units="cm"/>
      <inkml:brushProperty name="color" value="#F812CA"/>
    </inkml:brush>
  </inkml:definitions>
  <inkml:trace contextRef="#ctx0" brushRef="#br0">1 1 24575,'4'0'0,"4"0"0,17 0 0,0 0 0,-1 0 0,1 0 0,0 0 0,0 0 0,-6 0 0,-6 0 0,-7 0 0</inkml:trace>
</inkml:ink>
</file>

<file path=ppt/ink/ink11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51.656"/>
    </inkml:context>
    <inkml:brush xml:id="br0">
      <inkml:brushProperty name="width" value="0.05" units="cm"/>
      <inkml:brushProperty name="height" value="0.05" units="cm"/>
      <inkml:brushProperty name="color" value="#F812CA"/>
    </inkml:brush>
  </inkml:definitions>
  <inkml:trace contextRef="#ctx0" brushRef="#br0">104 14 18190,'-5'-7'0,"-3"1"2895,1 12-2895,-4-5 1092,9 11-1092,-9-11 572,3 21-572,1-12 1826,-4 14-1826,9-11 0,-9 0 0,9 0 0,-4 0 0,6 0 0,0-1 0,-5-4 0,3 8 0,-4-2 0,12 5 0,-4-1 0,14-10 0,-7-3 0,14-5 0,-4 0 0,6 0 0,0 0 0,-6 0 0,-1 0 0,-5 0 0,0 0 0,0-5 0,0-3 0,1-10 0,-6 4 0,5 1 0,-12 2 0,5 4 0,-6-6 0,0 0 0,0 0 0,0 0 0,0 0 0,0 0 0,0 0 0,-6 5 0,5-3 0,-11 9 0,11-9 0,-11 9 0,11-9 0,-11 9 0,11-9 0,-11 9 0,0-3 0,-8 5 0,-14 0 0,3 15 0,-5-4 0,18 6 0,7-10 0</inkml:trace>
</inkml:ink>
</file>

<file path=ppt/ink/ink11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6:59.031"/>
    </inkml:context>
    <inkml:brush xml:id="br0">
      <inkml:brushProperty name="width" value="0.05" units="cm"/>
      <inkml:brushProperty name="height" value="0.05" units="cm"/>
      <inkml:brushProperty name="color" value="#F812CA"/>
    </inkml:brush>
  </inkml:definitions>
  <inkml:trace contextRef="#ctx0" brushRef="#br0">157 0 24575,'0'25'0,"0"-1"0,0 32 0,0-23 0,0 44 0,0-47 0,0 12 0,-6-24 0,4-5 0,-14 1 0,13-1 0,-19-4 0,8 3 0,0-5 0,-2 0 0,8-1 0,-5-6 0,0-6 0,6-1 0,1-6 0,6-6 0,-7 0 0,5-6 0,-5 6 0,7 1 0,6 5 0,-5 0 0,11 0 0,-5 0 0,6 0 0,-1 0 0,7-2 0,0 0 0,6-2 0,-1 1 0,10-4 0,23 0 0,-11-8 0,9 14 0,-26-1 0,-4 15 0,-1-8 0,-4 7 0,-2-7 0,1 8 0,-5 0 0,-1 6 0,-2-5 0,2 12 0,1-11 0,4 6 0,-11-8 0,-1 0 0</inkml:trace>
</inkml:ink>
</file>

<file path=ppt/ink/ink11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00.107"/>
    </inkml:context>
    <inkml:brush xml:id="br0">
      <inkml:brushProperty name="width" value="0.05" units="cm"/>
      <inkml:brushProperty name="height" value="0.05" units="cm"/>
      <inkml:brushProperty name="color" value="#F812CA"/>
    </inkml:brush>
  </inkml:definitions>
  <inkml:trace contextRef="#ctx0" brushRef="#br0">40 1 24575,'-11'27'0,"9"-10"0,-8 16 0,2-14 0,6 6 0,-5-1 0,7 1 0,0 0 0,0-1 0,0 1 0,0-6 0,0 4 0,20-14 0,6 2 0,20-11 0,3-18 0,-23 13 0,-2-13 0</inkml:trace>
</inkml:ink>
</file>

<file path=ppt/ink/ink11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00.762"/>
    </inkml:context>
    <inkml:brush xml:id="br0">
      <inkml:brushProperty name="width" value="0.05" units="cm"/>
      <inkml:brushProperty name="height" value="0.05" units="cm"/>
      <inkml:brushProperty name="color" value="#F812CA"/>
    </inkml:brush>
  </inkml:definitions>
  <inkml:trace contextRef="#ctx0" brushRef="#br0">14 33 18053,'-7'-6'0,"1"-1"2949,6-6-2949,0 11 0,0-2 0,0 9 0</inkml:trace>
</inkml:ink>
</file>

<file path=ppt/ink/ink11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01.372"/>
    </inkml:context>
    <inkml:brush xml:id="br0">
      <inkml:brushProperty name="width" value="0.05" units="cm"/>
      <inkml:brushProperty name="height" value="0.05" units="cm"/>
      <inkml:brushProperty name="color" value="#F812CA"/>
    </inkml:brush>
  </inkml:definitions>
  <inkml:trace contextRef="#ctx0" brushRef="#br0">0 0 24575,'10'0'0,"-1"0"0,21 0 0,-5 0 0,0 0 0,5 0 0,-4 0 0,-7 6 0,-8 1 0,-17 0 0,5-1 0,-5-6 0</inkml:trace>
</inkml:ink>
</file>

<file path=ppt/ink/ink11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01.760"/>
    </inkml:context>
    <inkml:brush xml:id="br0">
      <inkml:brushProperty name="width" value="0.05" units="cm"/>
      <inkml:brushProperty name="height" value="0.05" units="cm"/>
      <inkml:brushProperty name="color" value="#F812CA"/>
    </inkml:brush>
  </inkml:definitions>
  <inkml:trace contextRef="#ctx0" brushRef="#br0">0 0 24575,'20'0'0,"-2"0"0,0 0 0,1 0 0,6 0 0,-1 0 0,-4 0 0,-2 0 0,-5 0 0,-6 0 0,-1 0 0</inkml:trace>
</inkml:ink>
</file>

<file path=ppt/ink/ink11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03.450"/>
    </inkml:context>
    <inkml:brush xml:id="br0">
      <inkml:brushProperty name="width" value="0.05" units="cm"/>
      <inkml:brushProperty name="height" value="0.05" units="cm"/>
      <inkml:brushProperty name="color" value="#F812CA"/>
    </inkml:brush>
  </inkml:definitions>
  <inkml:trace contextRef="#ctx0" brushRef="#br0">30 0 17978,'0'19'0,"0"-12"2979,0 26-2979,0-15 1129,0 2-1129,0 14 0,-8-7 592,6 28-592,-5-24 1897,7 15-1897,0-27 0,0-1 0,-6-5 0,5-5 0,-5-3 0</inkml:trace>
</inkml:ink>
</file>

<file path=ppt/ink/ink11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04.905"/>
    </inkml:context>
    <inkml:brush xml:id="br0">
      <inkml:brushProperty name="width" value="0.05" units="cm"/>
      <inkml:brushProperty name="height" value="0.05" units="cm"/>
      <inkml:brushProperty name="color" value="#F812CA"/>
    </inkml:brush>
  </inkml:definitions>
  <inkml:trace contextRef="#ctx0" brushRef="#br0">1 43 24575,'7'-6'0,"4"5"0,2-5 0,1 6 0,9 0 0,6 0 0,37 0 0,-3 0 0,25 0 0,-21 0 0,0 0 0,0 0 0,-9 0 0,-3 0 0,0 0 0,3 0 0,0 0 0,-13 0 0,-10 0 0,-1 0 0,-7 0 0,7 0 0,-10-7 0,1 5 0,-1-6 0,-4 8 0,3 0 0,-9 0 0,4 0 0,1 0 0,-5 0 0,5 0 0,-6 0 0,0 0 0,0 0 0,-1 0 0,1 0 0,11 0 0,-8 0 0,8 0 0,-11 0 0,-1 0 0,1 0 0,6 0 0,-5 0 0,5 0 0,-6 0 0,0-5 0,0 3 0,0-4 0,-1 6 0,1 0 0,5 0 0,2 0 0,4 0 0,12 0 0,1 0 0,1 0 0,-4 0 0,-10 0 0,1 0 0,-1 0 0,1 0 0,0 0 0,-1 0 0,1 0 0,-5 0 0,4 0 0,-5 0 0,6 0 0,-1 0 0,-4 0 0,-8 0 0,-6 0 0</inkml:trace>
</inkml:ink>
</file>

<file path=ppt/ink/ink11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07.142"/>
    </inkml:context>
    <inkml:brush xml:id="br0">
      <inkml:brushProperty name="width" value="0.05" units="cm"/>
      <inkml:brushProperty name="height" value="0.05" units="cm"/>
      <inkml:brushProperty name="color" value="#F812CA"/>
    </inkml:brush>
  </inkml:definitions>
  <inkml:trace contextRef="#ctx0" brushRef="#br0">0 451 24575,'18'20'0,"-10"-9"0,2 22 0,-2-14 0,-7 6 0,7-1 0,-8-4 0,5-2 0,-3-5 0,4-1 0,-1-4 0,-3 8 0,9-7 0,-2-8 0,-1-9 0,-1-11 0,3-14 0,6-38 0,-3-3 0,3 23 0,-1 2 0,-10-9 0,18 20 0,-21 20 0,3 5 0,1-6 0,6-10 0,-4 6 0,2-4 0,-10 14 0,6 5 0,-5-8 0,5 7 0,0-3 0,-5 0 0,11 11 0,-11-11 0,11 11 0,-11-11 0,11 11 0,-11-11 0,10 5 0,-9-6 0,9 6 0,2 1 0,12 12 0,-4-5 0,2 11 0,-10-11 0,0 5 0,5-6 0,11 0 0,-2 0 0,17 0 0,-8 0 0,0 0 0,-2 0 0,-9 0 0,0 0 0,-1-8 0,12 7 0,-9-7 0,9 8 0,-12 0 0,1 0 0,-1-7 0,-4 5 0,-2-5 0,-5 7 0,0 0 0,10 0 0,-7 0 0,8 0 0,-11 0 0,0 0 0,0 0 0,-1 0 0,1 0 0,6 0 0,-5 0 0,5 0 0,-6 0 0,14 0 0,-10 0 0,11 0 0,-16 0 0,1 0 0,0 0 0,0 0 0,0 0 0,0 0 0,5 0 0,-4 0 0,4 0 0,-5 0 0,0 0 0,5 0 0,11 0 0,-7 0 0,5 0 0,-14 0 0,0 0 0,0 0 0,15 0 0,-12 0 0,12 0 0,-15 0 0,-6 5 0,9-3 0,-2 4 0,5-6 0,0 0 0,-7 0 0,-4 0 0,-3 0 0</inkml:trace>
</inkml:ink>
</file>

<file path=ppt/ink/ink1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31.665"/>
    </inkml:context>
    <inkml:brush xml:id="br0">
      <inkml:brushProperty name="width" value="0.05" units="cm"/>
      <inkml:brushProperty name="height" value="0.05" units="cm"/>
      <inkml:brushProperty name="color" value="#F812CA"/>
    </inkml:brush>
  </inkml:definitions>
  <inkml:trace contextRef="#ctx0" brushRef="#br0">0 319 24575,'13'-5'0,"0"3"0,1-15 0,0 9 0,2-16 0,12-5 0,-4 5 0,5-4 0,-11 13 0,-10 2 0,3 0 0,-9-5 0,9 9 0,-10-13 0,5 14 0,0-5 0,-5-3 0,5 19 0,-6-7 0,-6 17 0,5 0 0,-16 1 0,9 5 0,-5-3 0,2 13 0,9-13 0,-4 13 0,1-15 0,3 4 0,-4-5 0,6 0 0,0 5 0,6-9 0,1 7 0,11-14 0,-3 4 0,3-6 0,-6-6 0,1 4 0,2-14 0,-2 7 0,11-19 0,4-5 0,7-4 0,2-6 0,-13 18 0,-7 3 0,0 14 0,-14-8 0,13 13 0,-14-14 0,3 10 0,-5-6 0,6 0 0,-4 0 0,3 17 0,-5-2 0,-11 18 0,9-7 0,-15 2 0,15-3 0,-11 18 0,11-8 0,-12 13 0,12-5 0,-5-9 0,7 8 0,10-13 0,4-3 0,6-6 0,-2-7 0,2-11 0,-5 3 0,5-11 0,-6 1 0,5-2 0,-3 6 0,-3-3 0,-2 15 0,-9 2 0,4 8 0,-6 4 0,0 1 0,0 0 0,0 0 0,0 0 0,0 5 0,5-4 0,8-1 0,1-2 0,19-9 0,-12 3 0,3-16 0,-3 9 0,-18-30 0,14 21 0,-16-16 0,5 14 0,-6-6 0,0 5 0,-11 2 0,2 0 0,-9 11 0,5-5 0,0 6 0,6 6 0,7-5 0,7 5 0,6-6 0,5 0 0,2-7 0,4 5 0,1-6 0,-6 3 0,-1 3 0,-5-4 0,0 6 0,-6 6 0,-1 6 0,-6 3 0,0 3 0,0-5 0,0-1 0,0 7 0,0-5 0,6 4 0,-5-5 0,10-6 0,-3-1 0,5-6 0,-1 0 0,1-6 0,0-1 0,5-8 0,2 0 0,4 6 0,-3-9 0,-2 15 0,-5-8 0,-7 17 0,-1 6 0,-6 2 0,0 4 0,0-5 0,0 0 0,0 0 0,0 0 0,0 0 0,7 5 0,1-10 0,12 3 0,-6-11 0,4 0 0,-4-11 0,0 3 0,0-10 0,4 3 0,2 0 0,-1 0 0,-1 6 0,-11-2 0,5 9 0,-11 7 0,5 4 0,-6 14 0,0-9 0,15 14 0,9-8 0,3-2 0,0-8 0,-9-18 0,-9 1 0,2-2 0,-11 3 0</inkml:trace>
</inkml:ink>
</file>

<file path=ppt/ink/ink11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08.708"/>
    </inkml:context>
    <inkml:brush xml:id="br0">
      <inkml:brushProperty name="width" value="0.05" units="cm"/>
      <inkml:brushProperty name="height" value="0.05" units="cm"/>
      <inkml:brushProperty name="color" value="#F812CA"/>
    </inkml:brush>
  </inkml:definitions>
  <inkml:trace contextRef="#ctx0" brushRef="#br0">240 77 18505,'-5'-13'0,"3"0"2769,-15 6-2769,15-10 1036,-20 14-1036,19-14 542,-19 16-542,13-5 1723,-9 6-1723,4 11 0,6-3 0,-10 12 0,15-7 0,-23 11 0,22-3 0,-27 12 0,27-7 0,-11 3 0,8-5 0,5-4 0,-6-2 0,16 0 0,4-10 0,4 3 0,2-11 0,-5 0 0,2-11 0,-2 3 0,1-10 0,1-1 0,0 0 0,4-15 0,-9 7 0,6-2 0,-15 5 0,5 10 0,-6 13 0,0 8 0,0 13 0,0-2 0,0-5 0,0 5 0,0-4 0,0 4 0,0-5 0,11-6 0,-3 5 0,11-11 0,-1 5 0,-10-6 0,3 0 0</inkml:trace>
</inkml:ink>
</file>

<file path=ppt/ink/ink11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09.562"/>
    </inkml:context>
    <inkml:brush xml:id="br0">
      <inkml:brushProperty name="width" value="0.05" units="cm"/>
      <inkml:brushProperty name="height" value="0.05" units="cm"/>
      <inkml:brushProperty name="color" value="#F812CA"/>
    </inkml:brush>
  </inkml:definitions>
  <inkml:trace contextRef="#ctx0" brushRef="#br0">13 0 24575,'0'25'0,"0"-6"0,-6-1 0,5-5 0,-5 0 0,6 0 0,0 0 0,0 0 0,0 5 0,11-10 0,-2 3 0,14-11 0,-7-11 0,-4 9 0,-4-9 0</inkml:trace>
</inkml:ink>
</file>

<file path=ppt/ink/ink11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10.021"/>
    </inkml:context>
    <inkml:brush xml:id="br0">
      <inkml:brushProperty name="width" value="0.05" units="cm"/>
      <inkml:brushProperty name="height" value="0.05" units="cm"/>
      <inkml:brushProperty name="color" value="#F812CA"/>
    </inkml:brush>
  </inkml:definitions>
  <inkml:trace contextRef="#ctx0" brushRef="#br0">1 25 9984,'0'-13'0,"0"2"0</inkml:trace>
</inkml:ink>
</file>

<file path=ppt/ink/ink11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10.637"/>
    </inkml:context>
    <inkml:brush xml:id="br0">
      <inkml:brushProperty name="width" value="0.05" units="cm"/>
      <inkml:brushProperty name="height" value="0.05" units="cm"/>
      <inkml:brushProperty name="color" value="#F812CA"/>
    </inkml:brush>
  </inkml:definitions>
  <inkml:trace contextRef="#ctx0" brushRef="#br0">1 11 24575,'5'-8'0,"8"10"0,1 0 0,4 5 0,-5-7 0,0 6 0,5-5 0,8 5 0,-5-6 0,3 0 0,-17-6 0,10 5 0,-9-5 0,5 0 0,-8 5 0,-5-5 0</inkml:trace>
</inkml:ink>
</file>

<file path=ppt/ink/ink11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11.281"/>
    </inkml:context>
    <inkml:brush xml:id="br0">
      <inkml:brushProperty name="width" value="0.05" units="cm"/>
      <inkml:brushProperty name="height" value="0.05" units="cm"/>
      <inkml:brushProperty name="color" value="#F812CA"/>
    </inkml:brush>
  </inkml:definitions>
  <inkml:trace contextRef="#ctx0" brushRef="#br0">1 0 24575,'0'13'0,"0"5"0,0-4 0,0 10 0,0-9 0,0 8 0,0-3 0,0 4 0,0 1 0,0 0 0,0-1 0,0 1 0,0-6 0,0-1 0,0-5 0,0 0 0,0 5 0,0-4 0,0 4 0,0-10 0,0-3 0</inkml:trace>
</inkml:ink>
</file>

<file path=ppt/ink/ink11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12.465"/>
    </inkml:context>
    <inkml:brush xml:id="br0">
      <inkml:brushProperty name="width" value="0.05" units="cm"/>
      <inkml:brushProperty name="height" value="0.05" units="cm"/>
      <inkml:brushProperty name="color" value="#F812CA"/>
    </inkml:brush>
  </inkml:definitions>
  <inkml:trace contextRef="#ctx0" brushRef="#br0">234 63 10715,'-6'-13'0,"5"-9"5023,-16 19-5023,8-14 2412,-14 16-2412,9-5 1387,-5 6-1387,12 6 5038,-6 6-5038,11 2 0,-11 4 0,12-5 0,-16-6 0,14 10 0,-19-7 0,1 27 0,6-18 0,-9 12 0,23-18 0,-5 5 0,6-4 0,0 4 0,0-5 0,6-6 0,-5 10 0,11-15 0,0 17 0,2-18 0,10 7 0,-5-8 0,6 0 0,-1 0 0,-10-6 0,8-3 0,-12-9 0,2-3 0,14-17 0,-22 10 0,20-4 0,-23 13 0,5 6 0,-6 17 0,-7 4 0,5 11 0,-6-1 0,8-5 0,-5 0 0,3 0 0,-4 0 0,6 0 0,0 0 0,16 9 0,8-12 0,-4 5 0,1-15 0</inkml:trace>
</inkml:ink>
</file>

<file path=ppt/ink/ink11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13.304"/>
    </inkml:context>
    <inkml:brush xml:id="br0">
      <inkml:brushProperty name="width" value="0.05" units="cm"/>
      <inkml:brushProperty name="height" value="0.05" units="cm"/>
      <inkml:brushProperty name="color" value="#F812CA"/>
    </inkml:brush>
  </inkml:definitions>
  <inkml:trace contextRef="#ctx0" brushRef="#br0">26 0 24575,'0'18'0,"-6"-9"0,5 13 0,-5-14 0,6 15 0,0-3 0,-6-1 0,5-1 0,-5-5 0,6 5 0,6-9 0,6 2 0,2-11 0,4 0 0,-10 0 0,-3 0 0</inkml:trace>
</inkml:ink>
</file>

<file path=ppt/ink/ink11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13.873"/>
    </inkml:context>
    <inkml:brush xml:id="br0">
      <inkml:brushProperty name="width" value="0.05" units="cm"/>
      <inkml:brushProperty name="height" value="0.05" units="cm"/>
      <inkml:brushProperty name="color" value="#F812CA"/>
    </inkml:brush>
  </inkml:definitions>
  <inkml:trace contextRef="#ctx0" brushRef="#br0">34 38 15037,'-7'-11'0,"-5"8"4028,5-8-4028,0 6 412,7 3 0,1-4 0,5 6 0</inkml:trace>
</inkml:ink>
</file>

<file path=ppt/ink/ink11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15.143"/>
    </inkml:context>
    <inkml:brush xml:id="br0">
      <inkml:brushProperty name="width" value="0.05" units="cm"/>
      <inkml:brushProperty name="height" value="0.05" units="cm"/>
      <inkml:brushProperty name="color" value="#F812CA"/>
    </inkml:brush>
  </inkml:definitions>
  <inkml:trace contextRef="#ctx0" brushRef="#br0">253 122 18946,'0'-18'0,"-6"9"2589,5-13-2589,-11 19 0,10-13 959,-9 14-959,9-9 500,-9 9-500,9-9 1581,-9 9-1581,9-9 0,-9 9 0,9-9 0,-9 9 0,9 2 0,-9 2 0,9 14 0,-9-7 0,9 9 0,-14-4 0,13 0 0,-19 2 0,19-3 0,-23 11 0,22-9 0,-27 17 0,28-11 0,-20 8 0,21-5 0,-5 1 0,7-6 0,0-1 0,5-5 0,3-6 0,5-1 0,5-6 0,1-7 0,6-2 0,-1-8 0,-3-3 0,7-6 0,-1-4 0,-1 0 0,-3 6 0,-14 6 0,-9 11 0,-8 1 0,1 17 0,1-3 0,0 10 0,5-5 0,-5 0 0,6 0 0,0 0 0,0 0 0,0 0 0,11-6 0,-1 10 0,9-15 0,-5 9 0,-7-11 0,-1 0 0</inkml:trace>
</inkml:ink>
</file>

<file path=ppt/ink/ink11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15.846"/>
    </inkml:context>
    <inkml:brush xml:id="br0">
      <inkml:brushProperty name="width" value="0.05" units="cm"/>
      <inkml:brushProperty name="height" value="0.05" units="cm"/>
      <inkml:brushProperty name="color" value="#F812CA"/>
    </inkml:brush>
  </inkml:definitions>
  <inkml:trace contextRef="#ctx0" brushRef="#br0">30 8 17870,'-6'-8'0,"5"8"3021,-5 32-3021,-1-8 1148,5 19-1148,-6-18 603,8-1-603,0-4 1933,12 4-1933,2-16 0,22-4 0,-9-13 0,-2 0 0,-14 2 0</inkml:trace>
</inkml:ink>
</file>

<file path=ppt/ink/ink1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32.395"/>
    </inkml:context>
    <inkml:brush xml:id="br0">
      <inkml:brushProperty name="width" value="0.05" units="cm"/>
      <inkml:brushProperty name="height" value="0.05" units="cm"/>
      <inkml:brushProperty name="color" value="#F812CA"/>
    </inkml:brush>
  </inkml:definitions>
  <inkml:trace contextRef="#ctx0" brushRef="#br0">1 0 24575,'13'6'0,"5"-5"0,11 5 0,16-6 0,22 0 0,12 0 0,10 0 0,-10 0 0,-12 0 0,-12 0 0,-9 0 0,-10 0 0,-7 0 0,-11 0 0,-5 0 0,5 0 0,-9 0 0,2 0 0</inkml:trace>
</inkml:ink>
</file>

<file path=ppt/ink/ink11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16.395"/>
    </inkml:context>
    <inkml:brush xml:id="br0">
      <inkml:brushProperty name="width" value="0.05" units="cm"/>
      <inkml:brushProperty name="height" value="0.05" units="cm"/>
      <inkml:brushProperty name="color" value="#F812CA"/>
    </inkml:brush>
  </inkml:definitions>
  <inkml:trace contextRef="#ctx0" brushRef="#br0">1 14 24575,'0'-8'0,"0"3"0</inkml:trace>
</inkml:ink>
</file>

<file path=ppt/ink/ink11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20.551"/>
    </inkml:context>
    <inkml:brush xml:id="br0">
      <inkml:brushProperty name="width" value="0.05" units="cm"/>
      <inkml:brushProperty name="height" value="0.05" units="cm"/>
      <inkml:brushProperty name="color" value="#F812CA"/>
    </inkml:brush>
  </inkml:definitions>
  <inkml:trace contextRef="#ctx0" brushRef="#br0">192 162 24575,'-6'20'0,"5"9"0,-5-13 0,6 8 0,-6-5 0,5 1 0,-11-6 0,11 2 0,-11-14 0,11 9 0,-16-9 0,3 3 0,0 1 0,-8-4 0,14 3 0,-10-5 0,10-5 0,-3 3 0,9-9 0,-9 9 0,9-15 0,-3 9 0,-1-10 0,4-1 0,-3 0 0,5-15 0,0 7 0,0-7 0,5 14 0,-3 2 0,15 3 0,-9 8 0,12-12 0,13 1 0,-8 3 0,15-7 0,-15 20 0,-6-5 0,-1 7 0,-5-6 0,0 4 0,0-3 0,5 5 0,-4 0 0,4 5 0,-5-3 0,0 3 0,5-5 0,-4 6 0,4-4 0,-5 3 0,0-5 0,-6 0 0,-1 0 0</inkml:trace>
</inkml:ink>
</file>

<file path=ppt/ink/ink11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21.315"/>
    </inkml:context>
    <inkml:brush xml:id="br0">
      <inkml:brushProperty name="width" value="0.05" units="cm"/>
      <inkml:brushProperty name="height" value="0.05" units="cm"/>
      <inkml:brushProperty name="color" value="#F812CA"/>
    </inkml:brush>
  </inkml:definitions>
  <inkml:trace contextRef="#ctx0" brushRef="#br0">239 1 24575,'0'13'0,"0"14"0,0-5 0,0 12 0,0-9 0,-16 4 0,12 6 0,-26 1 0,16 8 0,-12-13 0,7 3 0,4-14 0,0-8 0,8 5 0,-10-14 0,4 8 0,-12-11 0,11-6 0,-2-1 0,14-6 0,-4-6 0,6 11 0,0-3 0</inkml:trace>
</inkml:ink>
</file>

<file path=ppt/ink/ink11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25.899"/>
    </inkml:context>
    <inkml:brush xml:id="br0">
      <inkml:brushProperty name="width" value="0.05" units="cm"/>
      <inkml:brushProperty name="height" value="0.05" units="cm"/>
      <inkml:brushProperty name="color" value="#F812CA"/>
    </inkml:brush>
  </inkml:definitions>
  <inkml:trace contextRef="#ctx0" brushRef="#br0">1 14 24575,'6'-8'0,"-5"3"0,5 5 0</inkml:trace>
</inkml:ink>
</file>

<file path=ppt/ink/ink11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26.693"/>
    </inkml:context>
    <inkml:brush xml:id="br0">
      <inkml:brushProperty name="width" value="0.05" units="cm"/>
      <inkml:brushProperty name="height" value="0.05" units="cm"/>
      <inkml:brushProperty name="color" value="#F812CA"/>
    </inkml:brush>
  </inkml:definitions>
  <inkml:trace contextRef="#ctx0" brushRef="#br0">0 0 24575,'31'0'0,"2"0"0,-14 0 0,15 0 0,-7 0 0,7 0 0,-9 0 0,9 0 0,-7 0 0,7 0 0,-9 0 0,-6 0 0,-7 0 0,-6 0 0</inkml:trace>
</inkml:ink>
</file>

<file path=ppt/ink/ink11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27.405"/>
    </inkml:context>
    <inkml:brush xml:id="br0">
      <inkml:brushProperty name="width" value="0.05" units="cm"/>
      <inkml:brushProperty name="height" value="0.05" units="cm"/>
      <inkml:brushProperty name="color" value="#F812CA"/>
    </inkml:brush>
  </inkml:definitions>
  <inkml:trace contextRef="#ctx0" brushRef="#br0">40 1 24575,'0'18'0,"0"-4"0,0 9 0,0-9 0,0 15 0,0-8 0,0 10 0,-7 4 0,-6 2 0,4 31 0,-2-27 0,11 14 0,0-36 0,0-1 0,0-5 0,0 5 0,0-10 0,0 3 0</inkml:trace>
</inkml:ink>
</file>

<file path=ppt/ink/ink11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28.441"/>
    </inkml:context>
    <inkml:brush xml:id="br0">
      <inkml:brushProperty name="width" value="0.05" units="cm"/>
      <inkml:brushProperty name="height" value="0.05" units="cm"/>
      <inkml:brushProperty name="color" value="#F812CA"/>
    </inkml:brush>
  </inkml:definitions>
  <inkml:trace contextRef="#ctx0" brushRef="#br0">0 41 24575,'28'0'0,"-12"0"0,17 0 0,-14-7 0,6 5 0,-1-5 0,1 7 0,0-8 0,-6 6 0,-1-5 0,-11 1 0,5 5 0,-11 1 0,5 1 0,-6 5 0</inkml:trace>
</inkml:ink>
</file>

<file path=ppt/ink/ink11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29.003"/>
    </inkml:context>
    <inkml:brush xml:id="br0">
      <inkml:brushProperty name="width" value="0.05" units="cm"/>
      <inkml:brushProperty name="height" value="0.05" units="cm"/>
      <inkml:brushProperty name="color" value="#F812CA"/>
    </inkml:brush>
  </inkml:definitions>
  <inkml:trace contextRef="#ctx0" brushRef="#br0">0 1 24575,'34'0'0,"-12"0"0,5 0 0,-8 0 0,-5 0 0,5 0 0,-6 0 0,0 0 0,-6 0 0,-1 0 0</inkml:trace>
</inkml:ink>
</file>

<file path=ppt/ink/ink11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31.365"/>
    </inkml:context>
    <inkml:brush xml:id="br0">
      <inkml:brushProperty name="width" value="0.05" units="cm"/>
      <inkml:brushProperty name="height" value="0.05" units="cm"/>
      <inkml:brushProperty name="color" value="#F812CA"/>
    </inkml:brush>
  </inkml:definitions>
  <inkml:trace contextRef="#ctx0" brushRef="#br0">188 212 18605,'0'-18'0,"0"-2"2728,0-14-2728,0 12 1019,0-5-1019,0 8 532,0 4-532,0-3 1691,-6 10-1691,5-8 0,-11 13 0,5-8 0,-6 11 0,6 6 0,-5-5 0,5 31 0,0-20 0,-14 31 0,17-23 0,-27 14 0,27-9 0,-29 38 0,29-21 0,-14 18 0,18-31 0,0-6 0,6-14 0,1 2 0,6-11 0,5-8 0,1-1 0,6-7 0,4-9 0,3-10 0,6-10 0,2-9 0,-10 13 0,-11 9 0,-5 19 0,-19 8 0,9 16 0,-15-3 0,9 10 0,-3-5 0,-1 0 0,4 5 0,-3-4 0,5 4 0,5-5 0,3-6 0,4 5 0,-4-11 0,-3 5 0</inkml:trace>
</inkml:ink>
</file>

<file path=ppt/ink/ink11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32.072"/>
    </inkml:context>
    <inkml:brush xml:id="br0">
      <inkml:brushProperty name="width" value="0.05" units="cm"/>
      <inkml:brushProperty name="height" value="0.05" units="cm"/>
      <inkml:brushProperty name="color" value="#F812CA"/>
    </inkml:brush>
  </inkml:definitions>
  <inkml:trace contextRef="#ctx0" brushRef="#br0">161 1 24575,'7'6'0,"6"6"0,-11 2 0,6 4 0,-8 11 0,-11 3 0,9 15 0,-19-1 0,19 0 0,-24-5 0,22-6 0,-26-2 0,26-12 0,-23-5 0,25-4 0,-15-11 0,5-2 0,3-7 0,-8-7 0,16-3 0,-5 10 0,6-3 0</inkml:trace>
</inkml:ink>
</file>

<file path=ppt/ink/ink1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32.881"/>
    </inkml:context>
    <inkml:brush xml:id="br0">
      <inkml:brushProperty name="width" value="0.05" units="cm"/>
      <inkml:brushProperty name="height" value="0.05" units="cm"/>
      <inkml:brushProperty name="color" value="#F812CA"/>
    </inkml:brush>
  </inkml:definitions>
  <inkml:trace contextRef="#ctx0" brushRef="#br0">1 60 24575,'0'-13'0,"0"0"0,6 0 0,1 0 0,6 6 0,-6 7 0,-1 1 0,-6 5 0</inkml:trace>
</inkml:ink>
</file>

<file path=ppt/ink/ink11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32.774"/>
    </inkml:context>
    <inkml:brush xml:id="br0">
      <inkml:brushProperty name="width" value="0.05" units="cm"/>
      <inkml:brushProperty name="height" value="0.05" units="cm"/>
      <inkml:brushProperty name="color" value="#F812CA"/>
    </inkml:brush>
  </inkml:definitions>
  <inkml:trace contextRef="#ctx0" brushRef="#br0">0 51 11541,'0'-19'0,"6"6"1225,1 2 1,0 9 0,-1-4 0</inkml:trace>
</inkml:ink>
</file>

<file path=ppt/ink/ink11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39.495"/>
    </inkml:context>
    <inkml:brush xml:id="br0">
      <inkml:brushProperty name="width" value="0.05" units="cm"/>
      <inkml:brushProperty name="height" value="0.05" units="cm"/>
      <inkml:brushProperty name="color" value="#F812CA"/>
    </inkml:brush>
  </inkml:definitions>
  <inkml:trace contextRef="#ctx0" brushRef="#br0">0 30 24575,'13'0'0,"33"0"0,-10 0 0,18 0 0,-20 0 0,7-8 0,-17 7 0,5-13 0,-34 13 0,-9-5 0,0 12 0,3-5 0,11 5 0</inkml:trace>
</inkml:ink>
</file>

<file path=ppt/ink/ink11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40.201"/>
    </inkml:context>
    <inkml:brush xml:id="br0">
      <inkml:brushProperty name="width" value="0.05" units="cm"/>
      <inkml:brushProperty name="height" value="0.05" units="cm"/>
      <inkml:brushProperty name="color" value="#F812CA"/>
    </inkml:brush>
  </inkml:definitions>
  <inkml:trace contextRef="#ctx0" brushRef="#br0">93 1 24575,'0'18'0,"0"-4"0,-7 10 0,5-10 0,-13 9 0,13-4 0,-13 6 0,14 0 0,-14-1 0,13 1 0,-5-1 0,7-4 0,0-2 0,0-5 0,0 5 0,0-4 0,0 4 0,-6-5 0,5 0 0,-5 0 0,0-6 0,4 4 0,-3-3 0,5-1 0,0-2 0</inkml:trace>
</inkml:ink>
</file>

<file path=ppt/ink/ink11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41.304"/>
    </inkml:context>
    <inkml:brush xml:id="br0">
      <inkml:brushProperty name="width" value="0.05" units="cm"/>
      <inkml:brushProperty name="height" value="0.05" units="cm"/>
      <inkml:brushProperty name="color" value="#F812CA"/>
    </inkml:brush>
  </inkml:definitions>
  <inkml:trace contextRef="#ctx0" brushRef="#br0">70 1 10030,'0'4'0,"0"4"5090,0 12-5090,0-2 2528,0 0-2528,-8 2 1473,6 4-1473,-5 1 5454,0-1-5454,5 1 0,-6-1 0,8 1 0,0 0 0,-5-6 0,3-1 0,-4-5 0,6 0 0,-10 14 0,8-16 0,-9 10 0</inkml:trace>
</inkml:ink>
</file>

<file path=ppt/ink/ink11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7:43.875"/>
    </inkml:context>
    <inkml:brush xml:id="br0">
      <inkml:brushProperty name="width" value="0.05" units="cm"/>
      <inkml:brushProperty name="height" value="0.05" units="cm"/>
      <inkml:brushProperty name="color" value="#F812CA"/>
    </inkml:brush>
  </inkml:definitions>
  <inkml:trace contextRef="#ctx0" brushRef="#br0">1 13 24575,'12'0'0,"1"0"0,0 0 0,5 0 0,2 0 0,4 0 0,10 0 0,3 0 0,-1 0 0,-2 0 0,0 0 0,3 0 0,9 0 0,-1 0 0,1 0 0,0 0 0,0 0 0,0 0 0,0 0 0,-10 0 0,-2 0 0,-9 0 0,-1 0 0,1 0 0,-5 0 0,-1 0 0,-7 0 0,1 0 0,0 0 0,0 0 0,0 0 0,0 0 0,0 0 0,5 0 0,1 0 0,1 0 0,-2 0 0,-5 0 0,0 0 0,0 0 0,-1 0 0,1 0 0,0 0 0,0 0 0,15 0 0,-12 0 0,12 0 0,-15 0 0,0 0 0,-1 0 0,1 0 0,0 0 0,0 0 0,0 0 0,0 0 0,0 0 0,0 0 0,5 0 0,11 0 0,-8 0 0,7 0 0,-15 0 0,5 0 0,-4 0 0,4 0 0,0 0 0,2 0 0,4 0 0,1 0 0,-6 0 0,-1 0 0,-5 0 0,0 0 0,0 0 0,0 0 0,0 0 0,0 0 0,0 0 0,5 0 0,-4 0 0,9 0 0,-9 0 0,5-6 0,-7 5 0,1-5 0,0 6 0,0 0 0,26 0 0,-5 0 0,13 0 0,-13 0 0,-9 0 0,-1 0 0,6 0 0,-9 0 0,8 0 0,-9 0 0,4 0 0,-4 0 0,-2 0 0,-22 0 0,7 0 0,-14 0 0</inkml:trace>
</inkml:ink>
</file>

<file path=ppt/ink/ink11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8:50.333"/>
    </inkml:context>
    <inkml:brush xml:id="br0">
      <inkml:brushProperty name="width" value="0.05" units="cm"/>
      <inkml:brushProperty name="height" value="0.05" units="cm"/>
      <inkml:brushProperty name="color" value="#F812CA"/>
    </inkml:brush>
  </inkml:definitions>
  <inkml:trace contextRef="#ctx0" brushRef="#br0">1 507 24575,'0'-13'0,"5"11"0,4 9 0,-1 7 0,5 4 0,-12 0 0,5 2 0,0 5 0,-5-6 0,11 0 0,-11-1 0,10-9 0,-9 7 0,4-25 0,-6 6 0,5-15 0,-3-1 0,3 0 0,6-15 0,-9-12 0,19-23 0,-19 18 0,8-4 0,-10 31 0,8-1 0,-7 0 0,7 1 0,-8-1 0,0 0 0,5 6 0,-3 1 0,4 5 0,-6 0 0,0-6 0,0 0 0,0-1 0,5 8 0,-3 0 0,9 11 0,-9-11 0,9 5 0,-9-6 0,3 0 0,1 6 0,1 1 0,11 6 0,-3 0 0,8 0 0,-3 0 0,5 0 0,0 0 0,-1 0 0,1 0 0,-1 0 0,1 0 0,-6 0 0,-1 0 0,-5 0 0,0 0 0,0 0 0,0 0 0,0 0 0,0 0 0,0 0 0,5 0 0,-4 0 0,4 0 0,0 0 0,-4 0 0,10 0 0,-5 0 0,6 0 0,-1 0 0,1 0 0,-1 0 0,1 0 0,-6 0 0,-1 0 0,-5 0 0,0 0 0,0 0 0,0 0 0,5 0 0,-4 0 0,4 0 0,-5 0 0,0 0 0,0 0 0,0 0 0,0 0 0,5 0 0,-4 0 0,4 0 0,-5 0 0,0 0 0,0 0 0,15 0 0,-12 0 0,12 0 0,-15 0 0,-1 0 0,1 0 0,0 0 0,0 0 0,0 0 0,0 0 0,0 0 0,0 0 0,5 0 0,1 0 0,6 0 0,-1 0 0,1 0 0,-6 0 0,-1 0 0,1 0 0,1 0 0,5 7 0,-1-5 0,1 5 0,-6-7 0,5 0 0,-10 0 0,5 0 0,-6 0 0,0 0 0,0 0 0,0 0 0,0 0 0,-1 0 0,1 0 0,0 0 0,5 0 0,-3 0 0,8 0 0,-4 0 0,-5 0 0,-3 0 0</inkml:trace>
</inkml:ink>
</file>

<file path=ppt/ink/ink11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8:51.925"/>
    </inkml:context>
    <inkml:brush xml:id="br0">
      <inkml:brushProperty name="width" value="0.05" units="cm"/>
      <inkml:brushProperty name="height" value="0.05" units="cm"/>
      <inkml:brushProperty name="color" value="#F812CA"/>
    </inkml:brush>
  </inkml:definitions>
  <inkml:trace contextRef="#ctx0" brushRef="#br0">182 64 17632,'-6'-7'0,"-1"-10"3114,-1 9-3114,-3-10 1189,4 11-1189,-6 1 626,0 6-626,0 0 2014,0 0-2014,5 5 0,-8-3 0,7 9 0,-9-3 0,11 4 0,-5 1 0,11 0 0,-5 0 0,0 0 0,5 0 0,-5 0 0,6 0 0,0 0 0,0 0 0,0-1 0,0 6 0,0-3 0,6-3 0,1-6 0,11-6 0,-4 0 0,4 0 0,-5-6 0,0 5 0,1-16 0,0 8 0,0-9 0,-7 0 0,14-6 0,-17 3 0,12-1 0,-16 9 0,0 0 0,0 11 0,0 9 0,0 8 0,0 9 0,0-5 0,0 0 0,10 14 0,0-11 0,7 1 0,-2-12 0,-8-11 0,-1 0 0</inkml:trace>
</inkml:ink>
</file>

<file path=ppt/ink/ink11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8:52.874"/>
    </inkml:context>
    <inkml:brush xml:id="br0">
      <inkml:brushProperty name="width" value="0.05" units="cm"/>
      <inkml:brushProperty name="height" value="0.05" units="cm"/>
      <inkml:brushProperty name="color" value="#F812CA"/>
    </inkml:brush>
  </inkml:definitions>
  <inkml:trace contextRef="#ctx0" brushRef="#br0">116 0 24575,'0'18'0,"0"-3"0,0 3 0,0-5 0,0-1 0,0 1 0,0 5 0,0-3 0,0 3 0,0-5 0,0 0 0,-6-6 0,5 9 0,-11-13 0,0 15 0,-2-16 0,-5 5 0,6-7 0,0 0 0,6-5 0,-4 3 0,9-9 0,-4 9 0,6-4 0</inkml:trace>
</inkml:ink>
</file>

<file path=ppt/ink/ink11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8:53.431"/>
    </inkml:context>
    <inkml:brush xml:id="br0">
      <inkml:brushProperty name="width" value="0.05" units="cm"/>
      <inkml:brushProperty name="height" value="0.05" units="cm"/>
      <inkml:brushProperty name="color" value="#F812CA"/>
    </inkml:brush>
  </inkml:definitions>
  <inkml:trace contextRef="#ctx0" brushRef="#br0">1 1 24575,'0'7'0,"0"-1"0</inkml:trace>
</inkml:ink>
</file>

<file path=ppt/ink/ink11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8:54.104"/>
    </inkml:context>
    <inkml:brush xml:id="br0">
      <inkml:brushProperty name="width" value="0.05" units="cm"/>
      <inkml:brushProperty name="height" value="0.05" units="cm"/>
      <inkml:brushProperty name="color" value="#F812CA"/>
    </inkml:brush>
  </inkml:definitions>
  <inkml:trace contextRef="#ctx0" brushRef="#br0">1 1 24575,'36'0'0,"-2"0"0,2 0 0,-3 0 0,-2 0 0,-7 0 0,-6 0 0,2 0 0,-7 0 0,-2 0 0</inkml:trace>
</inkml:ink>
</file>

<file path=ppt/ink/ink1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34.567"/>
    </inkml:context>
    <inkml:brush xml:id="br0">
      <inkml:brushProperty name="width" value="0.05" units="cm"/>
      <inkml:brushProperty name="height" value="0.05" units="cm"/>
      <inkml:brushProperty name="color" value="#F812CA"/>
    </inkml:brush>
  </inkml:definitions>
  <inkml:trace contextRef="#ctx0" brushRef="#br0">116 75 13823,'0'-13'0,"0"0"4387,6 0-4387,-4 0 1864,-2 5-1864,-8 3 1023,-10 5-1023,4 5 3478,-4 2-3478,5 6 0,0 0 0,0 0 0,5 0 0,-3 0 0,9 0 0,-3 0 0,12 5 0,0-10 0,8 9 0,-2-16 0,0 5 0,0-6 0,-1 0 0,1 0 0,0-6 0,18-13 0,-13 3 0,7-9 0,-8 10 0,-15 2 0,15-2 0,-10 8 0,0 7 0,-1 12 0,-6 17 0,0-7 0,0 5 0,0-8 0,0-5 0,6-2 0,1-6 0,17-6 0,1-15 0,6 3 0,-2-12 0,-4 7 0,0 1 0,-1-1 0,-4 8 0,-2-4 0,-11 17 0,-1-2 0,-6 10 0,0 1 0,-6 0 0,4 0 0,-3 0 0,5 0 0,0 0 0,0 0 0,5-6 0,8-1 0,-5-12 0,23 4 0,-20-9 0,17 4 0,-15-6 0,5-2 0,-4 7 0,6-10 0,-2 15 0,-2-8 0,-4 17 0,-6 6 0,-6 3 0,0 8 0,0-9 0,6-1 0,1-8 0,20-5 0,-10 0 0,20-15 0,-16 4 0,12-22 0,-3 7 0,4-9 0,-9 10 0,-8 3 0,-11 14 0,-6 3 0</inkml:trace>
</inkml:ink>
</file>

<file path=ppt/ink/ink11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8:54.931"/>
    </inkml:context>
    <inkml:brush xml:id="br0">
      <inkml:brushProperty name="width" value="0.05" units="cm"/>
      <inkml:brushProperty name="height" value="0.05" units="cm"/>
      <inkml:brushProperty name="color" value="#F812CA"/>
    </inkml:brush>
  </inkml:definitions>
  <inkml:trace contextRef="#ctx0" brushRef="#br0">34 1 24575,'0'13'0,"0"-1"0,0 1 0,0 11 0,0-3 0,0 9 0,0-5 0,-8-1 0,6 1 0,-5 0 0,0-1 0,5 1 0,-6-6 0,8 4 0,0-8 0,0 3 0,0-5 0,0 0 0,0-1 0,0 1 0,0-11 0,0 2 0,0-10 0</inkml:trace>
</inkml:ink>
</file>

<file path=ppt/ink/ink11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8:56.311"/>
    </inkml:context>
    <inkml:brush xml:id="br0">
      <inkml:brushProperty name="width" value="0.05" units="cm"/>
      <inkml:brushProperty name="height" value="0.05" units="cm"/>
      <inkml:brushProperty name="color" value="#F812CA"/>
    </inkml:brush>
  </inkml:definitions>
  <inkml:trace contextRef="#ctx0" brushRef="#br0">261 125 9655,'-6'-14'0,"5"-8"5111,-11 19-5111,5-18 2590,0 7-2590,-5-6 1522,11 2-1522,-11 11 5697,5 1-5697,-11 6 0,-2 0 0,-5 7 0,-12 13 0,20-2 0,-18 8 0,32-12 0,-14 0 0,16 4 0,-5 1 0,-1 6 0,5 0 0,-5-6 0,7-1 0,0-5 0,0 0 0,0 0 0,0 0 0,5-6 0,-3 10 0,9-9 0,-9 10 0,9-11 0,-4-1 0,11-6 0,-9-11 0,22-2 0,-18-11 0,24-5 0,-10-1 0,-3 5 0,-7 3 0,0 14 0,-15-3 0,9 4 0,-11 5 0,0 3 0,0 18 0,0 0 0,0 5 0,0-4 0,0 3 0,6-9 0,7-1 0,1-8 0,-2-5 0,-6 0 0</inkml:trace>
</inkml:ink>
</file>

<file path=ppt/ink/ink11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8:57.368"/>
    </inkml:context>
    <inkml:brush xml:id="br0">
      <inkml:brushProperty name="width" value="0.05" units="cm"/>
      <inkml:brushProperty name="height" value="0.05" units="cm"/>
      <inkml:brushProperty name="color" value="#F812CA"/>
    </inkml:brush>
  </inkml:definitions>
  <inkml:trace contextRef="#ctx0" brushRef="#br0">82 0 24575,'6'7'0,"-5"5"0,5 10 0,0-6 0,-5 12 0,5-15 0,-6 5 0,0 1 0,0 6 0,0-1 0,0 1 0,0-6 0,-6 0 0,-3-1 0,-4-10 0,-2 9 0,2-16 0,0 5 0,0-6 0,0 0 0,6-6 0,1 5 0,6-5 0</inkml:trace>
</inkml:ink>
</file>

<file path=ppt/ink/ink11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8:58.149"/>
    </inkml:context>
    <inkml:brush xml:id="br0">
      <inkml:brushProperty name="width" value="0.05" units="cm"/>
      <inkml:brushProperty name="height" value="0.05" units="cm"/>
      <inkml:brushProperty name="color" value="#F812CA"/>
    </inkml:brush>
  </inkml:definitions>
  <inkml:trace contextRef="#ctx0" brushRef="#br0">1 1 24575,'0'7'0,"0"-1"0,0-6 0</inkml:trace>
</inkml:ink>
</file>

<file path=ppt/ink/ink11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09.463"/>
    </inkml:context>
    <inkml:brush xml:id="br0">
      <inkml:brushProperty name="width" value="0.05" units="cm"/>
      <inkml:brushProperty name="height" value="0.05" units="cm"/>
      <inkml:brushProperty name="color" value="#FF0000"/>
    </inkml:brush>
  </inkml:definitions>
  <inkml:trace contextRef="#ctx0" brushRef="#br0">232 213 24575,'0'-24'0,"0"3"0,0-10 0,0 7 0,-5-12 0,-4 9 0,-5-4 0,0 19 0,1 6 0,-5 6 0,3 6 0,-13 10 0,1 18 0,1-7 0,7 4 0,2-17 0,14 5 0,-13-4 0,14 4 0,-4-7 0,6 1 0,0 0 0,0 0 0,0 0 0,0 0 0,8 5 0,-6 1 0,11-5 0,-12 3 0,11-16 0,0 5 0,4-17 0,2 2 0,-2-14 0,10-9 0,1-1 0,2-5 0,-12 14 0,1 11 0,-15 2 0,8 15 0,-11 3 0,0 21 0,-6-6 0,4 6 0,-3-4 0,10-8 0,12 18 0,-2-25 0,13 7 0,-19-16 0,1 0 0</inkml:trace>
</inkml:ink>
</file>

<file path=ppt/ink/ink11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10.251"/>
    </inkml:context>
    <inkml:brush xml:id="br0">
      <inkml:brushProperty name="width" value="0.05" units="cm"/>
      <inkml:brushProperty name="height" value="0.05" units="cm"/>
      <inkml:brushProperty name="color" value="#FF0000"/>
    </inkml:brush>
  </inkml:definitions>
  <inkml:trace contextRef="#ctx0" brushRef="#br0">39 1 24575,'-7'5'0,"1"3"0,6 4 0,0 1 0,0 0 0,0 0 0,0 0 0,0 0 0,-6 0 0,5 0 0,-5 0 0,6 0 0,-6-1 0,5 7 0,-5-5 0,6-2 0,0-6 0</inkml:trace>
</inkml:ink>
</file>

<file path=ppt/ink/ink11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11.074"/>
    </inkml:context>
    <inkml:brush xml:id="br0">
      <inkml:brushProperty name="width" value="0.05" units="cm"/>
      <inkml:brushProperty name="height" value="0.05" units="cm"/>
      <inkml:brushProperty name="color" value="#FF0000"/>
    </inkml:brush>
  </inkml:definitions>
  <inkml:trace contextRef="#ctx0" brushRef="#br0">0 14 24575,'13'5'0,"0"-3"0,0 3 0,0-5 0,5 0 0,1 0 0,6 0 0,0 0 0,-1 0 0,1 0 0,-1 0 0,-4-5 0,3 3 0,-9-4 0,-1 1 0,-2 3 0,-9-4 0,3 6 0</inkml:trace>
</inkml:ink>
</file>

<file path=ppt/ink/ink11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11.876"/>
    </inkml:context>
    <inkml:brush xml:id="br0">
      <inkml:brushProperty name="width" value="0.05" units="cm"/>
      <inkml:brushProperty name="height" value="0.05" units="cm"/>
      <inkml:brushProperty name="color" value="#FF0000"/>
    </inkml:brush>
  </inkml:definitions>
  <inkml:trace contextRef="#ctx0" brushRef="#br0">109 0 16893,'-7'4'0,"5"-2"3391,-6 16-3391,8 1 1320,0 0-1320,-7 6 700,5 10-700,-12-8 0,12 20 0,-13-20 2271,13 9-2271,-5-12 0,1 1 0,5-5 0,-13 4 0,13-10 0,-7 4 0,8-5 0,0 0 0,-5 0 0,3 0 0,-4-1 0,6-4 0,0-3 0</inkml:trace>
</inkml:ink>
</file>

<file path=ppt/ink/ink11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12.906"/>
    </inkml:context>
    <inkml:brush xml:id="br0">
      <inkml:brushProperty name="width" value="0.05" units="cm"/>
      <inkml:brushProperty name="height" value="0.05" units="cm"/>
      <inkml:brushProperty name="color" value="#FF0000"/>
    </inkml:brush>
  </inkml:definitions>
  <inkml:trace contextRef="#ctx0" brushRef="#br0">137 5 8191,'9'-2'0,"-8"-1"5063,-2 26-5063,-5-3 2818,-4 14-2818,7 2 0,-7 10 1719,-2 9-1719,9 3 0,-21 9 6784,9 30-6784,0-22 0,3 12 0,2-31 0,7-20 0,-7-7 0,10-6 0,-6-14 0,5 2 0,-5-11 0</inkml:trace>
</inkml:ink>
</file>

<file path=ppt/ink/ink11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15.053"/>
    </inkml:context>
    <inkml:brush xml:id="br0">
      <inkml:brushProperty name="width" value="0.05" units="cm"/>
      <inkml:brushProperty name="height" value="0.05" units="cm"/>
      <inkml:brushProperty name="color" value="#FF0000"/>
    </inkml:brush>
  </inkml:definitions>
  <inkml:trace contextRef="#ctx0" brushRef="#br0">258 78 24575,'0'-13'0,"-6"0"0,5 0 0,-11 6 0,11-4 0,-11 3 0,5 1 0,-6 1 0,6 17 0,-5-2 0,11 9 0,-5-5 0,0 0 0,5 5 0,-5 1 0,-2 6 0,7-1 0,-7 10 0,8 3 0,0 9 0,-10-1 0,7 1 0,-7 0 0,0 0 0,7-10 0,-13-7 0,8-5 0,-11-16 0,-2 3 0,7-17 0,-8-3 0,19-4 0,-8-2 0,11 2 0,0 0 0,0 6 0,0 1 0</inkml:trace>
</inkml:ink>
</file>

<file path=ppt/ink/ink1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38.980"/>
    </inkml:context>
    <inkml:brush xml:id="br0">
      <inkml:brushProperty name="width" value="0.05" units="cm"/>
      <inkml:brushProperty name="height" value="0.05" units="cm"/>
      <inkml:brushProperty name="color" value="#F812CA"/>
    </inkml:brush>
  </inkml:definitions>
  <inkml:trace contextRef="#ctx0" brushRef="#br0">0 430 24575,'6'-13'0,"-4"0"0,14 6 0,-6-10 0,9 9 0,10-33 0,-11 18 0,14-28 0,-22 14 0,18-12 0,-23 11 0,13 1 0,-18 17 0,0-3 0,0 9 0,0-5 0,-6 12 0,-1 1 0,-1 1 0,-3 3 0,9 2 0,-3 22 0,-1-5 0,4 15 0,-21 41 0,18-25 0,-23 42 0,25-44 0,-7-10 0,3-2 0,5-9 0,-5-1 0,1-4 0,4-2 0,-3 1 0,-1-11 0,4 9 0,-3-10 0,5 6 0,-6-5 0,4 3 0,-3-4 0,5 6 0,0-17 0,20-3 0,-8-18 0,18 2 0,-14-2 0,1 0 0,-1 0 0,5 0 0,-5 6 0,7-2 0,-8 14 0,-3 5 0,-1 3 0,-3 5 0,5-6 0,-1 0 0,-4 11 0,-3 3 0,-5 10 0,0 1 0,0-1 0,0 1 0,0 0 0,0-6 0,0-1 0,6-11 0,1-1 0,6-6 0,0-6 0,0-1 0,9-16 0,3-2 0,5-1 0,-1 9 0,-8-2 0,-2 17 0,-16-9 0,1 11 0,-10 0 0</inkml:trace>
</inkml:ink>
</file>

<file path=ppt/ink/ink11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15.495"/>
    </inkml:context>
    <inkml:brush xml:id="br0">
      <inkml:brushProperty name="width" value="0.05" units="cm"/>
      <inkml:brushProperty name="height" value="0.05" units="cm"/>
      <inkml:brushProperty name="color" value="#FF0000"/>
    </inkml:brush>
  </inkml:definitions>
  <inkml:trace contextRef="#ctx0" brushRef="#br0">0 24 24575,'36'-7'0,"8"5"0,-8-5 0,10 7 0,0 0 0,0 0 0,-10 0 0,-2 0 0,-14 0 0,-8-6 0,-27 5 0,10 0 0,-15 3 0,20 4 0</inkml:trace>
</inkml:ink>
</file>

<file path=ppt/ink/ink11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16.201"/>
    </inkml:context>
    <inkml:brush xml:id="br0">
      <inkml:brushProperty name="width" value="0.05" units="cm"/>
      <inkml:brushProperty name="height" value="0.05" units="cm"/>
      <inkml:brushProperty name="color" value="#FF0000"/>
    </inkml:brush>
  </inkml:definitions>
  <inkml:trace contextRef="#ctx0" brushRef="#br0">14 0 24575,'0'10'0,"-6"-6"0,4 20 0,-3-11 0,5 0 0,0 0 0,0-1 0,0 1 0,0 0 0,0 0 0,0 5 0,0-9 0,0 2 0</inkml:trace>
</inkml:ink>
</file>

<file path=ppt/ink/ink11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16.691"/>
    </inkml:context>
    <inkml:brush xml:id="br0">
      <inkml:brushProperty name="width" value="0.05" units="cm"/>
      <inkml:brushProperty name="height" value="0.05" units="cm"/>
      <inkml:brushProperty name="color" value="#FF0000"/>
    </inkml:brush>
  </inkml:definitions>
  <inkml:trace contextRef="#ctx0" brushRef="#br0">38 1 17198,'14'11'0,"-6"-3"3279,-1 10-3279,-7 0 1265,0-3-1265,-5 3 669,3-5-669,-9 0 2164,2 5-2164,-10-10 0,9 3 0,-1-11 0</inkml:trace>
</inkml:ink>
</file>

<file path=ppt/ink/ink11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17.674"/>
    </inkml:context>
    <inkml:brush xml:id="br0">
      <inkml:brushProperty name="width" value="0.05" units="cm"/>
      <inkml:brushProperty name="height" value="0.05" units="cm"/>
      <inkml:brushProperty name="color" value="#FF0000"/>
    </inkml:brush>
  </inkml:definitions>
  <inkml:trace contextRef="#ctx0" brushRef="#br0">280 90 11450,'0'-19'0,"-6"6"4918,5 2-4918,-11 3 2284,5-5-2284,-6 6 1297,0-4-1297,0 9 4626,0-4-4626,6 17 0,-5-2 0,11 9 0,-5-5 0,-1 5 0,5 1 0,-5 15 0,7 3 0,0 8 0,0 11 0,0-8 0,0 7 0,0-9 0,0 11 0,0-18 0,0 1 0,-11-28 0,8 0 0,-19-11 0,-1 5 0,1-6 0,-6 0 0,10-7 0,9-6 0,-7-3 0,14 3 0,-4 8 0</inkml:trace>
</inkml:ink>
</file>

<file path=ppt/ink/ink11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18.129"/>
    </inkml:context>
    <inkml:brush xml:id="br0">
      <inkml:brushProperty name="width" value="0.05" units="cm"/>
      <inkml:brushProperty name="height" value="0.05" units="cm"/>
      <inkml:brushProperty name="color" value="#FF0000"/>
    </inkml:brush>
  </inkml:definitions>
  <inkml:trace contextRef="#ctx0" brushRef="#br0">1 57 24575,'5'-7'0,"17"-9"0,-5 13 0,10-7 0,-8 4 0,0 5 0,7-5 0,-7 6 0,-1 0 0,-5 0 0,-6-6 0,5 5 0,-11 1 0,-6 1 0,2 5 0,-8-6 0</inkml:trace>
</inkml:ink>
</file>

<file path=ppt/ink/ink11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18.901"/>
    </inkml:context>
    <inkml:brush xml:id="br0">
      <inkml:brushProperty name="width" value="0.05" units="cm"/>
      <inkml:brushProperty name="height" value="0.05" units="cm"/>
      <inkml:brushProperty name="color" value="#FF0000"/>
    </inkml:brush>
  </inkml:definitions>
  <inkml:trace contextRef="#ctx0" brushRef="#br0">0 76 24575,'0'-13'0,"6"0"0,16-5 0,-5 10 0,10-2 0,-14 4 0,0 5 0,0-5 0,5 6 0,-4 6 0,-2 1 0,-6 11 0,-6-4 0,0 4 0,0-5 0,0 0 0,0 0 0,0 0 0,-11 1 0,8-1 0,-18-4 0,10 8 0,-7-14 0,2 18 0,2-12 0,0 3 0,6 5 0,-3-14 0,9 13 0,17-14 0,-4 3 0,16-5 0,-14-5 0,5 3 0,-3-4 0,3 6 0,-5 0 0,0 0 0,-1 0 0,1 0 0,0-5 0,-6-3 0,-1 1 0,-6 1 0</inkml:trace>
</inkml:ink>
</file>

<file path=ppt/ink/ink11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19.665"/>
    </inkml:context>
    <inkml:brush xml:id="br0">
      <inkml:brushProperty name="width" value="0.05" units="cm"/>
      <inkml:brushProperty name="height" value="0.05" units="cm"/>
      <inkml:brushProperty name="color" value="#FF0000"/>
    </inkml:brush>
  </inkml:definitions>
  <inkml:trace contextRef="#ctx0" brushRef="#br0">13 1 24575,'-7'3'0,"1"0"0,6 20 0,16 1 0,-13 2 0,28 7 0,11 23 0,-2-15 0,23 12 0,-35-25 0,2-18 0,-22 7 0,-2-16 0,-6 5 0</inkml:trace>
</inkml:ink>
</file>

<file path=ppt/ink/ink11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20.229"/>
    </inkml:context>
    <inkml:brush xml:id="br0">
      <inkml:brushProperty name="width" value="0.05" units="cm"/>
      <inkml:brushProperty name="height" value="0.05" units="cm"/>
      <inkml:brushProperty name="color" value="#FF0000"/>
    </inkml:brush>
  </inkml:definitions>
  <inkml:trace contextRef="#ctx0" brushRef="#br0">297 0 16867,'-23'16'0,"8"-7"3401,-8 14-3401,8-5 0,-7 12 0,-4 2 1324,0 4-1324,3-12 702,8-6-702,-10 13 2281,8-8-2281,-9 9 0,11-14 0,2-5 0,6-6 0,1-1 0</inkml:trace>
</inkml:ink>
</file>

<file path=ppt/ink/ink11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21.450"/>
    </inkml:context>
    <inkml:brush xml:id="br0">
      <inkml:brushProperty name="width" value="0.05" units="cm"/>
      <inkml:brushProperty name="height" value="0.05" units="cm"/>
      <inkml:brushProperty name="color" value="#FF0000"/>
    </inkml:brush>
  </inkml:definitions>
  <inkml:trace contextRef="#ctx0" brushRef="#br0">0 0 24575,'10'0'0,"-6"0"0,20 0 0,-6 0 0,1 0 0,6 0 0,-1 0 0,1 0 0,-6 0 0,0 0 0,-1 7 0,1-5 0,-5 5 0,-3-7 0</inkml:trace>
</inkml:ink>
</file>

<file path=ppt/ink/ink11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22.191"/>
    </inkml:context>
    <inkml:brush xml:id="br0">
      <inkml:brushProperty name="width" value="0.05" units="cm"/>
      <inkml:brushProperty name="height" value="0.05" units="cm"/>
      <inkml:brushProperty name="color" value="#FF0000"/>
    </inkml:brush>
  </inkml:definitions>
  <inkml:trace contextRef="#ctx0" brushRef="#br0">0 40 24575,'13'0'0,"0"0"0,0 0 0,0 0 0,5 0 0,1 0 0,6 0 0,9-10 0,2 7 0,10-7 0,41 10 0,-41-8 0,30 7 0,-68-7 0,-4 8 0,-17 0 0,0 0 0,6 0 0,1 0 0</inkml:trace>
</inkml:ink>
</file>

<file path=ppt/ink/ink1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41.100"/>
    </inkml:context>
    <inkml:brush xml:id="br0">
      <inkml:brushProperty name="width" value="0.05" units="cm"/>
      <inkml:brushProperty name="height" value="0.05" units="cm"/>
      <inkml:brushProperty name="color" value="#F812CA"/>
    </inkml:brush>
  </inkml:definitions>
  <inkml:trace contextRef="#ctx0" brushRef="#br0">1 7 24575,'36'0'0,"-2"0"0,13-5 0,-17 3 0,1 2 0,-22 2 0,-15 3 0</inkml:trace>
</inkml:ink>
</file>

<file path=ppt/ink/ink11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42.341"/>
    </inkml:context>
    <inkml:brush xml:id="br0">
      <inkml:brushProperty name="width" value="0.05" units="cm"/>
      <inkml:brushProperty name="height" value="0.05" units="cm"/>
      <inkml:brushProperty name="color" value="#FF0000"/>
    </inkml:brush>
  </inkml:definitions>
  <inkml:trace contextRef="#ctx0" brushRef="#br0">0 412 13246,'0'-19'0,"0"17"4539,0 10-4539,0 26 1967,0-12-1967,0 6 1087,6-4-1087,-4-8 3736,3 8-3736,3-6 0,-7-4 0,7 4 0,-3-5 0,-3 0 0,9-6 0,-9-7 0,3-7 0,3-11 0,-6-11 0,23-11 0,-21-7 0,32-12 0,-31 11 0,30-11 0,-30 12 0,13 7 0,-18 6 0,0 9 0,0 1 0,0-1 0,0 5 0,0-3 0,0 9 0,0-4 0,0 5 0,5 5 0,-3-3 0,9 9 0,-9-9 0,9 9 0,-4-4 0,11 6 0,11 0 0,-7 6 0,6-4 0,-16 3 0,1-5 0,5 0 0,2 0 0,4 0 0,1 0 0,0 0 0,-6 0 0,-1 0 0,-5 0 0,0 0 0,0 0 0,0 0 0,0 0 0,-1 0 0,1 0 0,5 0 0,13 0 0,-4 0 0,3 0 0,-6 0 0,-10 0 0,4 0 0,0 0 0,1 0 0,7 0 0,-7 0 0,0 0 0,-6 0 0,0 0 0,-1 0 0,1 0 0,0 0 0,5 0 0,-3 0 0,-3-5 0,-1 3 0,-3-4 0,4 6 0,1 0 0,0 0 0,0 0 0,0 0 0,0 0 0,0 0 0,5 0 0,1 0 0,6 0 0,-1 0 0,1 0 0,0 0 0,-1 0 0,1 0 0,-6 0 0,4 0 0,-3 0 0,-1 0 0,-1 0 0,0 0 0,2 0 0,-1 0 0,-1 0 0,0 0 0,-3 0 0,8 0 0,-9 0 0,4 0 0,-5 0 0,0 0 0,0 0 0,0 0 0,0 0 0,0 0 0,-1 0 0,7 0 0,0 0 0,6 0 0,-1 0 0,6 0 0,-9 0 0,8 0 0,-15 0 0,5 0 0,-7 0 0,1 0 0,0 0 0,0 0 0,5 0 0,-4 0 0,5 0 0,-12 6 0,-13-4 0,4 3 0,-9-5 0</inkml:trace>
</inkml:ink>
</file>

<file path=ppt/ink/ink11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43.612"/>
    </inkml:context>
    <inkml:brush xml:id="br0">
      <inkml:brushProperty name="width" value="0.05" units="cm"/>
      <inkml:brushProperty name="height" value="0.05" units="cm"/>
      <inkml:brushProperty name="color" value="#FF0000"/>
    </inkml:brush>
  </inkml:definitions>
  <inkml:trace contextRef="#ctx0" brushRef="#br0">403 127 17670,'0'-13'0,"0"-5"3099,-6 4-3099,4-9 1183,-9 8-1183,9-3 622,-14 11-622,13-5 2001,-14 11-2001,5-5 0,-8 6 0,1 0 0,-5 7 0,10 1 0,-6 12 0,13-6 0,-7 4 0,13-5 0,-11 0 0,11 5 0,-12 1 0,11 6 0,-5-1 0,7 1 0,-11 9 0,9-7 0,-8 7 0,10-10 0,0 11 0,0 1 0,-8 0 0,6-2 0,-5-14 0,1 4 0,-1-16 0,0 15 0,-5-21 0,11 15 0,-16-16 0,3 5 0,-10-6 0,4 0 0,8-6 0,0 5 0,11-16 0,-5 14 0,6-8 0</inkml:trace>
</inkml:ink>
</file>

<file path=ppt/ink/ink11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44.069"/>
    </inkml:context>
    <inkml:brush xml:id="br0">
      <inkml:brushProperty name="width" value="0.05" units="cm"/>
      <inkml:brushProperty name="height" value="0.05" units="cm"/>
      <inkml:brushProperty name="color" value="#FF0000"/>
    </inkml:brush>
  </inkml:definitions>
  <inkml:trace contextRef="#ctx0" brushRef="#br0">1 30 15515,'20'-7'0,"-9"1"3873,22 6-3873,-14 0 1564,6 0-1564,-1 0 841,1-7-841,-6 5 2782,-1-5-2782,-5 7 0,0 0 0,5 0 0,1 0 0,-5 6 0,8-5 0,-14 5 0,5-6 0,-7 0 0</inkml:trace>
</inkml:ink>
</file>

<file path=ppt/ink/ink11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44.890"/>
    </inkml:context>
    <inkml:brush xml:id="br0">
      <inkml:brushProperty name="width" value="0.05" units="cm"/>
      <inkml:brushProperty name="height" value="0.05" units="cm"/>
      <inkml:brushProperty name="color" value="#FF0000"/>
    </inkml:brush>
  </inkml:definitions>
  <inkml:trace contextRef="#ctx0" brushRef="#br0">1 67 24575,'5'-13'0,"-3"-4"0,15 15 0,-15-9 0,20 9 0,-8-11 0,5 11 0,-1-5 0,0 7 0,-3 0 0,3 0 0,-11 11 0,-1-3 0,-6 11 0,0-1 0,0 1 0,-8 6 0,6-1 0,-12 1 0,12-6 0,-16 1 0,9-13 0,-9 6 0,5-11 0,0 4 0,6-1 0,-5-3 0,11-2 0,1-2 0,12-4 0,-4 1 0,24 3 0,-22-4 0,18 6 0,-15 0 0,0 0 0,0 0 0,0 0 0,0 0 0,5 0 0,-10-5 0,3 3 0,-11-4 0</inkml:trace>
</inkml:ink>
</file>

<file path=ppt/ink/ink11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45.475"/>
    </inkml:context>
    <inkml:brush xml:id="br0">
      <inkml:brushProperty name="width" value="0.05" units="cm"/>
      <inkml:brushProperty name="height" value="0.05" units="cm"/>
      <inkml:brushProperty name="color" value="#FF0000"/>
    </inkml:brush>
  </inkml:definitions>
  <inkml:trace contextRef="#ctx0" brushRef="#br0">1 1 24575,'13'0'0,"0"0"0,0 0 0,-1 0 0,1 0 0,5 0 0,2 0 0,4 0 0,1 0 0,0 0 0,-1 0 0,-4 0 0,-2 0 0,-17 0 0,-8 0 0,-1 0 0,-3 0 0</inkml:trace>
</inkml:ink>
</file>

<file path=ppt/ink/ink11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46.492"/>
    </inkml:context>
    <inkml:brush xml:id="br0">
      <inkml:brushProperty name="width" value="0.05" units="cm"/>
      <inkml:brushProperty name="height" value="0.05" units="cm"/>
      <inkml:brushProperty name="color" value="#FF0000"/>
    </inkml:brush>
  </inkml:definitions>
  <inkml:trace contextRef="#ctx0" brushRef="#br0">256 52 18394,'-5'-13'0,"-3"0"2813,-5 6-2813,6-5 1056,-4 11-1056,3-5 552,-5 6-552,6 20 1760,-4-9-1760,9 17 0,-9-15 0,9 0 0,-11 5 0,11 1 0,-5 6 0,0-1 0,5 1 0,-6-1 0,8 1 0,0 0 0,-7 5 0,5-4 0,-11-1 0,12-2 0,-11-14 0,11 22 0,-11-26 0,5 21 0,-6-24 0,-5 3 0,9-10 0,-8 3 0,16-9 0,-5 3 0,6-5 0,0 6 0,0 1 0</inkml:trace>
</inkml:ink>
</file>

<file path=ppt/ink/ink11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47.002"/>
    </inkml:context>
    <inkml:brush xml:id="br0">
      <inkml:brushProperty name="width" value="0.05" units="cm"/>
      <inkml:brushProperty name="height" value="0.05" units="cm"/>
      <inkml:brushProperty name="color" value="#FF0000"/>
    </inkml:brush>
  </inkml:definitions>
  <inkml:trace contextRef="#ctx0" brushRef="#br0">0 1 24575,'18'0'0,"-3"0"0,8 0 0,7 0 0,-2 0 0,17 0 0,-19 0 0,3 0 0,-11 0 0,-21 0 0,6 0 0,-14 0 0</inkml:trace>
</inkml:ink>
</file>

<file path=ppt/ink/ink11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47.640"/>
    </inkml:context>
    <inkml:brush xml:id="br0">
      <inkml:brushProperty name="width" value="0.05" units="cm"/>
      <inkml:brushProperty name="height" value="0.05" units="cm"/>
      <inkml:brushProperty name="color" value="#FF0000"/>
    </inkml:brush>
  </inkml:definitions>
  <inkml:trace contextRef="#ctx0" brushRef="#br0">30 0 24575,'0'28'0,"-6"-12"0,5 17 0,-5-13 0,6 14 0,-7-2 0,5-1 0,-5-2 0,7-15 0,0 4 0,0-11 0,0-1 0</inkml:trace>
</inkml:ink>
</file>

<file path=ppt/ink/ink11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49.569"/>
    </inkml:context>
    <inkml:brush xml:id="br0">
      <inkml:brushProperty name="width" value="0.05" units="cm"/>
      <inkml:brushProperty name="height" value="0.05" units="cm"/>
      <inkml:brushProperty name="color" value="#FF0000"/>
    </inkml:brush>
  </inkml:definitions>
  <inkml:trace contextRef="#ctx0" brushRef="#br0">102 0 24575,'0'18'0,"0"-4"0,0 21 0,0-13 0,-10 65 0,7-31 0,-17 33 0,17-25 0,-19-6 0,19 9 0,-9 0 0,2-9 0,7-12 0,-7-12 0,10-15 0,0-1 0,-6-5 0,12-16 0,-10 0 0,17-15 0,-11 10 0,3 3 0</inkml:trace>
</inkml:ink>
</file>

<file path=ppt/ink/ink11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51.468"/>
    </inkml:context>
    <inkml:brush xml:id="br0">
      <inkml:brushProperty name="width" value="0.05" units="cm"/>
      <inkml:brushProperty name="height" value="0.05" units="cm"/>
      <inkml:brushProperty name="color" value="#FF0000"/>
    </inkml:brush>
  </inkml:definitions>
  <inkml:trace contextRef="#ctx0" brushRef="#br0">212 66 17917,'6'-8'0,"-4"-3"3003,3 4-3003,-10-1 1139,3-3-1139,-10 9 598,11-9-598,-11 9 1918,5-3-1918,-6 5 0,6 5 0,-5-3 0,11 9 0,-5-4 0,0 6 0,5 0 0,-5 5 0,-4 11 0,7 8 0,-7 8 0,3-8 0,5-3 0,-5-9 0,7-1 0,0 1 0,-8-1 0,6-4 0,-11 3 0,6-8 0,-6-2 0,6-2 0,-5-9 0,5 3 0,-6-5 0,6 0 0,1 0 0</inkml:trace>
</inkml:ink>
</file>

<file path=ppt/ink/ink1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41.635"/>
    </inkml:context>
    <inkml:brush xml:id="br0">
      <inkml:brushProperty name="width" value="0.05" units="cm"/>
      <inkml:brushProperty name="height" value="0.05" units="cm"/>
      <inkml:brushProperty name="color" value="#F812CA"/>
    </inkml:brush>
  </inkml:definitions>
  <inkml:trace contextRef="#ctx0" brushRef="#br0">21 17 24575,'-13'0'0,"5"6"0,14-5 0,7 5 0,12-6 0,9 0 0,-7 0 0,7-7 0,1 5 0,-7-5 0,2 1 0,-23 4 0,-9-3 0,-5 5 0,1 0 0</inkml:trace>
</inkml:ink>
</file>

<file path=ppt/ink/ink11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51.954"/>
    </inkml:context>
    <inkml:brush xml:id="br0">
      <inkml:brushProperty name="width" value="0.05" units="cm"/>
      <inkml:brushProperty name="height" value="0.05" units="cm"/>
      <inkml:brushProperty name="color" value="#FF0000"/>
    </inkml:brush>
  </inkml:definitions>
  <inkml:trace contextRef="#ctx0" brushRef="#br0">0 1 24575,'20'0'0,"-2"0"0,0 0 0,1 7 0,6-5 0,-1 5 0,1-7 0,-6 0 0,-1 0 0,-10 6 0,3-5 0,-9-1 0,14-1 0,-7-5 0,3 6 0,-6 0 0</inkml:trace>
</inkml:ink>
</file>

<file path=ppt/ink/ink11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52.494"/>
    </inkml:context>
    <inkml:brush xml:id="br0">
      <inkml:brushProperty name="width" value="0.05" units="cm"/>
      <inkml:brushProperty name="height" value="0.05" units="cm"/>
      <inkml:brushProperty name="color" value="#FF0000"/>
    </inkml:brush>
  </inkml:definitions>
  <inkml:trace contextRef="#ctx0" brushRef="#br0">27 0 24575,'-7'6'0,"1"1"0,6 6 0,-6 0 0,5 5 0,-5-4 0,6 4 0,0-5 0,0 0 0,0 5 0,0-9 0,0 2 0</inkml:trace>
</inkml:ink>
</file>

<file path=ppt/ink/ink11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52.883"/>
    </inkml:context>
    <inkml:brush xml:id="br0">
      <inkml:brushProperty name="width" value="0.05" units="cm"/>
      <inkml:brushProperty name="height" value="0.05" units="cm"/>
      <inkml:brushProperty name="color" value="#FF0000"/>
    </inkml:brush>
  </inkml:definitions>
  <inkml:trace contextRef="#ctx0" brushRef="#br0">103 1 24575,'0'24'0,"-6"-10"0,5 8 0,-5-9 0,0 1 0,5 8 0,-11-19 0,11 18 0,-16-18 0,9 14 0,-11-16 0,6 11 0,6-11 0,1 5 0</inkml:trace>
</inkml:ink>
</file>

<file path=ppt/ink/ink11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54.010"/>
    </inkml:context>
    <inkml:brush xml:id="br0">
      <inkml:brushProperty name="width" value="0.05" units="cm"/>
      <inkml:brushProperty name="height" value="0.05" units="cm"/>
      <inkml:brushProperty name="color" value="#FF0000"/>
    </inkml:brush>
  </inkml:definitions>
  <inkml:trace contextRef="#ctx0" brushRef="#br0">347 65 13660,'0'-13'0,"-6"0"4431,4 0-4431,-14 6 1894,7-4-1894,-9 9 1040,0-4-1040,-2 14 3550,-9 9-3550,14 0 0,-6 5 0,20-4 0,-12 1 0,11 16 0,-6-9 0,1 9 0,5-11 0,-5 1 0,7 9 0,-10 2 0,7 10 0,-7-10 0,10-2 0,-7-9 0,5-6 0,-11 0 0,11-7 0,-15-4 0,15 8 0,-20-13 0,13 8 0,-14-11 0,14-6 0,-8 5 0,16-11 0,-5 11 0,6-5 0</inkml:trace>
</inkml:ink>
</file>

<file path=ppt/ink/ink11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54.475"/>
    </inkml:context>
    <inkml:brush xml:id="br0">
      <inkml:brushProperty name="width" value="0.05" units="cm"/>
      <inkml:brushProperty name="height" value="0.05" units="cm"/>
      <inkml:brushProperty name="color" value="#FF0000"/>
    </inkml:brush>
  </inkml:definitions>
  <inkml:trace contextRef="#ctx0" brushRef="#br0">0 36 24575,'20'0'0,"3"0"0,6 0 0,7 0 0,19 0 0,-6 0 0,6-10 0,-19 8 0,-2-9 0,-14 5 0,-2 5 0,-31-5 0,2 14 0,-12-7 0,12 7 0</inkml:trace>
</inkml:ink>
</file>

<file path=ppt/ink/ink11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55.728"/>
    </inkml:context>
    <inkml:brush xml:id="br0">
      <inkml:brushProperty name="width" value="0.05" units="cm"/>
      <inkml:brushProperty name="height" value="0.05" units="cm"/>
      <inkml:brushProperty name="color" value="#FF0000"/>
    </inkml:brush>
  </inkml:definitions>
  <inkml:trace contextRef="#ctx0" brushRef="#br0">13 65 13500,'-7'-6'0,"1"-1"4473,12-6-4473,1 0 1922,6 6-1922,0 1 1059,0 0-1059,0 5 3621,-1-5-3621,1 6 0,0 0 0,0 0 0,0 0 0,5 0 0,-9 6 0,2 1 0,-11 21 0,0-12 0,-6 12 0,-3-10 0,-4-4 0,-2 4 0,2-11 0,-2 10 0,-3-7 0,2 3 0,-2-6 0,5-7 0,0 0 0,11 0 0,9 0 0,8 0 0,3 0 0,0 0 0,2 0 0,4 0 0,1 0 0,0 0 0,-1-7 0,1 5 0,-6-6 0,-1 8 0,-11-5 0,5 3 0,-5-4 0,0 6 0,-1 0 0</inkml:trace>
</inkml:ink>
</file>

<file path=ppt/ink/ink11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56.841"/>
    </inkml:context>
    <inkml:brush xml:id="br0">
      <inkml:brushProperty name="width" value="0.05" units="cm"/>
      <inkml:brushProperty name="height" value="0.05" units="cm"/>
      <inkml:brushProperty name="color" value="#FF0000"/>
    </inkml:brush>
  </inkml:definitions>
  <inkml:trace contextRef="#ctx0" brushRef="#br0">1 0 24575,'4'0'0,"13"10"0,11-7 0,6 7 0,-10-10 0,1 0 0,0 0 0,5 0 0,-9 0 0,3 0 0,-23 0 0,3 0 0,-9 0 0</inkml:trace>
</inkml:ink>
</file>

<file path=ppt/ink/ink11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57.504"/>
    </inkml:context>
    <inkml:brush xml:id="br0">
      <inkml:brushProperty name="width" value="0.05" units="cm"/>
      <inkml:brushProperty name="height" value="0.05" units="cm"/>
      <inkml:brushProperty name="color" value="#FF0000"/>
    </inkml:brush>
  </inkml:definitions>
  <inkml:trace contextRef="#ctx0" brushRef="#br0">17 0 24575,'0'13'0,"0"5"0,0-4 0,0 4 0,0 0 0,0 8 0,-7 0 0,5 4 0,-5-6 0,7 1 0,0-6 0,0 5 0,0-10 0,0-2 0,0-6 0</inkml:trace>
</inkml:ink>
</file>

<file path=ppt/ink/ink11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58.150"/>
    </inkml:context>
    <inkml:brush xml:id="br0">
      <inkml:brushProperty name="width" value="0.05" units="cm"/>
      <inkml:brushProperty name="height" value="0.05" units="cm"/>
      <inkml:brushProperty name="color" value="#FF0000"/>
    </inkml:brush>
  </inkml:definitions>
  <inkml:trace contextRef="#ctx0" brushRef="#br0">50 1 24575,'0'13'0,"0"14"0,0-10 0,0 21 0,0-17 0,-7 9 0,5-5 0,-13 0 0,13-1 0,-5 1 0,0-1 0,5-4 0,-5-2 0,7 0 0,0-10 0,0 3 0</inkml:trace>
</inkml:ink>
</file>

<file path=ppt/ink/ink11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58.840"/>
    </inkml:context>
    <inkml:brush xml:id="br0">
      <inkml:brushProperty name="width" value="0.05" units="cm"/>
      <inkml:brushProperty name="height" value="0.05" units="cm"/>
      <inkml:brushProperty name="color" value="#FF0000"/>
    </inkml:brush>
  </inkml:definitions>
  <inkml:trace contextRef="#ctx0" brushRef="#br0">1 1 24575,'0'3'0,"10"2"0,-7 13 0,32 9 0,-22-6 0,23 20 0,-16-5 0,11 19 0,-5 3 0,7 9 0,-8-9 0,8-1 0,-18-20 0,3-13 0,-18-13 0</inkml:trace>
</inkml:ink>
</file>

<file path=ppt/ink/ink1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36.436"/>
    </inkml:context>
    <inkml:brush xml:id="br0">
      <inkml:brushProperty name="width" value="0.05" units="cm"/>
      <inkml:brushProperty name="height" value="0.05" units="cm"/>
      <inkml:brushProperty name="color" value="#F812CA"/>
    </inkml:brush>
  </inkml:definitions>
  <inkml:trace contextRef="#ctx0" brushRef="#br0">231 27 18283,'-5'-7'0,"3"-5"2858,-9 11-2858,3-5 1075,-5 6-1075,0 0 563,6 11-563,1-3 1796,1 10-1796,3 0 0,-4 2 0,6 4 0,0 10 0,0 12 0,-12 12 0,9 9 0,-9 0 0,12 0 0,0 1 0,-10-11 0,8-11 0,-9-17 0,6-11 0,-3-5 0,-5-6 0,-5-1 0,10 0 0,-9-5 0,10 5 0,-6-6 0,5 0 0,3 0 0</inkml:trace>
</inkml:ink>
</file>

<file path=ppt/ink/ink11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49:59.358"/>
    </inkml:context>
    <inkml:brush xml:id="br0">
      <inkml:brushProperty name="width" value="0.05" units="cm"/>
      <inkml:brushProperty name="height" value="0.05" units="cm"/>
      <inkml:brushProperty name="color" value="#FF0000"/>
    </inkml:brush>
  </inkml:definitions>
  <inkml:trace contextRef="#ctx0" brushRef="#br0">402 1 24575,'-8'6'0,"-3"-5"0,9 16 0,-14-7 0,7 8 0,-11 2 0,-3 4 0,-3 6 0,-9 4 0,1 0 0,-1 1 0,10-10 0,3-3 0,4-7 0,3-8 0,-4 11 0,5-15 0,-2 19 0,3-19 0,-2 13 0,2-8 0,6-1 0,1-2 0</inkml:trace>
</inkml:ink>
</file>

<file path=ppt/ink/ink11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0:02.286"/>
    </inkml:context>
    <inkml:brush xml:id="br0">
      <inkml:brushProperty name="width" value="0.05" units="cm"/>
      <inkml:brushProperty name="height" value="0.05" units="cm"/>
      <inkml:brushProperty name="color" value="#548235"/>
    </inkml:brush>
  </inkml:definitions>
  <inkml:trace contextRef="#ctx0" brushRef="#br0">286 142 24575,'0'-18'0,"0"3"0,0-4 0,0 6 0,-6 0 0,5 0 0,-12-5 0,5 4 0,-7 1 0,2 8 0,0 5 0,-9 15 0,-3 4 0,6 6 0,-8-1 0,25-11 0,-20 3 0,19-2 0,-23 10 0,14-4 0,-5 9 0,-5 0 0,18-3 0,-12-3 0,16-5 0,0-5 0,0 5 0,11-9 0,-2 2 0,9-11 0,-5 0 0,5-7 0,1 5 0,10-21 0,-8 13 0,1-12 0,-9 9 0,0 0 0,-6 0 0,5 0 0,-11 0 0,5 11 0,-6 9 0,0 7 0,0 4 0,0-5 0,0 0 0,0 0 0,7 5 0,1-4 0,6-2 0,4-6 0,-4-6 0,-1 0 0,-8 0 0</inkml:trace>
</inkml:ink>
</file>

<file path=ppt/ink/ink11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0:04.112"/>
    </inkml:context>
    <inkml:brush xml:id="br0">
      <inkml:brushProperty name="width" value="0.05" units="cm"/>
      <inkml:brushProperty name="height" value="0.05" units="cm"/>
      <inkml:brushProperty name="color" value="#548235"/>
    </inkml:brush>
  </inkml:definitions>
  <inkml:trace contextRef="#ctx0" brushRef="#br0">29 106 24575,'0'-13'0,"0"0"0,7-5 0,2-2 0,11-1 0,1 8 0,4 6 0,-6 7 0,-6 6 0,-2-5 0,-9 16 0,3-9 0,-5 16 0,0-5 0,0 5 0,-15 5 0,4-3 0,-14 3 0,9-4 0,1-6 0,0-1 0,2-11 0,6 5 0,-10-11 0,9 5 0,-5-12 0,8-1 0,10-6 0,8 6 0,1 1 0,4 0 0,-5 5 0,0-5 0,0 6 0,0 0 0,-1 0 0,1 0 0,0 0 0,0 6 0,0-5 0,0 5 0,-6-6 0,-1 0 0</inkml:trace>
</inkml:ink>
</file>

<file path=ppt/ink/ink11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0:04.802"/>
    </inkml:context>
    <inkml:brush xml:id="br0">
      <inkml:brushProperty name="width" value="0.05" units="cm"/>
      <inkml:brushProperty name="height" value="0.05" units="cm"/>
      <inkml:brushProperty name="color" value="#548235"/>
    </inkml:brush>
  </inkml:definitions>
  <inkml:trace contextRef="#ctx0" brushRef="#br0">1 1 24575,'11'7'0,"-3"4"0,15-9 0,6 3 0,8-5 0,29 0 0,-25 0 0,9-5 0,-32 3 0,-5-4 0,-6 6 0,-2 0 0</inkml:trace>
</inkml:ink>
</file>

<file path=ppt/ink/ink11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0:05.441"/>
    </inkml:context>
    <inkml:brush xml:id="br0">
      <inkml:brushProperty name="width" value="0.05" units="cm"/>
      <inkml:brushProperty name="height" value="0.05" units="cm"/>
      <inkml:brushProperty name="color" value="#548235"/>
    </inkml:brush>
  </inkml:definitions>
  <inkml:trace contextRef="#ctx0" brushRef="#br0">69 1 24575,'0'13'0,"0"5"0,0-4 0,-7 20 0,5-12 0,-5 23 0,-3-8 0,7-1 0,-7-2 0,2-9 0,7-6 0,-7-1 0,8-5 0,0 5 0,-6-9 0,5 7 0,-5-8 0,6 5 0,0-1 0,0-4 0,0-3 0</inkml:trace>
</inkml:ink>
</file>

<file path=ppt/ink/ink11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0:06.594"/>
    </inkml:context>
    <inkml:brush xml:id="br0">
      <inkml:brushProperty name="width" value="0.05" units="cm"/>
      <inkml:brushProperty name="height" value="0.05" units="cm"/>
      <inkml:brushProperty name="color" value="#548235"/>
    </inkml:brush>
  </inkml:definitions>
  <inkml:trace contextRef="#ctx0" brushRef="#br0">93 15 24575,'0'-13'0,"0"11"0,0 18 0,0 6 0,0 12 0,0 0 0,0 2 0,-12 20 0,9 1 0,-21 11 0,21-1 0,-9 0 0,12-9 0,0-13 0,0-11 0,0-14 0,0-2 0,-5-11 0,3 5 0,-4-5 0,1 0 0,3 4 0,-9-9 0,9 14 0,-4-13 0,6 8 0</inkml:trace>
</inkml:ink>
</file>

<file path=ppt/ink/ink11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0:07.609"/>
    </inkml:context>
    <inkml:brush xml:id="br0">
      <inkml:brushProperty name="width" value="0.05" units="cm"/>
      <inkml:brushProperty name="height" value="0.05" units="cm"/>
      <inkml:brushProperty name="color" value="#548235"/>
    </inkml:brush>
  </inkml:definitions>
  <inkml:trace contextRef="#ctx0" brushRef="#br0">235 69 9689,'-23'-23'0,"8"13"5109,-2-11-5109,0 20 2585,9-5-2585,-5 0 1517,-3 5-1517,13 6 5675,-14 3-5675,16 16 0,-5-5 0,6 15 0,0 2 0,0 10 0,-10 0 0,7 0 0,-7 0 0,10 0 0,0 0 0,-10 0 0,7-10 0,-7-2 0,10-15 0,0-1 0,-6-10 0,5 3 0,-11-9 0,5 3 0,-6-5 0,6-20 0,1 15 0,6-16 0</inkml:trace>
</inkml:ink>
</file>

<file path=ppt/ink/ink11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0:08.086"/>
    </inkml:context>
    <inkml:brush xml:id="br0">
      <inkml:brushProperty name="width" value="0.05" units="cm"/>
      <inkml:brushProperty name="height" value="0.05" units="cm"/>
      <inkml:brushProperty name="color" value="#548235"/>
    </inkml:brush>
  </inkml:definitions>
  <inkml:trace contextRef="#ctx0" brushRef="#br0">1 30 24575,'13'-7'0,"0"1"0,0 6 0,5-8 0,1 7 0,6-7 0,-1 8 0,1 0 0,-1 0 0,-4 0 0,-2 0 0,0 0 0,-15 0 0,6 0 0,-15 0 0</inkml:trace>
</inkml:ink>
</file>

<file path=ppt/ink/ink11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0:08.712"/>
    </inkml:context>
    <inkml:brush xml:id="br0">
      <inkml:brushProperty name="width" value="0.05" units="cm"/>
      <inkml:brushProperty name="height" value="0.05" units="cm"/>
      <inkml:brushProperty name="color" value="#548235"/>
    </inkml:brush>
  </inkml:definitions>
  <inkml:trace contextRef="#ctx0" brushRef="#br0">40 1 24575,'0'19'0,"-6"-1"0,5-5 0,-5 0 0,0 0 0,5 6 0,-5-5 0,0 5 0,5-1 0,-5-4 0,6-2 0,0-6 0</inkml:trace>
</inkml:ink>
</file>

<file path=ppt/ink/ink11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0:09.092"/>
    </inkml:context>
    <inkml:brush xml:id="br0">
      <inkml:brushProperty name="width" value="0.05" units="cm"/>
      <inkml:brushProperty name="height" value="0.05" units="cm"/>
      <inkml:brushProperty name="color" value="#548235"/>
    </inkml:brush>
  </inkml:definitions>
  <inkml:trace contextRef="#ctx0" brushRef="#br0">126 0 24575,'0'18'0,"0"-3"0,0 3 0,0-5 0,0 0 0,-6-1 0,-10 11 0,0-14 0,-6 12 0,9-19 0,0 4 0,0-6 0,0 0 0,5 0 0,3 0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22:00.514"/>
    </inkml:context>
    <inkml:brush xml:id="br0">
      <inkml:brushProperty name="width" value="0.05" units="cm"/>
      <inkml:brushProperty name="height" value="0.05" units="cm"/>
      <inkml:brushProperty name="color" value="#004F8B"/>
    </inkml:brush>
  </inkml:definitions>
  <inkml:trace contextRef="#ctx0" brushRef="#br0">0 9 24575,'7'-9'0,"4"16"0,-1 22 0,-1-2 0,-2 8 0,-5-19 0,5 6 0,-7-4 0,0 5 0,0 0 0,0 1 0,0 7 0,0-1 0,0 1 0,0-6 0,0-3 0,0 1 0,7-20 0,4-4 0,11-36 0,13-20 0,6-8 0,-4 7 0,-5 18 0,-2 5 0,-18 16 0,14-2 0,-24 21 0,5 9 0,-7 7 0,7-7 0,-5 5 0,5-5 0,-7 14 0,0 13 0,0-9 0,0 8 0,0-19 0,0 0 0,0 0 0,0 0 0,0 0 0,-7 0 0,5 1 0,-5-1 0,7 0 0,-7 0 0,5 0 0,-5 0 0,7 0 0,13-32 0,-10 17 0,9-27 0</inkml:trace>
</inkml:ink>
</file>

<file path=ppt/ink/ink1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37.838"/>
    </inkml:context>
    <inkml:brush xml:id="br0">
      <inkml:brushProperty name="width" value="0.05" units="cm"/>
      <inkml:brushProperty name="height" value="0.05" units="cm"/>
      <inkml:brushProperty name="color" value="#F812CA"/>
    </inkml:brush>
  </inkml:definitions>
  <inkml:trace contextRef="#ctx0" brushRef="#br0">0 150 10386,'0'-19'0,"6"6"5060,1 7-5060,6 6 2467,5 0-2467,2 0 1429,14 0-1429,-7 0 0,7 0 5233,-10 8-5233,-4-7 0,-1 23 0,0-12 0,-9 12 0,1-9 0,-11 3 0,0-4 0,0 4 0,-8 0 0,7 1 0,-13-5 0,13 3 0,-11-16 0,11-1 0,-5-22 0,6 6 0,0-17 0,0 18 0,11-4 0,7-4 0,8 4 0,-2 2 0,-6 4 0,9 11 0,-10-9 0,10 9 0,-14-3 0,5 5 0,2 0 0,4-8 0,1 6 0,-1-5 0,-4 1 0,-2 5 0,4-20 0,-5 6 0,0-9 0,-9 6 0,-14 11 0,-1 1 0,-8 17 0,7-3 0,-5 5 0,12 13 0,-11-15 0,5 28 0,0-13 0,1 1 0,12-9 0,1-12 0,11-6 0,1 0 0,6 0 0,4-15 0,-3 4 0,3-14 0,0 1 0,1-3 0,-6 2 0,0-3 0,-16 14 0,-6 2 0,-10 6 0,-6 17 0,6-3 0,-5 10 0,12-5 0,-5 0 0,0 0 0,5 0 0,2 5 0,7-10 0,6 9 0,4-15 0,2 3 0,4-5 0,-10 0 0,-3 0 0</inkml:trace>
</inkml:ink>
</file>

<file path=ppt/ink/ink12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0:10.029"/>
    </inkml:context>
    <inkml:brush xml:id="br0">
      <inkml:brushProperty name="width" value="0.05" units="cm"/>
      <inkml:brushProperty name="height" value="0.05" units="cm"/>
      <inkml:brushProperty name="color" value="#548235"/>
    </inkml:brush>
  </inkml:definitions>
  <inkml:trace contextRef="#ctx0" brushRef="#br0">274 40 24575,'0'-13'0,"-6"0"0,-1 6 0,-6 1 0,0 6 0,-6 7 0,11 1 0,-9 6 0,16-1 0,-12 5 0,11 2 0,-13 4 0,13 1 0,-5-1 0,7 1 0,-10 9 0,7 2 0,-7 10 0,10-9 0,0-3 0,0-10 0,0-4 0,0-2 0,0-5 0,-6-6 0,5 10 0,-11-15 0,0 9 0,-3-5 0,-3-5 0,5 5 0,0-6 0,6-6 0,-10 5 0,14-5 0,-8 6 0</inkml:trace>
</inkml:ink>
</file>

<file path=ppt/ink/ink12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0:10.479"/>
    </inkml:context>
    <inkml:brush xml:id="br0">
      <inkml:brushProperty name="width" value="0.05" units="cm"/>
      <inkml:brushProperty name="height" value="0.05" units="cm"/>
      <inkml:brushProperty name="color" value="#548235"/>
    </inkml:brush>
  </inkml:definitions>
  <inkml:trace contextRef="#ctx0" brushRef="#br0">0 43 17020,'0'-13'0,"21"6"3345,-5-6-3345,18 11 1297,-10-5-1297,1 7 687,0 0-687,-1 0 2226,-4 0-2226,-2 0 0,-5 0 0,-6 11 0,-2-3 0,-5 4 0,0-6 0</inkml:trace>
</inkml:ink>
</file>

<file path=ppt/ink/ink12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0:11.201"/>
    </inkml:context>
    <inkml:brush xml:id="br0">
      <inkml:brushProperty name="width" value="0.05" units="cm"/>
      <inkml:brushProperty name="height" value="0.05" units="cm"/>
      <inkml:brushProperty name="color" value="#548235"/>
    </inkml:brush>
  </inkml:definitions>
  <inkml:trace contextRef="#ctx0" brushRef="#br0">0 53 24575,'7'-6'0,"10"5"0,-14-11 0,24 5 0,-17 0 0,14 1 0,-11 0 0,0 5 0,5-5 0,-4 12 0,-1 1 0,-8 11 0,-5-4 0,0 4 0,-6-5 0,5 0 0,-25 4 0,10-1 0,-13 2 0,11-4 0,3 4 0,2-9 0,4 7 0,3-20 0,17 8 0,-3-9 0,16 5 0,-5-8 0,33 1 0,-25-2 0,18 3 0,-38 6 0,-1 0 0</inkml:trace>
</inkml:ink>
</file>

<file path=ppt/ink/ink12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0:11.943"/>
    </inkml:context>
    <inkml:brush xml:id="br0">
      <inkml:brushProperty name="width" value="0.05" units="cm"/>
      <inkml:brushProperty name="height" value="0.05" units="cm"/>
      <inkml:brushProperty name="color" value="#548235"/>
    </inkml:brush>
  </inkml:definitions>
  <inkml:trace contextRef="#ctx0" brushRef="#br0">8 1 24575,'-7'6'0,"12"-5"0,-2 10 0,19-2 0,-14 4 0,12 7 0,-5 0 0,11 24 0,6 16 0,-2-8 0,-2-2 0,-13-32 0,-8-11 0,-2-1 0</inkml:trace>
</inkml:ink>
</file>

<file path=ppt/ink/ink12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0:12.263"/>
    </inkml:context>
    <inkml:brush xml:id="br0">
      <inkml:brushProperty name="width" value="0.05" units="cm"/>
      <inkml:brushProperty name="height" value="0.05" units="cm"/>
      <inkml:brushProperty name="color" value="#548235"/>
    </inkml:brush>
  </inkml:definitions>
  <inkml:trace contextRef="#ctx0" brushRef="#br0">330 1 24575,'-7'6'0,"-19"-5"0,13 16 0,-20-7 0,12 10 0,-8 4 0,-17 18 0,16-8 0,-10 10 0,24-19 0,1-6 0,0-1 0,8-5 0,-5-6 0,11 5 0,-11-5 0,11 0 0,-5-1 0</inkml:trace>
</inkml:ink>
</file>

<file path=ppt/ink/ink12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0:13.126"/>
    </inkml:context>
    <inkml:brush xml:id="br0">
      <inkml:brushProperty name="width" value="0.05" units="cm"/>
      <inkml:brushProperty name="height" value="0.05" units="cm"/>
      <inkml:brushProperty name="color" value="#548235"/>
    </inkml:brush>
  </inkml:definitions>
  <inkml:trace contextRef="#ctx0" brushRef="#br0">1 1 24575,'46'0'0,"10"0"0,-16 0 0,4 0 0,-24 0 0,-2 0 0,-5 0 0,-12 5 0,4-3 0,-11 3 0</inkml:trace>
</inkml:ink>
</file>

<file path=ppt/ink/ink12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0:13.676"/>
    </inkml:context>
    <inkml:brush xml:id="br0">
      <inkml:brushProperty name="width" value="0.05" units="cm"/>
      <inkml:brushProperty name="height" value="0.05" units="cm"/>
      <inkml:brushProperty name="color" value="#548235"/>
    </inkml:brush>
  </inkml:definitions>
  <inkml:trace contextRef="#ctx0" brushRef="#br0">0 13 24575,'20'0'0,"3"0"0,-4 0 0,6 0 0,-1 0 0,12 0 0,-14 0 0,7 0 0,-11 0 0,-4 0 0,-1-5 0,-8 3 0,-5-4 0</inkml:trace>
</inkml:ink>
</file>

<file path=ppt/ink/ink12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0:21.170"/>
    </inkml:context>
    <inkml:brush xml:id="br0">
      <inkml:brushProperty name="width" value="0.05" units="cm"/>
      <inkml:brushProperty name="height" value="0.05" units="cm"/>
      <inkml:brushProperty name="color" value="#548235"/>
    </inkml:brush>
  </inkml:definitions>
  <inkml:trace contextRef="#ctx0" brushRef="#br0">1 458 24575,'6'-1'0,"-5"7"0,5 8 0,-6 4 0,7 17 0,-5-16 0,5 15 0,-1-27 0,-5 10 0,5-3 0,-6 5 0,8-17 0,-7-5 0,7-15 0,-3 10 0,-3-8 0,4 2 0,-1-6 0,-3-3 0,3 3 0,6-14 0,-9-2 0,19-10 0,-19 0 0,26-4 0,-23 4 0,30-7 0,-30 15 0,28-4 0,-29 22 0,17-3 0,-20 10 0,11 6 0,-11-5 0,11 11 0,-11-11 0,5 5 0,0 0 0,-5-5 0,10 5 0,-3 0 0,-1 7 0,4 1 0,-4 5 0,1 0 0,3-5 0,-4 5 0,6 0 0,0-5 0,5 5 0,11-6 0,7 0 0,10 0 0,0 0 0,9 0 0,-6 0 0,36 0 0,-41 0 0,20 0 0,-40-8 0,-4 7 0,3-7 0,-4 8 0,1 0 0,-2 0 0,0 0 0,-10 6 0,9-5 0,-21 11 0,2-5 0,-5 0 0,1-1 0</inkml:trace>
</inkml:ink>
</file>

<file path=ppt/ink/ink12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0:58.466"/>
    </inkml:context>
    <inkml:brush xml:id="br0">
      <inkml:brushProperty name="width" value="0.05" units="cm"/>
      <inkml:brushProperty name="height" value="0.05" units="cm"/>
      <inkml:brushProperty name="color" value="#548235"/>
    </inkml:brush>
  </inkml:definitions>
  <inkml:trace contextRef="#ctx0" brushRef="#br0">246 33 17518,'-6'-7'0,"-1"-10"3157,-6 14-3157,0-3 1209,6 13-1209,-5 0 638,5 31-638,-1-19 2053,3 26-2053,5-20 0,0 0 0,0 9 0,0 2 0,0 10 0,0-10 0,-8-2 0,7-9 0,-13-6 0,2 7 0,-8-10 0,-4-1 0,4-8 0,2-7 0,0 0 0,4-6 0,1-1 0,7-11 0,6 9 0,0-2 0</inkml:trace>
</inkml:ink>
</file>

<file path=ppt/ink/ink12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0:58.902"/>
    </inkml:context>
    <inkml:brush xml:id="br0">
      <inkml:brushProperty name="width" value="0.05" units="cm"/>
      <inkml:brushProperty name="height" value="0.05" units="cm"/>
      <inkml:brushProperty name="color" value="#548235"/>
    </inkml:brush>
  </inkml:definitions>
  <inkml:trace contextRef="#ctx0" brushRef="#br0">0 54 24575,'28'0'0,"-11"-6"0,10 5 0,-14-5 0,9-9 0,-6 11 0,6-12 0,-9 11 0,-12 9 0,-2-3 0,-6 6 0,1-1 0</inkml:trace>
</inkml:ink>
</file>

<file path=ppt/ink/ink1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47.897"/>
    </inkml:context>
    <inkml:brush xml:id="br0">
      <inkml:brushProperty name="width" value="0.05" units="cm"/>
      <inkml:brushProperty name="height" value="0.05" units="cm"/>
      <inkml:brushProperty name="color" value="#F812CA"/>
    </inkml:brush>
  </inkml:definitions>
  <inkml:trace contextRef="#ctx0" brushRef="#br0">145 1 24575,'-13'0'0,"-6"7"0,5-5 0,-6 16 0,7-15 0,4 19 0,-8-20 0,15 20 0,-15-19 0,16 19 0,-11-19 0,11 13 0,-5-14 0,6 3 0</inkml:trace>
</inkml:ink>
</file>

<file path=ppt/ink/ink12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0:59.426"/>
    </inkml:context>
    <inkml:brush xml:id="br0">
      <inkml:brushProperty name="width" value="0.05" units="cm"/>
      <inkml:brushProperty name="height" value="0.05" units="cm"/>
      <inkml:brushProperty name="color" value="#548235"/>
    </inkml:brush>
  </inkml:definitions>
  <inkml:trace contextRef="#ctx0" brushRef="#br0">64 1 24575,'-7'6'0,"-10"-5"0,14 11 0,-13 0 0,14 3 0,-4 3 0,6-5 0,0 0 0,0 0 0,0 0 0,0 0 0,0 0 0,-5-6 0,3-1 0,-4-6 0</inkml:trace>
</inkml:ink>
</file>

<file path=ppt/ink/ink12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1:00.193"/>
    </inkml:context>
    <inkml:brush xml:id="br0">
      <inkml:brushProperty name="width" value="0.05" units="cm"/>
      <inkml:brushProperty name="height" value="0.05" units="cm"/>
      <inkml:brushProperty name="color" value="#548235"/>
    </inkml:brush>
  </inkml:definitions>
  <inkml:trace contextRef="#ctx0" brushRef="#br0">0 24 24575,'36'0'0,"-1"0"0,-11 0 0,10-10 0,-7 7 0,7-7 0,-14 10 0,-2 0 0,-17 0 0,-8 0 0,-7 0 0,2 0 0,6 0 0</inkml:trace>
</inkml:ink>
</file>

<file path=ppt/ink/ink12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1:00.612"/>
    </inkml:context>
    <inkml:brush xml:id="br0">
      <inkml:brushProperty name="width" value="0.05" units="cm"/>
      <inkml:brushProperty name="height" value="0.05" units="cm"/>
      <inkml:brushProperty name="color" value="#548235"/>
    </inkml:brush>
  </inkml:definitions>
  <inkml:trace contextRef="#ctx0" brushRef="#br0">43 1 24575,'-7'13'0,"-6"5"0,11-4 0,-5 4 0,7-5 0,0 0 0,0 0 0,-6 0 0,5-1 0,-5 1 0,6 5 0,0-3 0,0-3 0,0-6 0</inkml:trace>
</inkml:ink>
</file>

<file path=ppt/ink/ink12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1:01.192"/>
    </inkml:context>
    <inkml:brush xml:id="br0">
      <inkml:brushProperty name="width" value="0.05" units="cm"/>
      <inkml:brushProperty name="height" value="0.05" units="cm"/>
      <inkml:brushProperty name="color" value="#548235"/>
    </inkml:brush>
  </inkml:definitions>
  <inkml:trace contextRef="#ctx0" brushRef="#br0">43 0 24575,'-13'0'0,"6"11"0,1-3 0,6 10 0,0 12 0,-7-8 0,5 13 0,-5-10 0,7-6 0,0-1 0,0-5 0,0 0 0,0-6 0,0-1 0</inkml:trace>
</inkml:ink>
</file>

<file path=ppt/ink/ink12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1:02.315"/>
    </inkml:context>
    <inkml:brush xml:id="br0">
      <inkml:brushProperty name="width" value="0.05" units="cm"/>
      <inkml:brushProperty name="height" value="0.05" units="cm"/>
      <inkml:brushProperty name="color" value="#548235"/>
    </inkml:brush>
  </inkml:definitions>
  <inkml:trace contextRef="#ctx0" brushRef="#br0">1 1 24575,'9'0'0,"-5"0"0,20 0 0,-11 0 0,0 0 0,0 0 0,0 0 0,0 0 0,-1 0 0,1 0 0,0 0 0,5 0 0,-3 0 0,3 0 0,-5 0 0,5 0 0,-4 0 0,4 0 0,-5 0 0,0 0 0,0 0 0,0 0 0,-6 5 0,4-3 0,-9 3 0,3-5 0</inkml:trace>
</inkml:ink>
</file>

<file path=ppt/ink/ink12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1:29.173"/>
    </inkml:context>
    <inkml:brush xml:id="br0">
      <inkml:brushProperty name="width" value="0.05" units="cm"/>
      <inkml:brushProperty name="height" value="0.05" units="cm"/>
      <inkml:brushProperty name="color" value="#548235"/>
    </inkml:brush>
  </inkml:definitions>
  <inkml:trace contextRef="#ctx0" brushRef="#br0">123 13 19002,'0'-13'0,"0"28"2566,-7-5-2566,5 26 949,-5-17-949,7-1 495,-8 22-495,7-15 1563,-7 31-1563,1-29 0,5 17 0,-5-8 0,7 10 0,-11 0 0,9 0 0,-8-1 0,10-8 0,0-3 0,0-10 0,-8 1 0,6-6 0,-5-1 0,7-5 0,0 0 0,-6-6 0,5 10 0,-5-8 0,6 9 0,-6-5 0,5-1 0,-5 1 0,6 0 0,-6-6 0,5 5 0,10-26 0,-5 16 0,11-17 0</inkml:trace>
</inkml:ink>
</file>

<file path=ppt/ink/ink12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1:30.240"/>
    </inkml:context>
    <inkml:brush xml:id="br0">
      <inkml:brushProperty name="width" value="0.05" units="cm"/>
      <inkml:brushProperty name="height" value="0.05" units="cm"/>
      <inkml:brushProperty name="color" value="#548235"/>
    </inkml:brush>
  </inkml:definitions>
  <inkml:trace contextRef="#ctx0" brushRef="#br0">314 52 11565,'-8'-13'0,"-3"6"4899,4-4-4899,-6 9 2264,5-9-2264,-3 9 1283,4-4-1283,-6 12 4564,-10 11-4564,13-2 0,-16 9 0,23-11 0,-15 7 0,16-1 0,-5 15 0,7 3 0,-10 9 0,7 0 0,-7-1 0,10-8 0,0 6 0,-8-16 0,7 2 0,-7-11 0,2-5 0,-2 5 0,-6-9 0,0 7 0,1-14 0,0 4 0,-6-6 0,11-11 0,-3 2 0,11-3 0,0 6 0</inkml:trace>
</inkml:ink>
</file>

<file path=ppt/ink/ink12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1:30.627"/>
    </inkml:context>
    <inkml:brush xml:id="br0">
      <inkml:brushProperty name="width" value="0.05" units="cm"/>
      <inkml:brushProperty name="height" value="0.05" units="cm"/>
      <inkml:brushProperty name="color" value="#548235"/>
    </inkml:brush>
  </inkml:definitions>
  <inkml:trace contextRef="#ctx0" brushRef="#br0">1 52 13121,'6'-14'0,"1"3"4570,6 5-4570,-1 5 1989,1-5-1989,0 0 1102,0 5-1102,0-5 3793,0 6-3793,0 0 0,-6 6 0,5-5 0,0 12 0,-4-11 0,3 5 0</inkml:trace>
</inkml:ink>
</file>

<file path=ppt/ink/ink12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1:31.071"/>
    </inkml:context>
    <inkml:brush xml:id="br0">
      <inkml:brushProperty name="width" value="0.05" units="cm"/>
      <inkml:brushProperty name="height" value="0.05" units="cm"/>
      <inkml:brushProperty name="color" value="#548235"/>
    </inkml:brush>
  </inkml:definitions>
  <inkml:trace contextRef="#ctx0" brushRef="#br0">17 1 24575,'-7'18'0,"5"-4"0,-5 4 0,7-5 0,0 0 0,0 0 0,0 0 0,0 0 0,0 0 0,0-6 0,0-1 0</inkml:trace>
</inkml:ink>
</file>

<file path=ppt/ink/ink12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1:32.856"/>
    </inkml:context>
    <inkml:brush xml:id="br0">
      <inkml:brushProperty name="width" value="0.05" units="cm"/>
      <inkml:brushProperty name="height" value="0.05" units="cm"/>
      <inkml:brushProperty name="color" value="#548235"/>
    </inkml:brush>
  </inkml:definitions>
  <inkml:trace contextRef="#ctx0" brushRef="#br0">1 1 24575,'13'0'0,"5"0"0,-4 6 0,4-5 0,-5 5 0,5-6 0,2 0 0,10 0 0,-9 0 0,3 0 0,-12 0 0,-4 0 0,-3 0 0</inkml:trace>
</inkml:ink>
</file>

<file path=ppt/ink/ink1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48.189"/>
    </inkml:context>
    <inkml:brush xml:id="br0">
      <inkml:brushProperty name="width" value="0.05" units="cm"/>
      <inkml:brushProperty name="height" value="0.05" units="cm"/>
      <inkml:brushProperty name="color" value="#F812CA"/>
    </inkml:brush>
  </inkml:definitions>
  <inkml:trace contextRef="#ctx0" brushRef="#br0">1 1 24575,'11'7'0,"-3"5"0,15-11 0,1 20 0,2-17 0,7 26 0,-7-20 0,-2 7 0,-17-12 0,-2-5 0,-11 0 0</inkml:trace>
</inkml:ink>
</file>

<file path=ppt/ink/ink12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1:33.299"/>
    </inkml:context>
    <inkml:brush xml:id="br0">
      <inkml:brushProperty name="width" value="0.05" units="cm"/>
      <inkml:brushProperty name="height" value="0.05" units="cm"/>
      <inkml:brushProperty name="color" value="#548235"/>
    </inkml:brush>
  </inkml:definitions>
  <inkml:trace contextRef="#ctx0" brushRef="#br0">39 1 24575,'-5'7'0,"3"4"0,-4 2 0,6 1 0,0 4 0,0 0 0,-5-4 0,3 9 0,-4-3 0,6-1 0,-5-1 0,3-5 0,-4 5 0,6-9 0,0 2 0</inkml:trace>
</inkml:ink>
</file>

<file path=ppt/ink/ink12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1:34.287"/>
    </inkml:context>
    <inkml:brush xml:id="br0">
      <inkml:brushProperty name="width" value="0.05" units="cm"/>
      <inkml:brushProperty name="height" value="0.05" units="cm"/>
      <inkml:brushProperty name="color" value="#548235"/>
    </inkml:brush>
  </inkml:definitions>
  <inkml:trace contextRef="#ctx0" brushRef="#br0">82 1 24575,'-6'7'0,"5"10"0,-11-9 0,11 10 0,-5-5 0,6 5 0,0 2 0,-8 4 0,7 1 0,-7-1 0,8-4 0,0-2 0,0-5 0,-5 0 0,3 0 0,-9-1 0,9 1 0,-9-5 0,9-3 0,-4-5 0</inkml:trace>
</inkml:ink>
</file>

<file path=ppt/ink/ink12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1:34.710"/>
    </inkml:context>
    <inkml:brush xml:id="br0">
      <inkml:brushProperty name="width" value="0.05" units="cm"/>
      <inkml:brushProperty name="height" value="0.05" units="cm"/>
      <inkml:brushProperty name="color" value="#548235"/>
    </inkml:brush>
  </inkml:definitions>
  <inkml:trace contextRef="#ctx0" brushRef="#br0">105 1 15618,'7'5'0,"-1"2"3839,-6 21-3839,0-6 1545,0 7-1545,-11-9 830,-16 6-830,5-14 2743,-9 11-2743,18-21 0,5 3 0,3-5 0</inkml:trace>
</inkml:ink>
</file>

<file path=ppt/ink/ink12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1:35.751"/>
    </inkml:context>
    <inkml:brush xml:id="br0">
      <inkml:brushProperty name="width" value="0.05" units="cm"/>
      <inkml:brushProperty name="height" value="0.05" units="cm"/>
      <inkml:brushProperty name="color" value="#548235"/>
    </inkml:brush>
  </inkml:definitions>
  <inkml:trace contextRef="#ctx0" brushRef="#br0">305 43 13536,'-11'-7'0,"2"-5"4464,-14 3-4464,9 2 1915,-5-1-1915,6 8 1055,6 6-1055,-4-5 3605,9 16-3605,-9-9 0,9 11 0,-11-1 0,11 1 0,-5 15 0,-3 3 0,7 18 0,-7 3 0,10-1 0,-10-1 0,7-11 0,-7 1 0,10-9 0,0-9 0,-6-15 0,-1-2 0,-11-9 0,3 3 0,3-16 0,-5 9 0,14-20 0,-13 19 0,14-14 0,-9 16 0,9-5 0,-4 6 0</inkml:trace>
</inkml:ink>
</file>

<file path=ppt/ink/ink12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1:36.117"/>
    </inkml:context>
    <inkml:brush xml:id="br0">
      <inkml:brushProperty name="width" value="0.05" units="cm"/>
      <inkml:brushProperty name="height" value="0.05" units="cm"/>
      <inkml:brushProperty name="color" value="#548235"/>
    </inkml:brush>
  </inkml:definitions>
  <inkml:trace contextRef="#ctx0" brushRef="#br0">1 54 24575,'19'-9'0,"1"-9"0,-7 15 0,2-14 0,3 16 0,-4-5 0,4 6 0,-5 0 0,-6 6 0,5 1 0,-11 0 0,5-1 0</inkml:trace>
</inkml:ink>
</file>

<file path=ppt/ink/ink12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1:36.838"/>
    </inkml:context>
    <inkml:brush xml:id="br0">
      <inkml:brushProperty name="width" value="0.05" units="cm"/>
      <inkml:brushProperty name="height" value="0.05" units="cm"/>
      <inkml:brushProperty name="color" value="#548235"/>
    </inkml:brush>
  </inkml:definitions>
  <inkml:trace contextRef="#ctx0" brushRef="#br0">21 56 16693,'-13'-6'0,"6"-1"3464,12-1-3464,3-3 1355,11 9-1355,-1-3 720,1-3-720,6 6 2343,-6-5-2343,-1 7 0,-5 0 0,0 6 0,-6 6 0,-1 17 0,-6-7 0,0 5 0,-11-12 0,1 3 0,-14 0 0,8 0 0,-2-3 0,5-8 0,6 4 0,-10-9 0,8 3 0,-3-16 0,12 9 0,7-15 0,6 15 0,0-3 0,0-1 0,0 4 0,5-3 0,-4 5 0,4 0 0,-5 0 0,6 0 0,-5 0 0,5 0 0,-7 0 0,1 0 0,-6 0 0,-1 0 0</inkml:trace>
</inkml:ink>
</file>

<file path=ppt/ink/ink12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1:37.535"/>
    </inkml:context>
    <inkml:brush xml:id="br0">
      <inkml:brushProperty name="width" value="0.05" units="cm"/>
      <inkml:brushProperty name="height" value="0.05" units="cm"/>
      <inkml:brushProperty name="color" value="#548235"/>
    </inkml:brush>
  </inkml:definitions>
  <inkml:trace contextRef="#ctx0" brushRef="#br0">15 13 24575,'-13'-7'0,"11"1"0,4 6 0,11 0 0,5 0 0,1 0 0,6 0 0,-1 0 0,-4 0 0,-2 0 0,-5 0 0,-12 0 0,3 0 0,-10 0 0</inkml:trace>
</inkml:ink>
</file>

<file path=ppt/ink/ink12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1:38.038"/>
    </inkml:context>
    <inkml:brush xml:id="br0">
      <inkml:brushProperty name="width" value="0.05" units="cm"/>
      <inkml:brushProperty name="height" value="0.05" units="cm"/>
      <inkml:brushProperty name="color" value="#548235"/>
    </inkml:brush>
  </inkml:definitions>
  <inkml:trace contextRef="#ctx0" brushRef="#br0">43 0 24575,'-7'11'0,"1"-2"0,6 9 0,0 0 0,0 1 0,0 6 0,-7-1 0,5 7 0,-5-10 0,7 8 0,-6-20 0,4 2 0,-3-11 0</inkml:trace>
</inkml:ink>
</file>

<file path=ppt/ink/ink12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1:38.817"/>
    </inkml:context>
    <inkml:brush xml:id="br0">
      <inkml:brushProperty name="width" value="0.05" units="cm"/>
      <inkml:brushProperty name="height" value="0.05" units="cm"/>
      <inkml:brushProperty name="color" value="#548235"/>
    </inkml:brush>
  </inkml:definitions>
  <inkml:trace contextRef="#ctx0" brushRef="#br0">43 15 18946,'0'-13'0,"0"12"2589,0 7-2589,0 14 959,0 4-959,-7 1 500,5 11-500,-5-9 1581,7 8-1581,-6-15 0,4-2 0,-9-5 0,9-6 0,-3-1 0</inkml:trace>
</inkml:ink>
</file>

<file path=ppt/ink/ink12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1:39.622"/>
    </inkml:context>
    <inkml:brush xml:id="br0">
      <inkml:brushProperty name="width" value="0.05" units="cm"/>
      <inkml:brushProperty name="height" value="0.05" units="cm"/>
      <inkml:brushProperty name="color" value="#548235"/>
    </inkml:brush>
  </inkml:definitions>
  <inkml:trace contextRef="#ctx0" brushRef="#br0">1 2 24575,'5'-1'0,"12"12"0,-2 4 0,8 8 0,-9-5 0,1 1 0,4 15 0,12 43 0,-1-26 0,-6 25 0,3-51 0,-25-6 0,20-10 0,-19 2 0,19-9 0,-19 3 0,7-5 0</inkml:trace>
</inkml:ink>
</file>

<file path=ppt/ink/ink1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46.329"/>
    </inkml:context>
    <inkml:brush xml:id="br0">
      <inkml:brushProperty name="width" value="0.05" units="cm"/>
      <inkml:brushProperty name="height" value="0.05" units="cm"/>
      <inkml:brushProperty name="color" value="#F812CA"/>
    </inkml:brush>
  </inkml:definitions>
  <inkml:trace contextRef="#ctx0" brushRef="#br0">100 0 18135,'0'4'0,"0"4"2917,0 16-2917,-11 10 1101,9 3-1101,-9 18 0,-9 34 0,15-24 577,-16 13-577,14-44 1845,5-15-1845,-5 4 0,7-8 0,-6-3 0,5-1 0,-5-9 0,6 4 0</inkml:trace>
</inkml:ink>
</file>

<file path=ppt/ink/ink12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51:40.055"/>
    </inkml:context>
    <inkml:brush xml:id="br0">
      <inkml:brushProperty name="width" value="0.05" units="cm"/>
      <inkml:brushProperty name="height" value="0.05" units="cm"/>
      <inkml:brushProperty name="color" value="#548235"/>
    </inkml:brush>
  </inkml:definitions>
  <inkml:trace contextRef="#ctx0" brushRef="#br0">589 7 18648,'-6'-7'0,"-10"17"2711,0-1-2711,-16 23 0,-1 2 0,-21 13 48,-13 18-48,26-31 0,-2 2 0,-10 15 0,2 0 0,-21 14 0,3 4 743,47-47-743,15-9 1610,1-12-1610,6-2 0,0-6 0,0 1 0</inkml:trace>
</inkml:ink>
</file>

<file path=ppt/ink/ink12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1:19:56.976"/>
    </inkml:context>
    <inkml:brush xml:id="br0">
      <inkml:brushProperty name="width" value="0.05" units="cm"/>
      <inkml:brushProperty name="height" value="0.05" units="cm"/>
      <inkml:brushProperty name="color" value="#E71224"/>
    </inkml:brush>
  </inkml:definitions>
  <inkml:trace contextRef="#ctx0" brushRef="#br0">310 180 24575,'-8'-25'0,"6"1"0,-5 4 0,7 2 0,-7 0 0,5-2 0,-16-1 0,4 8 0,0 0 0,-8 12 0,8-5 0,-5 6 0,-4 7 0,8 1 0,-4 11 0,11-4 0,-10 4 0,15-5 0,-23 10 0,22-4 0,-27 13 0,27-7 0,-19 3 0,22-4 0,-7-1 0,8 1 0,0-6 0,0-1 0,0-5 0,6 0 0,3 5 0,4-4 0,7-1 0,-6-8 0,9-5 0,-3 0 0,9-15 0,-9 5 0,4-17 0,-6-2 0,2-8 0,0 1 0,-8 2 0,6 12 0,-15 4 0,14 9 0,-16-2 0,-1 15 0,-2-3 0,-9 6 0,9 10 0,-3-9 0,5 11 0,0-7 0,0 1 0,0 0 0,0 0 0,0 5 0,5-4 0,17-1 0,0-7 0,1-6 0,-12 0 0</inkml:trace>
</inkml:ink>
</file>

<file path=ppt/ink/ink12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1:19:58.004"/>
    </inkml:context>
    <inkml:brush xml:id="br0">
      <inkml:brushProperty name="width" value="0.05" units="cm"/>
      <inkml:brushProperty name="height" value="0.05" units="cm"/>
      <inkml:brushProperty name="color" value="#E71224"/>
    </inkml:brush>
  </inkml:definitions>
  <inkml:trace contextRef="#ctx0" brushRef="#br0">0 1 24575,'0'13'0,"0"5"0,0-4 0,0 4 0,0-5 0,0 0 0,0 0 0,0 0 0,0 0 0,11-6 0,-2-1 0,15-6 0,-16 0 0,4 0 0</inkml:trace>
</inkml:ink>
</file>

<file path=ppt/ink/ink12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1:19:58.565"/>
    </inkml:context>
    <inkml:brush xml:id="br0">
      <inkml:brushProperty name="width" value="0.05" units="cm"/>
      <inkml:brushProperty name="height" value="0.05" units="cm"/>
      <inkml:brushProperty name="color" value="#E71224"/>
    </inkml:brush>
  </inkml:definitions>
  <inkml:trace contextRef="#ctx0" brushRef="#br0">1 60 8191,'0'-31'0,"0"9"0,0 16 0</inkml:trace>
</inkml:ink>
</file>

<file path=ppt/ink/ink12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1:19:59.413"/>
    </inkml:context>
    <inkml:brush xml:id="br0">
      <inkml:brushProperty name="width" value="0.05" units="cm"/>
      <inkml:brushProperty name="height" value="0.05" units="cm"/>
      <inkml:brushProperty name="color" value="#E71224"/>
    </inkml:brush>
  </inkml:definitions>
  <inkml:trace contextRef="#ctx0" brushRef="#br0">131 1 18345,'0'12'0,"0"7"2833,0-5-2833,0 4 1065,0-5-1065,0 5 557,-11-2-557,3 3 1775,-11-4-1775,6-2 0,0 0 0,0-6 0,-1 9 0,-5-13 0,9 8 0,-1-11 0</inkml:trace>
</inkml:ink>
</file>

<file path=ppt/ink/ink12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1:20:00.321"/>
    </inkml:context>
    <inkml:brush xml:id="br0">
      <inkml:brushProperty name="width" value="0.05" units="cm"/>
      <inkml:brushProperty name="height" value="0.05" units="cm"/>
      <inkml:brushProperty name="color" value="#E71224"/>
    </inkml:brush>
  </inkml:definitions>
  <inkml:trace contextRef="#ctx0" brushRef="#br0">36 14 24575,'0'4'0,"0"-1"0,5 10 0,2-8 0,6-5 0,-5-6 0,-3-1 0,-5-6 0,-11 6 0,-2 1 0,-12 6 0,11 6 0,3 1 0,11 0 0,0-1 0</inkml:trace>
</inkml:ink>
</file>

<file path=ppt/ink/ink12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1:20:01.633"/>
    </inkml:context>
    <inkml:brush xml:id="br0">
      <inkml:brushProperty name="width" value="0.05" units="cm"/>
      <inkml:brushProperty name="height" value="0.05" units="cm"/>
      <inkml:brushProperty name="color" value="#E71224"/>
    </inkml:brush>
  </inkml:definitions>
  <inkml:trace contextRef="#ctx0" brushRef="#br0">243 138 24575,'0'-19'0,"0"-5"0,-6 16 0,4-14 0,-11 8 0,11-5 0,-11 6 0,6 8 0,0-1 0,-5 4 0,0-3 0,3 15 0,-13 1 0,14 7 0,-5 2 0,-16 6 0,15 0 0,-11 15 0,-1-1 0,22 7 0,-14 2 0,18-12 0,0-3 0,0-15 0,7 4 0,15-14 0,-3 2 0,13-19 0,-18 1 0,6-13 0,-5 1 0,12-25 0,-3-4 0,4-1 0,-14 11 0,-1 20 0,-12 5 0,5 11 0,-6 4 0,0 25 0,0-10 0,0 10 0,0-14 0,0 0 0,0 0 0,6-6 0,-5 10 0,10-15 0,2 9 0,-5-11 0,3 0 0</inkml:trace>
</inkml:ink>
</file>

<file path=ppt/ink/ink12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1:20:02.545"/>
    </inkml:context>
    <inkml:brush xml:id="br0">
      <inkml:brushProperty name="width" value="0.05" units="cm"/>
      <inkml:brushProperty name="height" value="0.05" units="cm"/>
      <inkml:brushProperty name="color" value="#E71224"/>
    </inkml:brush>
  </inkml:definitions>
  <inkml:trace contextRef="#ctx0" brushRef="#br0">87 63 24575,'10'-33'0,"3"9"0,-6 19 0,0 10 0,4-3 0,-9 24 0,4-10 0,-6 18 0,0 0 0,0 3 0,0 8 0,0 1 0,0 0 0,-11 0 0,9 0 0,-26 3 0,16-12 0,-8-4 0,2-14 0,4-4 0,-6-6 0,8-7 0,6-24 0,6 5 0,0-10 0,6 14 0,1 0 0,6 0 0,0 0 0,0 5 0,1-8 0,0 13 0,0-14 0,-1 16 0,0-5 0,-6 6 0,-1 0 0</inkml:trace>
</inkml:ink>
</file>

<file path=ppt/ink/ink12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1:20:03.552"/>
    </inkml:context>
    <inkml:brush xml:id="br0">
      <inkml:brushProperty name="width" value="0.05" units="cm"/>
      <inkml:brushProperty name="height" value="0.05" units="cm"/>
      <inkml:brushProperty name="color" value="#E71224"/>
    </inkml:brush>
  </inkml:definitions>
  <inkml:trace contextRef="#ctx0" brushRef="#br0">4 54 24575,'0'-13'0,"6"6"0,1 1 0,-6 6 0,4-6 0,-11-1 0,6-6 0,0 12 0,-7 7 0,5 3 0,-6 2 0</inkml:trace>
</inkml:ink>
</file>

<file path=ppt/ink/ink12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1:20:04.644"/>
    </inkml:context>
    <inkml:brush xml:id="br0">
      <inkml:brushProperty name="width" value="0.05" units="cm"/>
      <inkml:brushProperty name="height" value="0.05" units="cm"/>
      <inkml:brushProperty name="color" value="#E71224"/>
    </inkml:brush>
  </inkml:definitions>
  <inkml:trace contextRef="#ctx0" brushRef="#br0">1 17 24575,'9'0'0,"-5"0"0,25 0 0,-9 0 0,4 0 0,10 0 0,3 0 0,9 0 0,-10 0 0,-2 0 0,-9-7 0,-6 5 0,-1-5 0,-16 7 0,2 0 0,-10 0 0</inkml:trace>
</inkml:ink>
</file>

<file path=ppt/ink/ink1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46.879"/>
    </inkml:context>
    <inkml:brush xml:id="br0">
      <inkml:brushProperty name="width" value="0.05" units="cm"/>
      <inkml:brushProperty name="height" value="0.05" units="cm"/>
      <inkml:brushProperty name="color" value="#F812CA"/>
    </inkml:brush>
  </inkml:definitions>
  <inkml:trace contextRef="#ctx0" brushRef="#br0">1 43 17558,'18'-8'0,"-4"6"3142,4-11-3142,-5 12 1202,0-5-1202,0 0 634,0 5-634,0-5 2039,5 6-2039,-10 6 0,3 6 0,-11 2 0,0 4 0,0-5 0,0 5 0,-6-9 0,5 8 0,-16-16 0,9 5 0,-11-1 0,6-3 0,-5 4 0,-1 1 0,-1-5 0,8 5 0,6-7 0</inkml:trace>
</inkml:ink>
</file>

<file path=ppt/ink/ink12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1:20:05.474"/>
    </inkml:context>
    <inkml:brush xml:id="br0">
      <inkml:brushProperty name="width" value="0.05" units="cm"/>
      <inkml:brushProperty name="height" value="0.05" units="cm"/>
      <inkml:brushProperty name="color" value="#E71224"/>
    </inkml:brush>
  </inkml:definitions>
  <inkml:trace contextRef="#ctx0" brushRef="#br0">14 1 24575,'0'13'0,"0"5"0,0 1 0,0 0 0,-6 0 0,5-7 0,-5 1 0,6 0 0,0 5 0,0-4 0,0 5 0,0-7 0,0 1 0,0 5 0,0 2 0,0 4 0,0 1 0,0-6 0,0 0 0,0-7 0,0 1 0,0-6 0,0-1 0</inkml:trace>
</inkml:ink>
</file>

<file path=ppt/ink/ink12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1:20:06.678"/>
    </inkml:context>
    <inkml:brush xml:id="br0">
      <inkml:brushProperty name="width" value="0.05" units="cm"/>
      <inkml:brushProperty name="height" value="0.05" units="cm"/>
      <inkml:brushProperty name="color" value="#E71224"/>
    </inkml:brush>
  </inkml:definitions>
  <inkml:trace contextRef="#ctx0" brushRef="#br0">1 17 24575,'4'0'0,"-1"0"0,15 0 0,0-8 0,2 6 0,4-5 0,-4 7 0,-2 0 0,-5 0 0,-6 6 0,-1-5 0,-6 5 0</inkml:trace>
</inkml:ink>
</file>

<file path=ppt/ink/ink12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1:20:07.610"/>
    </inkml:context>
    <inkml:brush xml:id="br0">
      <inkml:brushProperty name="width" value="0.05" units="cm"/>
      <inkml:brushProperty name="height" value="0.05" units="cm"/>
      <inkml:brushProperty name="color" value="#E71224"/>
    </inkml:brush>
  </inkml:definitions>
  <inkml:trace contextRef="#ctx0" brushRef="#br0">90 1 24575,'-6'4'0,"5"-1"0,-5 21 0,-6 34 0,9 5 0,-9 36 0,12-20 0,0-2 0,0-20 0,0 8 0,0-17 0,0 8 0,0-10 0,0-10 0,0-2 0,0-15 0,0 0 0,0-7 0,0 1 0,0 5 0,-5-9 0,3 8 0,-9-10 0,9 6 0,-9-1 0,9 1 0,-4 0 0,6 0 0,0 0 0,0 0 0,-7 5 0,5-4 0,0-1 0,15-8 0,1-5 0,20 0 0,-12 0 0,27 18 0,-12-13 0,16 30 0,-16-30 0,-4 13 0,-15-18 0,-11 0 0,-1 0 0</inkml:trace>
</inkml:ink>
</file>

<file path=ppt/ink/ink12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1:20:08.815"/>
    </inkml:context>
    <inkml:brush xml:id="br0">
      <inkml:brushProperty name="width" value="0.05" units="cm"/>
      <inkml:brushProperty name="height" value="0.05" units="cm"/>
      <inkml:brushProperty name="color" value="#E71224"/>
    </inkml:brush>
  </inkml:definitions>
  <inkml:trace contextRef="#ctx0" brushRef="#br0">1 0 24575,'19'0'0,"-1"0"0,0 0 0,2 0 0,4 0 0,31 0 0,-23 8 0,17-7 0,-48 7 0,-3-8 0,-11 0 0,7 0 0</inkml:trace>
</inkml:ink>
</file>

<file path=ppt/ink/ink12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1:20:09.941"/>
    </inkml:context>
    <inkml:brush xml:id="br0">
      <inkml:brushProperty name="width" value="0.05" units="cm"/>
      <inkml:brushProperty name="height" value="0.05" units="cm"/>
      <inkml:brushProperty name="color" value="#E71224"/>
    </inkml:brush>
  </inkml:definitions>
  <inkml:trace contextRef="#ctx0" brushRef="#br0">194 1 24575,'0'13'0,"0"-1"0,0 7 0,0 20 0,-10 0 0,8 18 0,-9-1 0,11 1 0,0 1 0,0-3 0,0-9 0,0-9 0,0-3 0,8-10 0,-7 1 0,7-6 0,-8-1 0,0-5 0,0 5 0,-6-4 0,4 5 0,-3-7 0,5 7 0,-6-5 0,4 4 0,-3-5 0,5 0 0,0-1 0,0 1 0,0 0 0,5-6 0,-3 10 0,4-8 0,-6 9 0,0-5 0,0-1 0,5-4 0,-3 3 0,3-4 0,-5 6 0,0 0 0,0 0 0,0 5 0,0-4 0,0-7 0,0-9 0,0-11 0,0 0 0,0 0 0,0-5 0,0 4 0,0-4 0,-7-1 0,-15 11 0,4-3 0,-15 11 0,13 0 0,-4 7 0,4-5 0,8 16 0,-5-15 0,14 14 0,-8-16 0,11 5 0</inkml:trace>
</inkml:ink>
</file>

<file path=ppt/ink/ink12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1:20:10.661"/>
    </inkml:context>
    <inkml:brush xml:id="br0">
      <inkml:brushProperty name="width" value="0.05" units="cm"/>
      <inkml:brushProperty name="height" value="0.05" units="cm"/>
      <inkml:brushProperty name="color" value="#E71224"/>
    </inkml:brush>
  </inkml:definitions>
  <inkml:trace contextRef="#ctx0" brushRef="#br0">1 1 24575,'12'0'0,"7"0"0,0 0 0,11 0 0,-9 0 0,3 0 0,-11 0 0,5 0 0,-10 0 0,3 0 0</inkml:trace>
</inkml:ink>
</file>

<file path=ppt/ink/ink12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1:20:10.961"/>
    </inkml:context>
    <inkml:brush xml:id="br0">
      <inkml:brushProperty name="width" value="0.05" units="cm"/>
      <inkml:brushProperty name="height" value="0.05" units="cm"/>
      <inkml:brushProperty name="color" value="#E71224"/>
    </inkml:brush>
  </inkml:definitions>
  <inkml:trace contextRef="#ctx0" brushRef="#br0">1 1 24575,'5'7'0,"8"-1"0,6-6 0,15 0 0,2 0 0,10 0 0,2 0 0,-17 0 0,-2 0 0,-22 0 0,-1 0 0</inkml:trace>
</inkml:ink>
</file>

<file path=ppt/ink/ink12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1:20:12.549"/>
    </inkml:context>
    <inkml:brush xml:id="br0">
      <inkml:brushProperty name="width" value="0.05" units="cm"/>
      <inkml:brushProperty name="height" value="0.05" units="cm"/>
      <inkml:brushProperty name="color" value="#E71224"/>
    </inkml:brush>
  </inkml:definitions>
  <inkml:trace contextRef="#ctx0" brushRef="#br0">141 473 12195,'-14'5'0,"-8"-3"4780,12 14-4780,-18 2 2153,17 3-2153,-10 1 1208,19-9-1208,-4 0 4239,6 0-4239,0 0 0,0 5 0,6-9 0,-4 7 0,14-14 0,-2 3 0,10-5 0,-4-5 0,-2-3 0,4-14 0,-5 1 0,0-3 0,-9 6 0,-8 5 0,0 0 0,0 0 0,-6 0 0,4-5 0,-27-9 0,15 1 0,-19-6 0,17 8 0,-1-1 0,8 0 0,-14-4 0,19 3 0,-11-3 0,5-5 0,7-2 0,-7-10 0,17 9 0,1 8 0,6 11 0,-1 11 0,10-14 0,7 17 0,10-11 0,6 15 0,0 0 0,-9 0 0,-9 5 0,-9 2 0,-12 6 0,-2-5 0,-5-3 0</inkml:trace>
</inkml:ink>
</file>

<file path=ppt/ink/ink12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1:20:13.435"/>
    </inkml:context>
    <inkml:brush xml:id="br0">
      <inkml:brushProperty name="width" value="0.05" units="cm"/>
      <inkml:brushProperty name="height" value="0.05" units="cm"/>
      <inkml:brushProperty name="color" value="#E71224"/>
    </inkml:brush>
  </inkml:definitions>
  <inkml:trace contextRef="#ctx0" brushRef="#br0">0 99 24575,'8'-5'0,"3"3"0,-10-15 0,16 7 0,-8-8 0,9 3 0,-4-3 0,-1 9 0,-10 4 0,2 18 0,-17 1 0,11 4 0,-5 9 0,0-10 0,5 16 0,-5-19 0,13 9 0,1-14 0,6 2 0,-1-11 0,0 0 0,-6 0 0,-1 0 0</inkml:trace>
</inkml:ink>
</file>

<file path=ppt/ink/ink12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1:20:14.021"/>
    </inkml:context>
    <inkml:brush xml:id="br0">
      <inkml:brushProperty name="width" value="0.05" units="cm"/>
      <inkml:brushProperty name="height" value="0.05" units="cm"/>
      <inkml:brushProperty name="color" value="#E71224"/>
    </inkml:brush>
  </inkml:definitions>
  <inkml:trace contextRef="#ctx0" brushRef="#br0">0 90 11830,'7'-13'0,"-1"-5"0,-6 3 4851,0-3-4851,0 5 2217,0 0-2217,0 17 1252,0-2-1252,6 17 0,-5-12 0,5-2 0</inkml:trace>
</inkml:ink>
</file>

<file path=ppt/ink/ink1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49.741"/>
    </inkml:context>
    <inkml:brush xml:id="br0">
      <inkml:brushProperty name="width" value="0.05" units="cm"/>
      <inkml:brushProperty name="height" value="0.05" units="cm"/>
      <inkml:brushProperty name="color" value="#F812CA"/>
    </inkml:brush>
  </inkml:definitions>
  <inkml:trace contextRef="#ctx0" brushRef="#br0">155 0 24575,'-11'0'0,"9"2"0,-30 17 0,21-5 0,-16 4 0,14-6 0,0 1 0,-6 18 0,5-19 0,2 18 0,12-29 0,8-6 0,0 2 0,-1-8 0</inkml:trace>
</inkml:ink>
</file>

<file path=ppt/ink/ink12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1:20:15.178"/>
    </inkml:context>
    <inkml:brush xml:id="br0">
      <inkml:brushProperty name="width" value="0.05" units="cm"/>
      <inkml:brushProperty name="height" value="0.05" units="cm"/>
      <inkml:brushProperty name="color" value="#E71224"/>
    </inkml:brush>
  </inkml:definitions>
  <inkml:trace contextRef="#ctx0" brushRef="#br0">50 149 24575,'5'-7'0,"-3"-5"0,9 11 0,-9-16 0,14 14 0,-13-19 0,19 20 0,-12-20 0,14 12 0,-14-9 0,12 10 0,-20-2 0,15 9 0,-10-9 0,0 15 0,5-8 0,-11 15 0,5 1 0,-6 3 0,0 3 0,0 0 0,0 1 0,0 15 0,0 3 0,0 18 0,-18 3 0,13-1 0,-23-1 0,26-10 0,-9-1 0,1 1 0,-3-7 0,-24 2 0,14-23 0,-13 0 0,21-18 0,-3-6 0,11-16 0,1 5 0,6-25 0,0 11 0,0-6 0,16-1 0,-7 17 0,14-1 0,-5 7 0,10 7 0,9-9 0,9 14 0,0-7 0,-10 10 0,-2 0 0,-9 0 0,-6 0 0,-1 0 0,-11 0 0,-1 0 0</inkml:trace>
</inkml:ink>
</file>

<file path=ppt/ink/ink12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1:20:16.094"/>
    </inkml:context>
    <inkml:brush xml:id="br0">
      <inkml:brushProperty name="width" value="0.05" units="cm"/>
      <inkml:brushProperty name="height" value="0.05" units="cm"/>
      <inkml:brushProperty name="color" value="#E71224"/>
    </inkml:brush>
  </inkml:definitions>
  <inkml:trace contextRef="#ctx0" brushRef="#br0">8 13 24575,'0'13'0,"-6"-6"0,4-7 0,2-7 0,7 0 0,1 7 0,-8 1 0,-2-1 0,-4-7 0,17 0 0,-8 1 0,8 6 0</inkml:trace>
</inkml:ink>
</file>

<file path=ppt/ink/ink12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8T02:47:58.520"/>
    </inkml:context>
    <inkml:brush xml:id="br0">
      <inkml:brushProperty name="width" value="0.05" units="cm"/>
      <inkml:brushProperty name="height" value="0.05" units="cm"/>
      <inkml:brushProperty name="color" value="#5B2D90"/>
    </inkml:brush>
  </inkml:definitions>
  <inkml:trace contextRef="#ctx0" brushRef="#br0">241 41 24575,'-14'-8'0,"7"-4"0,-5 11 0,4-5 0,-5 0 0,-1 5 0,1-5 0,-1 11 0,7 3 0,-5-1 0,10 5 0,-4-4 0,0-1 0,5 5 0,-5-5 0,6 12 0,0-4 0,0 3 0,0-4 0,0 4 0,0-3 0,0 4 0,0-6 0,0 1 0,6-1 0,-5 0 0,5 1 0,-6-1 0,0 0 0,0 1 0,0-1 0,0 0 0,0 6 0,0 1 0,0 0 0,-6-7 0,5-1 0,-11-11 0,4 5 0,-5-6 0,-6 0 0,-1 0 0,0 0 0,7 0 0,7 0 0</inkml:trace>
</inkml:ink>
</file>

<file path=ppt/ink/ink12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8T02:48:03.320"/>
    </inkml:context>
    <inkml:brush xml:id="br0">
      <inkml:brushProperty name="width" value="0.05" units="cm"/>
      <inkml:brushProperty name="height" value="0.05" units="cm"/>
      <inkml:brushProperty name="color" value="#5B2D90"/>
    </inkml:brush>
  </inkml:definitions>
  <inkml:trace contextRef="#ctx0" brushRef="#br0">0 68 24575,'0'-13'0,"0"-1"0,6 7 0,1 1 0,7 6 0,4 0 0,24-6 0,-17-2 0,15 1 0,-27 1 0,0 6 0,1 0 0,-1 0 0,0 0 0,-5 0 0,-2 0 0</inkml:trace>
</inkml:ink>
</file>

<file path=ppt/ink/ink12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8T02:48:05.525"/>
    </inkml:context>
    <inkml:brush xml:id="br0">
      <inkml:brushProperty name="width" value="0.05" units="cm"/>
      <inkml:brushProperty name="height" value="0.05" units="cm"/>
      <inkml:brushProperty name="color" value="#5B2D90"/>
    </inkml:brush>
  </inkml:definitions>
  <inkml:trace contextRef="#ctx0" brushRef="#br0">14 79 24575,'-8'-6'0,"2"-2"0,12 1 0,-5-5 0,11 10 0,-4-10 0,5 11 0,6-13 0,-5 12 0,5-11 0,-5 11 0,-7 2 0,5 2 0,-11 10 0,11-11 0,-10 11 0,4-5 0,-6 7 0,0-1 0,0 6 0,-6-5 0,4 5 0,-10-11 0,11 3 0,-11-9 0,10 10 0,-4-5 0,0 1 0,5 3 0,-11-9 0,16 4 0,3-6 0,8-6 0,9-2 0,-3 1 0,-1-5 0,4 10 0,-9-9 0,4 9 0,-6-10 0,-6 11 0,-1-5 0</inkml:trace>
</inkml:ink>
</file>

<file path=ppt/ink/ink12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8T02:48:07.280"/>
    </inkml:context>
    <inkml:brush xml:id="br0">
      <inkml:brushProperty name="width" value="0.05" units="cm"/>
      <inkml:brushProperty name="height" value="0.05" units="cm"/>
      <inkml:brushProperty name="color" value="#5B2D90"/>
    </inkml:brush>
  </inkml:definitions>
  <inkml:trace contextRef="#ctx0" brushRef="#br0">94 1 24575,'0'4'0,"-6"-7"0,5 26 0,-5-9 0,0 0 0,4 9 0,-10-14 0,11 15 0,-11-15 0,11 8 0,-5-10 0,0 1 0,4 4 0,-4-5 0,0 0 0,5 5 0,-11-4 0,10-1 0,-4-1 0</inkml:trace>
</inkml:ink>
</file>

<file path=ppt/ink/ink12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8T02:48:07.975"/>
    </inkml:context>
    <inkml:brush xml:id="br0">
      <inkml:brushProperty name="width" value="0.05" units="cm"/>
      <inkml:brushProperty name="height" value="0.05" units="cm"/>
      <inkml:brushProperty name="color" value="#5B2D90"/>
    </inkml:brush>
  </inkml:definitions>
  <inkml:trace contextRef="#ctx0" brushRef="#br0">1 1 24575,'13'13'0,"-6"0"0,5 1 0,-4 4 0,-1 2 0,7 6 0,-7-6 0,8-1 0,-7-6 0,4-6 0,-11 11 0,11-10 0,-11 11 0,11-11 0,-10-24 0,4 11 0,-6-16 0</inkml:trace>
</inkml:ink>
</file>

<file path=ppt/ink/ink12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8T02:47:48.044"/>
    </inkml:context>
    <inkml:brush xml:id="br0">
      <inkml:brushProperty name="width" value="0.05" units="cm"/>
      <inkml:brushProperty name="height" value="0.05" units="cm"/>
      <inkml:brushProperty name="color" value="#5B2D90"/>
    </inkml:brush>
  </inkml:definitions>
  <inkml:trace contextRef="#ctx0" brushRef="#br0">294 55 17426,'-6'-8'0,"4"-10"3192,-10 15-3192,11-15 1226,-11 17-1226,4-5 646,-5 6-646,-1 0 2085,7 6-2085,-5-5 0,10 11 0,-10-4 0,11 5 0,-13 6 0,13 1 0,-7 5 0,2-5 0,4-1 0,-4-6 0,6 1 0,0-1 0,0 0 0,0 1 0,0-1 0,0 0 0,0 1 0,0-1 0,0 0 0,0 1 0,0 4 0,0 3 0,0 4 0,-7 0 0,5 1 0,-13-1 0,13-5 0,-12-7 0,13-1 0,-11-11 0,4 5 0,-5 0 0,-1-4 0,1 4 0,5 0 0,-3-5 0,3 5 0,1-17 0,-5 8 0,10-30 0,-4 28 0,6-16 0</inkml:trace>
</inkml:ink>
</file>

<file path=ppt/ink/ink12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8T02:47:48.816"/>
    </inkml:context>
    <inkml:brush xml:id="br0">
      <inkml:brushProperty name="width" value="0.05" units="cm"/>
      <inkml:brushProperty name="height" value="0.05" units="cm"/>
      <inkml:brushProperty name="color" value="#5B2D90"/>
    </inkml:brush>
  </inkml:definitions>
  <inkml:trace contextRef="#ctx0" brushRef="#br0">1 35 24575,'13'0'0,"0"0"0,1 0 0,-7-6 0,10 5 0,-3-5 0,7 6 0,3 0 0,-10 0 0,5 0 0,-6-6 0,1 4 0,-7-10 0,5 11 0,-11 1 0,5 1 0,-6 5 0</inkml:trace>
</inkml:ink>
</file>

<file path=ppt/ink/ink12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8T02:47:50.253"/>
    </inkml:context>
    <inkml:brush xml:id="br0">
      <inkml:brushProperty name="width" value="0.05" units="cm"/>
      <inkml:brushProperty name="height" value="0.05" units="cm"/>
      <inkml:brushProperty name="color" value="#5B2D90"/>
    </inkml:brush>
  </inkml:definitions>
  <inkml:trace contextRef="#ctx0" brushRef="#br0">14 1 24575,'0'4'0,"0"-1"0,0 22 0,0-10 0,-6 3 0,5-4 0,-5-1 0,6 0 0,0 1 0,0-1 0,0-6 0,0-1 0</inkml:trace>
</inkml:ink>
</file>

<file path=ppt/ink/ink1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50.011"/>
    </inkml:context>
    <inkml:brush xml:id="br0">
      <inkml:brushProperty name="width" value="0.05" units="cm"/>
      <inkml:brushProperty name="height" value="0.05" units="cm"/>
      <inkml:brushProperty name="color" value="#F812CA"/>
    </inkml:brush>
  </inkml:definitions>
  <inkml:trace contextRef="#ctx0" brushRef="#br0">1 8 15381,'7'-6'0,"4"5"3917,-2 6-3917,-2 4 1588,7 9-1588,-13-5 854,20 9-854,-10-1 2835,6 2-2835,-4-10 0,-11 3 0,9-7 0,-9 3 0,3-6 0</inkml:trace>
</inkml:ink>
</file>

<file path=ppt/ink/ink12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8T02:48:28.192"/>
    </inkml:context>
    <inkml:brush xml:id="br0">
      <inkml:brushProperty name="width" value="0.05" units="cm"/>
      <inkml:brushProperty name="height" value="0.05" units="cm"/>
      <inkml:brushProperty name="color" value="#5B2D90"/>
    </inkml:brush>
  </inkml:definitions>
  <inkml:trace contextRef="#ctx0" brushRef="#br0">0 8 20047,'6'-7'0,"2"7"2123,5 1-2123,0 5 768,-5 0-768,10 1 397,-9 1-397,4 4 1240,-1-11-1240,-5 5 0,1 0 0,3-4 0,-3 3 0,5-5 0,1 0 0,-7 6 0,5-4 0,-5 4 0,7-6 0,-1 0 0,0 6 0,1-5 0,-1 11 0,0-10 0,1 4 0,-7-1 0,5 3 0,-5-1 0,1 5 0,4-10 0,-11 9 0,11-9 0,-11 4 0,5-6 0</inkml:trace>
</inkml:ink>
</file>

<file path=ppt/ink/ink12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8T02:48:29.985"/>
    </inkml:context>
    <inkml:brush xml:id="br0">
      <inkml:brushProperty name="width" value="0.05" units="cm"/>
      <inkml:brushProperty name="height" value="0.05" units="cm"/>
      <inkml:brushProperty name="color" value="#5B2D90"/>
    </inkml:brush>
  </inkml:definitions>
  <inkml:trace contextRef="#ctx0" brushRef="#br0">0 162 24575,'8'-6'0,"4"5"0,-11-11 0,11 10 0,-5-4 0,7 0 0,-1 5 0,0-11 0,1 10 0,-7-10 0,5 11 0,-4-5 0,-1 0 0,5 4 0,-5-4 0,1 0 0,3 5 0,-3-5 0,5 0 0,1 5 0,-1-11 0,0 10 0,1-4 0,-1 0 0,0 5 0,1-5 0,-7 0 0,5 4 0,-5-4 0,1 0 0,4 5 0,-5-5 0,0 6 0,-1 0 0</inkml:trace>
</inkml:ink>
</file>

<file path=ppt/ink/ink12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26.431"/>
    </inkml:context>
    <inkml:brush xml:id="br0">
      <inkml:brushProperty name="width" value="0.05" units="cm"/>
      <inkml:brushProperty name="height" value="0.05" units="cm"/>
      <inkml:brushProperty name="color" value="#F812CA"/>
    </inkml:brush>
  </inkml:definitions>
  <inkml:trace contextRef="#ctx0" brushRef="#br0">43 1 24575,'0'4'0,"0"-2"0,0 16 0,0 10 0,0 13 0,0 16 0,0 10 0,-13 10 0,10-7 0,-10 6 0,13-9 0,0 11 0,0-27 0,0 4 0,0-36 0,-6-1 0,5 0 0,-5-9 0,6 2 0</inkml:trace>
</inkml:ink>
</file>

<file path=ppt/ink/ink12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30.181"/>
    </inkml:context>
    <inkml:brush xml:id="br0">
      <inkml:brushProperty name="width" value="0.05" units="cm"/>
      <inkml:brushProperty name="height" value="0.05" units="cm"/>
      <inkml:brushProperty name="color" value="#F812CA"/>
    </inkml:brush>
  </inkml:definitions>
  <inkml:trace contextRef="#ctx0" brushRef="#br0">27 29 20822,'0'-13'0,"0"12"1782,0 8-1782,-6 1 635,5 23-635,-5-20 325,0 17-325,5-4 1011,-5-8-1011,6 13 0,0-14 0,0 3 0,0-5 0,0-1 0,0 1 0,0 0 0,0 0 0,0 0 0,0 0 0,0 0 0,6-6 0,6-1 0,2-6 0,4 0 0,-5 0 0,0 0 0,0-6 0,-6-1 0,6-11 0,-11-2 0,11 1 0,-12-5 0,5 5 0,-6-1 0,0 2 0,0 5 0,0 0 0,0 0 0,0-5 0,0-2 0,0 1 0,0 1 0,0 5 0,0 0 0,-6 5 0,5-3 0,-11 9 0,5-4 0,-6 6 0,0 0 0,0 6 0,6-4 0,1 3 0</inkml:trace>
</inkml:ink>
</file>

<file path=ppt/ink/ink12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30.863"/>
    </inkml:context>
    <inkml:brush xml:id="br0">
      <inkml:brushProperty name="width" value="0.05" units="cm"/>
      <inkml:brushProperty name="height" value="0.05" units="cm"/>
      <inkml:brushProperty name="color" value="#F812CA"/>
    </inkml:brush>
  </inkml:definitions>
  <inkml:trace contextRef="#ctx0" brushRef="#br0">68 0 24575,'0'13'0,"-7"5"0,5-4 0,-16 6 0,15-7 0,-14 2 0,16 3 0,-11-10 0,11 9 0,-5-16 0,6 5 0</inkml:trace>
</inkml:ink>
</file>

<file path=ppt/ink/ink12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31.613"/>
    </inkml:context>
    <inkml:brush xml:id="br0">
      <inkml:brushProperty name="width" value="0.05" units="cm"/>
      <inkml:brushProperty name="height" value="0.05" units="cm"/>
      <inkml:brushProperty name="color" value="#F812CA"/>
    </inkml:brush>
  </inkml:definitions>
  <inkml:trace contextRef="#ctx0" brushRef="#br0">56 1 24575,'0'13'0,"0"0"0,0 0 0,0 5 0,0 1 0,0 17 0,-7-9 0,5 3 0,-5-12 0,7-5 0,-6 0 0,4 5 0,-3 2 0,-1-7 0,4 9 0,-9-19 0,9 19 0,-3-20 0,5 9 0</inkml:trace>
</inkml:ink>
</file>

<file path=ppt/ink/ink12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32.251"/>
    </inkml:context>
    <inkml:brush xml:id="br0">
      <inkml:brushProperty name="width" value="0.05" units="cm"/>
      <inkml:brushProperty name="height" value="0.05" units="cm"/>
      <inkml:brushProperty name="color" value="#F812CA"/>
    </inkml:brush>
  </inkml:definitions>
  <inkml:trace contextRef="#ctx0" brushRef="#br0">60 0 24575,'-8'25'0,"-1"-1"0,0 1 0,-4-12 0,11 4 0,-9-15 0,9 9 0,-3-10 0,5 5 0</inkml:trace>
</inkml:ink>
</file>

<file path=ppt/ink/ink12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33.418"/>
    </inkml:context>
    <inkml:brush xml:id="br0">
      <inkml:brushProperty name="width" value="0.05" units="cm"/>
      <inkml:brushProperty name="height" value="0.05" units="cm"/>
      <inkml:brushProperty name="color" value="#F812CA"/>
    </inkml:brush>
  </inkml:definitions>
  <inkml:trace contextRef="#ctx0" brushRef="#br0">12 56 24575,'6'-13'0,"1"0"0,11-2 0,1 8 0,1-1 0,-2 14 0,-11 1 0,-1 6 0,-6 5 0,0-3 0,-6 3 0,4 0 0,-11 1 0,11 6 0,-20 4 0,18-4 0,-27 9 0,27-14 0,-17 3 0,20-11 0,-5 1 0,17-5 0,-3-9 0,10 0 0,-5-5 0,0 0 0,6 5 0,-5-5 0,10 6 0,-10 0 0,-1 0 0,-8 0 0</inkml:trace>
</inkml:ink>
</file>

<file path=ppt/ink/ink12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33.870"/>
    </inkml:context>
    <inkml:brush xml:id="br0">
      <inkml:brushProperty name="width" value="0.05" units="cm"/>
      <inkml:brushProperty name="height" value="0.05" units="cm"/>
      <inkml:brushProperty name="color" value="#F812CA"/>
    </inkml:brush>
  </inkml:definitions>
  <inkml:trace contextRef="#ctx0" brushRef="#br0">93 1 24575,'0'13'0,"0"5"0,0-4 0,0 4 0,-11-4 0,8 0 0,-19 2 0,19-3 0,-13 1 0,7 5 0,-5-5 0,6-2 0,2-6 0</inkml:trace>
</inkml:ink>
</file>

<file path=ppt/ink/ink12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34.801"/>
    </inkml:context>
    <inkml:brush xml:id="br0">
      <inkml:brushProperty name="width" value="0.05" units="cm"/>
      <inkml:brushProperty name="height" value="0.05" units="cm"/>
      <inkml:brushProperty name="color" value="#F812CA"/>
    </inkml:brush>
  </inkml:definitions>
  <inkml:trace contextRef="#ctx0" brushRef="#br0">1 27 24575,'6'-7'0,"-5"-5"0,5 11 0,-6-5 0</inkml:trace>
</inkml:ink>
</file>

<file path=ppt/ink/ink1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50.702"/>
    </inkml:context>
    <inkml:brush xml:id="br0">
      <inkml:brushProperty name="width" value="0.05" units="cm"/>
      <inkml:brushProperty name="height" value="0.05" units="cm"/>
      <inkml:brushProperty name="color" value="#F812CA"/>
    </inkml:brush>
  </inkml:definitions>
  <inkml:trace contextRef="#ctx0" brushRef="#br0">0 26 19127,'6'-13'0,"6"6"2514,3 1-2514,3 6 928,-5 0-928,5 0 482,-4 0-482,-2 11 1524,-6-2-1524,-6 9 0,0 0 0,0 1 0,-7 6 0,5-6 0,-11-1 0,11-5 0,-3 0 0,-1-6 0,4 10 0,-9-9 0,9 10 0,17-10 0,1-3 0,27-5 0,-16 0 0,7 0 0,-14 0 0,-2 0 0,-17 0 0,-17-10 0,5 7 0,-9-7 0</inkml:trace>
</inkml:ink>
</file>

<file path=ppt/ink/ink12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35.326"/>
    </inkml:context>
    <inkml:brush xml:id="br0">
      <inkml:brushProperty name="width" value="0.05" units="cm"/>
      <inkml:brushProperty name="height" value="0.05" units="cm"/>
      <inkml:brushProperty name="color" value="#F812CA"/>
    </inkml:brush>
  </inkml:definitions>
  <inkml:trace contextRef="#ctx0" brushRef="#br0">12 13 24575,'7'-5'0,"-12"3"0,2-4 0,-8 6 0</inkml:trace>
</inkml:ink>
</file>

<file path=ppt/ink/ink12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36.935"/>
    </inkml:context>
    <inkml:brush xml:id="br0">
      <inkml:brushProperty name="width" value="0.05" units="cm"/>
      <inkml:brushProperty name="height" value="0.05" units="cm"/>
      <inkml:brushProperty name="color" value="#F812CA"/>
    </inkml:brush>
  </inkml:definitions>
  <inkml:trace contextRef="#ctx0" brushRef="#br0">13 8 21148,'-6'-7'0,"5"7"0,-5 1 0,6 5 0</inkml:trace>
</inkml:ink>
</file>

<file path=ppt/ink/ink12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37.534"/>
    </inkml:context>
    <inkml:brush xml:id="br0">
      <inkml:brushProperty name="width" value="0.05" units="cm"/>
      <inkml:brushProperty name="height" value="0.05" units="cm"/>
      <inkml:brushProperty name="color" value="#F812CA"/>
    </inkml:brush>
  </inkml:definitions>
  <inkml:trace contextRef="#ctx0" brushRef="#br0">53 0 24575,'-6'25'0,"5"0"0,-11-12 0,11 9 0,-11-13 0,11 14 0,-11-15 0,11 9 0,-5-16 0,6 5 0</inkml:trace>
</inkml:ink>
</file>

<file path=ppt/ink/ink12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38.211"/>
    </inkml:context>
    <inkml:brush xml:id="br0">
      <inkml:brushProperty name="width" value="0.05" units="cm"/>
      <inkml:brushProperty name="height" value="0.05" units="cm"/>
      <inkml:brushProperty name="color" value="#F812CA"/>
    </inkml:brush>
  </inkml:definitions>
  <inkml:trace contextRef="#ctx0" brushRef="#br0">43 0 24575,'0'28'0,"0"-12"0,-6 12 0,4-15 0,-11 11 0,11-4 0,-5 11 0,7-7 0,-6-4 0,5-2 0,-5 0 0,6-10 0,0 3 0</inkml:trace>
</inkml:ink>
</file>

<file path=ppt/ink/ink12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39.141"/>
    </inkml:context>
    <inkml:brush xml:id="br0">
      <inkml:brushProperty name="width" value="0.05" units="cm"/>
      <inkml:brushProperty name="height" value="0.05" units="cm"/>
      <inkml:brushProperty name="color" value="#F812CA"/>
    </inkml:brush>
  </inkml:definitions>
  <inkml:trace contextRef="#ctx0" brushRef="#br0">1 103 24575,'0'18'0,"5"2"0,-3 0 0,9-2 0,-9 1 0,9-5 0,-9 9 0,9-3 0,-4 0 0,1-2 0,3-5 0,-10 0 0,11-12 0,-11-7 0,5-23 0,-6 2 0,0-17 0,0 7 0,10-29 0,-1 30 0,2-12 0,-5 35 0,-6 5 0,0 3 0</inkml:trace>
</inkml:ink>
</file>

<file path=ppt/ink/ink12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39.861"/>
    </inkml:context>
    <inkml:brush xml:id="br0">
      <inkml:brushProperty name="width" value="0.05" units="cm"/>
      <inkml:brushProperty name="height" value="0.05" units="cm"/>
      <inkml:brushProperty name="color" value="#F812CA"/>
    </inkml:brush>
  </inkml:definitions>
  <inkml:trace contextRef="#ctx0" brushRef="#br0">0 40 24575,'20'0'0,"-2"0"0,0 0 0,1 0 0,6 0 0,0-6 0,-6 5 0,-6-11 0,-7 5 0,-6 0 0,0 1 0</inkml:trace>
</inkml:ink>
</file>

<file path=ppt/ink/ink12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40.415"/>
    </inkml:context>
    <inkml:brush xml:id="br0">
      <inkml:brushProperty name="width" value="0.05" units="cm"/>
      <inkml:brushProperty name="height" value="0.05" units="cm"/>
      <inkml:brushProperty name="color" value="#F812CA"/>
    </inkml:brush>
  </inkml:definitions>
  <inkml:trace contextRef="#ctx0" brushRef="#br0">17 1 24575,'0'18'0,"0"7"0,0 1 0,-7 4 0,5-10 0,-5 3 0,7-8 0,0 9 0,0-10 0,0-2 0,0-6 0</inkml:trace>
</inkml:ink>
</file>

<file path=ppt/ink/ink12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42.089"/>
    </inkml:context>
    <inkml:brush xml:id="br0">
      <inkml:brushProperty name="width" value="0.05" units="cm"/>
      <inkml:brushProperty name="height" value="0.05" units="cm"/>
      <inkml:brushProperty name="color" value="#F812CA"/>
    </inkml:brush>
  </inkml:definitions>
  <inkml:trace contextRef="#ctx0" brushRef="#br0">0 0 24575,'6'4'0,"11"9"0,-2 8 0,9 6 0,-9-7 0,4 14 0,1 2 0,0 1 0,-1-3 0,2-8 0,-6-6 0,-2-11 0,-8-5 0,-5-10 0</inkml:trace>
</inkml:ink>
</file>

<file path=ppt/ink/ink12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42.509"/>
    </inkml:context>
    <inkml:brush xml:id="br0">
      <inkml:brushProperty name="width" value="0.05" units="cm"/>
      <inkml:brushProperty name="height" value="0.05" units="cm"/>
      <inkml:brushProperty name="color" value="#F812CA"/>
    </inkml:brush>
  </inkml:definitions>
  <inkml:trace contextRef="#ctx0" brushRef="#br0">388 0 24575,'-18'13'0,"-15"8"0,6 17 0,-17 9 0,11 3 0,-7 4 0,-1 0 0,1-1 0,10-12 0,3-3 0,18-19 0,-9 1 0,15-7 0,-14-4 0,16-3 0,-5-6 0</inkml:trace>
</inkml:ink>
</file>

<file path=ppt/ink/ink12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43.499"/>
    </inkml:context>
    <inkml:brush xml:id="br0">
      <inkml:brushProperty name="width" value="0.05" units="cm"/>
      <inkml:brushProperty name="height" value="0.05" units="cm"/>
      <inkml:brushProperty name="color" value="#F812CA"/>
    </inkml:brush>
  </inkml:definitions>
  <inkml:trace contextRef="#ctx0" brushRef="#br0">0 17 24575,'25'0'0,"0"0"0,-1-7 0,1 5 0,9-5 0,2 7 0,10 0 0,0 0 0,-10 0 0,-7 0 0,-11 0 0,-22 0 0,2 0 0,-17 0 0,12 0 0,1 0 0</inkml:trace>
</inkml:ink>
</file>

<file path=ppt/ink/ink1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51.881"/>
    </inkml:context>
    <inkml:brush xml:id="br0">
      <inkml:brushProperty name="width" value="0.05" units="cm"/>
      <inkml:brushProperty name="height" value="0.05" units="cm"/>
      <inkml:brushProperty name="color" value="#F812CA"/>
    </inkml:brush>
  </inkml:definitions>
  <inkml:trace contextRef="#ctx0" brushRef="#br0">0 1 24575,'37'0'0,"6"0"0,-6 0 0,9 0 0,9 0 0,32 0 0,-21 0 0,15 0 0,-51 0 0,-17 0 0,-15 0 0,-11 0 0</inkml:trace>
</inkml:ink>
</file>

<file path=ppt/ink/ink12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44.115"/>
    </inkml:context>
    <inkml:brush xml:id="br0">
      <inkml:brushProperty name="width" value="0.05" units="cm"/>
      <inkml:brushProperty name="height" value="0.05" units="cm"/>
      <inkml:brushProperty name="color" value="#F812CA"/>
    </inkml:brush>
  </inkml:definitions>
  <inkml:trace contextRef="#ctx0" brushRef="#br0">1 1 24575,'12'0'0,"7"0"0,0 0 0,0 0 0,-1 0 0,-5 0 0,0 0 0,5 0 0,2 0 0,10 0 0,-9 0 0,3 0 0,-23 0 0,-2 0 0,-7 0 0,3 0 0</inkml:trace>
</inkml:ink>
</file>

<file path=ppt/ink/ink12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44.669"/>
    </inkml:context>
    <inkml:brush xml:id="br0">
      <inkml:brushProperty name="width" value="0.05" units="cm"/>
      <inkml:brushProperty name="height" value="0.05" units="cm"/>
      <inkml:brushProperty name="color" value="#F812CA"/>
    </inkml:brush>
  </inkml:definitions>
  <inkml:trace contextRef="#ctx0" brushRef="#br0">1 1 24575,'18'0'0,"-4"0"0,9 0 0,-3 0 0,15 0 0,-7 0 0,2 0 0,-12 0 0,-5 0 0,0 0 0,0 0 0,-6 0 0,-1 0 0</inkml:trace>
</inkml:ink>
</file>

<file path=ppt/ink/ink12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45.933"/>
    </inkml:context>
    <inkml:brush xml:id="br0">
      <inkml:brushProperty name="width" value="0.05" units="cm"/>
      <inkml:brushProperty name="height" value="0.05" units="cm"/>
      <inkml:brushProperty name="color" value="#F812CA"/>
    </inkml:brush>
  </inkml:definitions>
  <inkml:trace contextRef="#ctx0" brushRef="#br0">83 0 24575,'0'13'0,"0"0"0,0 0 0,0 0 0,0 5 0,0 11 0,0 7 0,0 29 0,0 4 0,-13 20-532,10-1 532,-24 0 0,24-9 0,-10-2 0,3-9 0,7-24 0,-7-1 0,10-34 0,0 2 0</inkml:trace>
</inkml:ink>
</file>

<file path=ppt/ink/ink12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46.847"/>
    </inkml:context>
    <inkml:brush xml:id="br0">
      <inkml:brushProperty name="width" value="0.05" units="cm"/>
      <inkml:brushProperty name="height" value="0.05" units="cm"/>
      <inkml:brushProperty name="color" value="#F812CA"/>
    </inkml:brush>
  </inkml:definitions>
  <inkml:trace contextRef="#ctx0" brushRef="#br0">36 0 24575,'0'13'0,"0"0"0,0 0 0,0 5 0,0 1 0,0 15 0,-10 3 0,8 9 0,-9-10 0,11-2 0,0-9 0,-5-6 0,3-1 0,-4-11 0,6-1 0</inkml:trace>
</inkml:ink>
</file>

<file path=ppt/ink/ink12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47.409"/>
    </inkml:context>
    <inkml:brush xml:id="br0">
      <inkml:brushProperty name="width" value="0.05" units="cm"/>
      <inkml:brushProperty name="height" value="0.05" units="cm"/>
      <inkml:brushProperty name="color" value="#F812CA"/>
    </inkml:brush>
  </inkml:definitions>
  <inkml:trace contextRef="#ctx0" brushRef="#br0">8 56 24575,'-7'-5'0,"7"-3"0,7 1 0,6-4 0,5 9 0,1-4 0,6-1 0,16 5 0,-17-5 0,11 7 0,-22 6 0,-1-5 0,-4 5 0,-3-6 0</inkml:trace>
</inkml:ink>
</file>

<file path=ppt/ink/ink12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47.845"/>
    </inkml:context>
    <inkml:brush xml:id="br0">
      <inkml:brushProperty name="width" value="0.05" units="cm"/>
      <inkml:brushProperty name="height" value="0.05" units="cm"/>
      <inkml:brushProperty name="color" value="#F812CA"/>
    </inkml:brush>
  </inkml:definitions>
  <inkml:trace contextRef="#ctx0" brushRef="#br0">0 34 24575,'24'0'0,"-8"0"0,7 0 0,-10 0 0,0 0 0,0 0 0,0 0 0,0 0 0,5 0 0,1-7 0,6 5 0,-6-6 0,5 1 0,-10 5 0,-2-5 0,-6 7 0</inkml:trace>
</inkml:ink>
</file>

<file path=ppt/ink/ink12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48.393"/>
    </inkml:context>
    <inkml:brush xml:id="br0">
      <inkml:brushProperty name="width" value="0.05" units="cm"/>
      <inkml:brushProperty name="height" value="0.05" units="cm"/>
      <inkml:brushProperty name="color" value="#F812CA"/>
    </inkml:brush>
  </inkml:definitions>
  <inkml:trace contextRef="#ctx0" brushRef="#br0">30 37 24575,'-7'6'0,"-6"6"0,11 2 0,-5 10 0,7-10 0,5 4 0,2-11 0,6-1 0,0-6 0,0 0 0,0 0 0,0 0 0,9-15 0,-12 5 0,5-13 0,-15 10 0,0 0 0,0 0 0,0 0 0,-6 6 0,5-10 0,-11 15 0,5-9 0,-11 11 0,10 0 0,-3 0 0</inkml:trace>
</inkml:ink>
</file>

<file path=ppt/ink/ink12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49.315"/>
    </inkml:context>
    <inkml:brush xml:id="br0">
      <inkml:brushProperty name="width" value="0.05" units="cm"/>
      <inkml:brushProperty name="height" value="0.05" units="cm"/>
      <inkml:brushProperty name="color" value="#F812CA"/>
    </inkml:brush>
  </inkml:definitions>
  <inkml:trace contextRef="#ctx0" brushRef="#br0">1 0 24575,'7'13'0,"6"5"0,-11 2 0,20 9 0,-18-4 0,35 17 0,-23-5 0,18 3 0,-12 4 0,-5-17 0,1 2 0,-3-11 0,-8-5 0,4-6 0,-9 4 0,3-9 0,-5 3 0</inkml:trace>
</inkml:ink>
</file>

<file path=ppt/ink/ink12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49.833"/>
    </inkml:context>
    <inkml:brush xml:id="br0">
      <inkml:brushProperty name="width" value="0.05" units="cm"/>
      <inkml:brushProperty name="height" value="0.05" units="cm"/>
      <inkml:brushProperty name="color" value="#F812CA"/>
    </inkml:brush>
  </inkml:definitions>
  <inkml:trace contextRef="#ctx0" brushRef="#br0">259 0 24575,'-11'15'0,"8"-2"0,-28 6 0,18 0 0,-24 16 0,19-8 0,-6 9 0,7-12 0,1 1 0,-1-1 0,2-4 0,1-2 0,-1 0 0,8-4 0,-6-1 0,11-8 0,-4-5 0</inkml:trace>
</inkml:ink>
</file>

<file path=ppt/ink/ink12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52.837"/>
    </inkml:context>
    <inkml:brush xml:id="br0">
      <inkml:brushProperty name="width" value="0.05" units="cm"/>
      <inkml:brushProperty name="height" value="0.05" units="cm"/>
      <inkml:brushProperty name="color" value="#F812CA"/>
    </inkml:brush>
  </inkml:definitions>
  <inkml:trace contextRef="#ctx0" brushRef="#br0">0 0 24575,'10'0'0,"-1"0"0,31 0 0,-4 0 0,20 0 0,1 0 0,11 0 0,-11 0 0,-16 0 0,-14 0 0,-30 0 0,6 6 0,-14-5 0,11 5 0</inkml:trace>
</inkml:ink>
</file>

<file path=ppt/ink/ink1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52.630"/>
    </inkml:context>
    <inkml:brush xml:id="br0">
      <inkml:brushProperty name="width" value="0.05" units="cm"/>
      <inkml:brushProperty name="height" value="0.05" units="cm"/>
      <inkml:brushProperty name="color" value="#F812CA"/>
    </inkml:brush>
  </inkml:definitions>
  <inkml:trace contextRef="#ctx0" brushRef="#br0">0 141 24575,'15'-30'0,"-5"16"0,22-17 0,-12 20 0,9-14 0,-4 16 0,-6-4 0,-1 11 0,-5-3 0,0 5 0,-6 5 0,5-3 0,-11 24 0,5-15 0,-6 22 0,-7-14 0,5 6 0,-17-4 0,17-3 0,-30 1 0,21-5 0,-16-2 0,20-1 0,-10-10 0,3 5 0,-5-6 0,0 0 0,18 0 0,2 0 0,12 0 0,0 0 0,0 0 0,5 0 0,1 0 0,6 0 0,9 0 0,2 0 0,1 0 0,-3-7 0,-10 5 0,-4-5 0,-2 1 0,-11-7 0,-1-16 0,-6 13 0,0-4 0</inkml:trace>
</inkml:ink>
</file>

<file path=ppt/ink/ink12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53.641"/>
    </inkml:context>
    <inkml:brush xml:id="br0">
      <inkml:brushProperty name="width" value="0.05" units="cm"/>
      <inkml:brushProperty name="height" value="0.05" units="cm"/>
      <inkml:brushProperty name="color" value="#F812CA"/>
    </inkml:brush>
  </inkml:definitions>
  <inkml:trace contextRef="#ctx0" brushRef="#br0">0 0 8913,'11'7'0,"-3"-1"5115,16-6-5115,-5 0 2709,15 0-2709,3 0 1621,8 0-1621,1 0 6217,-9 0-6217,-3 0 0,-15 0 0,4 0 0,-8 0 0,-3 0 0,-6 0 0</inkml:trace>
</inkml:ink>
</file>

<file path=ppt/ink/ink12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54.509"/>
    </inkml:context>
    <inkml:brush xml:id="br0">
      <inkml:brushProperty name="width" value="0.05" units="cm"/>
      <inkml:brushProperty name="height" value="0.05" units="cm"/>
      <inkml:brushProperty name="color" value="#F812CA"/>
    </inkml:brush>
  </inkml:definitions>
  <inkml:trace contextRef="#ctx0" brushRef="#br0">57 0 24575,'0'25'0,"0"-6"0,0 5 0,0-5 0,-7 6 0,5 9 0,-6 2 0,8 19 0,-12 3 0,9 0 0,-9-3 0,12-19 0,0-2 0,0-3 0,0-5 0,0-1 0,-5-7 0,3-5 0,-4-6 0,6-1 0</inkml:trace>
</inkml:ink>
</file>

<file path=ppt/ink/ink12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56.407"/>
    </inkml:context>
    <inkml:brush xml:id="br0">
      <inkml:brushProperty name="width" value="0.05" units="cm"/>
      <inkml:brushProperty name="height" value="0.05" units="cm"/>
      <inkml:brushProperty name="color" value="#F812CA"/>
    </inkml:brush>
  </inkml:definitions>
  <inkml:trace contextRef="#ctx0" brushRef="#br0">65 13 24575,'-5'-2'0,"3"4"0,-9 5 0,9 10 0,-10-3 0,5 5 0,0 0 0,1-1 0,0-4 0,5 4 0,-5-5 0,6 0 0,0 5 0,0-4 0,0 5 0,0-7 0,0 1 0,0 0 0,0 0 0,0 0 0,6-6 0,-5 5 0,11-11 0,-5 5 0,6-6 0,0 6 0,0-5 0,0 5 0,0-6 0,-1-6 0,1 5 0,-5-11 0,3 10 0,-10-9 0,11 9 0,-11-9 0,5 4 0,0-1 0,-5-3 0,5 4 0,-6-12 0,0 0 0,0-6 0,0 6 0,0 1 0,0-1 0,0 0 0,0-1 0,0 2 0,0 5 0,0 0 0,-6 6 0,5-5 0,-11 11 0,11-11 0,-11 11 0,5-5 0,0 12 0,-5-5 0,5 5 0,0 0 0,-5-5 0,11 5 0,-5-6 0</inkml:trace>
</inkml:ink>
</file>

<file path=ppt/ink/ink12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56.979"/>
    </inkml:context>
    <inkml:brush xml:id="br0">
      <inkml:brushProperty name="width" value="0.05" units="cm"/>
      <inkml:brushProperty name="height" value="0.05" units="cm"/>
      <inkml:brushProperty name="color" value="#F812CA"/>
    </inkml:brush>
  </inkml:definitions>
  <inkml:trace contextRef="#ctx0" brushRef="#br0">1 7 24575,'6'-7'0,"-5"7"0,11 7 0,-4 11 0,0-3 0,10 4 0,15 37 0,-8-26 0,7 27 0,-14-38 0,-15-5 0,19-6 0,-19 4 0,8-5 0,-11 0 0,0-1 0</inkml:trace>
</inkml:ink>
</file>

<file path=ppt/ink/ink12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57.449"/>
    </inkml:context>
    <inkml:brush xml:id="br0">
      <inkml:brushProperty name="width" value="0.05" units="cm"/>
      <inkml:brushProperty name="height" value="0.05" units="cm"/>
      <inkml:brushProperty name="color" value="#F812CA"/>
    </inkml:brush>
  </inkml:definitions>
  <inkml:trace contextRef="#ctx0" brushRef="#br0">528 6 24575,'-8'-6'0,"-3"10"0,9-2 0,-14 5 0,13 4 0,-19-2 0,13 4 0,-23 6 0,-3 7 0,-24 15 0,-6 10 0,0 5 0,11-8 0,11-5 0,12-17 0,2-1 0,10-16 0,6 4 0,2-12 0,15 5 0,-8-6 0,10 0 0</inkml:trace>
</inkml:ink>
</file>

<file path=ppt/ink/ink12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58.709"/>
    </inkml:context>
    <inkml:brush xml:id="br0">
      <inkml:brushProperty name="width" value="0.05" units="cm"/>
      <inkml:brushProperty name="height" value="0.05" units="cm"/>
      <inkml:brushProperty name="color" value="#F812CA"/>
    </inkml:brush>
  </inkml:definitions>
  <inkml:trace contextRef="#ctx0" brushRef="#br0">30 1 24575,'0'18'0,"0"-4"0,0 4 0,0-5 0,0 5 0,0 7 0,-6-4 0,4 3 0,-3-11 0,5 0 0,0 0 0,0 0 0,-8 5 0,6-10 0,-5 3 0</inkml:trace>
</inkml:ink>
</file>

<file path=ppt/ink/ink12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2:59.985"/>
    </inkml:context>
    <inkml:brush xml:id="br0">
      <inkml:brushProperty name="width" value="0.05" units="cm"/>
      <inkml:brushProperty name="height" value="0.05" units="cm"/>
      <inkml:brushProperty name="color" value="#F812CA"/>
    </inkml:brush>
  </inkml:definitions>
  <inkml:trace contextRef="#ctx0" brushRef="#br0">65 56 24575,'6'-7'0,"1"-5"0,6 11 0,0-5 0,-1 0 0,1 5 0,5-5 0,2-2 0,4 7 0,-4-7 0,-2 8 0,-5 0 0,-6 6 0,-1 1 0,-6 11 0,0 11 0,0-7 0,0 5 0,0-14 0,-6 0 0,4 0 0,-14 2 0,-2 7 0,-3-11 0,4 10 0,22-19 0,4-2 0,9-2 0,-5-3 0,0 5 0,5 0 0,2 0 0,0 0 0,-8 5 0,-6 3 0,-13 10 0,-5 10 0,2-6 0,-6 6 0,7-10 0,-5-4 0,0-2 0,-4-6 0,3-6 0,-3 0 0,0 0 0,-2 0 0,-4 0 0,-1 0 0,0 0 0,6 0 0,1 0 0,5 0 0,5 0 0,3 0 0</inkml:trace>
</inkml:ink>
</file>

<file path=ppt/ink/ink12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3:01.231"/>
    </inkml:context>
    <inkml:brush xml:id="br0">
      <inkml:brushProperty name="width" value="0.05" units="cm"/>
      <inkml:brushProperty name="height" value="0.05" units="cm"/>
      <inkml:brushProperty name="color" value="#F812CA"/>
    </inkml:brush>
  </inkml:definitions>
  <inkml:trace contextRef="#ctx0" brushRef="#br0">178 1 20333,'-11'14'0,"8"0"1998,-19 2-1998,12 2 0,-3 13 0,-12 14 719,8 13-719,-4 9 0,-10 10 370,26-8-370,-15 8 0,20-20 0,0-1 1155,0-20-1155,0-2 0,11-13 0,13 7 0,3-17 0,-3 5 0,-13-16 0</inkml:trace>
</inkml:ink>
</file>

<file path=ppt/ink/ink12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3:02.279"/>
    </inkml:context>
    <inkml:brush xml:id="br0">
      <inkml:brushProperty name="width" value="0.05" units="cm"/>
      <inkml:brushProperty name="height" value="0.05" units="cm"/>
      <inkml:brushProperty name="color" value="#F812CA"/>
    </inkml:brush>
  </inkml:definitions>
  <inkml:trace contextRef="#ctx0" brushRef="#br0">0 7 24575,'6'-7'0,"1"7"0,0 7 0,-1 6 0,-6 5 0,7 2 0,-5 14 0,5 2 0,-7 10 0,0 1 0,0-15 0,-5-3 0,3-16 0,-9-6 0,3-1 0,1-12 0,1-1 0,14-12 0,-7 5 0,22-14 0,-12 8 0,16-19 0,-1 8 0,-1-1 0,-2 9 0,-5 15 0,-5 2 0,5 6 0,-3 0 0,-3 5 0,-6-3 0,-6 4 0</inkml:trace>
</inkml:ink>
</file>

<file path=ppt/ink/ink12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3:03.433"/>
    </inkml:context>
    <inkml:brush xml:id="br0">
      <inkml:brushProperty name="width" value="0.05" units="cm"/>
      <inkml:brushProperty name="height" value="0.05" units="cm"/>
      <inkml:brushProperty name="color" value="#F812CA"/>
    </inkml:brush>
  </inkml:definitions>
  <inkml:trace contextRef="#ctx0" brushRef="#br0">0 50 24575,'10'-7'0,"-6"5"0,14-11 0,8 12 0,-15-11 0,21 11 0,-23-11 0,8 11 0,-16 0 0,-1 3 0,-2 9 0,-9-3 0,-2 10 0,5 1 0,-10 6 0,16-1 0,-6 1 0,8-1 0,11-3 0,-2-8 0,9-6 0,-5-7 0,0 0 0,0 0 0,0-5 0,-6 3 0,-2-4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22:11.340"/>
    </inkml:context>
    <inkml:brush xml:id="br0">
      <inkml:brushProperty name="width" value="0.05" units="cm"/>
      <inkml:brushProperty name="height" value="0.05" units="cm"/>
      <inkml:brushProperty name="color" value="#004F8B"/>
    </inkml:brush>
  </inkml:definitions>
  <inkml:trace contextRef="#ctx0" brushRef="#br0">0 198 24575,'0'16'0,"0"0"0,0 1 0,8-8 0,0 5 0,15-12 0,1 5 0,7-16 0,6-13 0,0-11 0,-4-4 0,-11 0 0,-6 20 0,-14-10 0,5 10 0,-7-8 0,0 3 0,0 6 0,-7 7 0,-2 1 0,-7 8 0,-1 0 0,1 0 0,7 8 0,-5-7 0,5 14 0,-7-6 0,0 0 0,7 12 0,-5-11 0,12 13 0,-13-14 0,14 5 0,-7 2 0,-1 8 0,7 7 0,-16 0 0,15-1 0,-6 1 0,9 0 0,0 0 0,0-7 0,0-1 0,0-7 0,8-7 0,0 5 0,9-12 0,-1 5 0,0-7 0,7 9 0,1-6 0,7 6 0,-7-9 0,1-14 0,-2 2 0,-4-12 0,16-6 0,-14 5 0,1 2 0,-13 9 0</inkml:trace>
</inkml:ink>
</file>

<file path=ppt/ink/ink1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53.537"/>
    </inkml:context>
    <inkml:brush xml:id="br0">
      <inkml:brushProperty name="width" value="0.05" units="cm"/>
      <inkml:brushProperty name="height" value="0.05" units="cm"/>
      <inkml:brushProperty name="color" value="#F812CA"/>
    </inkml:brush>
  </inkml:definitions>
  <inkml:trace contextRef="#ctx0" brushRef="#br0">1 13 24575,'24'0'0,"1"0"0,9 0 0,2 0 0,10 0 0,0 0 0,7 0 0,-20 0 0,-4-5 0,-29 3 0,-12-4 0,3 6 0,-2 0 0</inkml:trace>
</inkml:ink>
</file>

<file path=ppt/ink/ink13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3:04.056"/>
    </inkml:context>
    <inkml:brush xml:id="br0">
      <inkml:brushProperty name="width" value="0.05" units="cm"/>
      <inkml:brushProperty name="height" value="0.05" units="cm"/>
      <inkml:brushProperty name="color" value="#F812CA"/>
    </inkml:brush>
  </inkml:definitions>
  <inkml:trace contextRef="#ctx0" brushRef="#br0">1 27 24575,'0'-13'0,"0"6"0,0 1 0</inkml:trace>
</inkml:ink>
</file>

<file path=ppt/ink/ink13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3:05.131"/>
    </inkml:context>
    <inkml:brush xml:id="br0">
      <inkml:brushProperty name="width" value="0.05" units="cm"/>
      <inkml:brushProperty name="height" value="0.05" units="cm"/>
      <inkml:brushProperty name="color" value="#F812CA"/>
    </inkml:brush>
  </inkml:definitions>
  <inkml:trace contextRef="#ctx0" brushRef="#br0">1 17 24575,'48'-7'0,"5"5"0,-17-5 0,10 7 0,-10 0 0,4 0 0,-19 0 0,-9 0 0,-7 6 0,-17-5 0,11 5 0,-5-6 0</inkml:trace>
</inkml:ink>
</file>

<file path=ppt/ink/ink13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3:05.683"/>
    </inkml:context>
    <inkml:brush xml:id="br0">
      <inkml:brushProperty name="width" value="0.05" units="cm"/>
      <inkml:brushProperty name="height" value="0.05" units="cm"/>
      <inkml:brushProperty name="color" value="#F812CA"/>
    </inkml:brush>
  </inkml:definitions>
  <inkml:trace contextRef="#ctx0" brushRef="#br0">7 4 24575,'-7'6'0,"7"-5"0,7 5 0,6-6 0,5 0 0,2 0 0,14 0 0,2 0 0,10 0 0,1-7 0,-15 5 0,-3-6 0,-28 8 0,4 0 0,-11 0 0</inkml:trace>
</inkml:ink>
</file>

<file path=ppt/ink/ink13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3:07.371"/>
    </inkml:context>
    <inkml:brush xml:id="br0">
      <inkml:brushProperty name="width" value="0.05" units="cm"/>
      <inkml:brushProperty name="height" value="0.05" units="cm"/>
      <inkml:brushProperty name="color" value="#F812CA"/>
    </inkml:brush>
  </inkml:definitions>
  <inkml:trace contextRef="#ctx0" brushRef="#br0">91 21 24575,'0'-13'0,"-6"6"0,5 7 0,-11 1 0,11 16 0,-5-9 0,0 5 0,5 3 0,-11-2 0,5 5 0,0-1 0,-5-5 0,11 0 0,-11 6 0,11-5 0,-5 5 0,6-1 0,0-4 0,0 4 0,0-5 0,0 0 0,0 0 0,6 0 0,-5 0 0,11-6 0,-11 4 0,11-9 0,-5 3 0,6-5 0,0 0 0,0-5 0,-1 3 0,-4-9 0,3 9 0,-10-9 0,11 9 0,-5-9 0,0 3 0,10 1 0,-14-4 0,13 3 0,-7-10 0,-1 4 0,5 1 0,-12 2 0,5 4 0,-6-6 0,0 0 0,0 0 0,0 0 0,0 0 0,-6 0 0,5 0 0,-5 0 0,6 0 0,-6 5 0,5-3 0,-5 4 0,0-1 0,-1 3 0,-21 5 0,11 0 0,-10 0 0,20 0 0,1 0 0</inkml:trace>
</inkml:ink>
</file>

<file path=ppt/ink/ink13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3:13.538"/>
    </inkml:context>
    <inkml:brush xml:id="br0">
      <inkml:brushProperty name="width" value="0.05" units="cm"/>
      <inkml:brushProperty name="height" value="0.05" units="cm"/>
      <inkml:brushProperty name="color" value="#F812CA"/>
    </inkml:brush>
  </inkml:definitions>
  <inkml:trace contextRef="#ctx0" brushRef="#br0">71 0 24575,'0'19'0,"0"-5"0,0 4 0,0-5 0,0 0 0,-11-6 0,1 9 0,-8-13 0,1 19 0,10-19 0,-1 8 0</inkml:trace>
</inkml:ink>
</file>

<file path=ppt/ink/ink13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3:11.423"/>
    </inkml:context>
    <inkml:brush xml:id="br0">
      <inkml:brushProperty name="width" value="0.05" units="cm"/>
      <inkml:brushProperty name="height" value="0.05" units="cm"/>
      <inkml:brushProperty name="color" value="#F812CA"/>
    </inkml:brush>
  </inkml:definitions>
  <inkml:trace contextRef="#ctx0" brushRef="#br0">43 1 24575,'-7'18'0,"-1"2"0,-1-1 0,-2 0 0,9-6 0,-4 0 0,6 0 0,0 5 0,8 2 0,14-6 0,-4-3 0,10-11 0,-15 0 0,-6 0 0,-2 0 0</inkml:trace>
</inkml:ink>
</file>

<file path=ppt/ink/ink13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3:12.016"/>
    </inkml:context>
    <inkml:brush xml:id="br0">
      <inkml:brushProperty name="width" value="0.05" units="cm"/>
      <inkml:brushProperty name="height" value="0.05" units="cm"/>
      <inkml:brushProperty name="color" value="#F812CA"/>
    </inkml:brush>
  </inkml:definitions>
  <inkml:trace contextRef="#ctx0" brushRef="#br0">0 27 20597,'0'-13'0,"0"6"0,0 1 0</inkml:trace>
</inkml:ink>
</file>

<file path=ppt/ink/ink13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3:14.530"/>
    </inkml:context>
    <inkml:brush xml:id="br0">
      <inkml:brushProperty name="width" value="0.05" units="cm"/>
      <inkml:brushProperty name="height" value="0.05" units="cm"/>
      <inkml:brushProperty name="color" value="#F812CA"/>
    </inkml:brush>
  </inkml:definitions>
  <inkml:trace contextRef="#ctx0" brushRef="#br0">0 13 24575,'25'0'0,"-6"-6"0,-1 5 0,-5-5 0,0 6 0,0 0 0,0 0 0,5 0 0,-10 0 0,3 0 0</inkml:trace>
</inkml:ink>
</file>

<file path=ppt/ink/ink13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3:14.887"/>
    </inkml:context>
    <inkml:brush xml:id="br0">
      <inkml:brushProperty name="width" value="0.05" units="cm"/>
      <inkml:brushProperty name="height" value="0.05" units="cm"/>
      <inkml:brushProperty name="color" value="#F812CA"/>
    </inkml:brush>
  </inkml:definitions>
  <inkml:trace contextRef="#ctx0" brushRef="#br0">0 27 13938,'10'0'0,"-1"0"4355,16 0-4355,-7 0 1844,-5-6-1844,0 5 1010,0-5-1010,5 0 857,-3 5 0,-2-5 0,-8 6 0</inkml:trace>
</inkml:ink>
</file>

<file path=ppt/ink/ink13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3:15.773"/>
    </inkml:context>
    <inkml:brush xml:id="br0">
      <inkml:brushProperty name="width" value="0.05" units="cm"/>
      <inkml:brushProperty name="height" value="0.05" units="cm"/>
      <inkml:brushProperty name="color" value="#F812CA"/>
    </inkml:brush>
  </inkml:definitions>
  <inkml:trace contextRef="#ctx0" brushRef="#br0">30 0 24575,'0'13'0,"-6"-6"0,4 10 0,-3-8 0,-3 14 0,6-4 0,-5 1 0,7-2 0,0-5 0,0-1 0,0 7 0,0-11 0,0 3 0</inkml:trace>
</inkml:ink>
</file>

<file path=ppt/ink/ink1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53.911"/>
    </inkml:context>
    <inkml:brush xml:id="br0">
      <inkml:brushProperty name="width" value="0.05" units="cm"/>
      <inkml:brushProperty name="height" value="0.05" units="cm"/>
      <inkml:brushProperty name="color" value="#F812CA"/>
    </inkml:brush>
  </inkml:definitions>
  <inkml:trace contextRef="#ctx0" brushRef="#br0">46 8 11710,'0'-8'0,"0"19"4873,0 6-4873,-6 10 2239,-2 2-2239,0-7 1265,1 14-1265,-1-11 4488,6-6-4488,-5-1 0,7-5 0,0-6 0,0-1 0</inkml:trace>
</inkml:ink>
</file>

<file path=ppt/ink/ink13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3:16.267"/>
    </inkml:context>
    <inkml:brush xml:id="br0">
      <inkml:brushProperty name="width" value="0.05" units="cm"/>
      <inkml:brushProperty name="height" value="0.05" units="cm"/>
      <inkml:brushProperty name="color" value="#F812CA"/>
    </inkml:brush>
  </inkml:definitions>
  <inkml:trace contextRef="#ctx0" brushRef="#br0">76 0 20609,'8'6'0,"-3"16"1876,-5-1-1876,0 13 672,-7-9-672,5 0 345,-18 11-345,9-9 1073,-10-2-1073,7-14 0,6-17 0,3 5 0,5-5 0</inkml:trace>
</inkml:ink>
</file>

<file path=ppt/ink/ink13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3:17.317"/>
    </inkml:context>
    <inkml:brush xml:id="br0">
      <inkml:brushProperty name="width" value="0.05" units="cm"/>
      <inkml:brushProperty name="height" value="0.05" units="cm"/>
      <inkml:brushProperty name="color" value="#F812CA"/>
    </inkml:brush>
  </inkml:definitions>
  <inkml:trace contextRef="#ctx0" brushRef="#br0">1 1 24575,'5'1'0,"-3"4"0,4-11 0</inkml:trace>
</inkml:ink>
</file>

<file path=ppt/ink/ink13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3:17.828"/>
    </inkml:context>
    <inkml:brush xml:id="br0">
      <inkml:brushProperty name="width" value="0.05" units="cm"/>
      <inkml:brushProperty name="height" value="0.05" units="cm"/>
      <inkml:brushProperty name="color" value="#F812CA"/>
    </inkml:brush>
  </inkml:definitions>
  <inkml:trace contextRef="#ctx0" brushRef="#br0">1 1 24575,'0'7'0,"0"-1"0</inkml:trace>
</inkml:ink>
</file>

<file path=ppt/ink/ink13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3:20.768"/>
    </inkml:context>
    <inkml:brush xml:id="br0">
      <inkml:brushProperty name="width" value="0.05" units="cm"/>
      <inkml:brushProperty name="height" value="0.05" units="cm"/>
      <inkml:brushProperty name="color" value="#F812CA"/>
    </inkml:brush>
  </inkml:definitions>
  <inkml:trace contextRef="#ctx0" brushRef="#br0">77 1 24575,'0'18'0,"-6"-4"0,-18 23 0,7-14 0,-7 4 0,18-16 0</inkml:trace>
</inkml:ink>
</file>

<file path=ppt/ink/ink13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3:21.457"/>
    </inkml:context>
    <inkml:brush xml:id="br0">
      <inkml:brushProperty name="width" value="0.05" units="cm"/>
      <inkml:brushProperty name="height" value="0.05" units="cm"/>
      <inkml:brushProperty name="color" value="#F812CA"/>
    </inkml:brush>
  </inkml:definitions>
  <inkml:trace contextRef="#ctx0" brushRef="#br0">26 1 24575,'0'9'0,"0"-5"0,0 20 0,0-11 0,0 5 0,0 1 0,-5 1 0,3 3 0,-4-9 0,6 4 0,0 1 0,0 0 0,-5-5 0,3 2 0,-4-14 0,6 3 0</inkml:trace>
</inkml:ink>
</file>

<file path=ppt/ink/ink13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3:22.982"/>
    </inkml:context>
    <inkml:brush xml:id="br0">
      <inkml:brushProperty name="width" value="0.05" units="cm"/>
      <inkml:brushProperty name="height" value="0.05" units="cm"/>
      <inkml:brushProperty name="color" value="#F812CA"/>
    </inkml:brush>
  </inkml:definitions>
  <inkml:trace contextRef="#ctx0" brushRef="#br0">0 63 17093,'8'-2'0,"3"-2"3317,-9 21-3317,9-9 1285,-10 10-1285,11-5 679,-11 0-679,17 11 2201,-16-8-2201,16 9 0,-17-7 0,5-4 0,-6 4 0,0-5 0,6-6 0,-5 4 0,5-3 0,-6 4 0,0 1 0,0 0 0,0-11 0,5-4 0,-3-11 0,9 6 0,-9-5 0,9 11 0,-9-11 0,11 0 0,-11-2 0,5-10 0,-7 5 0,0-6 0,0 0 0,0 6 0,0 1 0,0-1 0,0 5 0,0-4 0,6 11 0,-5-5 0,10 11 0,-9-11 0,4 5 0,-1 0 0,-3-5 0,4 11 0,-6-5 0</inkml:trace>
</inkml:ink>
</file>

<file path=ppt/ink/ink13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3:23.499"/>
    </inkml:context>
    <inkml:brush xml:id="br0">
      <inkml:brushProperty name="width" value="0.05" units="cm"/>
      <inkml:brushProperty name="height" value="0.05" units="cm"/>
      <inkml:brushProperty name="color" value="#F812CA"/>
    </inkml:brush>
  </inkml:definitions>
  <inkml:trace contextRef="#ctx0" brushRef="#br0">114 8 12342,'13'-7'0,"-5"7"4749,-3 7-4749,1 17 2127,-5-4-2127,5 20 1191,4-3-1191,-7 8 4166,7 11-4166,-10 1 0,0 11 0,-12-1 0,9 9 0,-21-6 0,21-3 0,-24-17 0,17-20 0,-17-6 0,7-16 0,-5 6 0,12-12 0,2 5 0</inkml:trace>
</inkml:ink>
</file>

<file path=ppt/ink/ink13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31.366"/>
    </inkml:context>
    <inkml:brush xml:id="br0">
      <inkml:brushProperty name="width" value="0.05" units="cm"/>
      <inkml:brushProperty name="height" value="0.05" units="cm"/>
      <inkml:brushProperty name="color" value="#F812CA"/>
    </inkml:brush>
  </inkml:definitions>
  <inkml:trace contextRef="#ctx0" brushRef="#br0">0 53 24575,'0'-13'0,"11"5"0,-3-3 0,10 9 0,-5-9 0,0 9 0,0-4 0,0 6 0,0 0 0,0 0 0,0 0 0,-6 11 0,4-8 0,-9 19 0,4 1 0,-6-1 0,0 5 0,0-14 0,-11 2 0,1 3 0,-3 3 0,-10 8 0,19-8 0,-22 3 0,23-11 0,-8 1 0,5-1 0,5 0 0,-5 0 0,6 5 0,-6-9 0,5 13 0,-5-14 0,12 10 0,6-11 0,8-1 0,4-13 0,1 5 0,-6-11 0,-6 11 0,-8-4 0</inkml:trace>
</inkml:ink>
</file>

<file path=ppt/ink/ink13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31.862"/>
    </inkml:context>
    <inkml:brush xml:id="br0">
      <inkml:brushProperty name="width" value="0.05" units="cm"/>
      <inkml:brushProperty name="height" value="0.05" units="cm"/>
      <inkml:brushProperty name="color" value="#F812CA"/>
    </inkml:brush>
  </inkml:definitions>
  <inkml:trace contextRef="#ctx0" brushRef="#br0">1 79 24575,'5'-8'0,"3"-3"0,10 9 0,22-11 0,-1 1 0,17 2 0,-19 0 0,-8 4 0,-11 5 0,-17-5 0,3 12 0,-15-5 0,9 11 0,-3-11 0,5 5 0</inkml:trace>
</inkml:ink>
</file>

<file path=ppt/ink/ink13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32.296"/>
    </inkml:context>
    <inkml:brush xml:id="br0">
      <inkml:brushProperty name="width" value="0.05" units="cm"/>
      <inkml:brushProperty name="height" value="0.05" units="cm"/>
      <inkml:brushProperty name="color" value="#F812CA"/>
    </inkml:brush>
  </inkml:definitions>
  <inkml:trace contextRef="#ctx0" brushRef="#br0">14 0 14923,'0'13'0,"0"0"4064,0 0-4064,0 0 1668,0 5-1668,-6-10 904,5 24-904,-5-22 3016,6 18-3016,0-15 0,0-6 0,0-1 0</inkml:trace>
</inkml:ink>
</file>

<file path=ppt/ink/ink1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55.819"/>
    </inkml:context>
    <inkml:brush xml:id="br0">
      <inkml:brushProperty name="width" value="0.05" units="cm"/>
      <inkml:brushProperty name="height" value="0.05" units="cm"/>
      <inkml:brushProperty name="color" value="#F812CA"/>
    </inkml:brush>
  </inkml:definitions>
  <inkml:trace contextRef="#ctx0" brushRef="#br0">0 75 8191,'0'19'0,"0"-12"5063,0 31-5063,0-19 2818,0 6-2818,0 0 1719,0-1-1719,0 10 6784,0-7-6784,7 7 0,-5-9 0,5-6 0,-7-1 0,0 0 0,0-3 0,0 3 0,0-5 0,11-6 0,-2-2 0,3-16 0,0 9 0,-11-30 0,20 12 0,14-66 0,-2 35 0,10-36 0,-30 51 0,12-3 0,-21 19 0,17-3 0,-20 10 0,11 0 0,-11-5 0,11 9 0,-11 4 0,5 7 0,-6 3 0</inkml:trace>
</inkml:ink>
</file>

<file path=ppt/ink/ink13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32.685"/>
    </inkml:context>
    <inkml:brush xml:id="br0">
      <inkml:brushProperty name="width" value="0.05" units="cm"/>
      <inkml:brushProperty name="height" value="0.05" units="cm"/>
      <inkml:brushProperty name="color" value="#F812CA"/>
    </inkml:brush>
  </inkml:definitions>
  <inkml:trace contextRef="#ctx0" brushRef="#br0">50 1 24575,'6'7'0,"-5"4"0,5-4 0,-6 12 0,0 0 0,0 0 0,-11 1 0,8-7 0,-19 3 0,20-2 0,-15-6 0,15-2 0,-3-6 0</inkml:trace>
</inkml:ink>
</file>

<file path=ppt/ink/ink13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33.744"/>
    </inkml:context>
    <inkml:brush xml:id="br0">
      <inkml:brushProperty name="width" value="0.05" units="cm"/>
      <inkml:brushProperty name="height" value="0.05" units="cm"/>
      <inkml:brushProperty name="color" value="#F812CA"/>
    </inkml:brush>
  </inkml:definitions>
  <inkml:trace contextRef="#ctx0" brushRef="#br0">0 122 14048,'0'-25'0,"7"0"4324,11-4-4324,4 14 0,-4-6 0,3 20 1824,-7-5-1824,6 6 998,-8 6-998,-1-5 3381,-9 16-3381,3-9 0,-5 11 0,0-7 0,0 1 0,0 5 0,-7 2 0,5 4 0,-16-3 0,15 3 0,-23 1 0,15 1 0,-14 3 0,16-10 0,-4-1 0,11-5 0,-3 5 0,5-3 0,5-3 0,3-6 0,19-6 0,-10 0 0,10 0 0,-14 0 0,0 0 0,0-6 0,0 4 0,5-3 0,-4 5 0,-2 0 0,-6 0 0</inkml:trace>
</inkml:ink>
</file>

<file path=ppt/ink/ink13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34.247"/>
    </inkml:context>
    <inkml:brush xml:id="br0">
      <inkml:brushProperty name="width" value="0.05" units="cm"/>
      <inkml:brushProperty name="height" value="0.05" units="cm"/>
      <inkml:brushProperty name="color" value="#F812CA"/>
    </inkml:brush>
  </inkml:definitions>
  <inkml:trace contextRef="#ctx0" brushRef="#br0">1 30 24575,'13'0'0,"-1"-6"0,1 5 0,5-5 0,2-1 0,5 5 0,0-5 0,-11 7 0,-3 0 0</inkml:trace>
</inkml:ink>
</file>

<file path=ppt/ink/ink13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35.079"/>
    </inkml:context>
    <inkml:brush xml:id="br0">
      <inkml:brushProperty name="width" value="0.05" units="cm"/>
      <inkml:brushProperty name="height" value="0.05" units="cm"/>
      <inkml:brushProperty name="color" value="#F812CA"/>
    </inkml:brush>
  </inkml:definitions>
  <inkml:trace contextRef="#ctx0" brushRef="#br0">1 40 24575,'5'-13'0,"3"5"0,-1-3 0,9 9 0,-7-3 0,9 5 0,-11 11 0,-1-3 0,-6 10 0,0 0 0,0-4 0,0 10 0,-11-9 0,8 4 0,-14-5 0,16-1 0,-11 0 0,11 0 0,-11 0 0,11 0 0,1-6 0,7-1 0,17-6 0,-3 0 0,9 0 0,-5 0 0,-6 0 0,-1 0 0,-5-6 0,-6 5 0,-1-5 0</inkml:trace>
</inkml:ink>
</file>

<file path=ppt/ink/ink13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36.045"/>
    </inkml:context>
    <inkml:brush xml:id="br0">
      <inkml:brushProperty name="width" value="0.05" units="cm"/>
      <inkml:brushProperty name="height" value="0.05" units="cm"/>
      <inkml:brushProperty name="color" value="#F812CA"/>
    </inkml:brush>
  </inkml:definitions>
  <inkml:trace contextRef="#ctx0" brushRef="#br0">231 0 24575,'-5'24'0,"-12"1"0,-3 16 0,-5-10 0,2 13 0,6-17 0,-2 7 0,2-10 0,1 1 0,-1 0 0,8-1 0,-9-3 0,15-2 0,-14-5 0,16-7 0,-5-1 0</inkml:trace>
</inkml:ink>
</file>

<file path=ppt/ink/ink13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36.398"/>
    </inkml:context>
    <inkml:brush xml:id="br0">
      <inkml:brushProperty name="width" value="0.05" units="cm"/>
      <inkml:brushProperty name="height" value="0.05" units="cm"/>
      <inkml:brushProperty name="color" value="#F812CA"/>
    </inkml:brush>
  </inkml:definitions>
  <inkml:trace contextRef="#ctx0" brushRef="#br0">0 0 24575,'7'18'0,"-5"-4"0,13 10 0,-13 5 0,17 16 0,-16 4 0,19 6 0,-19-9 0,14-10 0,-15-2 0,11-14 0,-12 3 0,5-15 0,-6 3 0</inkml:trace>
</inkml:ink>
</file>

<file path=ppt/ink/ink13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37.726"/>
    </inkml:context>
    <inkml:brush xml:id="br0">
      <inkml:brushProperty name="width" value="0.05" units="cm"/>
      <inkml:brushProperty name="height" value="0.05" units="cm"/>
      <inkml:brushProperty name="color" value="#F812CA"/>
    </inkml:brush>
  </inkml:definitions>
  <inkml:trace contextRef="#ctx0" brushRef="#br0">0 13 23250,'6'-7'0,"1"1"651,6 6-651,0 0 222,5 0-222,11 0 112,-2 0-112,7 0 340,-10 0-340,-4 0 0,-2 0 0,-11 0 0,-1 0 0</inkml:trace>
</inkml:ink>
</file>

<file path=ppt/ink/ink13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38.146"/>
    </inkml:context>
    <inkml:brush xml:id="br0">
      <inkml:brushProperty name="width" value="0.05" units="cm"/>
      <inkml:brushProperty name="height" value="0.05" units="cm"/>
      <inkml:brushProperty name="color" value="#F812CA"/>
    </inkml:brush>
  </inkml:definitions>
  <inkml:trace contextRef="#ctx0" brushRef="#br0">1 14 24575,'13'-7'0,"0"1"0,5 6 0,-4 0 0,9 0 0,-3 0 0,14 0 0,2 0 0,1 0 0,-3 0 0,-10 0 0,-4 0 0,-2 0 0,-11 0 0,-1 0 0</inkml:trace>
</inkml:ink>
</file>

<file path=ppt/ink/ink13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47.562"/>
    </inkml:context>
    <inkml:brush xml:id="br0">
      <inkml:brushProperty name="width" value="0.05" units="cm"/>
      <inkml:brushProperty name="height" value="0.05" units="cm"/>
      <inkml:brushProperty name="color" value="#F812CA"/>
    </inkml:brush>
  </inkml:definitions>
  <inkml:trace contextRef="#ctx0" brushRef="#br0">0 0 24575,'0'13'0,"0"11"0,0-3-9831,0 39 8341,0-9 1490,0 27 2485,0 8-2485,0-4 0,0-11 0,0 4 0,0-15 0,0 0 519,0 16 0,0 0-519,0-15 0,0-3 0,0-7 0,0-2 0,0 49 0,0-9 0,0-10-186,0-16 0,0-1 186,0 8 6097,0 24-6097,0-65 394,0-11-394,11-18 269,-8-2 0,8-7 1,-11 3-1</inkml:trace>
</inkml:ink>
</file>

<file path=ppt/ink/ink13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48.656"/>
    </inkml:context>
    <inkml:brush xml:id="br0">
      <inkml:brushProperty name="width" value="0.05" units="cm"/>
      <inkml:brushProperty name="height" value="0.05" units="cm"/>
      <inkml:brushProperty name="color" value="#F812CA"/>
    </inkml:brush>
  </inkml:definitions>
  <inkml:trace contextRef="#ctx0" brushRef="#br0">0 1 20973,'0'4'0,"0"-2"1714,0 16-1714,0-5 609,0 5-609,0 2 312,0 4-312,0 23 967,6-22-967,-5 15 0,5-22 0,-6-4 0,0-2 0,0-6 0</inkml:trace>
</inkml:ink>
</file>

<file path=ppt/ink/ink1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56.457"/>
    </inkml:context>
    <inkml:brush xml:id="br0">
      <inkml:brushProperty name="width" value="0.05" units="cm"/>
      <inkml:brushProperty name="height" value="0.05" units="cm"/>
      <inkml:brushProperty name="color" value="#F812CA"/>
    </inkml:brush>
  </inkml:definitions>
  <inkml:trace contextRef="#ctx0" brushRef="#br0">262 1 24575,'-7'11'0,"-5"-8"0,11 13 0,-11-14 0,11 24 0,-29-3 0,14 22 0,-21-2 0,13 13 0,0-8 0,-2 37 0,2-32 0,10 23-6784,-7-30 6784,19-10 0,-9-2 0,11-14 0,8 3 0,-1-9 0,8 4 0,-2-11 6784,5 7-6784,1-13 0,0 7 0,0-8 0,-5-11 0,-1 2 0,-4-9 0,-3 11 0,-6 1 0</inkml:trace>
</inkml:ink>
</file>

<file path=ppt/ink/ink13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49.827"/>
    </inkml:context>
    <inkml:brush xml:id="br0">
      <inkml:brushProperty name="width" value="0.05" units="cm"/>
      <inkml:brushProperty name="height" value="0.05" units="cm"/>
      <inkml:brushProperty name="color" value="#F812CA"/>
    </inkml:brush>
  </inkml:definitions>
  <inkml:trace contextRef="#ctx0" brushRef="#br0">0 0 24575,'0'20'0,"0"3"0,0-4 0,0 6 0,0 0 0,0-1 0,0 1 0,0-1 0,0-4 0,0-2 0,0 0 0,6-10 0,-4 3 0,3-11 0</inkml:trace>
</inkml:ink>
</file>

<file path=ppt/ink/ink13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51.140"/>
    </inkml:context>
    <inkml:brush xml:id="br0">
      <inkml:brushProperty name="width" value="0.05" units="cm"/>
      <inkml:brushProperty name="height" value="0.05" units="cm"/>
      <inkml:brushProperty name="color" value="#F812CA"/>
    </inkml:brush>
  </inkml:definitions>
  <inkml:trace contextRef="#ctx0" brushRef="#br0">1 113 8191,'0'-31'0,"7"-2"5063,6 17-5063,3 4 2818,2-2-2818,-5 13 1719,0-5-1719,0 6 6784,-1 0-6784,1 0 0,10 16 0,-14-2 0,12 10 0,-19-6 0,4-5 0,-6 0 0,0 0 0,0 0 0,-16 9 0,12-1 0,-35 15 0,26-10 0,-13 0 0,8-6 0,15-2 0,-8-2 0,17-4 0,1-6 0,6-6 0,0 0 0,0 0 0,-1 0 0,1 0 0,0 0 0,0-6 0,0 5 0,-6-5 0,-1 6 0</inkml:trace>
</inkml:ink>
</file>

<file path=ppt/ink/ink13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51.590"/>
    </inkml:context>
    <inkml:brush xml:id="br0">
      <inkml:brushProperty name="width" value="0.05" units="cm"/>
      <inkml:brushProperty name="height" value="0.05" units="cm"/>
      <inkml:brushProperty name="color" value="#F812CA"/>
    </inkml:brush>
  </inkml:definitions>
  <inkml:trace contextRef="#ctx0" brushRef="#br0">1 56 24575,'13'-5'0,"-1"3"0,1-9 0,0 9 0,16-11 0,-7 11 0,9-11 0,-13 12 0,0-5 0,-4 6 0,4 6 0,10-5 0,-12 5 0,12-6 0,-21 0 0,-1 0 0</inkml:trace>
</inkml:ink>
</file>

<file path=ppt/ink/ink13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52.002"/>
    </inkml:context>
    <inkml:brush xml:id="br0">
      <inkml:brushProperty name="width" value="0.05" units="cm"/>
      <inkml:brushProperty name="height" value="0.05" units="cm"/>
      <inkml:brushProperty name="color" value="#F812CA"/>
    </inkml:brush>
  </inkml:definitions>
  <inkml:trace contextRef="#ctx0" brushRef="#br0">14 1 24575,'-6'7'0,"4"19"0,-3-9 0,5 12 0,0-11 0,0-5 0,0 0 0,0 0 0,0-6 0,0-1 0</inkml:trace>
</inkml:ink>
</file>

<file path=ppt/ink/ink13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53.377"/>
    </inkml:context>
    <inkml:brush xml:id="br0">
      <inkml:brushProperty name="width" value="0.05" units="cm"/>
      <inkml:brushProperty name="height" value="0.05" units="cm"/>
      <inkml:brushProperty name="color" value="#F812CA"/>
    </inkml:brush>
  </inkml:definitions>
  <inkml:trace contextRef="#ctx0" brushRef="#br0">1 26 24575,'13'-5'0,"0"3"0,-1-9 0,1 9 0,0-4 0,0 6 0,0 0 0,0 0 0,0 0 0,9 16 0,-5-2 0,0 10 0,-9-6 0,-14 7 0,4-4 0,-14 6 0,13-9 0,-14-3 0,16-2 0,-12 5 0,11-4 0,-6 4 0,8-5 0,0 0 0,11-6 0,12-1 0,4-6 0,7 0 0,-9 0 0,-6 0 0,-1 0 0,-10 0 0,-3 0 0</inkml:trace>
</inkml:ink>
</file>

<file path=ppt/ink/ink13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53.826"/>
    </inkml:context>
    <inkml:brush xml:id="br0">
      <inkml:brushProperty name="width" value="0.05" units="cm"/>
      <inkml:brushProperty name="height" value="0.05" units="cm"/>
      <inkml:brushProperty name="color" value="#F812CA"/>
    </inkml:brush>
  </inkml:definitions>
  <inkml:trace contextRef="#ctx0" brushRef="#br0">1 78 20682,'5'-13'0,"2"0"1844,12 6-1844,6-5 659,-4 5-659,9 0 338,-16 1-338,4 6 1052,-5-6-1052,5 5 0,-10-5 0,3 6 0</inkml:trace>
</inkml:ink>
</file>

<file path=ppt/ink/ink13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54.476"/>
    </inkml:context>
    <inkml:brush xml:id="br0">
      <inkml:brushProperty name="width" value="0.05" units="cm"/>
      <inkml:brushProperty name="height" value="0.05" units="cm"/>
      <inkml:brushProperty name="color" value="#F812CA"/>
    </inkml:brush>
  </inkml:definitions>
  <inkml:trace contextRef="#ctx0" brushRef="#br0">0 30 16603,'7'-6'0,"10"5"3497,-3-12-3497,5 11 1371,-1-5-1371,-11 12 729,-1 8-729,-6 1 2375,0 4-2375,0-5 0,0 0 0,-6 0 0,5 0 0,-5 0 0,0-1 0,5 1 0,-5 0 0,12-6 0,1-1 0,6-6 0,0-6 0,0 5 0,1-16 0,-1 14 0,2-13 0,3 14 0,-10-9 0,9 9 0,-15-4 0,3 6 0</inkml:trace>
</inkml:ink>
</file>

<file path=ppt/ink/ink13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55.714"/>
    </inkml:context>
    <inkml:brush xml:id="br0">
      <inkml:brushProperty name="width" value="0.05" units="cm"/>
      <inkml:brushProperty name="height" value="0.05" units="cm"/>
      <inkml:brushProperty name="color" value="#F812CA"/>
    </inkml:brush>
  </inkml:definitions>
  <inkml:trace contextRef="#ctx0" brushRef="#br0">0 0 24575,'0'18'0,"0"-3"0,0 3 0,0-5 0,0 5 0,0 1 0,0 15 0,0 2 0,0 24 0,0 5 0,0 19-309,0-14 0,0-1 309,0 8 0,0-1 0,0-6 0,0 6-19,11-18 19,-9-3 0,8-9 0,-10-9 0,0-3 0,8-10 617,-7 1-617,7-5 20,-8-2-20,-6-5 0,4 0 0,-9 0 0,9 0 0,-3 0 0,5 0 0,0 5 0,0-4 0,5 4 0,-3-5 0,4 5 0,-6 2 0,0-1 0,0-1 0,0-5 0,0-6 0,0-1 0</inkml:trace>
</inkml:ink>
</file>

<file path=ppt/ink/ink13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05.494"/>
    </inkml:context>
    <inkml:brush xml:id="br0">
      <inkml:brushProperty name="width" value="0.05" units="cm"/>
      <inkml:brushProperty name="height" value="0.05" units="cm"/>
      <inkml:brushProperty name="color" value="#F812CA"/>
    </inkml:brush>
  </inkml:definitions>
  <inkml:trace contextRef="#ctx0" brushRef="#br0">1 99 24575,'24'-9'0,"5"-14"0,-3 20 0,7-28 0,-7 27 0,3-11 0,-10 9 0,-1 4 0,-5-3 0,-6 10 0,-1 3 0,-6 5 0,0 5 0,0 1 0,0 6 0,-15 4 0,4-4 0,-7 4 0,-4 0 0,18-3 0,-27 7 0,27-7 0,-17-3 0,20-4 0,-5-7 0,6 1 0,6-5 0,6-3 0,8-5 0,4 0 0,1 0 0,-1 0 0,-4 0 0,-2-6 0,-11 5 0,-1-5 0</inkml:trace>
</inkml:ink>
</file>

<file path=ppt/ink/ink13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05.906"/>
    </inkml:context>
    <inkml:brush xml:id="br0">
      <inkml:brushProperty name="width" value="0.05" units="cm"/>
      <inkml:brushProperty name="height" value="0.05" units="cm"/>
      <inkml:brushProperty name="color" value="#F812CA"/>
    </inkml:brush>
  </inkml:definitions>
  <inkml:trace contextRef="#ctx0" brushRef="#br0">8 39 19815,'-6'-7'0,"5"-5"2223,1 5-2223,12 0 809,8 1-809,4 6 417,1 0-417,-1 0 1311,1 0-1311,0 0 0,-6 0 0,4 0 0,-14 0 0,2 0 0</inkml:trace>
</inkml:ink>
</file>

<file path=ppt/ink/ink1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58.204"/>
    </inkml:context>
    <inkml:brush xml:id="br0">
      <inkml:brushProperty name="width" value="0.05" units="cm"/>
      <inkml:brushProperty name="height" value="0.05" units="cm"/>
      <inkml:brushProperty name="color" value="#F812CA"/>
    </inkml:brush>
  </inkml:definitions>
  <inkml:trace contextRef="#ctx0" brushRef="#br0">1 8 24575,'5'-7'0,"3"7"0,-1 7 0,4 6 0,-9-1 0,3 7 0,3 0 0,-6 16 0,12 4 0,-12-1 0,5-8 0,-7-12 0,0-5 0,0-6 0,0-1 0</inkml:trace>
</inkml:ink>
</file>

<file path=ppt/ink/ink13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06.455"/>
    </inkml:context>
    <inkml:brush xml:id="br0">
      <inkml:brushProperty name="width" value="0.05" units="cm"/>
      <inkml:brushProperty name="height" value="0.05" units="cm"/>
      <inkml:brushProperty name="color" value="#F812CA"/>
    </inkml:brush>
  </inkml:definitions>
  <inkml:trace contextRef="#ctx0" brushRef="#br0">0 17 17877,'13'0'0,"5"-7"3018,2 5-3018,14-5 1147,-13 7-1147,1 6 602,-16 6-602,-6 2 1931,-6 4-1931,-3 0 0,2-3 0,-6 3 0,11-5 0,-9-1 0,9 1 0,2-6 0,13-1 0,6-6 0,15-10 0,-7 7 0,7-7 0,-15 10 0,-1-6 0,-10 5 0,-3-5 0</inkml:trace>
</inkml:ink>
</file>

<file path=ppt/ink/ink13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07.452"/>
    </inkml:context>
    <inkml:brush xml:id="br0">
      <inkml:brushProperty name="width" value="0.05" units="cm"/>
      <inkml:brushProperty name="height" value="0.05" units="cm"/>
      <inkml:brushProperty name="color" value="#F812CA"/>
    </inkml:brush>
  </inkml:definitions>
  <inkml:trace contextRef="#ctx0" brushRef="#br0">0 1 21057,'0'9'0,"0"0"1676,0 41-1676,0-2 595,0 19-595,0 0 0,0 0 0,0 0 304,0-9-304,0-3 943,0-18-943,0-8 0,6-17 0,-5-1 0,11-9 0,-11 4 0,5-6 0</inkml:trace>
</inkml:ink>
</file>

<file path=ppt/ink/ink13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08.270"/>
    </inkml:context>
    <inkml:brush xml:id="br0">
      <inkml:brushProperty name="width" value="0.05" units="cm"/>
      <inkml:brushProperty name="height" value="0.05" units="cm"/>
      <inkml:brushProperty name="color" value="#F812CA"/>
    </inkml:brush>
  </inkml:definitions>
  <inkml:trace contextRef="#ctx0" brushRef="#br0">37 0 24575,'-7'11'0,"1"-3"0,6 16 0,0-5 0,-10 15 0,7 3 0,-7 8 0,10 1 0,0 0 0,0 20 0,0-24 0,0 12 0,0-34 0,0-2 0,5-11 0,-3 4 0,4-9 0,-6 4 0</inkml:trace>
</inkml:ink>
</file>

<file path=ppt/ink/ink13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08.991"/>
    </inkml:context>
    <inkml:brush xml:id="br0">
      <inkml:brushProperty name="width" value="0.05" units="cm"/>
      <inkml:brushProperty name="height" value="0.05" units="cm"/>
      <inkml:brushProperty name="color" value="#F812CA"/>
    </inkml:brush>
  </inkml:definitions>
  <inkml:trace contextRef="#ctx0" brushRef="#br0">1 76 13790,'6'-20'0,"-5"-3"4396,10 14-4396,-3-7 1870,19 14-1870,-10-4 1027,15 14-1027,-16 5 3492,-3 2-3492,-6 3 0,-7-5 0,0 0 0,0 0 0,-6 0 0,5 0 0,-16 1 0,15 0 0,-20-6 0,19 9 0,-14-9 0,27 5 0,-3-7 0,27-6 0,3-11 0,9 9 0,-10-16 0,-2 16 0,-14-11 0,-8 12 0,-6-5 0</inkml:trace>
</inkml:ink>
</file>

<file path=ppt/ink/ink13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57.462"/>
    </inkml:context>
    <inkml:brush xml:id="br0">
      <inkml:brushProperty name="width" value="0.05" units="cm"/>
      <inkml:brushProperty name="height" value="0.05" units="cm"/>
      <inkml:brushProperty name="color" value="#F812CA"/>
    </inkml:brush>
  </inkml:definitions>
  <inkml:trace contextRef="#ctx0" brushRef="#br0">1 148 24575,'24'9'0,"-4"-2"0,-2-7 0,-5 0 0,5 0 0,5-15 0,-2 11 0,3-22 0,-11 17 0,2-9 0,-8 5 0,4 6 0,-9-10 0,4 3 0,-12 1 0,-7-6 0,-6 17 0,-1-5 0,2 7 0,5 0 0,6 6 0,-6 6 0,11 17 0,-16-6 0,15 5 0,-14-13 0,16-2 0,-11 0 0,11-1 0,-5 1 0,6 0 0,0 0 0,0 0 0,0 0 0,0 0 0,6-6 0,2 10 0,17-15 0,-3 9 0,8-11 0,-5 0 0,-6-5 0,-1 3 0,-11-4 0,-1 6 0</inkml:trace>
</inkml:ink>
</file>

<file path=ppt/ink/ink13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58.262"/>
    </inkml:context>
    <inkml:brush xml:id="br0">
      <inkml:brushProperty name="width" value="0.05" units="cm"/>
      <inkml:brushProperty name="height" value="0.05" units="cm"/>
      <inkml:brushProperty name="color" value="#F812CA"/>
    </inkml:brush>
  </inkml:definitions>
  <inkml:trace contextRef="#ctx0" brushRef="#br0">7 1 16542,'-7'6'0,"12"-5"3519,4 5-3519,25-6 0,-12 0 0,14 0 1381,-17 0-1381,-1 0 183,-17 0 1,4 0 0,-11 0 0</inkml:trace>
</inkml:ink>
</file>

<file path=ppt/ink/ink13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59.495"/>
    </inkml:context>
    <inkml:brush xml:id="br0">
      <inkml:brushProperty name="width" value="0.05" units="cm"/>
      <inkml:brushProperty name="height" value="0.05" units="cm"/>
      <inkml:brushProperty name="color" value="#F812CA"/>
    </inkml:brush>
  </inkml:definitions>
  <inkml:trace contextRef="#ctx0" brushRef="#br0">0 86 21431,'0'-18'0,"8"-2"1506,14-4-1506,2 11 531,10 3-531,-14 10 271,-2 0-271,-5 0 836,0 5-836,-6 8 0,-1 1 0,-6 4 0,0-5 0,0 0 0,0 5 0,0 1 0,-8 6 0,6-1 0,-12 1 0,12 0 0,-21 3 0,19-7 0,-17 1 0,20-9 0,-5 5 0,6-3 0,11-3 0,-3-6 0,11-6 0,-7 0 0,6 0 0,-3 0 0,3-6 0,-5 4 0,-6-3 0,-1 5 0</inkml:trace>
</inkml:ink>
</file>

<file path=ppt/ink/ink13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59.947"/>
    </inkml:context>
    <inkml:brush xml:id="br0">
      <inkml:brushProperty name="width" value="0.05" units="cm"/>
      <inkml:brushProperty name="height" value="0.05" units="cm"/>
      <inkml:brushProperty name="color" value="#F812CA"/>
    </inkml:brush>
  </inkml:definitions>
  <inkml:trace contextRef="#ctx0" brushRef="#br0">0 43 24575,'13'-7'0,"0"1"0,0 0 0,0 5 0,5-5 0,7-1 0,-4 5 0,3-5 0,-17 12 0,-1-3 0,-6 3 0</inkml:trace>
</inkml:ink>
</file>

<file path=ppt/ink/ink13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00.543"/>
    </inkml:context>
    <inkml:brush xml:id="br0">
      <inkml:brushProperty name="width" value="0.05" units="cm"/>
      <inkml:brushProperty name="height" value="0.05" units="cm"/>
      <inkml:brushProperty name="color" value="#F812CA"/>
    </inkml:brush>
  </inkml:definitions>
  <inkml:trace contextRef="#ctx0" brushRef="#br0">0 2 16719,'6'-2'0,"-5"4"3455,5 11-3455,-6 5 1350,0-4-1350,0 4 717,0 0-717,0-4 583,0 4 1,0-10-1,0-3 1</inkml:trace>
</inkml:ink>
</file>

<file path=ppt/ink/ink13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01.678"/>
    </inkml:context>
    <inkml:brush xml:id="br0">
      <inkml:brushProperty name="width" value="0.05" units="cm"/>
      <inkml:brushProperty name="height" value="0.05" units="cm"/>
      <inkml:brushProperty name="color" value="#F812CA"/>
    </inkml:brush>
  </inkml:definitions>
  <inkml:trace contextRef="#ctx0" brushRef="#br0">41 0 24575,'0'13'0,"0"15"0,0-12 0,0 17 0,-8-3 0,6 7 0,-15 10 0,14-1 0,-7 0 0,10 0 0,0 0 0,0-10 0,15 3 0,-11-19 0,17-3 0,-19-6 0,9-9 0,-10 4 0,5-6 0</inkml:trace>
</inkml:ink>
</file>

<file path=ppt/ink/ink1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58.503"/>
    </inkml:context>
    <inkml:brush xml:id="br0">
      <inkml:brushProperty name="width" value="0.05" units="cm"/>
      <inkml:brushProperty name="height" value="0.05" units="cm"/>
      <inkml:brushProperty name="color" value="#F812CA"/>
    </inkml:brush>
  </inkml:definitions>
  <inkml:trace contextRef="#ctx0" brushRef="#br0">179 0 24575,'-7'6'0,"-10"-5"0,15 16 0,-20-7 0,19 8 0,-19-2 0,19-2 0,-19 2 0,20-3 0,-20 3 0,12 3 0,-9-4 0,4-2 0,8-8 0,1-5 0</inkml:trace>
</inkml:ink>
</file>

<file path=ppt/ink/ink13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02.417"/>
    </inkml:context>
    <inkml:brush xml:id="br0">
      <inkml:brushProperty name="width" value="0.05" units="cm"/>
      <inkml:brushProperty name="height" value="0.05" units="cm"/>
      <inkml:brushProperty name="color" value="#F812CA"/>
    </inkml:brush>
  </inkml:definitions>
  <inkml:trace contextRef="#ctx0" brushRef="#br0">24 1 24575,'0'24'0,"0"1"0,0 9 0,-11 23 0,9-16 0,-9 14 0,11-31 0,0 1 0,8-1 0,-6 1 0,5-6 0,-7-1 0,0-5 0,0-6 0,0-1 0</inkml:trace>
</inkml:ink>
</file>

<file path=ppt/ink/ink13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03.182"/>
    </inkml:context>
    <inkml:brush xml:id="br0">
      <inkml:brushProperty name="width" value="0.05" units="cm"/>
      <inkml:brushProperty name="height" value="0.05" units="cm"/>
      <inkml:brushProperty name="color" value="#F812CA"/>
    </inkml:brush>
  </inkml:definitions>
  <inkml:trace contextRef="#ctx0" brushRef="#br0">0 64 17193,'7'-13'0,"10"6"3280,-7-10-3280,14 14 1267,-14-14-1267,7 16 669,-10-5-669,0 12 2166,4-5-2166,-9 16 0,4-8 0,-6 9 0,0-5 0,0-1 0,0 1 0,0 5 0,0-3 0,0 3 0,-6-5 0,4-1 0,-9-4 0,9 8 0,-9-7 0,9 9 0,7-11 0,4-1 0,14-6 0,-9 0 0,4-6 0,-5 5 0,0-5 0,-6 0 0,-1 5 0,-6-5 0</inkml:trace>
</inkml:ink>
</file>

<file path=ppt/ink/ink13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03.984"/>
    </inkml:context>
    <inkml:brush xml:id="br0">
      <inkml:brushProperty name="width" value="0.05" units="cm"/>
      <inkml:brushProperty name="height" value="0.05" units="cm"/>
      <inkml:brushProperty name="color" value="#F812CA"/>
    </inkml:brush>
  </inkml:definitions>
  <inkml:trace contextRef="#ctx0" brushRef="#br0">0 30 24575,'4'0'0,"-1"0"0,20 0 0,-4 0 0,6 0 0,-1-7 0,1 5 0,0-6 0,-1 8 0,6 0 0,-9 0 0,-3-5 0,-32 3 0,9-4 0,-16 6 0</inkml:trace>
</inkml:ink>
</file>

<file path=ppt/ink/ink13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04.378"/>
    </inkml:context>
    <inkml:brush xml:id="br0">
      <inkml:brushProperty name="width" value="0.05" units="cm"/>
      <inkml:brushProperty name="height" value="0.05" units="cm"/>
      <inkml:brushProperty name="color" value="#F812CA"/>
    </inkml:brush>
  </inkml:definitions>
  <inkml:trace contextRef="#ctx0" brushRef="#br0">30 0 24575,'-15'11'0,"8"-2"0,-1 14 0,8-4 0,0 6 0,0 0 0,0-1 0,0 23 0,0-28 0,0 14 0</inkml:trace>
</inkml:ink>
</file>

<file path=ppt/ink/ink13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10.820"/>
    </inkml:context>
    <inkml:brush xml:id="br0">
      <inkml:brushProperty name="width" value="0.05" units="cm"/>
      <inkml:brushProperty name="height" value="0.05" units="cm"/>
      <inkml:brushProperty name="color" value="#F812CA"/>
    </inkml:brush>
  </inkml:definitions>
  <inkml:trace contextRef="#ctx0" brushRef="#br0">198 1 16666,'-13'0'0,"6"11"3474,-10-1-3474,15 8 1360,-17 2-1360,17-1 722,-23 19-722,10 29 0,-23-1 0,23 31 1217,-3-18-1217,6 0 0,9-2-592,-9-10 592,12 0 0,12 0 0,2-9 0,7-12 0,7-8 0,-12-18 0,7-3 0,-5-5 0,-4-11 275,4 5 1,-11-6-1,-1 0 1</inkml:trace>
</inkml:ink>
</file>

<file path=ppt/ink/ink13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12.078"/>
    </inkml:context>
    <inkml:brush xml:id="br0">
      <inkml:brushProperty name="width" value="0.05" units="cm"/>
      <inkml:brushProperty name="height" value="0.05" units="cm"/>
      <inkml:brushProperty name="color" value="#F812CA"/>
    </inkml:brush>
  </inkml:definitions>
  <inkml:trace contextRef="#ctx0" brushRef="#br0">101 1 20891,'13'0'0,"0"0"1751,1 11-1751,1 2 623,-6 12-623,6-1 319,-13 11-319,5 1 0,-7 19 0,0 3 991,0 9-991,-12 0 0,9-9 0,-27 1 0,26-22 0,-38 7 0,30-28 0,-21 13 0,20-27 0,-7 9 0,12-11 0,-3 0 0</inkml:trace>
</inkml:ink>
</file>

<file path=ppt/ink/ink13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12.814"/>
    </inkml:context>
    <inkml:brush xml:id="br0">
      <inkml:brushProperty name="width" value="0.05" units="cm"/>
      <inkml:brushProperty name="height" value="0.05" units="cm"/>
      <inkml:brushProperty name="color" value="#F812CA"/>
    </inkml:brush>
  </inkml:definitions>
  <inkml:trace contextRef="#ctx0" brushRef="#br0">152 0 24575,'-17'21'0,"8"-5"0,-11 27 0,17 3 0,-19 12 0,19 9 0,-19-9 0,19-3 0,-14-19 0,15-2 0,-5-14 0,1-2 0,4-5 0,-9-6 0,9 4 0,-3-9 0,5 4 0</inkml:trace>
</inkml:ink>
</file>

<file path=ppt/ink/ink13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13.540"/>
    </inkml:context>
    <inkml:brush xml:id="br0">
      <inkml:brushProperty name="width" value="0.05" units="cm"/>
      <inkml:brushProperty name="height" value="0.05" units="cm"/>
      <inkml:brushProperty name="color" value="#F812CA"/>
    </inkml:brush>
  </inkml:definitions>
  <inkml:trace contextRef="#ctx0" brushRef="#br0">0 50 24575,'31'-13'0,"3"-3"0,-20 9 0,5 0 0,-7 1 0,-4 17 0,-3-3 0,-5 15 0,0-3 0,-7 4 0,5 1 0,-13 0 0,14-6 0,-12-1 0,11-5 0,-9-6 0,9 5 0,-9-11 0,15 5 0,-3-6 0,12 0 0,22-6 0,-12 5 0,13-5 0,-17 6 0,-1 0 0,-4 0 0,-2 0 0,-6 0 0</inkml:trace>
</inkml:ink>
</file>

<file path=ppt/ink/ink13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15.182"/>
    </inkml:context>
    <inkml:brush xml:id="br0">
      <inkml:brushProperty name="width" value="0.05" units="cm"/>
      <inkml:brushProperty name="height" value="0.05" units="cm"/>
      <inkml:brushProperty name="color" value="#F812CA"/>
    </inkml:brush>
  </inkml:definitions>
  <inkml:trace contextRef="#ctx0" brushRef="#br0">1 0 24575,'27'0'0,"14"0"0,26 0 0,12 0 0,9 0 0,-9 0 0,-3 0 0,-8 0 0,-11 0 0,-11 0 0,-17 0 0,-37 0 0,-12 0 0</inkml:trace>
</inkml:ink>
</file>

<file path=ppt/ink/ink13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15.790"/>
    </inkml:context>
    <inkml:brush xml:id="br0">
      <inkml:brushProperty name="width" value="0.05" units="cm"/>
      <inkml:brushProperty name="height" value="0.05" units="cm"/>
      <inkml:brushProperty name="color" value="#F812CA"/>
    </inkml:brush>
  </inkml:definitions>
  <inkml:trace contextRef="#ctx0" brushRef="#br0">180 1 24575,'-29'15'0,"9"-11"0,-3 17 0,10-20 0,-2 16 0,2-9 0,-2 10 0,2-5 0,0 0 0,6 0 0,-4 0 0,9 0 0,-4 5 0,12-9 0,1 1 0,21-10 0,13 0 0,16 0 0,10-12 0,-29 10 0,-9-10 0</inkml:trace>
</inkml:ink>
</file>

<file path=ppt/ink/ink1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59.238"/>
    </inkml:context>
    <inkml:brush xml:id="br0">
      <inkml:brushProperty name="width" value="0.05" units="cm"/>
      <inkml:brushProperty name="height" value="0.05" units="cm"/>
      <inkml:brushProperty name="color" value="#F812CA"/>
    </inkml:brush>
  </inkml:definitions>
  <inkml:trace contextRef="#ctx0" brushRef="#br0">103 1 24575,'-13'0'0,"0"5"0,0 2 0,0 6 0,6 0 0,-10 7 0,9-11 0,-5 15 0,7-15 0,6 3 0,0-6 0</inkml:trace>
</inkml:ink>
</file>

<file path=ppt/ink/ink13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16.773"/>
    </inkml:context>
    <inkml:brush xml:id="br0">
      <inkml:brushProperty name="width" value="0.05" units="cm"/>
      <inkml:brushProperty name="height" value="0.05" units="cm"/>
      <inkml:brushProperty name="color" value="#F812CA"/>
    </inkml:brush>
  </inkml:definitions>
  <inkml:trace contextRef="#ctx0" brushRef="#br0">332 38 24575,'-15'-13'0,"6"-4"0,-3 15 0,0-3 0,-2 5 0,-19 10 0,15 3 0,-12 11 0,10 10 0,0 3 0,-3 8 0,10 1 0,3 0 0,10 0 0,0 0 0,0-10 0,16 3 0,-7-19 0,14 3 0,-11-11 0,1 1 0,-5 0 0,3 6 0,-10 0 0,-1-4 0,-1 6 0,-16-18 0,9 14 0,-11-16 0,1 5 0,-1-6 0,-6 0 0,0 0 0,6 0 0,1 0 0,5 0 0,5 0 0,3 0 0</inkml:trace>
</inkml:ink>
</file>

<file path=ppt/ink/ink13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17.784"/>
    </inkml:context>
    <inkml:brush xml:id="br0">
      <inkml:brushProperty name="width" value="0.05" units="cm"/>
      <inkml:brushProperty name="height" value="0.05" units="cm"/>
      <inkml:brushProperty name="color" value="#F812CA"/>
    </inkml:brush>
  </inkml:definitions>
  <inkml:trace contextRef="#ctx0" brushRef="#br0">4 452 24575,'0'-11'0,"-3"2"0,34-21 0,-18 8 0,20-9 0,-14-3 0,3-12 0,-3-8 0,-1-2 0,0 0 0,6-33 0,-30 82 0,-1 1 0,-6 12 0,5 1 0,3 6 0,5 0 0,0 0 0,0 5 0,-6-4 0,4 4 0,-3 0 0,5 1 0,0 6 0,-8 0 0,6-1 0,-5 1 0,7-1 0,0-4 0,0-2 0,6-11 0,-5 4 0,16-9 0,-3 4 0,5-6 0,-1 0 0,-11 0 0,-1 0 0</inkml:trace>
</inkml:ink>
</file>

<file path=ppt/ink/ink13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19.803"/>
    </inkml:context>
    <inkml:brush xml:id="br0">
      <inkml:brushProperty name="width" value="0.05" units="cm"/>
      <inkml:brushProperty name="height" value="0.05" units="cm"/>
      <inkml:brushProperty name="color" value="#F812CA"/>
    </inkml:brush>
  </inkml:definitions>
  <inkml:trace contextRef="#ctx0" brushRef="#br0">131 295 24575,'0'-13'0,"-6"6"0,-1 1 0,-6 12 0,-12 19 0,15-7 0,-23 22 0,29-19 0,-19 8 0,21 2 0,-5-10 0,13-3 0,6-12 0,2-6 0,4-6 0,-5-1 0,-6-6 0,10-2 0,-14 2 0,19-3 0,-20-3 0,15 15 0,-16 0 0,5 22 0,1 2 0,-5-1 0,11-7 0,-11 0 0,14-11 0,-2 5 0,7-17 0,-3 8 0,9-32 0,-1 14 0,13-31 0,-1 7 0,-1 0 0,-8 6 0,-4 10 0,-9 4 0,1 1 0,-8-1 0,5 0 0,-12 6 0,6 1 0,-8 5 0,0-6 0,-6 11 0,4-9 0,-9 16 0,9 1 0,-3 7 0,-1 6 0,4 5 0,-9 2 0,9-1 0,-11 16 0,11-13 0,-5 14 0,7-12 0,0 1 0,0-1 0,-7 1 0,5-6 0,-6 5 0,8-9 0,0 3 0,0-5 0,0 5 0,0-4 0,8 10 0,-1-10 0,13-2 0,-6 0 0,4-11 0,-5 5 0,0-6 0,0-6 0,0 5 0,4-26 0,-3 16 0,4-16 0,-6 20 0,-4-10 0,8 14 0,-13-14 0,19 16 0,-19-11 0,13 11 0,-14-11 0,9 11 0,-9-11 0,3 5 0,-5 6 0,-5-4 0,3 17 0,-11 0 0,5 7 0,0 1 0,2-2 0,6-5 0,6-6 0,1-1 0,6-6 0,-1 0 0,1 0 0,0 0 0,2-11 0,-2 8 0,3-19 0,-3 19 0,3-19 0,3 12 0,-3-3 0,-4 12 0,-6 13 0,-6 2 0,0 5 0,0-7 0,0 1 0,0 0 0,5 0 0,-3 0 0,-2-12 0,-2-17 0,-3-6 0,5-12 0,0 15 0,0 1 0,5 10 0,-3-8 0,9 13 0,-9-14 0,9 16 0,2-5 0,6 6 0,0 0 0,-6 0 0,-8 0 0</inkml:trace>
</inkml:ink>
</file>

<file path=ppt/ink/ink13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20.305"/>
    </inkml:context>
    <inkml:brush xml:id="br0">
      <inkml:brushProperty name="width" value="0.05" units="cm"/>
      <inkml:brushProperty name="height" value="0.05" units="cm"/>
      <inkml:brushProperty name="color" value="#F812CA"/>
    </inkml:brush>
  </inkml:definitions>
  <inkml:trace contextRef="#ctx0" brushRef="#br0">1 60 24575,'18'-7'0,"11"5"0,7-5 0,19-5 0,3 9 0,0-9 0,-12 5 0,-18 5 0,-15-6 0,-8 8 0</inkml:trace>
</inkml:ink>
</file>

<file path=ppt/ink/ink13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23.053"/>
    </inkml:context>
    <inkml:brush xml:id="br0">
      <inkml:brushProperty name="width" value="0.05" units="cm"/>
      <inkml:brushProperty name="height" value="0.05" units="cm"/>
      <inkml:brushProperty name="color" value="#F812CA"/>
    </inkml:brush>
  </inkml:definitions>
  <inkml:trace contextRef="#ctx0" brushRef="#br0">146 259 24575,'-19'-9'0,"1"1"0,10 14 0,-3 1 0,9 11 0,-19 17 0,2-2 0,0 8 0,-2-18 0,19-5 0,-3-5 0,5 5 0,11-9 0,-3 2 0,20-27 0,-8 5 0,6-17 0,-6 7 0,-1-13 0,1-3 0,5-18 0,1-12 0,1-3 0,-11 12 0,2 20 0,-17 20 0,-1 5 0,-7 6 0,0 12 0,-5 3 0,11 10 0,-5 0 0,-2 2 0,-4 64 0,2-35 0,0 47 0,10-60 0,0-1 0,0-11 0,0 1 0,7 0 0,6-11 0,18-3 0,-10-11 0,12-7 0,-13-2 0,8-16 0,-6 3 0,3-7 0,-10 9 0,-1 2 0,-1 5 0,-11 6 0,2 12 0,-16 3 0,11 11 0,-5-7 0,6 1 0,0 0 0,0 0 0,0 0 0,0 0 0,11 1 0,-3-6 0,16-1 0,-5-7 0,6 0 0,-1 0 0,1-7 0,9-5 0,6-16 0,4-11 0,2-8 0,-6-7 0,-7 3 0,-5 11 0,-16-5 0,1 23 0,-12-7 0,5 16 0,-6-5 0,-6 9 0,5-8 0,-11 10 0,11 6 0,-5 2 0,0 6 0,5 10 0,-11-9 0,5 16 0,0-4 0,-14 9 0,17-3 0,-19 3 0,21-5 0,-5 1 0,0 0 0,5-1 0,-6 1 0,8-6 0,6-1 0,3 0 0,9-9 0,-2 7 0,2-14 0,-5 4 0,0-6 0,5 0 0,1 0 0,10-16 0,6 12 0,10-35 0,-8 26 0,5-28 0,-22 24 0,3-6 0,-16 10 0,10 6 0,-15-10 0,9 9 0,-11-10 0,0 16 0,-5-2 0,3 20 0,-4 7 0,1-1 0,3 6 0,-4-15 0,6 0 0,0-1 0,0 1 0,0 0 0,0 0 0,0 0 0,6-6 0,1-1 0,11-13 0,2-1 0,0-1 0,4-4 0,-5 11 0,6-13 0,-6 14 0,-1-12 0,-5 11 0,0-4 0,0 6 0,0 0 0,-6 6 0,-2 6 0,-5 3 0,0 3 0,0-5 0,8 5 0,-6-4 0,5-13 0,-7-4 0,0-15 0,7 0 0,2-1 0,16-11 0,-3 8 0,2 5 0,-5-1 0,0 15 0,-30-8 0,17 11 0,-26 0 0</inkml:trace>
</inkml:ink>
</file>

<file path=ppt/ink/ink13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23.480"/>
    </inkml:context>
    <inkml:brush xml:id="br0">
      <inkml:brushProperty name="width" value="0.05" units="cm"/>
      <inkml:brushProperty name="height" value="0.05" units="cm"/>
      <inkml:brushProperty name="color" value="#F812CA"/>
    </inkml:brush>
  </inkml:definitions>
  <inkml:trace contextRef="#ctx0" brushRef="#br0">0 60 24575,'18'0'0,"31"-11"0,-7 9 0,24-19-2126,-3 13 0,-34-4 0,8 7 1</inkml:trace>
</inkml:ink>
</file>

<file path=ppt/ink/ink13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25.519"/>
    </inkml:context>
    <inkml:brush xml:id="br0">
      <inkml:brushProperty name="width" value="0.05" units="cm"/>
      <inkml:brushProperty name="height" value="0.05" units="cm"/>
      <inkml:brushProperty name="color" value="#F812CA"/>
    </inkml:brush>
  </inkml:definitions>
  <inkml:trace contextRef="#ctx0" brushRef="#br0">1 125 24575,'0'-13'0,"0"0"0,11-2 0,-3 2 0,10-2 0,-5 2 0,5-1 0,-4 6 0,5-5 0,-7 12 0,1-5 0,0 6 0,0 0 0,-6 11 0,-1 12 0,-6-1 0,-6 5 0,5-9 0,-5 2 0,0-1 0,5-1 0,-5-5 0,6-12 0,6-2 0,1-12 0,6 0 0,5-2 0,1 8 0,10-16 0,-8 19 0,3-22 0,-11 23 0,-4-14 0,7 16 0,-13 1 0,8 7 0,-11 6 0,0 0 0,0 0 0,0 0 0,0 5 0,0-4 0,0 4 0,6-11 0,1-1 0,11-6 0,1-7 0,6-3 0,0-6 0,-1-1 0,1 1 0,-6 1 0,-1 6 0,-11-8 0,10 15 0,-14-15 0,14 15 0,-10-3 0,0 10 0,6 8 0,-11 6 0,5 6 0,-7-6 0,0-1 0,6-11 0,-5 5 0,11-11 0,-5 5 0,6-12 0,0 5 0,9-20 0,-1 9 0,7-12 0,-3 7 0,0 8 0,-4-9 0,2 8 0,-7-9 0,-4 16 0,-6 10 0,-6 7 0,0 4 0,0-5 0,6 0 0,6-6 0,2-1 0,5-6 0,-12-6 0,9 4 0,-13-14 0,14 7 0,-16-3 0,5 6 0</inkml:trace>
</inkml:ink>
</file>

<file path=ppt/ink/ink13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25.976"/>
    </inkml:context>
    <inkml:brush xml:id="br0">
      <inkml:brushProperty name="width" value="0.05" units="cm"/>
      <inkml:brushProperty name="height" value="0.05" units="cm"/>
      <inkml:brushProperty name="color" value="#F812CA"/>
    </inkml:brush>
  </inkml:definitions>
  <inkml:trace contextRef="#ctx0" brushRef="#br0">0 14 13209,'11'-8'0,"-2"3"0,3 5 0,-6 0 0</inkml:trace>
</inkml:ink>
</file>

<file path=ppt/ink/ink13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28.721"/>
    </inkml:context>
    <inkml:brush xml:id="br0">
      <inkml:brushProperty name="width" value="0.05" units="cm"/>
      <inkml:brushProperty name="height" value="0.05" units="cm"/>
      <inkml:brushProperty name="color" value="#F812CA"/>
    </inkml:brush>
  </inkml:definitions>
  <inkml:trace contextRef="#ctx0" brushRef="#br0">1 383 19923,'0'-13'0,"0"-5"2176,5 10-2176,4-14 790,4 19-790,2-14 408,-2 16-408,0-5 1278,5 6-1278,-10 6 0,3 15 0,-11-4 0,0 16 0,0-14 0,0 1 0,-6-2 0,5-5 0,-5-1 0,6 1 0,6-5 0,3-14 0,4-2 0,7-12 0,3-3 0,16-6 0,3-1 0,-3 2 0,-5 16 0,-14-1 0,3 11 0,-14 7 0,2 9 0,-11 11 0,15 4 0,0-7 0,8-5 0,1-10 0,-5-7 0,15 0 0,2 0 0,1 0 0,-3 0 0,-5-15 0,-4 4 0,4-14 0,-9 10 0,-2 1 0,-11 1 0,5 5 0,-11-3 0,5 4 0,-6-6 0,-6 5 0,-1 3 0,-6 5 0,5 5 0,-3-3 0,9 9 0,-9-9 0,9 9 0,-14-10 0,6 16 0,-3-8 0,-6 10 0,17-5 0,-15-6 0,16 9 0,-5-3 0,6 5 0,0-1 0,11-11 0,-3-1 0,10-6 0,-5-6 0,0 5 0,1-16 0,0 8 0,0-9 0,-1 5 0,-6 0 0,10-1 0,-7-5 0,3 3 0,0 4 0,-12 0 0,11 11 0,-11 1 0,5 12 0,-6 7 0,0 1 0,7 3 0,-5-9 0,5 4 0,-1-10 0,-5 3 0,16-9 0,-8-3 0,9 0 0,-1-25 0,-3 15 0,3-17 0,1 14 0,-3 6 0,-3-10 0,-1 15 0,-9-2 0,4 12 0,-6 6 0,0 0 0,0 5 0,0-4 0,5-2 0,8-6 0,-5-12 0,14 5 0,-19-16 0,19 7 0,-14-9 0,10 11 0,-11 8 0,-1 7 0,-6 6 0,6-6 0,1 4 0,11-9 0,1 3 0,1-5 0,0-11 0,-7 3 0,6-12 0,-3 2 0,4-4 0,0-12 0,0-2 0,3-10 0,0 0 0,-1 0 0,-9 9 0,3 8 0,-14 11 0,3 5 0,-5 12 0,-6 2 0,5 12 0,-11 0 0,11 0 0,-11 16 0,11-6 0,-12 44 0,11-35 0,6 30 0,4-41 0,15-3 0,8-20 0,-4 0 0,8-25 0,-22 22 0,-3-16 0</inkml:trace>
</inkml:ink>
</file>

<file path=ppt/ink/ink13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29.228"/>
    </inkml:context>
    <inkml:brush xml:id="br0">
      <inkml:brushProperty name="width" value="0.05" units="cm"/>
      <inkml:brushProperty name="height" value="0.05" units="cm"/>
      <inkml:brushProperty name="color" value="#F812CA"/>
    </inkml:brush>
  </inkml:definitions>
  <inkml:trace contextRef="#ctx0" brushRef="#br0">1 1 24575,'11'7'0,"-3"-1"0,16-6 0,4 0 0,9 0 0,29 0 0,-24 0 0,7 0 0,-31 0 0,-11-6 0,4 5 0,-3-5 0,-1 6 0,-1 0 0</inkml:trace>
</inkml:ink>
</file>

<file path=ppt/ink/ink1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59.549"/>
    </inkml:context>
    <inkml:brush xml:id="br0">
      <inkml:brushProperty name="width" value="0.05" units="cm"/>
      <inkml:brushProperty name="height" value="0.05" units="cm"/>
      <inkml:brushProperty name="color" value="#F812CA"/>
    </inkml:brush>
  </inkml:definitions>
  <inkml:trace contextRef="#ctx0" brushRef="#br0">1 7 14437,'5'-7'0,"-3"12"4211,19 13-4211,-2 12 1755,15 5-1755,-7-5 956,-4-7-956,-9-10 0,-7-8 0,-1-5 0</inkml:trace>
</inkml:ink>
</file>

<file path=ppt/ink/ink13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30.617"/>
    </inkml:context>
    <inkml:brush xml:id="br0">
      <inkml:brushProperty name="width" value="0.05" units="cm"/>
      <inkml:brushProperty name="height" value="0.05" units="cm"/>
      <inkml:brushProperty name="color" value="#F812CA"/>
    </inkml:brush>
  </inkml:definitions>
  <inkml:trace contextRef="#ctx0" brushRef="#br0">85 215 20469,'-8'-5'0,"-3"3"1938,-2-4-1938,-1 12 696,-4 1-696,11 11 358,-5-3-358,11 8 1114,1-15-1114,7 9 0,11-16 0,1 5 0,6-6 0,-1 0 0,-4-6 0,-1-6 0,-11-2 0,-1-5 0,-7 6 0,0 0 0,-5 6 0,3-10 0,-10 15 0,11-15 0,-11 16 0,11-11 0,16 0 0,1 4 0,18-2 0,-5-6 0,6 13 0,-4-20 0,3 21 0,-13-16 0,-8 9 0,5-14 0,-15 8 0,8-3 0,-22 11 0,2 1 0,-9 6 0,5 6 0,6 1 0,1 6 0,6 5 0,0 11 0,0 7 0,0 20 0,0 1 0,0 20 0,0 11-543,0 3 543,-12-2 0,9-22 0,-9-12 0,12-19 0,0-7 0,-6-16 0,-1-8 0,-6-5 0,0 0 543,-4-20-543,2 9 0,-4-22 0,4 14 0,6-1 0,-4 8 0,12 0 0,-5 11 0,6-5 0</inkml:trace>
</inkml:ink>
</file>

<file path=ppt/ink/ink13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31.037"/>
    </inkml:context>
    <inkml:brush xml:id="br0">
      <inkml:brushProperty name="width" value="0.05" units="cm"/>
      <inkml:brushProperty name="height" value="0.05" units="cm"/>
      <inkml:brushProperty name="color" value="#F812CA"/>
    </inkml:brush>
  </inkml:definitions>
  <inkml:trace contextRef="#ctx0" brushRef="#br0">0 66 24575,'11'-7'0,"-2"-4"0,14 9 0,26-14 0,-7 14 0,15-16 0,-29 16 0,-4-5 0,-27 14 0,11-5 0,-19 5 0</inkml:trace>
</inkml:ink>
</file>

<file path=ppt/ink/ink13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33.657"/>
    </inkml:context>
    <inkml:brush xml:id="br0">
      <inkml:brushProperty name="width" value="0.05" units="cm"/>
      <inkml:brushProperty name="height" value="0.05" units="cm"/>
      <inkml:brushProperty name="color" value="#F812CA"/>
    </inkml:brush>
  </inkml:definitions>
  <inkml:trace contextRef="#ctx0" brushRef="#br0">0 330 24575,'13'-8'0,"1"-8"0,0 7 0,0-9 0,1 0 0,-2 3 0,3-8 0,-1 4 0,1-6 0,-7 0 0,14-4 0,-19-2 0,11 0 0,-15 6 0,0 18 0,-6 3 0,5 15 0,-5 2 0,0 1 0,5 4 0,-5-5 0,0 0 0,5 0 0,-5-1 0,6 7 0,-7 6 0,5-4 0,-5 2 0,7-10 0,0 5 0,5-9 0,-3 7 0,9-14 0,-9 9 0,9-9 0,-4 4 0,6-6 0,15-11 0,-12 9 0,13-20 0,-15 14 0,2-15 0,1-6 0,3-8 0,0 1 0,0 1 0,-11 16 0,4 1 0,-12 0 0,5 3 0,-12-3 0,-1 11 0,0 7 0,1 7 0,0 6 0,5 0 0,-5 5 0,6-3 0,-7 30 0,5-20 0,-5 16 0,7-22 0,-6-1 0,4 2 0,-3 0 0,5-2 0,0-5 0,0-12 0,10-4 0,-1-10 0,11-7 0,2-4 0,1-2 0,1 7 0,0-4 0,-16 26 0,3-7 0,-11 17 0,6-6 0,-5 4 0,11-4 0,-11 11 0,5-3 0,-6 8 0,7-4 0,-5 1 0,11-8 0,-6-6 0,11-6 0,11 0 0,-5-11 0,9 1 0,-12-10 0,8-5 0,-4 6 0,-1-3 0,-6 7 0,-5 2 0,1-5 0,-6 3 0,-1-3 0,-7 17 0,-5 2 0,3 12 0,-4 0 0,1 0 0,3 0 0,-4 0 0,6 0 0,11 1 0,-2-6 0,14-1 0,-4-7 0,1 0 0,-2 0 0,-5-6 0,0-1 0,-6-6 0,-1 6 0,-6 1 0</inkml:trace>
</inkml:ink>
</file>

<file path=ppt/ink/ink13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34.159"/>
    </inkml:context>
    <inkml:brush xml:id="br0">
      <inkml:brushProperty name="width" value="0.05" units="cm"/>
      <inkml:brushProperty name="height" value="0.05" units="cm"/>
      <inkml:brushProperty name="color" value="#F812CA"/>
    </inkml:brush>
  </inkml:definitions>
  <inkml:trace contextRef="#ctx0" brushRef="#br0">0 1 16805,'19'0'0,"0"7"0,6-5 606,10 5-606,2-7 2054,1 0-2054,-4 0 286,-15 0 0,-7 0 0,-6 0 0</inkml:trace>
</inkml:ink>
</file>

<file path=ppt/ink/ink13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28.494"/>
    </inkml:context>
    <inkml:brush xml:id="br0">
      <inkml:brushProperty name="width" value="0.05" units="cm"/>
      <inkml:brushProperty name="height" value="0.05" units="cm"/>
      <inkml:brushProperty name="color" value="#F812CA"/>
    </inkml:brush>
  </inkml:definitions>
  <inkml:trace contextRef="#ctx0" brushRef="#br0">76 27 20579,'-5'-8'0,"3"-3"1890,-4 4-1890,6 20 676,-7-3-676,5 24 348,-5 0-348,-3 3 1082,7 8-1082,-7 1 0,10 0 0,-10 0 0,7 0 0,-7 9 0,10-7 0,0-2 0,0-12 0,0-9 0,0-6 0,6-6 0,-5-8 0,5-5 0</inkml:trace>
</inkml:ink>
</file>

<file path=ppt/ink/ink13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29.426"/>
    </inkml:context>
    <inkml:brush xml:id="br0">
      <inkml:brushProperty name="width" value="0.05" units="cm"/>
      <inkml:brushProperty name="height" value="0.05" units="cm"/>
      <inkml:brushProperty name="color" value="#F812CA"/>
    </inkml:brush>
  </inkml:definitions>
  <inkml:trace contextRef="#ctx0" brushRef="#br0">1 0 24575,'5'20'0,"-3"-2"0,11 11 0,4-3 0,-6 11 0,28-1 0,-26-10 0,19 1 0,-18-9 0,4 9 0,-10-5 0,2 1 0,-10-12 0</inkml:trace>
</inkml:ink>
</file>

<file path=ppt/ink/ink13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8:29.745"/>
    </inkml:context>
    <inkml:brush xml:id="br0">
      <inkml:brushProperty name="width" value="0.05" units="cm"/>
      <inkml:brushProperty name="height" value="0.05" units="cm"/>
      <inkml:brushProperty name="color" value="#F812CA"/>
    </inkml:brush>
  </inkml:definitions>
  <inkml:trace contextRef="#ctx0" brushRef="#br0">287 1 24575,'-13'11'0,"-19"2"0,21 6 0,-11-2 0,-15 19 0,22-12 0,-24 13 0,25-19 0,6-5 0,-8 2 0,13-2 0,-19 3 0,19-3 0,-19 3 0,12 3 0,-3-9 0,6 1 0</inkml:trace>
</inkml:ink>
</file>

<file path=ppt/ink/ink13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42.991"/>
    </inkml:context>
    <inkml:brush xml:id="br0">
      <inkml:brushProperty name="width" value="0.05" units="cm"/>
      <inkml:brushProperty name="height" value="0.05" units="cm"/>
      <inkml:brushProperty name="color" value="#F812CA"/>
    </inkml:brush>
  </inkml:definitions>
  <inkml:trace contextRef="#ctx0" brushRef="#br0">95 107 24575,'-13'5'0,"-2"8"0,8 1 0,-6 4 0,11-5 0,-9 0 0,3 5 0,1-3 0,-4 9 0,9-10 0,-4 5 0,6-6 0,17 7 0,8-1 0,7-3 0,2-6 0,4-28 0,-15 8 0,9-20 0,-17 10 0,-6-14 0,9-3 0,-16-9 0,8 10 0,-10 2 0,0 14 0,-5 2 0,-12-5 0,1 14 0,0-6 0,10 15 0</inkml:trace>
</inkml:ink>
</file>

<file path=ppt/ink/ink13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43.373"/>
    </inkml:context>
    <inkml:brush xml:id="br0">
      <inkml:brushProperty name="width" value="0.05" units="cm"/>
      <inkml:brushProperty name="height" value="0.05" units="cm"/>
      <inkml:brushProperty name="color" value="#F812CA"/>
    </inkml:brush>
  </inkml:definitions>
  <inkml:trace contextRef="#ctx0" brushRef="#br0">184 1 24575,'0'12'0,"0"1"0,0 0 0,-8 5 0,7 2 0,-25 17 0,14-9 0,-15 10 0,12-19 0,1-1 0,-4-11 0,2 10 0,-3-14 0,5 8 0,6-22 0,3 8 0,5-8 0</inkml:trace>
</inkml:ink>
</file>

<file path=ppt/ink/ink13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43.951"/>
    </inkml:context>
    <inkml:brush xml:id="br0">
      <inkml:brushProperty name="width" value="0.05" units="cm"/>
      <inkml:brushProperty name="height" value="0.05" units="cm"/>
      <inkml:brushProperty name="color" value="#F812CA"/>
    </inkml:brush>
  </inkml:definitions>
  <inkml:trace contextRef="#ctx0" brushRef="#br0">13 0 24575,'0'18'0,"0"-4"0,0 10 0,0-5 0,0 17 0,-5-14 0,3 7 0,-4-16 0,6 5 0,0-4 0,0-2 0,0-6 0</inkml:trace>
</inkml:ink>
</file>

<file path=ppt/ink/ink1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00.506"/>
    </inkml:context>
    <inkml:brush xml:id="br0">
      <inkml:brushProperty name="width" value="0.05" units="cm"/>
      <inkml:brushProperty name="height" value="0.05" units="cm"/>
      <inkml:brushProperty name="color" value="#F812CA"/>
    </inkml:brush>
  </inkml:definitions>
  <inkml:trace contextRef="#ctx0" brushRef="#br0">1 0 24575,'7'13'0,"6"5"0,-11 11 0,5 7 0,-7 20 0,12 1 0,-9 11 0,9-1 0,-12 0 0,0-9 0,0-3 0,0-19 0,-11-5 0,1-8 0,-9-13 0,10 1 0,3-11 0</inkml:trace>
</inkml:ink>
</file>

<file path=ppt/ink/ink13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49.187"/>
    </inkml:context>
    <inkml:brush xml:id="br0">
      <inkml:brushProperty name="width" value="0.05" units="cm"/>
      <inkml:brushProperty name="height" value="0.05" units="cm"/>
      <inkml:brushProperty name="color" value="#F812CA"/>
    </inkml:brush>
  </inkml:definitions>
  <inkml:trace contextRef="#ctx0" brushRef="#br0">43 0 20750,'-11'10'0,"8"-6"1813,-16 25-1813,17-10 0,-5 47 0,7-22 0,0 33 648,0-31-648,0 0 332,0-10-332,0-7 258,0-11 0,0-11 0,0-1 0</inkml:trace>
</inkml:ink>
</file>

<file path=ppt/ink/ink13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49.480"/>
    </inkml:context>
    <inkml:brush xml:id="br0">
      <inkml:brushProperty name="width" value="0.05" units="cm"/>
      <inkml:brushProperty name="height" value="0.05" units="cm"/>
      <inkml:brushProperty name="color" value="#F812CA"/>
    </inkml:brush>
  </inkml:definitions>
  <inkml:trace contextRef="#ctx0" brushRef="#br0">0 0 11616,'21'3'0,"4"-6"4890,21 13-4890,0-10 0,-10 0 2255,8 0-2255,-17 0 1277,7 0-1277,-15 6 0,-7-5 0,-6 5 0</inkml:trace>
</inkml:ink>
</file>

<file path=ppt/ink/ink13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49.721"/>
    </inkml:context>
    <inkml:brush xml:id="br0">
      <inkml:brushProperty name="width" value="0.05" units="cm"/>
      <inkml:brushProperty name="height" value="0.05" units="cm"/>
      <inkml:brushProperty name="color" value="#F812CA"/>
    </inkml:brush>
  </inkml:definitions>
  <inkml:trace contextRef="#ctx0" brushRef="#br0">0 17 24575,'13'7'0,"5"-1"0,2-6 0,4 0 0,1-8 0,-1 6 0,-4-5 0,-2 1 0,-11 5 0,-1-5 0</inkml:trace>
</inkml:ink>
</file>

<file path=ppt/ink/ink13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50.779"/>
    </inkml:context>
    <inkml:brush xml:id="br0">
      <inkml:brushProperty name="width" value="0.05" units="cm"/>
      <inkml:brushProperty name="height" value="0.05" units="cm"/>
      <inkml:brushProperty name="color" value="#F812CA"/>
    </inkml:brush>
  </inkml:definitions>
  <inkml:trace contextRef="#ctx0" brushRef="#br0">25 248 24575,'11'-7'0,"-8"-19"0,18 13 0,-3-30 0,-3 19 0,8-10 0,-21 9 0,5 0 0,-7 6 0,0 1 0,-11 10 0,2 3 0,-9 10 0,5 2 0,0 6 0,0 0 0,6 0 0,-14 10 0,17-3 0,-11 18 0,15-1 0,0-1 0,5-7 0,12-1 0,-2-19 0,8 7 0,-10-16 0,0 0 0,0 0 0,-1-6 0,1 4 0,2-14 0,-2 7 0,3-14 0,-1 3 0,0 1 0,-1 6 0,-6-3 0,3 13 0,-4-8 0,0 17 0,5-5 0,-11 25 0,5-15 0,1 22 0,-5-14 0,5 6 0,-7-1 0,0 1 0,0-6 0,0-1 0,0 0 0,-5-9 0,-3-4 0,1-12 0,1-11 0,24-15 0,-3-4 0,13-3 0,-9 6 0,-3 9 0,-1 5 0,0 8 0,-8 0 0,10 11 0,-9-5 0,4 6 0,-6 0 0</inkml:trace>
</inkml:ink>
</file>

<file path=ppt/ink/ink13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52.487"/>
    </inkml:context>
    <inkml:brush xml:id="br0">
      <inkml:brushProperty name="width" value="0.05" units="cm"/>
      <inkml:brushProperty name="height" value="0.05" units="cm"/>
      <inkml:brushProperty name="color" value="#F812CA"/>
    </inkml:brush>
  </inkml:definitions>
  <inkml:trace contextRef="#ctx0" brushRef="#br0">1 209 24575,'5'-13'0,"-3"0"0,15-2 0,-9 2 0,36-25 0,-24 25 0,13-21 0,-16 33 0,-14 6 0,8 3 0,-11 16 0,0 4 0,0-6 0,0 6 0,0-15 0,0 0 0,0-1 0,0 1 0,5-5 0,-3-14 0,14-4 0,-7-8 0,10-2 0,4-4 0,6-15 0,6 3 0,-7 2 0,-6 17 0,-15 6 0,5 9 0,-11 7 0,-1 4 0,-1 9 0,-5-5 0,0 0 0,5 0 0,-5 0 0,6-1 0,0 1 0,0 0 0,0 0 0,6-6 0,6-1 0,2-6 0,4-6 0,0-2 0,-3-6 0,4-6 0,4-4 0,-4-1 0,3 1 0,-7 6 0,-2 10 0,-6-8 0,4 13 0,-9-2 0,4 12 0,-6 6 0,-6 0 0,4 0 0,-3-1 0,5 1 0,0 5 0,0-3 0,5-3 0,3-6 0,4-6 0,11-16 0,10-11 0,-6 5 0,6-13 0,-15 25 0,-2-2 0,-4 10 0,0 9 0,-11 6 0,5 0 0,-6 0 0,11-6 0,-8 4 0,13-9 0,-3 4 0,1-6 0,4-6 0,-11-1 0,5-6 0,-11 5 0,5 3 0</inkml:trace>
</inkml:ink>
</file>

<file path=ppt/ink/ink13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52.930"/>
    </inkml:context>
    <inkml:brush xml:id="br0">
      <inkml:brushProperty name="width" value="0.05" units="cm"/>
      <inkml:brushProperty name="height" value="0.05" units="cm"/>
      <inkml:brushProperty name="color" value="#F812CA"/>
    </inkml:brush>
  </inkml:definitions>
  <inkml:trace contextRef="#ctx0" brushRef="#br0">38 58 10697,'-11'-14'0,"8"-2"5025,-13 14-5025,14-9 2415,-4 3-2415,12 1 347,1 7 0,0 1 1,-1 5-1</inkml:trace>
</inkml:ink>
</file>

<file path=ppt/ink/ink13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54.362"/>
    </inkml:context>
    <inkml:brush xml:id="br0">
      <inkml:brushProperty name="width" value="0.05" units="cm"/>
      <inkml:brushProperty name="height" value="0.05" units="cm"/>
      <inkml:brushProperty name="color" value="#F812CA"/>
    </inkml:brush>
  </inkml:definitions>
  <inkml:trace contextRef="#ctx0" brushRef="#br0">189 55 8191,'-6'-19'0,"-6"-1"5063,-17 12-5063,7 1 2818,-5 7-2818,14 0 1719,-2 11-1719,7 2 6784,-14 16-6784,18-3 0,-11 3 0,15-4 0,0-6 0,7 4 0,6-14 0,-3 7 0,11-14 0,-7-4 0,6 0 0,-8-16 0,5 8 0,-15-9 0,20 3 0,-12-2 0,3 13 0,-6 1 0,-1 17 0,-5 5 0,5 2 0,-6 34 0,0 27 0,-18 4 0,14 3 0,-32-29 0,26-27 0,-21-1 0,16-18 0,-4-6 0,6-1 0,0-6 0,6-6 0,-10-3 0,15-4 0,-9-7 0,11 0 0,0-4 0,0 10 0,0 3 0</inkml:trace>
</inkml:ink>
</file>

<file path=ppt/ink/ink13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56.479"/>
    </inkml:context>
    <inkml:brush xml:id="br0">
      <inkml:brushProperty name="width" value="0.05" units="cm"/>
      <inkml:brushProperty name="height" value="0.05" units="cm"/>
      <inkml:brushProperty name="color" value="#F812CA"/>
    </inkml:brush>
  </inkml:definitions>
  <inkml:trace contextRef="#ctx0" brushRef="#br0">1 91 10777,'5'-14'0,"3"-3"5016,10 16-5016,-3 6 2401,-2 18-2401,-6-1 1379,1 11-1379,-6-14 5002,5 6-5002,-7-1 0,0-4 0,0-2 0,0-5 0,0-1 0,-6-4 0,5-8 0,-5-8 0,6-5 0,0-5 0,10-11 0,3-7 0,15-5 0,-8 11 0,2 13 0,-15 0 0,10 14 0,-9-13 0,5 20 0,-8 3 0,-5 12 0,0 0 0,22 14 0,-1-7 0,10-2 0,-3-8 0,-9-16 0,6 0 0,-6 0 0,0 0 0,-12-6 0,9-3 0,-13-4 0,14-2 0,-16-3 0,5 4 0,-6-5 0,0 1 0,-6 10 0,-6-3 0,-3 11 0,-8 0 0,14 5 0,-7-3 0,14 9 0,-4-4 0,12 1 0,16-3 0,-5-5 0,12-11 0,-11 9 0,8-25 0,-1 16 0,4-6 0,-8-1 0,-2 15 0,-11-14 0,4 16 0,-11 1 0,5 12 0,-6 7 0,0 1 0,0-2 0,0 0 0,0-3 0,0 9 0,6-10 0,1-2 0,11-6 0,-4-6 0,4-6 0,-5-1 0,5-8 0,-4 2 0,4-2 0,-5 8 0,-5-10 0,8 15 0,-13-15 0,14 10 0,-16-6 0,5 11 0,-6 18 0,0 1 0,0 10 0,0-8 0,0-5 0,0 10 0,0-10 0,6-1 0,13-32 0,-3 8 0,9-20 0,-12 18 0,0 0 0,-1 5 0,3-8 0,-2 13 0,-4-14 0,8 16 0,-15 6 0,9 3 0,-11 10 0,0-5 0,0 5 0,0-4 0,6 5 0,6-12 0,-3-7 0,13-2 0,-20-15 0,20 7 0,-13-8 0,9 3 0,-4-3 0,0 4 0,0 1 0,-1 2 0,0 15 0,-6-3 0,-1 12 0,-6 0 0,6 0 0,-5 0 0,10-6 0,-9 5 0,9-11 0,2 5 0,-5-6 0,3 0 0</inkml:trace>
</inkml:ink>
</file>

<file path=ppt/ink/ink13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57.146"/>
    </inkml:context>
    <inkml:brush xml:id="br0">
      <inkml:brushProperty name="width" value="0.05" units="cm"/>
      <inkml:brushProperty name="height" value="0.05" units="cm"/>
      <inkml:brushProperty name="color" value="#F812CA"/>
    </inkml:brush>
  </inkml:definitions>
  <inkml:trace contextRef="#ctx0" brushRef="#br0">56 302 24575,'-5'8'0,"3"3"0,-9-10 0,9 11 0,-9 0 0,2 8 0,1 4 0,1 1 0,7-6 0,11-6 0,-3-8 0,10-5 0,-3-11 0,-2 3 0,3-16 0,7 1 0,6-16 0,3-12 0,0-11 0,-5-5 0,0 0 0,-5 19 0,-8 9 0,-13 27 0,-12 26 0,-5 2 0,-3 18 0,9 0 0,-12-2 0,18 12 0,-29 1 0,28 1 0,-23 4 0,25-14 0,-7-2 0,10-15 0,21 4 0,-11-15 0,18 2 0,-15-10 0,0 0 0,-6 0 0,-1 0 0</inkml:trace>
</inkml:ink>
</file>

<file path=ppt/ink/ink13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49:58.425"/>
    </inkml:context>
    <inkml:brush xml:id="br0">
      <inkml:brushProperty name="width" value="0.05" units="cm"/>
      <inkml:brushProperty name="height" value="0.05" units="cm"/>
      <inkml:brushProperty name="color" value="#F812CA"/>
    </inkml:brush>
  </inkml:definitions>
  <inkml:trace contextRef="#ctx0" brushRef="#br0">74 46 14003,'0'-20'0,"-5"8"4337,-3 0-4337,-5 11 1832,6 1-1832,-6 12 1003,11 2-1003,-5 5 3400,7-7-3400,0 1 0,0 0 0,0 0 0,0 5 0,6-9 0,-5 7 0,25-14 0,-15 9 0,16-9 0,-19 14 0,3-7 0,-9 9 0,3-5 0,-5 5 0,-11-10 0,3 9 0,-10-16 0,5 11 0,0-11 0,0 5 0,0-6 0,-1 0 0,7 0 0,1 0 0</inkml:trace>
</inkml:ink>
</file>

<file path=ppt/ink/ink1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12.704"/>
    </inkml:context>
    <inkml:brush xml:id="br0">
      <inkml:brushProperty name="width" value="0.05" units="cm"/>
      <inkml:brushProperty name="height" value="0.05" units="cm"/>
    </inkml:brush>
  </inkml:definitions>
  <inkml:trace contextRef="#ctx0" brushRef="#br0">0 311 24575,'7'-6'0,"5"5"0,6-24 0,-3 14 0,4-20 0,2 7 0,0-46 0,5 35 0,-7-27 0,-13 49 0,-6-6 0,-6 11 0,5 3 0,-5 12 0,6 6 0,0 0 0,-6 0 0,5 16 0,-5-7 0,6 14 0,-10-2 0,7 3 0,-7-1 0,10-2 0,0-9 0,-8-1 0,7 1 0,-7 0 0,8-1 0,0-4 0,0 3 0,-6-15 0,5 9 0,-5-10 0,6 6 0,-6-6 0,5 5 0,-5-5 0,6-6 0,0-2 0,6-12 0,-5-5 0,29-9 0,-14-9 0,18 2 0,-9-6 0,-9 25 0,-1-13 0,-4 26 0,-9-15 0,9 21 0,-10-2 0,11 5 0,-11 4 0,12 2 0,-11 1 0,6 9 0,-8-9 0,0 4 0,0 10 0,0-12 0,0 12 0,0-10 0,0 1 0,0 6 0,0-6 0,10-6 0,11-31 0,10-4 0,8-29 0,5 5 0,4-7 0,-3 7 0,-12 13 0,-16 10 0,-11 16 0,-6 1 0</inkml:trace>
</inkml:ink>
</file>

<file path=ppt/ink/ink13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0:00.501"/>
    </inkml:context>
    <inkml:brush xml:id="br0">
      <inkml:brushProperty name="width" value="0.05" units="cm"/>
      <inkml:brushProperty name="height" value="0.05" units="cm"/>
      <inkml:brushProperty name="color" value="#F812CA"/>
    </inkml:brush>
  </inkml:definitions>
  <inkml:trace contextRef="#ctx0" brushRef="#br0">0 456 24575,'15'-18'0,"-7"4"0,5-5 0,-12 1 0,20-17 0,-2 2 0,0-8 0,12 8 0,-27 7 0,17 2 0,-20 6 0,5 0 0,-6 4 0,-6 1 0,5 13 0,-5 12 0,6 3 0,0 3 0,0 11 0,0-7 0,0 24 0,-8-18 0,7 7 0,-7-10 0,8 0 0,0-6 0,0 0 0,11-12 0,12-1 0,-1-6 0,11 0 0,-4-10 0,-2 0 0,16-13 0,-3-4 0,10-6 0,-5-5 0,-2 1 0,-18 12 0,-2 3 0,-16 9 0,-7 5 0,-8 3 0,-5 5 0,6 10 0,-4-1 0,9 9 0,-4-5 0,1 0 0,3 0 0,-4 0 0,6 0 0,0-1 0,-5-4 0,3 8 0,-4-7 0,12 3 0,6-6 0,12-22 0,9-11 0,-13 0 0,3 1 0,-21 15 0,3 20 0,-5-1 0,0 17 0,6-12 0,-4 4 0,14-8 0,4 4 0,0-4 0,9-4 0,-14-5 0,3 0 0,-11-11 0,4 9 0,-9-30 0,9 21 0,-9-21 0,21-1 0,-8-4 0,16-13 0,-11 14 0,-8 7 0,6 9 0,-8 1 0,3 4 0,-6-4 0,-13 12 0,5 7 0,-5 12 0,0 23 0,5-7 0,-5 22 0,-1-23 0,5 7 0,-13-10 0,13 1 0,-5-1 0,0 1 0,5 0 0,-6-6 0,8 4 0,0-9 0,6-1 0,6-7 0,-3-1 0,22-3 0,-20 3 0,17-5 0,-10 0 0,-4-5 0,4 3 0,-5-9 0,0 3 0,0-5 0,-6-5 0,14-6 0,-17 4 0,11-3 0,-15 10 0,0-5 0,0 20 0,-6-4 0,5 20 0,-5-5 0,6 0 0,0 0 0,0 0 0,0-1 0,0 1 0,11-5 0,-8 3 0,28-10 0,-20 5 0,22-6 0,-14 0 0,5 0 0,-4 0 0,-2-6 0,-11-1 0,6-11 0,-11 9 0,5-2 0</inkml:trace>
</inkml:ink>
</file>

<file path=ppt/ink/ink13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0:00.915"/>
    </inkml:context>
    <inkml:brush xml:id="br0">
      <inkml:brushProperty name="width" value="0.05" units="cm"/>
      <inkml:brushProperty name="height" value="0.05" units="cm"/>
      <inkml:brushProperty name="color" value="#F812CA"/>
    </inkml:brush>
  </inkml:definitions>
  <inkml:trace contextRef="#ctx0" brushRef="#br0">1 30 20785,'24'-8'0,"-3"6"1798,9-5-1798,-11 1 642,-1 5-642,-5-5 329,-11 6-329,-9 0 255,-12 0 0,5 0 0,3 0 1</inkml:trace>
</inkml:ink>
</file>

<file path=ppt/ink/ink13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0:01.447"/>
    </inkml:context>
    <inkml:brush xml:id="br0">
      <inkml:brushProperty name="width" value="0.05" units="cm"/>
      <inkml:brushProperty name="height" value="0.05" units="cm"/>
      <inkml:brushProperty name="color" value="#F812CA"/>
    </inkml:brush>
  </inkml:definitions>
  <inkml:trace contextRef="#ctx0" brushRef="#br0">0 36 24575,'13'0'0,"5"0"0,11 0 0,8 0 0,8-10 0,1 7 0,0-7 0,-15 4 0,-3 5 0,-51-5 0,21 6 0,-27 0 0</inkml:trace>
</inkml:ink>
</file>

<file path=ppt/ink/ink13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4:33.120"/>
    </inkml:context>
    <inkml:brush xml:id="br0">
      <inkml:brushProperty name="width" value="0.05" units="cm"/>
      <inkml:brushProperty name="height" value="0.05" units="cm"/>
      <inkml:brushProperty name="color" value="#AB008B"/>
    </inkml:brush>
  </inkml:definitions>
  <inkml:trace contextRef="#ctx0" brushRef="#br0">381 1 24575,'-7'13'0,"-5"0"0,-16 35 0,-7 14 0,-2-2 0,-1 1 0,-6 13 0,2-2 0,7-14 0,6-10 0,10-14 0,9-15 0,-8-6 0,15-2 0,-13-10 0,14-6 0,-4 2 0,6-8 0</inkml:trace>
</inkml:ink>
</file>

<file path=ppt/ink/ink13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4:33.783"/>
    </inkml:context>
    <inkml:brush xml:id="br0">
      <inkml:brushProperty name="width" value="0.05" units="cm"/>
      <inkml:brushProperty name="height" value="0.05" units="cm"/>
      <inkml:brushProperty name="color" value="#AB008B"/>
    </inkml:brush>
  </inkml:definitions>
  <inkml:trace contextRef="#ctx0" brushRef="#br0">0 172 8191,'0'-37'0,"0"3"5063,0 9-5063,0 6 2818,6 0-2818,3 1 1719,9 10-1719,3-3 6784,4 18-6784,-11 1 0,12 16 0,-22-4 0,29 22 0,-29-5 0,24 13 0,-25-4 0,7 9 0,-10 12 0,0 2 0,0 8 0,0-19 0,0-3 0,0-19 0,0-2 0,0-14 0,6-8 0,-5 0 0,16-11 0,-4 5 0,22-6 0,1-10 0,0 0 0,-7-8 0,-16 9 0,-8 3 0</inkml:trace>
</inkml:ink>
</file>

<file path=ppt/ink/ink13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01.548"/>
    </inkml:context>
    <inkml:brush xml:id="br0">
      <inkml:brushProperty name="width" value="0.05" units="cm"/>
      <inkml:brushProperty name="height" value="0.05" units="cm"/>
      <inkml:brushProperty name="color" value="#AB008B"/>
    </inkml:brush>
  </inkml:definitions>
  <inkml:trace contextRef="#ctx0" brushRef="#br0">30 1 24575,'0'3'0,"0"0"0,0 15 0,0-5 0,0 0 0,0 0 0,0 0 0,0 21 0,0-10 0,-8 17 0,7-16 0,-7-1 0,8 1 0,0-6 0,0-1 0,0-5 0,0 5 0,0 2 0,0 4 0,0 1 0,0-6 0,0-1 0,-6-5 0,5 0 0,-5 0 0,6 0 0,0 0 0,0 0 0,0 0 0,0 0 0,6 0 0,-5-6 0,5-2 0</inkml:trace>
</inkml:ink>
</file>

<file path=ppt/ink/ink13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02.369"/>
    </inkml:context>
    <inkml:brush xml:id="br0">
      <inkml:brushProperty name="width" value="0.05" units="cm"/>
      <inkml:brushProperty name="height" value="0.05" units="cm"/>
      <inkml:brushProperty name="color" value="#AB008B"/>
    </inkml:brush>
  </inkml:definitions>
  <inkml:trace contextRef="#ctx0" brushRef="#br0">0 1 24575,'19'0'0,"-5"0"0,9 0 0,-9 0 0,4 0 0,-5 0 0,0 0 0,0 0 0,5 0 0,-4 0 0,10 7 0,-10-5 0,19 5 0,-2-7 0,15 0 0,-10 0 0,-7 0 0,-11 0 0,-11-5 0,-7 3 0,-7-4 0,0 6 0,1 0 0</inkml:trace>
</inkml:ink>
</file>

<file path=ppt/ink/ink13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03.079"/>
    </inkml:context>
    <inkml:brush xml:id="br0">
      <inkml:brushProperty name="width" value="0.05" units="cm"/>
      <inkml:brushProperty name="height" value="0.05" units="cm"/>
      <inkml:brushProperty name="color" value="#AB008B"/>
    </inkml:brush>
  </inkml:definitions>
  <inkml:trace contextRef="#ctx0" brushRef="#br0">37 0 24575,'0'4'0,"0"-1"0,0 20 0,-11 6 0,9 7 0,-8 10 0,10 0 0,0 0 0,0-10 0,0 8 0,0-6 0,0-2 0,0 0 0,0-12 0,0 7 0,-6-10 0,4 2 0,-3-10 0,5 0 0,0 0 0,0 0 0,0 0 0,0-6 0,0-1 0</inkml:trace>
</inkml:ink>
</file>

<file path=ppt/ink/ink13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03.656"/>
    </inkml:context>
    <inkml:brush xml:id="br0">
      <inkml:brushProperty name="width" value="0.05" units="cm"/>
      <inkml:brushProperty name="height" value="0.05" units="cm"/>
      <inkml:brushProperty name="color" value="#AB008B"/>
    </inkml:brush>
  </inkml:definitions>
  <inkml:trace contextRef="#ctx0" brushRef="#br0">0 14 24575,'13'0'0,"5"0"0,2 0 0,-1 0 0,5 0 0,-10 0 0,5 0 0,-6 0 0,5 0 0,-4 0 0,-2-6 0,0 5 0,-11-5 0,5 6 0</inkml:trace>
</inkml:ink>
</file>

<file path=ppt/ink/ink13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04.270"/>
    </inkml:context>
    <inkml:brush xml:id="br0">
      <inkml:brushProperty name="width" value="0.05" units="cm"/>
      <inkml:brushProperty name="height" value="0.05" units="cm"/>
      <inkml:brushProperty name="color" value="#AB008B"/>
    </inkml:brush>
  </inkml:definitions>
  <inkml:trace contextRef="#ctx0" brushRef="#br0">1 43 24575,'27'0'0,"-10"0"0,16 0 0,-14 0-8503,0 0 8503,5 0 1719,-5 0-1719,1 0 0,-2 0 0,0 0 0,-10-6 0,9 5 6784,-10-11-6784,11 11 0,2-12 0,-7 11 0,-2-5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22:12.796"/>
    </inkml:context>
    <inkml:brush xml:id="br0">
      <inkml:brushProperty name="width" value="0.05" units="cm"/>
      <inkml:brushProperty name="height" value="0.05" units="cm"/>
      <inkml:brushProperty name="color" value="#004F8B"/>
    </inkml:brush>
  </inkml:definitions>
  <inkml:trace contextRef="#ctx0" brushRef="#br0">0 5 24575,'7'9'0,"2"6"0,8-14 0,-1 7 0,6-8 0,3 0 0,17 0 0,4 0 0,-1-10 0,-8 8 0,-15-7 0,-13 2 0,-2 5 0,-7-5 0</inkml:trace>
</inkml:ink>
</file>

<file path=ppt/ink/ink1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13.468"/>
    </inkml:context>
    <inkml:brush xml:id="br0">
      <inkml:brushProperty name="width" value="0.05" units="cm"/>
      <inkml:brushProperty name="height" value="0.05" units="cm"/>
    </inkml:brush>
  </inkml:definitions>
  <inkml:trace contextRef="#ctx0" brushRef="#br0">144 7 15643,'-6'-7'0,"5"22"3830,-20 5-3830,17 25 0,-27-10 0,27 1 1541,-26-3-1541,15 6 828,-10-7-828,23-6 0,-3-15 0,16-11 0</inkml:trace>
</inkml:ink>
</file>

<file path=ppt/ink/ink14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05.470"/>
    </inkml:context>
    <inkml:brush xml:id="br0">
      <inkml:brushProperty name="width" value="0.05" units="cm"/>
      <inkml:brushProperty name="height" value="0.05" units="cm"/>
      <inkml:brushProperty name="color" value="#AB008B"/>
    </inkml:brush>
  </inkml:definitions>
  <inkml:trace contextRef="#ctx0" brushRef="#br0">200 13 14361,'-6'-7'0,"-1"1"4234,0 12-4234,-5-5 1769,11 25-1769,-12-10 963,11 18-963,-41 48 0,34-33 0,-19-1 0,2 1 3248,21-3-3248,-23 4 0,26-4 0,-9-1 0,11 1 0,0-9 0,8-3 0,-6-10 0,16-3 0,-5-8 0,12-6 0,-11-7 0,-3 0 0</inkml:trace>
</inkml:ink>
</file>

<file path=ppt/ink/ink14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06.326"/>
    </inkml:context>
    <inkml:brush xml:id="br0">
      <inkml:brushProperty name="width" value="0.05" units="cm"/>
      <inkml:brushProperty name="height" value="0.05" units="cm"/>
      <inkml:brushProperty name="color" value="#AB008B"/>
    </inkml:brush>
  </inkml:definitions>
  <inkml:trace contextRef="#ctx0" brushRef="#br0">1 51 20414,'7'-18'0,"1"9"1962,6-8-1962,-1 16 706,6-5-706,-5 6 362,5 0-362,-6 0 1131,-1 6-1131,-4 1 0,-3 6 0,-10 0 0,3 5 0,-19 6 0,17-4 0,-17 3 0,20-5 0,-11-4 0,11 4 0,-5-5 0,0 6 0,5-5 0,-11-1 0,11 3 0,-5-7 0,0 3 0,5 0 0,-5-5 0,11 0 0,8-1 0,6-6 0,6 0 0,-12-6 0,-2 5 0,-11-5 0</inkml:trace>
</inkml:ink>
</file>

<file path=ppt/ink/ink14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06.814"/>
    </inkml:context>
    <inkml:brush xml:id="br0">
      <inkml:brushProperty name="width" value="0.05" units="cm"/>
      <inkml:brushProperty name="height" value="0.05" units="cm"/>
      <inkml:brushProperty name="color" value="#AB008B"/>
    </inkml:brush>
  </inkml:definitions>
  <inkml:trace contextRef="#ctx0" brushRef="#br0">1 30 24575,'5'-7'0,"17"1"0,-5 6 0,10 0 0,-9 0 0,2-8 0,4 7 0,-4-7 0,3 8 0,-9 0 0,4 0 0,-11 6 0,5-5 0,-11 5 0,5-6 0</inkml:trace>
</inkml:ink>
</file>

<file path=ppt/ink/ink14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07.264"/>
    </inkml:context>
    <inkml:brush xml:id="br0">
      <inkml:brushProperty name="width" value="0.05" units="cm"/>
      <inkml:brushProperty name="height" value="0.05" units="cm"/>
      <inkml:brushProperty name="color" value="#AB008B"/>
    </inkml:brush>
  </inkml:definitions>
  <inkml:trace contextRef="#ctx0" brushRef="#br0">0 1 24575,'0'30'0,"0"-9"0,0 3 0,0-11 0,0 0 0,0-1 0,0 1 0,0 5 0,0-3 0,0-3 0,0-6 0</inkml:trace>
</inkml:ink>
</file>

<file path=ppt/ink/ink14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07.624"/>
    </inkml:context>
    <inkml:brush xml:id="br0">
      <inkml:brushProperty name="width" value="0.05" units="cm"/>
      <inkml:brushProperty name="height" value="0.05" units="cm"/>
      <inkml:brushProperty name="color" value="#AB008B"/>
    </inkml:brush>
  </inkml:definitions>
  <inkml:trace contextRef="#ctx0" brushRef="#br0">124 0 15655,'0'13'0,"6"-6"3827,-5 10-3827,5-3 1538,-14 10-1538,-9 5 826,-9 1-826,1-11 2729,8 2-2729,0-19 0,9 3 0,-5-5 0,8 0 0</inkml:trace>
</inkml:ink>
</file>

<file path=ppt/ink/ink14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08.653"/>
    </inkml:context>
    <inkml:brush xml:id="br0">
      <inkml:brushProperty name="width" value="0.05" units="cm"/>
      <inkml:brushProperty name="height" value="0.05" units="cm"/>
      <inkml:brushProperty name="color" value="#AB008B"/>
    </inkml:brush>
  </inkml:definitions>
  <inkml:trace contextRef="#ctx0" brushRef="#br0">26 13 24575,'12'0'0,"7"0"0,1 0 0,0-6 0,-2 5 0,0-5 0,-10 17 0,3-3 0,-11 11 0,-15 3 0,4-2 0,-14 9 0,9-4 0,6 0 0,-12 4 0,18-9 0,-17 2 0,19-9 0,-9 0 0,9 5 0,-9-3 0,9 3 0,2-11 0,13-1 0,15-6 0,-6 0 0,6 5 0,-15-3 0,0 3 0,-6-5 0,-2 0 0</inkml:trace>
</inkml:ink>
</file>

<file path=ppt/ink/ink14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09.070"/>
    </inkml:context>
    <inkml:brush xml:id="br0">
      <inkml:brushProperty name="width" value="0.05" units="cm"/>
      <inkml:brushProperty name="height" value="0.05" units="cm"/>
      <inkml:brushProperty name="color" value="#AB008B"/>
    </inkml:brush>
  </inkml:definitions>
  <inkml:trace contextRef="#ctx0" brushRef="#br0">8 52 24575,'-7'-5'0,"7"-3"0,7 1 0,6-4 0,0 9 0,-1-4 0,1 6 0,0-5 0,0 3 0,0-4 0,0 6 0,5 0 0,-9 6 0,1-4 0,-10 3 0</inkml:trace>
</inkml:ink>
</file>

<file path=ppt/ink/ink14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09.743"/>
    </inkml:context>
    <inkml:brush xml:id="br0">
      <inkml:brushProperty name="width" value="0.05" units="cm"/>
      <inkml:brushProperty name="height" value="0.05" units="cm"/>
      <inkml:brushProperty name="color" value="#AB008B"/>
    </inkml:brush>
  </inkml:definitions>
  <inkml:trace contextRef="#ctx0" brushRef="#br0">0 64 21309,'13'-5'0,"10"-12"1562,-3 0-1562,4 0 552,-6 9-552,-5 8 281,-6 6-281,-1 1 871,0 6-871,-5 0 0,5 0 0,-6 5 0,0-4 0,0 4 0,0-5 0,-6 0 0,-11 10 0,2-8 0,-8 2 0,36-12 0,-2-5 0,23 0 0,-10 0 0,1 0 0,0 0 0,-6 0 0,-6 0 0,-7 0 0</inkml:trace>
</inkml:ink>
</file>

<file path=ppt/ink/ink14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10.655"/>
    </inkml:context>
    <inkml:brush xml:id="br0">
      <inkml:brushProperty name="width" value="0.05" units="cm"/>
      <inkml:brushProperty name="height" value="0.05" units="cm"/>
      <inkml:brushProperty name="color" value="#AB008B"/>
    </inkml:brush>
  </inkml:definitions>
  <inkml:trace contextRef="#ctx0" brushRef="#br0">141 0 17104,'12'0'0,"7"0"3314,-11 6-3314,14 3 1282,-1 33-1282,-6 4 0,21 26 0,-32-5 0,14 10 0,-18 11 253,0 3-253,0-2 0,-26-10 0,7-11 0,-28-4 2145,15-13-2145,0-16 0,3-18 0,0 6 0,3-19 0,2 11 119,6-15 0,10 0 0,3 0 1</inkml:trace>
</inkml:ink>
</file>

<file path=ppt/ink/ink14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11.637"/>
    </inkml:context>
    <inkml:brush xml:id="br0">
      <inkml:brushProperty name="width" value="0.05" units="cm"/>
      <inkml:brushProperty name="height" value="0.05" units="cm"/>
      <inkml:brushProperty name="color" value="#AB008B"/>
    </inkml:brush>
  </inkml:definitions>
  <inkml:trace contextRef="#ctx0" brushRef="#br0">1 13 24575,'18'0'0,"12"0"0,-3 0 0,18 0 0,-18 0 0,7 0 0,-14-5 0,-14 3 0,-7-4 0,-6 6 0,1 0 0</inkml:trace>
</inkml:ink>
</file>

<file path=ppt/ink/ink1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13.718"/>
    </inkml:context>
    <inkml:brush xml:id="br0">
      <inkml:brushProperty name="width" value="0.05" units="cm"/>
      <inkml:brushProperty name="height" value="0.05" units="cm"/>
    </inkml:brush>
  </inkml:definitions>
  <inkml:trace contextRef="#ctx0" brushRef="#br0">0 0 24575,'18'0'0,"-9"6"0,13-5 0,-20 11 0,20-4 0,-19 6 0,19 2 0,-19-3 0,28 6 0,-20-5 0,16 3 0,-14-9 0,-6 8 0,10-13 0,-14 8 0,8-11 0</inkml:trace>
</inkml:ink>
</file>

<file path=ppt/ink/ink14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12.296"/>
    </inkml:context>
    <inkml:brush xml:id="br0">
      <inkml:brushProperty name="width" value="0.05" units="cm"/>
      <inkml:brushProperty name="height" value="0.05" units="cm"/>
      <inkml:brushProperty name="color" value="#AB008B"/>
    </inkml:brush>
  </inkml:definitions>
  <inkml:trace contextRef="#ctx0" brushRef="#br0">1 36 24575,'10'-7'0,"-1"1"0,14 6 0,6-10 0,7 8 0,10-9 0,0 11 0,0 0 0,0 0 0,-10 0 0,-7 0 0,-11 0 0,-31 0 0,14 0 0,-22 0 0</inkml:trace>
</inkml:ink>
</file>

<file path=ppt/ink/ink14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4:22.201"/>
    </inkml:context>
    <inkml:brush xml:id="br0">
      <inkml:brushProperty name="width" value="0.05" units="cm"/>
      <inkml:brushProperty name="height" value="0.05" units="cm"/>
      <inkml:brushProperty name="color" value="#AB008B"/>
    </inkml:brush>
  </inkml:definitions>
  <inkml:trace contextRef="#ctx0" brushRef="#br0">1 47 21280,'0'-13'0,"0"0"1575,0 0-1575,5 6 557,-3 7-557,4 12 284,-6 2-284,0 4 879,0-5-879,0 0 0,0 5 0,0 2 0,0 4 0,0 10 0,0-7 0,7 7 0,-5-9 0,5-6 0,-7 5 0,0-5 0,0 6 0,0-1 0,0 1 0,0-6 0,0 4 0,0-8 0,0 3 0,0-5 0,6 14 0,-5-5 0,5 7 0,-6-6 0,0-9 0,0 4 0,0 0 0,0 2 0,0 4 0,0 1 0,0-6 0,0-1 0,0-5 0,0 0 0,0 0 0,0 5 0,0 2 0,0-1 0,0-1 0,-6-5 0,5 5 0,-5-4 0,0-1 0,5-2 0,-5 2 0,6 1 0,-6-2 0,5 0 0,10-26 0,-5 16 0,11-18 0</inkml:trace>
</inkml:ink>
</file>

<file path=ppt/ink/ink14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4:23.589"/>
    </inkml:context>
    <inkml:brush xml:id="br0">
      <inkml:brushProperty name="width" value="0.05" units="cm"/>
      <inkml:brushProperty name="height" value="0.05" units="cm"/>
      <inkml:brushProperty name="color" value="#AB008B"/>
    </inkml:brush>
  </inkml:definitions>
  <inkml:trace contextRef="#ctx0" brushRef="#br0">1 14 24575,'9'0'0,"0"0"0,17 0 0,-8 0 0,0 0 0,1 0 0,6 0 0,-1 0 0,10 0 0,23 0 0,-15 0 0,7 0 0,-31 0 0,1 0 0,-5 0 0,5 0 0,-7 0 0,-4-6 0,3 4 0,-9-3 0,3 5 0</inkml:trace>
</inkml:ink>
</file>

<file path=ppt/ink/ink14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4:25.051"/>
    </inkml:context>
    <inkml:brush xml:id="br0">
      <inkml:brushProperty name="width" value="0.05" units="cm"/>
      <inkml:brushProperty name="height" value="0.05" units="cm"/>
      <inkml:brushProperty name="color" value="#AB008B"/>
    </inkml:brush>
  </inkml:definitions>
  <inkml:trace contextRef="#ctx0" brushRef="#br0">13 1 24575,'0'13'0,"0"-1"0,0 7 0,0 0 0,0 0 0,6-1 0,-4-5 0,3 0 0,-5 0 0,0 0 0,0 5 0,0-4 0,0 4 0,0-5 0,0 0 0,0 0 0,0 0 0,0 0 0,0 0 0,0 0 0,0 0 0,0 0 0,0-1 0,0 6 0,0-3 0,0 17 0,0-15 0,0 11 0,0-16 0,-5 1 0,3 0 0,-4 15 0,6-6 0,0 12 0,0-15 0,0 4 0,0 6 0,0-7 0,0 5 0,0-14 0,-5 0 0,3 0 0,-4 0 0,6 0 0,0 0 0,0 5 0,0-4 0,0 4 0,0-5 0,0 0 0,0 0 0,0 0 0,0 5 0,0-4 0,0 4 0,0-11 0,0-1 0</inkml:trace>
</inkml:ink>
</file>

<file path=ppt/ink/ink14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4:26.087"/>
    </inkml:context>
    <inkml:brush xml:id="br0">
      <inkml:brushProperty name="width" value="0.05" units="cm"/>
      <inkml:brushProperty name="height" value="0.05" units="cm"/>
      <inkml:brushProperty name="color" value="#AB008B"/>
    </inkml:brush>
  </inkml:definitions>
  <inkml:trace contextRef="#ctx0" brushRef="#br0">1 26 24575,'5'-7'0,"3"1"0,10 6 0,1 0 0,0 0 0,-1 0 0,-5 0 0,5 0 0,2 0 0,4 0 0,1 0 0,0 0 0,-1 0 0,-4-5 0,-2 3 0,0-4 0,-4 6 0,-2 6 0,0-4 0,-5 3 0,6-5 0,0 0 0,-6 0 0,-1 0 0</inkml:trace>
</inkml:ink>
</file>

<file path=ppt/ink/ink14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4:27.046"/>
    </inkml:context>
    <inkml:brush xml:id="br0">
      <inkml:brushProperty name="width" value="0.05" units="cm"/>
      <inkml:brushProperty name="height" value="0.05" units="cm"/>
      <inkml:brushProperty name="color" value="#AB008B"/>
    </inkml:brush>
  </inkml:definitions>
  <inkml:trace contextRef="#ctx0" brushRef="#br0">0 21 24575,'6'7'0,"-5"5"0,16-11 0,-8 5 0,9-6 0,0 0 0,11 0 0,7 0 0,10 0 0,1-8 0,-10 7 0,-1-14 0,-12 13 0,-4-5 0,-2 1 0,-6 5 0,1-5 0,-5 11 0,-3-3 0,-5 4 0</inkml:trace>
</inkml:ink>
</file>

<file path=ppt/ink/ink14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26.630"/>
    </inkml:context>
    <inkml:brush xml:id="br0">
      <inkml:brushProperty name="width" value="0.05" units="cm"/>
      <inkml:brushProperty name="height" value="0.05" units="cm"/>
      <inkml:brushProperty name="color" value="#AB008B"/>
    </inkml:brush>
  </inkml:definitions>
  <inkml:trace contextRef="#ctx0" brushRef="#br0">8 39 24575,'16'-19'0,"-6"11"0,14-4 0,-11 12 0,0 0 0,5 0 0,1 0 0,-5 6 0,3 1 0,-16 21 0,-1-12 0,-1 17 0,-29-7 0,17 1 0,-21 4 0,19-11 0,1-2 0,7-5 0,-10 1 0,14-1 0,-14 2 0,16-2 0,1 0 0,12-6 0,2-1 0,5-6 0,-7 0 0,1 0 0,5 0 0,-3 5 0,-3-3 0,-6 3 0</inkml:trace>
</inkml:ink>
</file>

<file path=ppt/ink/ink14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27.132"/>
    </inkml:context>
    <inkml:brush xml:id="br0">
      <inkml:brushProperty name="width" value="0.05" units="cm"/>
      <inkml:brushProperty name="height" value="0.05" units="cm"/>
      <inkml:brushProperty name="color" value="#AB008B"/>
    </inkml:brush>
  </inkml:definitions>
  <inkml:trace contextRef="#ctx0" brushRef="#br0">1 30 24575,'23'-6'0,"-7"5"0,8-5 0,-6 6 0,-4 0 0,9-7 0,-3 5 0,4-5 0,1 7 0,0 0 0,-1 0 0,-5 0 0,0 0 0,-7 0 0,-4 0 0,-3 0 0</inkml:trace>
</inkml:ink>
</file>

<file path=ppt/ink/ink14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27.560"/>
    </inkml:context>
    <inkml:brush xml:id="br0">
      <inkml:brushProperty name="width" value="0.05" units="cm"/>
      <inkml:brushProperty name="height" value="0.05" units="cm"/>
      <inkml:brushProperty name="color" value="#AB008B"/>
    </inkml:brush>
  </inkml:definitions>
  <inkml:trace contextRef="#ctx0" brushRef="#br0">26 1 24575,'0'12'0,"-6"1"0,5 0 0,-5 0 0,6 0 0,0 0 0,0 0 0,0 0 0,0 0 0,0 5 0,-6-10 0,5 9 0,-5-16 0,6 5 0</inkml:trace>
</inkml:ink>
</file>

<file path=ppt/ink/ink14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28.370"/>
    </inkml:context>
    <inkml:brush xml:id="br0">
      <inkml:brushProperty name="width" value="0.05" units="cm"/>
      <inkml:brushProperty name="height" value="0.05" units="cm"/>
      <inkml:brushProperty name="color" value="#AB008B"/>
    </inkml:brush>
  </inkml:definitions>
  <inkml:trace contextRef="#ctx0" brushRef="#br0">65 43 24575,'0'-13'0,"6"6"0,6-7 0,2 13 0,4-7 0,-5 8 0,0 0 0,0 6 0,0-5 0,-6 11 0,4-11 0,-9 16 0,4-9 0,-6 16 0,-11 5 0,1-2 0,-17 11 0,1-8 0,-1 0 0,-3 5 0,19-14 0,-13 4 0,21-12 0,-8 2 0,5-8 0,5 9 0,-5-7 0,17 3 0,-2-6 0,14-6 0,6 0 0,-2 0 0,7 0 0,-15 0 0,-6-6 0,-8 5 0,-5-5 0</inkml:trace>
</inkml:ink>
</file>

<file path=ppt/ink/ink1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14.848"/>
    </inkml:context>
    <inkml:brush xml:id="br0">
      <inkml:brushProperty name="width" value="0.05" units="cm"/>
      <inkml:brushProperty name="height" value="0.05" units="cm"/>
    </inkml:brush>
  </inkml:definitions>
  <inkml:trace contextRef="#ctx0" brushRef="#br0">384 7 24575,'-7'-5'0,"-5"3"0,3 7 0,-4 4 0,-2 9 0,1 0 0,-9 6 0,-6 14 0,-9 7 0,0 0 0,-1 7 0,3-15 0,-1 6 0,12-19 0,3-1 0,15-10 0,-5-6 0,11-1 0,-5-6 0</inkml:trace>
</inkml:ink>
</file>

<file path=ppt/ink/ink14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28.843"/>
    </inkml:context>
    <inkml:brush xml:id="br0">
      <inkml:brushProperty name="width" value="0.05" units="cm"/>
      <inkml:brushProperty name="height" value="0.05" units="cm"/>
      <inkml:brushProperty name="color" value="#AB008B"/>
    </inkml:brush>
  </inkml:definitions>
  <inkml:trace contextRef="#ctx0" brushRef="#br0">1 51 12060,'0'-20'0,"6"8"4807,15 6-4807,2 6 2177,11 0-2177,-9 0 1224,0 0-1224,-1 0 4307,-4-6-4307,3 5 0,-15-5 0,3 6 0</inkml:trace>
</inkml:ink>
</file>

<file path=ppt/ink/ink14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29.571"/>
    </inkml:context>
    <inkml:brush xml:id="br0">
      <inkml:brushProperty name="width" value="0.05" units="cm"/>
      <inkml:brushProperty name="height" value="0.05" units="cm"/>
      <inkml:brushProperty name="color" value="#AB008B"/>
    </inkml:brush>
  </inkml:definitions>
  <inkml:trace contextRef="#ctx0" brushRef="#br0">1 27 24575,'5'-8'0,"-3"-3"0,9 9 0,2-4 0,6 6 0,0 0 0,5 8 0,-16-1 0,9 8 0,-16-2 0,5 0 0,-17 1 0,2-1 0,-9 2 0,5-2 0,0 0 0,0 0 0,6-1 0,-10 7 0,9-11 0,6 3 0,10-11 0,17-7 0,-1 5 0,10-16 0,-7 16 0,7-9 0,-14 6 0,-2 3 0,-11-4 0,-1 6 0</inkml:trace>
</inkml:ink>
</file>

<file path=ppt/ink/ink14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30.612"/>
    </inkml:context>
    <inkml:brush xml:id="br0">
      <inkml:brushProperty name="width" value="0.05" units="cm"/>
      <inkml:brushProperty name="height" value="0.05" units="cm"/>
      <inkml:brushProperty name="color" value="#AB008B"/>
    </inkml:brush>
  </inkml:definitions>
  <inkml:trace contextRef="#ctx0" brushRef="#br0">1 0 24575,'11'7'0,"2"-1"0,12-6 0,0 0 0,-1 0 0,1 0 0,-1 0 0,-4 0 0,-2 0 0,-17 0 0,4 6 0,-17-5 0,11 5 0,-5-6 0</inkml:trace>
</inkml:ink>
</file>

<file path=ppt/ink/ink14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31.010"/>
    </inkml:context>
    <inkml:brush xml:id="br0">
      <inkml:brushProperty name="width" value="0.05" units="cm"/>
      <inkml:brushProperty name="height" value="0.05" units="cm"/>
      <inkml:brushProperty name="color" value="#AB008B"/>
    </inkml:brush>
  </inkml:definitions>
  <inkml:trace contextRef="#ctx0" brushRef="#br0">1 17 24575,'24'0'0,"10"0"0,3 0 0,18 0 0,-7 0 0,8 0 0,-10 0 0,-10-7 0,-7 5 0,-23-6 0,-22 8 0,5 0 0,-9 0 0</inkml:trace>
</inkml:ink>
</file>

<file path=ppt/ink/ink14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33.910"/>
    </inkml:context>
    <inkml:brush xml:id="br0">
      <inkml:brushProperty name="width" value="0.05" units="cm"/>
      <inkml:brushProperty name="height" value="0.05" units="cm"/>
      <inkml:brushProperty name="color" value="#AB008B"/>
    </inkml:brush>
  </inkml:definitions>
  <inkml:trace contextRef="#ctx0" brushRef="#br0">1 27 24575,'11'-7'0,"-3"1"0,27 0 0,-18 5 0,13-5 0,-18 6 0,1 0 0,-5 11 0,-3 3 0,-5 5 0,-7 4 0,-2-3 0,-11 14 0,3-7 0,-2 7 0,2-10 0,8 1 0,-9-4 0,15 2 0,-8-7 0,17-3 0,1-8 0,6-5 0,5 0 0,-4 0 0,9 0 0,-3 0 0,-1 0 0,4 0 0,-14 0 0,2 0 0</inkml:trace>
</inkml:ink>
</file>

<file path=ppt/ink/ink14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34.301"/>
    </inkml:context>
    <inkml:brush xml:id="br0">
      <inkml:brushProperty name="width" value="0.05" units="cm"/>
      <inkml:brushProperty name="height" value="0.05" units="cm"/>
      <inkml:brushProperty name="color" value="#AB008B"/>
    </inkml:brush>
  </inkml:definitions>
  <inkml:trace contextRef="#ctx0" brushRef="#br0">0 53 24575,'13'-6'0,"0"5"0,5-5 0,11-4 0,7 7 0,1-14 0,6 15 0,-16-5 0,2 7 0,-11 0 0,-11 0 0,-1 0 0</inkml:trace>
</inkml:ink>
</file>

<file path=ppt/ink/ink14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34.684"/>
    </inkml:context>
    <inkml:brush xml:id="br0">
      <inkml:brushProperty name="width" value="0.05" units="cm"/>
      <inkml:brushProperty name="height" value="0.05" units="cm"/>
      <inkml:brushProperty name="color" value="#AB008B"/>
    </inkml:brush>
  </inkml:definitions>
  <inkml:trace contextRef="#ctx0" brushRef="#br0">30 1 24575,'-8'13'0,"3"0"0,-3 5 0,6 1 0,-5 6 0,7 9 0,0-7 0,0 2 0,0-11 0,0-5 0,0-1 0,6-4 0,-5-3 0,5-5 0</inkml:trace>
</inkml:ink>
</file>

<file path=ppt/ink/ink14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35.306"/>
    </inkml:context>
    <inkml:brush xml:id="br0">
      <inkml:brushProperty name="width" value="0.05" units="cm"/>
      <inkml:brushProperty name="height" value="0.05" units="cm"/>
      <inkml:brushProperty name="color" value="#AB008B"/>
    </inkml:brush>
  </inkml:definitions>
  <inkml:trace contextRef="#ctx0" brushRef="#br0">1 60 24575,'10'-7'0,"4"1"0,20 6 0,3-10 0,8 7 0,1-7 0,0 10 0,-9-7 0,-9 5 0,-10-5 0,-16 1 0,-4 4 0,-5 2 0,1 2 0,6 3 0</inkml:trace>
</inkml:ink>
</file>

<file path=ppt/ink/ink14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35.727"/>
    </inkml:context>
    <inkml:brush xml:id="br0">
      <inkml:brushProperty name="width" value="0.05" units="cm"/>
      <inkml:brushProperty name="height" value="0.05" units="cm"/>
      <inkml:brushProperty name="color" value="#AB008B"/>
    </inkml:brush>
  </inkml:definitions>
  <inkml:trace contextRef="#ctx0" brushRef="#br0">17 0 24575,'0'4'0,"0"-1"0,0 15 0,0 0 0,-8 1 0,7 6 0,-7 0 0,8 0 0,0-6 0,0 0 0,0-6 0,0-6 0,0-1 0</inkml:trace>
</inkml:ink>
</file>

<file path=ppt/ink/ink14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37.221"/>
    </inkml:context>
    <inkml:brush xml:id="br0">
      <inkml:brushProperty name="width" value="0.05" units="cm"/>
      <inkml:brushProperty name="height" value="0.05" units="cm"/>
      <inkml:brushProperty name="color" value="#AB008B"/>
    </inkml:brush>
  </inkml:definitions>
  <inkml:trace contextRef="#ctx0" brushRef="#br0">10 43 24575,'11'-14'0,"3"0"0,6 6 0,-2 2 0,6 6 0,-8 0 0,2 6 0,-7-5 0,-9 11 0,3-5 0,-5 6 0,0-1 0,0 7 0,-7 0 0,5 6 0,-29 6 0,15 5 0,-21 7 0,24-6 0,-8-7 0,18-11 0,-14-5 0,16-1 0,1-6 0,12-1 0,3-6 0,3 0 0,-5 0 0,-1 0 0,1 0 0,-6-6 0,10 5 0,-8-5 0,3 6 0,-6 0 0</inkml:trace>
</inkml:ink>
</file>

<file path=ppt/ink/ink1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15.631"/>
    </inkml:context>
    <inkml:brush xml:id="br0">
      <inkml:brushProperty name="width" value="0.05" units="cm"/>
      <inkml:brushProperty name="height" value="0.05" units="cm"/>
    </inkml:brush>
  </inkml:definitions>
  <inkml:trace contextRef="#ctx0" brushRef="#br0">1 199 15413,'15'-22'0,"-11"1"0,27-12 1804,-20-4-1804,17 9 2099,-18-2-2099,6 22 1172,-14-9-1172,9 14 2620,-9 3-2620,4 9 1467,-6 9-1467,0 0 0,11 7 0,-2-10 0,9 33 0,-5-34 0,-6 25 0,-1-21 0,-6 2 0,7 4 0,-5 1 0,5-1 0,-7 1 0,0 0 0,6-6 0,-4 5 0,3-10 0,1-1 0,-4 4 0,3-9 0,1 4 0,1-6 0,6-12 0,15 5 0,0-29 0,-3 24 0,-7-18 0</inkml:trace>
</inkml:ink>
</file>

<file path=ppt/ink/ink14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37.747"/>
    </inkml:context>
    <inkml:brush xml:id="br0">
      <inkml:brushProperty name="width" value="0.05" units="cm"/>
      <inkml:brushProperty name="height" value="0.05" units="cm"/>
      <inkml:brushProperty name="color" value="#AB008B"/>
    </inkml:brush>
  </inkml:definitions>
  <inkml:trace contextRef="#ctx0" brushRef="#br0">1 60 19967,'0'-13'0,"20"6"2157,-4 1-2157,18-1 783,-9 5-783,9-6 404,15 1-404,-15 5 1264,6-5-1264,-33 13 0,-12 2 0,2 0 0,-8-1 0</inkml:trace>
</inkml:ink>
</file>

<file path=ppt/ink/ink14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38.385"/>
    </inkml:context>
    <inkml:brush xml:id="br0">
      <inkml:brushProperty name="width" value="0.05" units="cm"/>
      <inkml:brushProperty name="height" value="0.05" units="cm"/>
      <inkml:brushProperty name="color" value="#AB008B"/>
    </inkml:brush>
  </inkml:definitions>
  <inkml:trace contextRef="#ctx0" brushRef="#br0">1 14 24575,'7'-6'0,"9"5"0,-2-5 0,11 6 0,-1 0 0,-4 6 0,-8 6 0,-6 2 0,-6 4 0,-6-5 0,4 0 0,-14 1 0,13 0 0,-19-6 0,19 9 0,-13-14 0,14 14 0,2-16 0,7 5 0,6-6 0,0 0 0,6 0 0,-5-6 0,15 4 0,-19-3 0,7 5 0</inkml:trace>
</inkml:ink>
</file>

<file path=ppt/ink/ink14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39.088"/>
    </inkml:context>
    <inkml:brush xml:id="br0">
      <inkml:brushProperty name="width" value="0.05" units="cm"/>
      <inkml:brushProperty name="height" value="0.05" units="cm"/>
      <inkml:brushProperty name="color" value="#AB008B"/>
    </inkml:brush>
  </inkml:definitions>
  <inkml:trace contextRef="#ctx0" brushRef="#br0">62 1 13494,'18'0'0,"-2"11"4475,3-9-4475,-11 20 0,9-12 0,-14 9 1923,13-5-1923,-14 4 1059,3 2-1059,-5 14 3624,0 2-3624,0 10 0,-17 3 0,12 7 0,-31 0 0,32-10 0,-30-4 0,25-16 0,-19 0 0,14-13 0,1-5 0,8-8 0</inkml:trace>
</inkml:ink>
</file>

<file path=ppt/ink/ink14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44.193"/>
    </inkml:context>
    <inkml:brush xml:id="br0">
      <inkml:brushProperty name="width" value="0.05" units="cm"/>
      <inkml:brushProperty name="height" value="0.05" units="cm"/>
      <inkml:brushProperty name="color" value="#AB008B"/>
    </inkml:brush>
  </inkml:definitions>
  <inkml:trace contextRef="#ctx0" brushRef="#br0">203 0 24575,'-13'6'0,"6"1"0,-10 0 0,15 10 0,-15-14 0,15 19 0,-9-14 0,9 10 0,-14-3 0,13 3 0,-23 8 0,22 9 0,-29 9 0,28 3 0,-25 11 0,27-9 0,-9 6 0,12 11 0,0-15 0,0 15 0,0-20 0,0-9 0,0-3 0,6-9 0,6-4 0,3-8 0,3 0 0,-5-11 0,5 3 0,-4-5 0,-2-5 0,-6-3 0,-6 1 0,0 1 0</inkml:trace>
</inkml:ink>
</file>

<file path=ppt/ink/ink14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45.609"/>
    </inkml:context>
    <inkml:brush xml:id="br0">
      <inkml:brushProperty name="width" value="0.05" units="cm"/>
      <inkml:brushProperty name="height" value="0.05" units="cm"/>
      <inkml:brushProperty name="color" value="#AB008B"/>
    </inkml:brush>
  </inkml:definitions>
  <inkml:trace contextRef="#ctx0" brushRef="#br0">1 43 24575,'0'-13'0,"6"6"0,6-6 0,7 11 0,6-5 0,-6 7 0,0 0 0,-1 7 0,-4 1 0,-2 6 0,-6-1 0,-6 0 0,0 0 0,-6 0 0,5 5 0,-16-3 0,8 4 0,-3-5 0,-5 1 0,14-2 0,-13-4 0,14 8 0,-4-9 0,17 4 0,3-6 0,11-6 0,-1 0 0,1-7 0,-6 5 0,-1-5 0,-11 7 0,-1 0 0</inkml:trace>
</inkml:ink>
</file>

<file path=ppt/ink/ink14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46.697"/>
    </inkml:context>
    <inkml:brush xml:id="br0">
      <inkml:brushProperty name="width" value="0.05" units="cm"/>
      <inkml:brushProperty name="height" value="0.05" units="cm"/>
      <inkml:brushProperty name="color" value="#AB008B"/>
    </inkml:brush>
  </inkml:definitions>
  <inkml:trace contextRef="#ctx0" brushRef="#br0">30 1 20788,'0'4'0,"-5"-1"1796,3 15-1796,-4-5 641,6 0-641,-7 5 329,5 2-329,-5 26 255,7-21 0,0 9 0,0-28 1</inkml:trace>
</inkml:ink>
</file>

<file path=ppt/ink/ink14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47.193"/>
    </inkml:context>
    <inkml:brush xml:id="br0">
      <inkml:brushProperty name="width" value="0.05" units="cm"/>
      <inkml:brushProperty name="height" value="0.05" units="cm"/>
      <inkml:brushProperty name="color" value="#AB008B"/>
    </inkml:brush>
  </inkml:definitions>
  <inkml:trace contextRef="#ctx0" brushRef="#br0">7 30 24575,'-7'-6'0,"12"5"0,9-5 0,11 6 0,-1-7 0,1 5 0,-1-5 0,7 7 0,-11 5 0,-2 2 0,-12 1 0,-6-3 0</inkml:trace>
</inkml:ink>
</file>

<file path=ppt/ink/ink14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47.841"/>
    </inkml:context>
    <inkml:brush xml:id="br0">
      <inkml:brushProperty name="width" value="0.05" units="cm"/>
      <inkml:brushProperty name="height" value="0.05" units="cm"/>
      <inkml:brushProperty name="color" value="#AB008B"/>
    </inkml:brush>
  </inkml:definitions>
  <inkml:trace contextRef="#ctx0" brushRef="#br0">39 27 14982,'-7'-6'0,"12"5"4045,-2-11-4045,19 11 1658,-14-5-1658,10 6 897,-5 0-897,5 0 2993,-2 11-2993,-3 3 0,-6 11 0,-7 0 0,-7-1 0,-3 1 0,1-1 0,-22 8 0,18-6 0,-13 1 0,8-15 0,15-1 0,-14-9 0,10 4 0,0-12 0,1-1 0,12-1 0,-5-3 0,16 9 0,-9-3 0,10-1 0,-5 4 0,0-3 0,0 5 0,0 0 0,0 0 0,0 0 0,0 0 0,-1 0 0,1 5 0,0-3 0,0 4 0,-6-6 0,-1 0 0</inkml:trace>
</inkml:ink>
</file>

<file path=ppt/ink/ink14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49.846"/>
    </inkml:context>
    <inkml:brush xml:id="br0">
      <inkml:brushProperty name="width" value="0.05" units="cm"/>
      <inkml:brushProperty name="height" value="0.05" units="cm"/>
      <inkml:brushProperty name="color" value="#AB008B"/>
    </inkml:brush>
  </inkml:definitions>
  <inkml:trace contextRef="#ctx0" brushRef="#br0">0 0 24575,'13'0'0,"-2"0"0,23 0 0,0 10 0,2-7 0,10 7 0,9-10 0,14 0 0,-23 0 0,-10 0 0,-32 0 0,-9 0 0</inkml:trace>
</inkml:ink>
</file>

<file path=ppt/ink/ink14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50.679"/>
    </inkml:context>
    <inkml:brush xml:id="br0">
      <inkml:brushProperty name="width" value="0.05" units="cm"/>
      <inkml:brushProperty name="height" value="0.05" units="cm"/>
      <inkml:brushProperty name="color" value="#AB008B"/>
    </inkml:brush>
  </inkml:definitions>
  <inkml:trace contextRef="#ctx0" brushRef="#br0">13 26 10337,'0'-19'0,"0"12"5065,-6 9-5065,5 11 2475,-5-1-2475,6 1 1435,0 0-1435,0 5 5263,0 2-5263,0 15 0,0-13 0,0 2 0,0-19 0</inkml:trace>
</inkml:ink>
</file>

<file path=ppt/ink/ink1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16.732"/>
    </inkml:context>
    <inkml:brush xml:id="br0">
      <inkml:brushProperty name="width" value="0.05" units="cm"/>
      <inkml:brushProperty name="height" value="0.05" units="cm"/>
    </inkml:brush>
  </inkml:definitions>
  <inkml:trace contextRef="#ctx0" brushRef="#br0">13 64 24575,'0'19'0,"0"5"0,0 6 0,0-8 0,0 7 0,0-10 0,-6-11 0,5 15 0,-5-31 0,30-2 0,-11-17 0,31-17 0,-14 3 0,13-4 0,-20 6 0,9 21 0,-29 13 0,8 12 0,-11 6 0,0 5 0,0 1 0,0 6 0,0-6 0,0 4 0,0-8 0,5 3 0,-3-5 0,11 5 0,-6-10 0,2 9 0,3-16 0,-11 5 0,5-6 0</inkml:trace>
</inkml:ink>
</file>

<file path=ppt/ink/ink14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50.935"/>
    </inkml:context>
    <inkml:brush xml:id="br0">
      <inkml:brushProperty name="width" value="0.05" units="cm"/>
      <inkml:brushProperty name="height" value="0.05" units="cm"/>
      <inkml:brushProperty name="color" value="#AB008B"/>
    </inkml:brush>
  </inkml:definitions>
  <inkml:trace contextRef="#ctx0" brushRef="#br0">0 26 20579,'13'-6'0,"0"5"1889,-6-11-1889,19 11 0,-10-5 0,18 6 677,-9 0-677,0 0 0,-12 0 0,-2 0 0</inkml:trace>
</inkml:ink>
</file>

<file path=ppt/ink/ink14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51.415"/>
    </inkml:context>
    <inkml:brush xml:id="br0">
      <inkml:brushProperty name="width" value="0.05" units="cm"/>
      <inkml:brushProperty name="height" value="0.05" units="cm"/>
      <inkml:brushProperty name="color" value="#AB008B"/>
    </inkml:brush>
  </inkml:definitions>
  <inkml:trace contextRef="#ctx0" brushRef="#br0">1 43 24575,'10'-15'0,"-1"8"0,9-1 0,-5 3 0,6 3 0,-5-4 0,5 6 0,-1 0 0,-10 6 0,9-4 0,-16 9 0,5 11 0,-6-6 0,0 12 0,-6-15 0,5 0 0,-16-6 0,14 10 0,-19-15 0,19 20 0,-13-19 0,25 8 0,-1-11 0,26 0 0,3-10 0,8 7 0,1-7 0,-9 2 0,-3 7 0,-21-7 0,-2 8 0</inkml:trace>
</inkml:ink>
</file>

<file path=ppt/ink/ink14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52.839"/>
    </inkml:context>
    <inkml:brush xml:id="br0">
      <inkml:brushProperty name="width" value="0.05" units="cm"/>
      <inkml:brushProperty name="height" value="0.05" units="cm"/>
      <inkml:brushProperty name="color" value="#AB008B"/>
    </inkml:brush>
  </inkml:definitions>
  <inkml:trace contextRef="#ctx0" brushRef="#br0">125 1 20435,'-13'0'0,"6"6"1953,-4 1-1953,9 6 702,-11 5-702,11 11 0,-17 16 0,16 43 0,-21-13 361,21 12-361,-9-22 0,2-17 0,7 7 1124,0 19-1124,16-42 0,8 16 0,-7-48 0,-3 0 0</inkml:trace>
</inkml:ink>
</file>

<file path=ppt/ink/ink14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53.615"/>
    </inkml:context>
    <inkml:brush xml:id="br0">
      <inkml:brushProperty name="width" value="0.05" units="cm"/>
      <inkml:brushProperty name="height" value="0.05" units="cm"/>
      <inkml:brushProperty name="color" value="#AB008B"/>
    </inkml:brush>
  </inkml:definitions>
  <inkml:trace contextRef="#ctx0" brushRef="#br0">1 52 20737,'0'-13'0,"5"6"1820,-3-5-1820,14 11 0,-7-5 0,9 6 649,-5-6-649,0 5 334,0-5-334,5 6 1035,-10 6-1035,9-5 0,-16 11 0,5 0 0,-12 2 0,5 4 0,-20 5 0,17-3 0,-27 14 0,27-9 0,-18 4 0,20-9 0,-11-2 0,11-5 0,-4 0 0,6 5 0,0-4 0,11-2 0,-2-6 0,14-6 0,-3 0 0,4 0 0,-4-6 0,-8 5 0,-6-5 0</inkml:trace>
</inkml:ink>
</file>

<file path=ppt/ink/ink14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54.005"/>
    </inkml:context>
    <inkml:brush xml:id="br0">
      <inkml:brushProperty name="width" value="0.05" units="cm"/>
      <inkml:brushProperty name="height" value="0.05" units="cm"/>
      <inkml:brushProperty name="color" value="#AB008B"/>
    </inkml:brush>
  </inkml:definitions>
  <inkml:trace contextRef="#ctx0" brushRef="#br0">0 56 18845,'7'-6'0,"10"5"2631,-3-12-2631,5 11 977,-1-11-977,-5 11 509,0-9-509,5 9 1613,7-3-1613,-4 5 0,-3 0 0,-12 0 0</inkml:trace>
</inkml:ink>
</file>

<file path=ppt/ink/ink14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54.371"/>
    </inkml:context>
    <inkml:brush xml:id="br0">
      <inkml:brushProperty name="width" value="0.05" units="cm"/>
      <inkml:brushProperty name="height" value="0.05" units="cm"/>
      <inkml:brushProperty name="color" value="#AB008B"/>
    </inkml:brush>
  </inkml:definitions>
  <inkml:trace contextRef="#ctx0" brushRef="#br0">0 0 24575,'0'13'0,"0"5"0,0-3 0,0 8 0,0-9 0,0 9 0,0-8 0,0 3 0,0-5 0,0-1 0,0 1 0,0-6 0,0-1 0</inkml:trace>
</inkml:ink>
</file>

<file path=ppt/ink/ink14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54.990"/>
    </inkml:context>
    <inkml:brush xml:id="br0">
      <inkml:brushProperty name="width" value="0.05" units="cm"/>
      <inkml:brushProperty name="height" value="0.05" units="cm"/>
      <inkml:brushProperty name="color" value="#AB008B"/>
    </inkml:brush>
  </inkml:definitions>
  <inkml:trace contextRef="#ctx0" brushRef="#br0">0 39 18636,'6'-13'0,"6"6"2716,3-4-2716,3 9 1014,-5-4-1014,5 6 528,-4 0-528,-2 6 1681,-6 16-1681,-6-6 0,-15 22 0,11-18 0,-27 13 0,27-12 0,-17 1 0,20-9 0,-5 0 0,26-6 0,-4-1 0,18-6 0,-14-6 0,-2 5 0,-5-5 0,0 0 0,0 5 0,-6-5 0,-2 6 0</inkml:trace>
</inkml:ink>
</file>

<file path=ppt/ink/ink14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55.691"/>
    </inkml:context>
    <inkml:brush xml:id="br0">
      <inkml:brushProperty name="width" value="0.05" units="cm"/>
      <inkml:brushProperty name="height" value="0.05" units="cm"/>
      <inkml:brushProperty name="color" value="#AB008B"/>
    </inkml:brush>
  </inkml:definitions>
  <inkml:trace contextRef="#ctx0" brushRef="#br0">1 50 24575,'12'0'0,"1"0"0,5-7 0,2 5 0,4-13 0,1 14 0,0-7 0,-1 1 0,-4 5 0,-2-5 0,-11 12 0,-1-3 0,-6 4 0</inkml:trace>
</inkml:ink>
</file>

<file path=ppt/ink/ink14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56.028"/>
    </inkml:context>
    <inkml:brush xml:id="br0">
      <inkml:brushProperty name="width" value="0.05" units="cm"/>
      <inkml:brushProperty name="height" value="0.05" units="cm"/>
      <inkml:brushProperty name="color" value="#AB008B"/>
    </inkml:brush>
  </inkml:definitions>
  <inkml:trace contextRef="#ctx0" brushRef="#br0">1 0 24575,'0'28'0,"0"-6"0,0 12 0,0-10 0,0 1 0,0-1 0,0 1 0,0 0 0,0-12 0,0-2 0</inkml:trace>
</inkml:ink>
</file>

<file path=ppt/ink/ink14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57.246"/>
    </inkml:context>
    <inkml:brush xml:id="br0">
      <inkml:brushProperty name="width" value="0.05" units="cm"/>
      <inkml:brushProperty name="height" value="0.05" units="cm"/>
      <inkml:brushProperty name="color" value="#AB008B"/>
    </inkml:brush>
  </inkml:definitions>
  <inkml:trace contextRef="#ctx0" brushRef="#br0">4 27 24575,'20'-15'0,"-1"4"0,-6 11 0,0 0 0,-1 0 0,1 0 0,0 0 0,0 0 0,-6 5 0,-1 8 0,-6 1 0,0 4 0,-15 5 0,11-3 0,-27 13 0,27-12 0,-22 3 0,23-11 0,-13 2 0,14 3 0,-9-10 0,9 14 0,-4-14 0,1 5 0,3-2 0,-4-4 0,12 6 0,1-5 0,21-3 0,3-5 0,15 0 0,0-10 0,-21 7 0,-4-7 0</inkml:trace>
</inkml:ink>
</file>

<file path=ppt/ink/ink1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17.897"/>
    </inkml:context>
    <inkml:brush xml:id="br0">
      <inkml:brushProperty name="width" value="0.05" units="cm"/>
      <inkml:brushProperty name="height" value="0.05" units="cm"/>
    </inkml:brush>
  </inkml:definitions>
  <inkml:trace contextRef="#ctx0" brushRef="#br0">128 1 24575,'-25'24'0,"1"4"0,16 1 0,-17 11 0,21 7 0,-25 2 0,27-3 0,-8 0 0,10 0 0,0-1 0,0 1 0,0-9 0,15 1 0,-6-17 0,14-5 0,-5-10 0,-10-6 0,3 0 0</inkml:trace>
</inkml:ink>
</file>

<file path=ppt/ink/ink14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57.659"/>
    </inkml:context>
    <inkml:brush xml:id="br0">
      <inkml:brushProperty name="width" value="0.05" units="cm"/>
      <inkml:brushProperty name="height" value="0.05" units="cm"/>
      <inkml:brushProperty name="color" value="#AB008B"/>
    </inkml:brush>
  </inkml:definitions>
  <inkml:trace contextRef="#ctx0" brushRef="#br0">0 63 24575,'19'-9'0,"-1"-5"0,12 6 0,-8 0 0,13 1 0,-5-1 0,-9 6 0,8-5 0,-20 7 0,2 0 0</inkml:trace>
</inkml:ink>
</file>

<file path=ppt/ink/ink14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58.275"/>
    </inkml:context>
    <inkml:brush xml:id="br0">
      <inkml:brushProperty name="width" value="0.05" units="cm"/>
      <inkml:brushProperty name="height" value="0.05" units="cm"/>
      <inkml:brushProperty name="color" value="#AB008B"/>
    </inkml:brush>
  </inkml:definitions>
  <inkml:trace contextRef="#ctx0" brushRef="#br0">0 26 24575,'11'-7'0,"-2"-5"0,9 11 0,-5-5 0,-1 6 0,7 0 0,-11 11 0,3 12 0,-11-1 0,-11 7 0,8-16 0,-14 2 0,16-2 0,-12 5 0,11-4 0,0-2 0,10-6 0,4-6 0,1 0 0,0 0 0,0 0 0,0 0 0,0-6 0,9-10 0,-12 6 0,5-5 0</inkml:trace>
</inkml:ink>
</file>

<file path=ppt/ink/ink14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59.020"/>
    </inkml:context>
    <inkml:brush xml:id="br0">
      <inkml:brushProperty name="width" value="0.05" units="cm"/>
      <inkml:brushProperty name="height" value="0.05" units="cm"/>
      <inkml:brushProperty name="color" value="#AB008B"/>
    </inkml:brush>
  </inkml:definitions>
  <inkml:trace contextRef="#ctx0" brushRef="#br0">1 25 13964,'5'-13'0,"8"2"4347,1 11-4347,9 0 0,-8 0 1840,3 0-1840,-6 5 1007,-4 8-1007,-3 1 3417,-12 9-3417,5-3 0,-20 9 0,10-4 0,-5-1 0,-1-4 0,15-7 0,-8 1 0,31-6 0,-3-3 0,17-12 0,-10 5 0,-4-11 0,-2 11 0,-5-3 0,-6 5 0,-2 0 0</inkml:trace>
</inkml:ink>
</file>

<file path=ppt/ink/ink14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6:59.969"/>
    </inkml:context>
    <inkml:brush xml:id="br0">
      <inkml:brushProperty name="width" value="0.05" units="cm"/>
      <inkml:brushProperty name="height" value="0.05" units="cm"/>
      <inkml:brushProperty name="color" value="#AB008B"/>
    </inkml:brush>
  </inkml:definitions>
  <inkml:trace contextRef="#ctx0" brushRef="#br0">77 1 24575,'7'11'0,"10"4"0,1 15 0,-3-2 0,10 10 0,-22-2 0,7 20 0,-10 1 0,0 11 0,-18-1 0,3-10 0,-16-1 0,19-20 0,-14 3 0,22-19 0,-22-3 0,23-1 0,-14-13 0,10 14 0,0-16 0,1 5 0</inkml:trace>
</inkml:ink>
</file>

<file path=ppt/ink/ink14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11.258"/>
    </inkml:context>
    <inkml:brush xml:id="br0">
      <inkml:brushProperty name="width" value="0.05" units="cm"/>
      <inkml:brushProperty name="height" value="0.05" units="cm"/>
      <inkml:brushProperty name="color" value="#AB008B"/>
    </inkml:brush>
  </inkml:definitions>
  <inkml:trace contextRef="#ctx0" brushRef="#br0">14 99 24575,'-13'0'0,"22"-5"0,0 3 0,26-19 0,-9 17 0,7-27 0,4 20 0,-11-6 0,3 10 0,-16 7 0,5 0 0,-4 0 0,4 0 0,-5 0 0,0 0 0,-6 0 0,-1 0 0</inkml:trace>
</inkml:ink>
</file>

<file path=ppt/ink/ink14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11.793"/>
    </inkml:context>
    <inkml:brush xml:id="br0">
      <inkml:brushProperty name="width" value="0.05" units="cm"/>
      <inkml:brushProperty name="height" value="0.05" units="cm"/>
      <inkml:brushProperty name="color" value="#AB008B"/>
    </inkml:brush>
  </inkml:definitions>
  <inkml:trace contextRef="#ctx0" brushRef="#br0">0 0 24575,'0'20'0,"0"3"0,0-4 0,0 36 0,0-14 0,0 26 0,0-31 0,0-2 0,6-15 0,-5 0 0,5-7 0,-6-4 0,0-3 0</inkml:trace>
</inkml:ink>
</file>

<file path=ppt/ink/ink14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14.388"/>
    </inkml:context>
    <inkml:brush xml:id="br0">
      <inkml:brushProperty name="width" value="0.05" units="cm"/>
      <inkml:brushProperty name="height" value="0.05" units="cm"/>
      <inkml:brushProperty name="color" value="#AB008B"/>
    </inkml:brush>
  </inkml:definitions>
  <inkml:trace contextRef="#ctx0" brushRef="#br0">59 1 24575,'0'4'0,"0"-2"0,-6 16 0,5 0 0,-5 11 0,-4 8 0,7 18 0,-7-7 0,10 8 0,-10-11 0,7 1 0,-7 21 0,10-15 0,0 0 0,0-23 0,0-11 0,0-4 0,0-7 0,6-9 0,-5-11 0,16-1 0,-7-5 0,17-13 0,-16 10 0,15-9 0,-23 18 0,18 4 0,-11-8 0,9 9 0,-5-11 0,-6 6 0,3 6 0,-10 7 0,11 2 0,-11 14 0,5-7 0,-6 15 0,6-10 0,-5 5 0,5-7 0,-6 6 0,6-9 0,-5 8 0,5-10 0,0 0 0,1-1 0,6-6 0,1-11 0,-1 2 0,2-9 0,-2 5 0,1-5 0,1-2 0,2-4 0,-3 4 0,2-3 0,-8 8 0,-1-3 0,-1 11 0,-5-5 0,5 5 0,0 0 0,-5 7 0,5 7 0,-6 21 0,0-12 0,0 12 0,0-15 0,0-1 0,0 7 0,0-5 0,0 9 0,0-4 0,6-5 0,-5 3 0,5-10 0,0 0 0,6-1 0,-3-12 0,12-3 0,-11-9 0,13-13 0,-3-5 0,0-1 0,-2 8 0,-9 11 0,2 11 0,-9-5 0,9 5 0,-9-6 0,3 11 0,1 4 0,-4 16 0,3 1 0,-5 1 0,0-2 0,0-5 0,0 5 0,6-4 0,-4 4 0,9-11 0,6-16 0,-2-1 0,7-13 0,-9 10 0,10-9 0,2-3 0,9-10 0,-9 10 0,-3 3 0,-9 9 0,0 6 0,-6 7 0,-1 12 0,-6 7 0,7 6 0,-5 0 0,11-12 0,-11 9 0,11-8 0,-11 10 0,5 1 0,-23 4 0,-3 1 0,-11-4 0,6-9 0,12-9 0,6-8 0</inkml:trace>
</inkml:ink>
</file>

<file path=ppt/ink/ink14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14.792"/>
    </inkml:context>
    <inkml:brush xml:id="br0">
      <inkml:brushProperty name="width" value="0.05" units="cm"/>
      <inkml:brushProperty name="height" value="0.05" units="cm"/>
      <inkml:brushProperty name="color" value="#AB008B"/>
    </inkml:brush>
  </inkml:definitions>
  <inkml:trace contextRef="#ctx0" brushRef="#br0">111 1 24575,'-6'19'0,"-2"5"0,-7-5 0,0 0 0,0-1 0,2-5 0,0 0 0,0-6 0,6-1 0,1-6 0</inkml:trace>
</inkml:ink>
</file>

<file path=ppt/ink/ink14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16.488"/>
    </inkml:context>
    <inkml:brush xml:id="br0">
      <inkml:brushProperty name="width" value="0.05" units="cm"/>
      <inkml:brushProperty name="height" value="0.05" units="cm"/>
      <inkml:brushProperty name="color" value="#AB008B"/>
    </inkml:brush>
  </inkml:definitions>
  <inkml:trace contextRef="#ctx0" brushRef="#br0">14 76 20560,'0'-18'0,"6"9"1898,-5-13-1898,16 20 680,-9-15-680,10 15 349,-5-3-349,0 5 1088,0 0-1088,5 0 0,-9 11 0,1-3 0,-10 15 0,0-3 0,-7 4 0,5 1 0,-20 4 0,18-4 0,-27 9 0,27-9 0,-26 9 0,26-14 0,-17 3 0,19-10 0,-4-1 0,1-4 0,3 3 0,2-9 0,22 3 0,0-5 0,12 0 0,-10 0 0,1 0 0,-6-6 0,-1 5 0,-10-5 0,-3 6 0</inkml:trace>
</inkml:ink>
</file>

<file path=ppt/ink/ink14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16.893"/>
    </inkml:context>
    <inkml:brush xml:id="br0">
      <inkml:brushProperty name="width" value="0.05" units="cm"/>
      <inkml:brushProperty name="height" value="0.05" units="cm"/>
      <inkml:brushProperty name="color" value="#AB008B"/>
    </inkml:brush>
  </inkml:definitions>
  <inkml:trace contextRef="#ctx0" brushRef="#br0">1 76 24575,'18'-7'0,"1"-6"0,6 11 0,9-16 0,2 16 0,10-19 0,-9 19 0,-3-9 0,-15 11 0,-7 0 0,-6 0 0</inkml:trace>
</inkml:ink>
</file>

<file path=ppt/ink/ink1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18.450"/>
    </inkml:context>
    <inkml:brush xml:id="br0">
      <inkml:brushProperty name="width" value="0.05" units="cm"/>
      <inkml:brushProperty name="height" value="0.05" units="cm"/>
    </inkml:brush>
  </inkml:definitions>
  <inkml:trace contextRef="#ctx0" brushRef="#br0">1 15 8191,'5'-14'0,"-3"14"5063,9 8-5063,-9 10 2818,11 0-2818,-11 2 0,35 46 0,-18-35 1719,25 37-1719,-24-52 0,-8-2 0,-6-8 0</inkml:trace>
</inkml:ink>
</file>

<file path=ppt/ink/ink14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17.270"/>
    </inkml:context>
    <inkml:brush xml:id="br0">
      <inkml:brushProperty name="width" value="0.05" units="cm"/>
      <inkml:brushProperty name="height" value="0.05" units="cm"/>
      <inkml:brushProperty name="color" value="#AB008B"/>
    </inkml:brush>
  </inkml:definitions>
  <inkml:trace contextRef="#ctx0" brushRef="#br0">1 1 24575,'0'25'0,"0"-1"0,0 10 0,0-12 0,0 5 0,0-14 0,0 5 0,0 2 0,0-1 0,0 5 0,0-16 0,0 3 0</inkml:trace>
</inkml:ink>
</file>

<file path=ppt/ink/ink14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17.552"/>
    </inkml:context>
    <inkml:brush xml:id="br0">
      <inkml:brushProperty name="width" value="0.05" units="cm"/>
      <inkml:brushProperty name="height" value="0.05" units="cm"/>
      <inkml:brushProperty name="color" value="#AB008B"/>
    </inkml:brush>
  </inkml:definitions>
  <inkml:trace contextRef="#ctx0" brushRef="#br0">73 0 15292,'0'13'0,"0"5"3946,0-4-3946,0 4 1603,-6-5-1603,-10 10 0,6-8 864,-16 2-864,23-6 0,-8-9 0,11 3 0</inkml:trace>
</inkml:ink>
</file>

<file path=ppt/ink/ink14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18.489"/>
    </inkml:context>
    <inkml:brush xml:id="br0">
      <inkml:brushProperty name="width" value="0.05" units="cm"/>
      <inkml:brushProperty name="height" value="0.05" units="cm"/>
      <inkml:brushProperty name="color" value="#AB008B"/>
    </inkml:brush>
  </inkml:definitions>
  <inkml:trace contextRef="#ctx0" brushRef="#br0">1 14 21464,'6'-7'0,"1"1"1491,11 6-1491,1 0 525,6 0-525,-1 0 0,-4 0 268,-2 6-268,-11 6 827,-1 2-827,-6 4 0,0-5 0,-11 2 0,8-2 0,-19 3 0,19 2 0,-19 0 0,20 0 0,-15-9 0,16 8 0,-5-9 0,6 10 0,5-11 0,3 5 0,5-11 0,-1 5 0,1-6 0,0 0 0,0 0 0,-6 0 0,-1 0 0</inkml:trace>
</inkml:ink>
</file>

<file path=ppt/ink/ink14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18.970"/>
    </inkml:context>
    <inkml:brush xml:id="br0">
      <inkml:brushProperty name="width" value="0.05" units="cm"/>
      <inkml:brushProperty name="height" value="0.05" units="cm"/>
      <inkml:brushProperty name="color" value="#AB008B"/>
    </inkml:brush>
  </inkml:definitions>
  <inkml:trace contextRef="#ctx0" brushRef="#br0">1 53 24575,'19'-9'0,"-1"2"0,-5 1 0,0 5 0,16-12 0,-12 11 0,12-6 0,-22 3 0,10 3 0,-14 2 0,8 1 0,-11 5 0</inkml:trace>
</inkml:ink>
</file>

<file path=ppt/ink/ink14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19.586"/>
    </inkml:context>
    <inkml:brush xml:id="br0">
      <inkml:brushProperty name="width" value="0.05" units="cm"/>
      <inkml:brushProperty name="height" value="0.05" units="cm"/>
      <inkml:brushProperty name="color" value="#AB008B"/>
    </inkml:brush>
  </inkml:definitions>
  <inkml:trace contextRef="#ctx0" brushRef="#br0">8 14 24575,'13'-8'0,"0"3"0,-6 16 0,6 2 0,-11 12 0,5-1 0,-7 10 0,0-12 0,0 6 0,-6-15 0,-2 5 0,-6-4 0,0 4 0,1-11 0,5 5 0,14-4 0,2 0 0,15-1 0,-3-7 0,14 0 0,-7-7 0,7 5 0,-15-5 0,-1 7 0,-11-6 0,-1 4 0,-6-3 0</inkml:trace>
</inkml:ink>
</file>

<file path=ppt/ink/ink14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20.305"/>
    </inkml:context>
    <inkml:brush xml:id="br0">
      <inkml:brushProperty name="width" value="0.05" units="cm"/>
      <inkml:brushProperty name="height" value="0.05" units="cm"/>
      <inkml:brushProperty name="color" value="#AB008B"/>
    </inkml:brush>
  </inkml:definitions>
  <inkml:trace contextRef="#ctx0" brushRef="#br0">1 40 24575,'13'0'0,"-6"-6"0,5 4 0,-11-9 0,10 9 0,-9-9 0,4 9 0,-6-3 0</inkml:trace>
</inkml:ink>
</file>

<file path=ppt/ink/ink14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21.398"/>
    </inkml:context>
    <inkml:brush xml:id="br0">
      <inkml:brushProperty name="width" value="0.05" units="cm"/>
      <inkml:brushProperty name="height" value="0.05" units="cm"/>
      <inkml:brushProperty name="color" value="#AB008B"/>
    </inkml:brush>
  </inkml:definitions>
  <inkml:trace contextRef="#ctx0" brushRef="#br0">363 1 24575,'-7'13'0,"-14"9"0,7 8 0,-14 11 0,5 5 0,-2 9 0,-6 3 0,2 9 0,-10-6 0,5-1 0,1-10 0,3-1 0,17-12 0,-8-7 0,18-12 0,-8-9 0,11-3 0</inkml:trace>
</inkml:ink>
</file>

<file path=ppt/ink/ink14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21.677"/>
    </inkml:context>
    <inkml:brush xml:id="br0">
      <inkml:brushProperty name="width" value="0.05" units="cm"/>
      <inkml:brushProperty name="height" value="0.05" units="cm"/>
      <inkml:brushProperty name="color" value="#AB008B"/>
    </inkml:brush>
  </inkml:definitions>
  <inkml:trace contextRef="#ctx0" brushRef="#br0">1 1 24575,'11'14'0,"-3"-1"0,20 12 0,-3-1 0,9 11 0,11 20 0,-16-20 0,5 14 0,-25-30 0,9 1 0,-15-7 0,14-4 0,-16 8 0,5-4 0,-6 1 0,0-3 0</inkml:trace>
</inkml:ink>
</file>

<file path=ppt/ink/ink14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22.740"/>
    </inkml:context>
    <inkml:brush xml:id="br0">
      <inkml:brushProperty name="width" value="0.05" units="cm"/>
      <inkml:brushProperty name="height" value="0.05" units="cm"/>
      <inkml:brushProperty name="color" value="#AB008B"/>
    </inkml:brush>
  </inkml:definitions>
  <inkml:trace contextRef="#ctx0" brushRef="#br0">31 1 16416,'0'4'0,"0"3"3564,0 28-3564,0 1 1404,0 19-1404,0 3 0,-13 18 374,11-22 0,0 1-374,-11 32 0,12-33 0,2-2 2443,-1 6-2443,0-12 0,0-18 0,6-15 0,-5-8 0,5-5 0</inkml:trace>
</inkml:ink>
</file>

<file path=ppt/ink/ink14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25.677"/>
    </inkml:context>
    <inkml:brush xml:id="br0">
      <inkml:brushProperty name="width" value="0.05" units="cm"/>
      <inkml:brushProperty name="height" value="0.05" units="cm"/>
      <inkml:brushProperty name="color" value="#AB008B"/>
    </inkml:brush>
  </inkml:definitions>
  <inkml:trace contextRef="#ctx0" brushRef="#br0">120 156 24575,'-13'0'0,"6"6"0,7-4 0,1 9 0,10 1 0,-9 17 0,4-7 0,-6 6 0,0-10 0,0-4 0,0 4 0,5-5 0,-3 0 0,4 0 0,-6 0 0,0-1 0,-6 1 0,-3 5 0,-10-2 0,3-3 0,4 0 0,0-12 0,5 5 0,-6-6 0,0 0 0,6-11 0,-5 3 0,11-16 0,-5-5 0,6-17 0,12-12 0,-9 1 0,33-2 0,-20 12 0,18 7 0,-17 11 0,3 9 0,0 13 0,4-8 0,1 13 0,-1-5 0,-4 7 0,-2 0 0,0 0 0,-10 11 0,9-9 0,-16 15 0,11-16 0,-11 16 0,11-14 0,-11 14 0,11-16 0,-11 10 0,16-9 0,-4 4 0,7-6 0,-8 5 0,-6-3 0,-6 3 0</inkml:trace>
</inkml:ink>
</file>

<file path=ppt/ink/ink1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18.697"/>
    </inkml:context>
    <inkml:brush xml:id="br0">
      <inkml:brushProperty name="width" value="0.05" units="cm"/>
      <inkml:brushProperty name="height" value="0.05" units="cm"/>
    </inkml:brush>
  </inkml:definitions>
  <inkml:trace contextRef="#ctx0" brushRef="#br0">133 0 24575,'-25'8'0,"5"-7"0,2 12 0,5-11 0,-4 24 0,3-10 0,-4 7 0,11-1 0,7-19 0,1 8 0,5-11 0</inkml:trace>
</inkml:ink>
</file>

<file path=ppt/ink/ink14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26.540"/>
    </inkml:context>
    <inkml:brush xml:id="br0">
      <inkml:brushProperty name="width" value="0.05" units="cm"/>
      <inkml:brushProperty name="height" value="0.05" units="cm"/>
      <inkml:brushProperty name="color" value="#AB008B"/>
    </inkml:brush>
  </inkml:definitions>
  <inkml:trace contextRef="#ctx0" brushRef="#br0">0 43 20983,'8'-5'0,"3"3"1709,-10-9-1709,16 9 608,-3-11-608,10 11 311,-4-5-311,-8 13 964,0-5-964,-11 16 0,5-9 0,-6 15 0,0-3 0,0 4 0,0 1 0,0 0 0,0-1 0,-16 11 0,2-19 0,-10 16 0,6-29 0,10 2 0,3-12 0,15-8 0,-1 7 0,9-5 0,-5 12 0,0-5 0,0 6 0,0 0 0,0 0 0,-1 0 0,7 0 0,-5 0 0,-2 0 0,-6 0 0</inkml:trace>
</inkml:ink>
</file>

<file path=ppt/ink/ink14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27.232"/>
    </inkml:context>
    <inkml:brush xml:id="br0">
      <inkml:brushProperty name="width" value="0.05" units="cm"/>
      <inkml:brushProperty name="height" value="0.05" units="cm"/>
      <inkml:brushProperty name="color" value="#AB008B"/>
    </inkml:brush>
  </inkml:definitions>
  <inkml:trace contextRef="#ctx0" brushRef="#br0">1 44 24575,'48'0'0,"5"0"0,3 0 0,5-12 0,7 9 0,-12-9 0,-20 4 0,-7 7 0,-28-7 0,-3 8 0,-22 7 0,16-5 0,-3 6 0</inkml:trace>
</inkml:ink>
</file>

<file path=ppt/ink/ink14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27.649"/>
    </inkml:context>
    <inkml:brush xml:id="br0">
      <inkml:brushProperty name="width" value="0.05" units="cm"/>
      <inkml:brushProperty name="height" value="0.05" units="cm"/>
      <inkml:brushProperty name="color" value="#AB008B"/>
    </inkml:brush>
  </inkml:definitions>
  <inkml:trace contextRef="#ctx0" brushRef="#br0">17 1 24575,'0'18'0,"0"-4"0,0 9 0,-8 8 0,7-4 0,-7 9 0,8-12 0,0 1 0,0-6 0,0-1 0,0-5 0,0 5 0,0-4 0,0-1 0,0-7 0</inkml:trace>
</inkml:ink>
</file>

<file path=ppt/ink/ink14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28.721"/>
    </inkml:context>
    <inkml:brush xml:id="br0">
      <inkml:brushProperty name="width" value="0.05" units="cm"/>
      <inkml:brushProperty name="height" value="0.05" units="cm"/>
      <inkml:brushProperty name="color" value="#AB008B"/>
    </inkml:brush>
  </inkml:definitions>
  <inkml:trace contextRef="#ctx0" brushRef="#br0">55 1 24575,'0'18'0,"0"-4"0,0 4 0,0-5 0,0 5 0,0 2 0,0 14 0,-12 12 0,9 11 0,-21 10 0,21 10 0,-9 2 0,12-10 0,0-4 0,0-29 0,0-7 0,0-11 0,0-5 0,0-6 0,0-1 0</inkml:trace>
</inkml:ink>
</file>

<file path=ppt/ink/ink14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32.585"/>
    </inkml:context>
    <inkml:brush xml:id="br0">
      <inkml:brushProperty name="width" value="0.05" units="cm"/>
      <inkml:brushProperty name="height" value="0.05" units="cm"/>
      <inkml:brushProperty name="color" value="#AB008B"/>
    </inkml:brush>
  </inkml:definitions>
  <inkml:trace contextRef="#ctx0" brushRef="#br0">69 8 21024,'-6'-7'0,"5"7"1691,-11 1-1691,11 16 600,-11-14-600,5 24 308,0-17-308,-6 19 952,11-15-952,-5 22 0,22-10 0,-6 1 0,19-12 0,-9-15 0,6 0 0,-6 0 0,-6-5 0,3 3 0,-13-15 0,8 9 0,-11-10 0,0 5 0,0 0 0,0-6 0,-6 11 0,5-14 0,-16 19 0,7-19 0,-9 14 0,11-5 0,2 7 0</inkml:trace>
</inkml:ink>
</file>

<file path=ppt/ink/ink14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32.967"/>
    </inkml:context>
    <inkml:brush xml:id="br0">
      <inkml:brushProperty name="width" value="0.05" units="cm"/>
      <inkml:brushProperty name="height" value="0.05" units="cm"/>
      <inkml:brushProperty name="color" value="#AB008B"/>
    </inkml:brush>
  </inkml:definitions>
  <inkml:trace contextRef="#ctx0" brushRef="#br0">65 1 24575,'-16'29'0,"12"-4"0,-18 4 0,20-9 0,-11-2 0,11-5 0,-3-6 0,5-2 0</inkml:trace>
</inkml:ink>
</file>

<file path=ppt/ink/ink14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33.464"/>
    </inkml:context>
    <inkml:brush xml:id="br0">
      <inkml:brushProperty name="width" value="0.05" units="cm"/>
      <inkml:brushProperty name="height" value="0.05" units="cm"/>
      <inkml:brushProperty name="color" value="#AB008B"/>
    </inkml:brush>
  </inkml:definitions>
  <inkml:trace contextRef="#ctx0" brushRef="#br0">30 0 24575,'-5'32'0,"3"-5"0,-4-9 0,6 2 0,-7 4 0,5 1 0,-5-6 0,7 10 0,0-13 0,0 8 0,0-6 0,0-10 0,0 3 0</inkml:trace>
</inkml:ink>
</file>

<file path=ppt/ink/ink14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34.071"/>
    </inkml:context>
    <inkml:brush xml:id="br0">
      <inkml:brushProperty name="width" value="0.05" units="cm"/>
      <inkml:brushProperty name="height" value="0.05" units="cm"/>
      <inkml:brushProperty name="color" value="#AB008B"/>
    </inkml:brush>
  </inkml:definitions>
  <inkml:trace contextRef="#ctx0" brushRef="#br0">15 1 24575,'19'0'0,"0"0"0,5 0 0,1 7 0,0-5 0,15 43 0,-7-21 0,-2 38-6784,-16-11 6784,-15 6 0,-26 13 0,1-2 0,-23 2 0,7-3 0,9-9 0,4-12 0,10-17 0,3-11 0,8-22 0,1 7 0,6-14 0</inkml:trace>
</inkml:ink>
</file>

<file path=ppt/ink/ink14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34.805"/>
    </inkml:context>
    <inkml:brush xml:id="br0">
      <inkml:brushProperty name="width" value="0.05" units="cm"/>
      <inkml:brushProperty name="height" value="0.05" units="cm"/>
      <inkml:brushProperty name="color" value="#AB008B"/>
    </inkml:brush>
  </inkml:definitions>
  <inkml:trace contextRef="#ctx0" brushRef="#br0">0 17 14824,'4'0'0,"4"0"4094,16 0-4094,10 0 1687,-7 0-1687,7-7 913,-14 5-913,-2-5 3057,-5 7-3057,-6 5 0,-1 2 0,-12 1 0,4-3 0,-3-5 0</inkml:trace>
</inkml:ink>
</file>

<file path=ppt/ink/ink14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35.143"/>
    </inkml:context>
    <inkml:brush xml:id="br0">
      <inkml:brushProperty name="width" value="0.05" units="cm"/>
      <inkml:brushProperty name="height" value="0.05" units="cm"/>
      <inkml:brushProperty name="color" value="#AB008B"/>
    </inkml:brush>
  </inkml:definitions>
  <inkml:trace contextRef="#ctx0" brushRef="#br0">1 0 24575,'18'0'0,"1"0"0,6 0 0,-1 0 0,1 0 0,9 0 0,-7 0 0,7 0 0,-15 0 0,-6 0 0,-8 0 0</inkml:trace>
</inkml:ink>
</file>

<file path=ppt/ink/ink1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19.116"/>
    </inkml:context>
    <inkml:brush xml:id="br0">
      <inkml:brushProperty name="width" value="0.05" units="cm"/>
      <inkml:brushProperty name="height" value="0.05" units="cm"/>
    </inkml:brush>
  </inkml:definitions>
  <inkml:trace contextRef="#ctx0" brushRef="#br0">73 0 24575,'0'13'0,"5"0"0,-3 0 0,3 16 0,-5-7 0,0 14 0,0-2 0,0-7 0,0 16 0,0-6 0,0-1 0,-7-2 0,-2-9 0,-6-6 0,0-1 0,2-11 0,6 5 0,-4-11 0,9 5 0,-4-6 0</inkml:trace>
</inkml:ink>
</file>

<file path=ppt/ink/ink14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40.495"/>
    </inkml:context>
    <inkml:brush xml:id="br0">
      <inkml:brushProperty name="width" value="0.05" units="cm"/>
      <inkml:brushProperty name="height" value="0.05" units="cm"/>
      <inkml:brushProperty name="color" value="#AB008B"/>
    </inkml:brush>
  </inkml:definitions>
  <inkml:trace contextRef="#ctx0" brushRef="#br0">482 0 24575,'-33'32'0,"-7"9"0,-5 4 0,8-10 0,-3 1 0,-28 23 0,2-3 0,7-5 0,-4-7 0,45-30 0,11-7 0,1-1 0</inkml:trace>
</inkml:ink>
</file>

<file path=ppt/ink/ink14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41.193"/>
    </inkml:context>
    <inkml:brush xml:id="br0">
      <inkml:brushProperty name="width" value="0.05" units="cm"/>
      <inkml:brushProperty name="height" value="0.05" units="cm"/>
      <inkml:brushProperty name="color" value="#AB008B"/>
    </inkml:brush>
  </inkml:definitions>
  <inkml:trace contextRef="#ctx0" brushRef="#br0">1 64 10379,'7'-18'0,"4"3"5060,-9-3-5060,9 11 2469,2 1-2469,6 6 1429,-5 6-1429,8-5 5238,-20 11-5238,15-11 0,-16 16 0,5-9 0,1 16 0,-5-5 0,6 5 0,-8 11 0,0 1 0,0 10 0,0 0 0,0 9 0,0 3 0,0-1 0,0-1 0,0-20 0,0-2 0,0-15 0,5 0 0,2-7 0,6-4 0,5-3 0,-3-5 0,3 0 0,-11 0 0,-1 0 0</inkml:trace>
</inkml:ink>
</file>

<file path=ppt/ink/ink14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42.488"/>
    </inkml:context>
    <inkml:brush xml:id="br0">
      <inkml:brushProperty name="width" value="0.05" units="cm"/>
      <inkml:brushProperty name="height" value="0.05" units="cm"/>
      <inkml:brushProperty name="color" value="#AB008B"/>
    </inkml:brush>
  </inkml:definitions>
  <inkml:trace contextRef="#ctx0" brushRef="#br0">207 0 24575,'-28'0'0,"11"0"0,-10 0 0,14 0 0,0 0 0,0 0 0,0 0 0,0 0 0,0 0 0,0 0 0,6 6 0,1 1 0,6 6 0,0 5 0,7 1 0,-5 1 0,5-2 0,-7 0 0,0 1 0,0 15 0,0 3 0,-10 9 0,7-1 0,-7 1 0,3-9 0,5-3 0,-5-10 0,7 1 0,-6-6 0,4-1 0,26-10 0,-5-3 0,24-12 0,-18 5 0,0-5 0,-1 7 0,1 0 0,5 0 0,-4 0 0,-1 0 0,-13 0 0,-6 0 0</inkml:trace>
</inkml:ink>
</file>

<file path=ppt/ink/ink14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43.188"/>
    </inkml:context>
    <inkml:brush xml:id="br0">
      <inkml:brushProperty name="width" value="0.05" units="cm"/>
      <inkml:brushProperty name="height" value="0.05" units="cm"/>
      <inkml:brushProperty name="color" value="#AB008B"/>
    </inkml:brush>
  </inkml:definitions>
  <inkml:trace contextRef="#ctx0" brushRef="#br0">41 0 21299,'0'4'0,"0"4"1566,0 16-1566,0 1 554,0 9-554,0 12 0,-6 11 0,0 3 0,3 13 0,-4-13 0,2-5 283,5-19-283,0-2 873,0-14-873,0-2 0,-6-11 0,5-1 0,-5-6 0</inkml:trace>
</inkml:ink>
</file>

<file path=ppt/ink/ink14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43.660"/>
    </inkml:context>
    <inkml:brush xml:id="br0">
      <inkml:brushProperty name="width" value="0.05" units="cm"/>
      <inkml:brushProperty name="height" value="0.05" units="cm"/>
      <inkml:brushProperty name="color" value="#AB008B"/>
    </inkml:brush>
  </inkml:definitions>
  <inkml:trace contextRef="#ctx0" brushRef="#br0">0 34 24575,'20'0'0,"-2"0"0,0-8 0,1 6 0,17-12 0,-14 12 0,7-5 0,-16 7 0,0 0 0,-6 0 0,-1 0 0</inkml:trace>
</inkml:ink>
</file>

<file path=ppt/ink/ink14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55.470"/>
    </inkml:context>
    <inkml:brush xml:id="br0">
      <inkml:brushProperty name="width" value="0.05" units="cm"/>
      <inkml:brushProperty name="height" value="0.05" units="cm"/>
      <inkml:brushProperty name="color" value="#AB008B"/>
    </inkml:brush>
  </inkml:definitions>
  <inkml:trace contextRef="#ctx0" brushRef="#br0">296 1 24575,'-13'0'0,"0"5"0,6 2 0,-4 1 0,9 3 0,-9-4 0,-4 17 0,-9 1 0,-11 20 0,-3 6 0,2 19 0,2 9 0,18 0 0,-9-2 0,22-10 0,-9-10 0,12-1 0,7-20 0,-5-7 0,25-17 0,-14 5 0,15-14 0,-9 8 0,1-11 0,-7 0 0,-2 0 0</inkml:trace>
</inkml:ink>
</file>

<file path=ppt/ink/ink14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56.237"/>
    </inkml:context>
    <inkml:brush xml:id="br0">
      <inkml:brushProperty name="width" value="0.05" units="cm"/>
      <inkml:brushProperty name="height" value="0.05" units="cm"/>
      <inkml:brushProperty name="color" value="#AB008B"/>
    </inkml:brush>
  </inkml:definitions>
  <inkml:trace contextRef="#ctx0" brushRef="#br0">1 26 17098,'13'-7'0,"-6"-4"3316,10 9-3316,6-4 1283,-2 6-1283,7 0 679,-10 8-679,-4-1 2199,-1 8-2199,-8 3 0,-5-4 0,-11 6 0,3-7 0,-10 1 0,3 5 0,2-5 0,-2 4 0,2-5 0,6 0 0,-10 1 0,14 14 0,-8-5 0,11 6 0,11-16 0,-2-8 0,9-5 0,0 0 0,1 0 0,1-5 0,-2 3 0,-11-15 0,-1 15 0,-6-9 0</inkml:trace>
</inkml:ink>
</file>

<file path=ppt/ink/ink14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56.716"/>
    </inkml:context>
    <inkml:brush xml:id="br0">
      <inkml:brushProperty name="width" value="0.05" units="cm"/>
      <inkml:brushProperty name="height" value="0.05" units="cm"/>
      <inkml:brushProperty name="color" value="#AB008B"/>
    </inkml:brush>
  </inkml:definitions>
  <inkml:trace contextRef="#ctx0" brushRef="#br0">0 34 24575,'20'-9'0,"-2"1"0,0 8 0,1 0 0,6 0 0,16-7 0,-17 5 0,5-5 0,-24 7 0</inkml:trace>
</inkml:ink>
</file>

<file path=ppt/ink/ink14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57.339"/>
    </inkml:context>
    <inkml:brush xml:id="br0">
      <inkml:brushProperty name="width" value="0.05" units="cm"/>
      <inkml:brushProperty name="height" value="0.05" units="cm"/>
      <inkml:brushProperty name="color" value="#AB008B"/>
    </inkml:brush>
  </inkml:definitions>
  <inkml:trace contextRef="#ctx0" brushRef="#br0">30 15 24575,'0'-13'0,"0"12"0,0 17 0,0 0 0,0 17 0,-7-3 0,5-8 0,-5 8 0,7-18 0,-6-4 0,5 3 0,-5-10 0,6 5 0</inkml:trace>
</inkml:ink>
</file>

<file path=ppt/ink/ink14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7:59.777"/>
    </inkml:context>
    <inkml:brush xml:id="br0">
      <inkml:brushProperty name="width" value="0.05" units="cm"/>
      <inkml:brushProperty name="height" value="0.05" units="cm"/>
      <inkml:brushProperty name="color" value="#AB008B"/>
    </inkml:brush>
  </inkml:definitions>
  <inkml:trace contextRef="#ctx0" brushRef="#br0">65 1 24575,'7'11'0,"-1"2"0,-6 21 0,-11-10 0,2 3 0,-21-6 0,20-13 0,-7 4 0</inkml:trace>
</inkml:ink>
</file>

<file path=ppt/ink/ink1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19.852"/>
    </inkml:context>
    <inkml:brush xml:id="br0">
      <inkml:brushProperty name="width" value="0.05" units="cm"/>
      <inkml:brushProperty name="height" value="0.05" units="cm"/>
    </inkml:brush>
  </inkml:definitions>
  <inkml:trace contextRef="#ctx0" brushRef="#br0">0 1 24575,'28'0'0,"-12"0"0,12 0 0,-15 0 0,16 0 0,-12 0 0,12 0 0,-16 0 0,5 0 0,-4 0 0,-2 5 0,-6-3 0,-6 4 0</inkml:trace>
</inkml:ink>
</file>

<file path=ppt/ink/ink14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01.037"/>
    </inkml:context>
    <inkml:brush xml:id="br0">
      <inkml:brushProperty name="width" value="0.05" units="cm"/>
      <inkml:brushProperty name="height" value="0.05" units="cm"/>
      <inkml:brushProperty name="color" value="#AB008B"/>
    </inkml:brush>
  </inkml:definitions>
  <inkml:trace contextRef="#ctx0" brushRef="#br0">0 40 24575,'6'-7'0,"-4"-5"0,14 11 0,-7-5 0,14 6 0,-9-6 0,4 5 0,-5-5 0,0 6 0,0 6 0,-6 6 0,-1 2 0,-12 4 0,5-5 0,-11 0 0,11 0 0,-12 5 0,11 1 0,-21 10 0,19-8 0,-22 3 0,23-11 0,-14 2 0,16 3 0,-5-4 0,12-2 0,6-6 0,8-6 0,4 0 0,1 0 0,-1 0 0,-4 0 0,3-7 0,-14 5 0,1-5 0</inkml:trace>
</inkml:ink>
</file>

<file path=ppt/ink/ink14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02.116"/>
    </inkml:context>
    <inkml:brush xml:id="br0">
      <inkml:brushProperty name="width" value="0.05" units="cm"/>
      <inkml:brushProperty name="height" value="0.05" units="cm"/>
      <inkml:brushProperty name="color" value="#AB008B"/>
    </inkml:brush>
  </inkml:definitions>
  <inkml:trace contextRef="#ctx0" brushRef="#br0">1 14 24575,'19'0'0,"-1"0"0,-5 0 0,0-6 0,5 5 0,2-5 0,14 6 0,-7 0 0,7 0 0,-15 0 0,5 0 0,-10 0 0,-1 0 0,-7 0 0</inkml:trace>
</inkml:ink>
</file>

<file path=ppt/ink/ink14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02.741"/>
    </inkml:context>
    <inkml:brush xml:id="br0">
      <inkml:brushProperty name="width" value="0.05" units="cm"/>
      <inkml:brushProperty name="height" value="0.05" units="cm"/>
      <inkml:brushProperty name="color" value="#AB008B"/>
    </inkml:brush>
  </inkml:definitions>
  <inkml:trace contextRef="#ctx0" brushRef="#br0">1 30 24575,'18'-8'0,"1"6"0,1-11 0,-2 12 0,0-5 0,-3 6 0,-2 6 0,-8 6 0,-5 2 0,0 4 0,-6-5 0,5 0 0,-16 2 0,15-2 0,-20 3 0,19-3 0,-14-4 0,27-3 0,-3-6 0,18 0 0,0-8 0,9 7 0,-7-14 0,7 13 0,-21-26 0,-2 23 0,-11-15 0</inkml:trace>
</inkml:ink>
</file>

<file path=ppt/ink/ink14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03.262"/>
    </inkml:context>
    <inkml:brush xml:id="br0">
      <inkml:brushProperty name="width" value="0.05" units="cm"/>
      <inkml:brushProperty name="height" value="0.05" units="cm"/>
      <inkml:brushProperty name="color" value="#AB008B"/>
    </inkml:brush>
  </inkml:definitions>
  <inkml:trace contextRef="#ctx0" brushRef="#br0">70 1 12109,'34'0'0,"-13"6"4797,19 19-4797,-30-3 2169,26 29-2169,-32 7 1218,14-4-1218,-18 22 0,-18-19 0,4 1 0,-17-3 0,3-14 4282,6-6-4282,-6-9 0,7-6 0,-13-11 0,18-2 0,-5-7 0</inkml:trace>
</inkml:ink>
</file>

<file path=ppt/ink/ink14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05.260"/>
    </inkml:context>
    <inkml:brush xml:id="br0">
      <inkml:brushProperty name="width" value="0.05" units="cm"/>
      <inkml:brushProperty name="height" value="0.05" units="cm"/>
      <inkml:brushProperty name="color" value="#AB008B"/>
    </inkml:brush>
  </inkml:definitions>
  <inkml:trace contextRef="#ctx0" brushRef="#br0">454 0 24575,'-31'25'0,"13"-9"0,-22 19 0,15-10 0,-18 18 0,5-8 0,-2 1 0,-22 24 0,20-19 0,3-2 0,3 2 0,17-4 0,5-17 0,13 3 0,-5-3 0,17 1 0,-2-8 0,14-5 0,-4-1 0,6-5 0,0 5 0,-1-7 0,1 7 0,-1-5 0,-10 5 0,-3-7 0</inkml:trace>
</inkml:ink>
</file>

<file path=ppt/ink/ink14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06.010"/>
    </inkml:context>
    <inkml:brush xml:id="br0">
      <inkml:brushProperty name="width" value="0.05" units="cm"/>
      <inkml:brushProperty name="height" value="0.05" units="cm"/>
      <inkml:brushProperty name="color" value="#AB008B"/>
    </inkml:brush>
  </inkml:definitions>
  <inkml:trace contextRef="#ctx0" brushRef="#br0">0 61 8191,'25'-25'0,"-3"8"5063,-9 11-5063,0 1 2818,0 3-2818,6-4 1719,-5 6-1719,-1 6 6784,-1-4-6784,-11 24 0,5-10 0,-6 18 0,-8-10 0,-1 1 0,-7-1 0,-1 1 0,1 0 0,-1-1 0,8-4 0,-10-1 0,9 0 0,-2-3 0,4 2 0,19-11 0,3-1 0,10-6 0,1 0 0,9 0 0,-7 0 0,2 0 0,-11 0 0,-11-6 0,-1 4 0,-6-3 0</inkml:trace>
</inkml:ink>
</file>

<file path=ppt/ink/ink14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06.414"/>
    </inkml:context>
    <inkml:brush xml:id="br0">
      <inkml:brushProperty name="width" value="0.05" units="cm"/>
      <inkml:brushProperty name="height" value="0.05" units="cm"/>
      <inkml:brushProperty name="color" value="#AB008B"/>
    </inkml:brush>
  </inkml:definitions>
  <inkml:trace contextRef="#ctx0" brushRef="#br0">8 61 20440,'-8'-6'0,"14"5"0,7-5 0,12-2 1951,-1 7-1951,1-7 701,9-2-701,-7 7 360,7-7-360,-15 10 1123,-6-6-1123,3 5 0,-24 3 0,5 7 0,-10 0 0,2-2 0</inkml:trace>
</inkml:ink>
</file>

<file path=ppt/ink/ink14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06.759"/>
    </inkml:context>
    <inkml:brush xml:id="br0">
      <inkml:brushProperty name="width" value="0.05" units="cm"/>
      <inkml:brushProperty name="height" value="0.05" units="cm"/>
      <inkml:brushProperty name="color" value="#AB008B"/>
    </inkml:brush>
  </inkml:definitions>
  <inkml:trace contextRef="#ctx0" brushRef="#br0">14 0 24575,'0'13'0,"0"0"0,0 0 0,0 0 0,-6 0 0,5 11 0,-5-9 0,6 9 0,0-6 0,0-3 0,6-3 0,-5-6 0,5-6 0</inkml:trace>
</inkml:ink>
</file>

<file path=ppt/ink/ink14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07.014"/>
    </inkml:context>
    <inkml:brush xml:id="br0">
      <inkml:brushProperty name="width" value="0.05" units="cm"/>
      <inkml:brushProperty name="height" value="0.05" units="cm"/>
      <inkml:brushProperty name="color" value="#AB008B"/>
    </inkml:brush>
  </inkml:definitions>
  <inkml:trace contextRef="#ctx0" brushRef="#br0">56 1 15583,'7'5'0,"-1"8"3851,-6 1-3851,0 4 1551,0-5-1551,0 0 0,0 0 834,-7 5-834,-1-10 2756,-6 9-2756,1-16 0,0 5 0,5-6 0,3 0 0</inkml:trace>
</inkml:ink>
</file>

<file path=ppt/ink/ink14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07.930"/>
    </inkml:context>
    <inkml:brush xml:id="br0">
      <inkml:brushProperty name="width" value="0.05" units="cm"/>
      <inkml:brushProperty name="height" value="0.05" units="cm"/>
      <inkml:brushProperty name="color" value="#AB008B"/>
    </inkml:brush>
  </inkml:definitions>
  <inkml:trace contextRef="#ctx0" brushRef="#br0">1 27 20170,'11'-8'0,"3"-3"2069,5 9-2069,0-3 748,-1 5-748,6 15 385,-9-6-385,6 14 1203,-20-10-1203,5 0 0,-6 5 0,0 1 0,0 6 0,-16 4 0,13-4 0,-24 1 0,25-8 0,-20-2 0,19 3 0,-14-9 0,16 6 0,-5-9 0,12 1 0,1-3 0,11-5 0,11 0 0,7 0 0,10 0 0,-10-7 0,-7 5 0,-16-5 0,-8 7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22:13.854"/>
    </inkml:context>
    <inkml:brush xml:id="br0">
      <inkml:brushProperty name="width" value="0.05" units="cm"/>
      <inkml:brushProperty name="height" value="0.05" units="cm"/>
      <inkml:brushProperty name="color" value="#004F8B"/>
    </inkml:brush>
  </inkml:definitions>
  <inkml:trace contextRef="#ctx0" brushRef="#br0">284 65 24575,'-7'-16'0,"-2"-1"0,-7 1 0,0 7 0,0 2 0,-1 7 0,-5 0 0,11 7 0,-16-5 0,23 19 0,-23-8 0,16 3 0,-4 6 0,-6-9 0,18 10 0,-25-3 0,25 3 0,-18-3 0,19 3 0,-5-7 0,7 0 0,0 0 0,7 0 0,14 12 0,10 3 0,2 7 0,1 10 0,-21-21 0,7 8 0,-19-19 0,14-7 0,-14 12 0,20-18 0,-17 25 0,17-25 0,-20 18 0,7-12 0,-8 7 0,0 0 0,-8-7 0,-7 7 0,-9-13 0,-1 13 0,3-14 0,6 5 0,-1-7 0,8 7 0,-11-5 0,9 5 0,-12-14 0,14-9 0,2-8 0,7 7 0,0 3 0</inkml:trace>
</inkml:ink>
</file>

<file path=ppt/ink/ink1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20.152"/>
    </inkml:context>
    <inkml:brush xml:id="br0">
      <inkml:brushProperty name="width" value="0.05" units="cm"/>
      <inkml:brushProperty name="height" value="0.05" units="cm"/>
    </inkml:brush>
  </inkml:definitions>
  <inkml:trace contextRef="#ctx0" brushRef="#br0">1 13 24575,'13'0'0,"5"0"0,1 0 0,6 0 0,9 0 0,-7 0 0,7 0 0,-15 0 0,-7-5 0,5 3 0,-14-4 0,8 6 0</inkml:trace>
</inkml:ink>
</file>

<file path=ppt/ink/ink15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08.243"/>
    </inkml:context>
    <inkml:brush xml:id="br0">
      <inkml:brushProperty name="width" value="0.05" units="cm"/>
      <inkml:brushProperty name="height" value="0.05" units="cm"/>
      <inkml:brushProperty name="color" value="#AB008B"/>
    </inkml:brush>
  </inkml:definitions>
  <inkml:trace contextRef="#ctx0" brushRef="#br0">2 30 24575,'-2'-5'0,"4"3"0,10-4 0,7 6 0,0 0 0,6-7 0,-1 5 0,1-5 0,-1 7 0,-10 0 0,-3 0 0</inkml:trace>
</inkml:ink>
</file>

<file path=ppt/ink/ink15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08.762"/>
    </inkml:context>
    <inkml:brush xml:id="br0">
      <inkml:brushProperty name="width" value="0.05" units="cm"/>
      <inkml:brushProperty name="height" value="0.05" units="cm"/>
      <inkml:brushProperty name="color" value="#AB008B"/>
    </inkml:brush>
  </inkml:definitions>
  <inkml:trace contextRef="#ctx0" brushRef="#br0">1 27 14146,'13'-6'0,"5"5"4296,1-5-4296,0 0 1807,0 5-1807,-7-5 987,7 6-987,-11 6 3339,3 6-3339,-11 2 0,0 4 0,0-5 0,0 0 0,-6 0 0,5 0 0,-16 1 0,8 0 0,-3 0 0,0-7 0,11 5 0,-11-11 0,17 5 0,1-6 0,23 0 0,-2 0 0,7 0 0,-9 0 0,-1-8 0,-4 7 0,-8-7 0,-6 8 0</inkml:trace>
</inkml:ink>
</file>

<file path=ppt/ink/ink15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09.558"/>
    </inkml:context>
    <inkml:brush xml:id="br0">
      <inkml:brushProperty name="width" value="0.05" units="cm"/>
      <inkml:brushProperty name="height" value="0.05" units="cm"/>
      <inkml:brushProperty name="color" value="#AB008B"/>
    </inkml:brush>
  </inkml:definitions>
  <inkml:trace contextRef="#ctx0" brushRef="#br0">34 0 24575,'0'13'0,"6"0"0,-5 15 0,5 12 0,-6 18 0,0 9 0,0 10 0,0 1 0,-13 11 0,9-10 0,-9-3 0,13-18 0,-7-12 0,5-12 0,-5-15 0,7-1 0,0-11 0,0-1 0</inkml:trace>
</inkml:ink>
</file>

<file path=ppt/ink/ink15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10.300"/>
    </inkml:context>
    <inkml:brush xml:id="br0">
      <inkml:brushProperty name="width" value="0.05" units="cm"/>
      <inkml:brushProperty name="height" value="0.05" units="cm"/>
      <inkml:brushProperty name="color" value="#AB008B"/>
    </inkml:brush>
  </inkml:definitions>
  <inkml:trace contextRef="#ctx0" brushRef="#br0">66 36 9268,'0'-20'0,"-6"8"5120,-1 12-5120,-1 7 2653,-3 6-2653,9 0 1573,-15 22-1573,14-17 5961,-8 18-5961,11-23 0,26 9 0,-9-12 0,23 5 0,-20-21 0,-2-1 0,-11-6 0,6-5 0,-11-2 0,5-4 0,-7-1 0,0 5 0,-15-7 0,5 17 0,-18-5 0,14 20 0,2 8 0,6-5 0,6 3 0</inkml:trace>
</inkml:ink>
</file>

<file path=ppt/ink/ink15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10.613"/>
    </inkml:context>
    <inkml:brush xml:id="br0">
      <inkml:brushProperty name="width" value="0.05" units="cm"/>
      <inkml:brushProperty name="height" value="0.05" units="cm"/>
      <inkml:brushProperty name="color" value="#AB008B"/>
    </inkml:brush>
  </inkml:definitions>
  <inkml:trace contextRef="#ctx0" brushRef="#br0">123 0 24575,'6'7'0,"-5"10"0,5 6 0,-6-1 0,-11 7 0,8-16 0,-19 3 0,4 7 0,-2-12 0,-3 10 0,10-19 0,0 3 0,6-5 0,1 0 0</inkml:trace>
</inkml:ink>
</file>

<file path=ppt/ink/ink15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11.664"/>
    </inkml:context>
    <inkml:brush xml:id="br0">
      <inkml:brushProperty name="width" value="0.05" units="cm"/>
      <inkml:brushProperty name="height" value="0.05" units="cm"/>
      <inkml:brushProperty name="color" value="#AB008B"/>
    </inkml:brush>
  </inkml:definitions>
  <inkml:trace contextRef="#ctx0" brushRef="#br0">14 0 24575,'0'13'0,"0"15"0,0-7 0,0 8 0,0 6 0,0-13 0,0 13 0,0-15 0,-6-2 0,5-5 0,-5-1 0,6-4 0,0-3 0</inkml:trace>
</inkml:ink>
</file>

<file path=ppt/ink/ink15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12.392"/>
    </inkml:context>
    <inkml:brush xml:id="br0">
      <inkml:brushProperty name="width" value="0.05" units="cm"/>
      <inkml:brushProperty name="height" value="0.05" units="cm"/>
      <inkml:brushProperty name="color" value="#AB008B"/>
    </inkml:brush>
  </inkml:definitions>
  <inkml:trace contextRef="#ctx0" brushRef="#br0">38 0 24575,'18'0'0,"1"0"0,6 8 0,-1-7 0,5 22 0,-3-12 0,7 22 0,-3-7 0,-3 4 0,-3-1 0,-15-5 0,6 1 0,-13 0 0,5-1 0,-14 12 0,-11-5 0,-8 10 0,-17-4 0,-2 1 0,-9 2 0,13-10 0,3-3 0,19-18 0,-1 9 0,12-9 0,1 3 0,7-6 0</inkml:trace>
</inkml:ink>
</file>

<file path=ppt/ink/ink15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13.121"/>
    </inkml:context>
    <inkml:brush xml:id="br0">
      <inkml:brushProperty name="width" value="0.05" units="cm"/>
      <inkml:brushProperty name="height" value="0.05" units="cm"/>
      <inkml:brushProperty name="color" value="#AB008B"/>
    </inkml:brush>
  </inkml:definitions>
  <inkml:trace contextRef="#ctx0" brushRef="#br0">0 0 24575,'20'0'0,"-2"0"0,0 0 0,12 0 0,-2 0 0,7 0 0,-16 0 0,0 0 0,-33 11 0,15-9 0,-22 8 0</inkml:trace>
</inkml:ink>
</file>

<file path=ppt/ink/ink15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13.397"/>
    </inkml:context>
    <inkml:brush xml:id="br0">
      <inkml:brushProperty name="width" value="0.05" units="cm"/>
      <inkml:brushProperty name="height" value="0.05" units="cm"/>
      <inkml:brushProperty name="color" value="#AB008B"/>
    </inkml:brush>
  </inkml:definitions>
  <inkml:trace contextRef="#ctx0" brushRef="#br0">1 13 24575,'19'0'0,"4"0"0,-3 0 0,4 0 0,31 0 0,-14 0 0,16 0 0,-28 0 0,-17-6 0,-6 5 0,-6-5 0</inkml:trace>
</inkml:ink>
</file>

<file path=ppt/ink/ink15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15.360"/>
    </inkml:context>
    <inkml:brush xml:id="br0">
      <inkml:brushProperty name="width" value="0.05" units="cm"/>
      <inkml:brushProperty name="height" value="0.05" units="cm"/>
      <inkml:brushProperty name="color" value="#AB008B"/>
    </inkml:brush>
  </inkml:definitions>
  <inkml:trace contextRef="#ctx0" brushRef="#br0">49 26 24575,'11'-7'0,"-2"1"0,9 0 0,1 5 0,0-5 0,1 6 0,-2 0 0,-5 0 0,-6 6 0,10-5 0,-14 11 0,8 0 0,-11 2 0,0 5 0,-16 3 0,5-2 0,-24 22 0,5-1 0,-8 4 0,9-6 0,5-10 0,15-10 0,-10 1 0,16-7 0,13-4 0,15-3 0,21-6 0,0 0 0,-10 0 0,-1 0 0,-11 0 0,-4-6 0,-2 4 0,-11-3 0,-2 5 0</inkml:trace>
</inkml:ink>
</file>

<file path=ppt/ink/ink1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21.630"/>
    </inkml:context>
    <inkml:brush xml:id="br0">
      <inkml:brushProperty name="width" value="0.05" units="cm"/>
      <inkml:brushProperty name="height" value="0.05" units="cm"/>
    </inkml:brush>
  </inkml:definitions>
  <inkml:trace contextRef="#ctx0" brushRef="#br0">296 17 10444,'-13'0'0,"-5"-7"5054,-2 5-5054,-5-6 2458,12 14-2458,-9-4 1421,19 9-1421,-28-10 5198,18 16-5198,-20-7 0,17 9 0,4-5 0,0-1 0,11 0 0,-5 5 0,12-10 0,1 9 0,6-15 0,5 3 0,1-5 0,6 0 0,-6 0 0,-1 0 0,-31 6 0,-7-5 0,-11 11 0,3-11 0,14 16 0,-10 6 0,13-1 0,-16 26 0,24-30 0,-8 26 0,11-28 0,6 2 0,1-13 0,11-5 0,1 0 0,1 0 0,-2 0 0,-5 0 0,0 0 0,-1 0 0,1 0 0,0 0 0,-6 0 0,-1 0 0</inkml:trace>
</inkml:ink>
</file>

<file path=ppt/ink/ink15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15.727"/>
    </inkml:context>
    <inkml:brush xml:id="br0">
      <inkml:brushProperty name="width" value="0.05" units="cm"/>
      <inkml:brushProperty name="height" value="0.05" units="cm"/>
      <inkml:brushProperty name="color" value="#AB008B"/>
    </inkml:brush>
  </inkml:definitions>
  <inkml:trace contextRef="#ctx0" brushRef="#br0">1 40 15942,'4'0'0,"-1"0"3729,21 0-3729,-5-7 1488,6 5-1488,9-6 796,2 8-796,10-10 2620,0 8-2620,-10-9 0,-7 11 0,-11 0 0,-11 6 0,-1-4 0,-6 3 0</inkml:trace>
</inkml:ink>
</file>

<file path=ppt/ink/ink15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16.120"/>
    </inkml:context>
    <inkml:brush xml:id="br0">
      <inkml:brushProperty name="width" value="0.05" units="cm"/>
      <inkml:brushProperty name="height" value="0.05" units="cm"/>
      <inkml:brushProperty name="color" value="#AB008B"/>
    </inkml:brush>
  </inkml:definitions>
  <inkml:trace contextRef="#ctx0" brushRef="#br0">11 0 20773,'7'6'0,"-1"7"1804,-17 15-1804,9-1 643,-8 7-643,10-14 330,0-2-330,0-5 1025,0 5-1025,0-4 0,0-2 0,0-6 0</inkml:trace>
</inkml:ink>
</file>

<file path=ppt/ink/ink15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16.830"/>
    </inkml:context>
    <inkml:brush xml:id="br0">
      <inkml:brushProperty name="width" value="0.05" units="cm"/>
      <inkml:brushProperty name="height" value="0.05" units="cm"/>
      <inkml:brushProperty name="color" value="#AB008B"/>
    </inkml:brush>
  </inkml:definitions>
  <inkml:trace contextRef="#ctx0" brushRef="#br0">0 65 11350,'11'-22'0,"12"-1"4934,-1 14-4934,22-2 2302,-27 11-2302,12 0 1309,-11 0-1309,-10 6 4680,3 16-4680,-11-6 0,0 17 0,-15-9 0,5-4 0,-12 3 0,9-10 0,0 0 0,-5 14 0,10-10 0,-8 5 0,14-6 0,-3-7 0,10 3 0,3-1 0,10-9 0,1 4 0,6-6 0,-1 0 0,-4 0 0,-2 0 0,-5 0 0,-6 0 0,-2 0 0</inkml:trace>
</inkml:ink>
</file>

<file path=ppt/ink/ink15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17.274"/>
    </inkml:context>
    <inkml:brush xml:id="br0">
      <inkml:brushProperty name="width" value="0.05" units="cm"/>
      <inkml:brushProperty name="height" value="0.05" units="cm"/>
      <inkml:brushProperty name="color" value="#AB008B"/>
    </inkml:brush>
  </inkml:definitions>
  <inkml:trace contextRef="#ctx0" brushRef="#br0">0 13 13291,'21'-7'0,"-11"1"4528,18 6-4528,1 0 1959,3 0-1959,15 0 1082,-1 0-1082,-10 0 3715,-7 0-3715,-11 0 0,-11 0 0,-1 0 0</inkml:trace>
</inkml:ink>
</file>

<file path=ppt/ink/ink15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17.964"/>
    </inkml:context>
    <inkml:brush xml:id="br0">
      <inkml:brushProperty name="width" value="0.05" units="cm"/>
      <inkml:brushProperty name="height" value="0.05" units="cm"/>
      <inkml:brushProperty name="color" value="#AB008B"/>
    </inkml:brush>
  </inkml:definitions>
  <inkml:trace contextRef="#ctx0" brushRef="#br0">0 34 24575,'6'-7'0,"1"1"0,6 0 0,0 5 0,0-5 0,0 6 0,0-6 0,5 5 0,-4 1 0,-2 12 0,-6 2 0,-6 10 0,-15-1 0,3 3 0,-12 3 0,7-4 0,1-1 0,7-4 0,-10-8 0,17-1 0,11-9 0,17 4 0,19-6 0,11 0 0,-8 0 0,-2 0 0,-12 0 0,-10 0 0,-21 0 0,5 0 0,-19 0 0</inkml:trace>
</inkml:ink>
</file>

<file path=ppt/ink/ink15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18.809"/>
    </inkml:context>
    <inkml:brush xml:id="br0">
      <inkml:brushProperty name="width" value="0.05" units="cm"/>
      <inkml:brushProperty name="height" value="0.05" units="cm"/>
      <inkml:brushProperty name="color" value="#AB008B"/>
    </inkml:brush>
  </inkml:definitions>
  <inkml:trace contextRef="#ctx0" brushRef="#br0">387 0 24575,'-29'16'0,"-10"5"0,-21 32 0,0 6 0,-4 12-2559,14 9 2559,15-11 0,12 8 643,0-10-643,20-9 0,9 0 461,16-7-461,21-11 0,0-4 0,3-23 1313,0-3-1313,-10-10 0,-13 0 0,-12 0 0</inkml:trace>
</inkml:ink>
</file>

<file path=ppt/ink/ink15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25.978"/>
    </inkml:context>
    <inkml:brush xml:id="br0">
      <inkml:brushProperty name="width" value="0.05" units="cm"/>
      <inkml:brushProperty name="height" value="0.05" units="cm"/>
      <inkml:brushProperty name="color" value="#AB008B"/>
    </inkml:brush>
  </inkml:definitions>
  <inkml:trace contextRef="#ctx0" brushRef="#br0">1 0 24575,'29'0'0,"-12"0"0,13 6 0,-17-4 0,0 9 0,1 1 0,-6 8 0,-1 14 0,-7-12 0,-6 5 0,5-14 0,-16 1 0,14 0 0,-19 2 0,14-3 0,-12 7 0,12-1 0,-10 2 0,15-2 0,-8 0 0,11-5 0,11-1 0,3-8 0,20-5 0,2 0 0,1 0 0,-3 0 0,-15 0 0,-1-5 0,-16 3 0,2-4 0,-10 6 0</inkml:trace>
</inkml:ink>
</file>

<file path=ppt/ink/ink15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26.376"/>
    </inkml:context>
    <inkml:brush xml:id="br0">
      <inkml:brushProperty name="width" value="0.05" units="cm"/>
      <inkml:brushProperty name="height" value="0.05" units="cm"/>
      <inkml:brushProperty name="color" value="#AB008B"/>
    </inkml:brush>
  </inkml:definitions>
  <inkml:trace contextRef="#ctx0" brushRef="#br0">1 30 24575,'12'-7'0,"7"1"0,0 6 0,0 0 0,5-8 0,-5 7 0,0-7 0,0 8 0,-7 0 0,1 6 0,-6-5 0,-1 5 0</inkml:trace>
</inkml:ink>
</file>

<file path=ppt/ink/ink15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27.037"/>
    </inkml:context>
    <inkml:brush xml:id="br0">
      <inkml:brushProperty name="width" value="0.05" units="cm"/>
      <inkml:brushProperty name="height" value="0.05" units="cm"/>
      <inkml:brushProperty name="color" value="#AB008B"/>
    </inkml:brush>
  </inkml:definitions>
  <inkml:trace contextRef="#ctx0" brushRef="#br0">7 13 24575,'-7'-6'0,"22"5"0,-4-5 0,21 6 0,-17 0 0,3 0 0,-5 0 0,5 0 0,-10 6 0,3 16 0,-11-6 0,0 12 0,-11-14 0,3-1 0,-11 2 0,6-2 0,0-6 0,6 10 0,-10-15 0,20 9 0,-1-11 0,17-7 0,6 5 0,-1-5 0,18-1 0,-19 7 0,12-7 0,-39 16 0,7-7 0,-14 7 0</inkml:trace>
</inkml:ink>
</file>

<file path=ppt/ink/ink15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27.516"/>
    </inkml:context>
    <inkml:brush xml:id="br0">
      <inkml:brushProperty name="width" value="0.05" units="cm"/>
      <inkml:brushProperty name="height" value="0.05" units="cm"/>
      <inkml:brushProperty name="color" value="#AB008B"/>
    </inkml:brush>
  </inkml:definitions>
  <inkml:trace contextRef="#ctx0" brushRef="#br0">1 1 24575,'18'0'0,"2"0"0,4 0 0,2 0 0,-7 0 0,-1 0 0,0 0 0,-4 0 0,-1 0 0,-8 0 0</inkml:trace>
</inkml:ink>
</file>

<file path=ppt/ink/ink1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22.416"/>
    </inkml:context>
    <inkml:brush xml:id="br0">
      <inkml:brushProperty name="width" value="0.05" units="cm"/>
      <inkml:brushProperty name="height" value="0.05" units="cm"/>
    </inkml:brush>
  </inkml:definitions>
  <inkml:trace contextRef="#ctx0" brushRef="#br0">0 14 13722,'8'-6'0,"3"4"4414,-4-4-4414,0 18 1883,-1 2-1883,-6 11 1034,0-1-1034,0 1 3522,0-6-3522,0 0 0,0-7 0,0 1 0,7-16 0,1 0 0,8-21 0,7 0 0,3-6 0,21-4 0,-19 15 0,1 10 0,-23 22 0,-6 1 0,5 4 0,-3-5 0,4 5 0,-6-4 0,0 4 0,0-5 0,0 0 0,0 5 0,5-9 0,2 2 0,1-11 0,-3 0 0</inkml:trace>
</inkml:ink>
</file>

<file path=ppt/ink/ink15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28.637"/>
    </inkml:context>
    <inkml:brush xml:id="br0">
      <inkml:brushProperty name="width" value="0.05" units="cm"/>
      <inkml:brushProperty name="height" value="0.05" units="cm"/>
      <inkml:brushProperty name="color" value="#AB008B"/>
    </inkml:brush>
  </inkml:definitions>
  <inkml:trace contextRef="#ctx0" brushRef="#br0">0 13 24575,'7'-6'0,"19"5"0,-10-5 0,18 6-8503,-9 0 8503,-6 0 1719,-1 0-1719,-5 0 0,-5 11 0,-3-2 0,-5 9 0,-7 0 6784,-2 1-6784,-8 6 0,1-1 0,-1 1 0,1 0 0,-1-1 0,2-5 0,6 0 0,-2-7 0,9 1 0,-3 0 0,10-6 0,2-1 0,12-6 0,0 0 0,5 0 0,1 0 0,-6 0 0,0 0 0,-12 0 0,-2 0 0</inkml:trace>
</inkml:ink>
</file>

<file path=ppt/ink/ink15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29.140"/>
    </inkml:context>
    <inkml:brush xml:id="br0">
      <inkml:brushProperty name="width" value="0.05" units="cm"/>
      <inkml:brushProperty name="height" value="0.05" units="cm"/>
      <inkml:brushProperty name="color" value="#AB008B"/>
    </inkml:brush>
  </inkml:definitions>
  <inkml:trace contextRef="#ctx0" brushRef="#br0">1 11 24575,'18'0'0,"1"0"0,15 0 0,3 0 0,9 0 0,1-7 0,-15 5 0,-9 0 0,-17 3 0,-6 5 0</inkml:trace>
</inkml:ink>
</file>

<file path=ppt/ink/ink15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29.556"/>
    </inkml:context>
    <inkml:brush xml:id="br0">
      <inkml:brushProperty name="width" value="0.05" units="cm"/>
      <inkml:brushProperty name="height" value="0.05" units="cm"/>
      <inkml:brushProperty name="color" value="#AB008B"/>
    </inkml:brush>
  </inkml:definitions>
  <inkml:trace contextRef="#ctx0" brushRef="#br0">0 0 24575,'0'20'0,"0"-2"0,0-5 0,0 0 0,0 0 0,0-1 0,0 7 0,6-5 0,-5-2 0,5-6 0</inkml:trace>
</inkml:ink>
</file>

<file path=ppt/ink/ink15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30.239"/>
    </inkml:context>
    <inkml:brush xml:id="br0">
      <inkml:brushProperty name="width" value="0.05" units="cm"/>
      <inkml:brushProperty name="height" value="0.05" units="cm"/>
      <inkml:brushProperty name="color" value="#AB008B"/>
    </inkml:brush>
  </inkml:definitions>
  <inkml:trace contextRef="#ctx0" brushRef="#br0">237 1 20555,'13'0'0,"15"0"1900,-12 0-1900,24 35 0,-12-3 0,-6 39 681,-4-10-681,-18 6 350,0 0-350,-12 0 0,-3 1 0,-18-7 0,-1-2 1089,-12-5-1089,-2-6 0,-3-10 0,-7-5 0,9-20 0,14-1 0,15-12 0</inkml:trace>
</inkml:ink>
</file>

<file path=ppt/ink/ink15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31.792"/>
    </inkml:context>
    <inkml:brush xml:id="br0">
      <inkml:brushProperty name="width" value="0.05" units="cm"/>
      <inkml:brushProperty name="height" value="0.05" units="cm"/>
      <inkml:brushProperty name="color" value="#AB008B"/>
    </inkml:brush>
  </inkml:definitions>
  <inkml:trace contextRef="#ctx0" brushRef="#br0">42 81 24575,'0'19'0,"5"-6"0,-3-2 0,14-9 0,-7 3 0,9-5 0,-5 0 0,0 0 0,0-5 0,0 3 0,-6-15 0,9 7 0,-13-8 0,8 3 0,-11 2 0,0-5 0,-6 4 0,-6 1 0,-8 8 0,-4 5 0,4 0 0,-2 20 0,13-9 0,-12 18 0,18-16 0,-15 7 0,16-1 0,-13 6 0,14-1 0,-7 1 0,8 0 0,0-6 0,0-1 0,6-5 0,16 4 0,0-8 0,21 1 0,-7-10 0,1 0 0,-3 0 0,-15-6 0,-6 4 0,-8-3 0</inkml:trace>
</inkml:ink>
</file>

<file path=ppt/ink/ink15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32.616"/>
    </inkml:context>
    <inkml:brush xml:id="br0">
      <inkml:brushProperty name="width" value="0.05" units="cm"/>
      <inkml:brushProperty name="height" value="0.05" units="cm"/>
      <inkml:brushProperty name="color" value="#AB008B"/>
    </inkml:brush>
  </inkml:definitions>
  <inkml:trace contextRef="#ctx0" brushRef="#br0">1 30 24575,'19'0'0,"15"0"0,-2 0 0,6 0 0,-4-8 0,-10 6 0,1-5 0,-11 1 0,2 5 0,-14-5 0,3 6 0</inkml:trace>
</inkml:ink>
</file>

<file path=ppt/ink/ink15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34.728"/>
    </inkml:context>
    <inkml:brush xml:id="br0">
      <inkml:brushProperty name="width" value="0.05" units="cm"/>
      <inkml:brushProperty name="height" value="0.05" units="cm"/>
      <inkml:brushProperty name="color" value="#AB008B"/>
    </inkml:brush>
  </inkml:definitions>
  <inkml:trace contextRef="#ctx0" brushRef="#br0">1 104 11691,'46'-43'0,"-19"25"4877,24-11-4877,-32 23 2241,-1 5-2241,-5-5 1268,-6 12-1268,-1 15 4498,-6-4-4498,-6 10 0,5-14 0,-5 5 0,-1 2 0,5-1 0,-5-1 0,1-5 0,4 0 0,-9 0 0,9 0 0,-14-6 0,13 10 0,-14-15 0,16 15 0,-5-10 0,17 0 0,-3-1 0,16-6 0,-5 0 0,5 0 0,-4 0 0,-2-6 0,-11 5 0,-1-5 0</inkml:trace>
</inkml:ink>
</file>

<file path=ppt/ink/ink15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35.082"/>
    </inkml:context>
    <inkml:brush xml:id="br0">
      <inkml:brushProperty name="width" value="0.05" units="cm"/>
      <inkml:brushProperty name="height" value="0.05" units="cm"/>
      <inkml:brushProperty name="color" value="#AB008B"/>
    </inkml:brush>
  </inkml:definitions>
  <inkml:trace contextRef="#ctx0" brushRef="#br0">1 30 24575,'27'-8'0,"-5"-5"0,12 11 0,-9-5 0,-1 7 0,-4 0 0,-2 0 0,0 0 0,-4 0 0,-2 6 0,-6-5 0,-6 5 0</inkml:trace>
</inkml:ink>
</file>

<file path=ppt/ink/ink15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35.448"/>
    </inkml:context>
    <inkml:brush xml:id="br0">
      <inkml:brushProperty name="width" value="0.05" units="cm"/>
      <inkml:brushProperty name="height" value="0.05" units="cm"/>
      <inkml:brushProperty name="color" value="#AB008B"/>
    </inkml:brush>
  </inkml:definitions>
  <inkml:trace contextRef="#ctx0" brushRef="#br0">30 1 24575,'-5'14'0,"3"7"0,-4-12 0,-1 14 0,5-3 0,-5-1 0,7-1 0,0-5 0,0 0 0,0 5 0,6-10 0,-5 3 0,5-11 0</inkml:trace>
</inkml:ink>
</file>

<file path=ppt/ink/ink15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36.321"/>
    </inkml:context>
    <inkml:brush xml:id="br0">
      <inkml:brushProperty name="width" value="0.05" units="cm"/>
      <inkml:brushProperty name="height" value="0.05" units="cm"/>
      <inkml:brushProperty name="color" value="#AB008B"/>
    </inkml:brush>
  </inkml:definitions>
  <inkml:trace contextRef="#ctx0" brushRef="#br0">23 1 24575,'0'13'0,"0"-1"0,0 1 0,0 11 0,0-3 0,0 19 0,0-4 0,-10 10 0,8 9 0,-9 3 0,22 0 0,-9-12 0,19-16 0,-18-17 0,8-6 0</inkml:trace>
</inkml:ink>
</file>

<file path=ppt/ink/ink1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23.242"/>
    </inkml:context>
    <inkml:brush xml:id="br0">
      <inkml:brushProperty name="width" value="0.05" units="cm"/>
      <inkml:brushProperty name="height" value="0.05" units="cm"/>
    </inkml:brush>
  </inkml:definitions>
  <inkml:trace contextRef="#ctx0" brushRef="#br0">327 0 24575,'-7'6'0,"-10"-4"0,9 9 0,-10-4 0,-6 13 0,-2 5 0,-10 7 0,2 2 0,7-4 0,0 9 0,7-3 0,0 1 0,0-3 0,5-15 0,1-1 0,7-17 0,1 4 0,6-11 0</inkml:trace>
</inkml:ink>
</file>

<file path=ppt/ink/ink15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37.105"/>
    </inkml:context>
    <inkml:brush xml:id="br0">
      <inkml:brushProperty name="width" value="0.05" units="cm"/>
      <inkml:brushProperty name="height" value="0.05" units="cm"/>
      <inkml:brushProperty name="color" value="#AB008B"/>
    </inkml:brush>
  </inkml:definitions>
  <inkml:trace contextRef="#ctx0" brushRef="#br0">75 0 24575,'0'13'0,"-16"10"0,12-3 0,-18 9-8503,20 5 8503,-6 2 1719,8 10-1719,-10 0 0,8 0 0,-9 0 0,11-10 0,8-2 0,-6-20 0,5-3 0</inkml:trace>
</inkml:ink>
</file>

<file path=ppt/ink/ink15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37.838"/>
    </inkml:context>
    <inkml:brush xml:id="br0">
      <inkml:brushProperty name="width" value="0.05" units="cm"/>
      <inkml:brushProperty name="height" value="0.05" units="cm"/>
      <inkml:brushProperty name="color" value="#AB008B"/>
    </inkml:brush>
  </inkml:definitions>
  <inkml:trace contextRef="#ctx0" brushRef="#br0">0 26 20452,'11'-7'0,"-8"-5"1946,13 11-1946,-8-5 698,5 6-698,-6 6 360,4-5-360,-9 11 1119,9-11-1119,-9 25 0,3-15 0,-5 17 0,0-15 0,0-1 0,0 1 0,-6 0 0,5 0 0,-16 2 0,15-2 0,-15-4 0,15 2 0,-9-9 0,15 3 0,3-5 0,21 0 0,18 0 0,12 0 0,0 0 0,-8-15 0,-20 11 0,-13-11 0,-12 15 0</inkml:trace>
</inkml:ink>
</file>

<file path=ppt/ink/ink15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38.924"/>
    </inkml:context>
    <inkml:brush xml:id="br0">
      <inkml:brushProperty name="width" value="0.05" units="cm"/>
      <inkml:brushProperty name="height" value="0.05" units="cm"/>
      <inkml:brushProperty name="color" value="#AB008B"/>
    </inkml:brush>
  </inkml:definitions>
  <inkml:trace contextRef="#ctx0" brushRef="#br0">13 23 24575,'-13'0'0,"23"0"0,-1 0 0,31 0 0,-4 0 0,20 0 0,1 0 0,12-10 0,-26 7 0,-16-7 0,-28 10 0,-12 0 0,-5 7 0,9-5 0,-2 6 0</inkml:trace>
</inkml:ink>
</file>

<file path=ppt/ink/ink15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39.330"/>
    </inkml:context>
    <inkml:brush xml:id="br0">
      <inkml:brushProperty name="width" value="0.05" units="cm"/>
      <inkml:brushProperty name="height" value="0.05" units="cm"/>
      <inkml:brushProperty name="color" value="#AB008B"/>
    </inkml:brush>
  </inkml:definitions>
  <inkml:trace contextRef="#ctx0" brushRef="#br0">17 1 24575,'0'12'0,"0"1"0,0 0 0,0 5 0,-7 2 0,5 4 0,-5-4 0,7-2 0,0-5 0,0 5 0,0-10 0,0 3 0</inkml:trace>
</inkml:ink>
</file>

<file path=ppt/ink/ink15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40.290"/>
    </inkml:context>
    <inkml:brush xml:id="br0">
      <inkml:brushProperty name="width" value="0.05" units="cm"/>
      <inkml:brushProperty name="height" value="0.05" units="cm"/>
      <inkml:brushProperty name="color" value="#AB008B"/>
    </inkml:brush>
  </inkml:definitions>
  <inkml:trace contextRef="#ctx0" brushRef="#br0">1 30 24575,'19'-10'0,"-1"3"0,-5 1 0,0 5 0,5-5 0,-4 6 0,4 0 0,-5 0 0,-6 6 0,5-5 0,-11 11 0,5 0 0,-6 2 0,-6 4 0,5-5 0,-11 0 0,11 5 0,-11-4 0,11 5 0,-11-7 0,11 1 0,-5 5 0,6-3 0,0 3 0,6-11 0,15-1 0,1-6 0,12 0 0,-9 0 0,-6 0 0,-6 0 0,-8 0 0</inkml:trace>
</inkml:ink>
</file>

<file path=ppt/ink/ink15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40.656"/>
    </inkml:context>
    <inkml:brush xml:id="br0">
      <inkml:brushProperty name="width" value="0.05" units="cm"/>
      <inkml:brushProperty name="height" value="0.05" units="cm"/>
      <inkml:brushProperty name="color" value="#AB008B"/>
    </inkml:brush>
  </inkml:definitions>
  <inkml:trace contextRef="#ctx0" brushRef="#br0">1 33 24575,'8'-7'0,"7"5"0,32-5 0,-1 7 0,0 0 0,-10-8 0,-7 7 0,-11-7 0,-10 8 0,-3 0 0</inkml:trace>
</inkml:ink>
</file>

<file path=ppt/ink/ink15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41.114"/>
    </inkml:context>
    <inkml:brush xml:id="br0">
      <inkml:brushProperty name="width" value="0.05" units="cm"/>
      <inkml:brushProperty name="height" value="0.05" units="cm"/>
      <inkml:brushProperty name="color" value="#AB008B"/>
    </inkml:brush>
  </inkml:definitions>
  <inkml:trace contextRef="#ctx0" brushRef="#br0">1 1 16076,'18'0'0,"1"0"3683,6 0-3683,-1 7 1464,-10 1-1464,-3 12 783,-11-6-783,0 4 2569,-11-4-2569,2 0 0,-18 10 0,11-9 0,5 2 0,18-12 0,12-5 0,6 0 0,-6 0 0,-1-5 0,-5 3 0,-6-9 0,-1 9 0,-6-4 0</inkml:trace>
</inkml:ink>
</file>

<file path=ppt/ink/ink15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41.977"/>
    </inkml:context>
    <inkml:brush xml:id="br0">
      <inkml:brushProperty name="width" value="0.05" units="cm"/>
      <inkml:brushProperty name="height" value="0.05" units="cm"/>
      <inkml:brushProperty name="color" value="#AB008B"/>
    </inkml:brush>
  </inkml:definitions>
  <inkml:trace contextRef="#ctx0" brushRef="#br0">13 0 24575,'0'4'0,"0"13"0,0 20 0,0 8 0,0 1 0,0 0 0,0 20 0,0-15 0,0 6 0,0-28 0,0-11 0,0 0 0,-6-9 0,5 2 0,-5-11 0</inkml:trace>
</inkml:ink>
</file>

<file path=ppt/ink/ink15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42.764"/>
    </inkml:context>
    <inkml:brush xml:id="br0">
      <inkml:brushProperty name="width" value="0.05" units="cm"/>
      <inkml:brushProperty name="height" value="0.05" units="cm"/>
      <inkml:brushProperty name="color" value="#AB008B"/>
    </inkml:brush>
  </inkml:definitions>
  <inkml:trace contextRef="#ctx0" brushRef="#br0">17 0 24575,'0'13'0,"0"0"0,-8 5 0,6 2 0,-5 15 0,7-7 0,0 7 0,0-10 0,0-1 0,0 1 0,0-1 0,0-4 0,0-2 0,0-5 0,0-6 0,0-1 0</inkml:trace>
</inkml:ink>
</file>

<file path=ppt/ink/ink15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43.605"/>
    </inkml:context>
    <inkml:brush xml:id="br0">
      <inkml:brushProperty name="width" value="0.05" units="cm"/>
      <inkml:brushProperty name="height" value="0.05" units="cm"/>
      <inkml:brushProperty name="color" value="#AB008B"/>
    </inkml:brush>
  </inkml:definitions>
  <inkml:trace contextRef="#ctx0" brushRef="#br0">1 26 8191,'25'-5'0,"16"3"5063,-30-4-5063,11 1 2818,-6 3-2818,-7-4 1719,9 6-1719,-11 6 6784,-1 7-6784,-6 1 0,0 4 0,0-5 0,0 0 0,-11 1 0,8 5 0,-23 6 0,22-5 0,-17 3 0,12-5 0,1-4 0,-5-2 0,32-6 0,1-6 0,26 0 0,0 0 0,0-10 0,-10 7 0,-7-7 0,-17 4 0,-6 5 0,-6-5 0</inkml:trace>
</inkml:ink>
</file>

<file path=ppt/ink/ink1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23.804"/>
    </inkml:context>
    <inkml:brush xml:id="br0">
      <inkml:brushProperty name="width" value="0.05" units="cm"/>
      <inkml:brushProperty name="height" value="0.05" units="cm"/>
    </inkml:brush>
  </inkml:definitions>
  <inkml:trace contextRef="#ctx0" brushRef="#br0">1 55 8684,'20'-21'0,"-5"8"5105,4 0-5105,-1 11 2745,-3-3-2745,3 5 1651,-5 0-1651,-6 10 6390,-1-1-6390,-6 14 0,0-3 0,0 4 0,0 1 0,0-1 0,0 1 0,0 0 0,0-1 0,0 1 0,0-1 0,0 1 0,0-6 0,6-1 0,-5-5 0,11-6 0,9 9 0,-4-13 0,10 7 0,-14-10 0,0 0 0,0 0 0,0 0 0,0-6 0,-6 5 0,-1-5 0</inkml:trace>
</inkml:ink>
</file>

<file path=ppt/ink/ink15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45.614"/>
    </inkml:context>
    <inkml:brush xml:id="br0">
      <inkml:brushProperty name="width" value="0.05" units="cm"/>
      <inkml:brushProperty name="height" value="0.05" units="cm"/>
      <inkml:brushProperty name="color" value="#AB008B"/>
    </inkml:brush>
  </inkml:definitions>
  <inkml:trace contextRef="#ctx0" brushRef="#br0">154 0 24575,'-6'7'0,"5"5"0,-11-5 0,11 11 0,-11 11 0,4-2 0,0 7 0,-15-5 0,19 6 0,-29 9 0,29 3 0,-24 2 0,25-3 0,-7 0 0,10 0 0,0 0 0,0-1 0,0 1 0,12 30 0,9-19 0,-5 10 0,8-35 0,-23-14 0,10-10 0,-9 8 0,9-13 0,-9 14 0,9-16 0,-9 10 0,9-3 0,-4-1 0,6-1 0,-6-6 0,-1 0 0</inkml:trace>
</inkml:ink>
</file>

<file path=ppt/ink/ink15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46.981"/>
    </inkml:context>
    <inkml:brush xml:id="br0">
      <inkml:brushProperty name="width" value="0.05" units="cm"/>
      <inkml:brushProperty name="height" value="0.05" units="cm"/>
      <inkml:brushProperty name="color" value="#AB008B"/>
    </inkml:brush>
  </inkml:definitions>
  <inkml:trace contextRef="#ctx0" brushRef="#br0">218 0 20364,'10'39'0,"-7"-15"1985,7 21-1985,-10-20 713,10 9-713,-7 2 368,7 10-368,-10 9 1145,0-6-1145,-10 6 0,7-9 0,-25 3 0,13-2 0,-15 2 0,6-3 0,-4-5 0,0 5 0,3-20 0,3-2 0,15-8 0,-10-13 0,14 14 0,-14-16 0,16 5 0,-5-6 0</inkml:trace>
</inkml:ink>
</file>

<file path=ppt/ink/ink15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48.125"/>
    </inkml:context>
    <inkml:brush xml:id="br0">
      <inkml:brushProperty name="width" value="0.05" units="cm"/>
      <inkml:brushProperty name="height" value="0.05" units="cm"/>
      <inkml:brushProperty name="color" value="#AB008B"/>
    </inkml:brush>
  </inkml:definitions>
  <inkml:trace contextRef="#ctx0" brushRef="#br0">205 0 24575,'0'28'0,"-5"-12"0,3 17 0,-22 20 0,20-11 0,-32 31 0,21-26 0,-15 2 0,7-3 0,10-9 0,-13 1 0,22-17 0,-17 1 0,20-9 0,6-6 0,-2-12 0,8 2 0,-11-8 0</inkml:trace>
</inkml:ink>
</file>

<file path=ppt/ink/ink15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48.754"/>
    </inkml:context>
    <inkml:brush xml:id="br0">
      <inkml:brushProperty name="width" value="0.05" units="cm"/>
      <inkml:brushProperty name="height" value="0.05" units="cm"/>
      <inkml:brushProperty name="color" value="#AB008B"/>
    </inkml:brush>
  </inkml:definitions>
  <inkml:trace contextRef="#ctx0" brushRef="#br0">0 43 24575,'6'-8'0,"-4"-3"0,9 9 0,1-11 0,8 11 0,4-5 0,-4 7 0,-8 11 0,1 3 0,-11 5 0,5-1 0,-12-5 0,3 0 0,-15 1 0,9 0 0,-10 0 0,5-1 0,-6-6 0,11 10 0,-14-14 0,13 13 0,17-14 0,12 3 0,26-5 0,0 0 0,9 0 0,3 0 0,9-12 0,-9 10 0,-13-10 0,-16 12 0,-11 0 0,-10-6 0,-23 4 0,-11-3 0,1 5 0,4 0 0</inkml:trace>
</inkml:ink>
</file>

<file path=ppt/ink/ink15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8:52.905"/>
    </inkml:context>
    <inkml:brush xml:id="br0">
      <inkml:brushProperty name="width" value="0.05" units="cm"/>
      <inkml:brushProperty name="height" value="0.05" units="cm"/>
      <inkml:brushProperty name="color" value="#AB008B"/>
    </inkml:brush>
  </inkml:definitions>
  <inkml:trace contextRef="#ctx0" brushRef="#br0">0 1 24575,'0'3'0,"0"5"0,0 12 0,0-2 0,0-5 0,6 0 0,1 5 0,0-3 0,5-3 0,18 5 0,24-14 0,6 8 0,15-11 0,-17 0 0,9 0 0,0 0 0,30-12 0,-22 9 0,13-9 0,-33 12 0,-19 0 0,8 0 0,-8 0 0,10 10 0,0-7 0,-10 14 0,14 0 0,-22-6 0,8 16 0,-12-17 0,-8 8 0,2-3 0,-11-3 0,10 3 0,-15 4 0,15-3 0,-16 8 0,5-10 0,0-8 0,1-1 0,6-17 0,5 11 0,1-12 0,6 11 0,0-13 0,9 13 0,2-15 0,10 14 0,0-17 0,9 17 0,3-19 0,9 19 0,-9-9 0,-3 12 0,30-12 0,-20 9 0,-12-3 0,1 0 0,25 6 0,9 0 0,0 0-1124,0 0 1124,-9 0 0,-2 0 0,-10 0 0,21 0 0,-26 0 0,14 0 0,-30 0 0,20 10 0,-15-7 0,15 7 0,-29-10 0,-3 7 0,-10-5 1124,10 5-1124,3-7 0,-1 0 0,-2 0 0,-9-7 0,9 5 0,23-15 0,-16 14 0,14-7 0,-36 4 0,-1 5 0,-5-11 0,-6 5 0,-12 0 0,2 1 0,-8 6 0</inkml:trace>
</inkml:ink>
</file>

<file path=ppt/ink/ink15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00.587"/>
    </inkml:context>
    <inkml:brush xml:id="br0">
      <inkml:brushProperty name="width" value="0.05" units="cm"/>
      <inkml:brushProperty name="height" value="0.05" units="cm"/>
      <inkml:brushProperty name="color" value="#AB008B"/>
    </inkml:brush>
  </inkml:definitions>
  <inkml:trace contextRef="#ctx0" brushRef="#br0">0 30 24575,'13'-7'0,"0"1"0,5-1 0,2 5 0,4-6 0,1 8 0,-6 0 0,-1 0 0,-11 6 0,-1 16 0,-6 0 0,0 12 0,-7-10 0,5 1 0,-21 4 0,12-3 0,-6 2 0,-14 4 0,25-11 0,-29-2 0,32-2 0,-8-8 0,11 9 0,20-11 0,-4-1 0,19-6 0,-11 0 0,1 0 0,-1 0 0,1 0 0,-6 0 0,-6 0 0,-8 0 0</inkml:trace>
</inkml:ink>
</file>

<file path=ppt/ink/ink15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01.028"/>
    </inkml:context>
    <inkml:brush xml:id="br0">
      <inkml:brushProperty name="width" value="0.05" units="cm"/>
      <inkml:brushProperty name="height" value="0.05" units="cm"/>
      <inkml:brushProperty name="color" value="#AB008B"/>
    </inkml:brush>
  </inkml:definitions>
  <inkml:trace contextRef="#ctx0" brushRef="#br0">0 59 24575,'19'-9'0,"0"-4"0,-7 12 0,7-13 0,0 13 0,0-7 0,-1 2 0,-5 5 0,0-5 0,-6 12 0,-1 1 0,0 0 0,-5-1 0,5-6 0</inkml:trace>
</inkml:ink>
</file>

<file path=ppt/ink/ink15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01.432"/>
    </inkml:context>
    <inkml:brush xml:id="br0">
      <inkml:brushProperty name="width" value="0.05" units="cm"/>
      <inkml:brushProperty name="height" value="0.05" units="cm"/>
      <inkml:brushProperty name="color" value="#AB008B"/>
    </inkml:brush>
  </inkml:definitions>
  <inkml:trace contextRef="#ctx0" brushRef="#br0">0 0 24575,'0'18'0,"0"-3"0,0 3 0,0-5 0,0 0 0,0-1 0,0 7 0,0 0 0,6 0 0,-5-6 0,5-8 0</inkml:trace>
</inkml:ink>
</file>

<file path=ppt/ink/ink15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14.348"/>
    </inkml:context>
    <inkml:brush xml:id="br0">
      <inkml:brushProperty name="width" value="0.05" units="cm"/>
      <inkml:brushProperty name="height" value="0.05" units="cm"/>
      <inkml:brushProperty name="color" value="#AB008B"/>
    </inkml:brush>
  </inkml:definitions>
  <inkml:trace contextRef="#ctx0" brushRef="#br0">194 1 24575,'-8'20'0,"3"-4"0,5 18 0,0 0 0,0 3 0,0 18-925,0 12 925,-14 21 0,12-39 0,0 3-22,-10 25 1,-4 5 21,-3-2 0,1 1 0,8-5 0,-3-3 0,-14-6 0,2-8 0,21-1 0,-14-13 0,18-11 0,0-9 0,0-6 923,7 5-923,-5-10 11,11-2 0,-12-6 0,5-6 1</inkml:trace>
</inkml:ink>
</file>

<file path=ppt/ink/ink15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03.922"/>
    </inkml:context>
    <inkml:brush xml:id="br0">
      <inkml:brushProperty name="width" value="0.05" units="cm"/>
      <inkml:brushProperty name="height" value="0.05" units="cm"/>
      <inkml:brushProperty name="color" value="#AB008B"/>
    </inkml:brush>
  </inkml:definitions>
  <inkml:trace contextRef="#ctx0" brushRef="#br0">1 49 24575,'12'-7'0,"1"-5"0,12 5 0,-4-8 0,16 8 0,-22 10 0,2 20 0,-17-1 0,0 6 0,0-15 0,-6 0 0,5-1 0,-11 1 0,11 0 0,-11 0 0,11 0 0,-11 0 0,11 0 0,-11-6 0,11 10 0,-5-9 0,6 10 0,11-11 0,3-1 0,10-6 0,1 0 0,0 0 0,-6-6 0,-1 5 0,-11-11 0,-1 11 0,-6-5 0</inkml:trace>
</inkml:ink>
</file>

<file path=ppt/ink/ink1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24.772"/>
    </inkml:context>
    <inkml:brush xml:id="br0">
      <inkml:brushProperty name="width" value="0.05" units="cm"/>
      <inkml:brushProperty name="height" value="0.05" units="cm"/>
    </inkml:brush>
  </inkml:definitions>
  <inkml:trace contextRef="#ctx0" brushRef="#br0">57 0 24575,'0'28'0,"-7"-6"0,5 7 0,-5-6 0,-1-4 0,6 6 0,-12-1 0,12 2 0,-11-13 0,11 5 0,2-23 0,7 4 0,16-22 0,28-24 0,-14 14 0,13-7 0,-32 33 0,-5 7 0,-6 11 0,-2-2 0,-5 9 0,0 5 0,0-7 0,0 13 0,0-15 0,0 4 0,0-5 0,0 5 0,0-9 0,0 2 0</inkml:trace>
</inkml:ink>
</file>

<file path=ppt/ink/ink15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06.382"/>
    </inkml:context>
    <inkml:brush xml:id="br0">
      <inkml:brushProperty name="width" value="0.05" units="cm"/>
      <inkml:brushProperty name="height" value="0.05" units="cm"/>
      <inkml:brushProperty name="color" value="#AB008B"/>
    </inkml:brush>
  </inkml:definitions>
  <inkml:trace contextRef="#ctx0" brushRef="#br0">0 37 20956,'4'-6'0,"-1"5"1721,21-5-1721,-5-1 612,6 5-612,-1-6 314,2 3-314,-7 3 243,-12 2 0,-2 2 0,-11 3 0</inkml:trace>
</inkml:ink>
</file>

<file path=ppt/ink/ink15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06.931"/>
    </inkml:context>
    <inkml:brush xml:id="br0">
      <inkml:brushProperty name="width" value="0.05" units="cm"/>
      <inkml:brushProperty name="height" value="0.05" units="cm"/>
      <inkml:brushProperty name="color" value="#AB008B"/>
    </inkml:brush>
  </inkml:definitions>
  <inkml:trace contextRef="#ctx0" brushRef="#br0">0 27 24575,'13'-6'0,"5"5"0,2-5 0,4 6 0,-5-6 0,0 5 0,-7-5 0,1 6 0,-5 6 0,3-5 0,-10 16 0,5-9 0,-12 10 0,-2 0 0,-6-3 0,0 3 0,1-5 0,0 0 0,5-1 0,-3-4 0,9 3 0,17-10 0,1 5 0,18-6 0,-9 0 0,-6-6 0,-1 5 0,-11-5 0,-1 6 0</inkml:trace>
</inkml:ink>
</file>

<file path=ppt/ink/ink15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11.025"/>
    </inkml:context>
    <inkml:brush xml:id="br0">
      <inkml:brushProperty name="width" value="0.05" units="cm"/>
      <inkml:brushProperty name="height" value="0.05" units="cm"/>
      <inkml:brushProperty name="color" value="#AB008B"/>
    </inkml:brush>
  </inkml:definitions>
  <inkml:trace contextRef="#ctx0" brushRef="#br0">0 38 24575,'11'-7'0,"-1"-10"0,14 14 0,-8-8 0,13 11 0,-13 0 0,13 0 0,-20 6 0,2 6 0,-11 3 0,-6 3 0,5-5 0,-16 1 0,8-1 0,-3 2 0,-5-1 0,14 0 0,-8 0 0,11-1 0,0 0 0,0 0 0,6-6 0,1-1 0,6-1 0,0-3 0,0 3 0,0-5 0,0 6 0,0-4 0,0 3 0,-1-5 0,-4 0 0,-3 0 0</inkml:trace>
</inkml:ink>
</file>

<file path=ppt/ink/ink15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11.400"/>
    </inkml:context>
    <inkml:brush xml:id="br0">
      <inkml:brushProperty name="width" value="0.05" units="cm"/>
      <inkml:brushProperty name="height" value="0.05" units="cm"/>
      <inkml:brushProperty name="color" value="#AB008B"/>
    </inkml:brush>
  </inkml:definitions>
  <inkml:trace contextRef="#ctx0" brushRef="#br0">1 58 24575,'5'-14'0,"8"-4"0,6 16 0,6-5 0,-1 7 0,1-8 0,-1 6 0,-4-5 0,-2 7 0,-11 0 0,-1 0 0</inkml:trace>
</inkml:ink>
</file>

<file path=ppt/ink/ink15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12.030"/>
    </inkml:context>
    <inkml:brush xml:id="br0">
      <inkml:brushProperty name="width" value="0.05" units="cm"/>
      <inkml:brushProperty name="height" value="0.05" units="cm"/>
      <inkml:brushProperty name="color" value="#AB008B"/>
    </inkml:brush>
  </inkml:definitions>
  <inkml:trace contextRef="#ctx0" brushRef="#br0">0 13 24575,'7'-6'0,"5"5"0,-5-5 0,11 6 0,-4 6 0,4 1 0,-11 21 0,-1-12 0,-6 12 0,0-15 0,-11 1 0,8-1 0,-18 3 0,10 3 0,4-9 0,7 1 0,18-11 0,2 0 0,-1 0 0,-1 0-1696,-5 0 0,-6 0 0,-1 0 0</inkml:trace>
</inkml:ink>
</file>

<file path=ppt/ink/ink15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13.065"/>
    </inkml:context>
    <inkml:brush xml:id="br0">
      <inkml:brushProperty name="width" value="0.05" units="cm"/>
      <inkml:brushProperty name="height" value="0.05" units="cm"/>
      <inkml:brushProperty name="color" value="#AB008B"/>
    </inkml:brush>
  </inkml:definitions>
  <inkml:trace contextRef="#ctx0" brushRef="#br0">0 52 24575,'6'-7'0,"-5"-5"0,16 11 0,-14-11 0,24 11 0,-17-11 0,14 11 0,-11-5 0,5 6 0,-4 0 0,4 6 0,-10 6 0,-3 3 0,-5 3 0,0 0 0,-6-4 0,5 4 0,-16-4 0,9-6 0,-5 10 0,2-15 0,9 14 0,26-16 0,14 5 0,29-18 0,-10 9 0,-1-9 0,-10 2 0,-10 7 0,-13-7 0,-12 10 0</inkml:trace>
</inkml:ink>
</file>

<file path=ppt/ink/ink15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15.721"/>
    </inkml:context>
    <inkml:brush xml:id="br0">
      <inkml:brushProperty name="width" value="0.05" units="cm"/>
      <inkml:brushProperty name="height" value="0.05" units="cm"/>
      <inkml:brushProperty name="color" value="#AB008B"/>
    </inkml:brush>
  </inkml:definitions>
  <inkml:trace contextRef="#ctx0" brushRef="#br0">6 1 24575,'0'18'0,"0"1"0,0 15 0,0 12 0,13 51 0,-9-11-1456,2-23 1,1 2 1455,-7-10 0,0 0 0,0 0 0,0 2-227,-8 12 0,1 1 227,5-8 0,0 0 0,-6 0 0,1-2 0,6-5 0,2-3 0,-1 27 0,0-12 0,0-21 0,0-17 0,0-22 0,0-3 0,0-10 0</inkml:trace>
</inkml:ink>
</file>

<file path=ppt/ink/ink15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17.561"/>
    </inkml:context>
    <inkml:brush xml:id="br0">
      <inkml:brushProperty name="width" value="0.05" units="cm"/>
      <inkml:brushProperty name="height" value="0.05" units="cm"/>
      <inkml:brushProperty name="color" value="#AB008B"/>
    </inkml:brush>
  </inkml:definitions>
  <inkml:trace contextRef="#ctx0" brushRef="#br0">1 23 24575,'13'0'0,"5"0"0,1 0 0,15 0 0,3-10 0,9 8 0,-10-9 0,-7 11 0,-23 0 0,-7 0 0,-6 6 0,1-4 0,6 3 0</inkml:trace>
</inkml:ink>
</file>

<file path=ppt/ink/ink15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17.906"/>
    </inkml:context>
    <inkml:brush xml:id="br0">
      <inkml:brushProperty name="width" value="0.05" units="cm"/>
      <inkml:brushProperty name="height" value="0.05" units="cm"/>
      <inkml:brushProperty name="color" value="#AB008B"/>
    </inkml:brush>
  </inkml:definitions>
  <inkml:trace contextRef="#ctx0" brushRef="#br0">1 17 24575,'24'0'0,"1"-7"0,9 5 0,-7-5 0,18 7 0,-23 0 0,1 6 0,-17-5 0,-6 5 0</inkml:trace>
</inkml:ink>
</file>

<file path=ppt/ink/ink15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19.077"/>
    </inkml:context>
    <inkml:brush xml:id="br0">
      <inkml:brushProperty name="width" value="0.05" units="cm"/>
      <inkml:brushProperty name="height" value="0.05" units="cm"/>
      <inkml:brushProperty name="color" value="#AB008B"/>
    </inkml:brush>
  </inkml:definitions>
  <inkml:trace contextRef="#ctx0" brushRef="#br0">441 1 24575,'-7'5'0,"-19"-3"0,21 24 0,-40-3 0,29 22 0,-28 8 0,11 5 0,-17 21 0,5 0 0,-6 3 0,15-6 0,3-8 0,18-1 0,-7-10 0,20-11 0,-9-12 0,11-14 0,0-2 0,6-11 0,3 10 0,9-15 0,3 17 0,4-18 0,0 7 0,-1-8 0,-4 0 0,3 5 0,-15 3 0,3-1 0,-11-1 0</inkml:trace>
</inkml:ink>
</file>

<file path=ppt/ink/ink1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25.965"/>
    </inkml:context>
    <inkml:brush xml:id="br0">
      <inkml:brushProperty name="width" value="0.05" units="cm"/>
      <inkml:brushProperty name="height" value="0.05" units="cm"/>
    </inkml:brush>
  </inkml:definitions>
  <inkml:trace contextRef="#ctx0" brushRef="#br0">254 1 14542,'-13'0'0,"-1"10"4180,-5 0-4180,2 14 1737,-6 7-1737,5-4 944,-12 19-944,1-5 0,-4 9 0,0 9 3172,20-11-3172,1 8 0,12-10 0,0 0 0,0-10 0,11-6 0,3-17 0,15 10 0,-4-19 0,4 11 0,-4-15 0,-11 0 0,-3 0 0</inkml:trace>
</inkml:ink>
</file>

<file path=ppt/ink/ink15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19.889"/>
    </inkml:context>
    <inkml:brush xml:id="br0">
      <inkml:brushProperty name="width" value="0.05" units="cm"/>
      <inkml:brushProperty name="height" value="0.05" units="cm"/>
      <inkml:brushProperty name="color" value="#AB008B"/>
    </inkml:brush>
  </inkml:definitions>
  <inkml:trace contextRef="#ctx0" brushRef="#br0">77 38 14318,'11'-14'0,"-8"-3"4246,19 16-4246,-14-5 0,16 6 0,-10 0 1777,-1 6-1777,-1-5 968,-11 16-968,5-9 3266,-6 16-3266,-15-1 0,0 13 0,-18-1 0,1 13 0,5-15 0,0 4 0,18-12 0,-10-4 0,17-3 0,-9-3 0,31 2 0,-4-9 0,28 2 0,-17-10 0,7 0 0,-10 0 0,-4 0 0,-8 0 0,-6 0 0</inkml:trace>
</inkml:ink>
</file>

<file path=ppt/ink/ink15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20.260"/>
    </inkml:context>
    <inkml:brush xml:id="br0">
      <inkml:brushProperty name="width" value="0.05" units="cm"/>
      <inkml:brushProperty name="height" value="0.05" units="cm"/>
      <inkml:brushProperty name="color" value="#AB008B"/>
    </inkml:brush>
  </inkml:definitions>
  <inkml:trace contextRef="#ctx0" brushRef="#br0">0 30 24575,'11'-8'0,"-2"3"0,14 5 0,-4-8 0,15 6 0,3-5 0,9 7 0,0 0 0,-10 0 0,-7 0 0,-11 0 0,-11 6 0,-1-5 0,-6 5 0</inkml:trace>
</inkml:ink>
</file>

<file path=ppt/ink/ink15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20.590"/>
    </inkml:context>
    <inkml:brush xml:id="br0">
      <inkml:brushProperty name="width" value="0.05" units="cm"/>
      <inkml:brushProperty name="height" value="0.05" units="cm"/>
      <inkml:brushProperty name="color" value="#AB008B"/>
    </inkml:brush>
  </inkml:definitions>
  <inkml:trace contextRef="#ctx0" brushRef="#br0">60 0 24575,'-7'11'0,"1"-2"0,6 9 0,0-5 0,-8 5 0,7-4 0,-14 9 0,13-9 0,-5 5 0,1-7 0,4 7 0,-3-11 0,5 3 0</inkml:trace>
</inkml:ink>
</file>

<file path=ppt/ink/ink15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21.311"/>
    </inkml:context>
    <inkml:brush xml:id="br0">
      <inkml:brushProperty name="width" value="0.05" units="cm"/>
      <inkml:brushProperty name="height" value="0.05" units="cm"/>
      <inkml:brushProperty name="color" value="#AB008B"/>
    </inkml:brush>
  </inkml:definitions>
  <inkml:trace contextRef="#ctx0" brushRef="#br0">1 0 24575,'27'0'0,"-10"0"0,10 0 0,-8 0 0,-5 0 0,10 8 0,-15-1 0,7 2 0,-14 17 0,3-10 0,-5 27 0,-5-21 0,3 6 0,-15-14 0,15-1 0,-20 4 0,19-4 0,-14 1 0,16-1 0,-5 5 0,6-4 0,11-1 0,-3-2 0,10-9 0,1 3 0,-5-5 0,4 0 0,-11 0 0,-1 0 0</inkml:trace>
</inkml:ink>
</file>

<file path=ppt/ink/ink15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21.671"/>
    </inkml:context>
    <inkml:brush xml:id="br0">
      <inkml:brushProperty name="width" value="0.05" units="cm"/>
      <inkml:brushProperty name="height" value="0.05" units="cm"/>
      <inkml:brushProperty name="color" value="#AB008B"/>
    </inkml:brush>
  </inkml:definitions>
  <inkml:trace contextRef="#ctx0" brushRef="#br0">1 24 24575,'19'0'0,"4"0"0,-3 0 0,34-10 0,-12 7 0,24-7 0,-30 10 0,-7 0 0,-11 0 0,-11 0 0,-1 0 0</inkml:trace>
</inkml:ink>
</file>

<file path=ppt/ink/ink15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22.206"/>
    </inkml:context>
    <inkml:brush xml:id="br0">
      <inkml:brushProperty name="width" value="0.05" units="cm"/>
      <inkml:brushProperty name="height" value="0.05" units="cm"/>
      <inkml:brushProperty name="color" value="#AB008B"/>
    </inkml:brush>
  </inkml:definitions>
  <inkml:trace contextRef="#ctx0" brushRef="#br0">1 0 20193,'18'0'0,"1"0"2059,6 8-2059,-12-1 743,4 2-743,-16 8 383,5-4-383,-6 7 1197,-6-2-1197,5-5 0,-16 1 0,14-1 0,-19 3 0,20-2 0,-15-6 0,15 9 0,2-14 0,8 8 0,10-11 0,1 0 0,6 0 0,-1 0 0,1 0 0,-6 0 0,-6 0 0,-8 0 0</inkml:trace>
</inkml:ink>
</file>

<file path=ppt/ink/ink15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23.367"/>
    </inkml:context>
    <inkml:brush xml:id="br0">
      <inkml:brushProperty name="width" value="0.05" units="cm"/>
      <inkml:brushProperty name="height" value="0.05" units="cm"/>
      <inkml:brushProperty name="color" value="#AB008B"/>
    </inkml:brush>
  </inkml:definitions>
  <inkml:trace contextRef="#ctx0" brushRef="#br0">159 0 24575,'0'13'0,"0"0"0,0 0 0,0 5 0,0 2 0,0 14 0,-18 6 0,14 16 0,-34 14 0,33 19-1440,-34 1 1440,34 8 0,-28-9 0,30-1 0,-10-9 0,13-3 0,0-27 0,0-6 0,0-23 0,6-8 0,-5-17 0,5 2 0,-6-8 0</inkml:trace>
</inkml:ink>
</file>

<file path=ppt/ink/ink15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26.015"/>
    </inkml:context>
    <inkml:brush xml:id="br0">
      <inkml:brushProperty name="width" value="0.05" units="cm"/>
      <inkml:brushProperty name="height" value="0.05" units="cm"/>
      <inkml:brushProperty name="color" value="#AB008B"/>
    </inkml:brush>
  </inkml:definitions>
  <inkml:trace contextRef="#ctx0" brushRef="#br0">13 20 20987,'6'-7'0,"1"-4"1707,6 9-1707,-6 2 607,-7 7-607,-2 6 311,-14 2-311,13-2 963,-14 1-963,16-1 0,-5 0 0,6 5 0,0-3 0,0 3 0,0-6 0,0 1 0,0-5 0,0-3 0</inkml:trace>
</inkml:ink>
</file>

<file path=ppt/ink/ink15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26.374"/>
    </inkml:context>
    <inkml:brush xml:id="br0">
      <inkml:brushProperty name="width" value="0.05" units="cm"/>
      <inkml:brushProperty name="height" value="0.05" units="cm"/>
      <inkml:brushProperty name="color" value="#AB008B"/>
    </inkml:brush>
  </inkml:definitions>
  <inkml:trace contextRef="#ctx0" brushRef="#br0">40 0 24575,'7'21'0,"-1"-10"0,-6 16 0,0-9 0,0 2 0,-6-1 0,4-1 0,-9-5 0,4 0 0,-6 0 0,5-6 0,3-1 0</inkml:trace>
</inkml:ink>
</file>

<file path=ppt/ink/ink15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26.975"/>
    </inkml:context>
    <inkml:brush xml:id="br0">
      <inkml:brushProperty name="width" value="0.05" units="cm"/>
      <inkml:brushProperty name="height" value="0.05" units="cm"/>
      <inkml:brushProperty name="color" value="#AB008B"/>
    </inkml:brush>
  </inkml:definitions>
  <inkml:trace contextRef="#ctx0" brushRef="#br0">0 26 24575,'8'-6'0,"14"5"0,-12-11 0,19 11 0,-15-5 0,4 6 0,-5 0 0,-6 6 0,10-5 0,-14 11 0,8-5 0,-11 6 0,-11 1 0,-3 1 0,-6 0 0,1 5 0,4-1 0,0 6 0,-5-11 0,11 3 0,28-15 0,9-7 0,18 2 0,-12-7 0,-9 10 0,-6 0 0,-1 0 0,-11 0 0,-1 0 0</inkml:trace>
</inkml:ink>
</file>

<file path=ppt/ink/ink1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26.552"/>
    </inkml:context>
    <inkml:brush xml:id="br0">
      <inkml:brushProperty name="width" value="0.05" units="cm"/>
      <inkml:brushProperty name="height" value="0.05" units="cm"/>
    </inkml:brush>
  </inkml:definitions>
  <inkml:trace contextRef="#ctx0" brushRef="#br0">0 25 10797,'6'-14'0,"1"3"5014,6 11-5014,0 6 2397,2 6-2397,-8 2 1377,8 10-1377,-13-5 4990,5 15-4990,3 3 0,-7 8 0,7 1 0,-10-9 0,7-3 0,-5-10 0,5-4 0,-7-8 0,0-6 0</inkml:trace>
</inkml:ink>
</file>

<file path=ppt/ink/ink15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27.695"/>
    </inkml:context>
    <inkml:brush xml:id="br0">
      <inkml:brushProperty name="width" value="0.05" units="cm"/>
      <inkml:brushProperty name="height" value="0.05" units="cm"/>
      <inkml:brushProperty name="color" value="#AB008B"/>
    </inkml:brush>
  </inkml:definitions>
  <inkml:trace contextRef="#ctx0" brushRef="#br0">2 1 24575,'-2'11'0,"9"-1"0,9 13 0,4-2 0,4 8 0,-3 6 0,12 7 0,-12-5 0,-5-6 0,-3-19 0,-11 5 0,4-9 0,-12 4 0,-1-6 0,-6 0 0,5-5 0,3 5 0</inkml:trace>
</inkml:ink>
</file>

<file path=ppt/ink/ink15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28.017"/>
    </inkml:context>
    <inkml:brush xml:id="br0">
      <inkml:brushProperty name="width" value="0.05" units="cm"/>
      <inkml:brushProperty name="height" value="0.05" units="cm"/>
      <inkml:brushProperty name="color" value="#AB008B"/>
    </inkml:brush>
  </inkml:definitions>
  <inkml:trace contextRef="#ctx0" brushRef="#br0">511 0 24575,'-27'38'0,"4"-14"0,-21 20 0,3-15 0,-22 20 0,7-7 0,13-9 0,0 1 0,-9 8 0,-5 3 0,34-23 0,10-14 0,6 8 0,-4-13 0,9 8 0,-4-11 0</inkml:trace>
</inkml:ink>
</file>

<file path=ppt/ink/ink15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09.135"/>
    </inkml:context>
    <inkml:brush xml:id="br0">
      <inkml:brushProperty name="width" value="0.05" units="cm"/>
      <inkml:brushProperty name="height" value="0.05" units="cm"/>
      <inkml:brushProperty name="color" value="#AB008B"/>
    </inkml:brush>
  </inkml:definitions>
  <inkml:trace contextRef="#ctx0" brushRef="#br0">0 1 24575,'0'18'0,"0"-4"0,0 4 0,0 11 0,0-7 0,0 8 0,0-12 0,0 1 0,0-11 0,0 3 0</inkml:trace>
</inkml:ink>
</file>

<file path=ppt/ink/ink15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09.847"/>
    </inkml:context>
    <inkml:brush xml:id="br0">
      <inkml:brushProperty name="width" value="0.05" units="cm"/>
      <inkml:brushProperty name="height" value="0.05" units="cm"/>
      <inkml:brushProperty name="color" value="#AB008B"/>
    </inkml:brush>
  </inkml:definitions>
  <inkml:trace contextRef="#ctx0" brushRef="#br0">0 61 8191,'25'-25'0,"3"8"5063,-13 5-5063,3 11 2818,-5-5-2818,6 6 1719,-5 6-1719,6 6 6784,-12 2-6784,-1 5 0,-7-7 0,0 1 0,0 0 0,-6 0 0,5 0 0,-25-6 0,21 10 0,-27-14 0,29 13 0,-2-14 0,17 3 0,8-5 0,14-10 0,2 8 0,10-19 0,-9 19 0,-3-9 0,-21 11 0,-2 0 0</inkml:trace>
</inkml:ink>
</file>

<file path=ppt/ink/ink15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39.799"/>
    </inkml:context>
    <inkml:brush xml:id="br0">
      <inkml:brushProperty name="width" value="0.05" units="cm"/>
      <inkml:brushProperty name="height" value="0.05" units="cm"/>
      <inkml:brushProperty name="color" value="#AB008B"/>
    </inkml:brush>
  </inkml:definitions>
  <inkml:trace contextRef="#ctx0" brushRef="#br0">7 56 24575,'-6'-7'0,"16"-6"0,-2 11 0,11-6 0,-1 3 0,-5 3 0,6-4 0,-5 1 0,5 3 0,-1-4 0,-4 6 0,-2 6 0,0-4 0,-11 9 0,11-10 0,-11 11 0,5 0 0,-6 2 0,0 10 0,-6-16 0,4 14 0,-11-8 0,-4 15 0,-18 3 0,8-12 0,-6 9 0,20-26 0,-3 18 0,2-12 0,6 9 0,-4-11 0,16-1 0,3-6 0,12 0 0,1 0 0,3 0 0,-9 0 0,4 0 0,0 0 0,2 0 0,-1 0 0,-7 0 0,-6 0 0</inkml:trace>
</inkml:ink>
</file>

<file path=ppt/ink/ink15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2:59:40.645"/>
    </inkml:context>
    <inkml:brush xml:id="br0">
      <inkml:brushProperty name="width" value="0.05" units="cm"/>
      <inkml:brushProperty name="height" value="0.05" units="cm"/>
      <inkml:brushProperty name="color" value="#AB008B"/>
    </inkml:brush>
  </inkml:definitions>
  <inkml:trace contextRef="#ctx0" brushRef="#br0">1 17 24575,'13'0'0,"0"0"0,5-7 0,-4 5 0,4-5 0,-5 7 0,5 0 0,1 0 0,6 0 0,0 0 0,-6 0 0,-7 0 0,-6 0 0</inkml:trace>
</inkml:ink>
</file>

<file path=ppt/ink/ink15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30.657"/>
    </inkml:context>
    <inkml:brush xml:id="br0">
      <inkml:brushProperty name="width" value="0.05" units="cm"/>
      <inkml:brushProperty name="height" value="0.05" units="cm"/>
      <inkml:brushProperty name="color" value="#F812CA"/>
    </inkml:brush>
  </inkml:definitions>
  <inkml:trace contextRef="#ctx0" brushRef="#br0">224 14 15260,'-13'-6'0,"0"5"3957,0-5-3957,-5 6 1608,4 6-1608,-5 1 868,6 6-868,0 22 2882,6-16-2882,1 21 0,6-26 0,0 9 0,0-3 0,8 4 0,-7 11 0,14-9 0,-13 9 0,11-16 0,-12-1 0,5-5 0,-6 0 0,0 0 0,0 0 0,0-1 0,0 1 0,-17 8 0,7-7 0,-14 1 0,11-4 0,0-9 0,0 3 0,-5-5 0,4-5 0,1-3 0,8-5 0,5-5 0,0 4 0,0-4 0,5 16 0,-3 4 0,4 10 0,-1-4 0,-3 8 0,9-13 0,-9 19 0,14-19 0,-7 13 0,9-14 0,-5 3 0,0-5 0,0 6 0,-1-4 0,1 3 0,0-5 0,0 0 0,5-7 0,2-2 0,4-8 0,20-23 0,-7 1 0,13-19 0,-29 23 0,-1 6 0,-18 15 0,4 13 0,-6 8 0,0 12 0,0 11 0,-6-9 0,4 3 0,-3-11 0,5 0 0,0 0 0,0 0 0,0-1 0,0 7 0,0-5 0,0 4 0,5-11 0,8-1 0,1-6 0,9 0 0,1-16 0,2 5 0,2-13 0,-8 9 0,-2 0 0,-5 2 0,-6 0 0,10 6 0,-15-10 0,15 9 0,-15 1 0,3 8 0,-5 23 0,0-8 0,0 8 0,0-12 0,0 16 0,0-6 0,0 7 0,0-11 0,11-11 0,-8-12 0,19-5 0,-14-9 0,12-1 0,-5 1 0,1-6 0,-1 5 0,-6 2 0,7 11 0,-13-10 0,14 15 0,-16-15 0,11 15 0,-11 7 0,5 9 0,-6 6 0,0-2 0,0-5 0,0-1 0,0 7 0,0-5 0,0 9 0,6-9 0,-5 4 0,11-11 0,13-19 0,-8 2 0,16-20 0,-10 6 0,-5-2 0,5 2 0,-9 6 0,5 3 0,-5 8 0,-2-6 0,-6 22 0,-6-1 0,0 11 0,0-1 0,0 1 0,0-5 0,6 11 0,-5-6 0,10-5 0,2-10 0,19-24 0,-4 1 0,9-8 0,-12 10 0,0 1 0,-6 1 0,-1 6 0,-11-2 0,-1 20 0,-6-1 0,0 17 0,0-6 0,0-1 0,7 0 0,1-4 0,6-1 0,-7-2 0,10-9 0,-8 3 0,9-5 0,-5 0 0,-6-11 0,-1 9 0,-6-9 0</inkml:trace>
</inkml:ink>
</file>

<file path=ppt/ink/ink15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32.561"/>
    </inkml:context>
    <inkml:brush xml:id="br0">
      <inkml:brushProperty name="width" value="0.05" units="cm"/>
      <inkml:brushProperty name="height" value="0.05" units="cm"/>
      <inkml:brushProperty name="color" value="#F812CA"/>
    </inkml:brush>
  </inkml:definitions>
  <inkml:trace contextRef="#ctx0" brushRef="#br0">13 32 24575,'-6'-13'0,"5"0"0,-5 12 0,6-4 0,0 11 0</inkml:trace>
</inkml:ink>
</file>

<file path=ppt/ink/ink15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33.176"/>
    </inkml:context>
    <inkml:brush xml:id="br0">
      <inkml:brushProperty name="width" value="0.05" units="cm"/>
      <inkml:brushProperty name="height" value="0.05" units="cm"/>
      <inkml:brushProperty name="color" value="#F812CA"/>
    </inkml:brush>
  </inkml:definitions>
  <inkml:trace contextRef="#ctx0" brushRef="#br0">20 44 24575,'-7'-6'0,"1"-6"0,1 3 0,3-8 0,17 26 0,-10-12 0,15 13 0</inkml:trace>
</inkml:ink>
</file>

<file path=ppt/ink/ink15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35.624"/>
    </inkml:context>
    <inkml:brush xml:id="br0">
      <inkml:brushProperty name="width" value="0.05" units="cm"/>
      <inkml:brushProperty name="height" value="0.05" units="cm"/>
      <inkml:brushProperty name="color" value="#F812CA"/>
    </inkml:brush>
  </inkml:definitions>
  <inkml:trace contextRef="#ctx0" brushRef="#br0">1 518 24575,'7'-18'0,"-5"4"0,13-10 0,-14 5 0,25-19 0,-22 1 0,38-16 0,-36-4 0,35-4 0,-36 3 0,23 3 0,-25 24 0,7 3 0,-10 10 0,0 15 0,0-1 0,0 22 0,-6 2 0,5 5 0,-5 0 0,6 9 0,0 2 0,-11 10 0,9 0 0,-8 0 0,10 0 0,0-10 0,0-2 0,0-9 0,0-6 0,0-1 0,0 1 0,5-5 0,3-2 0,-1 0 0,9-11 0,8 5 0,-3-6 0,12-8 0,-14-1 0,10-15 0,4-11 0,2-2 0,-6-2 0,-6 15 0,-7 1 0,-9 9 0,-5 1 0,-9 7 0,0 12 0,-5 1 0,11 6 0,-5 5 0,0-3 0,5 3 0,-5-5 0,6-1 0,-8 6 0,7-3 0,-7 3 0,8 0 0,6-10 0,6 3 0,2-17 0,-1-6 0,8-12 0,-17-2 0,26-7 0,-26 7 0,17 8 0,-19 1 0,3 10 0,-5 6 0,0 7 0,6 8 0,-5 5 0,11 11 0,-11-13 0,11 7 0,-11-12 0,11-11 0,-5 5 0,6-12 0,0-1 0,0-6 0,-1 0 0,1 0 0,0 0 0,0 6 0,2-10 0,-2 14 0,7-15 0,-6 16 0,-2 0 0,-6 9 0,-6 6 0,0 0 0,6 0 0,-5 0 0,5 0 0,-6 0 0,0 0 0,0 0 0,7 5 0,-5-4 0,5 9 0,-14-3 0,5-13 0,0-3 0,4-22 0,11-2 0,-11-4 0,22-9 0,-5 2 0,7 8 0,-9 2 0,-6 20 0,-9-5 0,4 6 0</inkml:trace>
</inkml:ink>
</file>

<file path=ppt/ink/ink1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26.934"/>
    </inkml:context>
    <inkml:brush xml:id="br0">
      <inkml:brushProperty name="width" value="0.05" units="cm"/>
      <inkml:brushProperty name="height" value="0.05" units="cm"/>
    </inkml:brush>
  </inkml:definitions>
  <inkml:trace contextRef="#ctx0" brushRef="#br0">145 1 24575,'-20'0'0,"-4"0"0,10 0 0,-7 11 0,8-3 0,4 10 0,-8-3 0,15-2 0,-9 1 0,5-1 0,4 5 0,-3-9 0,5 2 0</inkml:trace>
</inkml:ink>
</file>

<file path=ppt/ink/ink15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37.666"/>
    </inkml:context>
    <inkml:brush xml:id="br0">
      <inkml:brushProperty name="width" value="0.05" units="cm"/>
      <inkml:brushProperty name="height" value="0.05" units="cm"/>
      <inkml:brushProperty name="color" value="#F812CA"/>
    </inkml:brush>
  </inkml:definitions>
  <inkml:trace contextRef="#ctx0" brushRef="#br0">1 500 24575,'0'-18'0,"0"3"0,0-3 0,7 0 0,-5-1 0,12-6 0,-12-9 0,23-6 0,-20-7 0,31-6 0,-32 6 0,29 3 0,-29 8 0,19 7 0,-22 10 0,7 1 0,-8 5 0,0 11 0,-6-2 0,4 15 0,-3-3 0,5 10 0,0-4 0,-8 9 0,6-4 0,-5 16 0,7 61 0,0-36 0,0-5 0,0-4 0,0-15 0,6-7 0,-5-11 0,11-5 0,-5 0 0,6-6 0,0-1 0,0-6 0,9-15 0,-7 5 0,2-13 0,0 9 0,-9 0 0,10 11 0,-11 5 0,-1 11 0,-6 0 0,0-1 0,6 1 0,1 5 0,6-9 0,5 2 0,-2-22 0,4-3 0,5-26 0,-8 23 0,0-20 0,0 34 0,-3-8 0,5 11 0,-1 6 0,-11 1 0,-1 11 0,-6 1 0,7 6 0,-5-1 0,5 1 0,-7 0 0,0-1 0,0 1 0,-10 9 0,8 12 0,-28 21 0,12 12 0,-18 9 0,6 0 0,14-18 0,-5-15 0,19-26 0,-11-6 0,6-15 0,-6 3 0,-10-26 0,14 5 0,-12-12 0,19 9 0,-4 0 0,-1-5 0,5 3 0,-5-3 0,18 4 0,-1-5 0,14 2 0,9-14 0,8 1 0,13-10 0,6-1 0,1 7 0,-4 3 0,-11 16 0,-17-1 0,-11 15 0,-11-5 0,-1 6 0</inkml:trace>
</inkml:ink>
</file>

<file path=ppt/ink/ink15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38.926"/>
    </inkml:context>
    <inkml:brush xml:id="br0">
      <inkml:brushProperty name="width" value="0.05" units="cm"/>
      <inkml:brushProperty name="height" value="0.05" units="cm"/>
      <inkml:brushProperty name="color" value="#F812CA"/>
    </inkml:brush>
  </inkml:definitions>
  <inkml:trace contextRef="#ctx0" brushRef="#br0">86 197 19124,'13'0'0,"-6"11"2515,4-3-2515,-9 10 0,3 0 0,-5 11 0,0 7 0,0 1 928,0-3-928,0-10 483,0-4-483,-5-2 1525,-3-5-1525,-5-6 0,0-1 0,-5-6 0,10-11 0,-14 1 0,19-14 0,-18-7 0,18-15 0,-7-11 0,10-1 0,0 12 0,6 17 0,1 11 0,6 5 0,0 5 0,9-13 0,-1 18 0,12-28 0,2 27 0,15-23 0,8 24 0,0-19 0,-3 19 0,-19-7 0,-2 10 0,-14 0 0,-2 0 0,-22 7 0,7-5 0,-14 5 0</inkml:trace>
</inkml:ink>
</file>

<file path=ppt/ink/ink15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43.292"/>
    </inkml:context>
    <inkml:brush xml:id="br0">
      <inkml:brushProperty name="width" value="0.05" units="cm"/>
      <inkml:brushProperty name="height" value="0.05" units="cm"/>
      <inkml:brushProperty name="color" value="#F812CA"/>
    </inkml:brush>
  </inkml:definitions>
  <inkml:trace contextRef="#ctx0" brushRef="#br0">13 1 24575,'0'13'0,"0"5"0,0-4 0,0 4 0,0-5 0,-5 5 0,3-3 0,-4 3 0,6-5 0,0 0 0,0 5 0,0-3 0,6-3 0,-5-6 0,5-6 0</inkml:trace>
</inkml:ink>
</file>

<file path=ppt/ink/ink15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45.384"/>
    </inkml:context>
    <inkml:brush xml:id="br0">
      <inkml:brushProperty name="width" value="0.05" units="cm"/>
      <inkml:brushProperty name="height" value="0.05" units="cm"/>
      <inkml:brushProperty name="color" value="#F812CA"/>
    </inkml:brush>
  </inkml:definitions>
  <inkml:trace contextRef="#ctx0" brushRef="#br0">0 0 24575,'11'8'0,"3"5"0,29-12 0,15 7 0,12-8 0,26 0 0,-33 0 0,13 0 0,-30 0 0,-10 0 0,4 0 0,-19 0 0,-3-6 0,-18 4 0,-2-3 0,-3 5 0</inkml:trace>
</inkml:ink>
</file>

<file path=ppt/ink/ink15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45.700"/>
    </inkml:context>
    <inkml:brush xml:id="br0">
      <inkml:brushProperty name="width" value="0.05" units="cm"/>
      <inkml:brushProperty name="height" value="0.05" units="cm"/>
      <inkml:brushProperty name="color" value="#F812CA"/>
    </inkml:brush>
  </inkml:definitions>
  <inkml:trace contextRef="#ctx0" brushRef="#br0">7 0 12131,'13'0'0,"0"0"4793,2 11-4793,-8-3 2164,1 16-2164,-8-5 1216,0 6-1216,0-6 0,0-1 4271,-11-3-4271,8-2 0,-19 3 0,13-9 0,-3 1 0,6-8 0</inkml:trace>
</inkml:ink>
</file>

<file path=ppt/ink/ink15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43.968"/>
    </inkml:context>
    <inkml:brush xml:id="br0">
      <inkml:brushProperty name="width" value="0.05" units="cm"/>
      <inkml:brushProperty name="height" value="0.05" units="cm"/>
      <inkml:brushProperty name="color" value="#F812CA"/>
    </inkml:brush>
  </inkml:definitions>
  <inkml:trace contextRef="#ctx0" brushRef="#br0">19 14 18636,'-7'-6'0,"-5"5"2716,17-5-2716,11 6 1014,0 6-1014,12-5 528,-15 5-528,5-6 1681,-3 0-1681,8 0 0,-8 0 0,3 0 0,-11 0 0,-1 0 0</inkml:trace>
</inkml:ink>
</file>

<file path=ppt/ink/ink15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44.612"/>
    </inkml:context>
    <inkml:brush xml:id="br0">
      <inkml:brushProperty name="width" value="0.05" units="cm"/>
      <inkml:brushProperty name="height" value="0.05" units="cm"/>
      <inkml:brushProperty name="color" value="#F812CA"/>
    </inkml:brush>
  </inkml:definitions>
  <inkml:trace contextRef="#ctx0" brushRef="#br0">53 1 24575,'-5'27'0,"3"-10"0,-4 10 0,6-9 0,-7 2 0,5 4 0,-5 10 0,7 3 0,0 9 0,0 0 0,-10-1 0,7-8 0,-7-3 0,10-9 0,0-1 0,0-5 0,0 0 0,0-1 0,0-4 0,0 4 0,0-11 0,0-1 0</inkml:trace>
</inkml:ink>
</file>

<file path=ppt/ink/ink15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46.692"/>
    </inkml:context>
    <inkml:brush xml:id="br0">
      <inkml:brushProperty name="width" value="0.05" units="cm"/>
      <inkml:brushProperty name="height" value="0.05" units="cm"/>
      <inkml:brushProperty name="color" value="#F812CA"/>
    </inkml:brush>
  </inkml:definitions>
  <inkml:trace contextRef="#ctx0" brushRef="#br0">0 26 20657,'0'-13'0,"6"6"463,6 1 1,-3 6 0,2 0 0</inkml:trace>
</inkml:ink>
</file>

<file path=ppt/ink/ink15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47.690"/>
    </inkml:context>
    <inkml:brush xml:id="br0">
      <inkml:brushProperty name="width" value="0.05" units="cm"/>
      <inkml:brushProperty name="height" value="0.05" units="cm"/>
      <inkml:brushProperty name="color" value="#F812CA"/>
    </inkml:brush>
  </inkml:definitions>
  <inkml:trace contextRef="#ctx0" brushRef="#br0">423 1 24575,'-18'0'0,"-2"7"0,1-5 0,-4 25 0,7-11 0,-14 31 0,0-6 0,-10 13 0,0-1 0,-1 1 0,1 0 0,7-4 0,6-10 0,9-11 0,9-11 0,-3-11 0,11 5 0,-5-11 0,6 5 0</inkml:trace>
</inkml:ink>
</file>

<file path=ppt/ink/ink15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48.298"/>
    </inkml:context>
    <inkml:brush xml:id="br0">
      <inkml:brushProperty name="width" value="0.05" units="cm"/>
      <inkml:brushProperty name="height" value="0.05" units="cm"/>
      <inkml:brushProperty name="color" value="#F812CA"/>
    </inkml:brush>
  </inkml:definitions>
  <inkml:trace contextRef="#ctx0" brushRef="#br0">0 219 8191,'0'-46'0,"8"10"5063,-7 1-5063,22 6 2818,-19 9-2818,17-3 1719,-9 9-1719,2 6 6784,5 1-6784,-12 18 0,-2-3 0,3 15 0,-6-3 0,5 4 0,-7 10 0,0 3 0,0 9 0,0-10 0,0 8 0,0 1 0,0 4 0,0 6 0,0-19 0,0-2 0,0-9 0,0 0 0,6-6 0,-5-1 0,16-11 0,-7 10 0,8-14 0,-3 13 0,-2-14 0,5 3 0,-4-5 0,4 0 0,-11 0 0,-1 0 0</inkml:trace>
</inkml:ink>
</file>

<file path=ppt/ink/ink1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27.392"/>
    </inkml:context>
    <inkml:brush xml:id="br0">
      <inkml:brushProperty name="width" value="0.05" units="cm"/>
      <inkml:brushProperty name="height" value="0.05" units="cm"/>
    </inkml:brush>
  </inkml:definitions>
  <inkml:trace contextRef="#ctx0" brushRef="#br0">109 1 16034,'0'13'0,"0"5"3698,0 12-3698,0 7 1471,0 20-1471,0 30 0,0-22 787,-8 11-787,7-42 2585,-14-10-2585,13-4 0,-16 0 0,4-6 0,-6-4 0,2-3 0,11-7 0,1 0 0</inkml:trace>
</inkml:ink>
</file>

<file path=ppt/ink/ink15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49.151"/>
    </inkml:context>
    <inkml:brush xml:id="br0">
      <inkml:brushProperty name="width" value="0.05" units="cm"/>
      <inkml:brushProperty name="height" value="0.05" units="cm"/>
      <inkml:brushProperty name="color" value="#F812CA"/>
    </inkml:brush>
  </inkml:definitions>
  <inkml:trace contextRef="#ctx0" brushRef="#br0">0 17 20631,'13'0'0,"5"0"1866,1 0-1866,17 0 0,-9-8 0,9 7 668,-17-7-668,-1 8 343,0 0-343,-9 6 1067,7-5-1067,-14 16 0,9-14 0,-4 13 0,1-14 0,-3 4 0</inkml:trace>
</inkml:ink>
</file>

<file path=ppt/ink/ink15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50.184"/>
    </inkml:context>
    <inkml:brush xml:id="br0">
      <inkml:brushProperty name="width" value="0.05" units="cm"/>
      <inkml:brushProperty name="height" value="0.05" units="cm"/>
      <inkml:brushProperty name="color" value="#F812CA"/>
    </inkml:brush>
  </inkml:definitions>
  <inkml:trace contextRef="#ctx0" brushRef="#br0">0 24 19090,'0'9'0,"0"-5"2529,0 20-2529,0-6 935,0 2-935,0 4 485,0 1-485,0-1 1536,0 1-1536,0 0 0,0 0 0,6-11 0,1-3 0,8-22 0,3 8 0,13-18 0,26 8 0,-16 0 0,45-4 0,-59 15 0,28-5 0,-47 1 0,-3 4 0,-6-9 0,-5-7 0,6 2 0,0-8 0,0 6 0,0-2 0,0-4 0,0 4 0,0 2 0,-6 11 0,-6 8 0,-3 7 0,3 6 0,0-7 0,11-1 0,-5-6 0</inkml:trace>
</inkml:ink>
</file>

<file path=ppt/ink/ink15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51.259"/>
    </inkml:context>
    <inkml:brush xml:id="br0">
      <inkml:brushProperty name="width" value="0.05" units="cm"/>
      <inkml:brushProperty name="height" value="0.05" units="cm"/>
      <inkml:brushProperty name="color" value="#F812CA"/>
    </inkml:brush>
  </inkml:definitions>
  <inkml:trace contextRef="#ctx0" brushRef="#br0">157 1 24575,'-18'7'0,"-6"10"0,9 0 0,-8 11 0,21 0 0,-23 18 0,21 12 0,-26 9 0,27 0 0,-9 30 0,22-32 0,1-11 0,4-5 0,13-11 0,9 2 0,-23-33 0,-3-7 0</inkml:trace>
</inkml:ink>
</file>

<file path=ppt/ink/ink15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52.009"/>
    </inkml:context>
    <inkml:brush xml:id="br0">
      <inkml:brushProperty name="width" value="0.05" units="cm"/>
      <inkml:brushProperty name="height" value="0.05" units="cm"/>
      <inkml:brushProperty name="color" value="#F812CA"/>
    </inkml:brush>
  </inkml:definitions>
  <inkml:trace contextRef="#ctx0" brushRef="#br0">0 39 14613,'0'-13'0,"11"6"4159,-2-4-4159,9 9 1724,-5-4-1724,5 6 936,-3 0-936,9 0 3143,-10 0-3143,-2 11 0,-6 12 0,-6-1 0,-11 7 0,8-10 0,-19-2 0,14 1 0,-11-3 0,6-2 0,0 0 0,6 0 0,-10 1 0,15-1 0,-9 7 0,11-6 0,20-1 0,-4-8 0,28-5 0,-17 0 0,7 0 0,-10 0 0,-4-5 0,3 3 0,-15-9 0,3 9 0,-11-4 0</inkml:trace>
</inkml:ink>
</file>

<file path=ppt/ink/ink15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52.360"/>
    </inkml:context>
    <inkml:brush xml:id="br0">
      <inkml:brushProperty name="width" value="0.05" units="cm"/>
      <inkml:brushProperty name="height" value="0.05" units="cm"/>
      <inkml:brushProperty name="color" value="#F812CA"/>
    </inkml:brush>
  </inkml:definitions>
  <inkml:trace contextRef="#ctx0" brushRef="#br0">0 46 24575,'11'-7'0,"-2"1"0,14 6 0,-4-7 0,6 5 0,-1-5 0,1 0 0,0 5 0,-6-6 0,4 8 0,-9 0 0,-1 0 0,-7 0 0</inkml:trace>
</inkml:ink>
</file>

<file path=ppt/ink/ink15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52.698"/>
    </inkml:context>
    <inkml:brush xml:id="br0">
      <inkml:brushProperty name="width" value="0.05" units="cm"/>
      <inkml:brushProperty name="height" value="0.05" units="cm"/>
      <inkml:brushProperty name="color" value="#F812CA"/>
    </inkml:brush>
  </inkml:definitions>
  <inkml:trace contextRef="#ctx0" brushRef="#br0">0 0 18178,'7'6'0,"-1"6"2900,-6 2-2900,0 4 1094,0-5-1094,0 0 573,0 0-573,0 0 1830,0 0-1830,0 5 0,0-4 0,0-1 0,0-8 0</inkml:trace>
</inkml:ink>
</file>

<file path=ppt/ink/ink15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52.944"/>
    </inkml:context>
    <inkml:brush xml:id="br0">
      <inkml:brushProperty name="width" value="0.05" units="cm"/>
      <inkml:brushProperty name="height" value="0.05" units="cm"/>
      <inkml:brushProperty name="color" value="#F812CA"/>
    </inkml:brush>
  </inkml:definitions>
  <inkml:trace contextRef="#ctx0" brushRef="#br0">130 0 16061,'0'28'0,"0"-7"3688,0 8-3688,-6-11 1467,-11 5-1467,-8 2 784,-9 9-784,9-9 0,8-8 0,11-12 0</inkml:trace>
</inkml:ink>
</file>

<file path=ppt/ink/ink15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54.340"/>
    </inkml:context>
    <inkml:brush xml:id="br0">
      <inkml:brushProperty name="width" value="0.05" units="cm"/>
      <inkml:brushProperty name="height" value="0.05" units="cm"/>
      <inkml:brushProperty name="color" value="#F812CA"/>
    </inkml:brush>
  </inkml:definitions>
  <inkml:trace contextRef="#ctx0" brushRef="#br0">110 17 24575,'18'0'0,"1"0"0,6-7 0,-6 5 0,-1-5 0,-5 7 0,-6 6 0,-1 15 0,-13 1 0,-3 12 0,-14-5 0,-5 10 0,-6-3 0,-3 7 0,12-13 0,1-1 0,16-9 0,-9-1 0,15-5 0,-8 5 0,11-5 0,11-1 0,3 0 0,20-11 0,2 5 0,20-7 0,-8 0 0,17 0 0,-17 0 0,-13 0 0,-15 0 0</inkml:trace>
</inkml:ink>
</file>

<file path=ppt/ink/ink15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54.750"/>
    </inkml:context>
    <inkml:brush xml:id="br0">
      <inkml:brushProperty name="width" value="0.05" units="cm"/>
      <inkml:brushProperty name="height" value="0.05" units="cm"/>
      <inkml:brushProperty name="color" value="#F812CA"/>
    </inkml:brush>
  </inkml:definitions>
  <inkml:trace contextRef="#ctx0" brushRef="#br0">1 56 24575,'5'-13'0,"3"6"0,5 1 0,5-1 0,1 5 0,6-5 0,-6 1 0,4 5 0,-8-5 0,3 6 0,-11 5 0,-2 3 0,-5-1 0,0-1 0</inkml:trace>
</inkml:ink>
</file>

<file path=ppt/ink/ink15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55.463"/>
    </inkml:context>
    <inkml:brush xml:id="br0">
      <inkml:brushProperty name="width" value="0.05" units="cm"/>
      <inkml:brushProperty name="height" value="0.05" units="cm"/>
      <inkml:brushProperty name="color" value="#F812CA"/>
    </inkml:brush>
  </inkml:definitions>
  <inkml:trace contextRef="#ctx0" brushRef="#br0">0 40 19655,'6'-7'0,"-4"-5"2291,9 11-2291,-4-11 837,6 11-837,0-5 432,0 12-432,-6 6 1360,4 2-1360,-9 4 0,4-5 0,-1 0 0,-3 0 0,4 0 0,-6 0 0,0 0 0,0-1 0,-6 1 0,-1-5 0,-8 8 0,2-13 0,-4 19 0,4-19 0,4 13 0,-2-14 0,9 9 0,2-9 0,7 3 0,6-5 0,5 0 0,2 0 0,4 0 0,1 0 0,-6-6 0,5 5 0,-16-11 0,3 11 0,-11-5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22:14.754"/>
    </inkml:context>
    <inkml:brush xml:id="br0">
      <inkml:brushProperty name="width" value="0.05" units="cm"/>
      <inkml:brushProperty name="height" value="0.05" units="cm"/>
      <inkml:brushProperty name="color" value="#004F8B"/>
    </inkml:brush>
  </inkml:definitions>
  <inkml:trace contextRef="#ctx0" brushRef="#br0">0 59 24575,'35'-13'0,"-8"10"0,16-10 0,-13 4 0,1 7 0,0-7 0,0 9 0,-7-7 0,-1 5 0,-14 2 0,-2 9 0,-21 0 0,11 5 0,-18-12 0,19 12 0,-5-12 0,7 5 0</inkml:trace>
</inkml:ink>
</file>

<file path=ppt/ink/ink1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39.019"/>
    </inkml:context>
    <inkml:brush xml:id="br0">
      <inkml:brushProperty name="width" value="0.05" units="cm"/>
      <inkml:brushProperty name="height" value="0.05" units="cm"/>
    </inkml:brush>
  </inkml:definitions>
  <inkml:trace contextRef="#ctx0" brushRef="#br0">0 1 24575,'34'0'0,"-18"0"0,5 0 0</inkml:trace>
</inkml:ink>
</file>

<file path=ppt/ink/ink16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55.940"/>
    </inkml:context>
    <inkml:brush xml:id="br0">
      <inkml:brushProperty name="width" value="0.05" units="cm"/>
      <inkml:brushProperty name="height" value="0.05" units="cm"/>
      <inkml:brushProperty name="color" value="#F812CA"/>
    </inkml:brush>
  </inkml:definitions>
  <inkml:trace contextRef="#ctx0" brushRef="#br0">97 0 18753,'8'18'0,"-6"31"2668,12-17-2668,-12 32 0,5-27 993,5 18-993,-9 3 518,9-1-518,-12 8 0,0-7 1643,-10-1-1643,7-1 0,-31-7 0,21-12 0,-19-4 0,18-15 0,1-5 0,-5 1 0,9-6 0,-2-1 0</inkml:trace>
</inkml:ink>
</file>

<file path=ppt/ink/ink16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56.573"/>
    </inkml:context>
    <inkml:brush xml:id="br0">
      <inkml:brushProperty name="width" value="0.05" units="cm"/>
      <inkml:brushProperty name="height" value="0.05" units="cm"/>
      <inkml:brushProperty name="color" value="#F812CA"/>
    </inkml:brush>
  </inkml:definitions>
  <inkml:trace contextRef="#ctx0" brushRef="#br0">1 0 24575,'23'0'0,"-2"0"0,10 0 0,4 0 0,-8 0 0,4 6 0,-13-5 0,-11 5 0,-1-6 0</inkml:trace>
</inkml:ink>
</file>

<file path=ppt/ink/ink16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56.880"/>
    </inkml:context>
    <inkml:brush xml:id="br0">
      <inkml:brushProperty name="width" value="0.05" units="cm"/>
      <inkml:brushProperty name="height" value="0.05" units="cm"/>
      <inkml:brushProperty name="color" value="#F812CA"/>
    </inkml:brush>
  </inkml:definitions>
  <inkml:trace contextRef="#ctx0" brushRef="#br0">1 0 24575,'5'8'0,"8"-3"0,16-5 0,46 0 0,-19 0 0,20 0 0,-47 0 0,-17 0 0,-6 0 0</inkml:trace>
</inkml:ink>
</file>

<file path=ppt/ink/ink16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57.969"/>
    </inkml:context>
    <inkml:brush xml:id="br0">
      <inkml:brushProperty name="width" value="0.05" units="cm"/>
      <inkml:brushProperty name="height" value="0.05" units="cm"/>
      <inkml:brushProperty name="color" value="#F812CA"/>
    </inkml:brush>
  </inkml:definitions>
  <inkml:trace contextRef="#ctx0" brushRef="#br0">13 17 13398,'19'0'0,"-1"0"4500,1-8-4500,0 7 0,0-7 1940,-1 8-1940,-5 0 1070,0 0-1070,0 0 3667,-6 11-3667,-1 3 0,-6 5 0,-6-1 0,5-5 0,-16 2 0,7 3 0,-10 3 0,11 4 0,-14 4 0,19-4 0,-27 9 0,28-9 0,-19-1 0,21-6 0,-11-5 0,11 0 0,-12 5 0,11-4 0,0-1 0,10-8 0,10-5 0,10 0 0,9 0 0,9-10 0,-10 8 0,-2-9 0,-14 6 0,-2 3 0,-11-9 0,-1 9 0,-6-4 0</inkml:trace>
</inkml:ink>
</file>

<file path=ppt/ink/ink16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58.396"/>
    </inkml:context>
    <inkml:brush xml:id="br0">
      <inkml:brushProperty name="width" value="0.05" units="cm"/>
      <inkml:brushProperty name="height" value="0.05" units="cm"/>
      <inkml:brushProperty name="color" value="#F812CA"/>
    </inkml:brush>
  </inkml:definitions>
  <inkml:trace contextRef="#ctx0" brushRef="#br0">0 13 24575,'25'0'0,"-1"0"0,1 0 0,-1 0 0,1 0 0,9 0 0,-7 0 0,7 0 0,-15 0 0,-6-6 0,3 5 0,-13-5 0,8 6 0</inkml:trace>
</inkml:ink>
</file>

<file path=ppt/ink/ink16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58.847"/>
    </inkml:context>
    <inkml:brush xml:id="br0">
      <inkml:brushProperty name="width" value="0.05" units="cm"/>
      <inkml:brushProperty name="height" value="0.05" units="cm"/>
      <inkml:brushProperty name="color" value="#F812CA"/>
    </inkml:brush>
  </inkml:definitions>
  <inkml:trace contextRef="#ctx0" brushRef="#br0">47 0 24575,'0'28'0,"-8"-7"0,7 8 0,-14-5 0,13-5 0,-5 6 0,7-6 0,-6-1 0,4-5 0,-3 5 0,5-10 0,0 3 0</inkml:trace>
</inkml:ink>
</file>

<file path=ppt/ink/ink16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59.499"/>
    </inkml:context>
    <inkml:brush xml:id="br0">
      <inkml:brushProperty name="width" value="0.05" units="cm"/>
      <inkml:brushProperty name="height" value="0.05" units="cm"/>
      <inkml:brushProperty name="color" value="#F812CA"/>
    </inkml:brush>
  </inkml:definitions>
  <inkml:trace contextRef="#ctx0" brushRef="#br0">1 14 20075,'9'0'0,"1"0"2111,20 0-2111,-5 0 763,9 0-763,-7 0 394,23 0-394,-26 0 1232,16 0-1232,-21 0 0,1 0 0,-2 0 0,-11-6 0,4 4 0,-15-3 0,8 5 0,-10 0 0</inkml:trace>
</inkml:ink>
</file>

<file path=ppt/ink/ink16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0:59.841"/>
    </inkml:context>
    <inkml:brush xml:id="br0">
      <inkml:brushProperty name="width" value="0.05" units="cm"/>
      <inkml:brushProperty name="height" value="0.05" units="cm"/>
      <inkml:brushProperty name="color" value="#F812CA"/>
    </inkml:brush>
  </inkml:definitions>
  <inkml:trace contextRef="#ctx0" brushRef="#br0">56 0 24575,'0'13'0,"-6"0"0,4 0 0,-3 0 0,-3 5 0,6 2 0,-5 4 0,1-5 0,5 0 0,-5-7 0,0 1 0,5 0 0,-5 0 0,6-6 0,0-1 0</inkml:trace>
</inkml:ink>
</file>

<file path=ppt/ink/ink16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00.947"/>
    </inkml:context>
    <inkml:brush xml:id="br0">
      <inkml:brushProperty name="width" value="0.05" units="cm"/>
      <inkml:brushProperty name="height" value="0.05" units="cm"/>
      <inkml:brushProperty name="color" value="#F812CA"/>
    </inkml:brush>
  </inkml:definitions>
  <inkml:trace contextRef="#ctx0" brushRef="#br0">1 30 24575,'19'-6'0,"-1"4"0,0-3 0,2-3 0,4 6 0,1-5 0,-1 7 0,-4 0 0,-2 0 0,-11 6 0,-1 1 0,-6 6 0,-6 0 0,-1 0 0,-8 5 0,0 1 0,-1 6 0,-1-1 0,1 1 0,-1-1 0,1 1 0,6-6 0,-8 1 0,15-1 0,-8-4 0,22-2 0,3-8 0,11-5 0,9 0 0,2 0 0,0-7 0,-7 5 0,-11-5 0,-11 1 0,-1 5 0,-6-5 0</inkml:trace>
</inkml:ink>
</file>

<file path=ppt/ink/ink16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01.366"/>
    </inkml:context>
    <inkml:brush xml:id="br0">
      <inkml:brushProperty name="width" value="0.05" units="cm"/>
      <inkml:brushProperty name="height" value="0.05" units="cm"/>
      <inkml:brushProperty name="color" value="#F812CA"/>
    </inkml:brush>
  </inkml:definitions>
  <inkml:trace contextRef="#ctx0" brushRef="#br0">0 43 24575,'6'-7'0,"1"-5"0,22 11 0,-7-12 0,14 11 0,-12-6 0,1 8 0,-1 0 0,1 0 0,-6 0 0,5 0 0,-16 6 0,3-5 0,-11 5 0</inkml:trace>
</inkml:ink>
</file>

<file path=ppt/ink/ink1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39.184"/>
    </inkml:context>
    <inkml:brush xml:id="br0">
      <inkml:brushProperty name="width" value="0.05" units="cm"/>
      <inkml:brushProperty name="height" value="0.05" units="cm"/>
    </inkml:brush>
  </inkml:definitions>
  <inkml:trace contextRef="#ctx0" brushRef="#br0">1 13 24575,'7'-6'0,"-1"5"0,-6-5 0</inkml:trace>
</inkml:ink>
</file>

<file path=ppt/ink/ink16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01.998"/>
    </inkml:context>
    <inkml:brush xml:id="br0">
      <inkml:brushProperty name="width" value="0.05" units="cm"/>
      <inkml:brushProperty name="height" value="0.05" units="cm"/>
      <inkml:brushProperty name="color" value="#F812CA"/>
    </inkml:brush>
  </inkml:definitions>
  <inkml:trace contextRef="#ctx0" brushRef="#br0">13 14 19865,'13'-6'0,"5"5"0,-4-5 2201,10 6-2201,-10 0 800,10 0-800,-16 11 414,3 12-414,-11-1 1295,0 10-1295,-15-8 0,4 2 0,-14 3 0,10-10 0,1-1 0,1-5 0,0-6 0,5 10 0,-3-14 0,9 13 0,-9-14 0,20 3 0,9-15 0,9 8 0,7-9 0,-10 4 0,1 5 0,-1-5 0,1 0 0,0 5 0,-6-6 0,-1 8 0,-11-5 0,10 3 0,-14-4 0,8 6 0</inkml:trace>
</inkml:ink>
</file>

<file path=ppt/ink/ink16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03.925"/>
    </inkml:context>
    <inkml:brush xml:id="br0">
      <inkml:brushProperty name="width" value="0.05" units="cm"/>
      <inkml:brushProperty name="height" value="0.05" units="cm"/>
      <inkml:brushProperty name="color" value="#F812CA"/>
    </inkml:brush>
  </inkml:definitions>
  <inkml:trace contextRef="#ctx0" brushRef="#br0">0 46 24575,'11'-14'0,"-2"6"0,14-7 0,-4 14 0,6-7 0,-1 8 0,-4 0 0,-2 0 0,-5 0 0,-6 11 0,-1-2 0,-6 14 0,0-4 0,-16 10 0,13 6 0,-28 1 0,20-1 0,-14-6 0,9-4 0,-1-1 0,2-4 0,6-2 0,-2-11 0,9 10 0,-3-9 0,16 4 0,2-6 0,21-6 0,3 0 0,8 0 0,-8 0 0,-8 0 0,-11 0 0,-5 0 0,-6-6 0,-7 5 0,-2-5 0,-3 6 0</inkml:trace>
</inkml:ink>
</file>

<file path=ppt/ink/ink16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04.284"/>
    </inkml:context>
    <inkml:brush xml:id="br0">
      <inkml:brushProperty name="width" value="0.05" units="cm"/>
      <inkml:brushProperty name="height" value="0.05" units="cm"/>
      <inkml:brushProperty name="color" value="#F812CA"/>
    </inkml:brush>
  </inkml:definitions>
  <inkml:trace contextRef="#ctx0" brushRef="#br0">0 66 15234,'11'-7'0,"-2"-5"3965,14 11-3965,-4-5 1613,6 6-1613,9-10 871,2 7-871,1-7 0,-3 2 2892,-15 7-2892,-1-7 0,-11 19 0,-12-8 0,2 8 0,-8-11 0</inkml:trace>
</inkml:ink>
</file>

<file path=ppt/ink/ink16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04.606"/>
    </inkml:context>
    <inkml:brush xml:id="br0">
      <inkml:brushProperty name="width" value="0.05" units="cm"/>
      <inkml:brushProperty name="height" value="0.05" units="cm"/>
      <inkml:brushProperty name="color" value="#F812CA"/>
    </inkml:brush>
  </inkml:definitions>
  <inkml:trace contextRef="#ctx0" brushRef="#br0">1 0 24575,'0'20'0,"0"-2"0,0 0 0,0 1 0,0 6 0,0-1 0,0 1 0,0 5 0,0-9 0,0 3 0,0-17 0,0-1 0</inkml:trace>
</inkml:ink>
</file>

<file path=ppt/ink/ink16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05.051"/>
    </inkml:context>
    <inkml:brush xml:id="br0">
      <inkml:brushProperty name="width" value="0.05" units="cm"/>
      <inkml:brushProperty name="height" value="0.05" units="cm"/>
      <inkml:brushProperty name="color" value="#F812CA"/>
    </inkml:brush>
  </inkml:definitions>
  <inkml:trace contextRef="#ctx0" brushRef="#br0">0 44 24575,'20'-10'0,"12"3"0,0 7 0,43-12 0,-31 9 0,20-9 0,-44 12 0,-2 0 0,-17 0 0,-8 0 0,-13 0 0,6 0 0,3 0 0</inkml:trace>
</inkml:ink>
</file>

<file path=ppt/ink/ink16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05.322"/>
    </inkml:context>
    <inkml:brush xml:id="br0">
      <inkml:brushProperty name="width" value="0.05" units="cm"/>
      <inkml:brushProperty name="height" value="0.05" units="cm"/>
      <inkml:brushProperty name="color" value="#F812CA"/>
    </inkml:brush>
  </inkml:definitions>
  <inkml:trace contextRef="#ctx0" brushRef="#br0">14 1 24575,'-7'20'0,"1"-9"0,6 17 0,0-16 0,0 7 0,0-5 0,0 5 0,0-6 0,0 0 0,0 5 0,0-10 0,0 3 0</inkml:trace>
</inkml:ink>
</file>

<file path=ppt/ink/ink16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06.129"/>
    </inkml:context>
    <inkml:brush xml:id="br0">
      <inkml:brushProperty name="width" value="0.05" units="cm"/>
      <inkml:brushProperty name="height" value="0.05" units="cm"/>
      <inkml:brushProperty name="color" value="#F812CA"/>
    </inkml:brush>
  </inkml:definitions>
  <inkml:trace contextRef="#ctx0" brushRef="#br0">2 51 13460,'6'-14'0,"-5"-3"4484,10 16-4484,2-11 0,7 11 1929,0-5-1929,-2 12 1063,4 11-1063,-12-2 3639,5 7-3639,-15-9 0,0 0 0,0 0 0,0 5 0,-24 8 0,11 1 0,-20 4 0,18-11 0,6-2 0,-8-4 0,15 0 0,-15 0 0,15-1 0,-3 0 0,5 5 0,5-10 0,8 11 0,6-18 0,36 7 0,-23-8 0,22 0 0,-35-6 0,-1 5 0,-10-16 0,-3 8 0,-5-3 0,0 6 0</inkml:trace>
</inkml:ink>
</file>

<file path=ppt/ink/ink16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06.482"/>
    </inkml:context>
    <inkml:brush xml:id="br0">
      <inkml:brushProperty name="width" value="0.05" units="cm"/>
      <inkml:brushProperty name="height" value="0.05" units="cm"/>
      <inkml:brushProperty name="color" value="#F812CA"/>
    </inkml:brush>
  </inkml:definitions>
  <inkml:trace contextRef="#ctx0" brushRef="#br0">1 59 24575,'20'-17'0,"-4"9"0,18-3 0,0 1 0,14 8 0,-14-9 0,9 11 0,-34 0 0,2 0 0</inkml:trace>
</inkml:ink>
</file>

<file path=ppt/ink/ink16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06.947"/>
    </inkml:context>
    <inkml:brush xml:id="br0">
      <inkml:brushProperty name="width" value="0.05" units="cm"/>
      <inkml:brushProperty name="height" value="0.05" units="cm"/>
      <inkml:brushProperty name="color" value="#F812CA"/>
    </inkml:brush>
  </inkml:definitions>
  <inkml:trace contextRef="#ctx0" brushRef="#br0">32 1 24575,'12'0'0,"3"11"0,0 3 0,-6 20 0,-2-13 0,-7 12 0,0-19 0,-6 10 0,-15-5 0,-6 10 0,-3-15 0,24 1 0,24-15 0,18 0 0,10 0 0,0 0 0,-10-7 0,-2 5 0,-14-5 0,-8 7 0,-6 0 0</inkml:trace>
</inkml:ink>
</file>

<file path=ppt/ink/ink16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07.896"/>
    </inkml:context>
    <inkml:brush xml:id="br0">
      <inkml:brushProperty name="width" value="0.05" units="cm"/>
      <inkml:brushProperty name="height" value="0.05" units="cm"/>
      <inkml:brushProperty name="color" value="#F812CA"/>
    </inkml:brush>
  </inkml:definitions>
  <inkml:trace contextRef="#ctx0" brushRef="#br0">240 0 8191,'-27'30'0,"-8"12"0,6 5 0,-12 14 860,24-13 1,0 1-861,-22 26 2151,23 22-2151,-2-19 0,28-18 3947,8 12-3947,1-39 0,4 0 0,-10-26 0,0 5 1475,0-11 1,-6 5 0,-2-6-1</inkml:trace>
</inkml:ink>
</file>

<file path=ppt/ink/ink1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39.356"/>
    </inkml:context>
    <inkml:brush xml:id="br0">
      <inkml:brushProperty name="width" value="0.05" units="cm"/>
      <inkml:brushProperty name="height" value="0.05" units="cm"/>
    </inkml:brush>
  </inkml:definitions>
  <inkml:trace contextRef="#ctx0" brushRef="#br0">1 1 11377,'19'0'0,"-7"0"0,-6 0 0</inkml:trace>
</inkml:ink>
</file>

<file path=ppt/ink/ink16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09.183"/>
    </inkml:context>
    <inkml:brush xml:id="br0">
      <inkml:brushProperty name="width" value="0.05" units="cm"/>
      <inkml:brushProperty name="height" value="0.05" units="cm"/>
      <inkml:brushProperty name="color" value="#F812CA"/>
    </inkml:brush>
  </inkml:definitions>
  <inkml:trace contextRef="#ctx0" brushRef="#br0">60 1 21596,'7'11'0,"4"-3"1431,-9 10-1431,3 0 0,3 22 0,-6 9 502,5 19-502,-7-10 0,0 7 0,-10-17 257,7 7-257,-25-5 789,23-13-789,-24-3 0,27-16 0,-15-9 0,16 2 0,-5-9 0,6 4 0</inkml:trace>
</inkml:ink>
</file>

<file path=ppt/ink/ink16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09.742"/>
    </inkml:context>
    <inkml:brush xml:id="br0">
      <inkml:brushProperty name="width" value="0.05" units="cm"/>
      <inkml:brushProperty name="height" value="0.05" units="cm"/>
      <inkml:brushProperty name="color" value="#F812CA"/>
    </inkml:brush>
  </inkml:definitions>
  <inkml:trace contextRef="#ctx0" brushRef="#br0">319 1 21821,'-32'17'0,"3"12"1327,-18 18-1327,7 7 464,0 6-464,-1 1 0,7 6 0,13 0 0,-1-9 237,19-3-237,-7-9 726,17-9-726,2-3 0,12-13 0,10-1 0,-14-11 0,5-2 0</inkml:trace>
</inkml:ink>
</file>

<file path=ppt/ink/ink16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11.033"/>
    </inkml:context>
    <inkml:brush xml:id="br0">
      <inkml:brushProperty name="width" value="0.05" units="cm"/>
      <inkml:brushProperty name="height" value="0.05" units="cm"/>
      <inkml:brushProperty name="color" value="#F812CA"/>
    </inkml:brush>
  </inkml:definitions>
  <inkml:trace contextRef="#ctx0" brushRef="#br0">0 30 24575,'8'-6'0,"30"-3"0,-24 2 0,26 0 0,-27 7 0,5 0 0,-10 5 0,3 2 0,-11 6 0,0 5 0,0 2 0,-5-1 0,-3-1 0,-6 0 0,0-3 0,0 3 0,1-5 0,0-1 0,6 1 0,-5-5 0,11 8 0,-5-7 0,6 9 0,6-11 0,1 4 0,11-9 0,11 4 0,7-6 0,10 0 0,-10 0 0,-7 0 0,-11 0 0,-11-6 0,5 4 0,-11-3 0,5 5 0</inkml:trace>
</inkml:ink>
</file>

<file path=ppt/ink/ink16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11.497"/>
    </inkml:context>
    <inkml:brush xml:id="br0">
      <inkml:brushProperty name="width" value="0.05" units="cm"/>
      <inkml:brushProperty name="height" value="0.05" units="cm"/>
      <inkml:brushProperty name="color" value="#F812CA"/>
    </inkml:brush>
  </inkml:definitions>
  <inkml:trace contextRef="#ctx0" brushRef="#br0">1 14 24575,'13'-6'0,"0"5"0,5-5 0,1 6 0,15 0 0,3 0 0,-1 0 0,-2 0 0,-15 0 0,-1 0 0,-10 0 0,-3 0 0</inkml:trace>
</inkml:ink>
</file>

<file path=ppt/ink/ink16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12.525"/>
    </inkml:context>
    <inkml:brush xml:id="br0">
      <inkml:brushProperty name="width" value="0.05" units="cm"/>
      <inkml:brushProperty name="height" value="0.05" units="cm"/>
      <inkml:brushProperty name="color" value="#F812CA"/>
    </inkml:brush>
  </inkml:definitions>
  <inkml:trace contextRef="#ctx0" brushRef="#br0">1 45 24575,'7'-11'0,"19"8"0,-15-13 0,16 14 0,-14-4 0,0 1 0,5 3 0,-3 2 0,-3 12 0,-6 3 0,-6 8 0,-15 18 0,11-11 0,-18 17 0,20-28 0,-11-7 0,12 5 0,-11-14 0,11 2 0,1-7 0,7-9 0,12 9 0,-5-3 0,10 5 0,-5 0 0,6 0 0,-1 0 0,-4 0 0,-2 0 0,-5 5 0,-12-3 0,3 4 0,-9-6 0</inkml:trace>
</inkml:ink>
</file>

<file path=ppt/ink/ink16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12.990"/>
    </inkml:context>
    <inkml:brush xml:id="br0">
      <inkml:brushProperty name="width" value="0.05" units="cm"/>
      <inkml:brushProperty name="height" value="0.05" units="cm"/>
      <inkml:brushProperty name="color" value="#F812CA"/>
    </inkml:brush>
  </inkml:definitions>
  <inkml:trace contextRef="#ctx0" brushRef="#br0">1 17 18993,'18'0'0,"-4"0"2570,4 0-2570,0-8 951,2 6-951,4-5 495,-4 7-495,-2 0 1566,-5 0-1566,0 0 0,-1 0 0,1 0 0,5 0 0,-3 6 0,3-5 0,-5 5 0,0-6 0,-1 0 0,-4 0 0,-3 0 0</inkml:trace>
</inkml:ink>
</file>

<file path=ppt/ink/ink16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14.197"/>
    </inkml:context>
    <inkml:brush xml:id="br0">
      <inkml:brushProperty name="width" value="0.05" units="cm"/>
      <inkml:brushProperty name="height" value="0.05" units="cm"/>
      <inkml:brushProperty name="color" value="#F812CA"/>
    </inkml:brush>
  </inkml:definitions>
  <inkml:trace contextRef="#ctx0" brushRef="#br0">1 39 17870,'0'-13'0,"6"0"3021,1 6-3021,11 1 1148,1 6-1148,6 0 603,-1 0-603,-10 6 1933,3-5-1933,-16 16 0,5 6 0,-6-1 0,0 5 0,0-14 0,-6 0 0,-1 0 0,-8 5 0,2-4 0,-3 10 0,2-10 0,6 4 0,-9-4 0,14 5 0,-8-3 0,17-4 0,1-6 0,6-6 0,0 0 0,0 0 0,5-8 0,-4 6 0,4-5 0,0 7 0,-4 0 0,-1 0 0,-8 0 0</inkml:trace>
</inkml:ink>
</file>

<file path=ppt/ink/ink16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14.647"/>
    </inkml:context>
    <inkml:brush xml:id="br0">
      <inkml:brushProperty name="width" value="0.05" units="cm"/>
      <inkml:brushProperty name="height" value="0.05" units="cm"/>
      <inkml:brushProperty name="color" value="#F812CA"/>
    </inkml:brush>
  </inkml:definitions>
  <inkml:trace contextRef="#ctx0" brushRef="#br0">1 36 24575,'19'-5'0,"4"3"0,-3-4 0,4 6 0,10 0 0,3-10 0,9 8 0,-10-9 0,-7 11 0,-11 0 0,-11 6 0,-1 1 0,-6 0 0,0-1 0</inkml:trace>
</inkml:ink>
</file>

<file path=ppt/ink/ink16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14.992"/>
    </inkml:context>
    <inkml:brush xml:id="br0">
      <inkml:brushProperty name="width" value="0.05" units="cm"/>
      <inkml:brushProperty name="height" value="0.05" units="cm"/>
      <inkml:brushProperty name="color" value="#F812CA"/>
    </inkml:brush>
  </inkml:definitions>
  <inkml:trace contextRef="#ctx0" brushRef="#br0">13 0 24575,'0'31'0,"0"-3"0,0-15 0,-5 0 0,3 0 0,-4-1 0,6 7 0,0-5 0,6-1 0,-4-7 0,3-6 0</inkml:trace>
</inkml:ink>
</file>

<file path=ppt/ink/ink16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15.352"/>
    </inkml:context>
    <inkml:brush xml:id="br0">
      <inkml:brushProperty name="width" value="0.05" units="cm"/>
      <inkml:brushProperty name="height" value="0.05" units="cm"/>
      <inkml:brushProperty name="color" value="#F812CA"/>
    </inkml:brush>
  </inkml:definitions>
  <inkml:trace contextRef="#ctx0" brushRef="#br0">115 0 12570,'20'6'0,"-2"1"4699,-4 11-4699,-6 2 2087,7 4-2087,-14 10 1165,7 23-1165,-8 3 0,0 9 0,-24-10 4054,8-12-4054,-18-8 0,14-4 0,11-11 0,-9-3 0,9-2 0,-14-3 0,9-9 0,-5 0 0,12-7 0,1 0 0</inkml:trace>
</inkml:ink>
</file>

<file path=ppt/ink/ink1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41.706"/>
    </inkml:context>
    <inkml:brush xml:id="br0">
      <inkml:brushProperty name="width" value="0.05" units="cm"/>
      <inkml:brushProperty name="height" value="0.05" units="cm"/>
    </inkml:brush>
  </inkml:definitions>
  <inkml:trace contextRef="#ctx0" brushRef="#br0">439 2 18305,'-6'-2'0,"-19"16"2849,7 2-2849,-23 18 0,-31 27 0,20-23 1072,-27 23-1072,45-49 560,5 11-560,8-19 1789,-2 11-1789,10-15 0,0 0 0,6-11 0,1-12 0,6 1 0,6-6 0,1 15 0,6 6 0,2-10 0,-2 14 0,1-8 0,-1 11 0,15 0 0,-12 0 0,21 16 0,-16-12 0,12 26 0,-12-26 0,6 32 0,-13-26 0,-3 18 0,6-14 0,-14 0 0,13 0 0,-7 4 0,4-9 0,2 7 0,-2-14 0,0 4 0,0-6 0,-1 0 0,1-6 0,0 4 0,2-14 0,-2 7 0,1-9 0,1 0 0,-2 3 0,2-3 0,-2 11 0,5-10 0,-10 3 0,3-5 0,-17 1 0,-1 11 0,-6 1 0,0 0 0,0 5 0,-5-5 0,9 6 0,-2 0 0</inkml:trace>
</inkml:ink>
</file>

<file path=ppt/ink/ink16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16.349"/>
    </inkml:context>
    <inkml:brush xml:id="br0">
      <inkml:brushProperty name="width" value="0.05" units="cm"/>
      <inkml:brushProperty name="height" value="0.05" units="cm"/>
      <inkml:brushProperty name="color" value="#F812CA"/>
    </inkml:brush>
  </inkml:definitions>
  <inkml:trace contextRef="#ctx0" brushRef="#br0">0 17 24575,'13'0'0,"11"-7"0,-3 5 0,9-5 0,-5 7 0,5 0 0,-9 0 0,-9 6 0,-19 2 0,-1 0 0,-3-1 0</inkml:trace>
</inkml:ink>
</file>

<file path=ppt/ink/ink16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16.688"/>
    </inkml:context>
    <inkml:brush xml:id="br0">
      <inkml:brushProperty name="width" value="0.05" units="cm"/>
      <inkml:brushProperty name="height" value="0.05" units="cm"/>
      <inkml:brushProperty name="color" value="#F812CA"/>
    </inkml:brush>
  </inkml:definitions>
  <inkml:trace contextRef="#ctx0" brushRef="#br0">0 4 24575,'13'0'0,"0"6"0,5-5 0,12 5 0,-2-6 0,7 0 0,-10-8 0,-6 7 0,-1-7 0,-31 8 0,14 0 0,-22 0 0</inkml:trace>
</inkml:ink>
</file>

<file path=ppt/ink/ink16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18.067"/>
    </inkml:context>
    <inkml:brush xml:id="br0">
      <inkml:brushProperty name="width" value="0.05" units="cm"/>
      <inkml:brushProperty name="height" value="0.05" units="cm"/>
      <inkml:brushProperty name="color" value="#F812CA"/>
    </inkml:brush>
  </inkml:definitions>
  <inkml:trace contextRef="#ctx0" brushRef="#br0">83 1 24575,'0'19'0,"-6"-1"0,5 21 0,-5 13 0,6 29 0,-12-2 0,9 7 0,-9-7 0,12 9 0,0 0 0,-6-24 0,-1 0-6784,4 34 6784,-4-34 0,1-1 0,6 16-116,0-2 116,0-1 0,0-6 0,0-3 0,0-21 0,0-17 0,0-11 0,0-5 6726,0 5-6726,-6-10 0,4 3 0,-3-11 0</inkml:trace>
</inkml:ink>
</file>

<file path=ppt/ink/ink16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20.106"/>
    </inkml:context>
    <inkml:brush xml:id="br0">
      <inkml:brushProperty name="width" value="0.05" units="cm"/>
      <inkml:brushProperty name="height" value="0.05" units="cm"/>
      <inkml:brushProperty name="color" value="#F812CA"/>
    </inkml:brush>
  </inkml:definitions>
  <inkml:trace contextRef="#ctx0" brushRef="#br0">50 0 24575,'-7'18'0,"-2"25"0,0-13 0,1 17 0,8-22 0,-7 0 0,5 11 0,-5-9 0,7 4 0,6-19 0,-5-6 0,5-6 0</inkml:trace>
</inkml:ink>
</file>

<file path=ppt/ink/ink16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21.185"/>
    </inkml:context>
    <inkml:brush xml:id="br0">
      <inkml:brushProperty name="width" value="0.05" units="cm"/>
      <inkml:brushProperty name="height" value="0.05" units="cm"/>
      <inkml:brushProperty name="color" value="#F812CA"/>
    </inkml:brush>
  </inkml:definitions>
  <inkml:trace contextRef="#ctx0" brushRef="#br0">47 0 24575,'0'18'0,"0"11"0,0-7 0,-6 6 0,4-10 0,-3 1 0,-3 6 0,6-1 0,-5 1 0,0-1 0,5 7 0,-5-10 0,7-3 0,0-13 0</inkml:trace>
</inkml:ink>
</file>

<file path=ppt/ink/ink16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22.775"/>
    </inkml:context>
    <inkml:brush xml:id="br0">
      <inkml:brushProperty name="width" value="0.05" units="cm"/>
      <inkml:brushProperty name="height" value="0.05" units="cm"/>
      <inkml:brushProperty name="color" value="#F812CA"/>
    </inkml:brush>
  </inkml:definitions>
  <inkml:trace contextRef="#ctx0" brushRef="#br0">1 26 21180,'5'-13'0,"17"6"1620,-5 1-1620,10 6 574,-14 0-574,0 0 293,0 0-293,0 0 908,-6 11-908,5-8 0,-11 14 0,5-10 0,-6 20 0,-8-5 0,7 12 0,-31-2 0,19-6 0,-20 6 0,18-13 0,6-1 0,-8-3 0,15-2 0,-9 1 0,16-1 0,2-6 0,6-1 0,5-6 0,2 0 0,4 7 0,1-5 0,-6 5 0,0-7 0,-7 0 0,-4 0 0,-3 0 0</inkml:trace>
</inkml:ink>
</file>

<file path=ppt/ink/ink16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23.273"/>
    </inkml:context>
    <inkml:brush xml:id="br0">
      <inkml:brushProperty name="width" value="0.05" units="cm"/>
      <inkml:brushProperty name="height" value="0.05" units="cm"/>
      <inkml:brushProperty name="color" value="#F812CA"/>
    </inkml:brush>
  </inkml:definitions>
  <inkml:trace contextRef="#ctx0" brushRef="#br0">1 84 24575,'19'-9'0,"-1"2"0,5-8 0,-3 11 0,9-12 0,-4 9 0,-1 5 0,1-5 0,0 0 0,-6 5 0,4-6 0,-25 16 0,10-7 0,-19 7 0</inkml:trace>
</inkml:ink>
</file>

<file path=ppt/ink/ink16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26.802"/>
    </inkml:context>
    <inkml:brush xml:id="br0">
      <inkml:brushProperty name="width" value="0.05" units="cm"/>
      <inkml:brushProperty name="height" value="0.05" units="cm"/>
      <inkml:brushProperty name="color" value="#F812CA"/>
    </inkml:brush>
  </inkml:definitions>
  <inkml:trace contextRef="#ctx0" brushRef="#br0">30 1 24575,'-7'18'0,"1"12"0,6-7 0,0 11 0,0-20 0,0 9 0,0-3 0,-7 4 0,5-10 0,-6-3 0</inkml:trace>
</inkml:ink>
</file>

<file path=ppt/ink/ink16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27.599"/>
    </inkml:context>
    <inkml:brush xml:id="br0">
      <inkml:brushProperty name="width" value="0.05" units="cm"/>
      <inkml:brushProperty name="height" value="0.05" units="cm"/>
      <inkml:brushProperty name="color" value="#F812CA"/>
    </inkml:brush>
  </inkml:definitions>
  <inkml:trace contextRef="#ctx0" brushRef="#br0">1 110 11088,'0'-24'0,"6"4"4974,10-7-4974,0 17 0,6-11 2347,-9 19-2347,0-3 1341,0 5-1341,5 0 4825,-10 5-4825,9 2 0,-15 6 0,3 0 0,-5 0 0,0 5 0,0 2 0,-7 4 0,5-4 0,-16-1 0,9-5 0,-9 0 0,3 4 0,14-9 0,15-9 0,17-2 0,25-26 0,-8 23 0,-2-20 0,-18 23 0,-9-5 0,-12 7 0,-2 0 0</inkml:trace>
</inkml:ink>
</file>

<file path=ppt/ink/ink16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28.640"/>
    </inkml:context>
    <inkml:brush xml:id="br0">
      <inkml:brushProperty name="width" value="0.05" units="cm"/>
      <inkml:brushProperty name="height" value="0.05" units="cm"/>
      <inkml:brushProperty name="color" value="#F812CA"/>
    </inkml:brush>
  </inkml:definitions>
  <inkml:trace contextRef="#ctx0" brushRef="#br0">0 110 8191,'40'-33'0,"-7"-4"5063,9 26-5063,-18-10 2818,-6 19-2818,-5-4 1719,0 6-1719,-6 11 6784,-1-2-6784,-6 9 0,-16 4 0,5-1 0,-6 8 0,-6 0 0,19-4 0,-26 9 0,26-9 0,-19 4 0,21-9 0,-5-2 0,7 0 0,11-10 0,3 3 0,10-11 0,1 0 0,-1 0 0,1 0 0,-6 0 0,-1 0 0,-10 0 0,-3 0 0</inkml:trace>
</inkml:ink>
</file>

<file path=ppt/ink/ink1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31.558"/>
    </inkml:context>
    <inkml:brush xml:id="br0">
      <inkml:brushProperty name="width" value="0.05" units="cm"/>
      <inkml:brushProperty name="height" value="0.05" units="cm"/>
    </inkml:brush>
  </inkml:definitions>
  <inkml:trace contextRef="#ctx0" brushRef="#br0">11 65 24575,'6'-7'0,"-4"7"0,3 7 0,-5 11 0,0 2 0,0 4 0,-7 1 0,5 10 0,-5-13 0,1 13 0,5-32 0,0 1 0,3-17 0,19-9 0,-10 1 0,24-21 0,-5 1 0,7-4 0,-4 10 0,-9 18 0,-12 4 0,0 11 0,-11 2 0,5 7 0,-6 6 0,0 0 0,0 0 0,0 5 0,0 1 0,0 6 0,0-6 0,0 0 0,0-7 0,0 1 0,0 0 0,0 5 0,0 2 0,0-1 0,0-7 0,0-6 0</inkml:trace>
</inkml:ink>
</file>

<file path=ppt/ink/ink16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29.121"/>
    </inkml:context>
    <inkml:brush xml:id="br0">
      <inkml:brushProperty name="width" value="0.05" units="cm"/>
      <inkml:brushProperty name="height" value="0.05" units="cm"/>
      <inkml:brushProperty name="color" value="#F812CA"/>
    </inkml:brush>
  </inkml:definitions>
  <inkml:trace contextRef="#ctx0" brushRef="#br0">0 40 19282,'28'0'0,"-7"0"2449,13-7-2449,11 5 0,-5-16 901,16 16-901,-19-9 468,-3 11-468,-15 0 368,-1 0 1,-11 0 0,-1 0 0</inkml:trace>
</inkml:ink>
</file>

<file path=ppt/ink/ink16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29.806"/>
    </inkml:context>
    <inkml:brush xml:id="br0">
      <inkml:brushProperty name="width" value="0.05" units="cm"/>
      <inkml:brushProperty name="height" value="0.05" units="cm"/>
      <inkml:brushProperty name="color" value="#F812CA"/>
    </inkml:brush>
  </inkml:definitions>
  <inkml:trace contextRef="#ctx0" brushRef="#br0">1 13 19101,'5'-7'0,"8"1"2524,1 6-2524,4 0 0,-5 0 933,5 0-933,-4 0 485,-1 11-485,-8 3 1532,-5 5-1532,0-1 0,-5-5 0,-3-5 0,-6 8 0,0-13 0,0 14 0,1-16 0,6 10 0,21-9 0,12 4 0,19-6 0,1 0 0,-9 0 0,-3-8 0,-15 6 0,-1-5 0,-11 7 0,-1 0 0</inkml:trace>
</inkml:ink>
</file>

<file path=ppt/ink/ink16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30.840"/>
    </inkml:context>
    <inkml:brush xml:id="br0">
      <inkml:brushProperty name="width" value="0.05" units="cm"/>
      <inkml:brushProperty name="height" value="0.05" units="cm"/>
      <inkml:brushProperty name="color" value="#F812CA"/>
    </inkml:brush>
  </inkml:definitions>
  <inkml:trace contextRef="#ctx0" brushRef="#br0">1 43 20555,'6'-8'0,"-5"-3"1900,10 9-1900,2-11 681,1 11-681,19-5 350,-11 7-350,1 6 1089,-1-5-1089,-20 11 0,15-11 0,-16 16 0,5-9 0,-6 10 0,0-5 0,-7 5 0,-16 7 0,5-10 0,-11 11 0,16-23 0,4 14 0,-3-16 0,17 5 0,1-6 0,23-10 0,17 7 0,2-17 0,7 17 0,-23-7 0,-5 10 0,-40 0 0,8 0 0,-23 0 0,21 0 0,1 0 0</inkml:trace>
</inkml:ink>
</file>

<file path=ppt/ink/ink16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01:31.896"/>
    </inkml:context>
    <inkml:brush xml:id="br0">
      <inkml:brushProperty name="width" value="0.05" units="cm"/>
      <inkml:brushProperty name="height" value="0.05" units="cm"/>
      <inkml:brushProperty name="color" value="#F812CA"/>
    </inkml:brush>
  </inkml:definitions>
  <inkml:trace contextRef="#ctx0" brushRef="#br0">173 1 24575,'0'19'0,"0"-1"0,0 0 0,0 13 0,-11 5 0,9 12 0,-8 7 0,10 3 0,-14 18 0,11 13 0,-23 1 0,23-1 0,-22-13 0,22 1 0,-21-8 0,21 8 0,-9-10 0,1-9 0,9-3 0,-8-8 0,4-15 0,4-3 0,-3-22 0,5-1 0</inkml:trace>
</inkml:ink>
</file>

<file path=ppt/ink/ink16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8T02:54:30.355"/>
    </inkml:context>
    <inkml:brush xml:id="br0">
      <inkml:brushProperty name="width" value="0.05" units="cm"/>
      <inkml:brushProperty name="height" value="0.05" units="cm"/>
      <inkml:brushProperty name="color" value="#F812CA"/>
    </inkml:brush>
  </inkml:definitions>
  <inkml:trace contextRef="#ctx0" brushRef="#br0">14 0 24575,'0'13'0,"0"29"0,0-16 0,0 23 0,0-24 0,0 1 0,0-6 0,0 16 0,0-18 0,0 13 0,0-18 0,0 1 0,0-1 0,-6 0 0,4 1 0,-4-1 0,6 0 0,0 1 0,0-1 0,0 1 0,0-1 0,0 0 0,0 1 0,0-1 0,0 0 0,0 1 0,0-1 0,0 0 0,0 1 0,0-1 0,0 0 0,6-5 0,-4-2 0,4-6 0</inkml:trace>
</inkml:ink>
</file>

<file path=ppt/ink/ink16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8T02:54:31.639"/>
    </inkml:context>
    <inkml:brush xml:id="br0">
      <inkml:brushProperty name="width" value="0.05" units="cm"/>
      <inkml:brushProperty name="height" value="0.05" units="cm"/>
      <inkml:brushProperty name="color" value="#F812CA"/>
    </inkml:brush>
  </inkml:definitions>
  <inkml:trace contextRef="#ctx0" brushRef="#br0">28 1 22549,'0'10'0,"0"-6"987,0 20-987,0-10 340,0 5-340,0-5 172,0 5-172,0-6 527,0 1-527,0-1 0,0 0 0,0 16 0,-6-12 0,4 11 0,-4-14 0,6 4 0,-6-9 0,5 8 0,-5-9 0,6 5 0,0 1 0,0-1 0,0-12 0,0 4 0,0-11 0</inkml:trace>
</inkml:ink>
</file>

<file path=ppt/ink/ink16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8T02:54:32.695"/>
    </inkml:context>
    <inkml:brush xml:id="br0">
      <inkml:brushProperty name="width" value="0.05" units="cm"/>
      <inkml:brushProperty name="height" value="0.05" units="cm"/>
      <inkml:brushProperty name="color" value="#F812CA"/>
    </inkml:brush>
  </inkml:definitions>
  <inkml:trace contextRef="#ctx0" brushRef="#br0">34 68 17637,'-14'-7'0,"7"-5"3111,-5 10-3111,16-4 1189,3 6-1189,8 0 626,3 0-626,1 0 2012,1 0-2012,0 0 0,-1-6 0,-6 5 0,1-5 0,-7 0 0,5 4 0,-5-4 0,7 6 0,4 0 0,-3 0 0,-2-6 0,-7 5 0,-6-5 0</inkml:trace>
</inkml:ink>
</file>

<file path=ppt/ink/ink16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8T02:54:33.715"/>
    </inkml:context>
    <inkml:brush xml:id="br0">
      <inkml:brushProperty name="width" value="0.05" units="cm"/>
      <inkml:brushProperty name="height" value="0.05" units="cm"/>
      <inkml:brushProperty name="color" value="#F812CA"/>
    </inkml:brush>
  </inkml:definitions>
  <inkml:trace contextRef="#ctx0" brushRef="#br0">0 27 24575,'14'0'0,"-7"-6"0,5 5 0,-5-5 0,12 6 0,-4 0 0,3 0 0,-4 0 0,-1 0 0,0 0 0,1 0 0,5 0 0,-5 0 0,-1-6 0,-1 4 0,-5-4 0,7 6 0,-7 0 0,-1 0 0</inkml:trace>
</inkml:ink>
</file>

<file path=ppt/ink/ink16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8T02:54:35.956"/>
    </inkml:context>
    <inkml:brush xml:id="br0">
      <inkml:brushProperty name="width" value="0.05" units="cm"/>
      <inkml:brushProperty name="height" value="0.05" units="cm"/>
      <inkml:brushProperty name="color" value="#F812CA"/>
    </inkml:brush>
  </inkml:definitions>
  <inkml:trace contextRef="#ctx0" brushRef="#br0">41 2 24575,'-7'-2'0,"1"4"0,0 5 0,4 5 0,-4-5 0,6 7 0,-6-7 0,5 5 0,-5-5 0,6 7 0,0-1 0,6-5 0,-5 3 0,5-3 0,0-1 0,-4 5 0,10-10 0,-5 9 0,6-9 0,1 4 0,-1-6 0,0-6 0,1 4 0,-7-10 0,-1 5 0,0-1 0,-5-3 0,5 3 0,-6-5 0,0-1 0,0 1 0,-6 5 0,5-4 0,-11 11 0,4-5 0,-5 6 0,6-6 0,-5 4 0,4-4 0,-5 6 0,5 6 0,-4-4 0,11 10 0,-5-11 0,6 5 0</inkml:trace>
</inkml:ink>
</file>

<file path=ppt/ink/ink16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8T02:54:37.105"/>
    </inkml:context>
    <inkml:brush xml:id="br0">
      <inkml:brushProperty name="width" value="0.05" units="cm"/>
      <inkml:brushProperty name="height" value="0.05" units="cm"/>
      <inkml:brushProperty name="color" value="#F812CA"/>
    </inkml:brush>
  </inkml:definitions>
  <inkml:trace contextRef="#ctx0" brushRef="#br0">1 1 21712,'6'4'0,"-5"-1"1377,11 16-1377,5 5 0,-1-15 0,15 24 0,-16-22 483,0 13-483,2-9 246,-3 14-246,7-5 757,-3 6-757,-9-11 0,3-12 0,-4-1 0,-1 0 0,-1 2 0,-17-1 0,8-1 0,-9-6 0</inkml:trace>
</inkml:ink>
</file>

<file path=ppt/ink/ink1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31.901"/>
    </inkml:context>
    <inkml:brush xml:id="br0">
      <inkml:brushProperty name="width" value="0.05" units="cm"/>
      <inkml:brushProperty name="height" value="0.05" units="cm"/>
    </inkml:brush>
  </inkml:definitions>
  <inkml:trace contextRef="#ctx0" brushRef="#br0">0 17 13802,'18'-7'0,"2"5"4393,-1-5-4393,-1 7 1868,-5 0-1868,0 0 256,0 0 0,-6 0 1,-1 0-1</inkml:trace>
</inkml:ink>
</file>

<file path=ppt/ink/ink16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8T02:54:37.839"/>
    </inkml:context>
    <inkml:brush xml:id="br0">
      <inkml:brushProperty name="width" value="0.05" units="cm"/>
      <inkml:brushProperty name="height" value="0.05" units="cm"/>
      <inkml:brushProperty name="color" value="#F812CA"/>
    </inkml:brush>
  </inkml:definitions>
  <inkml:trace contextRef="#ctx0" brushRef="#br0">161 0 24575,'-13'7'0,"5"5"0,-5 1 0,11 2 0,-6 4 0,2-6 0,5 0 0,-5 1 0,6-1 0,-6 0 0,4 1 0,-4-1 0,-10 10 0,13-7 0,-19 7 0,20-4 0,-10-10 0,11 8 0,-11-16 0,10 11 0,-4-4 0,0-1 0,5 5 0,-5-11 0,6 5 0</inkml:trace>
</inkml:ink>
</file>

<file path=ppt/ink/ink16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12:12.133"/>
    </inkml:context>
    <inkml:brush xml:id="br0">
      <inkml:brushProperty name="width" value="0.05" units="cm"/>
      <inkml:brushProperty name="height" value="0.05" units="cm"/>
      <inkml:brushProperty name="color" value="#F812CA"/>
    </inkml:brush>
  </inkml:definitions>
  <inkml:trace contextRef="#ctx0" brushRef="#br0">1 17 24575,'36'-8'0,"-2"6"0,-9-5 0,9 7 0,2 0 0,30 0 0,-15 0 0,6 7 0,-28-5 0,-11 5 0,-5-7 0,5 0 0,-4 0 0,4 0 0,-5 0 0,-6 0 0,-1 0 0</inkml:trace>
</inkml:ink>
</file>

<file path=ppt/ink/ink16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12:13.003"/>
    </inkml:context>
    <inkml:brush xml:id="br0">
      <inkml:brushProperty name="width" value="0.05" units="cm"/>
      <inkml:brushProperty name="height" value="0.05" units="cm"/>
      <inkml:brushProperty name="color" value="#F812CA"/>
    </inkml:brush>
  </inkml:definitions>
  <inkml:trace contextRef="#ctx0" brushRef="#br0">15 1 24575,'-13'7'0,"12"-1"0,2-6 0,12 0 0,5 0 0,-4 0 0,4 0 0,0 0 0,2 0 0,4 0 0,1 0 0,0 0 0,-1 0 0,1 0 0,-1 0 0,-4 0 0,-2 0 0,0 0 0,-4 0 0,4 0 0,-5 0 0,-6 6 0,10-5 0,-3 5 0,-1-6 0,-2 0 0</inkml:trace>
</inkml:ink>
</file>

<file path=ppt/ink/ink16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12:13.566"/>
    </inkml:context>
    <inkml:brush xml:id="br0">
      <inkml:brushProperty name="width" value="0.05" units="cm"/>
      <inkml:brushProperty name="height" value="0.05" units="cm"/>
      <inkml:brushProperty name="color" value="#F812CA"/>
    </inkml:brush>
  </inkml:definitions>
  <inkml:trace contextRef="#ctx0" brushRef="#br0">1 1 24575,'0'13'0,"6"-6"0,-5 4 0,11-9 0,-11 9 0,16-9 0,-9 9 0,10-9 0,-3 14 0,-2-13 0,1 14 0,-1-16 0,0 11 0,5-11 0,-9 5 0,2-6 0</inkml:trace>
</inkml:ink>
</file>

<file path=ppt/ink/ink16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3:12:14.323"/>
    </inkml:context>
    <inkml:brush xml:id="br0">
      <inkml:brushProperty name="width" value="0.05" units="cm"/>
      <inkml:brushProperty name="height" value="0.05" units="cm"/>
      <inkml:brushProperty name="color" value="#F812CA"/>
    </inkml:brush>
  </inkml:definitions>
  <inkml:trace contextRef="#ctx0" brushRef="#br0">0 216 24575,'15'-22'0,"-5"6"0,12-6 0,-9 9 0,0 0 0,0 0 0,0 0 0,0 5 0,-6-8 0,10 13 0,-15-14 0,15 16 0,-10-11 0,6 5 0,-6-6 0,-1 0 0,-6 6 0,0 1 0</inkml:trace>
</inkml:ink>
</file>

<file path=ppt/ink/ink16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4T09:34:25.647"/>
    </inkml:context>
    <inkml:brush xml:id="br0">
      <inkml:brushProperty name="width" value="0.05" units="cm"/>
      <inkml:brushProperty name="height" value="0.05" units="cm"/>
    </inkml:brush>
  </inkml:definitions>
  <inkml:trace contextRef="#ctx0" brushRef="#br0">0 109 24575,'11'-11'0,"15"-5"0,-6 3 0,7 1 0,-16 5 0,-4 6 0,0-2 0,0 3 0,0 0 0,0-3 0,0-1 0,0-4 0,5 0 0,-4 4 0,3-3 0,-4 7 0,1-7 0,-1 6 0,0-2 0,0 6 0,0-3 0,-3 7 0,2-7 0,-2 7 0,0-4 0,3 1 0,-7 2 0,4-2 0,-4 3 0,0 0 0,0 0 0,3-4 0,-3 3 0,6-2 0,-5 3 0,2 0 0,1-3 0,-4 2 0,7-2 0,-6 3 0,5-3 0,-5 2 0,1-2 0,-2 3 0,4-3 0,0 3 0,0-3 0,2 0 0,-5 2 0,2-6 0,-3 3 0</inkml:trace>
</inkml:ink>
</file>

<file path=ppt/ink/ink16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4T09:34:31.562"/>
    </inkml:context>
    <inkml:brush xml:id="br0">
      <inkml:brushProperty name="width" value="0.05" units="cm"/>
      <inkml:brushProperty name="height" value="0.05" units="cm"/>
    </inkml:brush>
  </inkml:definitions>
  <inkml:trace contextRef="#ctx0" brushRef="#br0">0 172 24575,'0'-11'0,"0"-1"0,13-10 0,-9 9 0,12-1 0,-12 11 0,3 3 0,-1-3 0,2-2 0,-1-2 0,0 0 0,0-1 0,0 1 0,0 3 0,0 1 0,0 3 0,-1-3 0,1 2 0,0-5 0,0 5 0,0-8 0,0 8 0,0-8 0,0 4 0,-3-2 0,3 3 0,-7-2 0,7 8 0,-4-1 0,4 6 0,-3 0 0,3 0 0,-3 0 0,3 1 0,-3-1 0,3-3 0,-6 2 0,2-2 0,0 0 0,-3 1 0,6-4 0,-5 5 0,5-5 0,-5 6 0,5-4 0,-2 1 0,-1 3 0,3-7 0,-5 7 0,5-7 0,-5 6 0,5-5 0,-5 5 0,5-5 0,-6 5 0,6-6 0,-5 6 0,5-5 0,-5 3 0,2-4 0</inkml:trace>
</inkml:ink>
</file>

<file path=ppt/ink/ink16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36:12.857"/>
    </inkml:context>
    <inkml:brush xml:id="br0">
      <inkml:brushProperty name="width" value="0.05" units="cm"/>
      <inkml:brushProperty name="height" value="0.05" units="cm"/>
    </inkml:brush>
  </inkml:definitions>
  <inkml:trace contextRef="#ctx0" brushRef="#br0">30 7 24575,'13'0'0,"5"-5"0,-3 3 0,-3 2 0,-6 7 0,0 0 0,-5 5 0,5-5 0,-6 6 0,0 0 0,0 0 0,0 0 0,0 0 0,-6 0 0,-1-1 0,0 1 0,-5-6 0,11 5 0,-16-3 0,7 9 0,-9-2 0,11 2 0,-4-11 0,11 5 0,-5-5 0,6 0 0,0-1 0</inkml:trace>
</inkml:ink>
</file>

<file path=ppt/ink/ink16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36:14.858"/>
    </inkml:context>
    <inkml:brush xml:id="br0">
      <inkml:brushProperty name="width" value="0.05" units="cm"/>
      <inkml:brushProperty name="height" value="0.05" units="cm"/>
    </inkml:brush>
  </inkml:definitions>
  <inkml:trace contextRef="#ctx0" brushRef="#br0">28 1 24575,'12'0'0,"7"0"0,0 0 0,6 0 0,-6 0 0,-1 0 0,-11 6 0,-1 6 0,-16 17 0,7-7 0,-18 7 0,18-16 0,-19 3 0,19-3 0,-13 2 0,7 3 0,-10-2 0,3-4 0,-2-4 0,11-8 0,1 0 0</inkml:trace>
</inkml:ink>
</file>

<file path=ppt/ink/ink16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36:15.939"/>
    </inkml:context>
    <inkml:brush xml:id="br0">
      <inkml:brushProperty name="width" value="0.05" units="cm"/>
      <inkml:brushProperty name="height" value="0.05" units="cm"/>
    </inkml:brush>
  </inkml:definitions>
  <inkml:trace contextRef="#ctx0" brushRef="#br0">14 32 24575,'7'4'0,"-1"-1"0,-12 9 0,-1-6 0,-1-17 0,3-3 0,10 0 0,2-2 0,6 14 0,-5 7 0,-3 4 0,-11 3 0,5-6 0,-5-6 0</inkml:trace>
</inkml:ink>
</file>

<file path=ppt/ink/ink1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32.149"/>
    </inkml:context>
    <inkml:brush xml:id="br0">
      <inkml:brushProperty name="width" value="0.05" units="cm"/>
      <inkml:brushProperty name="height" value="0.05" units="cm"/>
    </inkml:brush>
  </inkml:definitions>
  <inkml:trace contextRef="#ctx0" brushRef="#br0">1 1 24575,'6'7'0,"1"4"0,11-9 0,1 3 0,6-5 0,0 0 0,-6 0 0,-1 0 0,0 0 0,-4 0 0,-1 0 0,-8 0 0</inkml:trace>
</inkml:ink>
</file>

<file path=ppt/ink/ink16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36:17.214"/>
    </inkml:context>
    <inkml:brush xml:id="br0">
      <inkml:brushProperty name="width" value="0.05" units="cm"/>
      <inkml:brushProperty name="height" value="0.05" units="cm"/>
    </inkml:brush>
  </inkml:definitions>
  <inkml:trace contextRef="#ctx0" brushRef="#br0">0 20 24575,'7'-2'0,"-1"-8"0,0 14 0,-5-4 0,5 7 0,-6-10 0,0 0 0,6-10 0,-5 13 0,5 7 0,-6 6 0,-6-5 0,5-8 0,-5-8 0,6 1 0,0 1 0</inkml:trace>
</inkml:ink>
</file>

<file path=ppt/ink/ink16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36:18.278"/>
    </inkml:context>
    <inkml:brush xml:id="br0">
      <inkml:brushProperty name="width" value="0.05" units="cm"/>
      <inkml:brushProperty name="height" value="0.05" units="cm"/>
    </inkml:brush>
  </inkml:definitions>
  <inkml:trace contextRef="#ctx0" brushRef="#br0">0 14 24575,'6'-5'0,"1"8"0,6-15 0,-6 18 0,-1 1 0,-12 0 0,4 5 0,-9-11 0,9-1 0,-3-7 0,10 0 0,-3-5 0,4 17 0,-17-10 0,8 11 0,-8-6 0</inkml:trace>
</inkml:ink>
</file>

<file path=ppt/ink/ink16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36:50.260"/>
    </inkml:context>
    <inkml:brush xml:id="br0">
      <inkml:brushProperty name="width" value="0.05" units="cm"/>
      <inkml:brushProperty name="height" value="0.05" units="cm"/>
      <inkml:brushProperty name="color" value="#F812CA"/>
    </inkml:brush>
  </inkml:definitions>
  <inkml:trace contextRef="#ctx0" brushRef="#br0">1 14 24575,'0'-7'0,"0"1"0</inkml:trace>
</inkml:ink>
</file>

<file path=ppt/ink/ink16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36:51.182"/>
    </inkml:context>
    <inkml:brush xml:id="br0">
      <inkml:brushProperty name="width" value="0.05" units="cm"/>
      <inkml:brushProperty name="height" value="0.05" units="cm"/>
      <inkml:brushProperty name="color" value="#F812CA"/>
    </inkml:brush>
  </inkml:definitions>
  <inkml:trace contextRef="#ctx0" brushRef="#br0">0 13 24575,'0'-13'0</inkml:trace>
</inkml:ink>
</file>

<file path=ppt/ink/ink16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36:52.180"/>
    </inkml:context>
    <inkml:brush xml:id="br0">
      <inkml:brushProperty name="width" value="0.05" units="cm"/>
      <inkml:brushProperty name="height" value="0.05" units="cm"/>
      <inkml:brushProperty name="color" value="#F812CA"/>
    </inkml:brush>
  </inkml:definitions>
  <inkml:trace contextRef="#ctx0" brushRef="#br0">0 13 24575,'0'-7'0,"0"1"0</inkml:trace>
</inkml:ink>
</file>

<file path=ppt/ink/ink16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36:57.721"/>
    </inkml:context>
    <inkml:brush xml:id="br0">
      <inkml:brushProperty name="width" value="0.05" units="cm"/>
      <inkml:brushProperty name="height" value="0.05" units="cm"/>
      <inkml:brushProperty name="color" value="#F812CA"/>
    </inkml:brush>
  </inkml:definitions>
  <inkml:trace contextRef="#ctx0" brushRef="#br0">73 0 24575,'0'20'0,"0"-2"0,0-5 0,0 5 0,0 1 0,0 17 0,0-9 0,0 9 0,-8-12 0,7-4 0,-14 3 0,13-9 0,-11 4 0,12-5 0,-11-6 0,11 5 0,-5-5 0,0 0 0,5-1 0,-5-6 0</inkml:trace>
</inkml:ink>
</file>

<file path=ppt/ink/ink16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36:55.877"/>
    </inkml:context>
    <inkml:brush xml:id="br0">
      <inkml:brushProperty name="width" value="0.05" units="cm"/>
      <inkml:brushProperty name="height" value="0.05" units="cm"/>
      <inkml:brushProperty name="color" value="#F812CA"/>
    </inkml:brush>
  </inkml:definitions>
  <inkml:trace contextRef="#ctx0" brushRef="#br0">188 52 20405,'0'-13'0,"-6"6"1966,5-5-1966,-11 5 707,5 0-707,-6 1 364,0 12-364,0-5 1133,6 16-1133,-19-4 0,15 6 0,-11-2 0,5-2 0,14-2 0,-13 2 0,14-2 0,-3-1 0,-1 1 0,4 5 0,-4 2 0,6-1 0,0-1 0,6-11 0,-4 5 0,9-11 0,-4 5 0,6-6 0,0 0 0,5 0 0,-2-11 0,2 3 0,-3-11 0,-2 6 0,1-5 0,-6 4 0,10-6 0,-8 1 0,3 4 0,0 2 0,-12 2 0,11 9 0,-11 7 0,-1-2 0,-1 19 0,-11-19 0,11 18 0,-5-7 0,-1 11 0,5 5 0,2-4 0,7-7 0,13-8 0,-1-11 0,6 0 0,10-7 0,-12-1 0,0 0 0,-17 2 0</inkml:trace>
</inkml:ink>
</file>

<file path=ppt/ink/ink16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36:56.881"/>
    </inkml:context>
    <inkml:brush xml:id="br0">
      <inkml:brushProperty name="width" value="0.05" units="cm"/>
      <inkml:brushProperty name="height" value="0.05" units="cm"/>
      <inkml:brushProperty name="color" value="#F812CA"/>
    </inkml:brush>
  </inkml:definitions>
  <inkml:trace contextRef="#ctx0" brushRef="#br0">119 0 24575,'-13'13'0,"6"5"0,-5-4 0,11 5 0,-12 10 0,4-7 0,-1 23 0,-7-9 0,14 10 0,-17 0 0,17 0 0,-7-1 0,10-8 0,0-3 0,0-9 0,11-5 0,-8-1 0,18-10 0,-6 2 0,9-9 0,1 3 0,0-12 0,0 5 0,-12-5 0,-2 7 0</inkml:trace>
</inkml:ink>
</file>

<file path=ppt/ink/ink16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4:41.908"/>
    </inkml:context>
    <inkml:brush xml:id="br0">
      <inkml:brushProperty name="width" value="0.05" units="cm"/>
      <inkml:brushProperty name="height" value="0.05" units="cm"/>
      <inkml:brushProperty name="color" value="#F812CA"/>
    </inkml:brush>
  </inkml:definitions>
  <inkml:trace contextRef="#ctx0" brushRef="#br0">267 27 24575,'-5'-13'0,"-3"5"0,-10 3 0,4 5 0,-4 0 0,-11 7 0,11-5 0,-11 11 0,16-6 0,6 11 0,-4-10 0,9 14 0,-9-13 0,9 9 0,-9-11 0,9 10 0,-10-15 0,11 20 0,-12-8 0,11 10 0,-5-4 0,7-2 0,-8 0 0,7 1 0,-7 6 0,1 0 0,5-6 0,-5-1 0,7-5 0,0 0 0,0 0 0,0 0 0,5-6 0,-3 4 0,4-4 0,-1 1 0,-3 3 0,9-4 0,-4 0 0,1 5 0,8-11 0,-7 5 0,9-6 0,-11 6 0,4-5 0,2 5 0,1-12 0,4 5 0,-5-11 0,0 5 0,-6-6 0,4 6 0,-9-5 0,9 5 0,-9-6 0,4 0 0,-1 0 0,-3 0 0,3 0 0,-5 0 0,0 0 0,-5 6 0,-3 1 0,-5 0 0,0 5 0,0-5 0,-5 6 0,4 0 0,-10 0 0,-4 10 0,6-7 0,0 13 0,5-15 0,14 5 0,-8-6 0</inkml:trace>
</inkml:ink>
</file>

<file path=ppt/ink/ink16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3.991"/>
    </inkml:context>
    <inkml:brush xml:id="br0">
      <inkml:brushProperty name="width" value="0.05" units="cm"/>
      <inkml:brushProperty name="height" value="0.05" units="cm"/>
      <inkml:brushProperty name="color" value="#F812CA"/>
    </inkml:brush>
  </inkml:definitions>
  <inkml:trace contextRef="#ctx0" brushRef="#br0">13 1 24575,'0'13'0,"-5"-6"0,3 9 0,-4-7 0,6 9 0,0 0 0,0 1 0,0 17 0,0-9 0,0 9 0,0-12 0,0 7 0,0-10 0,0 2 0,0-10 0,0 0 0,0 0 0,0-6 0,0-1 0</inkml:trace>
</inkml:ink>
</file>

<file path=ppt/ink/ink1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36.940"/>
    </inkml:context>
    <inkml:brush xml:id="br0">
      <inkml:brushProperty name="width" value="0.05" units="cm"/>
      <inkml:brushProperty name="height" value="0.05" units="cm"/>
    </inkml:brush>
  </inkml:definitions>
  <inkml:trace contextRef="#ctx0" brushRef="#br0">47 1 24575,'0'4'0,"-6"-1"0,4 21 0,-11-5 0,4 28 0,0-17 0,2 16 0,7-21 0,0-6 0,0-1 0,0-5 0,5-6 0,-3-1 0,4-6 0</inkml:trace>
</inkml:ink>
</file>

<file path=ppt/ink/ink16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3.992"/>
    </inkml:context>
    <inkml:brush xml:id="br0">
      <inkml:brushProperty name="width" value="0.05" units="cm"/>
      <inkml:brushProperty name="height" value="0.05" units="cm"/>
      <inkml:brushProperty name="color" value="#F812CA"/>
    </inkml:brush>
  </inkml:definitions>
  <inkml:trace contextRef="#ctx0" brushRef="#br0">0 27 18634,'12'-8'0,"-4"-3"2717,16 9-2717,5-3 0,-2 5 0,7 0 1014,-9 0-1014,-1 0 529,1 0-529,-6 0 1681,-1 0-1681,-11 5 0,-1 2 0,-17 8 0,8-7 0,-8-1 0</inkml:trace>
</inkml:ink>
</file>

<file path=ppt/ink/ink16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3.993"/>
    </inkml:context>
    <inkml:brush xml:id="br0">
      <inkml:brushProperty name="width" value="0.05" units="cm"/>
      <inkml:brushProperty name="height" value="0.05" units="cm"/>
      <inkml:brushProperty name="color" value="#F812CA"/>
    </inkml:brush>
  </inkml:definitions>
  <inkml:trace contextRef="#ctx0" brushRef="#br0">0 13 17805,'13'-6'0,"5"5"3046,2-5-3046,-1 6 1159,5 0-1159,-10 0 610,10 0-610,-10 0 1955,10 0-1955,-5 0 0,1 0 0,-2 0 0,0 0 0,-4 0 0,-2 0 0,-6 0 0</inkml:trace>
</inkml:ink>
</file>

<file path=ppt/ink/ink16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3.994"/>
    </inkml:context>
    <inkml:brush xml:id="br0">
      <inkml:brushProperty name="width" value="0.05" units="cm"/>
      <inkml:brushProperty name="height" value="0.05" units="cm"/>
      <inkml:brushProperty name="color" value="#F812CA"/>
    </inkml:brush>
  </inkml:definitions>
  <inkml:trace contextRef="#ctx0" brushRef="#br0">94 8 12456,'-6'-7'0,"5"7"4725,-11 7-4725,11 6 2107,-11 5-2107,0-2 1178,4 3-1178,-11 1 4109,17-1-4109,-5 6 0,1-11 0,5 7 0,-5-12 0,12 3 0,16-6 0,-1-6 0,13 0 0,-9-7 0,0 5 0,-1-6 0,1 1 0,-1 5 0,1-5 0,-6 7 0,-1 0 0,-5 0 0,-6 0 0,-1 0 0</inkml:trace>
</inkml:ink>
</file>

<file path=ppt/ink/ink16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3.995"/>
    </inkml:context>
    <inkml:brush xml:id="br0">
      <inkml:brushProperty name="width" value="0.05" units="cm"/>
      <inkml:brushProperty name="height" value="0.05" units="cm"/>
      <inkml:brushProperty name="color" value="#F812CA"/>
    </inkml:brush>
  </inkml:definitions>
  <inkml:trace contextRef="#ctx0" brushRef="#br0">112 0 13898,'-13'0'0,"6"6"4366,-6 6-4366,11 2 1851,-13 10-1851,13 5 0,-15 7 1015,14 0-1015,-14-2 3445,15-9-3445,-6-6 0,3 5 0,3-9 0,-4 3 0,12-11 0,-4-1 0,3-6 0</inkml:trace>
</inkml:ink>
</file>

<file path=ppt/ink/ink16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3.996"/>
    </inkml:context>
    <inkml:brush xml:id="br0">
      <inkml:brushProperty name="width" value="0.05" units="cm"/>
      <inkml:brushProperty name="height" value="0.05" units="cm"/>
      <inkml:brushProperty name="color" value="#F812CA"/>
    </inkml:brush>
  </inkml:definitions>
  <inkml:trace contextRef="#ctx0" brushRef="#br0">0 36 24575,'18'0'0,"11"-10"0,-7 8 0,6-9 0,-16 6 0,1 3 0,5-4 0,-9 6 0,2 0 0</inkml:trace>
</inkml:ink>
</file>

<file path=ppt/ink/ink16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3.997"/>
    </inkml:context>
    <inkml:brush xml:id="br0">
      <inkml:brushProperty name="width" value="0.05" units="cm"/>
      <inkml:brushProperty name="height" value="0.05" units="cm"/>
      <inkml:brushProperty name="color" value="#F812CA"/>
    </inkml:brush>
  </inkml:definitions>
  <inkml:trace contextRef="#ctx0" brushRef="#br0">1 36 24575,'19'0'0,"14"-10"0,-17 7 0,12-7 0,-15 10 0,0-6 0,5 5 0,-10-5 0,3 6 0</inkml:trace>
</inkml:ink>
</file>

<file path=ppt/ink/ink16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4.001"/>
    </inkml:context>
    <inkml:brush xml:id="br0">
      <inkml:brushProperty name="width" value="0.05" units="cm"/>
      <inkml:brushProperty name="height" value="0.05" units="cm"/>
      <inkml:brushProperty name="color" value="#F812CA"/>
    </inkml:brush>
  </inkml:definitions>
  <inkml:trace contextRef="#ctx0" brushRef="#br0">0 61 24575,'13'0'0,"0"0"0,26 0 0,4 0 0,35 13 0,0-10 0,2-3 0,18 1-503,-18 0 1,-5-5 502,-8-20 247,11 11-247,-32-1 0,2 3 0,-41 6 0,-7 3 0,-7-4 758,-11 6-758,3 6 0,3-4 0,6 3 0</inkml:trace>
</inkml:ink>
</file>

<file path=ppt/ink/ink16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4.002"/>
    </inkml:context>
    <inkml:brush xml:id="br0">
      <inkml:brushProperty name="width" value="0.05" units="cm"/>
      <inkml:brushProperty name="height" value="0.05" units="cm"/>
      <inkml:brushProperty name="color" value="#F812CA"/>
    </inkml:brush>
  </inkml:definitions>
  <inkml:trace contextRef="#ctx0" brushRef="#br0">1 103 24575,'0'-13'0,"0"0"0,5 0 0,12-10 0,3 7 0,4-2 0,-6 11 0,0 7 0,-3 0 0,-3 20 0,-6-9 0,-6 22 0,0-14 0,0 6 0,-8 0 0,7-1 0,-25 14 0,22-11 0,-22 11 0,25-19 0,-14 5 0,24-23 0,-8 8 0,17-22 0,-5 11 0,0-4 0,0 6 0,0 0 0,11 0 0,-9 0 0,3 6 0,-12 1 0,-6 1 0,0-3 0</inkml:trace>
</inkml:ink>
</file>

<file path=ppt/ink/ink16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4.003"/>
    </inkml:context>
    <inkml:brush xml:id="br0">
      <inkml:brushProperty name="width" value="0.05" units="cm"/>
      <inkml:brushProperty name="height" value="0.05" units="cm"/>
      <inkml:brushProperty name="color" value="#F812CA"/>
    </inkml:brush>
  </inkml:definitions>
  <inkml:trace contextRef="#ctx0" brushRef="#br0">17 43 24575,'0'4'0,"-7"4"0,5 26 0,-5-13 0,7 7 0,0-15 0,0 5 0,0 2 0,10-6 0,-1 3 0,14-16 0,1-10 0,-9-1 0,11-14 0,-23 5 0,13 3 0,-14-2 0,3 5 0,3 17 0,-6-1 0,5 15 0,-1-5 0,-5 0 0,16-6 0,-15 4 0,31-9 0,-16-4 0,7-6 0,-13-6 0,-5 1 0,-5-5 0,5-13 0,-6 4 0,0-4 0,0 13 0,-6 5 0,-6 6 0,3 7 0,-13 1 0,20 16 0,-9-15 0,11 9 0</inkml:trace>
</inkml:ink>
</file>

<file path=ppt/ink/ink16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4.004"/>
    </inkml:context>
    <inkml:brush xml:id="br0">
      <inkml:brushProperty name="width" value="0.05" units="cm"/>
      <inkml:brushProperty name="height" value="0.05" units="cm"/>
      <inkml:brushProperty name="color" value="#F812CA"/>
    </inkml:brush>
  </inkml:definitions>
  <inkml:trace contextRef="#ctx0" brushRef="#br0">0 64 24575,'0'-13'0,"6"6"0,-4-10 0,14 14 0,7-14 0,4 16 0,2-5 0,-11 6 0,-11 6 0,-1 16 0,-6-6 0,0 12 0,0-10 0,-6-4 0,5 4 0,-11-5 0,11 0 0,-5 5 0,0-10 0,5 9 0,1-15 0,7 3 0,6-11 0,0 5 0,9-20 0,-1 17 0,2-17 0,-4 20 0,-12-11 0,9 11 0,-19-5 0,13 6 0,-16 0 0</inkml:trace>
</inkml:ink>
</file>

<file path=ppt/ink/ink1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37.347"/>
    </inkml:context>
    <inkml:brush xml:id="br0">
      <inkml:brushProperty name="width" value="0.05" units="cm"/>
      <inkml:brushProperty name="height" value="0.05" units="cm"/>
    </inkml:brush>
  </inkml:definitions>
  <inkml:trace contextRef="#ctx0" brushRef="#br0">89 0 24575,'0'28'0,"-5"-6"0,-8 9 0,5-12 0,-14-3 0,19-3 0,-14-4 0,16 8 0,-11-15 0,11 15 0,-5-16 0,6 5 0</inkml:trace>
</inkml:ink>
</file>

<file path=ppt/ink/ink16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4.005"/>
    </inkml:context>
    <inkml:brush xml:id="br0">
      <inkml:brushProperty name="width" value="0.05" units="cm"/>
      <inkml:brushProperty name="height" value="0.05" units="cm"/>
      <inkml:brushProperty name="color" value="#F812CA"/>
    </inkml:brush>
  </inkml:definitions>
  <inkml:trace contextRef="#ctx0" brushRef="#br0">245 1 24575,'-7'11'0,"-5"-8"0,11 18 0,-16-11 0,14 9 0,-32 8 0,22-6 0,-23 20 0,14 5 0,9 11 0,-19 20 0,22-19 0,2 2 0,-15 29 0,14-32 0,5 1 0,14 30 0,3-25 0,7 3 0,-2-37 0,2-10 0,-1-11 0,6-1 0,-1-7 0,1 0 0,-6 0 0,-1 0 0,-5 0 0,-6-5 0,-1 3 0,-6-4 0</inkml:trace>
</inkml:ink>
</file>

<file path=ppt/ink/ink16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4.006"/>
    </inkml:context>
    <inkml:brush xml:id="br0">
      <inkml:brushProperty name="width" value="0.05" units="cm"/>
      <inkml:brushProperty name="height" value="0.05" units="cm"/>
      <inkml:brushProperty name="color" value="#F812CA"/>
    </inkml:brush>
  </inkml:definitions>
  <inkml:trace contextRef="#ctx0" brushRef="#br0">60 8 13533,'-6'-7'0,"4"12"4465,-3 3-4465,5 16 1916,-11 4-1916,9 9 0,-9 9 0,1 0 1055,8 20-1055,-9-25 0,11 14 3606,0-25-3606,0-9 0,0-3 0,0-12 0</inkml:trace>
</inkml:ink>
</file>

<file path=ppt/ink/ink16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4.007"/>
    </inkml:context>
    <inkml:brush xml:id="br0">
      <inkml:brushProperty name="width" value="0.05" units="cm"/>
      <inkml:brushProperty name="height" value="0.05" units="cm"/>
      <inkml:brushProperty name="color" value="#F812CA"/>
    </inkml:brush>
  </inkml:definitions>
  <inkml:trace contextRef="#ctx0" brushRef="#br0">0 26 24575,'13'0'0,"0"0"0,0 0 0,6-6 0,0 5 0,1-5 0,-2 6 0,-5-6 0,5 5 0,-4-5 0,5 6 0,-7 0 0,1 0 0,0 0 0,-6 0 0,-1 0 0</inkml:trace>
</inkml:ink>
</file>

<file path=ppt/ink/ink16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4.008"/>
    </inkml:context>
    <inkml:brush xml:id="br0">
      <inkml:brushProperty name="width" value="0.05" units="cm"/>
      <inkml:brushProperty name="height" value="0.05" units="cm"/>
      <inkml:brushProperty name="color" value="#F812CA"/>
    </inkml:brush>
  </inkml:definitions>
  <inkml:trace contextRef="#ctx0" brushRef="#br0">30 1 24575,'-8'13'0,"3"0"0,5 0 0,0 5 0,-8 12 0,6-3 0,-5 9 0,7-17 0,0-1 0,0-5 0,0 0 0,0 0 0,0-6 0,0-1 0</inkml:trace>
</inkml:ink>
</file>

<file path=ppt/ink/ink16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4.009"/>
    </inkml:context>
    <inkml:brush xml:id="br0">
      <inkml:brushProperty name="width" value="0.05" units="cm"/>
      <inkml:brushProperty name="height" value="0.05" units="cm"/>
      <inkml:brushProperty name="color" value="#F812CA"/>
    </inkml:brush>
  </inkml:definitions>
  <inkml:trace contextRef="#ctx0" brushRef="#br0">40 1 18534,'0'4'0,"-7"3"2757,5 27-2757,-5 3 1031,-3 9-1031,7-10 539,-7-2-539,10-14 1714,0-2-1714,0-5 0,0-6 0,0-2 0</inkml:trace>
</inkml:ink>
</file>

<file path=ppt/ink/ink16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4.010"/>
    </inkml:context>
    <inkml:brush xml:id="br0">
      <inkml:brushProperty name="width" value="0.05" units="cm"/>
      <inkml:brushProperty name="height" value="0.05" units="cm"/>
      <inkml:brushProperty name="color" value="#F812CA"/>
    </inkml:brush>
  </inkml:definitions>
  <inkml:trace contextRef="#ctx0" brushRef="#br0">0 23 24575,'13'0'0,"5"0"0,2 0 0,14 0 0,2-10 0,20 7 0,-8-7 0,7 10 0,-19 0 0,-7 0 0,-11 0 0,-10 6 0,-14-5 0,-4 16 0,-3-14 0,6 8 0</inkml:trace>
</inkml:ink>
</file>

<file path=ppt/ink/ink16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4.011"/>
    </inkml:context>
    <inkml:brush xml:id="br0">
      <inkml:brushProperty name="width" value="0.05" units="cm"/>
      <inkml:brushProperty name="height" value="0.05" units="cm"/>
      <inkml:brushProperty name="color" value="#F812CA"/>
    </inkml:brush>
  </inkml:definitions>
  <inkml:trace contextRef="#ctx0" brushRef="#br0">39 0 24575,'-7'21'0,"1"-10"0,6 16 0,-5-14 0,3 16 0,-4-7 0,6 14 0,0-17 0,0-1 0,0-5 0,0 0 0,0 5 0,-5-9 0,3 7 0,-4-14 0,6 3 0</inkml:trace>
</inkml:ink>
</file>

<file path=ppt/ink/ink16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4.012"/>
    </inkml:context>
    <inkml:brush xml:id="br0">
      <inkml:brushProperty name="width" value="0.05" units="cm"/>
      <inkml:brushProperty name="height" value="0.05" units="cm"/>
      <inkml:brushProperty name="color" value="#F812CA"/>
    </inkml:brush>
  </inkml:definitions>
  <inkml:trace contextRef="#ctx0" brushRef="#br0">0 60 13919,'6'-8'0,"1"3"4361,0 10-4361,5 2 1847,-11 6-1847,10 0 1012,-2 16-1012,-1-7 3436,5 9-3436,-12-13 0,11-5 0,-11 5 0,11-10 0,-11 9 0,5-21 0,-6-13 0,0 1 0,0-17 0,0 13 0,0-4 0,0-1 0,7 0 0,-5 6 0,5 1 0,-7 5 0,6 5 0,-5-3 0,11 9 0,-11-3 0,5 5 0</inkml:trace>
</inkml:ink>
</file>

<file path=ppt/ink/ink16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4.013"/>
    </inkml:context>
    <inkml:brush xml:id="br0">
      <inkml:brushProperty name="width" value="0.05" units="cm"/>
      <inkml:brushProperty name="height" value="0.05" units="cm"/>
      <inkml:brushProperty name="color" value="#F812CA"/>
    </inkml:brush>
  </inkml:definitions>
  <inkml:trace contextRef="#ctx0" brushRef="#br0">1 59 13191,'0'-20'0,"0"2"4552,5 11-4552,8-5 1977,6 11-1977,6 2 1094,-6 7-1094,-7 11 3761,-6-4-3761,-6 3 0,0 0 0,0 1 0,-11 2 0,8-2 0,-19-3 0,14-3 0,1-4 0,9-4 0,16-5 0,-4 0 0,4-5 0,1 3 0,-5-4 0,5 1 0,-12 3 0,-1-4 0</inkml:trace>
</inkml:ink>
</file>

<file path=ppt/ink/ink16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4.014"/>
    </inkml:context>
    <inkml:brush xml:id="br0">
      <inkml:brushProperty name="width" value="0.05" units="cm"/>
      <inkml:brushProperty name="height" value="0.05" units="cm"/>
      <inkml:brushProperty name="color" value="#F812CA"/>
    </inkml:brush>
  </inkml:definitions>
  <inkml:trace contextRef="#ctx0" brushRef="#br0">1 1 24575,'0'7'0,"11"-7"0,-8-1 0,7-5 0</inkml:trace>
</inkml:ink>
</file>

<file path=ppt/ink/ink1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37.990"/>
    </inkml:context>
    <inkml:brush xml:id="br0">
      <inkml:brushProperty name="width" value="0.05" units="cm"/>
      <inkml:brushProperty name="height" value="0.05" units="cm"/>
    </inkml:brush>
  </inkml:definitions>
  <inkml:trace contextRef="#ctx0" brushRef="#br0">1 119 12081,'0'-19'0,"7"-4"4803,19-4-4803,-2 12 2173,24-11-2173,-26 24 1222,7-5-1222,-16 7 4296,-6 11-4296,-1-2 0,-13 14 0,5-4 0,-21 10 0,12-3 0,-13 3 0,4 5 0,3-7 0,5 2 0,-7-10 0,17-5 0,-15-6 0,21-2 0,3-6 0,12-7 0,1 5 0,3-6 0,-9 8 0,4-5 0,-5 3 0,0-4 0,5 6 0,-9 0 0,1 0 0</inkml:trace>
</inkml:ink>
</file>

<file path=ppt/ink/ink16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4.015"/>
    </inkml:context>
    <inkml:brush xml:id="br0">
      <inkml:brushProperty name="width" value="0.05" units="cm"/>
      <inkml:brushProperty name="height" value="0.05" units="cm"/>
      <inkml:brushProperty name="color" value="#F812CA"/>
    </inkml:brush>
  </inkml:definitions>
  <inkml:trace contextRef="#ctx0" brushRef="#br0">50 0 24575,'-7'4'0,"5"4"0,-6 16 0,1 1 0,5-1 0,-5 1 0,7 0 0,-7 10 0,5-8 0,-6 4 0,8-13 0,0-5 0,0-6 0,0-1 0</inkml:trace>
</inkml:ink>
</file>

<file path=ppt/ink/ink16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4.016"/>
    </inkml:context>
    <inkml:brush xml:id="br0">
      <inkml:brushProperty name="width" value="0.05" units="cm"/>
      <inkml:brushProperty name="height" value="0.05" units="cm"/>
      <inkml:brushProperty name="color" value="#F812CA"/>
    </inkml:brush>
  </inkml:definitions>
  <inkml:trace contextRef="#ctx0" brushRef="#br0">1 26 24575,'19'-5'0,"4"3"0,-8-4 0,9 1 0,-10 3 0,4-4 0,-10 12 0,-14 3 0,4-2 0,-9 1 0</inkml:trace>
</inkml:ink>
</file>

<file path=ppt/ink/ink16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4.017"/>
    </inkml:context>
    <inkml:brush xml:id="br0">
      <inkml:brushProperty name="width" value="0.05" units="cm"/>
      <inkml:brushProperty name="height" value="0.05" units="cm"/>
      <inkml:brushProperty name="color" value="#F812CA"/>
    </inkml:brush>
  </inkml:definitions>
  <inkml:trace contextRef="#ctx0" brushRef="#br0">14 71 13039,'-8'-6'0,"3"-1"4590,10 0-4590,3-5 2004,12 0-2004,-6 3 1110,7-2-1110,-8 6 3832,5 3-3832,-10 2 0,9 2 0,-16 24 0,5-16 0,-6 18 0,0-10 0,-7 1 0,5 6 0,-16 9 0,16 3 0,-24 3 0,22-10 0,-22-13 0,23 0 0,-14-15 0,22 3 0,1-13 0,8 0 0,5-5 0,-7 11 0,1-9 0,0 9 0,0-3 0,0 5 0,0-6 0,0 4 0,5-3 0,-4 5 0,-2 0 0,-6 0 0</inkml:trace>
</inkml:ink>
</file>

<file path=ppt/ink/ink16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9:24.018"/>
    </inkml:context>
    <inkml:brush xml:id="br0">
      <inkml:brushProperty name="width" value="0.05" units="cm"/>
      <inkml:brushProperty name="height" value="0.05" units="cm"/>
      <inkml:brushProperty name="color" value="#F812CA"/>
    </inkml:brush>
  </inkml:definitions>
  <inkml:trace contextRef="#ctx0" brushRef="#br0">35 13 14077,'13'-7'0,"5"1"4316,-9 17-4316,2 3 1819,-1 50-1819,-8-11 0,9 34 0,-11-10 0,0 2-25,0 9 25,0 0 0,0-9 3168,-11-12-3168,9-11 0,-24-15 0,22-12 0,-22-12 0,23-5 1220,-13-11-1220,8-1 0,1-1 0,1-5 0</inkml:trace>
</inkml:ink>
</file>

<file path=ppt/ink/ink16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02.232"/>
    </inkml:context>
    <inkml:brush xml:id="br0">
      <inkml:brushProperty name="width" value="0.05" units="cm"/>
      <inkml:brushProperty name="height" value="0.05" units="cm"/>
      <inkml:brushProperty name="color" value="#F812CA"/>
    </inkml:brush>
  </inkml:definitions>
  <inkml:trace contextRef="#ctx0" brushRef="#br0">41 1 24575,'0'19'0,"0"-1"0,0-5 0,0 22 0,0-2 0,0 62 0,0-48 0,0 24 0,0-53 0,0 1 0,0-5 0,-7 9 0,5-9 0,-16 6 0,15-13 0,-8 1 0</inkml:trace>
</inkml:ink>
</file>

<file path=ppt/ink/ink16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02.968"/>
    </inkml:context>
    <inkml:brush xml:id="br0">
      <inkml:brushProperty name="width" value="0.05" units="cm"/>
      <inkml:brushProperty name="height" value="0.05" units="cm"/>
      <inkml:brushProperty name="color" value="#F812CA"/>
    </inkml:brush>
  </inkml:definitions>
  <inkml:trace contextRef="#ctx0" brushRef="#br0">0 52 12357,'7'-11'0,"10"8"4746,-9-14-4746,10 16 2125,-5-11-2125,0 11 1189,5-5-1189,2 6 4158,4 0-4158,1 0 0,-6 0 0,-1 0 0,0 0 0,-3 0 0,-3 6 0,0-5 0,-5 5 0,6-6 0,-1 0 0,1 6 0,-5-5 0,-3 5 0</inkml:trace>
</inkml:ink>
</file>

<file path=ppt/ink/ink16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03.719"/>
    </inkml:context>
    <inkml:brush xml:id="br0">
      <inkml:brushProperty name="width" value="0.05" units="cm"/>
      <inkml:brushProperty name="height" value="0.05" units="cm"/>
      <inkml:brushProperty name="color" value="#F812CA"/>
    </inkml:brush>
  </inkml:definitions>
  <inkml:trace contextRef="#ctx0" brushRef="#br0">0 112 24575,'28'-10'0,"-6"7"0,12-15 0,-10 17 0,12-14 0,-14 13 0,7-5 0,-16 7 0,5 0 0,-4 0 0,4-6 0,-5 4 0,5-11 0,8 6 0,-11-8 0,2 8 0,-17 1 0</inkml:trace>
</inkml:ink>
</file>

<file path=ppt/ink/ink16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04.289"/>
    </inkml:context>
    <inkml:brush xml:id="br0">
      <inkml:brushProperty name="width" value="0.05" units="cm"/>
      <inkml:brushProperty name="height" value="0.05" units="cm"/>
      <inkml:brushProperty name="color" value="#F812CA"/>
    </inkml:brush>
  </inkml:definitions>
  <inkml:trace contextRef="#ctx0" brushRef="#br0">118 8 24575,'-6'-8'0,"4"14"0,-3 2 0,5 15 0,-11 27 0,9 1 0,-20 27 0,19-11 0,-9 0 0,0 0 0,9 0 0,-9-9 0,0 7 0,9-27 0,-9 6 0,12-25 0,0-1 0,0-11 0,0-1 0</inkml:trace>
</inkml:ink>
</file>

<file path=ppt/ink/ink16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04.911"/>
    </inkml:context>
    <inkml:brush xml:id="br0">
      <inkml:brushProperty name="width" value="0.05" units="cm"/>
      <inkml:brushProperty name="height" value="0.05" units="cm"/>
      <inkml:brushProperty name="color" value="#F812CA"/>
    </inkml:brush>
  </inkml:definitions>
  <inkml:trace contextRef="#ctx0" brushRef="#br0">10 108 16399,'7'-18'0,"10"-6"3570,0 9-3570,7-11 1407,-11 23-1407,7-15 749,-6 16-749,-1 0 2450,-18 24-2450,2-6 0,-14 17 0,15-19 0,-11 4 0,11-5 0,-14-5 0,13 8 0,-19-13 0,8 8 0,-5-11 0,6 0 0,8 0 0</inkml:trace>
</inkml:ink>
</file>

<file path=ppt/ink/ink16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05.391"/>
    </inkml:context>
    <inkml:brush xml:id="br0">
      <inkml:brushProperty name="width" value="0.05" units="cm"/>
      <inkml:brushProperty name="height" value="0.05" units="cm"/>
      <inkml:brushProperty name="color" value="#F812CA"/>
    </inkml:brush>
  </inkml:definitions>
  <inkml:trace contextRef="#ctx0" brushRef="#br0">0 34 24575,'13'0'0,"5"-8"0,2 6 0,4-5 0,1 0 0,11 5 0,-14-6 0,2 8 0,-18 0 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22:15.235"/>
    </inkml:context>
    <inkml:brush xml:id="br0">
      <inkml:brushProperty name="width" value="0.05" units="cm"/>
      <inkml:brushProperty name="height" value="0.05" units="cm"/>
      <inkml:brushProperty name="color" value="#004F8B"/>
    </inkml:brush>
  </inkml:definitions>
  <inkml:trace contextRef="#ctx0" brushRef="#br0">42 0 24575,'9'23'0,"-2"1"0,-7 1 0,0-3 0,0-6 0,0 7 0,-9 1 0,6 7 0,-6 0 0,9 12 0,-9-10 0,7 10 0,-7-12 0,9 0 0,-7-7 0,5-1 0,-5-7 0,7 0 0,7-7 0,2-2 0,25-7 0,5-13 0,19 10 0,-7-29 0,-14 27 0,-9-21 0,-12 24 0,-7 2 0,-15 2 0,2 5 0,-9-7 0</inkml:trace>
</inkml:ink>
</file>

<file path=ppt/ink/ink1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2:38.306"/>
    </inkml:context>
    <inkml:brush xml:id="br0">
      <inkml:brushProperty name="width" value="0.05" units="cm"/>
      <inkml:brushProperty name="height" value="0.05" units="cm"/>
    </inkml:brush>
  </inkml:definitions>
  <inkml:trace contextRef="#ctx0" brushRef="#br0">81 0 24575,'0'13'0,"0"0"0,0 0 0,-6 6 0,5-5 0,-11 5 0,11-6 0,-11-1 0,11 1 0,-16 2 0,7 3 0,-3-8 0,6 1 0</inkml:trace>
</inkml:ink>
</file>

<file path=ppt/ink/ink17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05.631"/>
    </inkml:context>
    <inkml:brush xml:id="br0">
      <inkml:brushProperty name="width" value="0.05" units="cm"/>
      <inkml:brushProperty name="height" value="0.05" units="cm"/>
      <inkml:brushProperty name="color" value="#F812CA"/>
    </inkml:brush>
  </inkml:definitions>
  <inkml:trace contextRef="#ctx0" brushRef="#br0">0 17 24575,'28'0'0,"-12"0"0,17 0 0,-14-8 0,6 7 0,0-7 0,-1 8 0,-4 0 0,-2 0 0,-11 0 0,-1 0 0</inkml:trace>
</inkml:ink>
</file>

<file path=ppt/ink/ink17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07.259"/>
    </inkml:context>
    <inkml:brush xml:id="br0">
      <inkml:brushProperty name="width" value="0.05" units="cm"/>
      <inkml:brushProperty name="height" value="0.05" units="cm"/>
      <inkml:brushProperty name="color" value="#F812CA"/>
    </inkml:brush>
  </inkml:definitions>
  <inkml:trace contextRef="#ctx0" brushRef="#br0">14 0 24575,'0'13'0,"0"0"0,0 5 0,0 11 0,0-2 0,0 7 0,0-9 0,0-1 0,0 1 0,0-1 0,0 1 0,0-1 0,0-4 0,-6-8 0,5-6 0,-5-6 0</inkml:trace>
</inkml:ink>
</file>

<file path=ppt/ink/ink17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07.894"/>
    </inkml:context>
    <inkml:brush xml:id="br0">
      <inkml:brushProperty name="width" value="0.05" units="cm"/>
      <inkml:brushProperty name="height" value="0.05" units="cm"/>
      <inkml:brushProperty name="color" value="#F812CA"/>
    </inkml:brush>
  </inkml:definitions>
  <inkml:trace contextRef="#ctx0" brushRef="#br0">1 30 24575,'5'-7'0,"17"1"0,0 6 0,12 0 0,0 0 0,23 0 0,-6 0 0,6 0 0,-23 0 0,-15 0 0,-1 0 0,-22-7 0,7 5 0,-14-6 0</inkml:trace>
</inkml:ink>
</file>

<file path=ppt/ink/ink17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10.105"/>
    </inkml:context>
    <inkml:brush xml:id="br0">
      <inkml:brushProperty name="width" value="0.05" units="cm"/>
      <inkml:brushProperty name="height" value="0.05" units="cm"/>
      <inkml:brushProperty name="color" value="#F812CA"/>
    </inkml:brush>
  </inkml:definitions>
  <inkml:trace contextRef="#ctx0" brushRef="#br0">14 0 14670,'0'4'0,"0"-1"4142,0 15-4142,0 0 1713,0 1-1713,0 15 931,0-7-931,0 29 3119,-6-31-3119,4 20 0,-3-20 0,5-10 0,0 2 0</inkml:trace>
</inkml:ink>
</file>

<file path=ppt/ink/ink17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10.959"/>
    </inkml:context>
    <inkml:brush xml:id="br0">
      <inkml:brushProperty name="width" value="0.05" units="cm"/>
      <inkml:brushProperty name="height" value="0.05" units="cm"/>
      <inkml:brushProperty name="color" value="#F812CA"/>
    </inkml:brush>
  </inkml:definitions>
  <inkml:trace contextRef="#ctx0" brushRef="#br0">0 56 13794,'0'-19'0,"6"6"4395,11 23-4395,-8 0 1869,18 14-1869,-25-6 1026,24 7-1026,-4 25 3491,-2-6-3491,9 9 0,-16-22 0,1-10 0,3-13 0,-16 4 0,11-11 0,-11 11 0,5-22 0,-6 7 0,0-20 0,0-15 0,12-11 0,-9-49 0,9 47 0,-12-18 0,0 68 0,0 2 0,0 6 0,0-1 0</inkml:trace>
</inkml:ink>
</file>

<file path=ppt/ink/ink17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19.399"/>
    </inkml:context>
    <inkml:brush xml:id="br0">
      <inkml:brushProperty name="width" value="0.05" units="cm"/>
      <inkml:brushProperty name="height" value="0.05" units="cm"/>
      <inkml:brushProperty name="color" value="#F812CA"/>
    </inkml:brush>
  </inkml:definitions>
  <inkml:trace contextRef="#ctx0" brushRef="#br0">41 8 24575,'6'-8'0,"-5"8"0,5 8 0,-6 4 0,0 7 0,0 9 0,0 9 0,-12 48 0,9-20 0,-9 32 0,11-22 0,2-3 0,-1 6 0,0-12 0,0-6 0,0-26 0,0-15 0,0-1 0,0-5 0,0 0 0,-6-6 0,5 10 0,-5-9 0,6 11 0,0-7 0,-6-4 0,5-3 0,-5-5 0</inkml:trace>
</inkml:ink>
</file>

<file path=ppt/ink/ink17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14.199"/>
    </inkml:context>
    <inkml:brush xml:id="br0">
      <inkml:brushProperty name="width" value="0.05" units="cm"/>
      <inkml:brushProperty name="height" value="0.05" units="cm"/>
      <inkml:brushProperty name="color" value="#F812CA"/>
    </inkml:brush>
  </inkml:definitions>
  <inkml:trace contextRef="#ctx0" brushRef="#br0">318 0 24575,'0'10'0,"0"-6"0,-15 29 0,1-3 0,-22 20 0,1 18 0,-7 10 0,15-27 0,1-2 0,-8 13 0,-2-3 0,16-33 0,6-12 0,2 1 0,6-10 0</inkml:trace>
</inkml:ink>
</file>

<file path=ppt/ink/ink17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14.657"/>
    </inkml:context>
    <inkml:brush xml:id="br0">
      <inkml:brushProperty name="width" value="0.05" units="cm"/>
      <inkml:brushProperty name="height" value="0.05" units="cm"/>
      <inkml:brushProperty name="color" value="#F812CA"/>
    </inkml:brush>
  </inkml:definitions>
  <inkml:trace contextRef="#ctx0" brushRef="#br0">0 1 24575,'11'27'0,"-9"-5"0,8 12 0,0 0 0,-7-7 0,17 16 0,-17-16 0,17 17 0,-17-8 0,14 1 0,-15-9 0,11-9 0,-11-1 0,9-10 0,-9 9 0,3-16 0,-5 5 0</inkml:trace>
</inkml:ink>
</file>

<file path=ppt/ink/ink17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15.767"/>
    </inkml:context>
    <inkml:brush xml:id="br0">
      <inkml:brushProperty name="width" value="0.05" units="cm"/>
      <inkml:brushProperty name="height" value="0.05" units="cm"/>
      <inkml:brushProperty name="color" value="#F812CA"/>
    </inkml:brush>
  </inkml:definitions>
  <inkml:trace contextRef="#ctx0" brushRef="#br0">82 1 24575,'-7'6'0,"1"1"0,1 0 0,3 5 0,-4-5 0,1 0 0,3 10 0,-4-9 0,0 10 0,-2 11 0,0-7 0,1 14 0,1-17 0,5-1 0,-5-5 0,6 6 0,0-5 0,5 5 0,4-1 0,10-10 0,-4 3 0,4-11 0,-7 0 0,1 0 0,0-6 0,-6-1 0,14-15 0,-17 1 0,22-18 0,-24 12 0,8-7 0,-10 10 0,0-1 0,0 5 0,0 2 0,-11 11 0,9-10 0,-15 14 0,10-13 0,-6 14 0,6-4 0,1 6 0</inkml:trace>
</inkml:ink>
</file>

<file path=ppt/ink/ink17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49.451"/>
    </inkml:context>
    <inkml:brush xml:id="br0">
      <inkml:brushProperty name="width" value="0.05" units="cm"/>
      <inkml:brushProperty name="height" value="0.05" units="cm"/>
      <inkml:brushProperty name="color" value="#F812CA"/>
    </inkml:brush>
  </inkml:definitions>
  <inkml:trace contextRef="#ctx0" brushRef="#br0">14 27 24575,'-13'0'0,"26"0"0,-3 0 0,33 0 0,-6 0 0,9 0 0,42 0 0,-46 0 0,27 0 0,-56-6 0,0 5 0,-6-11 0,10 11 0,-3-5 0,10 6 0,-4 0 0,-19 0 0,2 6 0,-25-5 0,19 10 0,-8-9 0,11 4 0</inkml:trace>
</inkml:ink>
</file>

<file path=ppt/ink/ink1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4:17.662"/>
    </inkml:context>
    <inkml:brush xml:id="br0">
      <inkml:brushProperty name="width" value="0.05" units="cm"/>
      <inkml:brushProperty name="height" value="0.05" units="cm"/>
    </inkml:brush>
  </inkml:definitions>
  <inkml:trace contextRef="#ctx0" brushRef="#br0">91 8 24575,'-5'-7'0,"-3"7"0,-5 7 0,6 6 0,-4-6 0,9 4 0,-4 2 0,1-5 0,3 9 0,-4-10 0,6 6 0,0 0 0,-5-6 0,3 4 0,-4-4 0,1 1 0,3 3 0,-4-4 0,6 6 0,0 0 0,0 0 0,6-6 0,-5 5 0,11-11 0,-11 10 0,11-9 0,-5 4 0,6-6 0,0 0 0,-6-6 0,4 4 0,-9-9 0,9 9 0,-9-9 0,9 9 0,-9-9 0,3 4 0,-5-6 0,6 5 0,-4-3 0,3 4 0,-5-12 0,0 5 0,0-4 0,6 11 0,-5-5 0,5 5 0,-12 0 0,5-5 0,-5 5 0,6 0 0,0 1 0</inkml:trace>
</inkml:ink>
</file>

<file path=ppt/ink/ink17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50.493"/>
    </inkml:context>
    <inkml:brush xml:id="br0">
      <inkml:brushProperty name="width" value="0.05" units="cm"/>
      <inkml:brushProperty name="height" value="0.05" units="cm"/>
      <inkml:brushProperty name="color" value="#F812CA"/>
    </inkml:brush>
  </inkml:definitions>
  <inkml:trace contextRef="#ctx0" brushRef="#br0">1 1 24575,'0'38'0,"0"-13"0,10 29 0,-8-17 0,19 9 0,-19 9 0,19-7 0,-19 7 0,19-9 0,-19-9 0,8 6 0,-2-16 0,-6 7 0,5-9 0,-1-6 0,-5 4 0,5-8 0,-6 3 0,0-17 0,0 3 0,0-9 0</inkml:trace>
</inkml:ink>
</file>

<file path=ppt/ink/ink17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51.198"/>
    </inkml:context>
    <inkml:brush xml:id="br0">
      <inkml:brushProperty name="width" value="0.05" units="cm"/>
      <inkml:brushProperty name="height" value="0.05" units="cm"/>
      <inkml:brushProperty name="color" value="#F812CA"/>
    </inkml:brush>
  </inkml:definitions>
  <inkml:trace contextRef="#ctx0" brushRef="#br0">210 1 24575,'-8'5'0,"-3"-3"0,9 24 0,-11-4 0,11 13 0,-15 5 0,14 6 0,-25 6 0,12 13 0,-5-4 0,-9 7 0,25-11 0,-23-1 0,26-11 0,-9-8 0,11-3 0,0-10 0,0 1 0,0-6 0,0 5 0,-5-16 0,3 3 0,-4-11 0</inkml:trace>
</inkml:ink>
</file>

<file path=ppt/ink/ink17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52.512"/>
    </inkml:context>
    <inkml:brush xml:id="br0">
      <inkml:brushProperty name="width" value="0.05" units="cm"/>
      <inkml:brushProperty name="height" value="0.05" units="cm"/>
      <inkml:brushProperty name="color" value="#F812CA"/>
    </inkml:brush>
  </inkml:definitions>
  <inkml:trace contextRef="#ctx0" brushRef="#br0">1 14 14508,'6'-7'0,"1"1"4190,6 6-4190,0 6 1743,0-5-1743,34 5 0,-10-6 948,20 0-948,-23 0 3186,-10 0-3186,1 0 0,-6 0 0,-1 0 0,-5 0 0,0 0 0,0 0 0,-6-6 0,10 5 0,-9-5 0,10 6 0,-5 0 0,0 0 0,0 0 0,0 0 0,0 0 0,-17 0 0,-4 0 0,-6 0 0,3 0 0</inkml:trace>
</inkml:ink>
</file>

<file path=ppt/ink/ink17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54.176"/>
    </inkml:context>
    <inkml:brush xml:id="br0">
      <inkml:brushProperty name="width" value="0.05" units="cm"/>
      <inkml:brushProperty name="height" value="0.05" units="cm"/>
      <inkml:brushProperty name="color" value="#F812CA"/>
    </inkml:brush>
  </inkml:definitions>
  <inkml:trace contextRef="#ctx0" brushRef="#br0">46 15 21247,'0'4'0,"0"-1"1590,0 16-1590,-7-1 562,5 1-562,-5 6 288,-1-1-288,6 1 0,-5-6 888,1-1-888,5 0 0,-5-15 0,6-4 0,10-28 0,3-8 0,10-9 0,-3 10 0,-8 7 0,6 16 0,-15 2 0,14 9 0,-10-3 0,0 10 0,-1 2 0,-1 6 0,3 0 0,-1 0 0,-2 0 0,-5 5 0,0-4 0,0 4 0,0-5 0,0 0 0,0 5 0,0-3 0,0 8 0,0-9 0,0-7 0,0-3 0,0-10 0</inkml:trace>
</inkml:ink>
</file>

<file path=ppt/ink/ink17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54.685"/>
    </inkml:context>
    <inkml:brush xml:id="br0">
      <inkml:brushProperty name="width" value="0.05" units="cm"/>
      <inkml:brushProperty name="height" value="0.05" units="cm"/>
      <inkml:brushProperty name="color" value="#F812CA"/>
    </inkml:brush>
  </inkml:definitions>
  <inkml:trace contextRef="#ctx0" brushRef="#br0">0 17 21858,'13'0'0,"0"0"1310,5-7-1310,1 5 114,1-5 1,-8 7-1,-6 0 1</inkml:trace>
</inkml:ink>
</file>

<file path=ppt/ink/ink17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54.904"/>
    </inkml:context>
    <inkml:brush xml:id="br0">
      <inkml:brushProperty name="width" value="0.05" units="cm"/>
      <inkml:brushProperty name="height" value="0.05" units="cm"/>
      <inkml:brushProperty name="color" value="#F812CA"/>
    </inkml:brush>
  </inkml:definitions>
  <inkml:trace contextRef="#ctx0" brushRef="#br0">1 43 24575,'19'0'0,"-1"0"0,0-7 0,-4 5 0,4-11 0,-5 11 0,0-9 0,-6 9 0,-1-4 0</inkml:trace>
</inkml:ink>
</file>

<file path=ppt/ink/ink17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55.752"/>
    </inkml:context>
    <inkml:brush xml:id="br0">
      <inkml:brushProperty name="width" value="0.05" units="cm"/>
      <inkml:brushProperty name="height" value="0.05" units="cm"/>
      <inkml:brushProperty name="color" value="#F812CA"/>
    </inkml:brush>
  </inkml:definitions>
  <inkml:trace contextRef="#ctx0" brushRef="#br0">13 58 24575,'0'4'0,"0"-1"0,-6 16 0,5-7 0,-5 6 0,6 2 0,0 4 0,0-4 0,0-2 0,7 0 0,6-9 0,3 1 0,2-10 0,-5 0 0,0 0 0,0-5 0,12-21 0,-15 4 0,8-16 0,-18 18 0,0 2 0,0 5 0,0 0 0,0 0 0,-6 0 0,5 0 0,-11 0 0,5 0 0,-6 6 0,6 1 0,1 6 0</inkml:trace>
</inkml:ink>
</file>

<file path=ppt/ink/ink17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3:59.774"/>
    </inkml:context>
    <inkml:brush xml:id="br0">
      <inkml:brushProperty name="width" value="0.05" units="cm"/>
      <inkml:brushProperty name="height" value="0.05" units="cm"/>
      <inkml:brushProperty name="color" value="#F812CA"/>
    </inkml:brush>
  </inkml:definitions>
  <inkml:trace contextRef="#ctx0" brushRef="#br0">390 8 21060,'-8'-6'0,"-3"5"1675,4 1-1675,-6 7 594,0 6-594,-10 9 0,-9 4 0,12 5 304,-13-12-304,30 3 942,-19-19-942,14 13 0,-11-14 0,6 9 0,0-9 0,-5 11 0,4-11 0,-4 5 0,5-7 0,5 6 0,-8-5 0,2 5 0,-6-6 0,2 0 0,11-6 0,1-1 0,6-11 0,0-2 0,6 6 0,-5-8 0,16 20 0,-14-15 0,19 15 0,-20-9 0,20 9 0,-13-3 0,9 5 0,-5 0 0,0 0 0,-1 0 0,1 5 0,0-3 0,0 4 0,-6-1 0,5-3 0,-5 3 0,11 3 0,-4-6 0,4 11 0,-5-6 0,0 0 0,-6 4 0,5-9 0,0 4 0,7-6 0,-5 5 0,3-3 0,-10 4 0,6-6 0,0 0 0,0 0 0,0 0 0,-1 0 0,-4-6 0,3 4 0,-10-9 0,5 3 0,-6-10 0,0-1 0,0-6 0,0 6 0,-6 6 0,5 7 0,-5 6 0</inkml:trace>
</inkml:ink>
</file>

<file path=ppt/ink/ink17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4:18.023"/>
    </inkml:context>
    <inkml:brush xml:id="br0">
      <inkml:brushProperty name="width" value="0.05" units="cm"/>
      <inkml:brushProperty name="height" value="0.05" units="cm"/>
      <inkml:brushProperty name="color" value="#F812CA"/>
    </inkml:brush>
  </inkml:definitions>
  <inkml:trace contextRef="#ctx0" brushRef="#br0">272 0 20196,'-13'0'0,"5"11"2058,-8 12-2058,2 1 743,0 4-743,-30 46 0,24-22 0,-5-2 0,1 3 0,10 14 0,-8-4 0,2 1 0,12 8 0,-8-12 0,2-5 382,14-18-382,24 4 1196,-12-20-1196,24-2 0,-4 5 0,6-20 0,11 14 0,-13-18 0,-2 0 0,-9-7 0,-6-1 0,-6-1 0,-7 4 0</inkml:trace>
</inkml:ink>
</file>

<file path=ppt/ink/ink17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4:20.802"/>
    </inkml:context>
    <inkml:brush xml:id="br0">
      <inkml:brushProperty name="width" value="0.05" units="cm"/>
      <inkml:brushProperty name="height" value="0.05" units="cm"/>
      <inkml:brushProperty name="color" value="#F812CA"/>
    </inkml:brush>
  </inkml:definitions>
  <inkml:trace contextRef="#ctx0" brushRef="#br0">33 116 24575,'0'3'0,"0"15"0,-7 9 0,5 7 0,-5 0 0,0-7 0,5 7 0,-6-15 0,8-1 0,0-5 0,0 0 0,6-6 0,16-1 0,-4-17 0,10 2 0,-12-14 0,-1 4 0,1-6 0,-7 5 0,10 1 0,-17 5 0,15 0 0,-16-5 0,5 5 0,-6-4 0,0 16 0,0 9 0,0 7 0,0 10 0,0-10 0,0 10 0,0-10 0,0 4 0,0-5 0,0 0 0,0 0 0,0 0 0,6-6 0,1-1 0,6-6 0,0 0 0,0-6 0,5-3 0,6-14 0,8-12 0,6-16 0,2-4 0,-2 4 0,-11 17 0,-4 12 0,-1-1 0,-12 8 0,11-2 0,-14 17 0,7 12 0,-6 7 0,-1 7 0,-7-7 0,0 5 0,-7-5 0,5 6 0,-13 0 0,13-6 0,-11-1 0,12-5 0,-11 0 0,11 0 0,-11-6 0,11 4 0,-11-9 0,5 3 0,0-15 0,1-4 0,0 0 0,5-3 0,-5 10 0,6-6 0,0 12 0,6 2 0,6 6 0,2-1 0,4 0 0,6-5 0,-3 5 0,15-6 0,-15 0 0,4-11 0,-11 8 0,-6-28 0,9 18 0,-14-15 0,13 14 0,-14 1 0,11-6 0,-11 0 0,11 5 0,-12-3 0,11 16 0,-11-11 0,5 17 0,-6-4 0,0 17 0,0-4 0,0 4 0,0-5 0,0 0 0,0 5 0,0-4 0,0 5 0,0-7 0,0 1 0,0 0 0,6-6 0,1-1 0,15-21 0,-7 5 0,8-12 0,-10 9 0,0 5 0,1-8 0,-1 13 0,-4-14 0,8 16 0,-9-11 0,5 16 0,-8-2 0,1 11 0,-4 0 0,3 5 0,-5 1 0,0 1 0,0-2 0,6-11 0,-5-12 0,16-6 0,-8-7 0,9 3 0,-5 2 0,5 0 0,-2-5 0,8 2 0,-8 3 0,-4 12 0,0 8 0,-11 11 0,5 1 0,0 1 0,-5-2 0,11-5 0,7 18 0,-3-20 0,11 24 0,-14-32 0,-4 8 0,-4-11 0</inkml:trace>
</inkml:ink>
</file>

<file path=ppt/ink/ink1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4:18.451"/>
    </inkml:context>
    <inkml:brush xml:id="br0">
      <inkml:brushProperty name="width" value="0.05" units="cm"/>
      <inkml:brushProperty name="height" value="0.05" units="cm"/>
    </inkml:brush>
  </inkml:definitions>
  <inkml:trace contextRef="#ctx0" brushRef="#br0">59 0 24575,'-6'7'0,"5"5"0,-12 0 0,4 8 0,0-1 0,-5-7 0,13 0 0,-5-5 0,6 0 0,0-1 0</inkml:trace>
</inkml:ink>
</file>

<file path=ppt/ink/ink17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4:21.686"/>
    </inkml:context>
    <inkml:brush xml:id="br0">
      <inkml:brushProperty name="width" value="0.05" units="cm"/>
      <inkml:brushProperty name="height" value="0.05" units="cm"/>
      <inkml:brushProperty name="color" value="#F812CA"/>
    </inkml:brush>
  </inkml:definitions>
  <inkml:trace contextRef="#ctx0" brushRef="#br0">27 27 20223,'-6'-8'0,"5"-3"0,-11 9 0,5-3 0</inkml:trace>
</inkml:ink>
</file>

<file path=ppt/ink/ink17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4:22.942"/>
    </inkml:context>
    <inkml:brush xml:id="br0">
      <inkml:brushProperty name="width" value="0.05" units="cm"/>
      <inkml:brushProperty name="height" value="0.05" units="cm"/>
      <inkml:brushProperty name="color" value="#F812CA"/>
    </inkml:brush>
  </inkml:definitions>
  <inkml:trace contextRef="#ctx0" brushRef="#br0">140 111 8191,'0'-25'0,"0"5"5063,-6 2-5063,-10-4 2818,0 12-2818,-11-5 1719,7 15-1719,6 20 6784,-2-9-6784,14 22 0,-4-14 0,-1 6 0,5-1 0,-5 1 0,7-6 0,0-1 0,7 0 0,1-9 0,21 2 0,-13-11 0,12 0 0,-15-6 0,9-11 0,-12 2 0,16-9 0,-23 5 0,15-2 0,-16-4 0,11 6 0,-12 1 0,5 16 0,-6 3 0,0 18 0,0 0 0,0 5 0,0 11 0,0 1 0,0 19 0,-12 3 0,9 9 0,-9 0 0,2-9 0,7-3 0,-17-9 0,17-10 0,-13-7 0,15-11 0,-11-10 0,11 3 0,-16-10 0,3 5 0,-10-6 0,10-6 0,-3-1 0,16-6 0,-5 0 0,6-5 0,0-2 0,0-14 0,24-6 0,0-16 0,30-8 0,-3-7 0,8-3 0,-3 15 0,8 12 0,-25 15 0,-6 19 0,-26 2 0</inkml:trace>
</inkml:ink>
</file>

<file path=ppt/ink/ink17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4:24.446"/>
    </inkml:context>
    <inkml:brush xml:id="br0">
      <inkml:brushProperty name="width" value="0.05" units="cm"/>
      <inkml:brushProperty name="height" value="0.05" units="cm"/>
      <inkml:brushProperty name="color" value="#F812CA"/>
    </inkml:brush>
  </inkml:definitions>
  <inkml:trace contextRef="#ctx0" brushRef="#br0">142 13 16368,'-8'-5'0,"-3"3"3581,4-4-3581,-6 6 1412,5 6-1412,-3-4 753,9 9-753,-9-4 2461,9 6-2461,-9 0 0,9 5 0,-11 2 0,11 14 0,-12-8 0,12 9 0,-13-11 0,13 1 0,-5-1 0,7 1 0,0-1 0,0 1 0,0-6 0,6 0 0,6-5 0,2-6 0,4-1 0,-5-7 0,5-7 0,-9-1 0,7-7 0,-14-3 0,4 4 0,1-10 0,-5 10 0,5-9 0,-18 14 0,3-8 0,-11 16 0,1-5 0,4 6 0,-6 11 0,7-8 0,4 14 0,-3-16 0,11 10 0,-5-3 0,6-1 0,0-2 0</inkml:trace>
</inkml:ink>
</file>

<file path=ppt/ink/ink17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4:25.446"/>
    </inkml:context>
    <inkml:brush xml:id="br0">
      <inkml:brushProperty name="width" value="0.05" units="cm"/>
      <inkml:brushProperty name="height" value="0.05" units="cm"/>
      <inkml:brushProperty name="color" value="#F812CA"/>
    </inkml:brush>
  </inkml:definitions>
  <inkml:trace contextRef="#ctx0" brushRef="#br0">157 39 20355,'0'-13'0,"0"0"1988,-6 6-1988,-2 1 716,-5 6-716,0 6 368,-9 11-368,12-2 1148,-16 9-1148,17-11 0,-3 2 0,-5-1 0,15 0 0,-9 0 0,5-1 0,4 0 0,2 0 0,13-6 0,1-1 0,4-6 0,-5 0 0,0-6 0,12-19 0,-8 2 0,10-15 0,-18 19 0,4 1 0,-11-1 0,9 11 0,-9-9 0,4 21 0,-6 3 0,0 7 0,0 4 0,0 1 0,0-5 0,7 16 0,6-20 0,2 6 0,3-16 0,1 0 0,-5 0 0,-1-6 0,4-2 0,-14 0 0,8 1 0</inkml:trace>
</inkml:ink>
</file>

<file path=ppt/ink/ink17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4:26.241"/>
    </inkml:context>
    <inkml:brush xml:id="br0">
      <inkml:brushProperty name="width" value="0.05" units="cm"/>
      <inkml:brushProperty name="height" value="0.05" units="cm"/>
      <inkml:brushProperty name="color" value="#F812CA"/>
    </inkml:brush>
  </inkml:definitions>
  <inkml:trace contextRef="#ctx0" brushRef="#br0">72 0 24575,'-5'7'0,"3"10"0,-9-14 0,9 28 0,-9-20 0,9 16 0,-11-8 0,11 0 0,-12 6 0,12-1 0,-6 10 0,8-7 0,0 7 0,0-9 0,0-1 0,11-3 0,-2-8 0,18 10 0,-6-20 0,8 13 0,1-16 0,-9 0 0,-3 0 0,-12 0 0</inkml:trace>
</inkml:ink>
</file>

<file path=ppt/ink/ink17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4:27.064"/>
    </inkml:context>
    <inkml:brush xml:id="br0">
      <inkml:brushProperty name="width" value="0.05" units="cm"/>
      <inkml:brushProperty name="height" value="0.05" units="cm"/>
      <inkml:brushProperty name="color" value="#F812CA"/>
    </inkml:brush>
  </inkml:definitions>
  <inkml:trace contextRef="#ctx0" brushRef="#br0">91 2 13987,'6'-2'0,"-5"4"4341,5 11-4341,-6 14 1836,0 4-1836,0 6 1004,0-3-1004,0 1 3407,0 2-3407,-19 19 0,15-23 0,-25-2 0,26-14 0,-19-15 0,13 9 0,-3-16 0,6 3 0,6-4 0</inkml:trace>
</inkml:ink>
</file>

<file path=ppt/ink/ink17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4:27.574"/>
    </inkml:context>
    <inkml:brush xml:id="br0">
      <inkml:brushProperty name="width" value="0.05" units="cm"/>
      <inkml:brushProperty name="height" value="0.05" units="cm"/>
      <inkml:brushProperty name="color" value="#F812CA"/>
    </inkml:brush>
  </inkml:definitions>
  <inkml:trace contextRef="#ctx0" brushRef="#br0">298 0 24575,'7'11'0,"-1"-2"0,-6 14 0,0-4 0,-12 45 0,9-1 0,-9 27 0,-6-14 0,14-18 0,-25-3 0,27-9 0,-32 4 0,20-13 0,-17-5 0,11-19 0,1 0 0,-6-12 0,0 7 0,0-8 0,6 0 0,7 0 0,6 0 0</inkml:trace>
</inkml:ink>
</file>

<file path=ppt/ink/ink17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6:25.534"/>
    </inkml:context>
    <inkml:brush xml:id="br0">
      <inkml:brushProperty name="width" value="0.05" units="cm"/>
      <inkml:brushProperty name="height" value="0.05" units="cm"/>
      <inkml:brushProperty name="color" value="#F812CA"/>
    </inkml:brush>
  </inkml:definitions>
  <inkml:trace contextRef="#ctx0" brushRef="#br0">1 15 13689,'0'-13'0,"0"11"4423,0 18-4423,0 6 1889,0 12-1889,0 0 0,0 43 0,0-21 0,0 31 0,0-41 1037,0 0-1037,10 0 3537,-8-1-3537,9-8 0,-11 6 0,0 3 0,0 2 0,0 8 0,0-20 0,0-2 0,0-14 0,-6 3 0,4-8 0,-3 3 0,5-5 0,0 0 0,0 0 0,0-12 0,0-17 0,0 5 0,0-9 0</inkml:trace>
</inkml:ink>
</file>

<file path=ppt/ink/ink17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6:27.177"/>
    </inkml:context>
    <inkml:brush xml:id="br0">
      <inkml:brushProperty name="width" value="0.05" units="cm"/>
      <inkml:brushProperty name="height" value="0.05" units="cm"/>
      <inkml:brushProperty name="color" value="#F812CA"/>
    </inkml:brush>
  </inkml:definitions>
  <inkml:trace contextRef="#ctx0" brushRef="#br0">89 8 24575,'-13'-7'0,"5"7"0,3 7 0,-1 0 0,4 5 0,-9-5 0,9 11 0,-9-4 0,9 9 0,-3-8 0,-6 17 0,9-10 0,-8 12 0,10-9 0,0-6 0,0-1 0,0-5 0,0 0 0,5-6 0,-3 5 0,9-11 0,-9 11 0,9-11 0,-4 5 0,6-6 0,0 0 0,0 0 0,0-6 0,0-1 0,-6-12 0,-1 5 0,1-9 0,-5 3 0,5-4 0,-7 4 0,7-3 0,-5 3 0,11 1 0,-11 0 0,3 6 0,-5 0 0,0 0 0,-5 6 0,-3 1 0,1 1 0,-4 3 0,3-4 0,-5 6 0,6 0 0,1 0 0</inkml:trace>
</inkml:ink>
</file>

<file path=ppt/ink/ink17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6:27.830"/>
    </inkml:context>
    <inkml:brush xml:id="br0">
      <inkml:brushProperty name="width" value="0.05" units="cm"/>
      <inkml:brushProperty name="height" value="0.05" units="cm"/>
      <inkml:brushProperty name="color" value="#F812CA"/>
    </inkml:brush>
  </inkml:definitions>
  <inkml:trace contextRef="#ctx0" brushRef="#br0">13 20 21333,'0'-13'0,"-6"6"1551,5 7-1551,-5 7 548,12 6-548,-5 0 279,11 0-279,-11 5 864,16-2-864,-14 7 0,39 16 0,-27-10 0,24 9 0,-25-20 0,-1-5 0,0-6 0,-6 9 0,10-13 0,-15 14 0,15-16 0,-16 11 0,5-5 0,0 0 0,-5-1 0,5-6 0</inkml:trace>
</inkml:ink>
</file>

<file path=ppt/ink/ink1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05.031"/>
    </inkml:context>
    <inkml:brush xml:id="br0">
      <inkml:brushProperty name="width" value="0.05" units="cm"/>
      <inkml:brushProperty name="height" value="0.05" units="cm"/>
      <inkml:brushProperty name="color" value="#F812CA"/>
    </inkml:brush>
  </inkml:definitions>
  <inkml:trace contextRef="#ctx0" brushRef="#br0">8 10 24575,'-8'6'0,"13"-4"0,4 3 0,9-5 0,0 0 0,2 0 0,14 0 0,2 0 0,10 0 0,51-10 0,-47 8 0,30-9 0,-62 11 0,-5 0 0,0 0 0,0 0 0,0 0 0,5 0 0,-4 0 0,10 0 0,-22 0 0,2 0 0,-17 0 0,6 0 0,1 0 0</inkml:trace>
</inkml:ink>
</file>

<file path=ppt/ink/ink17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6:28.766"/>
    </inkml:context>
    <inkml:brush xml:id="br0">
      <inkml:brushProperty name="width" value="0.05" units="cm"/>
      <inkml:brushProperty name="height" value="0.05" units="cm"/>
      <inkml:brushProperty name="color" value="#F812CA"/>
    </inkml:brush>
  </inkml:definitions>
  <inkml:trace contextRef="#ctx0" brushRef="#br0">384 8 17739,'-13'-7'0,"6"12"3072,-4 4-3072,9 9 1171,-19 4-1171,10-1 0,-24 20 616,3 16-616,-17 9 0,5 5 0,-2-17 1977,17-15-1977,4-10 0,10-10 0,1-1 0,-1 0 0,8-3 0,-1-9 0,8-2 0,0-9 0</inkml:trace>
</inkml:ink>
</file>

<file path=ppt/ink/ink17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6:33.125"/>
    </inkml:context>
    <inkml:brush xml:id="br0">
      <inkml:brushProperty name="width" value="0.05" units="cm"/>
      <inkml:brushProperty name="height" value="0.05" units="cm"/>
      <inkml:brushProperty name="color" value="#F812CA"/>
    </inkml:brush>
  </inkml:definitions>
  <inkml:trace contextRef="#ctx0" brushRef="#br0">443 157 21007,'-12'-24'0,"9"3"1699,-14 1-1699,16-2 603,-11 14-603,5-5 309,0 2-309,-5 9 957,0-9-957,-8 2 0,-5 1 0,1 1 0,10 13 0,-3-5 0,16 11 0,-15 9 0,13-4 0,-7 10 0,4-14 0,5 5 0,-5 2 0,-1 4 0,5 1 0,-6 0 0,-2 9 0,8 11 0,-9 4 0,11 6 0,0-9 0,0 0 0,0 0 0,0 1 0,0-10 0,0-2 0,0-10 0,0-1 0,-5-4 0,3-2 0,-11 0 0,5-10 0,-6 3 0,-9-26 0,14 5 0,-18-14 0,14 9 0,-7 6 0,8-4 0,-5 12 0,14-5 0,-8 6 0</inkml:trace>
</inkml:ink>
</file>

<file path=ppt/ink/ink17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6:33.662"/>
    </inkml:context>
    <inkml:brush xml:id="br0">
      <inkml:brushProperty name="width" value="0.05" units="cm"/>
      <inkml:brushProperty name="height" value="0.05" units="cm"/>
      <inkml:brushProperty name="color" value="#F812CA"/>
    </inkml:brush>
  </inkml:definitions>
  <inkml:trace contextRef="#ctx0" brushRef="#br0">1 52 24575,'3'0'0,"0"0"0,15 0 0,0 0 0,31-10 0,-7-3 0,15 0 0,-23 3 0,-21 4 0,-17 20 0,-11-8 0,-9 11 0,12-4 0,6-12 0,6 5 0</inkml:trace>
</inkml:ink>
</file>

<file path=ppt/ink/ink17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6:34.464"/>
    </inkml:context>
    <inkml:brush xml:id="br0">
      <inkml:brushProperty name="width" value="0.05" units="cm"/>
      <inkml:brushProperty name="height" value="0.05" units="cm"/>
      <inkml:brushProperty name="color" value="#F812CA"/>
    </inkml:brush>
  </inkml:definitions>
  <inkml:trace contextRef="#ctx0" brushRef="#br0">73 1 24575,'0'3'0,"0"15"0,0 3 0,0 12 0,0-14 0,0 16 0,-11 10 0,2 20 0,1 7 0,-7 24 0,7-15 0,3-3 0,5-18 0,0-11 0,0-31 0,0-5 0,-7-17 0,5 7 0,-6-14 0</inkml:trace>
</inkml:ink>
</file>

<file path=ppt/ink/ink17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6:35.051"/>
    </inkml:context>
    <inkml:brush xml:id="br0">
      <inkml:brushProperty name="width" value="0.05" units="cm"/>
      <inkml:brushProperty name="height" value="0.05" units="cm"/>
      <inkml:brushProperty name="color" value="#F812CA"/>
    </inkml:brush>
  </inkml:definitions>
  <inkml:trace contextRef="#ctx0" brushRef="#br0">2 107 16791,'7'-18'0,"5"3"3429,-11-3-3429,11 5 1337,6-1-1337,-3 6 710,9-5-710,-11 11 2308,0-3-2308,0 5 0,5 0 0,-4 0 0,-2 5 0,-6 17 0,-21 4 0,4 9 0,-14-6 0,10-9 0,1-2 0,1-5 0,0 0 0,-10 9 0,8-12 0,-8 5 0,16-15 0,1 0 0</inkml:trace>
</inkml:ink>
</file>

<file path=ppt/ink/ink17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6:35.536"/>
    </inkml:context>
    <inkml:brush xml:id="br0">
      <inkml:brushProperty name="width" value="0.05" units="cm"/>
      <inkml:brushProperty name="height" value="0.05" units="cm"/>
      <inkml:brushProperty name="color" value="#F812CA"/>
    </inkml:brush>
  </inkml:definitions>
  <inkml:trace contextRef="#ctx0" brushRef="#br0">43 0 24575,'0'18'0,"0"2"0,-8 4 0,7-4 0,-13-2 0,7-5 0,0-6 0,1-1 0</inkml:trace>
</inkml:ink>
</file>

<file path=ppt/ink/ink17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6:36.575"/>
    </inkml:context>
    <inkml:brush xml:id="br0">
      <inkml:brushProperty name="width" value="0.05" units="cm"/>
      <inkml:brushProperty name="height" value="0.05" units="cm"/>
      <inkml:brushProperty name="color" value="#F812CA"/>
    </inkml:brush>
  </inkml:definitions>
  <inkml:trace contextRef="#ctx0" brushRef="#br0">4 19 24575,'0'19'0,"0"-1"0,0-5 0,6 0 0,-5 0 0,5 6 0,-6-5 0,0 4 0,0-5 0,0 0 0,-8 5 0,6-3 0,-5 3 0,13-11 0,-5-7 0,11-7 0,-11-6 0,20-10 0,-7-7 0,14-11 0,4-1 0,-17 6 0,14 11 0,-20 12 0,3 13 0,-6 8 0,0-1 0,-5 4 0,11-4 0,-5 6 0,0 0 0,-1 0 0,-6 0 0,0 0 0,0 0 0,0 0 0,0 0 0,0-1 0,0 7 0,0-5 0,-6-2 0,4 0 0,-3 0 0,5 7 0,0-5 0,0-3 0</inkml:trace>
</inkml:ink>
</file>

<file path=ppt/ink/ink17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07.666"/>
    </inkml:context>
    <inkml:brush xml:id="br0">
      <inkml:brushProperty name="width" value="0.05" units="cm"/>
      <inkml:brushProperty name="height" value="0.05" units="cm"/>
      <inkml:brushProperty name="color" value="#F812CA"/>
    </inkml:brush>
  </inkml:definitions>
  <inkml:trace contextRef="#ctx0" brushRef="#br0">0 1 24575,'4'0'0,"-1"0"0,16 0 0,-6 0 0,0 0 0,0 0 0,5 0 0,18 0 0,-13 0 0,12 0 0,-28 6 0,-1-5 0,-6 5 0</inkml:trace>
</inkml:ink>
</file>

<file path=ppt/ink/ink17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08.267"/>
    </inkml:context>
    <inkml:brush xml:id="br0">
      <inkml:brushProperty name="width" value="0.05" units="cm"/>
      <inkml:brushProperty name="height" value="0.05" units="cm"/>
      <inkml:brushProperty name="color" value="#F812CA"/>
    </inkml:brush>
  </inkml:definitions>
  <inkml:trace contextRef="#ctx0" brushRef="#br0">0 1 24575,'13'0'0,"6"0"0,-5 0 0,10 0 0,-5 0 0,6 0 0,-1 0 0,1 0 0,-6 0 0,-6 0 0,-7 0 0</inkml:trace>
</inkml:ink>
</file>

<file path=ppt/ink/ink17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09.761"/>
    </inkml:context>
    <inkml:brush xml:id="br0">
      <inkml:brushProperty name="width" value="0.05" units="cm"/>
      <inkml:brushProperty name="height" value="0.05" units="cm"/>
      <inkml:brushProperty name="color" value="#F812CA"/>
    </inkml:brush>
  </inkml:definitions>
  <inkml:trace contextRef="#ctx0" brushRef="#br0">39 0 24575,'-5'20'0,"-3"-2"0,-5 0 0,6 2 0,1 5 0,6 0 0,0-1 0,0 1 0,0-1 0,0 1 0,8-1 0,-7 1 0,7 0 0,-8-1 0,0 1 0,0 0 0,0-11 0,0-3 0</inkml:trace>
</inkml:ink>
</file>

<file path=ppt/ink/ink1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06.051"/>
    </inkml:context>
    <inkml:brush xml:id="br0">
      <inkml:brushProperty name="width" value="0.05" units="cm"/>
      <inkml:brushProperty name="height" value="0.05" units="cm"/>
      <inkml:brushProperty name="color" value="#F812CA"/>
    </inkml:brush>
  </inkml:definitions>
  <inkml:trace contextRef="#ctx0" brushRef="#br0">0 33 24575,'18'0'0,"-4"0"0,4 0 0,-5 0 0,0 0 0,5 0 0,2-7 0,4 5 0,1-5 0,-1 0 0,12 5 0,-9-6 0,4 8 0,-13 0 0,-5 0 0,5 0 0,-4 0 0,4 0 0,-5 0 0,0 0 0,0 0 0,-6 6 0,10-4 0,-15 3 0,9-5 0</inkml:trace>
</inkml:ink>
</file>

<file path=ppt/ink/ink17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10.315"/>
    </inkml:context>
    <inkml:brush xml:id="br0">
      <inkml:brushProperty name="width" value="0.05" units="cm"/>
      <inkml:brushProperty name="height" value="0.05" units="cm"/>
      <inkml:brushProperty name="color" value="#F812CA"/>
    </inkml:brush>
  </inkml:definitions>
  <inkml:trace contextRef="#ctx0" brushRef="#br0">19 0 16503,'-13'0'0,"12"0"3533,-4 6-3533,31-5 1388,-10 5-1388,18-6 739,0 0-739,3 0 2412,9 0-2412,-10 0 0,-7 0 0,-17 0 0,-6 0 0</inkml:trace>
</inkml:ink>
</file>

<file path=ppt/ink/ink17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11.049"/>
    </inkml:context>
    <inkml:brush xml:id="br0">
      <inkml:brushProperty name="width" value="0.05" units="cm"/>
      <inkml:brushProperty name="height" value="0.05" units="cm"/>
      <inkml:brushProperty name="color" value="#F812CA"/>
    </inkml:brush>
  </inkml:definitions>
  <inkml:trace contextRef="#ctx0" brushRef="#br0">60 0 24575,'-7'37'0,"5"-3"0,-5-10 0,-1 1 0,6 10 0,-5-7 0,7 7 0,-6-15 0,5-2 0,-5 0 0,6-4 0,-6-2 0,5-6 0,-5-6 0</inkml:trace>
</inkml:ink>
</file>

<file path=ppt/ink/ink17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11.649"/>
    </inkml:context>
    <inkml:brush xml:id="br0">
      <inkml:brushProperty name="width" value="0.05" units="cm"/>
      <inkml:brushProperty name="height" value="0.05" units="cm"/>
      <inkml:brushProperty name="color" value="#F812CA"/>
    </inkml:brush>
  </inkml:definitions>
  <inkml:trace contextRef="#ctx0" brushRef="#br0">0 21 24575,'13'11'0,"0"-2"0,-6 15 0,14 0 0,-17 1 0,26 9 0,-26-14 0,22 4 0,-8-1 0,3-12 0,1 4 0,-14-21 0,-3-6 0,-5-2 0,0-4 0,0 5 0,0 0 0,0-6 0,0 0 0,0-6 0,6 6 0,-5 0 0,12 1 0,-11 4 0,11 2 0,-11 0 0,4 10 0,-6-3 0</inkml:trace>
</inkml:ink>
</file>

<file path=ppt/ink/ink17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28.044"/>
    </inkml:context>
    <inkml:brush xml:id="br0">
      <inkml:brushProperty name="width" value="0.05" units="cm"/>
      <inkml:brushProperty name="height" value="0.05" units="cm"/>
      <inkml:brushProperty name="color" value="#F812CA"/>
    </inkml:brush>
  </inkml:definitions>
  <inkml:trace contextRef="#ctx0" brushRef="#br0">1 59 24575,'20'-7'0,"6"1"0,29 6 0,-7 0 0,17 0 0,2-6 0,2-1 0,18 4 0,-12-3 0,-4-1 0,-23-1 0,-10 6 0,-36-5 0,-5 7 0,-15 6 0,5-5 0,5 5 0,3-6 0</inkml:trace>
</inkml:ink>
</file>

<file path=ppt/ink/ink17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28.983"/>
    </inkml:context>
    <inkml:brush xml:id="br0">
      <inkml:brushProperty name="width" value="0.05" units="cm"/>
      <inkml:brushProperty name="height" value="0.05" units="cm"/>
      <inkml:brushProperty name="color" value="#F812CA"/>
    </inkml:brush>
  </inkml:definitions>
  <inkml:trace contextRef="#ctx0" brushRef="#br0">15 0 11692,'-13'0'0,"11"0"4876,9 8-4876,7-6 2242,10 12-2242,-5-12 1268,10 21-1268,-3-12 4497,12 16-4497,2 1 0,10 4 0,4 8 0,-1 1 0,1-1 0,-4-8 0,5 4 0,-17-22 0,-9 7 0,-29-19 0,-13 3 0,-1-5 0,3 0 0</inkml:trace>
</inkml:ink>
</file>

<file path=ppt/ink/ink17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30.371"/>
    </inkml:context>
    <inkml:brush xml:id="br0">
      <inkml:brushProperty name="width" value="0.05" units="cm"/>
      <inkml:brushProperty name="height" value="0.05" units="cm"/>
      <inkml:brushProperty name="color" value="#F812CA"/>
    </inkml:brush>
  </inkml:definitions>
  <inkml:trace contextRef="#ctx0" brushRef="#br0">390 0 24575,'-14'11'0,"-9"7"0,-1 14 0,-2-2 0,-5 5 0,5-5 0,-4-4 0,1-1 0,4-9 0,0 0 0,6-6 0,-1 8 0,7-16 0,4 15 0,-8-15 0,9 3 0,-5 1 0,-4-5 0,9 5 0,-5 0 0,19-5 0,2 5 0,10-12 0,-5 5 0,0-5 0,5 6 0,22 0 0,-1 0 0,18 0 0,-11 10 0,-1-7 0,1 7 0,0-10 0,-9 0 0,-3 0 0,-15 6 0,-1-5 0,-5 5 0,5-6 0,1 0 0,1 0 0,-2 0 0,-11 0 0,-1 0 0</inkml:trace>
</inkml:ink>
</file>

<file path=ppt/ink/ink17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31.615"/>
    </inkml:context>
    <inkml:brush xml:id="br0">
      <inkml:brushProperty name="width" value="0.05" units="cm"/>
      <inkml:brushProperty name="height" value="0.05" units="cm"/>
      <inkml:brushProperty name="color" value="#F812CA"/>
    </inkml:brush>
  </inkml:definitions>
  <inkml:trace contextRef="#ctx0" brushRef="#br0">30 1 24575,'0'13'0,"0"14"0,0-5 0,0 12 0,0-9 0,-8 5 0,7-9 0,-7 3 0,3-11 0,3-1 0,-4-10 0,6-4 0,6-11 0,1 0 0,8-5 0,-1-1 0,3-6 0,-2 5 0,-1 2 0,-1 17 0,-6 2 0,5 6 0,-5-1 0,0 0 0,-1 1 0,-6 6 0,6-6 0,-5 10 0,5 6 0,-6-1 0,0 5 0,-8-9 0,7-4 0,-7-7 0,8-3 0,0-10 0</inkml:trace>
</inkml:ink>
</file>

<file path=ppt/ink/ink17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32.104"/>
    </inkml:context>
    <inkml:brush xml:id="br0">
      <inkml:brushProperty name="width" value="0.05" units="cm"/>
      <inkml:brushProperty name="height" value="0.05" units="cm"/>
      <inkml:brushProperty name="color" value="#F812CA"/>
    </inkml:brush>
  </inkml:definitions>
  <inkml:trace contextRef="#ctx0" brushRef="#br0">0 26 24575,'13'-6'0,"15"5"0,-12-5 0,18 0 0,-15 5 0,-5-5 0,-3 6 0</inkml:trace>
</inkml:ink>
</file>

<file path=ppt/ink/ink17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32.335"/>
    </inkml:context>
    <inkml:brush xml:id="br0">
      <inkml:brushProperty name="width" value="0.05" units="cm"/>
      <inkml:brushProperty name="height" value="0.05" units="cm"/>
      <inkml:brushProperty name="color" value="#F812CA"/>
    </inkml:brush>
  </inkml:definitions>
  <inkml:trace contextRef="#ctx0" brushRef="#br0">0 14 24575,'13'0'0,"0"0"0,0 0 0,6-6 0,-5 5 0,5-5 0,-6 6 0,-6 0 0,-2 0 0</inkml:trace>
</inkml:ink>
</file>

<file path=ppt/ink/ink17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33.197"/>
    </inkml:context>
    <inkml:brush xml:id="br0">
      <inkml:brushProperty name="width" value="0.05" units="cm"/>
      <inkml:brushProperty name="height" value="0.05" units="cm"/>
      <inkml:brushProperty name="color" value="#F812CA"/>
    </inkml:brush>
  </inkml:definitions>
  <inkml:trace contextRef="#ctx0" brushRef="#br0">39 18 24575,'-7'5'0,"1"3"0,1-1 0,3 15 0,-4-12 0,6 14 0,-5-11 0,3 0 0,-4 0 0,6 5 0,6-10 0,6 3 0,3-11 0,3 0 0,-5 0 0,0 0 0,-1 0 0,-4-11 0,8 1 0,-13-9 0,14 5 0,-16 1 0,5 0 0,-6 0 0,0 0 0,0 0 0,0 0 0,-6 6 0,5-10 0,-11 14 0,0-8 0,-3 11 0,-8 0 0,14 0 0,-2 0 0</inkml:trace>
</inkml:ink>
</file>

<file path=ppt/ink/ink1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07.109"/>
    </inkml:context>
    <inkml:brush xml:id="br0">
      <inkml:brushProperty name="width" value="0.05" units="cm"/>
      <inkml:brushProperty name="height" value="0.05" units="cm"/>
      <inkml:brushProperty name="color" value="#F812CA"/>
    </inkml:brush>
  </inkml:definitions>
  <inkml:trace contextRef="#ctx0" brushRef="#br0">0 37 24575,'13'0'0,"5"0"0,-4 0 0,4 0 0,-5 0 0,5 0 0,2 0 0,4 0 0,10 0 0,23 0 0,-6-10 0,15 7 0,-29-7 0,-3 10 0,-15-6 0,-1 4 0,-10-3 0,-3 5 0</inkml:trace>
</inkml:ink>
</file>

<file path=ppt/ink/ink17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35.444"/>
    </inkml:context>
    <inkml:brush xml:id="br0">
      <inkml:brushProperty name="width" value="0.05" units="cm"/>
      <inkml:brushProperty name="height" value="0.05" units="cm"/>
      <inkml:brushProperty name="color" value="#F812CA"/>
    </inkml:brush>
  </inkml:definitions>
  <inkml:trace contextRef="#ctx0" brushRef="#br0">277 13 21299,'0'-13'0,"0"26"1566,-16 2-1566,5 20 554,-13-6-554,4 5 283,4-12-283,-6 7 873,-8-6-873,3-12 0,-8 12 0,16-22 0,-5 7 0,16-19 0,-9 2 0,15-14 0,-3 3 0,12-4 0,-5 4 0,16 8 0,-15 0 0,13 11 0,-8-5 0,4 6 0,7 0 0,0 0 0,0 0 0,5 7 0,-5 2 0,13 24 0,-2-4 0,7 14 0,-7-17 0,-1-9 0,-15-4 0,8-11 0,-14 4 0,10-6 0,-5-6 0,-6-1 0,5-1 0,-11-8 0,5 7 0,-6-14 0,0 8 0,0-3 0,0 5 0,0 0 0,0-5 0,0 4 0,0 1 0,0 7 0</inkml:trace>
</inkml:ink>
</file>

<file path=ppt/ink/ink17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37.679"/>
    </inkml:context>
    <inkml:brush xml:id="br0">
      <inkml:brushProperty name="width" value="0.05" units="cm"/>
      <inkml:brushProperty name="height" value="0.05" units="cm"/>
      <inkml:brushProperty name="color" value="#F812CA"/>
    </inkml:brush>
  </inkml:definitions>
  <inkml:trace contextRef="#ctx0" brushRef="#br0">1 0 24575,'12'0'0,"7"0"0,0 0 0,56 0 0,-29 0 0,41 0 0,-41 0 0,42 10 0,-46-7 0,27 7 0,-61-4 0,3-5 0,-15 5 0,8-6 0,-10 0 0</inkml:trace>
</inkml:ink>
</file>

<file path=ppt/ink/ink17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38.429"/>
    </inkml:context>
    <inkml:brush xml:id="br0">
      <inkml:brushProperty name="width" value="0.05" units="cm"/>
      <inkml:brushProperty name="height" value="0.05" units="cm"/>
      <inkml:brushProperty name="color" value="#F812CA"/>
    </inkml:brush>
  </inkml:definitions>
  <inkml:trace contextRef="#ctx0" brushRef="#br0">1 1 24575,'0'13'0,"11"-6"0,-3 4 0,16-9 0,10 19 0,-5-17 0,15 26 0,-18-19 0,2 14 0,-3-9 0,0 0 0,-1 1 0,1-1 0,-6-1 0,1 5 0,-13-1 0,1 1 0,-14-8 0,-1-6 0,-1-6 0,3 0 0</inkml:trace>
</inkml:ink>
</file>

<file path=ppt/ink/ink17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39.311"/>
    </inkml:context>
    <inkml:brush xml:id="br0">
      <inkml:brushProperty name="width" value="0.05" units="cm"/>
      <inkml:brushProperty name="height" value="0.05" units="cm"/>
      <inkml:brushProperty name="color" value="#F812CA"/>
    </inkml:brush>
  </inkml:definitions>
  <inkml:trace contextRef="#ctx0" brushRef="#br0">261 1 20815,'-5'7'0,"3"9"0,-10-7 0,11 14 0,-12-3 1785,11 4-1785,-21 5 636,12-3-636,-13 3 326,7-5-326,1 1 1013,6-6-1013,-8 1 0,10-7 0,-5 2 0,-4-1 0,9-1 0,-10 2 0,-1 4 0,3 0 0,8-5 0,8-9 0,13-6 0,5-5 0,1 6 0,6 0 0,0 0 0,9 0 0,2 0 0,10 0 0,0 0 0,0 0 0,-1-10 0,1 7 0,0-7 0,-9 10 0,-9 0 0,-9 0 0,-1 0 0,-10 0 0,3 0 0</inkml:trace>
</inkml:ink>
</file>

<file path=ppt/ink/ink17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41.387"/>
    </inkml:context>
    <inkml:brush xml:id="br0">
      <inkml:brushProperty name="width" value="0.05" units="cm"/>
      <inkml:brushProperty name="height" value="0.05" units="cm"/>
      <inkml:brushProperty name="color" value="#F812CA"/>
    </inkml:brush>
  </inkml:definitions>
  <inkml:trace contextRef="#ctx0" brushRef="#br0">59 1 14403,'0'3'0,"0"0"4222,0 20-4222,0-3 1761,0 4-1761,-7 1 959,5 9-959,-5 2 0,7 1 0,-8-3 0,7-10 3230,-7-4-3230,8-2 0,0-5 0,0 5 0,-5-10 0,3 9 0,-4-10 0,6 6 0,-5-6 0,3-7 0,-4-12 0,17-4 0,-8-3 0,23-5 0,-15 3 0,14-8 0,-9 5 0,5 4 0,-11 2 0,12 11 0,-13 1 0,3 12 0,-6 1 0,-6 6 0,0 0 0,0 0 0,0-1 0,0 1 0,-6-6 0,-1 5 0,-11-11 0,-2 5 0,1-6 0,0 0 0,27 15 0,-4-11 0,19 17 0,-10-19 0,10 11 0,-1-6 0,3 2 0,-1-3 0,-16-1 0,-3-3 0,-6 4 0,-5-6 0</inkml:trace>
</inkml:ink>
</file>

<file path=ppt/ink/ink17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41.805"/>
    </inkml:context>
    <inkml:brush xml:id="br0">
      <inkml:brushProperty name="width" value="0.05" units="cm"/>
      <inkml:brushProperty name="height" value="0.05" units="cm"/>
      <inkml:brushProperty name="color" value="#F812CA"/>
    </inkml:brush>
  </inkml:definitions>
  <inkml:trace contextRef="#ctx0" brushRef="#br0">0 0 24575,'13'0'0,"0"0"0,0 0 0,0 0 0,0 0 0,5 0 0,-10 0 0,3 0 0</inkml:trace>
</inkml:ink>
</file>

<file path=ppt/ink/ink17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42.105"/>
    </inkml:context>
    <inkml:brush xml:id="br0">
      <inkml:brushProperty name="width" value="0.05" units="cm"/>
      <inkml:brushProperty name="height" value="0.05" units="cm"/>
      <inkml:brushProperty name="color" value="#F812CA"/>
    </inkml:brush>
  </inkml:definitions>
  <inkml:trace contextRef="#ctx0" brushRef="#br0">1 1 24575,'0'13'0,"11"-6"0,-3-1 0,10-6 0,-5 0 0,0-6 0,0 4 0,0-3 0,0 5 0,-6-6 0,-1 4 0,-6-3 0</inkml:trace>
</inkml:ink>
</file>

<file path=ppt/ink/ink17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42.487"/>
    </inkml:context>
    <inkml:brush xml:id="br0">
      <inkml:brushProperty name="width" value="0.05" units="cm"/>
      <inkml:brushProperty name="height" value="0.05" units="cm"/>
      <inkml:brushProperty name="color" value="#F812CA"/>
    </inkml:brush>
  </inkml:definitions>
  <inkml:trace contextRef="#ctx0" brushRef="#br0">27 1 24575,'0'25'0,"0"-6"0,0-1 0,0-5 0,0 0 0,0 0 0,-6 0 0,5 0 0,-5-1 0,6 1 0,-6-6 0,5 10 0,-5-14 0,6 8 0</inkml:trace>
</inkml:ink>
</file>

<file path=ppt/ink/ink17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45.578"/>
    </inkml:context>
    <inkml:brush xml:id="br0">
      <inkml:brushProperty name="width" value="0.05" units="cm"/>
      <inkml:brushProperty name="height" value="0.05" units="cm"/>
      <inkml:brushProperty name="color" value="#F812CA"/>
    </inkml:brush>
  </inkml:definitions>
  <inkml:trace contextRef="#ctx0" brushRef="#br0">30 26 20758,'0'-13'0,"0"0"1810,0 17-1810,0-1 646,0 20-646,-8-4 332,6 6-332,-5 0 1029,1 21-1029,5-21 0,-5 16 0,6-34 0,0-1 0</inkml:trace>
</inkml:ink>
</file>

<file path=ppt/ink/ink17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46.281"/>
    </inkml:context>
    <inkml:brush xml:id="br0">
      <inkml:brushProperty name="width" value="0.05" units="cm"/>
      <inkml:brushProperty name="height" value="0.05" units="cm"/>
      <inkml:brushProperty name="color" value="#F812CA"/>
    </inkml:brush>
  </inkml:definitions>
  <inkml:trace contextRef="#ctx0" brushRef="#br0">1 87 10246,'14'4'0,"-6"-2"5073,6 22-5073,-12-5 0,13 6 0,-13-1 2491,12 1-2491,-6 6 0,0-10 1446,4 8-1446,-11-15 5319,11-1-5319,-11-2 0,5-15 0,0 2 0,-5-16 0,5-1 0,12-19 0,4-23 0,16-16 0,-17 17 0,1 17 0,-21 37 0,5 6 0</inkml:trace>
</inkml:ink>
</file>

<file path=ppt/ink/ink1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10.723"/>
    </inkml:context>
    <inkml:brush xml:id="br0">
      <inkml:brushProperty name="width" value="0.05" units="cm"/>
      <inkml:brushProperty name="height" value="0.05" units="cm"/>
      <inkml:brushProperty name="color" value="#F812CA"/>
    </inkml:brush>
  </inkml:definitions>
  <inkml:trace contextRef="#ctx0" brushRef="#br0">1 17 24575,'12'0'0,"1"0"0,5 0 0,21 0 0,48 0 0,0 0-514,-33 0 0,0 0 514,23 0 0,-20 0 0,-11-7 84,-17 5 0,-16-5 0,-8 7 1</inkml:trace>
</inkml:ink>
</file>

<file path=ppt/ink/ink17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52.089"/>
    </inkml:context>
    <inkml:brush xml:id="br0">
      <inkml:brushProperty name="width" value="0.05" units="cm"/>
      <inkml:brushProperty name="height" value="0.05" units="cm"/>
      <inkml:brushProperty name="color" value="#F812CA"/>
    </inkml:brush>
  </inkml:definitions>
  <inkml:trace contextRef="#ctx0" brushRef="#br0">96 213 24575,'-15'11'0,"7"3"0,-5-1 0,12 9 0,-12-8 0,1 20 0,2-12 0,-6 5 0,14-14 0,-4 0 0,6 5 0,0 2 0,0 4 0,11-10 0,-8 2 0,14-14 0,-10 4 0,6-6 0,0 0 0,5 0 0,1 0 0,1 0 0,-8-6 0,-1-1 0,-9-21 0,4 11 0,-6-10 0,0 8 0,0 0 0,-8-6 0,6 1 0,-15-11 0,14-1 0,-14-1 0,15 3 0,-11 15 0,11 0 0,-9 6 0,9 0 0,-4-5 0,6-1 0,0-1 0,6 2 0,7 3 0,15 8 0,-6-6 0,6 11 0,-15-3 0,-1 5 0,1 0 0,0 0 0,0 0 0,0 0 0,0 0 0,5 0 0,-4 0 0,-1 0 0,-8 0 0</inkml:trace>
</inkml:ink>
</file>

<file path=ppt/ink/ink17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53.061"/>
    </inkml:context>
    <inkml:brush xml:id="br0">
      <inkml:brushProperty name="width" value="0.05" units="cm"/>
      <inkml:brushProperty name="height" value="0.05" units="cm"/>
      <inkml:brushProperty name="color" value="#F812CA"/>
    </inkml:brush>
  </inkml:definitions>
  <inkml:trace contextRef="#ctx0" brushRef="#br0">322 0 24575,'-19'6'0,"1"1"0,-5 16 0,13-8 0,-16 9 0,23-11 0,-23 11 0,15-3 0,-16 17 0,6-1 0,-2 8 0,0 1 0,0 0 0,0 0 0,0 0 0,10 9 0,3 3 0,10 0 0,0-3 0,0-9 0,10 0 0,8-6 0,17-5 0,5-17 0,6 2 0,2-17 0,-17 7 0,-2-10 0,-22-11 0,-1 8 0,-6-8 0</inkml:trace>
</inkml:ink>
</file>

<file path=ppt/ink/ink17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55.254"/>
    </inkml:context>
    <inkml:brush xml:id="br0">
      <inkml:brushProperty name="width" value="0.05" units="cm"/>
      <inkml:brushProperty name="height" value="0.05" units="cm"/>
      <inkml:brushProperty name="color" value="#F812CA"/>
    </inkml:brush>
  </inkml:definitions>
  <inkml:trace contextRef="#ctx0" brushRef="#br0">33 0 19229,'0'4'0,"0"13"2471,0 5-2471,0 11 910,-7-14-910,5 15 473,-5 3-473,-1 10 1492,7 1-1492,-7-14 0,8-11 0,0-17 0</inkml:trace>
</inkml:ink>
</file>

<file path=ppt/ink/ink17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56.050"/>
    </inkml:context>
    <inkml:brush xml:id="br0">
      <inkml:brushProperty name="width" value="0.05" units="cm"/>
      <inkml:brushProperty name="height" value="0.05" units="cm"/>
      <inkml:brushProperty name="color" value="#F812CA"/>
    </inkml:brush>
  </inkml:definitions>
  <inkml:trace contextRef="#ctx0" brushRef="#br0">0 104 24575,'6'-2'0,"3"9"0,-2 7 0,12 6 0,-11-7 0,12 6 0,-13 1 0,23 25 0,-13-18 0,8 12 0,-8-24 0,-16 3 0,11-10 0,-11 9 0,5-36 0,-6 9 0,7-25 0,-5-29 0,17 11 0,-16-16 0,9 31 0,-6 20 0,-5-1 0,5 5 0,-6-4 0,6 16 0,-5-2 0,5 10 0</inkml:trace>
</inkml:ink>
</file>

<file path=ppt/ink/ink17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56.655"/>
    </inkml:context>
    <inkml:brush xml:id="br0">
      <inkml:brushProperty name="width" value="0.05" units="cm"/>
      <inkml:brushProperty name="height" value="0.05" units="cm"/>
      <inkml:brushProperty name="color" value="#F812CA"/>
    </inkml:brush>
  </inkml:definitions>
  <inkml:trace contextRef="#ctx0" brushRef="#br0">1 13 24575,'13'0'0,"0"0"0,5 0 0,1 0 0,26 0 0,-15 0 0,10 0 0,-22 0 0,0 0 0,-10-6 0,-3 5 0,-6-5 0,-5 6 0</inkml:trace>
</inkml:ink>
</file>

<file path=ppt/ink/ink17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59.244"/>
    </inkml:context>
    <inkml:brush xml:id="br0">
      <inkml:brushProperty name="width" value="0.05" units="cm"/>
      <inkml:brushProperty name="height" value="0.05" units="cm"/>
      <inkml:brushProperty name="color" value="#F812CA"/>
    </inkml:brush>
  </inkml:definitions>
  <inkml:trace contextRef="#ctx0" brushRef="#br0">0 5 14853,'8'-2'0,"-3"9"4085,-5 12-4085,0 1 1681,0 3-1681,0-3 911,0 4-911,0 1 3045,0-1-3045,0 12 0,0-8 0,0-14 0,0-12 0,16-29 0,-5 6 0,21-12 0,-15 12 0,15-11 0,-7 7 0,0 0 0,-1-3 0,-17 14 0,6 1 0,-5 8 0,4 5 0,-4 5 0,-3 8 0,-5 12 0,0-4 0,0 3 0,0-12 0,0 16 0,0-11 0,0 15 0,-5-23 0,3 13 0,-4-14 0,6 10 0,-5-11 0,3 5 0,-4-5 0,6 0 0,0-1 0</inkml:trace>
</inkml:ink>
</file>

<file path=ppt/ink/ink17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7:59.963"/>
    </inkml:context>
    <inkml:brush xml:id="br0">
      <inkml:brushProperty name="width" value="0.05" units="cm"/>
      <inkml:brushProperty name="height" value="0.05" units="cm"/>
      <inkml:brushProperty name="color" value="#F812CA"/>
    </inkml:brush>
  </inkml:definitions>
  <inkml:trace contextRef="#ctx0" brushRef="#br0">0 14 24575,'13'0'0,"0"0"0,5 0 0,11 0 0,-2 0 0,7 0 0,-9 0 0,-6 0 0,-1 0 0,-5 0 0,-6-6 0,-1 5 0,-6-5 0</inkml:trace>
</inkml:ink>
</file>

<file path=ppt/ink/ink17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01.786"/>
    </inkml:context>
    <inkml:brush xml:id="br0">
      <inkml:brushProperty name="width" value="0.05" units="cm"/>
      <inkml:brushProperty name="height" value="0.05" units="cm"/>
      <inkml:brushProperty name="color" value="#F812CA"/>
    </inkml:brush>
  </inkml:definitions>
  <inkml:trace contextRef="#ctx0" brushRef="#br0">57 1 24575,'0'13'0,"0"0"0,0-1 0,0 27 0,0-15 0,0 21 0,0-20 0,0 0 0,0-1 0,0 1 0,0-1 0,-6-4 0,4-2 0,-3-5 0,-3 5 0,6-4 0,-5 4 0,1-11 0,5 5 0,-5-5 0,6 6 0,-6-6 0,5 4 0,-5-15 0,6-3 0,0-7 0,7-9 0,-5-6 0,29-11 0,-2-24 0,7 31 0,-4-15 0,-19 39 0,7-3 0,-6 6 0,-2 17 0,-6-3 0,-6 10 0,0-5 0,0 5 0,0-3 0,-6-3 0,-6 1 0,-17-11 0,13 11 0,-16-12 0,19 12 0,-7-11 0,8 11 0,6-6 0,17 8 0,-3-8 0,10 1 0,1-1 0,-5-5 0,4 5 0,-5-7 0,0 0 0,0 6 0,-1-5 0,1 5 0,-5 0 0,3-5 0,-4-1 0,0-1 0,-1-5 0</inkml:trace>
</inkml:ink>
</file>

<file path=ppt/ink/ink17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02.596"/>
    </inkml:context>
    <inkml:brush xml:id="br0">
      <inkml:brushProperty name="width" value="0.05" units="cm"/>
      <inkml:brushProperty name="height" value="0.05" units="cm"/>
      <inkml:brushProperty name="color" value="#F812CA"/>
    </inkml:brush>
  </inkml:definitions>
  <inkml:trace contextRef="#ctx0" brushRef="#br0">28 1 13445,'34'10'0,"-7"4"4488,-3 10-4488,-6 1 1932,-16 0-1932,5 9 0,4 2 1064,-9 30-1064,8-15 0,-20 16 3646,0-31-3646,-9-2 0,2-9 0,2-6 0,1-1 0,1-5 0,0-6 0,-6 5 0,11-5 0,-9 0 0,16-1 0,-5-6 0</inkml:trace>
</inkml:ink>
</file>

<file path=ppt/ink/ink17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04.961"/>
    </inkml:context>
    <inkml:brush xml:id="br0">
      <inkml:brushProperty name="width" value="0.05" units="cm"/>
      <inkml:brushProperty name="height" value="0.05" units="cm"/>
      <inkml:brushProperty name="color" value="#F812CA"/>
    </inkml:brush>
  </inkml:definitions>
  <inkml:trace contextRef="#ctx0" brushRef="#br0">281 126 13605,'0'-18'0,"0"4"0,-8-9 4446,-1 3-4446,0 1 1903,-4 6-1903,6 7 1047,-1 1-1047,-3 3 3574,4-4-3574,-1 12 0,-3-4 0,9 14 0,-3-7 0,-1 9 0,4-5 0,-3 5 0,-3 1 0,6 6 0,-5-1 0,-3 10 0,7 3 0,-7 9 0,10-1 0,0 1 0,0 0 0,0-9 0,0-3 0,0-10 0,-7 1 0,5-6 0,-11-1 0,0-11 0,-6-1 0,-6-6 0,6-6 0,0-1 0,12-6 0,1 0 0,6 6 0,0 1 0</inkml:trace>
</inkml:ink>
</file>

<file path=ppt/ink/ink1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11.993"/>
    </inkml:context>
    <inkml:brush xml:id="br0">
      <inkml:brushProperty name="width" value="0.05" units="cm"/>
      <inkml:brushProperty name="height" value="0.05" units="cm"/>
      <inkml:brushProperty name="color" value="#F812CA"/>
    </inkml:brush>
  </inkml:definitions>
  <inkml:trace contextRef="#ctx0" brushRef="#br0">1 53 24575,'18'0'0,"-4"0"0,4 0 0,0-7 0,2 5 0,4-5 0,1 7 0,-1 0 0,1 0 0,9 0 0,2-10 0,10 7 0,-4-7 0,-17 4 0,-3 5 0,-15-5 0,6 6 0,-5 0 0,-3 0 0</inkml:trace>
</inkml:ink>
</file>

<file path=ppt/ink/ink17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05.460"/>
    </inkml:context>
    <inkml:brush xml:id="br0">
      <inkml:brushProperty name="width" value="0.05" units="cm"/>
      <inkml:brushProperty name="height" value="0.05" units="cm"/>
      <inkml:brushProperty name="color" value="#F812CA"/>
    </inkml:brush>
  </inkml:definitions>
  <inkml:trace contextRef="#ctx0" brushRef="#br0">0 37 24575,'21'-8'0,"-5"3"0,27-6 0,-7 9 0,12-9 0,-11 11 0,-7 0 0,-12 0 0,-11 0 0,-1 0 0</inkml:trace>
</inkml:ink>
</file>

<file path=ppt/ink/ink17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06.472"/>
    </inkml:context>
    <inkml:brush xml:id="br0">
      <inkml:brushProperty name="width" value="0.05" units="cm"/>
      <inkml:brushProperty name="height" value="0.05" units="cm"/>
      <inkml:brushProperty name="color" value="#F812CA"/>
    </inkml:brush>
  </inkml:definitions>
  <inkml:trace contextRef="#ctx0" brushRef="#br0">80 1 24575,'0'18'0,"0"2"0,-7 5 0,5-1 0,-6 10 0,-2 3 0,8 9 0,-19 0 0,18-1 0,-7 1 0,3-9 0,5-3 0,-5-15 0,7-1 0,0-22 0,0 7 0,0-14 0</inkml:trace>
</inkml:ink>
</file>

<file path=ppt/ink/ink17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07.020"/>
    </inkml:context>
    <inkml:brush xml:id="br0">
      <inkml:brushProperty name="width" value="0.05" units="cm"/>
      <inkml:brushProperty name="height" value="0.05" units="cm"/>
      <inkml:brushProperty name="color" value="#F812CA"/>
    </inkml:brush>
  </inkml:definitions>
  <inkml:trace contextRef="#ctx0" brushRef="#br0">125 38 8197,'15'-13'0,"0"-4"5063,-2 15-5063,5-3 2817,-10 16-2817,-3-3 1718,-6 10-1718,-16-3 6780,9-2-6780,-11 1 0,6-1 0,0 0 0,0-6 0,-1 10 0,-14-4 0,9 0 0,-8-3 0,20-4 0,-5-4 0,11 3 0,-5-5 0</inkml:trace>
</inkml:ink>
</file>

<file path=ppt/ink/ink17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07.506"/>
    </inkml:context>
    <inkml:brush xml:id="br0">
      <inkml:brushProperty name="width" value="0.05" units="cm"/>
      <inkml:brushProperty name="height" value="0.05" units="cm"/>
      <inkml:brushProperty name="color" value="#F812CA"/>
    </inkml:brush>
  </inkml:definitions>
  <inkml:trace contextRef="#ctx0" brushRef="#br0">31 0 20390,'7'11'0,"-2"-2"1973,-5 9-1973,0-5 709,0 5-709,-5-3 365,3 3-365,-11 0 284,5-9 1,0 2-1,2-11 1</inkml:trace>
</inkml:ink>
</file>

<file path=ppt/ink/ink17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08.332"/>
    </inkml:context>
    <inkml:brush xml:id="br0">
      <inkml:brushProperty name="width" value="0.05" units="cm"/>
      <inkml:brushProperty name="height" value="0.05" units="cm"/>
      <inkml:brushProperty name="color" value="#F812CA"/>
    </inkml:brush>
  </inkml:definitions>
  <inkml:trace contextRef="#ctx0" brushRef="#br0">13 106 24575,'7'5'0,"-1"2"0,-6 6 0,0 5 0,0 2 0,0 15 0,0-7 0,0 2 0,-6-12 0,5 0 0,-11-9 0,11-9 0,-5-9 0,21-19 0,-1-2 0,22-14 0,-3-12 0,13 0 0,-11 13 0,2 17 0,-17 13 0,-2 12 0,-11 1 0,-1 12 0,-6 2 0,0 4 0,0 0 0,0 2 0,0-1 0,0-1 0,0-5 0,0 0 0,0 0 0,0 0 0,0 0 0,0 0 0,0 5 0,-6-10 0,4 3 0,-3-11 0</inkml:trace>
</inkml:ink>
</file>

<file path=ppt/ink/ink17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13.453"/>
    </inkml:context>
    <inkml:brush xml:id="br0">
      <inkml:brushProperty name="width" value="0.05" units="cm"/>
      <inkml:brushProperty name="height" value="0.05" units="cm"/>
      <inkml:brushProperty name="color" value="#F812CA"/>
    </inkml:brush>
  </inkml:definitions>
  <inkml:trace contextRef="#ctx0" brushRef="#br0">0 24 24575,'18'0'0,"2"0"0,15 0 0,24-11 0,-16 9 0,13-8 0,-36 10 0,-2 0 0,-11 5 0,-7-3 0,-2 3 0,-3-5 0</inkml:trace>
</inkml:ink>
</file>

<file path=ppt/ink/ink17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14.077"/>
    </inkml:context>
    <inkml:brush xml:id="br0">
      <inkml:brushProperty name="width" value="0.05" units="cm"/>
      <inkml:brushProperty name="height" value="0.05" units="cm"/>
      <inkml:brushProperty name="color" value="#F812CA"/>
    </inkml:brush>
  </inkml:definitions>
  <inkml:trace contextRef="#ctx0" brushRef="#br0">1 24 24575,'4'0'0,"3"0"0,28 0 0,1 0 0,10 0 0,0 0 0,0-11 0,-1 9 0,-8-8 0,-8 10 0,-28 7 0,2-5 0,-14 5 0</inkml:trace>
</inkml:ink>
</file>

<file path=ppt/ink/ink17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15.194"/>
    </inkml:context>
    <inkml:brush xml:id="br0">
      <inkml:brushProperty name="width" value="0.05" units="cm"/>
      <inkml:brushProperty name="height" value="0.05" units="cm"/>
      <inkml:brushProperty name="color" value="#F812CA"/>
    </inkml:brush>
  </inkml:definitions>
  <inkml:trace contextRef="#ctx0" brushRef="#br0">0 1 20992,'0'4'0,"0"4"1705,0 17-1705,0 9 606,0 12-606,0 2 0,0 7 310,0-9-310,0-9 962,0-3-962,0-15 0,0-1 0,0-5 0,0-6 0,0-1 0</inkml:trace>
</inkml:ink>
</file>

<file path=ppt/ink/ink17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15.712"/>
    </inkml:context>
    <inkml:brush xml:id="br0">
      <inkml:brushProperty name="width" value="0.05" units="cm"/>
      <inkml:brushProperty name="height" value="0.05" units="cm"/>
      <inkml:brushProperty name="color" value="#F812CA"/>
    </inkml:brush>
  </inkml:definitions>
  <inkml:trace contextRef="#ctx0" brushRef="#br0">1 86 24575,'5'-8'0,"8"3"0,15-6 0,48 9 0,-1-8-561,-17 2 0,2 2 561,31 2 0,-3-10 0,-11 14 275,-20-10-275,-16 7 0,-19-1 0,-37 15 0,10-2 0,-15 1 0</inkml:trace>
</inkml:ink>
</file>

<file path=ppt/ink/ink17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16.394"/>
    </inkml:context>
    <inkml:brush xml:id="br0">
      <inkml:brushProperty name="width" value="0.05" units="cm"/>
      <inkml:brushProperty name="height" value="0.05" units="cm"/>
      <inkml:brushProperty name="color" value="#F812CA"/>
    </inkml:brush>
  </inkml:definitions>
  <inkml:trace contextRef="#ctx0" brushRef="#br0">17 0 24575,'0'37'0,"0"-3"0,0-10 0,0 10 0,0-7 0,0 17 0,0-17 0,-8 18 0,7-23 0,-7 13 0,8-27 0,0 4 0</inkml:trace>
</inkml:ink>
</file>

<file path=ppt/ink/ink1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12.997"/>
    </inkml:context>
    <inkml:brush xml:id="br0">
      <inkml:brushProperty name="width" value="0.05" units="cm"/>
      <inkml:brushProperty name="height" value="0.05" units="cm"/>
      <inkml:brushProperty name="color" value="#F812CA"/>
    </inkml:brush>
  </inkml:definitions>
  <inkml:trace contextRef="#ctx0" brushRef="#br0">1 14 24575,'10'-8'0,"-1"3"0,9 5 0,0 0 0,2 0 0,14 0 0,2 0 0,51 0 0,-31 0 0,27 0 0,-65 0 0,-2 0 0,-22 0 0</inkml:trace>
</inkml:ink>
</file>

<file path=ppt/ink/ink17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17.048"/>
    </inkml:context>
    <inkml:brush xml:id="br0">
      <inkml:brushProperty name="width" value="0.05" units="cm"/>
      <inkml:brushProperty name="height" value="0.05" units="cm"/>
      <inkml:brushProperty name="color" value="#F812CA"/>
    </inkml:brush>
  </inkml:definitions>
  <inkml:trace contextRef="#ctx0" brushRef="#br0">0 186 15910,'8'-6'0,"3"4"3740,-4 2-3740,0 8 1494,-1 4-1494,1 7 799,-5 6-799,21 5 0,-19-4 2632,18 2-2632,-20-14 0,5 4 0,-1-5 0,-4 0 0,9-6 0,-10 5 0,5-17 0,0 4 0,-5-12 0,5-15 0,4-33 0,5-32 0,8 7 0,-8 11 0,-5 46 0,-10 22 0,0 3 0,0 9 0</inkml:trace>
</inkml:ink>
</file>

<file path=ppt/ink/ink17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19.852"/>
    </inkml:context>
    <inkml:brush xml:id="br0">
      <inkml:brushProperty name="width" value="0.05" units="cm"/>
      <inkml:brushProperty name="height" value="0.05" units="cm"/>
      <inkml:brushProperty name="color" value="#F812CA"/>
    </inkml:brush>
  </inkml:definitions>
  <inkml:trace contextRef="#ctx0" brushRef="#br0">0 0 24575,'13'7'0,"5"-1"0,72-6 0,-38 0 0,18 0 0,-2 0 0,-23 0 0,15 6 0,-59-5 0,2 5 0,-14-6 0</inkml:trace>
</inkml:ink>
</file>

<file path=ppt/ink/ink17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21.254"/>
    </inkml:context>
    <inkml:brush xml:id="br0">
      <inkml:brushProperty name="width" value="0.05" units="cm"/>
      <inkml:brushProperty name="height" value="0.05" units="cm"/>
      <inkml:brushProperty name="color" value="#F812CA"/>
    </inkml:brush>
  </inkml:definitions>
  <inkml:trace contextRef="#ctx0" brushRef="#br0">60 1 24575,'13'7'0,"9"14"0,-1-17 0,15 35 0,-10-26 0,16 27 0,-14-21 0,7 4 0,-15-8 0,-8 0 0,-1-2 0,-9 0 0,4-1 0,-6 1 0,0 0 0,-11 2 0,-7 8 0,-13 3 0,6-1 0,9-3 0,4-15 0,11 5 0,-12 0 0,0 17 0,4-7 0,-13 7 0,12-11 0,-8-2 0,3 2 0,-7 5 0,6-14 0,-1 12 0,6-19 0,9 9 0,-9-9 0,4 9 0,-6-9 0,5 9 0,3-4 0,-1 0 0,4 5 0,26-11 0,4 5 0,27-6-6784,12-10 6784,-16 7 0,15-7 0,-20 10 0,0 0 0,-10 0 0,-2 0 0,-15 0 6784,5-7-6784,-10 5 0,4-11 0,-5 11 0,-6-4 0,-1 6 0</inkml:trace>
</inkml:ink>
</file>

<file path=ppt/ink/ink17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23.739"/>
    </inkml:context>
    <inkml:brush xml:id="br0">
      <inkml:brushProperty name="width" value="0.05" units="cm"/>
      <inkml:brushProperty name="height" value="0.05" units="cm"/>
      <inkml:brushProperty name="color" value="#F812CA"/>
    </inkml:brush>
  </inkml:definitions>
  <inkml:trace contextRef="#ctx0" brushRef="#br0">44 0 24575,'0'13'0,"0"5"0,0-3 0,0 8 0,0-4 0,0 15 0,0 12 0,-10 24 0,7-18 0,-7-2 0,10-26 0,0-10 0,-6 4 0,5-5 0,-11 0 0,11-12 0,1-13 0,1-4 0,12-13 0,-11 9 0,23-18 0,-2-23 0,-1 20 0,7-12 0,-21 46 0,5-6 0,-2 11 0,-9 2 0,3 7 0,-5 11 0,0-4 0,0 5 0,0-7 0,0 1 0,-11 2 0,9-2 0,-15-4 0,15 8 0,-9-15 0,9 15 0,-9-16 0,4 5 0,-1 0 0,-3-5 0,15 11 0,-8-5 0,15 0 0,-9 10 0,20-4 0,-18 7 0,29-2 0,-23-11 0,8 4 0,-6-9 0,-11-2 0,5-2 0,-6-3 0</inkml:trace>
</inkml:ink>
</file>

<file path=ppt/ink/ink17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24.051"/>
    </inkml:context>
    <inkml:brush xml:id="br0">
      <inkml:brushProperty name="width" value="0.05" units="cm"/>
      <inkml:brushProperty name="height" value="0.05" units="cm"/>
      <inkml:brushProperty name="color" value="#F812CA"/>
    </inkml:brush>
  </inkml:definitions>
  <inkml:trace contextRef="#ctx0" brushRef="#br0">0 61 11090,'15'-19'0,"0"6"4974,12-3-4974,4 14 586,1-9 1,-11 11 0,-15 0 0</inkml:trace>
</inkml:ink>
</file>

<file path=ppt/ink/ink17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24.298"/>
    </inkml:context>
    <inkml:brush xml:id="br0">
      <inkml:brushProperty name="width" value="0.05" units="cm"/>
      <inkml:brushProperty name="height" value="0.05" units="cm"/>
      <inkml:brushProperty name="color" value="#F812CA"/>
    </inkml:brush>
  </inkml:definitions>
  <inkml:trace contextRef="#ctx0" brushRef="#br0">1 13 24575,'19'0'0,"-1"0"0,-5 0 0,0-5 0,0 3 0,5-4 0,-10 6 0,3 0 0</inkml:trace>
</inkml:ink>
</file>

<file path=ppt/ink/ink17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24.652"/>
    </inkml:context>
    <inkml:brush xml:id="br0">
      <inkml:brushProperty name="width" value="0.05" units="cm"/>
      <inkml:brushProperty name="height" value="0.05" units="cm"/>
      <inkml:brushProperty name="color" value="#F812CA"/>
    </inkml:brush>
  </inkml:definitions>
  <inkml:trace contextRef="#ctx0" brushRef="#br0">48 1 24575,'0'19'0,"0"-1"0,0 1 0,-16 4 0,12 3 0,-11-2 0,9 0 0,5-10 0,-5 4 0,6-10 0,0-3 0</inkml:trace>
</inkml:ink>
</file>

<file path=ppt/ink/ink17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26.494"/>
    </inkml:context>
    <inkml:brush xml:id="br0">
      <inkml:brushProperty name="width" value="0.05" units="cm"/>
      <inkml:brushProperty name="height" value="0.05" units="cm"/>
      <inkml:brushProperty name="color" value="#F812CA"/>
    </inkml:brush>
  </inkml:definitions>
  <inkml:trace contextRef="#ctx0" brushRef="#br0">30 28 24575,'0'-13'0,"0"0"0,0 12 0,0 7 0,0 8 0,-7 10 0,5-5 0,-5 6 0,1-6 0,5-1 0,-5-5 0,6 0 0,0 5 0,0-9 0,0 1 0</inkml:trace>
</inkml:ink>
</file>

<file path=ppt/ink/ink17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27.206"/>
    </inkml:context>
    <inkml:brush xml:id="br0">
      <inkml:brushProperty name="width" value="0.05" units="cm"/>
      <inkml:brushProperty name="height" value="0.05" units="cm"/>
      <inkml:brushProperty name="color" value="#F812CA"/>
    </inkml:brush>
  </inkml:definitions>
  <inkml:trace contextRef="#ctx0" brushRef="#br0">1 99 24575,'7'11'0,"5"-3"0,-11 10 0,10-5 0,-9 5 0,4 2 0,1 4 0,-5-4 0,5 3 0,-1-9 0,-5 4 0,12 0 0,-11-3 0,13-14 0,-13-4 0,11-15-6784,6-24 6784,3-2 0,11-29 0,-8 16 0,-11 11 0,2 17 0,-14 22 0,3 8 0,-10 12 0,3-6 0,-4-1 0</inkml:trace>
</inkml:ink>
</file>

<file path=ppt/ink/ink17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30.648"/>
    </inkml:context>
    <inkml:brush xml:id="br0">
      <inkml:brushProperty name="width" value="0.05" units="cm"/>
      <inkml:brushProperty name="height" value="0.05" units="cm"/>
      <inkml:brushProperty name="color" value="#F812CA"/>
    </inkml:brush>
  </inkml:definitions>
  <inkml:trace contextRef="#ctx0" brushRef="#br0">311 40 17057,'-13'-7'0,"0"-11"3331,0 16-3331,-6-10 1290,0 12-1290,-6 7 684,3 6-684,10 3 2213,4 7-2213,1-4 0,5 15 0,-5 3 0,7 9 0,0 0 0,0-1 0,0 1 0,0 0 0,0 9 0,0-6 0,0 6 0,0-19 0,0 8 0,0-17 0,0 2 0,-16-2 0,7-17 0,-14 11 0,10-20 0,0 5 0,0 0 0,0-5 0,-5 5 0,4-6 0,1-6 0,8 5 0,5-5 0</inkml:trace>
</inkml:ink>
</file>

<file path=ppt/ink/ink1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15.577"/>
    </inkml:context>
    <inkml:brush xml:id="br0">
      <inkml:brushProperty name="width" value="0.05" units="cm"/>
      <inkml:brushProperty name="height" value="0.05" units="cm"/>
      <inkml:brushProperty name="color" value="#F812CA"/>
    </inkml:brush>
  </inkml:definitions>
  <inkml:trace contextRef="#ctx0" brushRef="#br0">60 1 24575,'-13'0'0,"0"6"0,6 1 0,-6 11 0,11 2 0,-5 4 0,7-4 0,0-2 0,0-5 0,5-6 0,2-1 0,6-6 0,0 0 0,-6-11 0,6-3 0,-11-6 0,6 2 0,-8 5 0,0-5 0,0 4 0,-6 1 0,4 2 0,-9 9 0,4-4 0,-6 6 0,5 6 0,-3-4 0,9 9 0,-9-9 0,9 9 0,7-10 0,-2 5 0,8-6 0</inkml:trace>
</inkml:ink>
</file>

<file path=ppt/ink/ink17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31.173"/>
    </inkml:context>
    <inkml:brush xml:id="br0">
      <inkml:brushProperty name="width" value="0.05" units="cm"/>
      <inkml:brushProperty name="height" value="0.05" units="cm"/>
      <inkml:brushProperty name="color" value="#F812CA"/>
    </inkml:brush>
  </inkml:definitions>
  <inkml:trace contextRef="#ctx0" brushRef="#br0">0 71 10863,'21'-21'0,"-6"9"5005,3-2-5005,0 13 2386,2-5-2386,15 6 1369,-7 0-1369,7 0 4952,-15 0-4952,-2 0 0,-5 0 0,5-7 0,1 5 0,-5-5 0,-3 7 0</inkml:trace>
</inkml:ink>
</file>

<file path=ppt/ink/ink17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31.848"/>
    </inkml:context>
    <inkml:brush xml:id="br0">
      <inkml:brushProperty name="width" value="0.05" units="cm"/>
      <inkml:brushProperty name="height" value="0.05" units="cm"/>
      <inkml:brushProperty name="color" value="#F812CA"/>
    </inkml:brush>
  </inkml:definitions>
  <inkml:trace contextRef="#ctx0" brushRef="#br0">66 1 24575,'-6'7'0,"5"19"0,-5-15 0,-2 22 0,7-4 0,-7 7 0,8 10 0,-10 20 0,7-15 0,-7 15-6784,10-20 6784,0-9 0,0-9 0,-6-9 0,5-7 0,-5-10 0,6 2 0,0-10 0</inkml:trace>
</inkml:ink>
</file>

<file path=ppt/ink/ink17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32.396"/>
    </inkml:context>
    <inkml:brush xml:id="br0">
      <inkml:brushProperty name="width" value="0.05" units="cm"/>
      <inkml:brushProperty name="height" value="0.05" units="cm"/>
      <inkml:brushProperty name="color" value="#F812CA"/>
    </inkml:brush>
  </inkml:definitions>
  <inkml:trace contextRef="#ctx0" brushRef="#br0">1 39 19968,'0'-13'0,"5"6"2157,-3-4-2157,15 9 782,-9-4-782,15 6 404,-8 0-404,-3 11 1264,1 3-1264,-11 20 0,-1-12 0,-8 5 0,-6-14 0,0 0 0,0-6 0,-2 10 0,2-9 0,4 5 0,3-8 0</inkml:trace>
</inkml:ink>
</file>

<file path=ppt/ink/ink17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32.800"/>
    </inkml:context>
    <inkml:brush xml:id="br0">
      <inkml:brushProperty name="width" value="0.05" units="cm"/>
      <inkml:brushProperty name="height" value="0.05" units="cm"/>
      <inkml:brushProperty name="color" value="#F812CA"/>
    </inkml:brush>
  </inkml:definitions>
  <inkml:trace contextRef="#ctx0" brushRef="#br0">99 1 24575,'0'18'0,"0"1"0,0 1 0,0-2 0,0-5 0,-6 0 0,5 0 0,-11-1 0,-5 11 0,-3-6 0,-4 0 0,12-10 0,6-7 0</inkml:trace>
</inkml:ink>
</file>

<file path=ppt/ink/ink17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35.440"/>
    </inkml:context>
    <inkml:brush xml:id="br0">
      <inkml:brushProperty name="width" value="0.05" units="cm"/>
      <inkml:brushProperty name="height" value="0.05" units="cm"/>
      <inkml:brushProperty name="color" value="#F812CA"/>
    </inkml:brush>
  </inkml:definitions>
  <inkml:trace contextRef="#ctx0" brushRef="#br0">43 14 24575,'0'-13'0,"0"22"0,0-5 0,-6 20 0,5-6 0,-5 2 0,-1 32 0,5-26 0,-5 20 0,7-28 0,0-4 0,-6-2 0,5-6 0,-5-6 0</inkml:trace>
</inkml:ink>
</file>

<file path=ppt/ink/ink17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36.446"/>
    </inkml:context>
    <inkml:brush xml:id="br0">
      <inkml:brushProperty name="width" value="0.05" units="cm"/>
      <inkml:brushProperty name="height" value="0.05" units="cm"/>
      <inkml:brushProperty name="color" value="#F812CA"/>
    </inkml:brush>
  </inkml:definitions>
  <inkml:trace contextRef="#ctx0" brushRef="#br0">0 0 24575,'0'28'0,"6"-12"0,-5 12 0,12-10 0,-11 1 0,13 6 0,-13-1 0,5 1 0,0 0 0,-5-1 0,5-4 0,-1-2 0,-5-5 0,5-1 0,0 1 0,-5-11 0,11-4 0,-11-11 0,5-5 0,4-31 0,3 7 0,0-15 0,-3 23 0,-4 14 0,-5 2 0,5 5 0,-6 12 0,0-9 0,5 14 0,-3-16 0,4 11 0,-6-5 0</inkml:trace>
</inkml:ink>
</file>

<file path=ppt/ink/ink17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37.077"/>
    </inkml:context>
    <inkml:brush xml:id="br0">
      <inkml:brushProperty name="width" value="0.05" units="cm"/>
      <inkml:brushProperty name="height" value="0.05" units="cm"/>
      <inkml:brushProperty name="color" value="#F812CA"/>
    </inkml:brush>
  </inkml:definitions>
  <inkml:trace contextRef="#ctx0" brushRef="#br0">1 0 24575,'6'7'0,"16"-1"0,-6-6 0,12 0 0,-15 0 0,-1 0 0,7 0 0,-11 0 0,3 0 0</inkml:trace>
</inkml:ink>
</file>

<file path=ppt/ink/ink17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38.658"/>
    </inkml:context>
    <inkml:brush xml:id="br0">
      <inkml:brushProperty name="width" value="0.05" units="cm"/>
      <inkml:brushProperty name="height" value="0.05" units="cm"/>
      <inkml:brushProperty name="color" value="#F812CA"/>
    </inkml:brush>
  </inkml:definitions>
  <inkml:trace contextRef="#ctx0" brushRef="#br0">56 0 24575,'0'19'0,"0"0"0,0-1 0,0 1 0,0 6 0,0-1 0,0 1 0,0 9 0,0-7 0,0 7 0,-6-15 0,4-1 0,-11 0 0,6-9 0,-2 8 0,3-10 0,0 0 0,5 4 0,-5-15 0,12 8 0,-5-20 0,16 5 0,-14-12 0,31-11 0,-17-4 0,16-2 0,-15 11 0,2 10 0,-6 11 0,4 1 0,-11 12 0,-1 2 0,-6 12 0,0 0 0,0 6 0,-6-6 0,-1-1 0,-11-11 0,-2-1 0,1-6 0,0 0 0,6 0 0,17 0 0,-7 11 0,34-8 0,-20 13 0,17-14 0,-15 9 0,0-9 0,-1 9 0,7-10 0,-5 5 0,4-6 0,-5 6 0,5-5 0,-10 5 0,3-6 0</inkml:trace>
</inkml:ink>
</file>

<file path=ppt/ink/ink17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39.978"/>
    </inkml:context>
    <inkml:brush xml:id="br0">
      <inkml:brushProperty name="width" value="0.05" units="cm"/>
      <inkml:brushProperty name="height" value="0.05" units="cm"/>
      <inkml:brushProperty name="color" value="#F812CA"/>
    </inkml:brush>
  </inkml:definitions>
  <inkml:trace contextRef="#ctx0" brushRef="#br0">1 0 24575,'34'0'0,"-12"0"0,5 0 0,-8 0 0,-5 0 0,5 0 0,-1 0 0,-4 0 0,-2 6 0,-6-5 0,-6 5 0</inkml:trace>
</inkml:ink>
</file>

<file path=ppt/ink/ink17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40.308"/>
    </inkml:context>
    <inkml:brush xml:id="br0">
      <inkml:brushProperty name="width" value="0.05" units="cm"/>
      <inkml:brushProperty name="height" value="0.05" units="cm"/>
      <inkml:brushProperty name="color" value="#F812CA"/>
    </inkml:brush>
  </inkml:definitions>
  <inkml:trace contextRef="#ctx0" brushRef="#br0">0 1 24575,'13'0'0,"0"0"0,5 0 0,13 0 0,-4 0 0,8 0 0,-15 0 0,-2 0 0,-11 0 0,-1 0 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22:16.143"/>
    </inkml:context>
    <inkml:brush xml:id="br0">
      <inkml:brushProperty name="width" value="0.05" units="cm"/>
      <inkml:brushProperty name="height" value="0.05" units="cm"/>
      <inkml:brushProperty name="color" value="#004F8B"/>
    </inkml:brush>
  </inkml:definitions>
  <inkml:trace contextRef="#ctx0" brushRef="#br0">69 0 24575,'-7'9'0,"5"6"0,-5 0 0,0 3 0,5 5 0,-5-7 0,7 6 0,0 3 0,0 5 0,0 1 0,-9 0 0,6 0 0,-6 0 0,9-7 0,-7-1 0,5-1 0,-5-4 0,7-9 0,0-4 0,0-12 0</inkml:trace>
</inkml:ink>
</file>

<file path=ppt/ink/ink1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16.673"/>
    </inkml:context>
    <inkml:brush xml:id="br0">
      <inkml:brushProperty name="width" value="0.05" units="cm"/>
      <inkml:brushProperty name="height" value="0.05" units="cm"/>
      <inkml:brushProperty name="color" value="#F812CA"/>
    </inkml:brush>
  </inkml:definitions>
  <inkml:trace contextRef="#ctx0" brushRef="#br0">39 29 24575,'-6'-7'0,"-1"1"0,0 12 0,-5-5 0,11 16 0,-5-9 0,6 10 0,0-5 0,6-6 0,-5 5 0,11-11 0,10 5 0,-6-6 0,17-7 0,-25-1 0,9-1 0,-16-7 0,5 7 0,-6-14 0,-6 14 0,-1-2 0,0 5 0,-5 5 0,5-5 0,-6 6 0,6 6 0,-5-5 0,11 11 0,-11-11 0,11 11 0,-5-5 0,6 6 0,11-6 0,-1-12 0,3 2 0,-6-8 0</inkml:trace>
</inkml:ink>
</file>

<file path=ppt/ink/ink18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41.578"/>
    </inkml:context>
    <inkml:brush xml:id="br0">
      <inkml:brushProperty name="width" value="0.05" units="cm"/>
      <inkml:brushProperty name="height" value="0.05" units="cm"/>
      <inkml:brushProperty name="color" value="#F812CA"/>
    </inkml:brush>
  </inkml:definitions>
  <inkml:trace contextRef="#ctx0" brushRef="#br0">14 15 19288,'0'-13'0,"0"11"2446,0 24-2446,0 11 900,0 9-900,0 3 468,0-18-468,0 9 1473,0-12-1473,0 1 0,-6-6 0,5-1 0,-5-11 0,6-1 0</inkml:trace>
</inkml:ink>
</file>

<file path=ppt/ink/ink18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42.090"/>
    </inkml:context>
    <inkml:brush xml:id="br0">
      <inkml:brushProperty name="width" value="0.05" units="cm"/>
      <inkml:brushProperty name="height" value="0.05" units="cm"/>
      <inkml:brushProperty name="color" value="#F812CA"/>
    </inkml:brush>
  </inkml:definitions>
  <inkml:trace contextRef="#ctx0" brushRef="#br0">19 1 24575,'-7'6'0,"-5"-5"0,41 5 0,-7-6 0,43 0 0,-8 0 0,20 0 0,2 0 0,9 0 0,-9 0 0,-2 0 0,-14 0 0,-32 0 0,-18 0 0,-42 0 0,13 0 0,-4 0 0</inkml:trace>
</inkml:ink>
</file>

<file path=ppt/ink/ink18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43.570"/>
    </inkml:context>
    <inkml:brush xml:id="br0">
      <inkml:brushProperty name="width" value="0.05" units="cm"/>
      <inkml:brushProperty name="height" value="0.05" units="cm"/>
      <inkml:brushProperty name="color" value="#F812CA"/>
    </inkml:brush>
  </inkml:definitions>
  <inkml:trace contextRef="#ctx0" brushRef="#br0">106 0 24575,'-7'11'0,"-4"-2"0,9 9 0,-4 0 0,-12 35 0,4-11 0,-7 18 0,11-26 0,3-9 0,5-6 0,-6 5 0,8-16 0,0 3 0</inkml:trace>
</inkml:ink>
</file>

<file path=ppt/ink/ink18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44.260"/>
    </inkml:context>
    <inkml:brush xml:id="br0">
      <inkml:brushProperty name="width" value="0.05" units="cm"/>
      <inkml:brushProperty name="height" value="0.05" units="cm"/>
      <inkml:brushProperty name="color" value="#F812CA"/>
    </inkml:brush>
  </inkml:definitions>
  <inkml:trace contextRef="#ctx0" brushRef="#br0">0 159 10852,'6'-1'0,"-4"7"5006,9 9-5006,-9 8 2388,11-4-2388,-12 6 1370,22 4-1370,-19-4 4959,22 1-4959,-23-8 0,13-3 0,-14-2 0,9-6 0,-9-7 0,3-22 0,-5 0 0,0-12 0,11 0 0,-9-12 0,19-44 0,-19 39 0,14-11 0,-14 45 0,3 20 0,-5-7 0,-6 11 0,5 5 0,-5-11 0,6 5 0</inkml:trace>
</inkml:ink>
</file>

<file path=ppt/ink/ink18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45.880"/>
    </inkml:context>
    <inkml:brush xml:id="br0">
      <inkml:brushProperty name="width" value="0.05" units="cm"/>
      <inkml:brushProperty name="height" value="0.05" units="cm"/>
      <inkml:brushProperty name="color" value="#F812CA"/>
    </inkml:brush>
  </inkml:definitions>
  <inkml:trace contextRef="#ctx0" brushRef="#br0">0 1 24575,'20'0'0,"-2"0"0,0 0 0,1 0 0,15 0 0,12 0 0,3 0 0,6 0 0,-19 0 0,-2 0 0,-14 0 0,-2 0 0,-11 5 0,-1-3 0,-6 4 0</inkml:trace>
</inkml:ink>
</file>

<file path=ppt/ink/ink18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47.388"/>
    </inkml:context>
    <inkml:brush xml:id="br0">
      <inkml:brushProperty name="width" value="0.05" units="cm"/>
      <inkml:brushProperty name="height" value="0.05" units="cm"/>
      <inkml:brushProperty name="color" value="#F812CA"/>
    </inkml:brush>
  </inkml:definitions>
  <inkml:trace contextRef="#ctx0" brushRef="#br0">138 0 24575,'13'7'0,"0"-1"0,5 1 0,2-5 0,4 13 0,-4-13 0,2 25 0,-8-16 0,4 17 0,-4-10 0,1 1 0,1 6 0,-6-1 0,8-3 0,-16-2 0,9-5 0,-5-1 0,-4 0 0,3 0 0,-10 0 0,3 0 0,-28 12 0,9 0 0,-22 12 0,0 0 0,6-2 0,-6 2 0,13-10 0,6-4 0,6-9 0,-5 9 0,-2 1 0,1 1 0,7-2 0,5-16 0,11 4 0,1-9 0,21 3 0,1-5 0,53 0 0,-31 0 0,33 0 0,-31 0 0,0 0 0,-9 0 0,-3 0 0,-10 0 0,1 0 0,-6 0 0,-1 0 0,-5 0 0,0 0 0,-6-5 0,5 3 0,-5-4 0,6 6 0,0 0 0,-6-5 0,-1-3 0,-6-5 0,0 6 0,0 1 0</inkml:trace>
</inkml:ink>
</file>

<file path=ppt/ink/ink18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48.739"/>
    </inkml:context>
    <inkml:brush xml:id="br0">
      <inkml:brushProperty name="width" value="0.05" units="cm"/>
      <inkml:brushProperty name="height" value="0.05" units="cm"/>
      <inkml:brushProperty name="color" value="#F812CA"/>
    </inkml:brush>
  </inkml:definitions>
  <inkml:trace contextRef="#ctx0" brushRef="#br0">310 89 17284,'-7'-13'0,"-5"6"3246,0-10-3246,3 3 1251,-13 0-1251,20-2 660,-15 14-660,10-4 2134,-1 12-2134,-3 1 0,9 11 0,-3 2 0,-3 4 0,6 10 0,-5 3 0,-5 18 0,9 3 0,-9 9 0,0 0 0,9-9 0,-9-3 0,2-9 0,8 1 0,-9-15 0,5-3 0,5-11 0,-16-10 0,9 9 0,-16-15 0,10 3 0,-4-5 0,11-5 0,1 3 0,6-4 0</inkml:trace>
</inkml:ink>
</file>

<file path=ppt/ink/ink18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49.166"/>
    </inkml:context>
    <inkml:brush xml:id="br0">
      <inkml:brushProperty name="width" value="0.05" units="cm"/>
      <inkml:brushProperty name="height" value="0.05" units="cm"/>
      <inkml:brushProperty name="color" value="#F812CA"/>
    </inkml:brush>
  </inkml:definitions>
  <inkml:trace contextRef="#ctx0" brushRef="#br0">1 46 24575,'11'-14'0,"-3"6"0,15 1 0,-3 7 0,4 0 0,10 0 0,-7-8 0,2 7 0,-11-7 0,-21 8 0,0 6 0,-10-5 0,8 5 0</inkml:trace>
</inkml:ink>
</file>

<file path=ppt/ink/ink18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49.923"/>
    </inkml:context>
    <inkml:brush xml:id="br0">
      <inkml:brushProperty name="width" value="0.05" units="cm"/>
      <inkml:brushProperty name="height" value="0.05" units="cm"/>
      <inkml:brushProperty name="color" value="#F812CA"/>
    </inkml:brush>
  </inkml:definitions>
  <inkml:trace contextRef="#ctx0" brushRef="#br0">50 1 18311,'0'4'0,"0"-2"2847,0 16-2847,0 0 1070,0 2-1070,0 14 560,0 2-560,-10 52 0,7-41 0,-7 30 1787,4-58-1787,5 4 0,-11-8 0,11-3 0,-5-6 0</inkml:trace>
</inkml:ink>
</file>

<file path=ppt/ink/ink18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50.470"/>
    </inkml:context>
    <inkml:brush xml:id="br0">
      <inkml:brushProperty name="width" value="0.05" units="cm"/>
      <inkml:brushProperty name="height" value="0.05" units="cm"/>
      <inkml:brushProperty name="color" value="#F812CA"/>
    </inkml:brush>
  </inkml:definitions>
  <inkml:trace contextRef="#ctx0" brushRef="#br0">4 57 19382,'11'-15'0,"-3"7"2407,10-5-2407,-5 12 0,0-5 0,0 0 884,0 5-884,5-5 458,-4 6-458,-2 6 1444,-6 1-1444,-13 11 0,5-4 0,-11 4 0,11-5 0,-14-6 0,13 10 0,-19-14 0,13 13 0,-9-14 0,0 4 0,10-1 0,-9-3 0,15 3 0,-3-5 0</inkml:trace>
</inkml:ink>
</file>

<file path=ppt/ink/ink1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17.768"/>
    </inkml:context>
    <inkml:brush xml:id="br0">
      <inkml:brushProperty name="width" value="0.05" units="cm"/>
      <inkml:brushProperty name="height" value="0.05" units="cm"/>
      <inkml:brushProperty name="color" value="#F812CA"/>
    </inkml:brush>
  </inkml:definitions>
  <inkml:trace contextRef="#ctx0" brushRef="#br0">26 80 24575,'-13'0'0,"6"6"0,1 6 0,6 2 0,0 5 0,6-12 0,16-2 0,-6-5 0,12 0 0,-21-10 0,5 7 0,-11-29 0,5 21 0,0-16 0,-5 14 0,5 0 0,-6 0 0,-6 6 0,-1-5 0,-12 11 0,5 0 0,2 9 0,0-1 0,11 4 0,-5-9 0,6 3 0</inkml:trace>
</inkml:ink>
</file>

<file path=ppt/ink/ink18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50.937"/>
    </inkml:context>
    <inkml:brush xml:id="br0">
      <inkml:brushProperty name="width" value="0.05" units="cm"/>
      <inkml:brushProperty name="height" value="0.05" units="cm"/>
      <inkml:brushProperty name="color" value="#F812CA"/>
    </inkml:brush>
  </inkml:definitions>
  <inkml:trace contextRef="#ctx0" brushRef="#br0">39 0 24575,'0'13'0,"0"0"0,0 5 0,-5-9 0,3 7 0,-9-14 0,9 9 0,-9-9 0,9 9 0,-4-4 0,6 0 0,0-1 0</inkml:trace>
</inkml:ink>
</file>

<file path=ppt/ink/ink18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51.892"/>
    </inkml:context>
    <inkml:brush xml:id="br0">
      <inkml:brushProperty name="width" value="0.05" units="cm"/>
      <inkml:brushProperty name="height" value="0.05" units="cm"/>
      <inkml:brushProperty name="color" value="#F812CA"/>
    </inkml:brush>
  </inkml:definitions>
  <inkml:trace contextRef="#ctx0" brushRef="#br0">13 1 15759,'0'3'0,"0"5"3792,0 12-3792,0 3 1520,0-8-1520,0 3 815,0-5-815,-6 0 2689,5 0-2689,-5 0 0,6 0 0,0 0 0,0-17 0,6 1 0,3-20 0,5 3 0,9-10 0,-7 15 0,9-13 0,-11 25 0,-1 3 0,-7 9 0,-6 9 0,0-5 0,0 0 0,0 5 0,0-4 0,-6 4 0,4-5 0,-3 0 0,20-21 0,-11 4 0,31-23 0,-22 7 0,27-11 0,-17 8 0,9-3 0,-7 17 0,-5 4 0,-8 15 0,-6-1 0,-6 9 0,0-5 0,0 11 0,0-8 0,0 3 0,0-14 0</inkml:trace>
</inkml:ink>
</file>

<file path=ppt/ink/ink18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53.509"/>
    </inkml:context>
    <inkml:brush xml:id="br0">
      <inkml:brushProperty name="width" value="0.05" units="cm"/>
      <inkml:brushProperty name="height" value="0.05" units="cm"/>
      <inkml:brushProperty name="color" value="#F812CA"/>
    </inkml:brush>
  </inkml:definitions>
  <inkml:trace contextRef="#ctx0" brushRef="#br0">0 10 16591,'13'-7'0,"-6"12"3501,-1 4-3501,-6 14 1373,0-4-1373,0 6 730,0 0-730,0-1 2380,0 1-2380,0-5 0,0-13 0,0-9 0,6-11 0,-5 0 0,20-9 0,-10 1 0,14-8 0,-9 5 0,-1 4 0,5 0 0,-6 13 0,-2-6 0,-6 17 0,-6-3 0,0 12 0,0 0 0,0 0 0,0 0 0,-6 0 0,5 5 0,-5-3 0,6 8 0,-6-14 0,5 13 0,-5-14 0,6-6 0,6-5 0,2-21 0,7 5 0,2-6 0,-1 1 0,-1 4 0,-1 8 0,-7 0 0,5 11 0,-11 1 0,5 21 0,-6-4 0,0 10 0,0-14 0,0 0 0,0 0 0,0 0 0,0 0 0,0 0 0,0-6 0,0-1 0</inkml:trace>
</inkml:ink>
</file>

<file path=ppt/ink/ink18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53.981"/>
    </inkml:context>
    <inkml:brush xml:id="br0">
      <inkml:brushProperty name="width" value="0.05" units="cm"/>
      <inkml:brushProperty name="height" value="0.05" units="cm"/>
      <inkml:brushProperty name="color" value="#F812CA"/>
    </inkml:brush>
  </inkml:definitions>
  <inkml:trace contextRef="#ctx0" brushRef="#br0">0 1 19607,'13'0'0,"0"0"2312,0 0-2312,5 0 211,1 0 0,-5 0 0,-3 0 1</inkml:trace>
</inkml:ink>
</file>

<file path=ppt/ink/ink18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54.220"/>
    </inkml:context>
    <inkml:brush xml:id="br0">
      <inkml:brushProperty name="width" value="0.05" units="cm"/>
      <inkml:brushProperty name="height" value="0.05" units="cm"/>
      <inkml:brushProperty name="color" value="#F812CA"/>
    </inkml:brush>
  </inkml:definitions>
  <inkml:trace contextRef="#ctx0" brushRef="#br0">1 0 24575,'19'0'0,"-1"0"0,-5 0 0,0 0 0,0 0 0,0 0 0,5 0 0,-4 0 0,-2 0 0,-6 0 0</inkml:trace>
</inkml:ink>
</file>

<file path=ppt/ink/ink18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54.845"/>
    </inkml:context>
    <inkml:brush xml:id="br0">
      <inkml:brushProperty name="width" value="0.05" units="cm"/>
      <inkml:brushProperty name="height" value="0.05" units="cm"/>
      <inkml:brushProperty name="color" value="#F812CA"/>
    </inkml:brush>
  </inkml:definitions>
  <inkml:trace contextRef="#ctx0" brushRef="#br0">56 13 24575,'-13'0'0,"6"6"0,-6 6 0,11 2 0,-11 4 0,11-5 0,-3 0 0,5 0 0,0 0 0,0 0 0,0 0 0,10-6 0,-1-1 0,14-6 0,-14-6 0,13 4 0,-20-14 0,15 7 0,-16-9 0,11 5 0,-11 0 0,5-5 0,-6 3 0,0-3 0,0 5 0,-6 6 0,5 1 0,-5 6 0</inkml:trace>
</inkml:ink>
</file>

<file path=ppt/ink/ink18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56.195"/>
    </inkml:context>
    <inkml:brush xml:id="br0">
      <inkml:brushProperty name="width" value="0.05" units="cm"/>
      <inkml:brushProperty name="height" value="0.05" units="cm"/>
      <inkml:brushProperty name="color" value="#F812CA"/>
    </inkml:brush>
  </inkml:definitions>
  <inkml:trace contextRef="#ctx0" brushRef="#br0">52 1 24575,'0'25'0,"-6"-6"0,5-1 0,-5-5 0,0 0 0,5 0 0,-5 5 0,0-4 0,5 4 0,-5-5 0,6 5 0,-6-9 0,5 1 0,-5-10 0</inkml:trace>
</inkml:ink>
</file>

<file path=ppt/ink/ink18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56.830"/>
    </inkml:context>
    <inkml:brush xml:id="br0">
      <inkml:brushProperty name="width" value="0.05" units="cm"/>
      <inkml:brushProperty name="height" value="0.05" units="cm"/>
      <inkml:brushProperty name="color" value="#F812CA"/>
    </inkml:brush>
  </inkml:definitions>
  <inkml:trace contextRef="#ctx0" brushRef="#br0">1 32 12727,'7'4'0,"-1"-1"3943,-6 15-3943,0 0 2220,7 1-2220,-5 6 1253,5-1-1253,1 1 3869,-7 0-3869,14-1 563,-13 1-563,11-6 0,-12-1 0,11-11 0,-11 5 0,5-22 0,-6 8 0,0-17 0,0 1 0,7-1 0,-5-6 0,23-13 0,-20 10 0,20-9 0,-23 17 0,5 2 0,-1 5 0,-5-5 0,5 4 0,-12 1 0,5 7 0,-5 6 0</inkml:trace>
</inkml:ink>
</file>

<file path=ppt/ink/ink18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57.363"/>
    </inkml:context>
    <inkml:brush xml:id="br0">
      <inkml:brushProperty name="width" value="0.05" units="cm"/>
      <inkml:brushProperty name="height" value="0.05" units="cm"/>
      <inkml:brushProperty name="color" value="#F812CA"/>
    </inkml:brush>
  </inkml:definitions>
  <inkml:trace contextRef="#ctx0" brushRef="#br0">0 14 24575,'18'0'0,"-4"0"0,4 0 0,0 0 0,8 0 0,0 0 0,-1 0 0,-7 0 0,-5-6 0,-12 4 0,-2-3 0,-7 5 0,3 0 0</inkml:trace>
</inkml:ink>
</file>

<file path=ppt/ink/ink18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58:57.760"/>
    </inkml:context>
    <inkml:brush xml:id="br0">
      <inkml:brushProperty name="width" value="0.05" units="cm"/>
      <inkml:brushProperty name="height" value="0.05" units="cm"/>
      <inkml:brushProperty name="color" value="#F812CA"/>
    </inkml:brush>
  </inkml:definitions>
  <inkml:trace contextRef="#ctx0" brushRef="#br0">33 1 24575,'0'12'0,"0"1"0,0 5 0,0 2 0,-7 4 0,5 1 0,-5-6 0,-1 5 0,6-10 0,-5 4 0,7-5 0,0 0 0,0 5 0,0-10 0,0 3 0</inkml:trace>
</inkml:ink>
</file>

<file path=ppt/ink/ink1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23.972"/>
    </inkml:context>
    <inkml:brush xml:id="br0">
      <inkml:brushProperty name="width" value="0.05" units="cm"/>
      <inkml:brushProperty name="height" value="0.05" units="cm"/>
      <inkml:brushProperty name="color" value="#F812CA"/>
    </inkml:brush>
  </inkml:definitions>
  <inkml:trace contextRef="#ctx0" brushRef="#br0">69 70 17843,'-13'0'0,"6"6"3032,-4 1-3032,9 11 1152,-11 1-1152,11 1 606,-5-2-606,1-5 1942,5 0-1942,-5 0 0,6-1 0,0 1 0,0 5 0,0-3 0,0 3 0,6-11 0,-5 4 0,10-9 0,-9 9 0,4-4 0,-1 1 0,2-3 0,6-5 0,0 0 0,0 0 0,0 0 0,-6-5 0,5 3 0,-11-9 0,16 2 0,-14-5 0,13 6 0,-14-4 0,3 5 0,1 0 0,-4-5 0,3 0 0,3-8 0,-7 1 0,7 0 0,-8 1 0,5 4 0,-3-4 0,4 5 0,-14-6 0,6 5 0,-5-4 0,1 11 0,5-5 0,-5 5 0,0 0 0,5-5 0,-11 11 0,5-5 0,-6 6 0,6 6 0,-10-5 0,4 25 0,-6-15 0,7 11 0,6-16 0</inkml:trace>
</inkml:ink>
</file>

<file path=ppt/ink/ink18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1:12.096"/>
    </inkml:context>
    <inkml:brush xml:id="br0">
      <inkml:brushProperty name="width" value="0.05" units="cm"/>
      <inkml:brushProperty name="height" value="0.05" units="cm"/>
      <inkml:brushProperty name="color" value="#F812CA"/>
    </inkml:brush>
  </inkml:definitions>
  <inkml:trace contextRef="#ctx0" brushRef="#br0">4 15 24575,'6'-13'0,"-5"11"0,5 18 0,-6 17 0,0 13 0,0 11 0,0-9 0,0 8 0,0-11 0,0-8 0,0-3 0,-7-9 0,5-1 0,-6-5 0,8 0 0,0-7 0,0 1 0,0 0 0,0-6 0,0-1 0</inkml:trace>
</inkml:ink>
</file>

<file path=ppt/ink/ink18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1:12.919"/>
    </inkml:context>
    <inkml:brush xml:id="br0">
      <inkml:brushProperty name="width" value="0.05" units="cm"/>
      <inkml:brushProperty name="height" value="0.05" units="cm"/>
      <inkml:brushProperty name="color" value="#F812CA"/>
    </inkml:brush>
  </inkml:definitions>
  <inkml:trace contextRef="#ctx0" brushRef="#br0">1 39 24575,'19'0'0,"5"0"0,-5 0 0,6 0 0,-1-7 0,12 5 0,-9-5 0,8 0 0,-15 5 0,3-6 0,-9 8 0,-1-5 0,-8 9 0,-5-8 0,0 9 0</inkml:trace>
</inkml:ink>
</file>

<file path=ppt/ink/ink18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1:13.775"/>
    </inkml:context>
    <inkml:brush xml:id="br0">
      <inkml:brushProperty name="width" value="0.05" units="cm"/>
      <inkml:brushProperty name="height" value="0.05" units="cm"/>
      <inkml:brushProperty name="color" value="#F812CA"/>
    </inkml:brush>
  </inkml:definitions>
  <inkml:trace contextRef="#ctx0" brushRef="#br0">1 65 24575,'7'-6'0,"10"5"0,-9-5 0,10 6 0,0 0 0,-3-6 0,3 5 0,-5-5 0,-1 6 0,7 0 0,0 0 0,6 0 0,-6 0 0,-1-6 0,-5 5 0,0-5 0,-6 0 0,10 5 0,-15-11 0,4 11 0,-8-5 0,-4 6 0</inkml:trace>
</inkml:ink>
</file>

<file path=ppt/ink/ink18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1:14.818"/>
    </inkml:context>
    <inkml:brush xml:id="br0">
      <inkml:brushProperty name="width" value="0.05" units="cm"/>
      <inkml:brushProperty name="height" value="0.05" units="cm"/>
      <inkml:brushProperty name="color" value="#F812CA"/>
    </inkml:brush>
  </inkml:definitions>
  <inkml:trace contextRef="#ctx0" brushRef="#br0">49 1 24575,'0'19'0,"0"4"0,0-3 0,0 14 0,-10 2 0,7 29 0,-7 4 0,10 10 0,0-2 0,0-19 0,0-3 0,0-9 0,0-10 0,0 4 0,-6-19 0,5 3 0,-5-12 0,0 1 0,5 0 0,-5-6 0,6-1 0</inkml:trace>
</inkml:ink>
</file>

<file path=ppt/ink/ink18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1:15.524"/>
    </inkml:context>
    <inkml:brush xml:id="br0">
      <inkml:brushProperty name="width" value="0.05" units="cm"/>
      <inkml:brushProperty name="height" value="0.05" units="cm"/>
      <inkml:brushProperty name="color" value="#F812CA"/>
    </inkml:brush>
  </inkml:definitions>
  <inkml:trace contextRef="#ctx0" brushRef="#br0">0 105 24575,'0'-13'0,"0"0"0,7-5 0,6 2 0,3 3 0,2 0 0,-5 12 0,5-13 0,-4 13 0,-1-1 0,-8 24 0,-5-6 0,0 12 0,0-15 0,0 0 0,0 0 0,-5-6 0,3 19 0,-9-21 0,2 26 0,-5-28 0,6 14 0,-9-16 0,8 5 0,-9-6 0,11-6 0,1-1 0,6 0 0,0 1 0</inkml:trace>
</inkml:ink>
</file>

<file path=ppt/ink/ink18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1:16.416"/>
    </inkml:context>
    <inkml:brush xml:id="br0">
      <inkml:brushProperty name="width" value="0.05" units="cm"/>
      <inkml:brushProperty name="height" value="0.05" units="cm"/>
      <inkml:brushProperty name="color" value="#F812CA"/>
    </inkml:brush>
  </inkml:definitions>
  <inkml:trace contextRef="#ctx0" brushRef="#br0">0 17 20472,'4'0'0,"-1"0"1937,21 0-1937,-5 0 695,6-8-695,0 6 358,-5-5-358,-2 7 278,0 0 0,-9 0 0,2 0 1</inkml:trace>
</inkml:ink>
</file>

<file path=ppt/ink/ink18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1:16.819"/>
    </inkml:context>
    <inkml:brush xml:id="br0">
      <inkml:brushProperty name="width" value="0.05" units="cm"/>
      <inkml:brushProperty name="height" value="0.05" units="cm"/>
      <inkml:brushProperty name="color" value="#F812CA"/>
    </inkml:brush>
  </inkml:definitions>
  <inkml:trace contextRef="#ctx0" brushRef="#br0">1 27 24575,'13'-6'0,"0"5"0,-1-5 0,1 6 0,0-6 0,0 5 0,0-5 0,0 6 0,5 0 0,-4 0 0,-1 6 0,-8-5 0,-5 5 0</inkml:trace>
</inkml:ink>
</file>

<file path=ppt/ink/ink18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1:18.532"/>
    </inkml:context>
    <inkml:brush xml:id="br0">
      <inkml:brushProperty name="width" value="0.05" units="cm"/>
      <inkml:brushProperty name="height" value="0.05" units="cm"/>
      <inkml:brushProperty name="color" value="#F812CA"/>
    </inkml:brush>
  </inkml:definitions>
  <inkml:trace contextRef="#ctx0" brushRef="#br0">377 0 24575,'-17'25'0,"-8"4"-9831,-4 9 8341,-14 7 2068,-5 9-578,-6 0 1989,9-9-1989,2-2 0,18-18 0,8-3 1452,0-9 0,14-6 0,-8-1 0</inkml:trace>
</inkml:ink>
</file>

<file path=ppt/ink/ink18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1:19.148"/>
    </inkml:context>
    <inkml:brush xml:id="br0">
      <inkml:brushProperty name="width" value="0.05" units="cm"/>
      <inkml:brushProperty name="height" value="0.05" units="cm"/>
      <inkml:brushProperty name="color" value="#F812CA"/>
    </inkml:brush>
  </inkml:definitions>
  <inkml:trace contextRef="#ctx0" brushRef="#br0">0 0 24575,'7'13'0,"5"0"0,-11 5 0,15 11 0,-13 7 0,17 10 0,-17 9 0,25 3 0,-12 9 0,15-9 0,1 8 0,-12-32 0,10 6 0,-21-32 0,2-1 0</inkml:trace>
</inkml:ink>
</file>

<file path=ppt/ink/ink18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1:19.867"/>
    </inkml:context>
    <inkml:brush xml:id="br0">
      <inkml:brushProperty name="width" value="0.05" units="cm"/>
      <inkml:brushProperty name="height" value="0.05" units="cm"/>
      <inkml:brushProperty name="color" value="#F812CA"/>
    </inkml:brush>
  </inkml:definitions>
  <inkml:trace contextRef="#ctx0" brushRef="#br0">80 0 24575,'0'13'0,"0"0"0,0 5 0,-10 11 0,7 7 0,-7 10 0,-8 4 0,14-4 0,-14 4 0,11-14 0,5-2 0,-6-9 0,8-6 0,0-1 0,0-5 0,0-12 0,0 4 0,0-11 0</inkml:trace>
</inkml:ink>
</file>

<file path=ppt/ink/ink1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09.785"/>
    </inkml:context>
    <inkml:brush xml:id="br0">
      <inkml:brushProperty name="width" value="0.05" units="cm"/>
      <inkml:brushProperty name="height" value="0.05" units="cm"/>
      <inkml:brushProperty name="color" value="#F812CA"/>
    </inkml:brush>
  </inkml:definitions>
  <inkml:trace contextRef="#ctx0" brushRef="#br0">1 26 24575,'24'0'0,"-4"0"0,11 0 0,3 0 0,23 0 0,-7 0 0,17 0 0,-21 0 0,-10 0 0,-7 0 0,-11 0 0,-11-5 0,5 3 0,-5-4 0,0 1 0,10 3 0,-15-4 0,9 6 0</inkml:trace>
</inkml:ink>
</file>

<file path=ppt/ink/ink18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1:20.328"/>
    </inkml:context>
    <inkml:brush xml:id="br0">
      <inkml:brushProperty name="width" value="0.05" units="cm"/>
      <inkml:brushProperty name="height" value="0.05" units="cm"/>
      <inkml:brushProperty name="color" value="#F812CA"/>
    </inkml:brush>
  </inkml:definitions>
  <inkml:trace contextRef="#ctx0" brushRef="#br0">0 76 24575,'13'-6'0,"0"5"0,5-13 0,11 13 0,7-17 0,10 15 0,0-17 0,-10 17 0,8-7 0,-17 10 0,2 0 0,-11 0 0,-22 7 0,-4-5 0,-6 6 0,3-8 0</inkml:trace>
</inkml:ink>
</file>

<file path=ppt/ink/ink18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1:20.751"/>
    </inkml:context>
    <inkml:brush xml:id="br0">
      <inkml:brushProperty name="width" value="0.05" units="cm"/>
      <inkml:brushProperty name="height" value="0.05" units="cm"/>
      <inkml:brushProperty name="color" value="#F812CA"/>
    </inkml:brush>
  </inkml:definitions>
  <inkml:trace contextRef="#ctx0" brushRef="#br0">0 17 24575,'13'0'0,"5"0"0,-4 0 0,4 0 0,0-8 0,2 6 0,4-5 0,-4 7 0,-2 0 0,-5 0 0,0 0 0,5 0 0,-10 0 0,3 0 0</inkml:trace>
</inkml:ink>
</file>

<file path=ppt/ink/ink18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1:21.817"/>
    </inkml:context>
    <inkml:brush xml:id="br0">
      <inkml:brushProperty name="width" value="0.05" units="cm"/>
      <inkml:brushProperty name="height" value="0.05" units="cm"/>
      <inkml:brushProperty name="color" value="#F812CA"/>
    </inkml:brush>
  </inkml:definitions>
  <inkml:trace contextRef="#ctx0" brushRef="#br0">26 36 24575,'-7'5'0,"-4"3"0,9 10 0,-4 1 0,6 6 0,0-6 0,11 1 0,12-13 0,-1 1 0,6-8 0,-15 0 0,-1 0 0,3-11 0,3 0 0,-8-7 0,1 3 0,-11 2 0,0 0 0,0 0 0,0 0 0,0-5 0,-5 10 0,3-9 0,-9 15 0,9-9 0,-9 9 0,3 2 0,-6 13 0,6-5 0,1 3 0</inkml:trace>
</inkml:ink>
</file>

<file path=ppt/ink/ink18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1:23.131"/>
    </inkml:context>
    <inkml:brush xml:id="br0">
      <inkml:brushProperty name="width" value="0.05" units="cm"/>
      <inkml:brushProperty name="height" value="0.05" units="cm"/>
      <inkml:brushProperty name="color" value="#F812CA"/>
    </inkml:brush>
  </inkml:definitions>
  <inkml:trace contextRef="#ctx0" brushRef="#br0">39 0 24575,'0'13'0,"0"0"0,0 5 0,10 11 0,-8 7 0,9 20 0,-11 11 0,-6 0 0,-2 3 0,-1-19 0,1 1 0,-1 22 0,1-1 0,-5 15 0,13 0 0,0-9 0,0-12 0,0-21 0,0-17 0,0-11 0,0-5 0,0-17 0,0-4 0</inkml:trace>
</inkml:ink>
</file>

<file path=ppt/ink/ink18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02.529"/>
    </inkml:context>
    <inkml:brush xml:id="br0">
      <inkml:brushProperty name="width" value="0.05" units="cm"/>
      <inkml:brushProperty name="height" value="0.05" units="cm"/>
      <inkml:brushProperty name="color" value="#F812CA"/>
    </inkml:brush>
  </inkml:definitions>
  <inkml:trace contextRef="#ctx0" brushRef="#br0">34 28 24575,'0'-13'0,"0"0"0,0 11 0,-7 14 0,5 9 0,-6 10 0,8 4 0,0-8 0,-7 36 0,5-36 0,-5 24 0,7-43 0,0 3 0</inkml:trace>
</inkml:ink>
</file>

<file path=ppt/ink/ink18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03.136"/>
    </inkml:context>
    <inkml:brush xml:id="br0">
      <inkml:brushProperty name="width" value="0.05" units="cm"/>
      <inkml:brushProperty name="height" value="0.05" units="cm"/>
      <inkml:brushProperty name="color" value="#F812CA"/>
    </inkml:brush>
  </inkml:definitions>
  <inkml:trace contextRef="#ctx0" brushRef="#br0">8 37 20262,'-7'-6'0,"12"4"2029,9-3-2029,20 5 732,2-11-732,10 9 0,0-8 376,0 10-376,0 0 1176,-10 0-1176,-7 0 0,-11 0 0,-11 5 0,-7-3 0,-1 4 0,-5-6 0</inkml:trace>
</inkml:ink>
</file>

<file path=ppt/ink/ink18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03.802"/>
    </inkml:context>
    <inkml:brush xml:id="br0">
      <inkml:brushProperty name="width" value="0.05" units="cm"/>
      <inkml:brushProperty name="height" value="0.05" units="cm"/>
      <inkml:brushProperty name="color" value="#F812CA"/>
    </inkml:brush>
  </inkml:definitions>
  <inkml:trace contextRef="#ctx0" brushRef="#br0">36 7 24575,'-5'-7'0,"3"22"0,-4 1 0,6 18 0,-10 0 0,8 2 0,-9 10 0,11 0 0,0-10 0,0-2 0,0-14 0,0-2 0,0-5 0,6-6 0,-4-1 0,3-6 0</inkml:trace>
</inkml:ink>
</file>

<file path=ppt/ink/ink18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04.434"/>
    </inkml:context>
    <inkml:brush xml:id="br0">
      <inkml:brushProperty name="width" value="0.05" units="cm"/>
      <inkml:brushProperty name="height" value="0.05" units="cm"/>
      <inkml:brushProperty name="color" value="#F812CA"/>
    </inkml:brush>
  </inkml:definitions>
  <inkml:trace contextRef="#ctx0" brushRef="#br0">1 104 16727,'6'-2'0,"-5"3"3452,11 12-3452,-11 0 1349,12 5-1349,-11 2 716,11-1-716,-12-1 2331,11 1-2331,-5-5 0,0 5 0,5-12 0,-11-7 0,5-7 0,-6-6 0,0-6 0,0 0 0,7-6 0,-5 1 0,5-1 0,-7 0 0,0 0 0,0 6 0,0 1 0,0 0 0,0 3 0,0 9 0,0 1 0,0 11 0</inkml:trace>
</inkml:ink>
</file>

<file path=ppt/ink/ink18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06.481"/>
    </inkml:context>
    <inkml:brush xml:id="br0">
      <inkml:brushProperty name="width" value="0.05" units="cm"/>
      <inkml:brushProperty name="height" value="0.05" units="cm"/>
      <inkml:brushProperty name="color" value="#F812CA"/>
    </inkml:brush>
  </inkml:definitions>
  <inkml:trace contextRef="#ctx0" brushRef="#br0">408 77 24575,'-6'-19'0,"-1"1"0,-6 5 0,0 6 0,6-5 0,-5 11 0,5-5 0,-6 6 0,0 5 0,6 3 0,-7 10 0,13 11 0,-19 16 0,17 13 0,-21 9 0,21 0 0,-9 10 0,-1 2 0,10 9 0,-10 0 0,13 1-691,0 9 691,0-8 0,0 8 0,0-19 0,0-2 0,0 1 0,0-27 0,0-2 0,0-31 0,-11-11 0,8 10 691,-19-14-691,9 15 0,-7-16 0,-3 5 0,8-7 0,-3-6 0,0-3 0,-2-6 0,-1-5 0,9 4 0,4-2 0,8 11 0,0 1 0</inkml:trace>
</inkml:ink>
</file>

<file path=ppt/ink/ink18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07.434"/>
    </inkml:context>
    <inkml:brush xml:id="br0">
      <inkml:brushProperty name="width" value="0.05" units="cm"/>
      <inkml:brushProperty name="height" value="0.05" units="cm"/>
      <inkml:brushProperty name="color" value="#F812CA"/>
    </inkml:brush>
  </inkml:definitions>
  <inkml:trace contextRef="#ctx0" brushRef="#br0">89 269 17245,'-13'-7'0,"0"1"3261,-1 17-3261,-1 3 1257,6 5-1257,1-1 665,1 1-665,5 0 2147,-5 5-2147,7 2 0,0-7 0,0 0 0,6-12 0,6-1 0,2-12 0,40-54 0,-38 10 0,21-23 0,-4-1 0,-26 13 0,21-33 0,-28 74 0,-5 7 0,-3 7 0,1 12 0,1 16 0,6-6 0,0 17 0,0-13 0,0 4 0,0 1 0,0-1 0,0 1 0,0 0 0,6-6 0,-5-1 0,5-5 0,0-6 0,-5 10 0,5-9 0,-6 5 0,0-8 0</inkml:trace>
</inkml:ink>
</file>

<file path=ppt/ink/ink1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07.760"/>
    </inkml:context>
    <inkml:brush xml:id="br0">
      <inkml:brushProperty name="width" value="0.05" units="cm"/>
      <inkml:brushProperty name="height" value="0.05" units="cm"/>
      <inkml:brushProperty name="color" value="#F812CA"/>
    </inkml:brush>
  </inkml:definitions>
  <inkml:trace contextRef="#ctx0" brushRef="#br0">27 13 24575,'-13'-5'0,"6"3"0,1-4 0</inkml:trace>
</inkml:ink>
</file>

<file path=ppt/ink/ink18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08.184"/>
    </inkml:context>
    <inkml:brush xml:id="br0">
      <inkml:brushProperty name="width" value="0.05" units="cm"/>
      <inkml:brushProperty name="height" value="0.05" units="cm"/>
      <inkml:brushProperty name="color" value="#F812CA"/>
    </inkml:brush>
  </inkml:definitions>
  <inkml:trace contextRef="#ctx0" brushRef="#br0">0 79 20481,'0'-13'0,"0"0"1933,0 0-1933,0 0 694,0 0-694,6 6 356,1 1-356,6 6 1111,0 0-1111,-6 6 0,5-5 0,-11 11 0,5 9 0,-1-4 0,-3 16 0,4-14 0,1 6 0,-5-1 0,5 1 0,0-1 0,-5 1 0,5 0 0,1-1 0,-6-5 0,5 0 0,-7-23 0,0 7 0,0-14 0</inkml:trace>
</inkml:ink>
</file>

<file path=ppt/ink/ink18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08.708"/>
    </inkml:context>
    <inkml:brush xml:id="br0">
      <inkml:brushProperty name="width" value="0.05" units="cm"/>
      <inkml:brushProperty name="height" value="0.05" units="cm"/>
      <inkml:brushProperty name="color" value="#F812CA"/>
    </inkml:brush>
  </inkml:definitions>
  <inkml:trace contextRef="#ctx0" brushRef="#br0">145 0 24575,'-20'0'0,"2"6"0,11 16 0,-10-4 0,14 15 0,-8-12 0,4 4 0,5-1 0,-5-4 0,7-2 0,-6-11 0,5 4 0,-11-9 0,5 9 0,-6-9 0,6 3 0,1-5 0</inkml:trace>
</inkml:ink>
</file>

<file path=ppt/ink/ink18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11.498"/>
    </inkml:context>
    <inkml:brush xml:id="br0">
      <inkml:brushProperty name="width" value="0.05" units="cm"/>
      <inkml:brushProperty name="height" value="0.05" units="cm"/>
      <inkml:brushProperty name="color" value="#F812CA"/>
    </inkml:brush>
  </inkml:definitions>
  <inkml:trace contextRef="#ctx0" brushRef="#br0">1 38 24575,'0'-19'0,"6"6"0,1 7 0,6 6 0,9 16 0,-12-7 0,16 15 0,-23-5 0,15 2 0,-16 3 0,12 1 0,-12 9 0,5 2 0,4 10 0,-9-9 0,8-3 0,-2-10 0,-7-4 0,7-2 0,-3-11 0,-3 4 0,4-3 0,-6 4 0,0-4 0,0-3 0</inkml:trace>
</inkml:ink>
</file>

<file path=ppt/ink/ink18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11.896"/>
    </inkml:context>
    <inkml:brush xml:id="br0">
      <inkml:brushProperty name="width" value="0.05" units="cm"/>
      <inkml:brushProperty name="height" value="0.05" units="cm"/>
      <inkml:brushProperty name="color" value="#F812CA"/>
    </inkml:brush>
  </inkml:definitions>
  <inkml:trace contextRef="#ctx0" brushRef="#br0">116 1 24575,'-13'0'0,"6"11"0,-5-3 0,5 10 0,-6-5 0,6 5 0,-10-2 0,14 3 0,-13-5 0,14-1 0,-9 0 0,9 0 0,-4-6 0,6-1 0</inkml:trace>
</inkml:ink>
</file>

<file path=ppt/ink/ink18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12.714"/>
    </inkml:context>
    <inkml:brush xml:id="br0">
      <inkml:brushProperty name="width" value="0.05" units="cm"/>
      <inkml:brushProperty name="height" value="0.05" units="cm"/>
      <inkml:brushProperty name="color" value="#F812CA"/>
    </inkml:brush>
  </inkml:definitions>
  <inkml:trace contextRef="#ctx0" brushRef="#br0">24 0 24575,'0'19'0,"0"5"0,0 14 0,0 1 0,-10 16 0,7 0 0,-7 3 0,10 9 0,0 0 0,0-9 0,0-12 0,0-12 0,0-15 0,0 5 0,0-16 0,0 3 0</inkml:trace>
</inkml:ink>
</file>

<file path=ppt/ink/ink18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13.366"/>
    </inkml:context>
    <inkml:brush xml:id="br0">
      <inkml:brushProperty name="width" value="0.05" units="cm"/>
      <inkml:brushProperty name="height" value="0.05" units="cm"/>
      <inkml:brushProperty name="color" value="#F812CA"/>
    </inkml:brush>
  </inkml:definitions>
  <inkml:trace contextRef="#ctx0" brushRef="#br0">0 90 20720,'0'-13'0,"0"0"1827,0-5-1827,6 4 653,-5-4-653,16 10 334,-9 3-334,16 5 1041,-5 0-1041,1 0 0,-8 11 0,-12-3 0,-7 10 0,-8 0 0,0 2 0,6-1 0,-9 1 0,9-7 0,-9-4 0,11 2 0,1-9 0,6 3 0</inkml:trace>
</inkml:ink>
</file>

<file path=ppt/ink/ink18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16.568"/>
    </inkml:context>
    <inkml:brush xml:id="br0">
      <inkml:brushProperty name="width" value="0.05" units="cm"/>
      <inkml:brushProperty name="height" value="0.05" units="cm"/>
      <inkml:brushProperty name="color" value="#F812CA"/>
    </inkml:brush>
  </inkml:definitions>
  <inkml:trace contextRef="#ctx0" brushRef="#br0">1 25 24575,'7'-6'0,"26"-3"0,-20 2 0,16 5 0,-24 24 0,-5 0 0,0 12 0,0-10 0,0 1 0,0-6 0,0-1 0,0-5 0,0 5 0,6-9 0,1 2 0,21-11 0,-12 0 0,12 0 0,-14-11 0,5 8 0,2-15 0,3 16 0,-4-11 0,-2 11 0,-5-9 0,1-2 0,-6-6 0,-1-6 0,-7 5 0,0 8 0,0 6 0</inkml:trace>
</inkml:ink>
</file>

<file path=ppt/ink/ink18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17.214"/>
    </inkml:context>
    <inkml:brush xml:id="br0">
      <inkml:brushProperty name="width" value="0.05" units="cm"/>
      <inkml:brushProperty name="height" value="0.05" units="cm"/>
      <inkml:brushProperty name="color" value="#F812CA"/>
    </inkml:brush>
  </inkml:definitions>
  <inkml:trace contextRef="#ctx0" brushRef="#br0">49 0 24575,'0'10'0,"0"-1"0,0 16 0,0-7 0,0 0 0,0 2 0,0 4 0,0 31 0,-10-14 0,8 25 0,-9-29 0,11-3 0,0-10 0,-5 2 0,3-2 0,-9-10 0,9 3 0,-4-15 0,6 3 0</inkml:trace>
</inkml:ink>
</file>

<file path=ppt/ink/ink18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17.972"/>
    </inkml:context>
    <inkml:brush xml:id="br0">
      <inkml:brushProperty name="width" value="0.05" units="cm"/>
      <inkml:brushProperty name="height" value="0.05" units="cm"/>
      <inkml:brushProperty name="color" value="#F812CA"/>
    </inkml:brush>
  </inkml:definitions>
  <inkml:trace contextRef="#ctx0" brushRef="#br0">0 21 24575,'0'13'0,"6"-6"0,6-1 0,2 0 0,5-5 0,-1 5 0,1-6 0,6-7 0,-1 5 0,1-6 0,-1 1 0,-4 5 0,-2-5 0,-11 1 0,-1-1 0,-12 0 0,4 1 0,-3 6 0</inkml:trace>
</inkml:ink>
</file>

<file path=ppt/ink/ink18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18.458"/>
    </inkml:context>
    <inkml:brush xml:id="br0">
      <inkml:brushProperty name="width" value="0.05" units="cm"/>
      <inkml:brushProperty name="height" value="0.05" units="cm"/>
      <inkml:brushProperty name="color" value="#F812CA"/>
    </inkml:brush>
  </inkml:definitions>
  <inkml:trace contextRef="#ctx0" brushRef="#br0">1 0 24575,'0'28'0,"0"-1"0,0 9 0,0-6 0,0-6 0,0 1 0,0 0 0,0 0 0,0-1 0,0-4 0,0-7 0,0-7 0</inkml:trace>
</inkml:ink>
</file>

<file path=ppt/ink/ink1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08.172"/>
    </inkml:context>
    <inkml:brush xml:id="br0">
      <inkml:brushProperty name="width" value="0.05" units="cm"/>
      <inkml:brushProperty name="height" value="0.05" units="cm"/>
      <inkml:brushProperty name="color" value="#F812CA"/>
    </inkml:brush>
  </inkml:definitions>
  <inkml:trace contextRef="#ctx0" brushRef="#br0">8 26 24575,'-7'-5'0,"12"3"0,3-4 0,10 6 0,-5 0 0,5 0 0,2 0 0,4 0 0,1 0 0,-1 0 0,7-5 0,-10 3 0,4-4 0,-12 6 0,-1 0 0,1 0 0,0 0 0,0 0 0,0 0 0,0 0 0,0 0 0,0 0 0,0 0 0,-6 0 0,-2 0 0</inkml:trace>
</inkml:ink>
</file>

<file path=ppt/ink/ink18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19.284"/>
    </inkml:context>
    <inkml:brush xml:id="br0">
      <inkml:brushProperty name="width" value="0.05" units="cm"/>
      <inkml:brushProperty name="height" value="0.05" units="cm"/>
      <inkml:brushProperty name="color" value="#F812CA"/>
    </inkml:brush>
  </inkml:definitions>
  <inkml:trace contextRef="#ctx0" brushRef="#br0">206 0 24575,'-25'28'0,"11"-3"0,-13 6 0,24 5 0,-37 8 0,34 12 0,-36 5 0,38 6 0,-26 0 0,27 1 0,-9-1 0,12-10 0,0-11 0,0-17 0,6-11 0,1-11 0,11 6 0,2-11 0,4 6 0,-4-8 0,-2 0 0,-11 0 0,-1 0 0</inkml:trace>
</inkml:ink>
</file>

<file path=ppt/ink/ink18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20.056"/>
    </inkml:context>
    <inkml:brush xml:id="br0">
      <inkml:brushProperty name="width" value="0.05" units="cm"/>
      <inkml:brushProperty name="height" value="0.05" units="cm"/>
      <inkml:brushProperty name="color" value="#F812CA"/>
    </inkml:brush>
  </inkml:definitions>
  <inkml:trace contextRef="#ctx0" brushRef="#br0">0 32 9727,'0'-19'0,"6"6"5108,-5 18-5108,5 4 2578,9 18-2578,-11-6 1513,22 17-1513,-6 43 0,13-21 5649,-4 33-5649,-9-58 0,-7-12 0,-12-11 0,5-11 0,-6 5 0</inkml:trace>
</inkml:ink>
</file>

<file path=ppt/ink/ink18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20.340"/>
    </inkml:context>
    <inkml:brush xml:id="br0">
      <inkml:brushProperty name="width" value="0.05" units="cm"/>
      <inkml:brushProperty name="height" value="0.05" units="cm"/>
      <inkml:brushProperty name="color" value="#F812CA"/>
    </inkml:brush>
  </inkml:definitions>
  <inkml:trace contextRef="#ctx0" brushRef="#br0">89 0 24575,'-7'11'0,"-5"-8"0,11 19 0,-16-20 0,14 20 0,-19-8 0,14 0 0,-5 2 0,8-9 0,5 1 0,0-3 0</inkml:trace>
</inkml:ink>
</file>

<file path=ppt/ink/ink18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20.790"/>
    </inkml:context>
    <inkml:brush xml:id="br0">
      <inkml:brushProperty name="width" value="0.05" units="cm"/>
      <inkml:brushProperty name="height" value="0.05" units="cm"/>
      <inkml:brushProperty name="color" value="#F812CA"/>
    </inkml:brush>
  </inkml:definitions>
  <inkml:trace contextRef="#ctx0" brushRef="#br0">4 1 15480,'13'6'0,"-6"15"3884,5-4-3884,-11 16 1570,12-14-1570,-11 17 845,13-9-845,-13 9 2796,5-12-2796,-7 1 0,-7-1 0,5-4 0,-17-1 0,1 4 0,3-12 0,0 5 0</inkml:trace>
</inkml:ink>
</file>

<file path=ppt/ink/ink18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22.239"/>
    </inkml:context>
    <inkml:brush xml:id="br0">
      <inkml:brushProperty name="width" value="0.05" units="cm"/>
      <inkml:brushProperty name="height" value="0.05" units="cm"/>
      <inkml:brushProperty name="color" value="#F812CA"/>
    </inkml:brush>
  </inkml:definitions>
  <inkml:trace contextRef="#ctx0" brushRef="#br0">14 1 24575,'0'31'0,"-6"-3"0,5-15 0,-5 0 0,6-1 0,0 1 0,0 0 0,6 0 0,-5 0 0,10 0 0,-9 0 0,22 5 0,-14-10 0,21 3 0,-12-11 0,6 0 0,-1 0 0,10-10 0,-7 0 0,7-9 0,-14 4 0,-1-5 0,-4 1 0,-6-6 0,4 5 0,-11 2 0,4 0 0,-6 9 0,0-2 0</inkml:trace>
</inkml:ink>
</file>

<file path=ppt/ink/ink18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26.272"/>
    </inkml:context>
    <inkml:brush xml:id="br0">
      <inkml:brushProperty name="width" value="0.05" units="cm"/>
      <inkml:brushProperty name="height" value="0.05" units="cm"/>
      <inkml:brushProperty name="color" value="#F812CA"/>
    </inkml:brush>
  </inkml:definitions>
  <inkml:trace contextRef="#ctx0" brushRef="#br0">27 1 24575,'0'18'0,"0"1"0,0 56 0,0-28 0,0 39 0,0-40 0,0 0 0,0 2 0,-6-22 0,5 7 0,-5-24 0,6 14 0,-6-15 0,5 14 0,-5-8 0,6 5 0,0-17 0,0 1 0,0-14 0</inkml:trace>
</inkml:ink>
</file>

<file path=ppt/ink/ink18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27.270"/>
    </inkml:context>
    <inkml:brush xml:id="br0">
      <inkml:brushProperty name="width" value="0.05" units="cm"/>
      <inkml:brushProperty name="height" value="0.05" units="cm"/>
      <inkml:brushProperty name="color" value="#F812CA"/>
    </inkml:brush>
  </inkml:definitions>
  <inkml:trace contextRef="#ctx0" brushRef="#br0">127 0 20291,'-13'0'0,"-2"11"0,2-2 2017,-2 9-2017,8-5 726,-14 9-726,17 8 374,-11 11-374,4 25 1167,9-25-1167,-8 14 0,10-20 0,0-7 0,0 7 0,0-15 0,5-2 0,12 4 0,-2-12 0,8 5 0,-10-15 0,0 0 0,-6 0 0,-2 0 0</inkml:trace>
</inkml:ink>
</file>

<file path=ppt/ink/ink18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27.974"/>
    </inkml:context>
    <inkml:brush xml:id="br0">
      <inkml:brushProperty name="width" value="0.05" units="cm"/>
      <inkml:brushProperty name="height" value="0.05" units="cm"/>
      <inkml:brushProperty name="color" value="#F812CA"/>
    </inkml:brush>
  </inkml:definitions>
  <inkml:trace contextRef="#ctx0" brushRef="#br0">1 13 18684,'6'-13'0,"2"17"2696,0-2-2696,-1 22 1006,-7 5-1006,10 27 0,-7-5 0,17 16 524,-17-31-524,22 2 1665,-21-12-1665,17-2 0,-19-6 0,3-5 0,-5 0 0,0 0 0,-6-6 0,5-2 0,-5-5 0</inkml:trace>
</inkml:ink>
</file>

<file path=ppt/ink/ink18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28.425"/>
    </inkml:context>
    <inkml:brush xml:id="br0">
      <inkml:brushProperty name="width" value="0.05" units="cm"/>
      <inkml:brushProperty name="height" value="0.05" units="cm"/>
      <inkml:brushProperty name="color" value="#F812CA"/>
    </inkml:brush>
  </inkml:definitions>
  <inkml:trace contextRef="#ctx0" brushRef="#br0">177 1 14809,'-20'5'0,"8"2"4099,-5 1-4099,15 8 1689,-15-13-1689,15 19 915,-9-19-915,9 28 3063,-9-20-3063,9 16 0,-14-12 0,13-2 0,-19 3 0,13-8 0,-3 5 0,0-12 0,11 5 0,-5-6 0</inkml:trace>
</inkml:ink>
</file>

<file path=ppt/ink/ink18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28.935"/>
    </inkml:context>
    <inkml:brush xml:id="br0">
      <inkml:brushProperty name="width" value="0.05" units="cm"/>
      <inkml:brushProperty name="height" value="0.05" units="cm"/>
      <inkml:brushProperty name="color" value="#F812CA"/>
    </inkml:brush>
  </inkml:definitions>
  <inkml:trace contextRef="#ctx0" brushRef="#br0">83 0 24575,'13'0'0,"-1"0"0,-4 6 0,5 6 0,-12 8 0,7 14 0,2 2 0,-8 30 0,9-15 0,-11 16 0,-18-18 0,3-2 0,-5-7 0,-6-2 0,22-18 0,-22 4 0,12-9 0,-5-6 0,6-1 0,7-8 0</inkml:trace>
</inkml:ink>
</file>

<file path=ppt/ink/ink1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19.770"/>
    </inkml:context>
    <inkml:brush xml:id="br0">
      <inkml:brushProperty name="width" value="0.05" units="cm"/>
      <inkml:brushProperty name="height" value="0.05" units="cm"/>
      <inkml:brushProperty name="color" value="#F812CA"/>
    </inkml:brush>
  </inkml:definitions>
  <inkml:trace contextRef="#ctx0" brushRef="#br0">14 36 24575,'-8'6'0,"3"1"0,5 6 0,0 0 0,0 0 0,5-6 0,-3 4 0,9-9 0,-4 4 0,6-6 0,5-8 0,-4 1 0,-1-8 0,-7-3 0,-6 3 0,0-3 0,-6 11 0,-1 1 0,-6 1 0,0 3 0,5-10 0,-3 11 0,9 1 0,-9 7 0,9 6 0,-3 0 0,10-6 0,-3-1 0,3-6 0</inkml:trace>
</inkml:ink>
</file>

<file path=ppt/ink/ink18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30.972"/>
    </inkml:context>
    <inkml:brush xml:id="br0">
      <inkml:brushProperty name="width" value="0.05" units="cm"/>
      <inkml:brushProperty name="height" value="0.05" units="cm"/>
      <inkml:brushProperty name="color" value="#F812CA"/>
    </inkml:brush>
  </inkml:definitions>
  <inkml:trace contextRef="#ctx0" brushRef="#br0">30 0 20907,'0'10'0,"0"-6"1744,0 25-1744,0 0 620,0 7-620,0 19 0,0 12 0,0 12 0,-13 10 0,10-10 318,-10-12-318,13-12 986,0-19-986,0-2 0,0-14 0,0-2 0,0-11 0,0-1 0</inkml:trace>
</inkml:ink>
</file>

<file path=ppt/ink/ink18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31.670"/>
    </inkml:context>
    <inkml:brush xml:id="br0">
      <inkml:brushProperty name="width" value="0.05" units="cm"/>
      <inkml:brushProperty name="height" value="0.05" units="cm"/>
      <inkml:brushProperty name="color" value="#F812CA"/>
    </inkml:brush>
  </inkml:definitions>
  <inkml:trace contextRef="#ctx0" brushRef="#br0">30 0 20943,'0'19'0,"0"-7"1727,0 28-1727,0-6 0,0 2 0,0 20 0,-13 11 0,9 2 0,-9 8 0,13-20 0,0-1 615,0-20-615,0-7 314,6-17-314,-4 0 244,3-31 0,-5 19 0,0-20 0</inkml:trace>
</inkml:ink>
</file>

<file path=ppt/ink/ink18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32.249"/>
    </inkml:context>
    <inkml:brush xml:id="br0">
      <inkml:brushProperty name="width" value="0.05" units="cm"/>
      <inkml:brushProperty name="height" value="0.05" units="cm"/>
      <inkml:brushProperty name="color" value="#F812CA"/>
    </inkml:brush>
  </inkml:definitions>
  <inkml:trace contextRef="#ctx0" brushRef="#br0">8 39 20914,'-6'-7'0,"5"-4"1740,1 9-1740,7-9 620,6 9-620,0-4 317,5 6-317,1 0 984,6 0-984,-1 0 0,-4 0 0,9 0 0,-9 0 0,6 0 0,-8 0 0,-5 0 0,-12 6 0,3-4 0,-10 3 0</inkml:trace>
</inkml:ink>
</file>

<file path=ppt/ink/ink18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32.631"/>
    </inkml:context>
    <inkml:brush xml:id="br0">
      <inkml:brushProperty name="width" value="0.05" units="cm"/>
      <inkml:brushProperty name="height" value="0.05" units="cm"/>
      <inkml:brushProperty name="color" value="#F812CA"/>
    </inkml:brush>
  </inkml:definitions>
  <inkml:trace contextRef="#ctx0" brushRef="#br0">0 43 24575,'13'0'0,"5"0"0,2 0 0,4 0 0,1 0 0,0-8 0,-1 7 0,7-13 0,-11 13 0,4-5 0,-17 0 0,5 5 0,0-5 0,2 12 0,-1-5 0,-8 5 0</inkml:trace>
</inkml:ink>
</file>

<file path=ppt/ink/ink18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33.282"/>
    </inkml:context>
    <inkml:brush xml:id="br0">
      <inkml:brushProperty name="width" value="0.05" units="cm"/>
      <inkml:brushProperty name="height" value="0.05" units="cm"/>
      <inkml:brushProperty name="color" value="#F812CA"/>
    </inkml:brush>
  </inkml:definitions>
  <inkml:trace contextRef="#ctx0" brushRef="#br0">53 1 24575,'-13'5'0,"6"2"0,-5 1 0,11 8 0,-11-2 0,11 11 0,-5-1 0,11-10 0,3 2 0,10-14 0,1 4 0,1-6 0,-2 0 0,-4-11 0,4-13 0,-8 3 0,0-7 0,-10 15 0,-6 0 0,-16 6 0,6 1 0,-12 6 0,15 0 0,-5 0 0,9 6 0,-2 1 0,11 0 0,0-1 0</inkml:trace>
</inkml:ink>
</file>

<file path=ppt/ink/ink18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34.190"/>
    </inkml:context>
    <inkml:brush xml:id="br0">
      <inkml:brushProperty name="width" value="0.05" units="cm"/>
      <inkml:brushProperty name="height" value="0.05" units="cm"/>
      <inkml:brushProperty name="color" value="#F812CA"/>
    </inkml:brush>
  </inkml:definitions>
  <inkml:trace contextRef="#ctx0" brushRef="#br0">1 0 24575,'0'4'0,"6"-1"0,-5 21 0,12-5 0,-11 6 0,20 4 0,-10-3 0,12 3 0,-8-5 0,-6 1 0,21 6 0,-25-4 0,33 8 0,-35-14 0,22-4 0,-23-1 0,13-13 0,-14 8 0,3-11 0</inkml:trace>
</inkml:ink>
</file>

<file path=ppt/ink/ink18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34.625"/>
    </inkml:context>
    <inkml:brush xml:id="br0">
      <inkml:brushProperty name="width" value="0.05" units="cm"/>
      <inkml:brushProperty name="height" value="0.05" units="cm"/>
      <inkml:brushProperty name="color" value="#F812CA"/>
    </inkml:brush>
  </inkml:definitions>
  <inkml:trace contextRef="#ctx0" brushRef="#br0">262 1 24575,'-7'18'0,"-14"6"0,-13 44 0,8-20 0,-2 2 0,3-4 0,2-1 0,5 5 0,2-5 0,-12 4 0,23-11 0,-19-6 0,23-14 0,-5-5 0,6-6 0,0-1 0</inkml:trace>
</inkml:ink>
</file>

<file path=ppt/ink/ink18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35.915"/>
    </inkml:context>
    <inkml:brush xml:id="br0">
      <inkml:brushProperty name="width" value="0.05" units="cm"/>
      <inkml:brushProperty name="height" value="0.05" units="cm"/>
      <inkml:brushProperty name="color" value="#F812CA"/>
    </inkml:brush>
  </inkml:definitions>
  <inkml:trace contextRef="#ctx0" brushRef="#br0">0 0 24575,'13'0'0,"0"0"0,5 0 0,2 0 0,14 0 0,2 0 0,0 0 0,-2 0 0,-14 0 0,-2 0 0,-11 0 0,-1 0 0</inkml:trace>
</inkml:ink>
</file>

<file path=ppt/ink/ink18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36.425"/>
    </inkml:context>
    <inkml:brush xml:id="br0">
      <inkml:brushProperty name="width" value="0.05" units="cm"/>
      <inkml:brushProperty name="height" value="0.05" units="cm"/>
      <inkml:brushProperty name="color" value="#F812CA"/>
    </inkml:brush>
  </inkml:definitions>
  <inkml:trace contextRef="#ctx0" brushRef="#br0">1 36 24575,'18'0'0,"-4"0"0,9 0 0,6-10 0,7 7 0,10-7 0,0 10 0,-10 0 0,-7 0 0,-16-6 0,-37 5 0,16-5 0,-22 6 0</inkml:trace>
</inkml:ink>
</file>

<file path=ppt/ink/ink18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23.881"/>
    </inkml:context>
    <inkml:brush xml:id="br0">
      <inkml:brushProperty name="width" value="0.05" units="cm"/>
      <inkml:brushProperty name="height" value="0.05" units="cm"/>
      <inkml:brushProperty name="color" value="#F812CA"/>
    </inkml:brush>
  </inkml:definitions>
  <inkml:trace contextRef="#ctx0" brushRef="#br0">4 67 21147,'7'11'0,"-1"-3"1636,-6 10-1636,0 0 0,-8 13 0,6-4 579,-5 3-579,7-6 296,0-22-296,15-8 917,-1-24-917,22-14 0,-3-6 0,4 4 0,-4 11 0,-9 18 0,-6 10 0,-11 18 0,-1-3 0,-6 10 0,-8 0 0,6 2 0,-5 4 0,-3 10 0,7-7 0,-7 7 0,10-9 0,0-6 0,0-1 0,0-10 0,0-3 0</inkml:trace>
</inkml:ink>
</file>

<file path=ppt/ink/ink1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21.607"/>
    </inkml:context>
    <inkml:brush xml:id="br0">
      <inkml:brushProperty name="width" value="0.05" units="cm"/>
      <inkml:brushProperty name="height" value="0.05" units="cm"/>
      <inkml:brushProperty name="color" value="#F812CA"/>
    </inkml:brush>
  </inkml:definitions>
  <inkml:trace contextRef="#ctx0" brushRef="#br0">40 27 24575,'-8'6'0,"2"1"0,6 6 0,0 0 0,0-1 0,6-4 0,1-3 0,6-5 0,-6-5 0,5-3 0,-11-5 0,5 0 0,-6 0 0,0 0 0,-6 6 0,5-4 0,-11 9 0,5-4 0,-6 6 0,0 0 0,6 6 0,-5 1 0,11 6 0,-5 0 0,12-6 0,1-1 0,11-6 0,-4 0 0,10 0 0,-10-6 0,-2-1 0,-6-6 0,-12 6 0,-1 1 0,-6 6 0,0 0 0,0 6 0,6 1 0,1 0 0,6-1 0</inkml:trace>
</inkml:ink>
</file>

<file path=ppt/ink/ink18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24.933"/>
    </inkml:context>
    <inkml:brush xml:id="br0">
      <inkml:brushProperty name="width" value="0.05" units="cm"/>
      <inkml:brushProperty name="height" value="0.05" units="cm"/>
      <inkml:brushProperty name="color" value="#F812CA"/>
    </inkml:brush>
  </inkml:definitions>
  <inkml:trace contextRef="#ctx0" brushRef="#br0">17 115 24575,'0'13'0,"0"0"0,0 5 0,-7 2 0,5 4 0,-6 1 0,8 0 0,8-1 0,-7-5 0,13 0 0,-13-7 0,25-4 0,-10 5 0,39-11 0,-16-5 0,17-10 0,-6-18 0,-6-8 0,2-8 0,-6-7 0,-7 3 0,-13 6 0,-9 9 0,-17 17 0,-1 8 0,-6 11 0,0 5 0,0-3 0,5 4 0,3-6 0</inkml:trace>
</inkml:ink>
</file>

<file path=ppt/ink/ink18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25.411"/>
    </inkml:context>
    <inkml:brush xml:id="br0">
      <inkml:brushProperty name="width" value="0.05" units="cm"/>
      <inkml:brushProperty name="height" value="0.05" units="cm"/>
      <inkml:brushProperty name="color" value="#F812CA"/>
    </inkml:brush>
  </inkml:definitions>
  <inkml:trace contextRef="#ctx0" brushRef="#br0">194 1 24575,'0'13'0,"-7"-3"0,5 43 0,-25 5 0,9 21 0,-17-1 0,19-1 0,-8-10 0,21 0 0,-9-9 0,5-12 0,5-12 0,-5-15 0,-1 5 0,7-10 0,-14 9 0,13-15 0,-5 3 0</inkml:trace>
</inkml:ink>
</file>

<file path=ppt/ink/ink18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26.274"/>
    </inkml:context>
    <inkml:brush xml:id="br0">
      <inkml:brushProperty name="width" value="0.05" units="cm"/>
      <inkml:brushProperty name="height" value="0.05" units="cm"/>
      <inkml:brushProperty name="color" value="#F812CA"/>
    </inkml:brush>
  </inkml:definitions>
  <inkml:trace contextRef="#ctx0" brushRef="#br0">1 0 24575,'0'13'0,"0"5"0,0 2 0,0 4 0,0 1 0,0 0 0,0-6 0,0-1 0,0 0 0,0-15 0,0 0 0,24-28 0,0-9 0,19-5 0,-4 4 0,-14 12 0,-1 14 0,-17 9 0,-1 7 0,-6 6 0,0 0 0,0 0 0,0 6 0,0 0 0,0 1 0,0-8 0,0-6 0</inkml:trace>
</inkml:ink>
</file>

<file path=ppt/ink/ink18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27.421"/>
    </inkml:context>
    <inkml:brush xml:id="br0">
      <inkml:brushProperty name="width" value="0.05" units="cm"/>
      <inkml:brushProperty name="height" value="0.05" units="cm"/>
      <inkml:brushProperty name="color" value="#F812CA"/>
    </inkml:brush>
  </inkml:definitions>
  <inkml:trace contextRef="#ctx0" brushRef="#br0">41 0 24575,'7'11'0,"-1"-3"0,-6 16 0,0 5 0,0 16 0,-14 23 0,11 1 0,-10 8 0,13-10 0,-10-10 0,7-1 0,-7-20 0,10-7 0,7-6 0,1-14 0,1 2 0,-4-11 0</inkml:trace>
</inkml:ink>
</file>

<file path=ppt/ink/ink18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37.366"/>
    </inkml:context>
    <inkml:brush xml:id="br0">
      <inkml:brushProperty name="width" value="0.05" units="cm"/>
      <inkml:brushProperty name="height" value="0.05" units="cm"/>
      <inkml:brushProperty name="color" value="#F812CA"/>
    </inkml:brush>
  </inkml:definitions>
  <inkml:trace contextRef="#ctx0" brushRef="#br0">0 0 24575,'0'19'0,"0"-5"0,0 4 0,0 0 0,0 1 0,0 6 0,0 0 0,0-6 0,0-1 0,0-5 0,0 0 0,0-6 0,0-1 0</inkml:trace>
</inkml:ink>
</file>

<file path=ppt/ink/ink18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38.008"/>
    </inkml:context>
    <inkml:brush xml:id="br0">
      <inkml:brushProperty name="width" value="0.05" units="cm"/>
      <inkml:brushProperty name="height" value="0.05" units="cm"/>
      <inkml:brushProperty name="color" value="#F812CA"/>
    </inkml:brush>
  </inkml:definitions>
  <inkml:trace contextRef="#ctx0" brushRef="#br0">0 66 20709,'13'0'0,"-2"0"1832,32-10-1832,-7 8 0,20-9 0,1-1 0,11 10 654,0-18-654,-19 18 336,-4-5-336,-25 7 1044,-7 6-1044,-2 1 0,-9 0 0,3-1 0</inkml:trace>
</inkml:ink>
</file>

<file path=ppt/ink/ink18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38.644"/>
    </inkml:context>
    <inkml:brush xml:id="br0">
      <inkml:brushProperty name="width" value="0.05" units="cm"/>
      <inkml:brushProperty name="height" value="0.05" units="cm"/>
      <inkml:brushProperty name="color" value="#F812CA"/>
    </inkml:brush>
  </inkml:definitions>
  <inkml:trace contextRef="#ctx0" brushRef="#br0">77 0 20416,'0'5'0,"0"-3"1961,-8 22-1961,6-4 0,-15 14 705,14-7-705,-7 16 363,0-7-363,7 1 1130,-7-3-1130,10-15 0,0-1 0,0 10 0,0-6 0,-6 1 0,5-7 0,-5-14 0,6 4 0</inkml:trace>
</inkml:ink>
</file>

<file path=ppt/ink/ink18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4:39.283"/>
    </inkml:context>
    <inkml:brush xml:id="br0">
      <inkml:brushProperty name="width" value="0.05" units="cm"/>
      <inkml:brushProperty name="height" value="0.05" units="cm"/>
      <inkml:brushProperty name="color" value="#F812CA"/>
    </inkml:brush>
  </inkml:definitions>
  <inkml:trace contextRef="#ctx0" brushRef="#br0">1 114 24575,'5'31'0,"4"12"0,-1-20 0,6 12 0,-12-10 0,11-6 0,-12-1 0,11-11 0,-11 10 0,11-9 0,-5-1 0,7-14 0,-6-7 0,5-4 0,-12-10 0,15-3 0,-13-25 0,19-1 0,-19 8 0,9 6 0,-12 23 0,0 2 0,0 16 0,0-2 0,0 10 0</inkml:trace>
</inkml:ink>
</file>

<file path=ppt/ink/ink18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07.651"/>
    </inkml:context>
    <inkml:brush xml:id="br0">
      <inkml:brushProperty name="width" value="0.05" units="cm"/>
      <inkml:brushProperty name="height" value="0.05" units="cm"/>
      <inkml:brushProperty name="color" value="#F812CA"/>
    </inkml:brush>
  </inkml:definitions>
  <inkml:trace contextRef="#ctx0" brushRef="#br0">529 14 24575,'-5'-8'0,"-3"3"0,-14 20 0,1-4 0,-12 21 0,-6-3 0,-15 17 0,-5 4 0,-4 1 0,23-20 0,1 1 0,-14 17 0,5-6 0,17-23 0,24-3 0,1-5 0,6 8 0,0 4 0,0 1 0,10 9 0,31 23 0,-6-11 0,22 15 0,-33-36 0,-1-3 0,-10-9 0,-6 0 0,-7-6 0,-7-1 0,-1-6 0,3 0 0</inkml:trace>
</inkml:ink>
</file>

<file path=ppt/ink/ink18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08.365"/>
    </inkml:context>
    <inkml:brush xml:id="br0">
      <inkml:brushProperty name="width" value="0.05" units="cm"/>
      <inkml:brushProperty name="height" value="0.05" units="cm"/>
      <inkml:brushProperty name="color" value="#F812CA"/>
    </inkml:brush>
  </inkml:definitions>
  <inkml:trace contextRef="#ctx0" brushRef="#br0">70 1 24575,'-17'20'0,"8"-9"0,-8 22 0,15-14 0,-13 6 0,13-1 0,-5 1 0,7 0 0,0-6 0,0-1 0,0 6 0,0-9 0,0 9 0,0-6 0,0-9 0,0 2 0</inkml:trace>
</inkml:ink>
</file>

<file path=ppt/ink/ink1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25.741"/>
    </inkml:context>
    <inkml:brush xml:id="br0">
      <inkml:brushProperty name="width" value="0.05" units="cm"/>
      <inkml:brushProperty name="height" value="0.05" units="cm"/>
      <inkml:brushProperty name="color" value="#F812CA"/>
    </inkml:brush>
  </inkml:definitions>
  <inkml:trace contextRef="#ctx0" brushRef="#br0">43 0 24575,'-7'6'0,"-4"-4"0,9 9 0,-4 1 0,-1 8 0,5-1 0,-5-1 0,7-5 0,0 0 0,0 0 0,0 5 0,0 1 0,0 6 0,0 0 0,0-1 0,0-10 0,0-3 0</inkml:trace>
</inkml:ink>
</file>

<file path=ppt/ink/ink18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08.941"/>
    </inkml:context>
    <inkml:brush xml:id="br0">
      <inkml:brushProperty name="width" value="0.05" units="cm"/>
      <inkml:brushProperty name="height" value="0.05" units="cm"/>
      <inkml:brushProperty name="color" value="#F812CA"/>
    </inkml:brush>
  </inkml:definitions>
  <inkml:trace contextRef="#ctx0" brushRef="#br0">1 44 24575,'13'8'0,"11"-3"0,6-5 0,12 0 0,13-12 0,3 9 0,0-9 0,-12 5 0,-18 5 0,-9-11 0,-33 12 0,9-5 0,-17 6 0,16 0 0</inkml:trace>
</inkml:ink>
</file>

<file path=ppt/ink/ink18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09.378"/>
    </inkml:context>
    <inkml:brush xml:id="br0">
      <inkml:brushProperty name="width" value="0.05" units="cm"/>
      <inkml:brushProperty name="height" value="0.05" units="cm"/>
      <inkml:brushProperty name="color" value="#F812CA"/>
    </inkml:brush>
  </inkml:definitions>
  <inkml:trace contextRef="#ctx0" brushRef="#br0">1 40 24575,'24'0'0,"11"0"0,1 0 0,10-10 0,0 7 0,-10-7 0,-2 3 0,-15 5 0,-17-6 0,1 8 0,-14 0 0</inkml:trace>
</inkml:ink>
</file>

<file path=ppt/ink/ink18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10.389"/>
    </inkml:context>
    <inkml:brush xml:id="br0">
      <inkml:brushProperty name="width" value="0.05" units="cm"/>
      <inkml:brushProperty name="height" value="0.05" units="cm"/>
      <inkml:brushProperty name="color" value="#F812CA"/>
    </inkml:brush>
  </inkml:definitions>
  <inkml:trace contextRef="#ctx0" brushRef="#br0">43 1 24575,'-13'0'0,"6"11"0,-6 3 0,11 11 0,-6-1 0,14-4 0,1-8 0,6-6 0,5-6 0,-4 0 0,14-16 0,-18 7 0,5-14 0,-15 10 0,0 0 0,0 0 0,0 0 0,-6 6 0,-6 1 0,-3 6 0,3 6 0,6-5 0,6 5 0</inkml:trace>
</inkml:ink>
</file>

<file path=ppt/ink/ink18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11.109"/>
    </inkml:context>
    <inkml:brush xml:id="br0">
      <inkml:brushProperty name="width" value="0.05" units="cm"/>
      <inkml:brushProperty name="height" value="0.05" units="cm"/>
      <inkml:brushProperty name="color" value="#F812CA"/>
    </inkml:brush>
  </inkml:definitions>
  <inkml:trace contextRef="#ctx0" brushRef="#br0">66 1 24575,'-7'6'0,"1"1"0,6 20 0,0-5 0,0 12 0,-10 0 0,7 2 0,-7 20 0,10 1 0,-13 20 0,10 2 0,-4-16 0,0 1 0,7 35-474,0-38 0,0-4 474,0 0 0,0-13 0,0-25 0,6-6 0,-4-38 0,3 18 0,-5-23 0</inkml:trace>
</inkml:ink>
</file>

<file path=ppt/ink/ink18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13.569"/>
    </inkml:context>
    <inkml:brush xml:id="br0">
      <inkml:brushProperty name="width" value="0.05" units="cm"/>
      <inkml:brushProperty name="height" value="0.05" units="cm"/>
      <inkml:brushProperty name="color" value="#F812CA"/>
    </inkml:brush>
  </inkml:definitions>
  <inkml:trace contextRef="#ctx0" brushRef="#br0">30 0 20806,'-7'6'0,"1"1"1789,-2 11-1789,7-4 637,-7 10-637,8-5 327,0 28-327,6-22 1016,1 15-1016,11-32 0,11-3 0,7-5 0,10 0 0,0 0 0,1-14 0,-15 4 0,-3-12 0,-16 9 0,-6 0 0,-1 0 0,-6 0 0,0-5 0,-6 4 0,-1 1 0,0 7 0,1 6 0</inkml:trace>
</inkml:ink>
</file>

<file path=ppt/ink/ink18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14.019"/>
    </inkml:context>
    <inkml:brush xml:id="br0">
      <inkml:brushProperty name="width" value="0.05" units="cm"/>
      <inkml:brushProperty name="height" value="0.05" units="cm"/>
      <inkml:brushProperty name="color" value="#F812CA"/>
    </inkml:brush>
  </inkml:definitions>
  <inkml:trace contextRef="#ctx0" brushRef="#br0">50 0 24575,'-13'6'0,"5"1"0,3 11 0,5 2 0,0 14 0,0 23 0,0 3 0,0 9 0,0-14 0,-11-9 0,9 0 0,-8-15 0,10-4 0,0-14 0,0-16 0,0-5 0</inkml:trace>
</inkml:ink>
</file>

<file path=ppt/ink/ink18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15.001"/>
    </inkml:context>
    <inkml:brush xml:id="br0">
      <inkml:brushProperty name="width" value="0.05" units="cm"/>
      <inkml:brushProperty name="height" value="0.05" units="cm"/>
      <inkml:brushProperty name="color" value="#F812CA"/>
    </inkml:brush>
  </inkml:definitions>
  <inkml:trace contextRef="#ctx0" brushRef="#br0">1 27 24575,'5'7'0,"8"-1"0,1-6 0,9 0 0,-3 0 0,-1-6 0,-1 4 0,-11-9 0,10 9 0,-9-3 0,5-1 0,-2 4 0,-9-3 0,3 5 0</inkml:trace>
</inkml:ink>
</file>

<file path=ppt/ink/ink18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15.901"/>
    </inkml:context>
    <inkml:brush xml:id="br0">
      <inkml:brushProperty name="width" value="0.05" units="cm"/>
      <inkml:brushProperty name="height" value="0.05" units="cm"/>
      <inkml:brushProperty name="color" value="#F812CA"/>
    </inkml:brush>
  </inkml:definitions>
  <inkml:trace contextRef="#ctx0" brushRef="#br0">81 1 24575,'-6'7'0,"4"4"0,-3 2 0,5 1 0,-8 9 0,6-4 0,-5 6 0,-8 4 0,11-3 0,-11 3 0,7-5 0,6-4 0,-5-2 0,7-5 0,0-6 0,0-2 0</inkml:trace>
</inkml:ink>
</file>

<file path=ppt/ink/ink18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31.531"/>
    </inkml:context>
    <inkml:brush xml:id="br0">
      <inkml:brushProperty name="width" value="0.05" units="cm"/>
      <inkml:brushProperty name="height" value="0.05" units="cm"/>
      <inkml:brushProperty name="color" value="#F812CA"/>
    </inkml:brush>
  </inkml:definitions>
  <inkml:trace contextRef="#ctx0" brushRef="#br0">1 1 24575,'18'7'0,"11"-5"0,68 15 0,-34-14 0,30 7 0,-63-10 0,-17 0 0,-1 6 0,-4-5 0,-3 5 0</inkml:trace>
</inkml:ink>
</file>

<file path=ppt/ink/ink18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32.734"/>
    </inkml:context>
    <inkml:brush xml:id="br0">
      <inkml:brushProperty name="width" value="0.05" units="cm"/>
      <inkml:brushProperty name="height" value="0.05" units="cm"/>
      <inkml:brushProperty name="color" value="#F812CA"/>
    </inkml:brush>
  </inkml:definitions>
  <inkml:trace contextRef="#ctx0" brushRef="#br0">0 1 24575,'6'7'0,"-5"4"0,11-9 0,-11 9 0,5 2 0,0-5 0,-5 14 0,5-14 0,-6 10 0,0 1 0,0 9 0,0 18 0,12 12 0,-9 9 0,9 0 0,6 0 0,-14 1 0,32-1 0,-32-19 0,32 8 0,-31-28 0,20 10 0,-23-19 0,5-1 0,-7-5 0,0 0 0,0 0 0,0 0 0,0 5 0,0-16 0,0 8 0,0-16 0</inkml:trace>
</inkml:ink>
</file>

<file path=ppt/ink/ink1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26.581"/>
    </inkml:context>
    <inkml:brush xml:id="br0">
      <inkml:brushProperty name="width" value="0.05" units="cm"/>
      <inkml:brushProperty name="height" value="0.05" units="cm"/>
      <inkml:brushProperty name="color" value="#F812CA"/>
    </inkml:brush>
  </inkml:definitions>
  <inkml:trace contextRef="#ctx0" brushRef="#br0">1 72 24575,'5'-8'0,"2"3"0,6 5 0,-6 11 0,-1-3 0,-6 10 0,0-5 0,6 0 0,-5 0 0,11 0 0,-11 0 0,11-6 0,-11 9 0,11-13 0,-11 14 0,11-16 0,-11-1 0,5-7 0,-1-12 0,-3 5 0,11-10 0,-11 4 0,12-4 0,-12 4 0,5 2 0,-1 5 0,-4-5 0,3-2 0,-5 12 0,0 10 0,0 17 0,0 0 0,0-6 0,0-8 0</inkml:trace>
</inkml:ink>
</file>

<file path=ppt/ink/ink18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33.700"/>
    </inkml:context>
    <inkml:brush xml:id="br0">
      <inkml:brushProperty name="width" value="0.05" units="cm"/>
      <inkml:brushProperty name="height" value="0.05" units="cm"/>
      <inkml:brushProperty name="color" value="#F812CA"/>
    </inkml:brush>
  </inkml:definitions>
  <inkml:trace contextRef="#ctx0" brushRef="#br0">327 1 24575,'-6'12'0,"-11"22"0,-16 2 0,-6 26 0,-8-1 0,7 6 0,7-9 0,13-3 0,-6-14 0,22-6 0,-17-11 0,20-1 0,-11-9 0,11 10 0,-11-16 0,11 9 0,-11-16 0,11 11 0,1-11 0,7 5 0,11-6 0,1 0 0,15 0 0,12 0 0,16 1 0,3-2 0,10-9 0,-10 9 0,-6-1 0,-22-8 0,-3 10 0,-15 0 0,-1 0 0,-5 0 0,-6-6 0,5 5 0,0-12 0,2 11 0,-1-6 0,-7 8 0</inkml:trace>
</inkml:ink>
</file>

<file path=ppt/ink/ink18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35.290"/>
    </inkml:context>
    <inkml:brush xml:id="br0">
      <inkml:brushProperty name="width" value="0.05" units="cm"/>
      <inkml:brushProperty name="height" value="0.05" units="cm"/>
      <inkml:brushProperty name="color" value="#F812CA"/>
    </inkml:brush>
  </inkml:definitions>
  <inkml:trace contextRef="#ctx0" brushRef="#br0">47 1 24575,'0'34'0,"0"-7"0,-8 7 0,7-10 0,-7 1 0,1-1 0,5 1 0,-5 0 0,7-6 0,0-1 0,-6-11 0,4 5 0,-3-22 0,20-2 0,-4-14 0,16-12 0,-9 10 0,-1-1 0,-1 6 0,-2 15 0,-6-9 0,4 15 0,-5-3 0,6 5 0,0 0 0,-6 5 0,-1 8 0,-6 1 0,0 9 0,0-9 0,0 4 0,0-5 0,-6 0 0,4 0 0,-3 0 0,5 0 0,-6 0 0,4 0 0,-3 0 0,-1 0 0,4-1 0,-3-15 0,5 6 0,0-14 0</inkml:trace>
</inkml:ink>
</file>

<file path=ppt/ink/ink18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35.800"/>
    </inkml:context>
    <inkml:brush xml:id="br0">
      <inkml:brushProperty name="width" value="0.05" units="cm"/>
      <inkml:brushProperty name="height" value="0.05" units="cm"/>
      <inkml:brushProperty name="color" value="#F812CA"/>
    </inkml:brush>
  </inkml:definitions>
  <inkml:trace contextRef="#ctx0" brushRef="#br0">1 14 24575,'27'0'0,"-10"-6"0,10 4 0,-14-3 0,0 5 0,0 0 0,0 0 0,-6 0 0,-1 0 0</inkml:trace>
</inkml:ink>
</file>

<file path=ppt/ink/ink18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36.001"/>
    </inkml:context>
    <inkml:brush xml:id="br0">
      <inkml:brushProperty name="width" value="0.05" units="cm"/>
      <inkml:brushProperty name="height" value="0.05" units="cm"/>
      <inkml:brushProperty name="color" value="#F812CA"/>
    </inkml:brush>
  </inkml:definitions>
  <inkml:trace contextRef="#ctx0" brushRef="#br0">1 17 24575,'5'7'0,"3"-1"0,4-6 0,1 0 0,0 0 0,6-6 0,-5 5 0,10-12 0,-16 11 0,3-5 0</inkml:trace>
</inkml:ink>
</file>

<file path=ppt/ink/ink18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36.557"/>
    </inkml:context>
    <inkml:brush xml:id="br0">
      <inkml:brushProperty name="width" value="0.05" units="cm"/>
      <inkml:brushProperty name="height" value="0.05" units="cm"/>
      <inkml:brushProperty name="color" value="#F812CA"/>
    </inkml:brush>
  </inkml:definitions>
  <inkml:trace contextRef="#ctx0" brushRef="#br0">52 26 21203,'0'-13'0,"-6"6"1610,-1 1-1610,0 12 0,-5 1 570,11 6-570,-11 0 291,11 0-291,-5 5 901,6-3-901,28 12 0,-11-18 0,30 6 0,-26-15 0,-3-11 0,-1 1 0,-14-9 0,8 0 0,-11 4 0,0-3 0,0 5 0,-11 6 0,2-5 0,-9 11 0,5-5 0,0 6 0,0 0 0,6 0 0,1 0 0</inkml:trace>
</inkml:ink>
</file>

<file path=ppt/ink/ink18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37.994"/>
    </inkml:context>
    <inkml:brush xml:id="br0">
      <inkml:brushProperty name="width" value="0.05" units="cm"/>
      <inkml:brushProperty name="height" value="0.05" units="cm"/>
      <inkml:brushProperty name="color" value="#F812CA"/>
    </inkml:brush>
  </inkml:definitions>
  <inkml:trace contextRef="#ctx0" brushRef="#br0">320 0 24575,'-7'13'0,"-19"4"0,13 3 0,-30 14 0,19-11 0,-11 7 0,11-13 0,-1-8 0,-4 13 0,3-18 0,2 12 0,6-16 0,5 0 0,6-11 0,1 2 0,6-9 0,15-5 0,4-2 0,11-1 0,-1 9 0,-9 3 0,-2 13 0,-5-5 0,5 6 0,-10 11 0,9-8 0,-16 14 0,11-16 0,-11 16 0,12-4 0,-11 7 0,5-2 0,-1-5 0,-4 0 0,9-1 0,1 3 0,3-7 0,3-1 0,-5-7 0,0 0 0,-1 0 0,1 0 0,0 0 0,0 0 0,-6-6 0,10 5 0,-14-16 0,13 8 0,-14-9 0,4 5 0,-6 0 0,0-5 0,0-2 0,0-4 0,0-1 0,0 5 0,-6 2 0,4 11 0,-3 1 0</inkml:trace>
</inkml:ink>
</file>

<file path=ppt/ink/ink18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40.261"/>
    </inkml:context>
    <inkml:brush xml:id="br0">
      <inkml:brushProperty name="width" value="0.05" units="cm"/>
      <inkml:brushProperty name="height" value="0.05" units="cm"/>
      <inkml:brushProperty name="color" value="#F812CA"/>
    </inkml:brush>
  </inkml:definitions>
  <inkml:trace contextRef="#ctx0" brushRef="#br0">76 1 24575,'0'24'0,"0"-4"0,-6 29 0,-6-13 0,3 18 0,0 4 0,-4 1 0,3 27 0,2-52 0,7-14 0,-7-2 0,8-11 0,0-1 0</inkml:trace>
</inkml:ink>
</file>

<file path=ppt/ink/ink18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40.921"/>
    </inkml:context>
    <inkml:brush xml:id="br0">
      <inkml:brushProperty name="width" value="0.05" units="cm"/>
      <inkml:brushProperty name="height" value="0.05" units="cm"/>
      <inkml:brushProperty name="color" value="#F812CA"/>
    </inkml:brush>
  </inkml:definitions>
  <inkml:trace contextRef="#ctx0" brushRef="#br0">6 41 14526,'-5'-13'0,"14"2"4185,-6 11-4185,15 0 1739,-5 0-1739,5 0 946,11 0-946,27 0 3179,6-8-3179,-7 7 0,-17-7 0,-31 14 0,-1-5 0,-6 5 0</inkml:trace>
</inkml:ink>
</file>

<file path=ppt/ink/ink18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41.325"/>
    </inkml:context>
    <inkml:brush xml:id="br0">
      <inkml:brushProperty name="width" value="0.05" units="cm"/>
      <inkml:brushProperty name="height" value="0.05" units="cm"/>
      <inkml:brushProperty name="color" value="#F812CA"/>
    </inkml:brush>
  </inkml:definitions>
  <inkml:trace contextRef="#ctx0" brushRef="#br0">1 24 16981,'9'0'0,"-5"0"3359,20 0-3359,-11-5 1304,5 3-1304,1-4 691,6 6-691,21-7 2240,-15 5-2240,4 1 0,-18 2 0,-16 5 0,5-6 0</inkml:trace>
</inkml:ink>
</file>

<file path=ppt/ink/ink18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42.023"/>
    </inkml:context>
    <inkml:brush xml:id="br0">
      <inkml:brushProperty name="width" value="0.05" units="cm"/>
      <inkml:brushProperty name="height" value="0.05" units="cm"/>
      <inkml:brushProperty name="color" value="#F812CA"/>
    </inkml:brush>
  </inkml:definitions>
  <inkml:trace contextRef="#ctx0" brushRef="#br0">43 23 24575,'-7'6'0,"-5"-4"0,11 9 0,-13 7 0,13-2 0,-7 13 0,8-15 0,0 4 0,6-11 0,3 10 0,4-14 0,1 8 0,-1-11 0,0 0 0,-6-11 0,5 2 0,-11-14 0,5 3 0,1-5 0,-5 1 0,6 4 0,-8-3 0,-6 14 0,-7-2 0,-6 11 0,5 6 0,3-5 0,11 5 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22:16.906"/>
    </inkml:context>
    <inkml:brush xml:id="br0">
      <inkml:brushProperty name="width" value="0.05" units="cm"/>
      <inkml:brushProperty name="height" value="0.05" units="cm"/>
      <inkml:brushProperty name="color" value="#004F8B"/>
    </inkml:brush>
  </inkml:definitions>
  <inkml:trace contextRef="#ctx0" brushRef="#br0">1 7 24575,'16'9'0,"-7"5"0,5-12 0,-12 19 0,5-11 0,-7 13 0,0-7 0,0 7 0,0 1 0,0 7 0,0-7 0,-7-1 0,5-1 0,-5-4 0,21-2 0,-4-16 0,13-9 0,-5-14 0,11-7 0,7-18 0,11-9 0,-10 6 0,-5 11 0,-14 17 0,-9 22 0,-2 9 0,-7 10 0,0 23 0,0-21 0,0 15 0,0-19 0,0 0 0,0 0 0,0 0 0,-7 1 0,5-1 0,-5 0 0,0 0 0,5 0 0,-5 0 0,0 0 0,5 7 0,4-26 0,0 13 0,7-24 0</inkml:trace>
</inkml:ink>
</file>

<file path=ppt/ink/ink1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27.217"/>
    </inkml:context>
    <inkml:brush xml:id="br0">
      <inkml:brushProperty name="width" value="0.05" units="cm"/>
      <inkml:brushProperty name="height" value="0.05" units="cm"/>
      <inkml:brushProperty name="color" value="#F812CA"/>
    </inkml:brush>
  </inkml:definitions>
  <inkml:trace contextRef="#ctx0" brushRef="#br0">0 13 24575,'13'0'0,"0"0"0,0 0 0,0 0 0,0 0 0,0 0 0,-1 0 0,1 0 0,0-5 0,-6 3 0,-1-4 0</inkml:trace>
</inkml:ink>
</file>

<file path=ppt/ink/ink19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42.586"/>
    </inkml:context>
    <inkml:brush xml:id="br0">
      <inkml:brushProperty name="width" value="0.05" units="cm"/>
      <inkml:brushProperty name="height" value="0.05" units="cm"/>
      <inkml:brushProperty name="color" value="#F812CA"/>
    </inkml:brush>
  </inkml:definitions>
  <inkml:trace contextRef="#ctx0" brushRef="#br0">1 0 24575,'0'18'0,"0"-3"0,15 12 0,-11-6 0,29 21 0,-18-5 0,15 12 0,-2-8 0,-6-6 0,1-11 0,-9-12 0,-7 5 0,10-14 0,-14 8 0,7-11 0</inkml:trace>
</inkml:ink>
</file>

<file path=ppt/ink/ink19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42.901"/>
    </inkml:context>
    <inkml:brush xml:id="br0">
      <inkml:brushProperty name="width" value="0.05" units="cm"/>
      <inkml:brushProperty name="height" value="0.05" units="cm"/>
      <inkml:brushProperty name="color" value="#F812CA"/>
    </inkml:brush>
  </inkml:definitions>
  <inkml:trace contextRef="#ctx0" brushRef="#br0">283 0 24575,'-13'0'0,"6"6"0,-10-5 0,4 25 0,-7-10 0,-10 31 0,0 0 0,-11 8 0,9 2 0,4-18 0,16-5 0,-6-13 0,15 3 0,-14-14 0,16 7 0,1-16 0,1 5 0,5-6 0</inkml:trace>
</inkml:ink>
</file>

<file path=ppt/ink/ink19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44.356"/>
    </inkml:context>
    <inkml:brush xml:id="br0">
      <inkml:brushProperty name="width" value="0.05" units="cm"/>
      <inkml:brushProperty name="height" value="0.05" units="cm"/>
      <inkml:brushProperty name="color" value="#F812CA"/>
    </inkml:brush>
  </inkml:definitions>
  <inkml:trace contextRef="#ctx0" brushRef="#br0">397 64 15336,'0'-18'0,"0"3"3932,-6 3-3932,4 0 1595,-9 11-1595,4-5 860,-12 6-860,5 0 2852,-6 11-2852,7-8 0,-3 19 0,-10 4 0,14 2 0,-13 10 0,23-14 0,-5 10 0,7 3 0,0 18 0,0 3 0,0 9 0,0 9 0,0 3-651,0 19 651,0-43 0,0 0 0,0 1 0,0 0 0,0 0 0,0-2 0,0 44 0,-13-10 0,9-9 0,-19-12 0,21-21 0,-25-10 0,11-14 0,-9-7 0,7-8 651,0-14-651,-6-11 0,2-4 0,5 4 0,9 7 0</inkml:trace>
</inkml:ink>
</file>

<file path=ppt/ink/ink19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45.302"/>
    </inkml:context>
    <inkml:brush xml:id="br0">
      <inkml:brushProperty name="width" value="0.05" units="cm"/>
      <inkml:brushProperty name="height" value="0.05" units="cm"/>
      <inkml:brushProperty name="color" value="#F812CA"/>
    </inkml:brush>
  </inkml:definitions>
  <inkml:trace contextRef="#ctx0" brushRef="#br0">145 285 24575,'-48'-1'0,"6"-4"0,35 22 0,-10-7 0,14 8 0,-15 2 0,16-6 0,-5 4 0,7-5 0,0 0 0,11 2 0,3-8 0,10 0 0,-10-12 0,8-4 0,-20-4 0,17-7 0,-18 0 0,17-14 0,-16-2 0,21-20 0,-20-2 0,20-9 0,-20 19 0,9 9 0,-12 21 0,-6 11 0,5 12 0,-11 4 0,11 9 0,-5 0 0,6 1 0,0 15 0,0 3 0,0 8 0,0 1 0,8-9 0,-7-3 0,31-3 0,-21-10 0,20-1 0,-24-15 0,-1-5 0</inkml:trace>
</inkml:ink>
</file>

<file path=ppt/ink/ink19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46.052"/>
    </inkml:context>
    <inkml:brush xml:id="br0">
      <inkml:brushProperty name="width" value="0.05" units="cm"/>
      <inkml:brushProperty name="height" value="0.05" units="cm"/>
      <inkml:brushProperty name="color" value="#F812CA"/>
    </inkml:brush>
  </inkml:definitions>
  <inkml:trace contextRef="#ctx0" brushRef="#br0">0 105 21664,'0'-13'0,"11"-2"1399,-8 2-1399,19-3 491,-14-4-491,16 10 251,-16-7-251,9 21 770,-16-3-770,5 18 0,-6 0 0,0 6 0,0-1 0,0 1 0,15 4 0,-11-4 0,19 4 0,-22-4 0,14-1 0,-13 1 0,5 0 0,-1-6 0,-5-1 0,5-5 0,-6 0 0,0-6 0,0-1 0</inkml:trace>
</inkml:ink>
</file>

<file path=ppt/ink/ink19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46.426"/>
    </inkml:context>
    <inkml:brush xml:id="br0">
      <inkml:brushProperty name="width" value="0.05" units="cm"/>
      <inkml:brushProperty name="height" value="0.05" units="cm"/>
      <inkml:brushProperty name="color" value="#F812CA"/>
    </inkml:brush>
  </inkml:definitions>
  <inkml:trace contextRef="#ctx0" brushRef="#br0">92 8 21618,'-6'-7'0,"-1"7"1421,-8 12-1421,8 2 498,-12 6-498,17-7 255,-15 7-255,15-5 783,-11 9-783,11-10 0,1-2 0,2-6 0,5-6 0</inkml:trace>
</inkml:ink>
</file>

<file path=ppt/ink/ink19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47.536"/>
    </inkml:context>
    <inkml:brush xml:id="br0">
      <inkml:brushProperty name="width" value="0.05" units="cm"/>
      <inkml:brushProperty name="height" value="0.05" units="cm"/>
      <inkml:brushProperty name="color" value="#F812CA"/>
    </inkml:brush>
  </inkml:definitions>
  <inkml:trace contextRef="#ctx0" brushRef="#br0">1 27 13077,'6'-7'0,"-5"-5"4580,10 11-4580,2-5 1998,-5 12-1998,9-5 1106,-16 16-1106,11-9 3814,-11 15-3814,12-3 0,-11 14 0,5 2 0,-7 10 0,0 0 0,8-10 0,-6-2 0,5-9 0,-7-6 0,6-1 0,-5-5 0,5-5 0,-6-3 0</inkml:trace>
</inkml:ink>
</file>

<file path=ppt/ink/ink19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47.838"/>
    </inkml:context>
    <inkml:brush xml:id="br0">
      <inkml:brushProperty name="width" value="0.05" units="cm"/>
      <inkml:brushProperty name="height" value="0.05" units="cm"/>
      <inkml:brushProperty name="color" value="#F812CA"/>
    </inkml:brush>
  </inkml:definitions>
  <inkml:trace contextRef="#ctx0" brushRef="#br0">164 8 13804,'-13'-8'0,"-2"14"4392,-10 20-4392,13-3 0,-12 14 0,17-23 1868,0 5-1868,-7-1 1025,7-10-1025,-2 9 871,-8-16 1,15 5-1,-9-6 1</inkml:trace>
</inkml:ink>
</file>

<file path=ppt/ink/ink19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49.020"/>
    </inkml:context>
    <inkml:brush xml:id="br0">
      <inkml:brushProperty name="width" value="0.05" units="cm"/>
      <inkml:brushProperty name="height" value="0.05" units="cm"/>
      <inkml:brushProperty name="color" value="#F812CA"/>
    </inkml:brush>
  </inkml:definitions>
  <inkml:trace contextRef="#ctx0" brushRef="#br0">57 0 24575,'0'4'0,"-8"5"0,6 25 0,-12 13 0,12 2 0,-16 8 0,16-21 0,-9-2 0,11-9 0,0-1 0,0-4 0,0-2 0,6-11 0,-4 10 0,3-9 0,-5 5 0,0-8 0</inkml:trace>
</inkml:ink>
</file>

<file path=ppt/ink/ink19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49.658"/>
    </inkml:context>
    <inkml:brush xml:id="br0">
      <inkml:brushProperty name="width" value="0.05" units="cm"/>
      <inkml:brushProperty name="height" value="0.05" units="cm"/>
      <inkml:brushProperty name="color" value="#F812CA"/>
    </inkml:brush>
  </inkml:definitions>
  <inkml:trace contextRef="#ctx0" brushRef="#br0">81 13 24575,'7'-6'0,"4"5"0,11-5 0,-5 6 0,10 0 0,-8 0 0,-5 0 0,-1 6 0,-7 6 0,-26 7 0,3-6 0,-32 13 0,16-7 0,-3 0 0,14 2 0,9-19 0,0 9 0,5-10 0,3 5 0</inkml:trace>
</inkml:ink>
</file>

<file path=ppt/ink/ink1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27.833"/>
    </inkml:context>
    <inkml:brush xml:id="br0">
      <inkml:brushProperty name="width" value="0.05" units="cm"/>
      <inkml:brushProperty name="height" value="0.05" units="cm"/>
      <inkml:brushProperty name="color" value="#F812CA"/>
    </inkml:brush>
  </inkml:definitions>
  <inkml:trace contextRef="#ctx0" brushRef="#br0">0 0 24575,'0'20'0,"0"3"0,0-9 0,0 4 0,0-5 0,0 0 0,0 0 0,0 0 0,0 0 0,0 0 0,0 0 0,0-1 0,0 1 0,0-5 0,0-3 0</inkml:trace>
</inkml:ink>
</file>

<file path=ppt/ink/ink19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52.018"/>
    </inkml:context>
    <inkml:brush xml:id="br0">
      <inkml:brushProperty name="width" value="0.05" units="cm"/>
      <inkml:brushProperty name="height" value="0.05" units="cm"/>
      <inkml:brushProperty name="color" value="#F812CA"/>
    </inkml:brush>
  </inkml:definitions>
  <inkml:trace contextRef="#ctx0" brushRef="#br0">346 1 24575,'-19'0'0,"0"0"0,-2 11 0,-12 19 0,13-1 0,-21 25 0,14-22 0,-12 20 0,3-16 0,7 3 0,12-10 0,-1-8 0,15-3 0,-14-9 0,16 2 0,-5-9 0,6 3 0</inkml:trace>
</inkml:ink>
</file>

<file path=ppt/ink/ink19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52.749"/>
    </inkml:context>
    <inkml:brush xml:id="br0">
      <inkml:brushProperty name="width" value="0.05" units="cm"/>
      <inkml:brushProperty name="height" value="0.05" units="cm"/>
      <inkml:brushProperty name="color" value="#F812CA"/>
    </inkml:brush>
  </inkml:definitions>
  <inkml:trace contextRef="#ctx0" brushRef="#br0">0 96 8191,'6'-31'0,"3"-2"5063,6 13-5063,-6 12 2818,-2 4-2818,-7 17 1719,0 0-1719,0 0 6784,0 5-6784,7 2 0,-5 14 0,5-7 0,1 7 0,-6-10 0,5 1 0,0-1 0,-5 1 0,5 0 0,1-1 0,-7-5 0,7 0 0,-8-7 0,0 1 0,0 0 0,0 0 0,0 0 0,0 0 0,0 0 0,0 0 0,7 5 0,1-4 0,6-2 0,-1-6 0,0-6 0,0 0 0,0 0 0,-6 0 0,-1 0 0</inkml:trace>
</inkml:ink>
</file>

<file path=ppt/ink/ink19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54.546"/>
    </inkml:context>
    <inkml:brush xml:id="br0">
      <inkml:brushProperty name="width" value="0.05" units="cm"/>
      <inkml:brushProperty name="height" value="0.05" units="cm"/>
      <inkml:brushProperty name="color" value="#F812CA"/>
    </inkml:brush>
  </inkml:definitions>
  <inkml:trace contextRef="#ctx0" brushRef="#br0">34 1 24575,'-7'18'0,"5"-4"0,-6 4 0,8 0 0,-7 1 0,5 6 0,-5-6 0,7-1 0,0-5 0,0 0 0,0-11 0,6-10 0,-5-11 0,29-14 0,-9 3 0,18 1 0,-16 6 0,-5 14 0,-10-3 0,8 11 0,-7-5 0,3 17 0,-6-3 0,-6 16 0,0-5 0,0 6 0,0-6 0,0-1 0,0 0 0,0-4 0,0-1 0,0-7 0</inkml:trace>
</inkml:ink>
</file>

<file path=ppt/ink/ink19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55.333"/>
    </inkml:context>
    <inkml:brush xml:id="br0">
      <inkml:brushProperty name="width" value="0.05" units="cm"/>
      <inkml:brushProperty name="height" value="0.05" units="cm"/>
      <inkml:brushProperty name="color" value="#F812CA"/>
    </inkml:brush>
  </inkml:definitions>
  <inkml:trace contextRef="#ctx0" brushRef="#br0">214 14 14627,'-11'-7'0,"-3"1"4154,-11 13-4154,6 1 1722,-1 12-1722,2 8 935,-2 9-935,-3 9 3137,10-1-3137,-15 11 0,24 1 0,-14 1 0,18-3 0,0-18 0,0-3 0,0-9 0,0-6 0,0-1 0,5-11 0,-3 5 0,9-11 0,-9 5 0,3-6 0</inkml:trace>
</inkml:ink>
</file>

<file path=ppt/ink/ink19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56.172"/>
    </inkml:context>
    <inkml:brush xml:id="br0">
      <inkml:brushProperty name="width" value="0.05" units="cm"/>
      <inkml:brushProperty name="height" value="0.05" units="cm"/>
      <inkml:brushProperty name="color" value="#F812CA"/>
    </inkml:brush>
  </inkml:definitions>
  <inkml:trace contextRef="#ctx0" brushRef="#br0">0 2 11207,'6'-2'0,"-4"4"4957,11 16-4957,-12 1 2326,7 15-2326,2 2 1327,-8 12-1327,16-11 4758,-16-2-4758,5-15 0,-1-2 0,-5-6 0,5-4 0,-6-3 0</inkml:trace>
</inkml:ink>
</file>

<file path=ppt/ink/ink19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56.540"/>
    </inkml:context>
    <inkml:brush xml:id="br0">
      <inkml:brushProperty name="width" value="0.05" units="cm"/>
      <inkml:brushProperty name="height" value="0.05" units="cm"/>
      <inkml:brushProperty name="color" value="#F812CA"/>
    </inkml:brush>
  </inkml:definitions>
  <inkml:trace contextRef="#ctx0" brushRef="#br0">194 1 24575,'-7'5'0,"-10"-3"0,14 9 0,-19-9 0,20 14 0,-30-3 0,21 6 0,-16-1 0,14-5 0,0 0 0,0-1 0,0-4 0,5 8 0,-3-13 0,9 14 0,2-16 0,2 5 0,4-6 0</inkml:trace>
</inkml:ink>
</file>

<file path=ppt/ink/ink19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56.990"/>
    </inkml:context>
    <inkml:brush xml:id="br0">
      <inkml:brushProperty name="width" value="0.05" units="cm"/>
      <inkml:brushProperty name="height" value="0.05" units="cm"/>
      <inkml:brushProperty name="color" value="#F812CA"/>
    </inkml:brush>
  </inkml:definitions>
  <inkml:trace contextRef="#ctx0" brushRef="#br0">113 0 24575,'13'6'0,"-6"6"0,6 8 0,-11 14 0,5 11 0,-7 13 0,-10 0 0,7-3 0,-17-9 0,17 0 0,-22-5 0,21-6 0,-23-10 0,25-6 0,-20-11 0,8 4 0,0-11 0,3 5 0</inkml:trace>
</inkml:ink>
</file>

<file path=ppt/ink/ink19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57.967"/>
    </inkml:context>
    <inkml:brush xml:id="br0">
      <inkml:brushProperty name="width" value="0.05" units="cm"/>
      <inkml:brushProperty name="height" value="0.05" units="cm"/>
      <inkml:brushProperty name="color" value="#F812CA"/>
    </inkml:brush>
  </inkml:definitions>
  <inkml:trace contextRef="#ctx0" brushRef="#br0">104 1 24575,'-8'18'0,"2"1"0,-4 15 0,8 3 0,-9 9 0,11-1 0,0 1 0,0 10 0,0 1 0,-12 10 0,10 10 0,-10-8 0,0 8 0,9-19 0,-9-12 0,12-12 0,0-10 0,-6 1 0,4-5 0,-3-7 0,5-8 0</inkml:trace>
</inkml:ink>
</file>

<file path=ppt/ink/ink19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5:59.200"/>
    </inkml:context>
    <inkml:brush xml:id="br0">
      <inkml:brushProperty name="width" value="0.05" units="cm"/>
      <inkml:brushProperty name="height" value="0.05" units="cm"/>
      <inkml:brushProperty name="color" value="#F812CA"/>
    </inkml:brush>
  </inkml:definitions>
  <inkml:trace contextRef="#ctx0" brushRef="#br0">81 0 24575,'0'20'0,"0"3"0,-10 17 0,8-1 0,-9 27 0,11 1 0,-14 22 0,11 1 0,-11-1 0,2 8 0,9-34 0,-9 3 0,12-32 0,0-26 0,0-5 0,0-30 0,0 16 0,0-10 0</inkml:trace>
</inkml:ink>
</file>

<file path=ppt/ink/ink19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00.128"/>
    </inkml:context>
    <inkml:brush xml:id="br0">
      <inkml:brushProperty name="width" value="0.05" units="cm"/>
      <inkml:brushProperty name="height" value="0.05" units="cm"/>
      <inkml:brushProperty name="color" value="#F812CA"/>
    </inkml:brush>
  </inkml:definitions>
  <inkml:trace contextRef="#ctx0" brushRef="#br0">7 64 24575,'13'-25'0,"2"5"0,6 7 0,-2 8 0,-6 5 0,0 0 0,0 0 0,-6 5 0,-1 3 0,-6 10 0,0 1 0,0 6 0,0-1 0,-16 5 0,12-3 0,-26 7 0,19-7 0,-12-2 0,8-6 0,2-5 0,-2 5 0,19-10 0,11 3 0,22-11 0,9-10 0,0 7 0,31-14 0,-38 15 0,20-6 0,-58 8 0,-2 0 0,-7 6 0,-8-4 0,13 3 0,-8-5 0</inkml:trace>
</inkml:ink>
</file>

<file path=ppt/ink/ink1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4:45.252"/>
    </inkml:context>
    <inkml:brush xml:id="br0">
      <inkml:brushProperty name="width" value="0.05" units="cm"/>
      <inkml:brushProperty name="height" value="0.05" units="cm"/>
      <inkml:brushProperty name="color" value="#AB008B"/>
    </inkml:brush>
  </inkml:definitions>
  <inkml:trace contextRef="#ctx0" brushRef="#br0">27 15 18419,'0'-13'0,"0"12"2803,0 7-2803,0 14 1052,0 4-1052,-6-4 550,4-2-550,-3-5 1751,5 5-1751,0 1 0,0 0 0,0 5 0,0-5 0,0 0 0,0 0 0,0-7 0,0 1 0,0 0 0,0 0 0,0 0 0,0 5 0,0 2 0,0-1 0,0-1 0,0-5 0,0 0 0,0 0 0,0 0 0,0 0 0,0 5 0,-6-4 0,4-22 0,-3 8 0,5-20 0</inkml:trace>
</inkml:ink>
</file>

<file path=ppt/ink/ink19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02.642"/>
    </inkml:context>
    <inkml:brush xml:id="br0">
      <inkml:brushProperty name="width" value="0.05" units="cm"/>
      <inkml:brushProperty name="height" value="0.05" units="cm"/>
      <inkml:brushProperty name="color" value="#F812CA"/>
    </inkml:brush>
  </inkml:definitions>
  <inkml:trace contextRef="#ctx0" brushRef="#br0">0 91 24575,'7'-13'0,"5"5"0,-11-3 0,16 9 0,-1-14 0,4 7 0,0-3 0,-7 6 0,14 6 0,-10 0 0,20 15 0,-12 4 0,-6 6 0,2-2 0,-20-10 0,11-1 0,5 11 0,-2-14 0,12 14 0,2-21 0,8 5 0,18-7 0,3 0 0,9 0 0,-9-10 0,6 7 0,-6-25 0,9 12 0,-9-5 0,1-9 0,-22 25 0,0-20 0,-1 23 0,-14-11 0,7 12 0,-16-5 0,0 6 0,-6 6 0,5-5 0,-11 11 0,16-4 0,6 10 0,4-8 0,7 0 0,0 0 0,2-7 0,10 7 0,0-10 0,0 0 0,9 0 0,-7 0 0,8 0 0,-11 0 0,-8 0 0,6-10 0,-6 7 0,9-17 0,-1 17 0,5-25 0,-13 24 0,12-22 0,-22 24 0,3-5 0,-12 7 0,-5 0 0,0 0 0,5 0 0,-9 6 0,12-5 0,-18 16 0,19-14 0,-19 13 0,19-14 0,-9 11 0,12-11 0,-1 5 0,1 0 0,0-5 0,-1 5 0,1-7 0,-1 0 0,10 0 0,3-10 0,-1 8 0,-2-9 0,-9 5 0,-5 5 0,-1-5 0,-12 0 0,9 5 0,-2-12 0,5 11 0,0-11 0,-12 17 0,4-8 0,-9 15 0,9-3 0,1 6 0,3-6 0,3 5 0,0-12 0,11 5 0,7-6 0,10 10 0,0-8 0,0 9 0,9-11 0,3 0 0,-1 0 0,-1 0 0,-11 0 0,1-11 0,0 9 0,-9-16 0,-3 16 0,-10-12 0,-4 1 0,-2 3 0,-11-12 0,-1 19 0,-6-8 0</inkml:trace>
</inkml:ink>
</file>

<file path=ppt/ink/ink19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03.752"/>
    </inkml:context>
    <inkml:brush xml:id="br0">
      <inkml:brushProperty name="width" value="0.05" units="cm"/>
      <inkml:brushProperty name="height" value="0.05" units="cm"/>
      <inkml:brushProperty name="color" value="#F812CA"/>
    </inkml:brush>
  </inkml:definitions>
  <inkml:trace contextRef="#ctx0" brushRef="#br0">292 109 20762,'0'-13'0,"-6"6"1808,5-10-1808,-16 15 645,14-20-645,-13 19 332,14-14-332,-9 16 1028,9-11-1028,-9 11 0,3-11 0,-10 11 0,10 1 0,-9 1 0,15 16 0,-9-9 0,9 15 0,-11-3 0,12 4 0,-7 11 0,-2 1 0,7 10 0,-7 0 0,10 0 0,0-1 0,0 1 0,0-9 0,-7-3 0,5-15 0,-5-1 0,1-5 0,-3 5 0,-4-4 0,-2-1 0,8-2 0,-5-9 0,5 3 0,0-16 0,-5 9 0,11-15 0,-5 15 0,6-3 0</inkml:trace>
</inkml:ink>
</file>

<file path=ppt/ink/ink19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04.220"/>
    </inkml:context>
    <inkml:brush xml:id="br0">
      <inkml:brushProperty name="width" value="0.05" units="cm"/>
      <inkml:brushProperty name="height" value="0.05" units="cm"/>
      <inkml:brushProperty name="color" value="#F812CA"/>
    </inkml:brush>
  </inkml:definitions>
  <inkml:trace contextRef="#ctx0" brushRef="#br0">1 39 24575,'19'0'0,"4"0"0,-3 0 0,14 0 0,2 0 0,41 0 0,-38 0 0,20-6 0,-52-1 0,-1-6 0,-6 6 0,0 1 0</inkml:trace>
</inkml:ink>
</file>

<file path=ppt/ink/ink19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11.583"/>
    </inkml:context>
    <inkml:brush xml:id="br0">
      <inkml:brushProperty name="width" value="0.05" units="cm"/>
      <inkml:brushProperty name="height" value="0.05" units="cm"/>
      <inkml:brushProperty name="color" value="#F812CA"/>
    </inkml:brush>
  </inkml:definitions>
  <inkml:trace contextRef="#ctx0" brushRef="#br0">129 1 21549,'-7'4'0,"5"-2"1452,-5 16-1452,-1 0 511,6 2-511,-15 14 260,14 2-260,-17 10 803,17 0-803,-17 11 0,17-18 0,-7 6 0,10-26 0,0-1 0,-6-10 0,-1-8 0,0-2 0,1-4 0</inkml:trace>
</inkml:ink>
</file>

<file path=ppt/ink/ink19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12.332"/>
    </inkml:context>
    <inkml:brush xml:id="br0">
      <inkml:brushProperty name="width" value="0.05" units="cm"/>
      <inkml:brushProperty name="height" value="0.05" units="cm"/>
      <inkml:brushProperty name="color" value="#F812CA"/>
    </inkml:brush>
  </inkml:definitions>
  <inkml:trace contextRef="#ctx0" brushRef="#br0">29 27 24575,'10'-7'0,"-1"1"0,15 0 0,-10 5 0,5-5 0,-6 6 0,-6 6 0,6 6 0,-11 7 0,-10 10 0,-7-7 0,-14 3 0,4-16 0,11 9 0,-8-15 0,14 8 0,-5-11 0,8 0 0</inkml:trace>
</inkml:ink>
</file>

<file path=ppt/ink/ink19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12.804"/>
    </inkml:context>
    <inkml:brush xml:id="br0">
      <inkml:brushProperty name="width" value="0.05" units="cm"/>
      <inkml:brushProperty name="height" value="0.05" units="cm"/>
      <inkml:brushProperty name="color" value="#F812CA"/>
    </inkml:brush>
  </inkml:definitions>
  <inkml:trace contextRef="#ctx0" brushRef="#br0">78 0 24575,'-6'13'0,"5"0"0,-11 6 0,11-5 0,-11 5 0,5-7 0,-6-4 0,6 3 0,-5-9 0,11 3 0,-5-5 0</inkml:trace>
</inkml:ink>
</file>

<file path=ppt/ink/ink19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14.065"/>
    </inkml:context>
    <inkml:brush xml:id="br0">
      <inkml:brushProperty name="width" value="0.05" units="cm"/>
      <inkml:brushProperty name="height" value="0.05" units="cm"/>
      <inkml:brushProperty name="color" value="#F812CA"/>
    </inkml:brush>
  </inkml:definitions>
  <inkml:trace contextRef="#ctx0" brushRef="#br0">40 0 24575,'0'13'0,"0"0"0,0 5 0,0 2 0,0-1 0,0 0 0,0-6 0,-6 0 0,4 0 0,-4 0 0,6 0 0,-5 0 0,3 5 0,-4-4 0,1 4 0,3-5 0,-4 0 0,6-12 0,6 3 0,-4-20 0,14 6 0,-6-14 0,18-8 0,-12 9 0,19-17 0,-13 30 0,-1-12 0,-4 20 0,-10-3 0,6 5 0,0 0 0,0 0 0,-6 5 0,-2 2 0,-5 6 0,0 0 0,0 0 0,6-6 0,-4 10 0,3-3 0,-5 10 0,-5-10 0,3 3 0,-4-10 0,1 0 0,3-1 0,-4-6 0</inkml:trace>
</inkml:ink>
</file>

<file path=ppt/ink/ink19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17.432"/>
    </inkml:context>
    <inkml:brush xml:id="br0">
      <inkml:brushProperty name="width" value="0.05" units="cm"/>
      <inkml:brushProperty name="height" value="0.05" units="cm"/>
      <inkml:brushProperty name="color" value="#F812CA"/>
    </inkml:brush>
  </inkml:definitions>
  <inkml:trace contextRef="#ctx0" brushRef="#br0">1 1 24575,'4'0'0,"-1"0"0,15 0 0,1 0 0,-5 0 0,4 0 0,-5 0 0,0 0 0,0 0 0,-1 0 0,1 0 0,0 0 0,-6 0 0,-1 0 0</inkml:trace>
</inkml:ink>
</file>

<file path=ppt/ink/ink19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17.937"/>
    </inkml:context>
    <inkml:brush xml:id="br0">
      <inkml:brushProperty name="width" value="0.05" units="cm"/>
      <inkml:brushProperty name="height" value="0.05" units="cm"/>
      <inkml:brushProperty name="color" value="#F812CA"/>
    </inkml:brush>
  </inkml:definitions>
  <inkml:trace contextRef="#ctx0" brushRef="#br0">21 1 16291,'-13'0'0,"5"5"3608,14-3-3608,2 4 1426,10-6-1426,-5 0 761,0 0-761,5 0 2489,1 0-2489,6 0 0,-6 0 0,-1 0 0,-5 0 0,0 0 0,0 0 0,0 0 0,-6-6 0,-1 4 0,-6-3 0</inkml:trace>
</inkml:ink>
</file>

<file path=ppt/ink/ink19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18.881"/>
    </inkml:context>
    <inkml:brush xml:id="br0">
      <inkml:brushProperty name="width" value="0.05" units="cm"/>
      <inkml:brushProperty name="height" value="0.05" units="cm"/>
      <inkml:brushProperty name="color" value="#F812CA"/>
    </inkml:brush>
  </inkml:definitions>
  <inkml:trace contextRef="#ctx0" brushRef="#br0">14 8 13244,'0'-8'0,"0"10"4539,0 13-4539,0 8 1968,0-3-1968,0 4 0,-6 13 0,5-15 1087,-5 13-1087,6-21 0,0-1 0,0-7 0</inkml:trace>
</inkml:ink>
</file>

<file path=ppt/ink/ink1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4:45.942"/>
    </inkml:context>
    <inkml:brush xml:id="br0">
      <inkml:brushProperty name="width" value="0.05" units="cm"/>
      <inkml:brushProperty name="height" value="0.05" units="cm"/>
      <inkml:brushProperty name="color" value="#AB008B"/>
    </inkml:brush>
  </inkml:definitions>
  <inkml:trace contextRef="#ctx0" brushRef="#br0">1 30 24575,'19'-6'0,"4"5"0,-3-5 0,4 6 0,1-8 0,0 7 0,-1-7 0,-4 8 0,-2 0 0,-5 0 0,-6 6 0,4-5 0,-9 11 0,9-11 0,1 5 0,-3-6 0,2 0 0</inkml:trace>
</inkml:ink>
</file>

<file path=ppt/ink/ink19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19.466"/>
    </inkml:context>
    <inkml:brush xml:id="br0">
      <inkml:brushProperty name="width" value="0.05" units="cm"/>
      <inkml:brushProperty name="height" value="0.05" units="cm"/>
      <inkml:brushProperty name="color" value="#F812CA"/>
    </inkml:brush>
  </inkml:definitions>
  <inkml:trace contextRef="#ctx0" brushRef="#br0">1 34 24575,'18'0'0,"1"0"0,6 0 0,0-7 0,9 5 0,32-6 0,-13 8 0,23 0 0,-40-7 0,-7 5 0,-11-5 0,-22 7 0,7 6 0,-19-5 0,14 5 0,-4-6 0</inkml:trace>
</inkml:ink>
</file>

<file path=ppt/ink/ink19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19.704"/>
    </inkml:context>
    <inkml:brush xml:id="br0">
      <inkml:brushProperty name="width" value="0.05" units="cm"/>
      <inkml:brushProperty name="height" value="0.05" units="cm"/>
      <inkml:brushProperty name="color" value="#F812CA"/>
    </inkml:brush>
  </inkml:definitions>
  <inkml:trace contextRef="#ctx0" brushRef="#br0">0 1 24575,'0'0'0</inkml:trace>
</inkml:ink>
</file>

<file path=ppt/ink/ink19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20.102"/>
    </inkml:context>
    <inkml:brush xml:id="br0">
      <inkml:brushProperty name="width" value="0.05" units="cm"/>
      <inkml:brushProperty name="height" value="0.05" units="cm"/>
      <inkml:brushProperty name="color" value="#F812CA"/>
    </inkml:brush>
  </inkml:definitions>
  <inkml:trace contextRef="#ctx0" brushRef="#br0">104 0 24575,'0'4'0,"0"13"0,0 5 0,0 11 0,-10-4 0,8 7 0,-16 0 0,16-2 0,-13-9 0,14 9 0,-22-3 0,19 5 0,-17-13 0,20-5 0,-5-16 0,6 2 0,0-10 0</inkml:trace>
</inkml:ink>
</file>

<file path=ppt/ink/ink19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20.635"/>
    </inkml:context>
    <inkml:brush xml:id="br0">
      <inkml:brushProperty name="width" value="0.05" units="cm"/>
      <inkml:brushProperty name="height" value="0.05" units="cm"/>
      <inkml:brushProperty name="color" value="#F812CA"/>
    </inkml:brush>
  </inkml:definitions>
  <inkml:trace contextRef="#ctx0" brushRef="#br0">0 0 16004,'0'4'0,"0"-1"3708,0 15-3708,0-5 0,0 5 0,0 1 1477,0 6-1477,0-1 790,0 1-790,8 0 2596,-7-1-2596,7 1 0,-1-1 0,-5-4 0,11-8 0,-12 5 0,11-15 0,-11 4 0,5-8 0,-6-4 0</inkml:trace>
</inkml:ink>
</file>

<file path=ppt/ink/ink19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21.212"/>
    </inkml:context>
    <inkml:brush xml:id="br0">
      <inkml:brushProperty name="width" value="0.05" units="cm"/>
      <inkml:brushProperty name="height" value="0.05" units="cm"/>
      <inkml:brushProperty name="color" value="#F812CA"/>
    </inkml:brush>
  </inkml:definitions>
  <inkml:trace contextRef="#ctx0" brushRef="#br0">1 285 20394,'0'-13'0,"12"-24"1971,-9 13-1971,16-30 709,-17 31-709,5-6 364,-1 16-364,-5 0 1137,5 0-1137,1-5 0,-5 4 0,11 1 0,-12 2 0,11 3 0,-11 7 0,5 2 0,-6 6 0,0-1 0</inkml:trace>
</inkml:ink>
</file>

<file path=ppt/ink/ink19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38.088"/>
    </inkml:context>
    <inkml:brush xml:id="br0">
      <inkml:brushProperty name="width" value="0.05" units="cm"/>
      <inkml:brushProperty name="height" value="0.05" units="cm"/>
      <inkml:brushProperty name="color" value="#F812CA"/>
    </inkml:brush>
  </inkml:definitions>
  <inkml:trace contextRef="#ctx0" brushRef="#br0">19 56 20790,'-7'-6'0,"-5"5"1796,31-5-1796,1 6 640,35 0-640,1-6 0,4-1 0,-12 5 0,5 1 0,20-3 0,11-1 0,-12 1 0,15-2 164,-16 7 1,-23-4-165,-51-2 1020,-20 5-1020,3 0 0,6 0 0,3 0 0</inkml:trace>
</inkml:ink>
</file>

<file path=ppt/ink/ink19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38.929"/>
    </inkml:context>
    <inkml:brush xml:id="br0">
      <inkml:brushProperty name="width" value="0.05" units="cm"/>
      <inkml:brushProperty name="height" value="0.05" units="cm"/>
      <inkml:brushProperty name="color" value="#F812CA"/>
    </inkml:brush>
  </inkml:definitions>
  <inkml:trace contextRef="#ctx0" brushRef="#br0">26 7 24575,'-13'0'0,"6"-6"0,1 10 0,12-2 0,6 12 0,2-1 0,5 2 0,-1-1 0,10 4 0,9 2 0,9 3 0,3 8 0,-12-9 0,1 5 0,-14-18 0,-3 9 0,-2-15 0,-5 13 0,-6-14 0,-3 4 0</inkml:trace>
</inkml:ink>
</file>

<file path=ppt/ink/ink19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39.973"/>
    </inkml:context>
    <inkml:brush xml:id="br0">
      <inkml:brushProperty name="width" value="0.05" units="cm"/>
      <inkml:brushProperty name="height" value="0.05" units="cm"/>
      <inkml:brushProperty name="color" value="#F812CA"/>
    </inkml:brush>
  </inkml:definitions>
  <inkml:trace contextRef="#ctx0" brushRef="#br0">418 0 21026,'-23'16'0,"8"-7"1690,-9 19-1690,-2 4 0,-5 24 0,-18 11 0,5 4 0,6-21 0,10-13 600,12-12-600,1-6 307,-9 9-307,8-19 952,0 12-952,4-19 0,11 9 0,-11-4 0,11 6 0,-11-6 0,11 5 0,-11-11 0,11-1 0,1-1 0,23-11 0,9 11 0,35-5 0,12-8-340,-30 12 0,2 1 340,-1-7 0,0 2 0,4 6 0,0 0 0,-4-7 0,0 0 0,1 5 0,-1 0 0,38-12 0,-21 14 0,-21 0 0,-17 0 0,-17-6 0,-12 5 0,-7-5 0,0 6 0,1 0 0</inkml:trace>
</inkml:ink>
</file>

<file path=ppt/ink/ink19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42.327"/>
    </inkml:context>
    <inkml:brush xml:id="br0">
      <inkml:brushProperty name="width" value="0.05" units="cm"/>
      <inkml:brushProperty name="height" value="0.05" units="cm"/>
      <inkml:brushProperty name="color" value="#F812CA"/>
    </inkml:brush>
  </inkml:definitions>
  <inkml:trace contextRef="#ctx0" brushRef="#br0">26 59 24575,'0'31'0,"0"-3"0,0-15 0,0 0 0,0 0 0,-5 5 0,3-3 0,-4 3 0,1-11 0,3 10 0,-4-8 0,6-3 0,0-7 0,16-22 0,-2-7 0,21-14 0,-2-7 0,-3 11 0,-5 13 0,-16 5 0,2 19 0,-9-2 0,3 12 0,-5 6 0,0 5 0,0-4 0,0 4 0,0-5 0,0 0 0,0 0 0,0 0 0,0 0 0,0 0 0,0 5 0,0-4 0,0 4 0,0-11 0,0-1 0</inkml:trace>
</inkml:ink>
</file>

<file path=ppt/ink/ink19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42.747"/>
    </inkml:context>
    <inkml:brush xml:id="br0">
      <inkml:brushProperty name="width" value="0.05" units="cm"/>
      <inkml:brushProperty name="height" value="0.05" units="cm"/>
      <inkml:brushProperty name="color" value="#F812CA"/>
    </inkml:brush>
  </inkml:definitions>
  <inkml:trace contextRef="#ctx0" brushRef="#br0">1 30 24575,'19'-10'0,"-1"3"0,-5 7 0,6-6 0,0 5 0,-5-5 0,-3 6 0</inkml:trace>
</inkml:ink>
</file>

<file path=ppt/ink/ink1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4:46.775"/>
    </inkml:context>
    <inkml:brush xml:id="br0">
      <inkml:brushProperty name="width" value="0.05" units="cm"/>
      <inkml:brushProperty name="height" value="0.05" units="cm"/>
      <inkml:brushProperty name="color" value="#AB008B"/>
    </inkml:brush>
  </inkml:definitions>
  <inkml:trace contextRef="#ctx0" brushRef="#br0">1 0 24575,'18'8'0,"-4"-7"0,4 7 0,-5-8 0,6 0 0,-5 0 0,4 0 0,-5 0 0,0 0 0,5 0 0,-3 0 0,3-6 0,-5 5 0,-1-5 0,-4 6 0,-3 0 0</inkml:trace>
</inkml:ink>
</file>

<file path=ppt/ink/ink19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42.951"/>
    </inkml:context>
    <inkml:brush xml:id="br0">
      <inkml:brushProperty name="width" value="0.05" units="cm"/>
      <inkml:brushProperty name="height" value="0.05" units="cm"/>
      <inkml:brushProperty name="color" value="#F812CA"/>
    </inkml:brush>
  </inkml:definitions>
  <inkml:trace contextRef="#ctx0" brushRef="#br0">0 34 24575,'13'0'0,"0"0"0,0 0 0,5-8 0,1 6 0,17-12 0,-20 12 0,6-5 0</inkml:trace>
</inkml:ink>
</file>

<file path=ppt/ink/ink19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43.933"/>
    </inkml:context>
    <inkml:brush xml:id="br0">
      <inkml:brushProperty name="width" value="0.05" units="cm"/>
      <inkml:brushProperty name="height" value="0.05" units="cm"/>
      <inkml:brushProperty name="color" value="#F812CA"/>
    </inkml:brush>
  </inkml:definitions>
  <inkml:trace contextRef="#ctx0" brushRef="#br0">56 12 24575,'-7'5'0,"-6"8"0,11 6 0,-11-5 0,11 8 0,-4-14 0,1 10 0,3-5 0,-4 0 0,6 0 0,0 0 0,0 5 0,6-10 0,16 13 0,-6-18 0,12 7 0,-10-10 0,-2-11 0,2 8 0,1-28 0,-10 20 0,7-17 0,-15 15 0,5 0 0,-6-14 0,-6 16 0,4-20 0,-9 28 0,9-14 0,-14 16 0,2-13 0,-11 13 0,6-7 0,6 8 0,8 0 0</inkml:trace>
</inkml:ink>
</file>

<file path=ppt/ink/ink19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44.893"/>
    </inkml:context>
    <inkml:brush xml:id="br0">
      <inkml:brushProperty name="width" value="0.05" units="cm"/>
      <inkml:brushProperty name="height" value="0.05" units="cm"/>
      <inkml:brushProperty name="color" value="#F812CA"/>
    </inkml:brush>
  </inkml:definitions>
  <inkml:trace contextRef="#ctx0" brushRef="#br0">76 1 24575,'-7'13'0,"1"0"0,-1 5 0,5 11 0,-15 18 0,14-8 0,-17 16 0,17-29 0,-7 9 0,10-16 0,0-1 0,0-5 0,0-6 0,0-1 0</inkml:trace>
</inkml:ink>
</file>

<file path=ppt/ink/ink19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45.447"/>
    </inkml:context>
    <inkml:brush xml:id="br0">
      <inkml:brushProperty name="width" value="0.05" units="cm"/>
      <inkml:brushProperty name="height" value="0.05" units="cm"/>
      <inkml:brushProperty name="color" value="#F812CA"/>
    </inkml:brush>
  </inkml:definitions>
  <inkml:trace contextRef="#ctx0" brushRef="#br0">1 101 8191,'0'-8'0,"5"10"5063,-3 13-5063,19 13 2818,-17-8-2818,26 14 1719,-26-14-1719,28 16 6784,-21-15-6784,8-5 0,-12-13 0,-7-16 0,0-5 0,10-11 0,-7-47 0,14 30 0,-15-27 0,6 53 0,-3 8 0,-3 12 0,-2 1 0,-2 5 0,-4-6 0</inkml:trace>
</inkml:ink>
</file>

<file path=ppt/ink/ink19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45.979"/>
    </inkml:context>
    <inkml:brush xml:id="br0">
      <inkml:brushProperty name="width" value="0.05" units="cm"/>
      <inkml:brushProperty name="height" value="0.05" units="cm"/>
      <inkml:brushProperty name="color" value="#F812CA"/>
    </inkml:brush>
  </inkml:definitions>
  <inkml:trace contextRef="#ctx0" brushRef="#br0">0 26 24575,'13'-6'0,"0"5"0,0-5 0,5 6 0,2 0 0,-1-6 0,-1 5 0,-5-5 0,0 6 0,-12 0 0,4 0 0,-11 0 0</inkml:trace>
</inkml:ink>
</file>

<file path=ppt/ink/ink19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46.377"/>
    </inkml:context>
    <inkml:brush xml:id="br0">
      <inkml:brushProperty name="width" value="0.05" units="cm"/>
      <inkml:brushProperty name="height" value="0.05" units="cm"/>
      <inkml:brushProperty name="color" value="#F812CA"/>
    </inkml:brush>
  </inkml:definitions>
  <inkml:trace contextRef="#ctx0" brushRef="#br0">4 7 16895,'6'-7'0,"-5"12"3391,5 4-3391,-6 14 0,0-4 1319,0 15-1319,-7-7 699,5 7-699,-5-14 2271,7-2-2271,0 0 0,0-4 0,0-1 0,0-8 0</inkml:trace>
</inkml:ink>
</file>

<file path=ppt/ink/ink19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48.937"/>
    </inkml:context>
    <inkml:brush xml:id="br0">
      <inkml:brushProperty name="width" value="0.05" units="cm"/>
      <inkml:brushProperty name="height" value="0.05" units="cm"/>
      <inkml:brushProperty name="color" value="#F812CA"/>
    </inkml:brush>
  </inkml:definitions>
  <inkml:trace contextRef="#ctx0" brushRef="#br0">294 104 20269,'0'-13'0,"0"0"2026,-6 0-2026,-1-11 730,-6 14-730,0-13 376,-6 22-376,5-5 1174,-4 6-1174,3 11 0,8 12 0,-6-1 0,11 10 0,-4-12 0,6 4 0,-10 10 0,8 3 0,-9 9 0,11 0 0,0 9 0,0-7 0,0 7 0,0-9 0,0 10 0,0-8 0,0-2 0,-7-12 0,5-15 0,-11-1 0,1-3 0,-17-8 0,2 0 0,-2-7 0,16-5 0,7 3 0,6-4 0</inkml:trace>
</inkml:ink>
</file>

<file path=ppt/ink/ink19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49.425"/>
    </inkml:context>
    <inkml:brush xml:id="br0">
      <inkml:brushProperty name="width" value="0.05" units="cm"/>
      <inkml:brushProperty name="height" value="0.05" units="cm"/>
      <inkml:brushProperty name="color" value="#F812CA"/>
    </inkml:brush>
  </inkml:definitions>
  <inkml:trace contextRef="#ctx0" brushRef="#br0">1 76 24575,'36'-7'0,"-2"5"0,0-5 0,3-3 0,9 7 0,0-7 0,-1 0 0,-8 7 0,-8-13 0,-11 15 0,-17-5 0,3 6 0,-9 0 0</inkml:trace>
</inkml:ink>
</file>

<file path=ppt/ink/ink19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50.021"/>
    </inkml:context>
    <inkml:brush xml:id="br0">
      <inkml:brushProperty name="width" value="0.05" units="cm"/>
      <inkml:brushProperty name="height" value="0.05" units="cm"/>
      <inkml:brushProperty name="color" value="#F812CA"/>
    </inkml:brush>
  </inkml:definitions>
  <inkml:trace contextRef="#ctx0" brushRef="#br0">115 0 15953,'0'13'0,"-6"-8"3726,5 28-3726,-15-4 1485,13 17-1485,-20 21 0,20 2 0,-11 8 796,4 1-796,8-18 2615,-9-3-2615,11-22 0,-5-21 0,3 8 0,-9-19 0,9 8 0,-4-11 0</inkml:trace>
</inkml:ink>
</file>

<file path=ppt/ink/ink19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50.586"/>
    </inkml:context>
    <inkml:brush xml:id="br0">
      <inkml:brushProperty name="width" value="0.05" units="cm"/>
      <inkml:brushProperty name="height" value="0.05" units="cm"/>
      <inkml:brushProperty name="color" value="#F812CA"/>
    </inkml:brush>
  </inkml:definitions>
  <inkml:trace contextRef="#ctx0" brushRef="#br0">42 51 13201,'6'-14'0,"1"-2"4550,11 14-4550,-9-9 1975,7 9-1975,-8-4 1092,-1 12-1092,-2 6 3757,-5 8-3757,-5-1 0,-8 1 0,-6-5 0,-2 5 0,2-4 0,5 2 0,1-11 0,5-1 0,3-6 0</inkml:trace>
</inkml:ink>
</file>

<file path=ppt/ink/ink1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4:47.562"/>
    </inkml:context>
    <inkml:brush xml:id="br0">
      <inkml:brushProperty name="width" value="0.05" units="cm"/>
      <inkml:brushProperty name="height" value="0.05" units="cm"/>
      <inkml:brushProperty name="color" value="#AB008B"/>
    </inkml:brush>
  </inkml:definitions>
  <inkml:trace contextRef="#ctx0" brushRef="#br0">17 0 24575,'-9'20'0,"2"-2"0,7 0 0,0 11 0,0 17 0,0 11-3392,0 6 0,0 1 3392,0 9 0,0-5 0,0-5 0,0-27 0,0 8 0,0-31 0,0 0 0,0 0 0,0-6 0,0-2 0</inkml:trace>
</inkml:ink>
</file>

<file path=ppt/ink/ink19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50.985"/>
    </inkml:context>
    <inkml:brush xml:id="br0">
      <inkml:brushProperty name="width" value="0.05" units="cm"/>
      <inkml:brushProperty name="height" value="0.05" units="cm"/>
      <inkml:brushProperty name="color" value="#F812CA"/>
    </inkml:brush>
  </inkml:definitions>
  <inkml:trace contextRef="#ctx0" brushRef="#br0">30 0 24575,'0'18'0,"0"2"0,0 4 0,-7 1 0,5-1 0,-11-10 0,12 3 0,-5-10 0,6 0 0,0-1 0</inkml:trace>
</inkml:ink>
</file>

<file path=ppt/ink/ink19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7:46:51.757"/>
    </inkml:context>
    <inkml:brush xml:id="br0">
      <inkml:brushProperty name="width" value="0.05" units="cm"/>
      <inkml:brushProperty name="height" value="0.05" units="cm"/>
      <inkml:brushProperty name="color" value="#F812CA"/>
    </inkml:brush>
  </inkml:definitions>
  <inkml:trace contextRef="#ctx0" brushRef="#br0">23 18 24575,'0'19'0,"0"0"0,6 0 0,-5-1 0,5-5 0,-6 6 0,-6-5 0,5 5 0,-11-6 0,11 0 0,-13 5 0,13-21 0,19-11 0,4-18 0,26-19 0,-2 7 0,-16 15 0,4 0 0,-27 34 0,4-10 0,-9 22 0,3-9 0,-5 10 0,0-5 0,0 0 0,-5 0 0,3 0 0,-4 0 0,6 0 0,0 0 0,0 0 0,-7 5 0,5-4 0,-11 4 0,6-11 0,0-1 0,1-6 0</inkml:trace>
</inkml:ink>
</file>

<file path=ppt/ink/ink19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37"/>
    </inkml:context>
    <inkml:brush xml:id="br0">
      <inkml:brushProperty name="width" value="0.05" units="cm"/>
      <inkml:brushProperty name="height" value="0.05" units="cm"/>
      <inkml:brushProperty name="color" value="#F812CA"/>
    </inkml:brush>
  </inkml:definitions>
  <inkml:trace contextRef="#ctx0" brushRef="#br0">13 1 24575,'0'13'0,"-5"-6"0,3 9 0,-4-7 0,6 9 0,0 0 0,0 1 0,0 17 0,0-9 0,0 9 0,0-12 0,0 7 0,0-10 0,0 2 0,0-10 0,0 0 0,0 0 0,0-6 0,0-1 0</inkml:trace>
</inkml:ink>
</file>

<file path=ppt/ink/ink19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38"/>
    </inkml:context>
    <inkml:brush xml:id="br0">
      <inkml:brushProperty name="width" value="0.05" units="cm"/>
      <inkml:brushProperty name="height" value="0.05" units="cm"/>
      <inkml:brushProperty name="color" value="#F812CA"/>
    </inkml:brush>
  </inkml:definitions>
  <inkml:trace contextRef="#ctx0" brushRef="#br0">0 27 18634,'12'-8'0,"-4"-3"2717,16 9-2717,5-3 0,-2 5 0,7 0 1014,-9 0-1014,-1 0 529,1 0-529,-6 0 1681,-1 0-1681,-11 5 0,-1 2 0,-17 8 0,8-7 0,-8-1 0</inkml:trace>
</inkml:ink>
</file>

<file path=ppt/ink/ink19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39"/>
    </inkml:context>
    <inkml:brush xml:id="br0">
      <inkml:brushProperty name="width" value="0.05" units="cm"/>
      <inkml:brushProperty name="height" value="0.05" units="cm"/>
      <inkml:brushProperty name="color" value="#F812CA"/>
    </inkml:brush>
  </inkml:definitions>
  <inkml:trace contextRef="#ctx0" brushRef="#br0">0 13 17805,'13'-6'0,"5"5"3046,2-5-3046,-1 6 1159,5 0-1159,-10 0 610,10 0-610,-10 0 1955,10 0-1955,-5 0 0,1 0 0,-2 0 0,0 0 0,-4 0 0,-2 0 0,-6 0 0</inkml:trace>
</inkml:ink>
</file>

<file path=ppt/ink/ink19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40"/>
    </inkml:context>
    <inkml:brush xml:id="br0">
      <inkml:brushProperty name="width" value="0.05" units="cm"/>
      <inkml:brushProperty name="height" value="0.05" units="cm"/>
      <inkml:brushProperty name="color" value="#F812CA"/>
    </inkml:brush>
  </inkml:definitions>
  <inkml:trace contextRef="#ctx0" brushRef="#br0">94 8 12456,'-6'-7'0,"5"7"4725,-11 7-4725,11 6 2107,-11 5-2107,0-2 1178,4 3-1178,-11 1 4109,17-1-4109,-5 6 0,1-11 0,5 7 0,-5-12 0,12 3 0,16-6 0,-1-6 0,13 0 0,-9-7 0,0 5 0,-1-6 0,1 1 0,-1 5 0,1-5 0,-6 7 0,-1 0 0,-5 0 0,-6 0 0,-1 0 0</inkml:trace>
</inkml:ink>
</file>

<file path=ppt/ink/ink19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41"/>
    </inkml:context>
    <inkml:brush xml:id="br0">
      <inkml:brushProperty name="width" value="0.05" units="cm"/>
      <inkml:brushProperty name="height" value="0.05" units="cm"/>
      <inkml:brushProperty name="color" value="#F812CA"/>
    </inkml:brush>
  </inkml:definitions>
  <inkml:trace contextRef="#ctx0" brushRef="#br0">112 0 13898,'-13'0'0,"6"6"4366,-6 6-4366,11 2 1851,-13 10-1851,13 5 0,-15 7 1015,14 0-1015,-14-2 3445,15-9-3445,-6-6 0,3 5 0,3-9 0,-4 3 0,12-11 0,-4-1 0,3-6 0</inkml:trace>
</inkml:ink>
</file>

<file path=ppt/ink/ink19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42"/>
    </inkml:context>
    <inkml:brush xml:id="br0">
      <inkml:brushProperty name="width" value="0.05" units="cm"/>
      <inkml:brushProperty name="height" value="0.05" units="cm"/>
      <inkml:brushProperty name="color" value="#F812CA"/>
    </inkml:brush>
  </inkml:definitions>
  <inkml:trace contextRef="#ctx0" brushRef="#br0">0 36 24575,'18'0'0,"11"-10"0,-7 8 0,6-9 0,-16 6 0,1 3 0,5-4 0,-9 6 0,2 0 0</inkml:trace>
</inkml:ink>
</file>

<file path=ppt/ink/ink19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43"/>
    </inkml:context>
    <inkml:brush xml:id="br0">
      <inkml:brushProperty name="width" value="0.05" units="cm"/>
      <inkml:brushProperty name="height" value="0.05" units="cm"/>
      <inkml:brushProperty name="color" value="#F812CA"/>
    </inkml:brush>
  </inkml:definitions>
  <inkml:trace contextRef="#ctx0" brushRef="#br0">1 36 24575,'19'0'0,"14"-10"0,-17 7 0,12-7 0,-15 10 0,0-6 0,5 5 0,-10-5 0,3 6 0</inkml:trace>
</inkml:ink>
</file>

<file path=ppt/ink/ink19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47"/>
    </inkml:context>
    <inkml:brush xml:id="br0">
      <inkml:brushProperty name="width" value="0.05" units="cm"/>
      <inkml:brushProperty name="height" value="0.05" units="cm"/>
      <inkml:brushProperty name="color" value="#F812CA"/>
    </inkml:brush>
  </inkml:definitions>
  <inkml:trace contextRef="#ctx0" brushRef="#br0">0 61 24575,'13'0'0,"0"0"0,26 0 0,4 0 0,35 13 0,0-10 0,2-3 0,18 1-503,-18 0 1,-5-5 502,-8-20 247,11 11-247,-32-1 0,2 3 0,-41 6 0,-7 3 0,-7-4 758,-11 6-758,3 6 0,3-4 0,6 3 0</inkml:trace>
</inkml:ink>
</file>

<file path=ppt/ink/ink1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4:48.291"/>
    </inkml:context>
    <inkml:brush xml:id="br0">
      <inkml:brushProperty name="width" value="0.05" units="cm"/>
      <inkml:brushProperty name="height" value="0.05" units="cm"/>
      <inkml:brushProperty name="color" value="#AB008B"/>
    </inkml:brush>
  </inkml:definitions>
  <inkml:trace contextRef="#ctx0" brushRef="#br0">13 142 13966,'-7'-13'0,"1"-6"4347,12 5-4347,-5-4 1839,22-3-1839,-4-3 1007,12 7-1007,-7 2 3416,-6 15-3416,-11 5 0,-1 8 0,-6 6 0,0 6 0,0-1 0,0 1 0,-7 0 0,-1-6 0,-6-1 0,1-5 0,0-6 0,0-1 0,5-6 0,3 0 0</inkml:trace>
</inkml:ink>
</file>

<file path=ppt/ink/ink19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48"/>
    </inkml:context>
    <inkml:brush xml:id="br0">
      <inkml:brushProperty name="width" value="0.05" units="cm"/>
      <inkml:brushProperty name="height" value="0.05" units="cm"/>
      <inkml:brushProperty name="color" value="#F812CA"/>
    </inkml:brush>
  </inkml:definitions>
  <inkml:trace contextRef="#ctx0" brushRef="#br0">1 103 24575,'0'-13'0,"0"0"0,5 0 0,12-10 0,3 7 0,4-2 0,-6 11 0,0 7 0,-3 0 0,-3 20 0,-6-9 0,-6 22 0,0-14 0,0 6 0,-8 0 0,7-1 0,-25 14 0,22-11 0,-22 11 0,25-19 0,-14 5 0,24-23 0,-8 8 0,17-22 0,-5 11 0,0-4 0,0 6 0,0 0 0,11 0 0,-9 0 0,3 6 0,-12 1 0,-6 1 0,0-3 0</inkml:trace>
</inkml:ink>
</file>

<file path=ppt/ink/ink19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49"/>
    </inkml:context>
    <inkml:brush xml:id="br0">
      <inkml:brushProperty name="width" value="0.05" units="cm"/>
      <inkml:brushProperty name="height" value="0.05" units="cm"/>
      <inkml:brushProperty name="color" value="#F812CA"/>
    </inkml:brush>
  </inkml:definitions>
  <inkml:trace contextRef="#ctx0" brushRef="#br0">17 43 24575,'0'4'0,"-7"4"0,5 26 0,-5-13 0,7 7 0,0-15 0,0 5 0,0 2 0,10-6 0,-1 3 0,14-16 0,1-10 0,-9-1 0,11-14 0,-23 5 0,13 3 0,-14-2 0,3 5 0,3 17 0,-6-1 0,5 15 0,-1-5 0,-5 0 0,16-6 0,-15 4 0,31-9 0,-16-4 0,7-6 0,-13-6 0,-5 1 0,-5-5 0,5-13 0,-6 4 0,0-4 0,0 13 0,-6 5 0,-6 6 0,3 7 0,-13 1 0,20 16 0,-9-15 0,11 9 0</inkml:trace>
</inkml:ink>
</file>

<file path=ppt/ink/ink19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50"/>
    </inkml:context>
    <inkml:brush xml:id="br0">
      <inkml:brushProperty name="width" value="0.05" units="cm"/>
      <inkml:brushProperty name="height" value="0.05" units="cm"/>
      <inkml:brushProperty name="color" value="#F812CA"/>
    </inkml:brush>
  </inkml:definitions>
  <inkml:trace contextRef="#ctx0" brushRef="#br0">0 64 24575,'0'-13'0,"6"6"0,-4-10 0,14 14 0,7-14 0,4 16 0,2-5 0,-11 6 0,-11 6 0,-1 16 0,-6-6 0,0 12 0,0-10 0,-6-4 0,5 4 0,-11-5 0,11 0 0,-5 5 0,0-10 0,5 9 0,1-15 0,7 3 0,6-11 0,0 5 0,9-20 0,-1 17 0,2-17 0,-4 20 0,-12-11 0,9 11 0,-19-5 0,13 6 0,-16 0 0</inkml:trace>
</inkml:ink>
</file>

<file path=ppt/ink/ink19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51"/>
    </inkml:context>
    <inkml:brush xml:id="br0">
      <inkml:brushProperty name="width" value="0.05" units="cm"/>
      <inkml:brushProperty name="height" value="0.05" units="cm"/>
      <inkml:brushProperty name="color" value="#F812CA"/>
    </inkml:brush>
  </inkml:definitions>
  <inkml:trace contextRef="#ctx0" brushRef="#br0">245 1 24575,'-7'11'0,"-5"-8"0,11 18 0,-16-11 0,14 9 0,-32 8 0,22-6 0,-23 20 0,14 5 0,9 11 0,-19 20 0,22-19 0,2 2 0,-15 29 0,14-32 0,5 1 0,14 30 0,3-25 0,7 3 0,-2-37 0,2-10 0,-1-11 0,6-1 0,-1-7 0,1 0 0,-6 0 0,-1 0 0,-5 0 0,-6-5 0,-1 3 0,-6-4 0</inkml:trace>
</inkml:ink>
</file>

<file path=ppt/ink/ink19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52"/>
    </inkml:context>
    <inkml:brush xml:id="br0">
      <inkml:brushProperty name="width" value="0.05" units="cm"/>
      <inkml:brushProperty name="height" value="0.05" units="cm"/>
      <inkml:brushProperty name="color" value="#F812CA"/>
    </inkml:brush>
  </inkml:definitions>
  <inkml:trace contextRef="#ctx0" brushRef="#br0">60 8 13533,'-6'-7'0,"4"12"4465,-3 3-4465,5 16 1916,-11 4-1916,9 9 0,-9 9 0,1 0 1055,8 20-1055,-9-25 0,11 14 3606,0-25-3606,0-9 0,0-3 0,0-12 0</inkml:trace>
</inkml:ink>
</file>

<file path=ppt/ink/ink19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53"/>
    </inkml:context>
    <inkml:brush xml:id="br0">
      <inkml:brushProperty name="width" value="0.05" units="cm"/>
      <inkml:brushProperty name="height" value="0.05" units="cm"/>
      <inkml:brushProperty name="color" value="#F812CA"/>
    </inkml:brush>
  </inkml:definitions>
  <inkml:trace contextRef="#ctx0" brushRef="#br0">0 26 24575,'13'0'0,"0"0"0,0 0 0,6-6 0,0 5 0,1-5 0,-2 6 0,-5-6 0,5 5 0,-4-5 0,5 6 0,-7 0 0,1 0 0,0 0 0,-6 0 0,-1 0 0</inkml:trace>
</inkml:ink>
</file>

<file path=ppt/ink/ink19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54"/>
    </inkml:context>
    <inkml:brush xml:id="br0">
      <inkml:brushProperty name="width" value="0.05" units="cm"/>
      <inkml:brushProperty name="height" value="0.05" units="cm"/>
      <inkml:brushProperty name="color" value="#F812CA"/>
    </inkml:brush>
  </inkml:definitions>
  <inkml:trace contextRef="#ctx0" brushRef="#br0">30 1 24575,'-8'13'0,"3"0"0,5 0 0,0 5 0,-8 12 0,6-3 0,-5 9 0,7-17 0,0-1 0,0-5 0,0 0 0,0 0 0,0-6 0,0-1 0</inkml:trace>
</inkml:ink>
</file>

<file path=ppt/ink/ink19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55"/>
    </inkml:context>
    <inkml:brush xml:id="br0">
      <inkml:brushProperty name="width" value="0.05" units="cm"/>
      <inkml:brushProperty name="height" value="0.05" units="cm"/>
      <inkml:brushProperty name="color" value="#F812CA"/>
    </inkml:brush>
  </inkml:definitions>
  <inkml:trace contextRef="#ctx0" brushRef="#br0">40 1 18534,'0'4'0,"-7"3"2757,5 27-2757,-5 3 1031,-3 9-1031,7-10 539,-7-2-539,10-14 1714,0-2-1714,0-5 0,0-6 0,0-2 0</inkml:trace>
</inkml:ink>
</file>

<file path=ppt/ink/ink19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56"/>
    </inkml:context>
    <inkml:brush xml:id="br0">
      <inkml:brushProperty name="width" value="0.05" units="cm"/>
      <inkml:brushProperty name="height" value="0.05" units="cm"/>
      <inkml:brushProperty name="color" value="#F812CA"/>
    </inkml:brush>
  </inkml:definitions>
  <inkml:trace contextRef="#ctx0" brushRef="#br0">0 23 24575,'13'0'0,"5"0"0,2 0 0,14 0 0,2-10 0,20 7 0,-8-7 0,7 10 0,-19 0 0,-7 0 0,-11 0 0,-10 6 0,-14-5 0,-4 16 0,-3-14 0,6 8 0</inkml:trace>
</inkml:ink>
</file>

<file path=ppt/ink/ink19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57"/>
    </inkml:context>
    <inkml:brush xml:id="br0">
      <inkml:brushProperty name="width" value="0.05" units="cm"/>
      <inkml:brushProperty name="height" value="0.05" units="cm"/>
      <inkml:brushProperty name="color" value="#F812CA"/>
    </inkml:brush>
  </inkml:definitions>
  <inkml:trace contextRef="#ctx0" brushRef="#br0">39 0 24575,'-7'21'0,"1"-10"0,6 16 0,-5-14 0,3 16 0,-4-7 0,6 14 0,0-17 0,0-1 0,0-5 0,0 0 0,0 5 0,-5-9 0,3 7 0,-4-14 0,6 3 0</inkml:trace>
</inkml:ink>
</file>

<file path=ppt/ink/ink1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05.507"/>
    </inkml:context>
    <inkml:brush xml:id="br0">
      <inkml:brushProperty name="width" value="0.05" units="cm"/>
      <inkml:brushProperty name="height" value="0.05" units="cm"/>
      <inkml:brushProperty name="color" value="#AB008B"/>
    </inkml:brush>
  </inkml:definitions>
  <inkml:trace contextRef="#ctx0" brushRef="#br0">0 151 24575,'6'7'0,"7"-1"0,1-6 0,4 0 0,8-11 0,-9-2 0,10-1 0,-18-8 0,7 19 0,-13-14 0,8 10 0,-11-11 0,0 4 0,0-5 0,-11 12 0,2 1 0,-3 1 0,0 3 0,5-4 0,-6 12 0,0-4 0,6 9 0,-5-10 0,5 11 0,-6-11 0,6 16 0,-5-9 0,11 16 0,-5-5 0,6 1 0,0-2 0,0-5 0,0-1 0,0 16 0,0 3 0,0 0 0,0-3 0,0-15 0,0 0 0,0 0 0,0 0 0,0-1 0,7 7 0,1-5 0,6-2 0,-6 0 0,18-11 0,-10 5 0,18-6 0,-10 0 0,1 0 0,-1-8 0,1 7 0,4-22 0,-14 8 0,0-3 0,-15 7 0</inkml:trace>
</inkml:ink>
</file>

<file path=ppt/ink/ink19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58"/>
    </inkml:context>
    <inkml:brush xml:id="br0">
      <inkml:brushProperty name="width" value="0.05" units="cm"/>
      <inkml:brushProperty name="height" value="0.05" units="cm"/>
      <inkml:brushProperty name="color" value="#F812CA"/>
    </inkml:brush>
  </inkml:definitions>
  <inkml:trace contextRef="#ctx0" brushRef="#br0">0 60 13919,'6'-8'0,"1"3"4361,0 10-4361,5 2 1847,-11 6-1847,10 0 1012,-2 16-1012,-1-7 3436,5 9-3436,-12-13 0,11-5 0,-11 5 0,11-10 0,-11 9 0,5-21 0,-6-13 0,0 1 0,0-17 0,0 13 0,0-4 0,0-1 0,7 0 0,-5 6 0,5 1 0,-7 5 0,6 5 0,-5-3 0,11 9 0,-11-3 0,5 5 0</inkml:trace>
</inkml:ink>
</file>

<file path=ppt/ink/ink19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59"/>
    </inkml:context>
    <inkml:brush xml:id="br0">
      <inkml:brushProperty name="width" value="0.05" units="cm"/>
      <inkml:brushProperty name="height" value="0.05" units="cm"/>
      <inkml:brushProperty name="color" value="#F812CA"/>
    </inkml:brush>
  </inkml:definitions>
  <inkml:trace contextRef="#ctx0" brushRef="#br0">1 59 13191,'0'-20'0,"0"2"4552,5 11-4552,8-5 1977,6 11-1977,6 2 1094,-6 7-1094,-7 11 3761,-6-4-3761,-6 3 0,0 0 0,0 1 0,-11 2 0,8-2 0,-19-3 0,14-3 0,1-4 0,9-4 0,16-5 0,-4 0 0,4-5 0,1 3 0,-5-4 0,5 1 0,-12 3 0,-1-4 0</inkml:trace>
</inkml:ink>
</file>

<file path=ppt/ink/ink19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60"/>
    </inkml:context>
    <inkml:brush xml:id="br0">
      <inkml:brushProperty name="width" value="0.05" units="cm"/>
      <inkml:brushProperty name="height" value="0.05" units="cm"/>
      <inkml:brushProperty name="color" value="#F812CA"/>
    </inkml:brush>
  </inkml:definitions>
  <inkml:trace contextRef="#ctx0" brushRef="#br0">1 1 24575,'0'7'0,"11"-7"0,-8-1 0,7-5 0</inkml:trace>
</inkml:ink>
</file>

<file path=ppt/ink/ink19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61"/>
    </inkml:context>
    <inkml:brush xml:id="br0">
      <inkml:brushProperty name="width" value="0.05" units="cm"/>
      <inkml:brushProperty name="height" value="0.05" units="cm"/>
      <inkml:brushProperty name="color" value="#F812CA"/>
    </inkml:brush>
  </inkml:definitions>
  <inkml:trace contextRef="#ctx0" brushRef="#br0">50 0 24575,'-7'4'0,"5"4"0,-6 16 0,1 1 0,5-1 0,-5 1 0,7 0 0,-7 10 0,5-8 0,-6 4 0,8-13 0,0-5 0,0-6 0,0-1 0</inkml:trace>
</inkml:ink>
</file>

<file path=ppt/ink/ink19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62"/>
    </inkml:context>
    <inkml:brush xml:id="br0">
      <inkml:brushProperty name="width" value="0.05" units="cm"/>
      <inkml:brushProperty name="height" value="0.05" units="cm"/>
      <inkml:brushProperty name="color" value="#F812CA"/>
    </inkml:brush>
  </inkml:definitions>
  <inkml:trace contextRef="#ctx0" brushRef="#br0">1 26 24575,'19'-5'0,"4"3"0,-8-4 0,9 1 0,-10 3 0,4-4 0,-10 12 0,-14 3 0,4-2 0,-9 1 0</inkml:trace>
</inkml:ink>
</file>

<file path=ppt/ink/ink19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63"/>
    </inkml:context>
    <inkml:brush xml:id="br0">
      <inkml:brushProperty name="width" value="0.05" units="cm"/>
      <inkml:brushProperty name="height" value="0.05" units="cm"/>
      <inkml:brushProperty name="color" value="#F812CA"/>
    </inkml:brush>
  </inkml:definitions>
  <inkml:trace contextRef="#ctx0" brushRef="#br0">14 71 13039,'-8'-6'0,"3"-1"4590,10 0-4590,3-5 2004,12 0-2004,-6 3 1110,7-2-1110,-8 6 3832,5 3-3832,-10 2 0,9 2 0,-16 24 0,5-16 0,-6 18 0,0-10 0,-7 1 0,5 6 0,-16 9 0,16 3 0,-24 3 0,22-10 0,-22-13 0,23 0 0,-14-15 0,22 3 0,1-13 0,8 0 0,5-5 0,-7 11 0,1-9 0,0 9 0,0-3 0,0 5 0,0-6 0,0 4 0,5-3 0,-4 5 0,-2 0 0,-6 0 0</inkml:trace>
</inkml:ink>
</file>

<file path=ppt/ink/ink19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5:26:14.264"/>
    </inkml:context>
    <inkml:brush xml:id="br0">
      <inkml:brushProperty name="width" value="0.05" units="cm"/>
      <inkml:brushProperty name="height" value="0.05" units="cm"/>
      <inkml:brushProperty name="color" value="#F812CA"/>
    </inkml:brush>
  </inkml:definitions>
  <inkml:trace contextRef="#ctx0" brushRef="#br0">35 13 14077,'13'-7'0,"5"1"4316,-9 17-4316,2 3 1819,-1 50-1819,-8-11 0,9 34 0,-11-10 0,0 2-25,0 9 25,0 0 0,0-9 3168,-11-12-3168,9-11 0,-24-15 0,22-12 0,-22-12 0,23-5 1220,-13-11-1220,8-1 0,1-1 0,1-5 0</inkml:trace>
</inkml:ink>
</file>

<file path=ppt/ink/ink19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9:31:26.152"/>
    </inkml:context>
    <inkml:brush xml:id="br0">
      <inkml:brushProperty name="width" value="0.05" units="cm"/>
      <inkml:brushProperty name="height" value="0.05" units="cm"/>
      <inkml:brushProperty name="color" value="#FF0000"/>
    </inkml:brush>
  </inkml:definitions>
  <inkml:trace contextRef="#ctx0" brushRef="#br0">1 1271 24575,'0'-13'0,"0"0"0,0 0 0,0 0 0,0 0 0,0 0 0,5 0 0,-3-5 0,14-11 0,-14 7 0,8-6 0,-4 15 0,-4 0 0,3 0 0,-5 0 0,6 0 0,-5 0 0,5 0 0,2-5 0,-7-2 0,7-4 0,-3 4 0,-3 2 0,4 5 0,-1 0 0,-3 0 0,3 0 0,1 0 0,-4 0 0,9-6 0,-2 0 0,-2-2 0,6 3 0,-11 5 0,9 0 0,-4 0 0,1-5 0,-3 4 0,1-4 0,-4 5 0,9 5 0,-10-8 0,11 13 0,-11-19 0,11 13 0,0-9 0,-3 0 0,7 9 0,-14-13 0,9 20 0,-9-20 0,14 12 0,-13-9 0,19-3 0,-8 6 0,-1-5 0,9 5 0,-19 2 0,19 6 0,-20-9 0,20 14 0,-19-14 0,19 16 0,-14-11 0,5 0 0,-2 3 0,-10-13 0,11 20 0,-11-15 0,11 16 0,-11-16 0,11 8 0,-11-9 0,16 11 0,-14-5 0,13 11 0,-9-5 0,1 0 0,3 5 0,1-12 0,8 11 0,-7-11 0,9 11 0,-8-11 0,11 4 0,-6 0 0,-7-4 0,0 11 0,-5-9 0,6 9 0,5-4 0,1 6 0,1-5 0,-2 3 0,0-4 0,-4 6 0,-2-5 0,0 3 0,-5-4 0,6 6 0,-6-5 0,10 3 0,-9-4 0,16 6 0,-5 0 0,0-5 0,5 3 0,-10-4 0,19-4 0,-17 8 0,12-9 0,-15 11 0,-1 0 0,7 0 0,0 0 0,0 0 0,5 0 0,-5 0 0,6 0 0,-6 0 0,4 0 0,-3 0 0,-1 0 0,-1 0 0,-5 0 0,0 0 0,5 0 0,1 0 0,1 0 0,3 0 0,-4 0 0,6 0 0,-6 0 0,0 0 0,-1 8 0,1-7 0,0 7 0,0-3 0,-7-3 0,1 4 0,0-1 0,0-3 0,0 4 0,0-1 0,0-3 0,0 3 0,0 1 0,-1-4 0,1 3 0,0 1 0,0-5 0,0 5 0,6 0 0,-5 1 0,5 0 0,3 14 0,-1-10 0,8 14 0,-10-10 0,-1-1 0,-5-1 0,5 2 0,1-1 0,6 3 0,-6-2 0,-1-1 0,-10-1 0,3-6 0,-9 5 0,9-11 0,-10 11 0,11-11 0,-11 10 0,11-9 0,-11 9 0,11-3 0,-11 4 0,11-4 0,-11 3 0,11-4 0,-11 6 0,10-6 0,-9 5 0,4-5 0,-1 0 0,-3 5 0,9-5 0,-9 6 0,9-6 0,-9 4 0,9-4 0,-10 6 0,11-6 0,-11 5 0,11-5 0,-11 6 0,11-6 0,-11 5 0,5-5 0,1 11 0,-5 1 0,5 6 0,-1-11 0,-5 7 0,5-12 0,-6 14 0,0-9 0,0 4 0,0-5 0,0 5 0,0-3 0,0 3 0,0-5 0,0 0 0,7 5 0,-5-4 0,6 4 0,-8-5 0,0 0 0,5 0 0,-3-1 0,4 1 0,-6 0 0,0 5 0,0-3 0,0 3 0,0-5 0,0-1 0,0 1 0,0 0 0,0 0 0,0 0 0,0 11 0,0-3 0,0 4 0,0-7 0,0-5 0,0 0 0,0 0 0,0 0 0,-6 5 0,4-4 0,-3 5 0,5-6 0,-6 0 0,4 0 0,-4 5 0,6 1 0,-5 1 0,3-2 0,-4 0 0,6-3 0,-5 3 0,3-5 0,-4 0 0,6 0 0,-5 0 0,3 5 0,-9-9 0,9 12 0,-14 2 0,14-1 0,-9 6 0,6-15 0,3 0 0,-4-1 0,6 1 0,-5 0 0,3 5 0,-4 2 0,-1 4 0,5 1 0,-11-11 0,12 7 0,-11-12 0,11 14 0,-16-14 0,14 7 0,-19-14 0,19 9 0,-13-9 0,8 9 0,-5-4 0,0 0 0,6 5 0,-4-11 0,-2 12 0,-1-11 0,1 11 0,2-11 0,4 9 0,-6-9 0,5 9 0,-3-10 0,4 11 0,-6-11 0,0 11 0,0-11 0,0 11 0,0-11 0,0 5 0,5 0 0,-3-5 0,4 5 0,-1 0 0,-3-5 0,4 10 0,-6-9 0,0 9 0,0-9 0,0 3 0,0 1 0,0-4 0,-6 11 0,0-12 0,-1 7 0,8-2 0,-5-5 0,3 5 0,1-1 0,-9-3 0,13 4 0,-9-6 0,5 0 0,-5 7 0,-2-5 0,1 5 0,1-7 0,5 0 0,-6 0 0,5 6 0,-4-5 0,5 5 0,0-6 0,-5 0 0,3 0 0,-17 0 0,15 0 0,-16 0 0,19 0 0,-5 0 0,6 0 0,-5-7 0,4 5 0,-4-6 0,0 8 0,-2 0 0,1 0 0,0 0 0,6 0 0,0-5 0,0 3 0,0-4 0,0 6 0,-5-7 0,-11 5 0,7-5 0,-5 1 0,14 5 0,-6-5 0,5 6 0,-4 0 0,5 0 0,0-6 0,0 5 0,0-5 0,0 6 0,0 0 0,0-6 0,0 5 0,0-5 0,-5-2 0,3 7 0,-3-7 0,5 2 0,0 5 0,0-5 0,0 0 0,0 5 0,-6-5 0,0-1 0,-7 5 0,7-5 0,-5 7 0,16-6 0,-14 4 0,8-3 0,1-1 0,-4 4 0,10-9 0,-6 9 0,5-9 0,-3 9 0,4-9 0,-6 9 0,5-14 0,-3 13 0,-2-15 0,-6 16 0,5-11 0,-8 11 0,19-9 0,-13 9 0,14-9 0,-9 9 0,9-9 0,-9 3 0,3-5 0,1 0 0,-4 6 0,9-10 0,-9 15 0,9-15 0,-9 10 0,9-6 0,-9 5 0,9-8 0,-9 13 0,9-14 0,-9 16 0,9-11 0,-4 5 0,1 0 0,3-5 0,-4 5 0,6-6 0,0 0 0,0 0 0,0 0 0,-5 6 0,3-5 0,-4 5 0,6-6 0,-5 0 0,3 0 0,-4 0 0,6 0 0,-5 6 0,3-5 0,-9 5 0,9-6 0,-9 6 0,9-5 0,-4 5 0,6-6 0,-5 6 0,3-5 0,-4 5 0,1 0 0,3-5 0,-10 11 0,5-5 0,0 0 0,1-1 0,6-6 0,0 0 0,0 5 0,0 3 0</inkml:trace>
</inkml:ink>
</file>

<file path=ppt/ink/ink19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9:31:26.153"/>
    </inkml:context>
    <inkml:brush xml:id="br0">
      <inkml:brushProperty name="width" value="0.05" units="cm"/>
      <inkml:brushProperty name="height" value="0.05" units="cm"/>
      <inkml:brushProperty name="color" value="#FF0000"/>
    </inkml:brush>
  </inkml:definitions>
  <inkml:trace contextRef="#ctx0" brushRef="#br0">26 31 24575,'-7'-6'0,"-4"10"0,9-2 0,-4 11 0,6 5 0,0 1 0,0 11 0,11-15 0,3 2 0,10-24 0,-3-6 0,-8-8 0,-6 1 0,-7 2 0,0 0 0,0 4 0,0-5 0,-5 12 0,-3 1 0,-5 12 0,6 7 0,1 6 0,6 6 0,0-1 0,6-10 0,7-3 0,1-11 0,4 0 0,-5-6 0,9-11 0,-12-3 0,11 1 0,-20 3 0,5 8 0,-12 1 0,-1 1 0,-6 12 0,6 1 0,-5 1 0,11 3 0,-5-10 0,6 5 0</inkml:trace>
</inkml:ink>
</file>

<file path=ppt/ink/ink19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9:31:26.154"/>
    </inkml:context>
    <inkml:brush xml:id="br0">
      <inkml:brushProperty name="width" value="0.05" units="cm"/>
      <inkml:brushProperty name="height" value="0.05" units="cm"/>
      <inkml:brushProperty name="color" value="#FF0000"/>
    </inkml:brush>
  </inkml:definitions>
  <inkml:trace contextRef="#ctx0" brushRef="#br0">1 43 24575,'4'0'0,"-1"0"0,21 0 0,-5 0 0,5 0 0,1 0 0,30 0 0,-14 0 0,25 0 0,-20 0 0,0 0 0,0 0 0,-10 0 0,-2 0 0,-9 0 0,-1 0 0,1 0 0,0-7 0,-1 5 0,1-5 0,-1 7 0,1 0 0,5 0 0,-4 0 0,5 0 0,-12 0 0,-1 0 0,-5-6 0,0 4 0,0-3 0,5 5 0,-3 0 0,3 0 0,-5 0 0,0 0 0,5 0 0,2 0 0,4 0 0,12 0 0,-9 0 0,9 0 0,-12 0 0,1 0 0,-1 0 0,-4 0 0,-2 0 0,0 0 0,-4 0 0,4 0 0,-5-6 0,5 4 0,-4-4 0,4 6 0,10 0 0,-11 0 0,10 0 0,-14 0 0,0 0 0,-6 0 0,-1 0 0</inkml:trace>
</inkml:ink>
</file>

<file path=ppt/ink/ink1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10.228"/>
    </inkml:context>
    <inkml:brush xml:id="br0">
      <inkml:brushProperty name="width" value="0.05" units="cm"/>
      <inkml:brushProperty name="height" value="0.05" units="cm"/>
      <inkml:brushProperty name="color" value="#AB008B"/>
    </inkml:brush>
  </inkml:definitions>
  <inkml:trace contextRef="#ctx0" brushRef="#br0">26 0 24575,'-5'24'0,"3"6"0,-4-2 0,6-1 0,-5-14 0,3 0 0,-4 12 0,6-10 0,0 10 0,0-7 0,6-4 0,7-2 0,6-6 0,15-6 0,6-18 0,7 3 0,-8-12 0,-15 14 0,-14 6 0</inkml:trace>
</inkml:ink>
</file>

<file path=ppt/ink/ink19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9:31:26.155"/>
    </inkml:context>
    <inkml:brush xml:id="br0">
      <inkml:brushProperty name="width" value="0.05" units="cm"/>
      <inkml:brushProperty name="height" value="0.05" units="cm"/>
      <inkml:brushProperty name="color" value="#FF0000"/>
    </inkml:brush>
  </inkml:definitions>
  <inkml:trace contextRef="#ctx0" brushRef="#br0">14 76 24575,'-7'-6'0,"1"-1"0,6 5 0,6 4 0,-5 16 0,5 1 0,-6 1 0,6-8 0,-5-1 0,10-9 0,-3 4 0,-1-12 0,9 4 0,-13-9 0,19 9 0,-19-9 0,13 9 0,-14-9 0,9 4 0,-9-6 0,3 0 0,-10 5 0,3-3 0,-9 3 0,3-5 0,-5 0 0,6 0 0,-4 6 0,3 7 0,-5 7 0,6 6 0,-4-6 0,9 5 0,-4-5 0,6 6 0,0 0 0,0 0 0,0 0 0,0-6 0,0-1 0</inkml:trace>
</inkml:ink>
</file>

<file path=ppt/ink/ink19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5T03:07:15.512"/>
    </inkml:context>
    <inkml:brush xml:id="br0">
      <inkml:brushProperty name="width" value="0.05" units="cm"/>
      <inkml:brushProperty name="height" value="0.05" units="cm"/>
      <inkml:brushProperty name="color" value="#F812CA"/>
    </inkml:brush>
  </inkml:definitions>
  <inkml:trace contextRef="#ctx0" brushRef="#br0">0 0 24575,'0'7'0,"0"7"0,0-5 0,0 6 0,0-8 0,0 11 0,0-8 0,0 7 0,0-9 0,0-1 0,0 1 0,0-1 0,0 1 0,0-1 0,0 0 0,0 0 0,0 0 0,0 0 0,0 1 0,0-1 0,0 1 0,0-1 0,0 1 0,0-1 0,0 1 0,0-1 0,0 0 0,0 0 0,0 0 0,0 0 0,0 0 0,0 0 0,0 0 0,0 0 0,0 0 0,0 4 0,0-3 0,0 2 0,0-3 0,0-3 0,0-1 0</inkml:trace>
</inkml:ink>
</file>

<file path=ppt/ink/ink19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5T03:08:01.855"/>
    </inkml:context>
    <inkml:brush xml:id="br0">
      <inkml:brushProperty name="width" value="0.05" units="cm"/>
      <inkml:brushProperty name="height" value="0.05" units="cm"/>
      <inkml:brushProperty name="color" value="#F812CA"/>
    </inkml:brush>
  </inkml:definitions>
  <inkml:trace contextRef="#ctx0" brushRef="#br0">23 1 24575,'0'7'0,"0"0"0,0 8 0,0-2 0,0 3 0,0-4 0,0-5 0,0 4 0,0-2 0,0 1 0,0-3 0,-3-3 0,2 3 0,-2-3 0,3 3 0,0 0 0,0 0 0,-4 0 0,4 0 0,-4 1 0,4-1 0,-3 1 0,2 0 0,-3-1 0,4 0 0,0 0 0,0 0 0,0 0 0,0 1 0,0-1 0,0 1 0,0-1 0,0 0 0,0 0 0,0 0 0,0 0 0,0 0 0,0 0 0,0 0 0,0 0 0,0 0 0,0-4 0,0 0 0</inkml:trace>
</inkml:ink>
</file>

<file path=ppt/ink/ink19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05.463"/>
    </inkml:context>
    <inkml:brush xml:id="br0">
      <inkml:brushProperty name="width" value="0.05" units="cm"/>
      <inkml:brushProperty name="height" value="0.05" units="cm"/>
      <inkml:brushProperty name="color" value="#F812CA"/>
    </inkml:brush>
  </inkml:definitions>
  <inkml:trace contextRef="#ctx0" brushRef="#br0">33 26 24575,'13'-13'0,"0"6"0,0 1 0,0 6 0,-1 0 0,-4 6 0,-3 1 0,-5 6 0,0 5 0,-7 1 0,-13 19 0,-7-6 0,-2 7 0,6-16 0,20-10 0,4-13 0,12-2 0,0-9 0,0 9 0,7-14 0,-4 2 0,5-6 0,-12 2 0,2 11 0,-9-5 0,9 11 0,-9-11 0,3 5 0,1 0 0,1 1 0,0 0 0,5 5 0,-5-5 0,6 6 0,-6-6 0,5 5 0,-11-11 0,10 11 0,-3-5 0,-1 0 0,-12 12 0,-9-2 0,-6 10 0,1 6 0,4-1 0,5 6 0,3 0 0,7-1 0,0-4 0,6-8 0,-5-1 0,16-9 0,-3 4 0,5-6 0,-7 0 0,-6 0 0</inkml:trace>
</inkml:ink>
</file>

<file path=ppt/ink/ink19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06.688"/>
    </inkml:context>
    <inkml:brush xml:id="br0">
      <inkml:brushProperty name="width" value="0.05" units="cm"/>
      <inkml:brushProperty name="height" value="0.05" units="cm"/>
      <inkml:brushProperty name="color" value="#F812CA"/>
    </inkml:brush>
  </inkml:definitions>
  <inkml:trace contextRef="#ctx0" brushRef="#br0">0 39 24575,'6'-13'0,"1"6"0,0-4 0,5 9 0,-5-4 0,6 6 0,-6 6 0,-1 6 0,0-3 0,-5 8 0,11-10 0,-11 6 0,5 0 0,-12-6 0,4 9 0,-14-13 0,13 19 0,-19-19 0,19 18 0,-13-18 0,14 14 0,-10-16 0,11 11 0,1-11 0,12 5 0,28-16 0,-6-8 0,12-4 0,-17-2 0,-4 15 0,1-10 0,-11 11 0,3-5 0,-16 2 0,4 4 0,-12-1 0,4 8 0,-9 2 0,9 14 0,-9-13 0,9 14 0,-9-10 0,4 6 0,-1 0 0,3 0 0,10-6 0,-3 4 0,24-9 0,-15 3 0,16-5 0,-14 0 0,0 0 0,5-7 0,-9 5 0,1-5 0</inkml:trace>
</inkml:ink>
</file>

<file path=ppt/ink/ink19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07.760"/>
    </inkml:context>
    <inkml:brush xml:id="br0">
      <inkml:brushProperty name="width" value="0.05" units="cm"/>
      <inkml:brushProperty name="height" value="0.05" units="cm"/>
      <inkml:brushProperty name="color" value="#F812CA"/>
    </inkml:brush>
  </inkml:definitions>
  <inkml:trace contextRef="#ctx0" brushRef="#br0">81 0 24575,'0'13'0,"-11"2"0,9-2 0,-15-4 0,15 7 0,-9-13 0,9 19 0,-11-8 0,11 5 0,-11-7 0,12 0 0,-5-5 0,6 0 0,0-1 0</inkml:trace>
</inkml:ink>
</file>

<file path=ppt/ink/ink19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12.755"/>
    </inkml:context>
    <inkml:brush xml:id="br0">
      <inkml:brushProperty name="width" value="0.05" units="cm"/>
      <inkml:brushProperty name="height" value="0.05" units="cm"/>
      <inkml:brushProperty name="color" value="#F812CA"/>
    </inkml:brush>
  </inkml:definitions>
  <inkml:trace contextRef="#ctx0" brushRef="#br0">251 14 24575,'-8'-6'0,"-3"5"0,4-5 0,-12 6 0,0 0 0,-1 6 0,2-5 0,5 5 0,0 0 0,-5 1 0,4 6 0,-5-6 0,12 9 0,-6-2 0,11 5 0,-5 0 0,1-12 0,5 9 0,-5-7 0,0 3 0,5 5 0,-5-3 0,-1 10 0,5 1 0,-6-6 0,8-1 0,6-11 0,-4 5 0,14-11 0,-7 5 0,9-6 0,0 7 0,1-5 0,15 5 0,3-7 0,-1 0 0,11-18 0,-19 14 0,16-38 0,-17 29 0,1-24 0,-10 21 0,-9-2 0,2 5 0,-9 0 0,3 0 0,-10 6 0,3-19 0,-15 13 0,9-9 0,-18 4 0,12 9 0,-7-3 0,8 6 0,0 6 0,0 0 0,6 11 0,-5-9 0,11 15 0,-5-15 0,6 3 0</inkml:trace>
</inkml:ink>
</file>

<file path=ppt/ink/ink19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13.226"/>
    </inkml:context>
    <inkml:brush xml:id="br0">
      <inkml:brushProperty name="width" value="0.05" units="cm"/>
      <inkml:brushProperty name="height" value="0.05" units="cm"/>
      <inkml:brushProperty name="color" value="#F812CA"/>
    </inkml:brush>
  </inkml:definitions>
  <inkml:trace contextRef="#ctx0" brushRef="#br0">86 1 24575,'-6'13'0,"5"9"0,-5-13 0,6 9 0,-7 0 0,5 1 0,-13 26 0,3-6 0,2 9 0,0-14 0,3-10 0,5 1 0,-6-1 0,8 1 0,0-6 0,0-1 0,0-5 0,0-5 0,0-3 0</inkml:trace>
</inkml:ink>
</file>

<file path=ppt/ink/ink19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14.066"/>
    </inkml:context>
    <inkml:brush xml:id="br0">
      <inkml:brushProperty name="width" value="0.05" units="cm"/>
      <inkml:brushProperty name="height" value="0.05" units="cm"/>
      <inkml:brushProperty name="color" value="#F812CA"/>
    </inkml:brush>
  </inkml:definitions>
  <inkml:trace contextRef="#ctx0" brushRef="#br0">7 59 16509,'-7'-13'0,"12"6"3531,4 1-3531,9 6 1387,0 0-1387,1-7 738,15 5-738,3-5 0,10-1 0,-10 7 2410,-7-7-2410,-12 8 0,-5 0 0,0 0 0,-6 6 0,10-5 0,-9 5 0,16 1 0,-16 1 0,3 1 0,-11-4 0</inkml:trace>
</inkml:ink>
</file>

<file path=ppt/ink/ink19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15.188"/>
    </inkml:context>
    <inkml:brush xml:id="br0">
      <inkml:brushProperty name="width" value="0.05" units="cm"/>
      <inkml:brushProperty name="height" value="0.05" units="cm"/>
      <inkml:brushProperty name="color" value="#F812CA"/>
    </inkml:brush>
  </inkml:definitions>
  <inkml:trace contextRef="#ctx0" brushRef="#br0">7 26 11541,'-7'-13'0,"7"6"4903,7 1-4903,11 6 2268,-3 0-2268,3 0 0,0 0 0,-3 6 1286,3-5-1286,-5 5 4577,0 0-4577,0-5 0,5 5 0,-4-6 0,9 0 0,-3 0 0,-1 0 0,-1 0 0,-5 0 0,-6 0 0,-1 0 0</inkml:trace>
</inkml:ink>
</file>

<file path=ppt/ink/ink1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11.241"/>
    </inkml:context>
    <inkml:brush xml:id="br0">
      <inkml:brushProperty name="width" value="0.05" units="cm"/>
      <inkml:brushProperty name="height" value="0.05" units="cm"/>
      <inkml:brushProperty name="color" value="#AB008B"/>
    </inkml:brush>
  </inkml:definitions>
  <inkml:trace contextRef="#ctx0" brushRef="#br0">34 15 24575,'0'-4'0,"0"1"0,0-4 0,-6 8 0,5 12 0,-11-6 0,5-1 0,0-12 0,12 5 0,3-5 0,4 6 0,-6 0 0</inkml:trace>
</inkml:ink>
</file>

<file path=ppt/ink/ink19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16.354"/>
    </inkml:context>
    <inkml:brush xml:id="br0">
      <inkml:brushProperty name="width" value="0.05" units="cm"/>
      <inkml:brushProperty name="height" value="0.05" units="cm"/>
      <inkml:brushProperty name="color" value="#F812CA"/>
    </inkml:brush>
  </inkml:definitions>
  <inkml:trace contextRef="#ctx0" brushRef="#br0">0 50 24575,'6'-14'0,"3"-8"0,4 20 0,7-9 0,-6 11 0,4 0 0,-3 10 0,-8 4 0,1 11 0,-8-6 0,0-1 0,0 0 0,-8 2 0,1-1 0,-8-1 0,2-5 0,0-6 0,6 5 0,12-18 0,18-1 0,-1-2 0,17-26 0,-17 22 0,20-27 0,-20 23 0,7-5 0,-22 9 0,-1 0 0,-6 11 0,-6 4 0,-1 11 0,-8 5 0,8 1 0,-6-5 0,11 2 0,-3-8 0,5 4 0,5-4 0,2 3 0,6-9 0,0 3 0,0-5 0,0 6 0,-6-5 0,-1 5 0</inkml:trace>
</inkml:ink>
</file>

<file path=ppt/ink/ink19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17.554"/>
    </inkml:context>
    <inkml:brush xml:id="br0">
      <inkml:brushProperty name="width" value="0.05" units="cm"/>
      <inkml:brushProperty name="height" value="0.05" units="cm"/>
      <inkml:brushProperty name="color" value="#F812CA"/>
    </inkml:brush>
  </inkml:definitions>
  <inkml:trace contextRef="#ctx0" brushRef="#br0">184 1 24575,'-13'0'0,"0"0"0,0 0 0,-5 7 0,-1 2 0,-6 8 0,0-1 0,4 4 0,1 1 0,11 4 0,2-1 0,7-4 0,0-2 0,0-5 0,5-6 0,-3 4 0,9-9 0,-9 9 0,9-9 0,-4 3 0,6 1 0,0-4 0,5 3 0,2-5 0,4 0 0,1 0 0,9 0 0,-7-7 0,7 5 0,-13-16 0,-3 15 0,-9-28 0,8 12 0,-9-10 0,4 9 0,-6 7 0,-6 0 0,-7-6 0,-6 3 0,-8 4 0,1 4 0,2 2 0,5 5 0,-5-5 0,-1 14 0,-6-7 0,11 12 0,3-11 0,11 4 0</inkml:trace>
</inkml:ink>
</file>

<file path=ppt/ink/ink19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18.176"/>
    </inkml:context>
    <inkml:brush xml:id="br0">
      <inkml:brushProperty name="width" value="0.05" units="cm"/>
      <inkml:brushProperty name="height" value="0.05" units="cm"/>
      <inkml:brushProperty name="color" value="#F812CA"/>
    </inkml:brush>
  </inkml:definitions>
  <inkml:trace contextRef="#ctx0" brushRef="#br0">89 8 20603,'-6'-7'0,"5"7"1879,-5 12-1879,0 8 672,5-1-672,-5 5 346,-2-4-346,7 4 1075,-7 1-1075,1-1 0,5 1 0,-13 0 0,14-6 0,-7-1 0,8-5 0,0 0 0,-6-6 0,5 10 0,-5-9 0,6 10 0,0-5 0,6 0 0,-5-6 0,5-1 0</inkml:trace>
</inkml:ink>
</file>

<file path=ppt/ink/ink19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19.037"/>
    </inkml:context>
    <inkml:brush xml:id="br0">
      <inkml:brushProperty name="width" value="0.05" units="cm"/>
      <inkml:brushProperty name="height" value="0.05" units="cm"/>
      <inkml:brushProperty name="color" value="#F812CA"/>
    </inkml:brush>
  </inkml:definitions>
  <inkml:trace contextRef="#ctx0" brushRef="#br0">0 0 24575,'0'13'0,"11"-6"0,3-1 0,5 0 0,-1-5 0,-5 5 0,0 0 0,11-5 0,-3 5 0,15-6 0,-15 0 0,17 0 0,-21 0 0,10 0 0,-14 0 0,-6 6 0,-1-5 0,-6 5 0</inkml:trace>
</inkml:ink>
</file>

<file path=ppt/ink/ink19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20.066"/>
    </inkml:context>
    <inkml:brush xml:id="br0">
      <inkml:brushProperty name="width" value="0.05" units="cm"/>
      <inkml:brushProperty name="height" value="0.05" units="cm"/>
      <inkml:brushProperty name="color" value="#F812CA"/>
    </inkml:brush>
  </inkml:definitions>
  <inkml:trace contextRef="#ctx0" brushRef="#br0">1 26 21082,'7'-5'0,"5"3"1665,-5-4-1665,11 6 590,-4-5-590,4 3 302,0-4-302,2 6 936,4 0-936,-4 0 0,-2 0 0,-5 0 0,-1 0 0,1 0 0,0 0 0,5 0 0,-9 0 0,2 0 0</inkml:trace>
</inkml:ink>
</file>

<file path=ppt/ink/ink19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21.888"/>
    </inkml:context>
    <inkml:brush xml:id="br0">
      <inkml:brushProperty name="width" value="0.05" units="cm"/>
      <inkml:brushProperty name="height" value="0.05" units="cm"/>
      <inkml:brushProperty name="color" value="#F812CA"/>
    </inkml:brush>
  </inkml:definitions>
  <inkml:trace contextRef="#ctx0" brushRef="#br0">1 39 20497,'0'-13'0,"0"0"1926,6 6-1926,1 1 0,11 6 0,-10 6 691,9-4-691,-10 9 355,0-4-355,-1 6 1106,-6 5-1106,0 2 0,0-1 0,-7 4 0,-2-3 0,-6-1 0,0-1 0,8-16 0,7 2 0,1-21 0,16 7 0,-9-9 0,10 5 0,-5 1 0,8-5 0,-7 9 0,12-8 0,-18 10 0,-3 6 0,-6 2 0,-11 6 0,11 5 0,-12 6 0,11 2 0,-6 11 0,14-12 0,7-6 0,1-2 0,4-10 0,-5 5 0,0-6 0,5-7 0,-2-6 0,-4 3 0,-4-1 0</inkml:trace>
</inkml:ink>
</file>

<file path=ppt/ink/ink19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22.488"/>
    </inkml:context>
    <inkml:brush xml:id="br0">
      <inkml:brushProperty name="width" value="0.05" units="cm"/>
      <inkml:brushProperty name="height" value="0.05" units="cm"/>
      <inkml:brushProperty name="color" value="#F812CA"/>
    </inkml:brush>
  </inkml:definitions>
  <inkml:trace contextRef="#ctx0" brushRef="#br0">98 0 24575,'-6'7'0,"5"5"0,-5-5 0,0 6 0,-1 0 0,-7 5 0,-1 1 0,5 6 0,-3-12 0,12 4 0,-5-10 0,0 0 0,5 5 0,-5-11 0,6 5 0</inkml:trace>
</inkml:ink>
</file>

<file path=ppt/ink/ink19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29:44.097"/>
    </inkml:context>
    <inkml:brush xml:id="br0">
      <inkml:brushProperty name="width" value="0.05" units="cm"/>
      <inkml:brushProperty name="height" value="0.05" units="cm"/>
      <inkml:brushProperty name="color" value="#F812CA"/>
    </inkml:brush>
  </inkml:definitions>
  <inkml:trace contextRef="#ctx0" brushRef="#br0">59 1 24575,'-7'5'0,"-4"-3"0,9 24 0,-4-15 0,-1 22 0,5-14 0,-5 6 0,0-1 0,5 17 0,-6-17 0,14 11 0,-4-22 0,9-1 0,-10 1 0,11-5 0,-3 8 0,4-13 0,7 15 0,-1-16 0,15 5 0,2-7 0,10 0 0,4-18 0,-13 7 0,10-19 0,-1-11 0,-7 3 0,1-9 0,-28 18 0,-5 11 0,-7 5 0,0 0 0,-5 5 0,-8 3 0,-1 5 0,1 5 0,8-3 0,5 4 0</inkml:trace>
</inkml:ink>
</file>

<file path=ppt/ink/ink19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29:44.738"/>
    </inkml:context>
    <inkml:brush xml:id="br0">
      <inkml:brushProperty name="width" value="0.05" units="cm"/>
      <inkml:brushProperty name="height" value="0.05" units="cm"/>
      <inkml:brushProperty name="color" value="#F812CA"/>
    </inkml:brush>
  </inkml:definitions>
  <inkml:trace contextRef="#ctx0" brushRef="#br0">161 15 20368,'0'-13'0,"0"12"1983,0 7-1983,-18 27 0,14 13 713,-32 15-713,24 2 0,1 1 367,-21 9-367,16 2 0,4-4 0,0-27 1144,4 17-1144,8-43 0,6-11 0,-5-1 0,5-6 0</inkml:trace>
</inkml:ink>
</file>

<file path=ppt/ink/ink19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29:45.620"/>
    </inkml:context>
    <inkml:brush xml:id="br0">
      <inkml:brushProperty name="width" value="0.05" units="cm"/>
      <inkml:brushProperty name="height" value="0.05" units="cm"/>
      <inkml:brushProperty name="color" value="#F812CA"/>
    </inkml:brush>
  </inkml:definitions>
  <inkml:trace contextRef="#ctx0" brushRef="#br0">1 1 24575,'24'0'0,"-4"0"0,20 0 0,-3 0 0,18 0 0,-7 0 0,-2 0 0,-17 0 0,-11 0 0,-5 0 0,0 0 0,0 0 0,0 0 0,0 0 0,-12 5 0,3-3 0,-10 4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12:29.456"/>
    </inkml:context>
    <inkml:brush xml:id="br0">
      <inkml:brushProperty name="width" value="0.05" units="cm"/>
      <inkml:brushProperty name="height" value="0.05" units="cm"/>
      <inkml:brushProperty name="color" value="#FF0066"/>
    </inkml:brush>
  </inkml:definitions>
  <inkml:trace contextRef="#ctx0" brushRef="#br0">1 17 24575,'16'0'0,"-7"-7"0,5 5 0,-5-5 0,7 7 0,0 0 0,7 0 0,1 0 0,-7 7 0,11-5 0,-11 14 0,14-5 0,-7 8 0,-8-1 0,-9 5 0,-7 1 0,0 7 0,7-14 0,-5 10 0,5-10 0,2 14 0,-7-6 0,15-3 0,-16-6 0,14-7 0,-6-2 0,0 1 0,11-7 0,-2 7 0,12-8 0,1-10 0,0 8 0,-7-14 0,-1 14 0,-7-5 0,7 7 0,-5 0 0,4 0 0,-13 7 0,12-5 0,-17 12 0,16-12 0,-18 12 0,5-5 0,1 0 0,-7 12 0,6-4 0,-7 26 0,8-16 0,-7 8 0,7-19 0,-1 0 0,-5 7 0,12-13 0,-12 18 0,14-11 0,-5 13 0,8-5 0,-1-10 0,-2 0 0,7-14 0,1 7 0,1-16 0,-3 7 0,-6-7 0,0 8 0,1 0 0,-1 8 0,0 1 0,0 0 0,-7 5 0,12-12 0,-4 14 0,7-14 0,-8 15 0,-2-16 0,-12 14 0,12-6 0,-12 7 0,14 6 0,-13-4 0,6 5 0,-2-7 0,-5 0 0,5 0 0,0 0 0,-5 1 0,12-1 0,7 12 0,5-7 0,3 0 0,-6-12 0,-7-1 0,0-7 0,7 6 0,1-7 0,1 0 0,4 0 0,-5 0 0,0 8 0,-1-7 0,-7 7 0,0-8 0,0 0 0,1 0 0,-1 0 0,0 0 0,0 0 0,0 0 0,0 0 0,0 0 0,8 0 0,-6 0 0,5 0 0,-14 7 0,5 2 0,-12 7 0,12 0 0,-12 0 0,12-7 0,-12 12 0,14-4 0,-13 7 0,6-1 0,-2-14 0,-5 12 0,5-11 0,0 6 0,-5 5 0,12-18 0,-12 25 0,12-25 0,-12 18 0,13-19 0,0 14 0,9-14 0,7 7 0,0-9 0,0 0 0,0 0 0,-7 0 0,-1 0 0,-7 8 0,0-7 0,-7 20 0,12-17 0,-9 23 0,11-23 0,-2 23 0,-5-16 0,2 4 0,0 6 0,-1-18 0,1 18 0,-2-19 0,-7 5 0,-2-7 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22:18.436"/>
    </inkml:context>
    <inkml:brush xml:id="br0">
      <inkml:brushProperty name="width" value="0.05" units="cm"/>
      <inkml:brushProperty name="height" value="0.05" units="cm"/>
      <inkml:brushProperty name="color" value="#004F8B"/>
    </inkml:brush>
  </inkml:definitions>
  <inkml:trace contextRef="#ctx0" brushRef="#br0">0 81 24575,'14'-9'0,"-4"2"0,20 7 0,-6 0 0,7 0 0,0 0 0,-1 0 0,1 0 0,-6 0 0,4 0 0,-19-7 0,11 5 0,-19-13 0,12 14 0,-5-6 0,7 7 0,1 0 0,-1 0 0,-7-8 0,-2-1 0,-7-7 0,0 21 0,0-2 0,0 27 0,-9-6 0,6 19 0,-6 2 0,9 13 0,0-1 0,0 0 0,0 1 0,-12-1 0,8-11 0,-8-4 0,12-17 0,0-3 0,0-6 0,0-14 0,7-4 0,2-14 0,-7 7 0,-11 11 0,-27 13 0,9-2 0,-8 7 0,13-10 0,4 0 0,-11-1 0,4-9 0,1 0 0,9-7 0,0 5 0,14-12 0,-14 12 0,0-5 0,4 7 0,-3 0 0</inkml:trace>
</inkml:ink>
</file>

<file path=ppt/ink/ink2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13.244"/>
    </inkml:context>
    <inkml:brush xml:id="br0">
      <inkml:brushProperty name="width" value="0.05" units="cm"/>
      <inkml:brushProperty name="height" value="0.05" units="cm"/>
      <inkml:brushProperty name="color" value="#AB008B"/>
    </inkml:brush>
  </inkml:definitions>
  <inkml:trace contextRef="#ctx0" brushRef="#br0">30 0 24575,'0'18'0,"0"24"0,-8-12 0,6 17 0,-11-11 0,12-8 0,-5 3 0,6-13 0,0-11 0,0-1 0</inkml:trace>
</inkml:ink>
</file>

<file path=ppt/ink/ink20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29:46.618"/>
    </inkml:context>
    <inkml:brush xml:id="br0">
      <inkml:brushProperty name="width" value="0.05" units="cm"/>
      <inkml:brushProperty name="height" value="0.05" units="cm"/>
      <inkml:brushProperty name="color" value="#F812CA"/>
    </inkml:brush>
  </inkml:definitions>
  <inkml:trace contextRef="#ctx0" brushRef="#br0">0 17 24575,'20'0'0,"4"0"0,-5 0 0,6 0 0,0 0 0,5-8 0,-9 7 0,8-7 0,-20 8 0,1 0 0</inkml:trace>
</inkml:ink>
</file>

<file path=ppt/ink/ink20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29:48.057"/>
    </inkml:context>
    <inkml:brush xml:id="br0">
      <inkml:brushProperty name="width" value="0.05" units="cm"/>
      <inkml:brushProperty name="height" value="0.05" units="cm"/>
      <inkml:brushProperty name="color" value="#F812CA"/>
    </inkml:brush>
  </inkml:definitions>
  <inkml:trace contextRef="#ctx0" brushRef="#br0">196 19 19814,'-13'-6'0,"0"5"2223,0-5-2223,0 6 809,0 0-809,0 0 418,-5 0-418,9-6 1311,-2 10-1311,11-2 0,-5 27 0,3 3 0,-22 25 0,20 10 0,-26 3 0,27-3 0,-9-12 0,12-9 0,0 0 0,0-10 0,0-1 0,0-11 0,0-5 0,0 0 0,0-7 0,0 1 0,0 0 0,0 0 0,6-6 0,1-1 0,6-6 0,11 0 0,-3 0 0,-1-6 0,-3 5 0,-16-11 0,-6 11 0,2-5 0,-8 6 0</inkml:trace>
</inkml:ink>
</file>

<file path=ppt/ink/ink20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29:49.370"/>
    </inkml:context>
    <inkml:brush xml:id="br0">
      <inkml:brushProperty name="width" value="0.05" units="cm"/>
      <inkml:brushProperty name="height" value="0.05" units="cm"/>
      <inkml:brushProperty name="color" value="#F812CA"/>
    </inkml:brush>
  </inkml:definitions>
  <inkml:trace contextRef="#ctx0" brushRef="#br0">72 7 24575,'-7'-5'0,"-5"3"0,11 2 0,-11 7 0,4 11 0,-7 2 0,5 4 0,3-4 0,7-2 0,0-5 0,6 0 0,1-6 0,0 4 0,5-9 0,0 3 0,7-5 0,1 0 0,-2 0 0,-5 0 0,0 0 0,-6-5 0,4 3 0,-9-9 0,9 3 0,-9-5 0,9 6 0,-10-4 0,5 3 0,-6-5 0,0 0 0,-6 0 0,5 0 0,-11 0 0,5 6 0,0 1 0,1 6 0</inkml:trace>
</inkml:ink>
</file>

<file path=ppt/ink/ink20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29:50.621"/>
    </inkml:context>
    <inkml:brush xml:id="br0">
      <inkml:brushProperty name="width" value="0.05" units="cm"/>
      <inkml:brushProperty name="height" value="0.05" units="cm"/>
      <inkml:brushProperty name="color" value="#F812CA"/>
    </inkml:brush>
  </inkml:definitions>
  <inkml:trace contextRef="#ctx0" brushRef="#br0">188 13 13481,'-13'0'0,"5"-6"4479,-3 5-4479,4-5 1925,-6 12-1925,-6 3 1061,-4 14-1061,8-7 3629,-12 8-3629,25-10 0,-20 2 0,19-3 0,-8 1 0,5-1 0,5 0 0,-5 0 0,6 0 0,0 0 0,0 5 0,6-9 0,-5 7 0,11-14 0,-5 3 0,6 1 0,0-4 0,-1 3 0,7-5 0,0 0 0,6 0 0,-1-7 0,1 5 0,4-21 0,-4 12 0,-1-12 0,-6 9 0,-11 1 0,10-2 0,-14-4 0,8 3 0,-11-3 0,0 6 0,-6-6 0,-1 0 0,-12 4 0,5-1 0,-9 14 0,3-4 0,1 6 0,1 0 0,10 6 0,-3-4 0,9 3 0,-3-5 0</inkml:trace>
</inkml:ink>
</file>

<file path=ppt/ink/ink20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29:51.213"/>
    </inkml:context>
    <inkml:brush xml:id="br0">
      <inkml:brushProperty name="width" value="0.05" units="cm"/>
      <inkml:brushProperty name="height" value="0.05" units="cm"/>
      <inkml:brushProperty name="color" value="#F812CA"/>
    </inkml:brush>
  </inkml:definitions>
  <inkml:trace contextRef="#ctx0" brushRef="#br0">60 0 24575,'0'13'0,"0"0"0,-7 16 0,5 3 0,-5 15 0,-5 8 0,9-6 0,-9 6 0,12-19 0,0-2 0,-8-9 0,7-6 0,-7 0 0,8-1 0,0-4 0,0 4 0,0-5 0,0 0 0,0-12 0,0 3 0,0-9 0</inkml:trace>
</inkml:ink>
</file>

<file path=ppt/ink/ink20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29:52.249"/>
    </inkml:context>
    <inkml:brush xml:id="br0">
      <inkml:brushProperty name="width" value="0.05" units="cm"/>
      <inkml:brushProperty name="height" value="0.05" units="cm"/>
      <inkml:brushProperty name="color" value="#F812CA"/>
    </inkml:brush>
  </inkml:definitions>
  <inkml:trace contextRef="#ctx0" brushRef="#br0">1 1 24575,'18'0'0,"-4"0"0,4 0 0,11 0 0,-7 0 0,14 7 0,-12-5 0,1 5 0,0-7 0,-6 0 0,-1 0 0,-5 0 0,-12 0 0,4 0 0,-11 0 0</inkml:trace>
</inkml:ink>
</file>

<file path=ppt/ink/ink20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29:53.270"/>
    </inkml:context>
    <inkml:brush xml:id="br0">
      <inkml:brushProperty name="width" value="0.05" units="cm"/>
      <inkml:brushProperty name="height" value="0.05" units="cm"/>
      <inkml:brushProperty name="color" value="#F812CA"/>
    </inkml:brush>
  </inkml:definitions>
  <inkml:trace contextRef="#ctx0" brushRef="#br0">0 1 24575,'9'0'0,"-4"0"0,18 0 0,-5 0 0,2 0 0,4 0 0,-4 0 0,-2 0 0,-5 0 0,0 0 0,-6 0 0,-1 0 0</inkml:trace>
</inkml:ink>
</file>

<file path=ppt/ink/ink20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29:54.120"/>
    </inkml:context>
    <inkml:brush xml:id="br0">
      <inkml:brushProperty name="width" value="0.05" units="cm"/>
      <inkml:brushProperty name="height" value="0.05" units="cm"/>
      <inkml:brushProperty name="color" value="#F812CA"/>
    </inkml:brush>
  </inkml:definitions>
  <inkml:trace contextRef="#ctx0" brushRef="#br0">211 0 24575,'-13'13'0,"0"0"0,-2 5 0,7-3 0,-10 4 0,10-5 0,-12 5 0,5 1 0,-2 4 0,1 1 0,-1-1 0,8 1 0,-14 4 0,19 7 0,-11-4 0,15-2 0,0-11 0,0-7 0,11-4 0,-1 8 0,9-13 0,-5 14 0,-1-16 0,0 5 0,0-6 0,5 0 0,-10 0 0,3 0 0</inkml:trace>
</inkml:ink>
</file>

<file path=ppt/ink/ink20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29:54.778"/>
    </inkml:context>
    <inkml:brush xml:id="br0">
      <inkml:brushProperty name="width" value="0.05" units="cm"/>
      <inkml:brushProperty name="height" value="0.05" units="cm"/>
      <inkml:brushProperty name="color" value="#F812CA"/>
    </inkml:brush>
  </inkml:definitions>
  <inkml:trace contextRef="#ctx0" brushRef="#br0">40 0 24575,'-13'13'0,"5"-11"0,3-4 0,5 1 0,0 2 0,0 12 0,-6-6 0,4-7 0,-3-1 0,5-5 0</inkml:trace>
</inkml:ink>
</file>

<file path=ppt/ink/ink20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29:55.264"/>
    </inkml:context>
    <inkml:brush xml:id="br0">
      <inkml:brushProperty name="width" value="0.05" units="cm"/>
      <inkml:brushProperty name="height" value="0.05" units="cm"/>
      <inkml:brushProperty name="color" value="#F812CA"/>
    </inkml:brush>
  </inkml:definitions>
  <inkml:trace contextRef="#ctx0" brushRef="#br0">62 0 24575,'13'0'0,"-6"6"0,5-4 0,-11 9 0,5-4 0,-6 6 0,0 0 0,0 5 0,0 1 0,-7 6 0,5 0 0,-5-1 0,-1 1 0,6-1 0,-5-4 0,1-2 0,-3 0 0,-9-10 0,8 9 0,-7-16 0,16 5 0,-5-6 0</inkml:trace>
</inkml:ink>
</file>

<file path=ppt/ink/ink2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14.207"/>
    </inkml:context>
    <inkml:brush xml:id="br0">
      <inkml:brushProperty name="width" value="0.05" units="cm"/>
      <inkml:brushProperty name="height" value="0.05" units="cm"/>
      <inkml:brushProperty name="color" value="#AB008B"/>
    </inkml:brush>
  </inkml:definitions>
  <inkml:trace contextRef="#ctx0" brushRef="#br0">0 0 24575,'11'21'0,"-8"-2"0,23 5 0,-15-4 0,17 18 0,-18-1 0,24 12 0,-21-12 0,13-4 0,-8-14 0,-8 0 0,8-3 0,-9-10 0,-3-12 0,-1-9 0,-3-8 0,4 3 0,6-23 0,-9-6 0,19-8 0,-20 16 0,8 13 0,-10 15 0,0 0 0,-5 6 0,3-5 0,-9 17 0,9-10 0,-4 11 0</inkml:trace>
</inkml:ink>
</file>

<file path=ppt/ink/ink20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29:56.728"/>
    </inkml:context>
    <inkml:brush xml:id="br0">
      <inkml:brushProperty name="width" value="0.05" units="cm"/>
      <inkml:brushProperty name="height" value="0.05" units="cm"/>
      <inkml:brushProperty name="color" value="#F812CA"/>
    </inkml:brush>
  </inkml:definitions>
  <inkml:trace contextRef="#ctx0" brushRef="#br0">1 0 24575,'13'0'0,"-8"0"0,28 0 0,-14 0 0,6 0 0,-1 8 0,1-7 0,-6 7 0,5-8 0,-10 0 0,-8 0 0,-1 5 0,-11 3 0,6 10 0,0-4 0,0 4 0,0 0 0,0 1 0,0 15 0,-10 3 0,7 9 0,-7 0 0,10-1 0,0-8 0,0-3 0,0-10 0,0 1 0,0-6 0,6 5 0,-5-4 0,5 0 0,-12-8 0,5 0 0,-5-5 0,6 6 0,0 0 0,-6-6 0,5 4 0,-5-4 0,0 0 0,5 5 0,-5-5 0,6 6 0,-6-6 0,5 5 0,-5-5 0,6 6 0,0 0 0,0-1 0,-6-4 0,-1-3 0,0-16 0,-10 9 0,14-15 0,-14 15 0,10-9 0,-11 9 0,4-3 0,-5 10 0,12 3 0,1-1 0,6-2 0</inkml:trace>
</inkml:ink>
</file>

<file path=ppt/ink/ink20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29:58.422"/>
    </inkml:context>
    <inkml:brush xml:id="br0">
      <inkml:brushProperty name="width" value="0.05" units="cm"/>
      <inkml:brushProperty name="height" value="0.05" units="cm"/>
      <inkml:brushProperty name="color" value="#F812CA"/>
    </inkml:brush>
  </inkml:definitions>
  <inkml:trace contextRef="#ctx0" brushRef="#br0">0 118 24575,'6'-14'0,"-5"-8"0,16 12 0,-14-9 0,18 10 0,-18-7 0,19 13 0,-19-14 0,19 16 0,-9-5 0,7 6 0,-2 0 0,-5 0 0,-6 6 0,4-5 0,-9 10 0,11 2 0,-4 6 0,11 2 0,10-8 0,-8-6 0,6-7 0,-15 6 0,-1-5 0,1 5 0,0-6 0,-6-6 0,5 5 0,-11-11 0,12 0 0,-11-2 0,11-5 0,-6 6 0,1 6 0,-3 1 0</inkml:trace>
</inkml:ink>
</file>

<file path=ppt/ink/ink20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29:59.561"/>
    </inkml:context>
    <inkml:brush xml:id="br0">
      <inkml:brushProperty name="width" value="0.05" units="cm"/>
      <inkml:brushProperty name="height" value="0.05" units="cm"/>
      <inkml:brushProperty name="color" value="#F812CA"/>
    </inkml:brush>
  </inkml:definitions>
  <inkml:trace contextRef="#ctx0" brushRef="#br0">0 156 24575,'11'7'0,"-3"-1"0,16-6 0,-5 0 0,6 0 0,-1-8 0,-4 7 0,-1-18 0,-5 17 0,-6-20 0,4 13 0,-11-9 0,5 5 0,-6 0 0,0-5 0,0 3 0,-6 3 0,-1 0 0,-6 11 0,0-5 0,0 6 0,0 0 0,6 6 0,-10-5 0,3 12 0,-7 0 0,8 3 0,0 2 0,12-5 0,-11 0 0,11 0 0,-5 0 0,6 5 0,0 1 0,0 6 0,0-6 0,0-1 0,0-5 0,0 0 0,0 0 0,0 5 0,11-2 0,-3-4 0,10-4 0,1-1 0,0-5 0,0 5 0,-1-7 0,-5 0 0,0 0 0,0-6 0,0 5 0,10-20 0,-14 17 0,6-11 0</inkml:trace>
</inkml:ink>
</file>

<file path=ppt/ink/ink20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00.663"/>
    </inkml:context>
    <inkml:brush xml:id="br0">
      <inkml:brushProperty name="width" value="0.05" units="cm"/>
      <inkml:brushProperty name="height" value="0.05" units="cm"/>
      <inkml:brushProperty name="color" value="#F812CA"/>
    </inkml:brush>
  </inkml:definitions>
  <inkml:trace contextRef="#ctx0" brushRef="#br0">1 17 24575,'34'0'0,"-7"0"0,7-7 0,-10 5 0,1-5 0,0 7 0,-6 0 0,-1 0 0,-5 0 0,-6 5 0,5-3 0,-11 4 0,5-6 0</inkml:trace>
</inkml:ink>
</file>

<file path=ppt/ink/ink20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01.519"/>
    </inkml:context>
    <inkml:brush xml:id="br0">
      <inkml:brushProperty name="width" value="0.05" units="cm"/>
      <inkml:brushProperty name="height" value="0.05" units="cm"/>
      <inkml:brushProperty name="color" value="#F812CA"/>
    </inkml:brush>
  </inkml:definitions>
  <inkml:trace contextRef="#ctx0" brushRef="#br0">76 1 24575,'0'24'0,"-7"1"0,5-1 0,-16 10 0,16 3 0,-9 9 0,1-1 0,8 1 0,-9 0 0,11-9 0,0-3 0,0-15 0,0-1 0,0-5 0,-5-6 0,3-1 0,-4-6 0</inkml:trace>
</inkml:ink>
</file>

<file path=ppt/ink/ink20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02.314"/>
    </inkml:context>
    <inkml:brush xml:id="br0">
      <inkml:brushProperty name="width" value="0.05" units="cm"/>
      <inkml:brushProperty name="height" value="0.05" units="cm"/>
      <inkml:brushProperty name="color" value="#F812CA"/>
    </inkml:brush>
  </inkml:definitions>
  <inkml:trace contextRef="#ctx0" brushRef="#br0">312 13 20558,'6'-7'0,"-11"1"1899,10 17-1899,-32 2 680,17 6-680,-23 0 350,9 4-350,-49 28 0,33-18 0,-27 14 0,49-38 0,11 8 1088,-5-15-1088,11 15 0,-5-10 0,12 0 0,-5 5 0,16-11 0,-9 11 0,10-11 0,-3 16 0,-2-14 0,3 19 0,-2-14 0,5 4 0,5 9 0,2-17 0,3 19 0,-10-21 0,-1 5 0,-5-7 0,-12-6 0,4 5 0,-11-5 0</inkml:trace>
</inkml:ink>
</file>

<file path=ppt/ink/ink20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24.700"/>
    </inkml:context>
    <inkml:brush xml:id="br0">
      <inkml:brushProperty name="width" value="0.05" units="cm"/>
      <inkml:brushProperty name="height" value="0.05" units="cm"/>
      <inkml:brushProperty name="color" value="#F812CA"/>
    </inkml:brush>
  </inkml:definitions>
  <inkml:trace contextRef="#ctx0" brushRef="#br0">1 0 24575,'13'0'0,"14"0"0,-5 0 0,31 0 0,-5 0 0,29 0 0,-8 0 0,8 0 0,-19 0 0,-7 0 0,-21 0 0,-22 0 0,-11 0 0,-15 0 0,10 0 0,3 0 0</inkml:trace>
</inkml:ink>
</file>

<file path=ppt/ink/ink20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26.800"/>
    </inkml:context>
    <inkml:brush xml:id="br0">
      <inkml:brushProperty name="width" value="0.05" units="cm"/>
      <inkml:brushProperty name="height" value="0.05" units="cm"/>
      <inkml:brushProperty name="color" value="#F812CA"/>
    </inkml:brush>
  </inkml:definitions>
  <inkml:trace contextRef="#ctx0" brushRef="#br0">196 0 24575,'0'13'0,"6"-6"0,-5 10 0,5 6 0,-6 4 0,7 7 0,-5-10 0,5 1 0,-7 0 0,7-1 0,-5 1 0,6-1 0,-3-4 0,-3 3 0,4-9 0,-1 4 0,-3-5 0,3 0 0,-5 0 0,0 0 0,0 5 0,0-4 0,0 4 0,0-5 0,-7 5 0,-2 2 0,-8 4 0,-12 31 0,6-14 0,-7 16 0,12-28 0,9-11 0,-8-4 0,14 5 0,-23 6 0,22-4 0,-17 1 0,20-9 0,-11 0 0,11 0 0,-11-6 0,5 4 0,-6-9 0,6 9 0,7-9 0,7 4 0,6-6 0,11 0 0,-9-6 0,14 4 0,-9-4 0,14 6 0,-7 0 0,7 0 0,1 0 0,-8 0 0,9 0 0,-17 0 0,-1 0 0,0 0 0,-15 0 0,7 0 0,-16 0 0</inkml:trace>
</inkml:ink>
</file>

<file path=ppt/ink/ink20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30.094"/>
    </inkml:context>
    <inkml:brush xml:id="br0">
      <inkml:brushProperty name="width" value="0.05" units="cm"/>
      <inkml:brushProperty name="height" value="0.05" units="cm"/>
      <inkml:brushProperty name="color" value="#F812CA"/>
    </inkml:brush>
  </inkml:definitions>
  <inkml:trace contextRef="#ctx0" brushRef="#br0">0 21 24575,'13'0'0,"16"0"0,-12 0 0,12 0 0,-16 6 0,-6 6 0,-1 2 0,-6 5 0,0-7 0,0 1 0,-6-5 0,5 3 0,-11-4 0,5 6 0,-6-6 0,6 5 0,-5-11 0,5 11 0,5-11 0,-2-6 0,30 2 0,-13-19 0,20 12 0,-1-18 0,-10 12 0,16-16 0,-28 17 0,11-2 0,-20 5 0,5 5 0,-6 6 0,-6 2 0,-1 12 0,-6 0 0,6 0 0,1 0 0,6 0 0,6 0 0,6-6 0,-3 4 0,12-9 0,-18 3 0,8-5 0</inkml:trace>
</inkml:ink>
</file>

<file path=ppt/ink/ink20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30.476"/>
    </inkml:context>
    <inkml:brush xml:id="br0">
      <inkml:brushProperty name="width" value="0.05" units="cm"/>
      <inkml:brushProperty name="height" value="0.05" units="cm"/>
      <inkml:brushProperty name="color" value="#F812CA"/>
    </inkml:brush>
  </inkml:definitions>
  <inkml:trace contextRef="#ctx0" brushRef="#br0">43 1 24575,'-7'18'0,"-6"1"0,11 6 0,-11-11 0,12 2 0,-5-8 0,6-1 0,0-2 0</inkml:trace>
</inkml:ink>
</file>

<file path=ppt/ink/ink2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15.209"/>
    </inkml:context>
    <inkml:brush xml:id="br0">
      <inkml:brushProperty name="width" value="0.05" units="cm"/>
      <inkml:brushProperty name="height" value="0.05" units="cm"/>
      <inkml:brushProperty name="color" value="#AB008B"/>
    </inkml:brush>
  </inkml:definitions>
  <inkml:trace contextRef="#ctx0" brushRef="#br0">0 54 24575,'25'0'0,"-1"0"0,1 0 0,9 0 0,2 0 0,10 0 0,0-11 0,-10 9 0,8-9 0,-17 4 0,7 5 0,-15-5 0,-6 1 0,-2 5 0,-4-5 0,0 6 0,-1 0 0</inkml:trace>
</inkml:ink>
</file>

<file path=ppt/ink/ink20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31.513"/>
    </inkml:context>
    <inkml:brush xml:id="br0">
      <inkml:brushProperty name="width" value="0.05" units="cm"/>
      <inkml:brushProperty name="height" value="0.05" units="cm"/>
      <inkml:brushProperty name="color" value="#F812CA"/>
    </inkml:brush>
  </inkml:definitions>
  <inkml:trace contextRef="#ctx0" brushRef="#br0">0 24 20891,'13'0'0,"0"0"1751,0 0-1751,-6 6 623,-1 1-623,-6 6 319,0 0-319,0-1 991,0 1-991,0 0 0,-6 0 0,4 0 0,-3 0 0,-1-6 0,4 5 0,2-17 0,17-6 0,-2-4 0,17-17 0,-7 7 0,5-2 0,-6 10 0,-12 4 0,5 11 0,-14-9 0,8 15 0,-11-2 0,0 10 0,-6 7 0,-3 0 0,1 6 0,1-6 0,13-7 0,1-6 0,11-6 0,1 0 0,1 0 0,-2 0 0,-5 0 0,5 0 0,-10 0 0,3 0 0</inkml:trace>
</inkml:ink>
</file>

<file path=ppt/ink/ink20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32.006"/>
    </inkml:context>
    <inkml:brush xml:id="br0">
      <inkml:brushProperty name="width" value="0.05" units="cm"/>
      <inkml:brushProperty name="height" value="0.05" units="cm"/>
      <inkml:brushProperty name="color" value="#F812CA"/>
    </inkml:brush>
  </inkml:definitions>
  <inkml:trace contextRef="#ctx0" brushRef="#br0">110 1 24575,'-22'22'0,"5"-1"0,-8 8 0,9-5 0,1-4 0,6-2 0,3-11 0,6-1 0</inkml:trace>
</inkml:ink>
</file>

<file path=ppt/ink/ink20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39.857"/>
    </inkml:context>
    <inkml:brush xml:id="br0">
      <inkml:brushProperty name="width" value="0.05" units="cm"/>
      <inkml:brushProperty name="height" value="0.05" units="cm"/>
      <inkml:brushProperty name="color" value="#F812CA"/>
    </inkml:brush>
  </inkml:definitions>
  <inkml:trace contextRef="#ctx0" brushRef="#br0">0 1 24575,'11'7'0,"12"-1"0,4-6 0,7 0 0,-9 0 0,0 0 0,9 0 0,11 0 0,13 0 0,9 0 0,-9 0 0,-3 0 0,1 0 0,1 0 0,10 0 0,-9 0 0,-3 0 0,-9 0 0,0 0 0,0 0 0,11 0 0,-18 0 0,6 0 0,-21 0 0,1 0 0,0 0 0,-1 0 0,1 0 0,5 0 0,-9 0 0,3 0 0,-6 0 0,1 0 0,6 0 0,-1 0 0,1 0 0,0 0 0,-1 0 0,6 0 0,-3 0 0,3 0 0,4 0 0,2 0 0,10 0 0,0 0 0,0 10 0,20-8 0,-24 8 0,12-10 0,-35 0 0,5 0 0,-5 0 0,6 0 0,-1 0 0,21 0 0,-6 0 0,18 0 0,-11 0 0,0 0 0,-10 0 0,-2 0 0,-9 0 0,-6 0 0,-1 0 0,1 0 0,1 0 0,5 0 0,-1 0 0,1 0 0,-1 0 0,2 0 0,-2 0 0,-4 0 0,-2 0 0,16 6 0,-16-4 0,15 3 0,-15-5 0,1 0 0,6 0 0,-6 6 0,-1-4 0,1 3 0,1-5 0,-1 0 0,0 0 0,-1 0 0,-4 0 0,4 0 0,-5 0 0,0 0 0,0 0 0,5 0 0,1 0 0,1 0 0,-2 0 0,0 0 0,1 0 0,6 0 0,-1 0 0,1 0 0,-1 0 0,1 0 0,9 0 0,-7 0 0,37 10 0,-23-7 0,26 7 0,-22-10 0,-8 7 0,-3-5 0,0 6 0,2-8 0,12 0 0,-12 0 0,-5 0 0,-13 0 0,-5 0 0,0 0 0,0 0 0,-1 0 0,1 0 0,0 0 0,16 0 0,-7 0 0,14 0 0,-11 0 0,-1 0 0,-5 0 0,5 0 0,-5 0 0,26 0 0,-6 0 0,27 0 0,2 13 0,1-10 0,-2 10 0,-2-13 0,-7 0 0,9 0 0,-10 0 0,29 0 0,-33 0 0,23 0 0,-21 0 0,-7 0 0,-2 0 0,-12 0 0,-15 0 0,5-7 0,-10 5 0,19-16 0,-17 16 0,36-9 0,-28 11 0,14 0 0,-20 0 0,-5 0 0,0 0 0,-11 0 0,-28 0 0,13 0 0,-17 0 0</inkml:trace>
</inkml:ink>
</file>

<file path=ppt/ink/ink20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41.047"/>
    </inkml:context>
    <inkml:brush xml:id="br0">
      <inkml:brushProperty name="width" value="0.05" units="cm"/>
      <inkml:brushProperty name="height" value="0.05" units="cm"/>
      <inkml:brushProperty name="color" value="#F812CA"/>
    </inkml:brush>
  </inkml:definitions>
  <inkml:trace contextRef="#ctx0" brushRef="#br0">169 1 24575,'-13'0'0,"0"0"0,0 5 0,0 2 0,-9 16 0,12-8 0,-21 17 0,28-11 0,-28 12 0,27-7 0,-11 3 0,15-5 0,0-4 0,0-2 0,0-5 0,5-1 0,21 13 0,-9-14 0,24 22 0,-26-29 0,9 22 0,-5-23 0,2 15 0,3-16 0,-10 5 0,-3-7 0</inkml:trace>
</inkml:ink>
</file>

<file path=ppt/ink/ink20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41.789"/>
    </inkml:context>
    <inkml:brush xml:id="br0">
      <inkml:brushProperty name="width" value="0.05" units="cm"/>
      <inkml:brushProperty name="height" value="0.05" units="cm"/>
      <inkml:brushProperty name="color" value="#F812CA"/>
    </inkml:brush>
  </inkml:definitions>
  <inkml:trace contextRef="#ctx0" brushRef="#br0">154 1 24575,'7'11'0,"5"-9"0,-11 30 0,5-22 0,-6 23 0,0-13 0,0 14 0,0 2 0,0 10 0,-16-5 0,5-6 0,-21-2 0,15-12 0,-6 1 0,10-15 0,-1 10 0,-5-14 0,3 8 0,4-11 0,6 0 0</inkml:trace>
</inkml:ink>
</file>

<file path=ppt/ink/ink20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42.938"/>
    </inkml:context>
    <inkml:brush xml:id="br0">
      <inkml:brushProperty name="width" value="0.05" units="cm"/>
      <inkml:brushProperty name="height" value="0.05" units="cm"/>
      <inkml:brushProperty name="color" value="#F812CA"/>
    </inkml:brush>
  </inkml:definitions>
  <inkml:trace contextRef="#ctx0" brushRef="#br0">204 0 24575,'-25'29'0,"8"-8"0,-7 6 0,9-7 0,-12 25 0,16-16 0,-22 21 0,29-30 0,-11 3 0,9-16 0,4 9 0,-3-7 0,-1 3 0,4 0 0,-9-11 0,15-1 0,-8-12 0,9-3 0,-5 3 0,0 6 0</inkml:trace>
</inkml:ink>
</file>

<file path=ppt/ink/ink20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43.350"/>
    </inkml:context>
    <inkml:brush xml:id="br0">
      <inkml:brushProperty name="width" value="0.05" units="cm"/>
      <inkml:brushProperty name="height" value="0.05" units="cm"/>
      <inkml:brushProperty name="color" value="#F812CA"/>
    </inkml:brush>
  </inkml:definitions>
  <inkml:trace contextRef="#ctx0" brushRef="#br0">0 8 13824,'7'-6'0,"5"5"4387,-11 0-4387,5 23 1864,-6-5-1864,0 16 0,7-14 1022,-5 6-1022,5-1 3478,1 1-3478,-7-1 0,12-4 0,-11-2 0,9-5 0,-9 0 0,9 0 0,-9-6 0,3-2 0</inkml:trace>
</inkml:ink>
</file>

<file path=ppt/ink/ink20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43.829"/>
    </inkml:context>
    <inkml:brush xml:id="br0">
      <inkml:brushProperty name="width" value="0.05" units="cm"/>
      <inkml:brushProperty name="height" value="0.05" units="cm"/>
      <inkml:brushProperty name="color" value="#F812CA"/>
    </inkml:brush>
  </inkml:definitions>
  <inkml:trace contextRef="#ctx0" brushRef="#br0">1 23 24575,'13'0'0,"5"0"0,1 0 0,36-10 0,-14 7 0,16-7 0,-28 10 0,-11 0 0,-11 0 0,-1 0 0</inkml:trace>
</inkml:ink>
</file>

<file path=ppt/ink/ink20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45.449"/>
    </inkml:context>
    <inkml:brush xml:id="br0">
      <inkml:brushProperty name="width" value="0.05" units="cm"/>
      <inkml:brushProperty name="height" value="0.05" units="cm"/>
      <inkml:brushProperty name="color" value="#F812CA"/>
    </inkml:brush>
  </inkml:definitions>
  <inkml:trace contextRef="#ctx0" brushRef="#br0">86 83 24575,'6'-13'0,"-5"17"0,-11 8 0,-4 10 0,-10-5 0,11-4 0,2-12 0,3 5 0,1-12 0,1-1 0,6-11 0,11 2 0,-8-2 0,19 9 0,-19-3 0,19 11 0,-9-5 0,7 6 0,-8 6 0,-6 1 0,-6 6 0,-6 0 0,-1-6 0,-1 4 0,-3-9 0,4 3 0,-6-5 0,5-5 0,-3-3 0,9-10 0,-3 4 0,5-4 0,0 5 0,5 0 0,-3 0 0,9 5 0,-4 3 0,6 5 0,-5 5 0,3-3 0,-10 15 0,5-4 0,-6 12 0,0-1 0,0 1 0,-11-4 0,3-8 0,-11-6 0,6-7 0,0-6 0,6-6 0,1-3 0,17-4 0,-8 5 0,28 5 0,-18-7 0,9 13 0,-15-8 0</inkml:trace>
</inkml:ink>
</file>

<file path=ppt/ink/ink20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47.280"/>
    </inkml:context>
    <inkml:brush xml:id="br0">
      <inkml:brushProperty name="width" value="0.05" units="cm"/>
      <inkml:brushProperty name="height" value="0.05" units="cm"/>
      <inkml:brushProperty name="color" value="#F812CA"/>
    </inkml:brush>
  </inkml:definitions>
  <inkml:trace contextRef="#ctx0" brushRef="#br0">1 56 24575,'13'-7'0,"0"1"0,0 1 0,0 3 0,-1-4 0,1 6 0,0 0 0,0 0 0,0 6 0,-6 1 0,-1 11 0,-12-9 0,5 13 0,-11-14 0,11 10 0,-11-5 0,11 0 0,-11-6 0,11 10 0,-11-9 0,11 10 0,-16-10 0,14 8 0,-19-13 0,19 14 0,-13-16 0,20 5 0,-8-12 0,20 4 0,-13-14 0,28 13 0,-18-19 0,15 14 0,-14-5 0,9-8 0,-8 17 0,9-22 0,-11 23 0,-4-19 0,2 19 0,-9-13 0,9 14 0,-9-9 0,9 3 0,-9-5 0,9 6 0,-9-4 0,9 3 0,-10-5 0,-1 6 0,-1 7 0,-11 13 0,5-4 0,0 8 0,1-5 0,0-3 0,5 12 0,-5-12 0,6 9 0,0-5 0,0 0 0,6-6 0,-5 10 0,16-15 0,-9 9 0,11-5 0,-1-5 0,1 5 0,6-6 0,-1 0 0,-4 0 0,-1-11 0,-5 3 0,-6-11 0,-2 12 0,-6 1 0</inkml:trace>
</inkml:ink>
</file>

<file path=ppt/ink/ink2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16.739"/>
    </inkml:context>
    <inkml:brush xml:id="br0">
      <inkml:brushProperty name="width" value="0.05" units="cm"/>
      <inkml:brushProperty name="height" value="0.05" units="cm"/>
      <inkml:brushProperty name="color" value="#AB008B"/>
    </inkml:brush>
  </inkml:definitions>
  <inkml:trace contextRef="#ctx0" brushRef="#br0">92 14 10741,'-13'-7'0,"0"1"5020,0 6-5020,0 0 2407,5 11-2407,-3 3 1384,9 5-1384,-9-1 5023,9-5-5023,-3 0 0,5 5 0,0-4 0,5-2 0,2-6 0,6-6 0,0-6 0,0 5 0,-6-11 0,10 4 0,1-15 0,4 1 0,-5-2 0,-4 11 0,-11 2 0,3 15 0,-5 3 0,0 12 0,0 6 0,0-1 0,0 1 0,0-1 0,0 1 0,0-1 0,0 1 0,-7 0 0,5-1 0,-13 1 0,14-6 0,-13-1 0,13-5 0,-11-6 0,11 10 0,-11-14 0,5 8 0,0-22 0,1 2 0,6-9 0,0 0 0,0-2 0,8-4 0,-7-1 0,18 4 0,-11 2 0,10 5 0,-5 1 0,0 0 0,0 0 0,0 5 0,1-8 0,0 13 0,0-14 0,4 16 0,-4-5 0,10 6 0,-10 0 0,-2-6 0,-6 5 0,-6-5 0</inkml:trace>
</inkml:ink>
</file>

<file path=ppt/ink/ink20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48.900"/>
    </inkml:context>
    <inkml:brush xml:id="br0">
      <inkml:brushProperty name="width" value="0.05" units="cm"/>
      <inkml:brushProperty name="height" value="0.05" units="cm"/>
      <inkml:brushProperty name="color" value="#F812CA"/>
    </inkml:brush>
  </inkml:definitions>
  <inkml:trace contextRef="#ctx0" brushRef="#br0">26 63 17217,'13'-8'0,"-5"8"3271,-3 7-3271,-5 6 1263,0 0-1263,-6-6 667,5 5-667,-11-11 2157,5 5-2157,-6-6 0,6-11 0,1-3 0,6-5 0,6 1 0,-5 5 0,16 5 0,-14-8 0,19 13 0,-9-8 0,7 11 0,-8 6 0,-6 1 0,-6 11 0,-8 1 0,-4 2 0,-9-8 0,1-6 0,2-7 0,11-5 0,1-3 0,6-10 0,11 10 0,-3-9 0,10 15 0,-10 2 0,-3 8 0,-5 4 0,-6 1 0,-1-5 0,0-3 0,1-5 0</inkml:trace>
</inkml:ink>
</file>

<file path=ppt/ink/ink20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50.602"/>
    </inkml:context>
    <inkml:brush xml:id="br0">
      <inkml:brushProperty name="width" value="0.05" units="cm"/>
      <inkml:brushProperty name="height" value="0.05" units="cm"/>
      <inkml:brushProperty name="color" value="#F812CA"/>
    </inkml:brush>
  </inkml:definitions>
  <inkml:trace contextRef="#ctx0" brushRef="#br0">0 180 24575,'25'-36'0,"-9"10"0,1 3 0,0 9 0,-15 0 0,20 5 0,-19-7 0,14 13 0,-10-8 0,0 17 0,-1 1 0,0 0 0,-5 4 0,10-3 0,-9 10 0,4 1 0,1 6 0,-5-6 0,11-7 0,-6-6 0,6-6 0,0 0 0,9-15 0,3-4 0,-6-6 0,2 2 0,-19 10 0,9 0 0,-10 0 0,13-5 0,-13 4 0,12 1 0,-11 13 0,4 22 0,-6-6 0,0 12 0,0-10 0,0 33 0,0-9 0,0 25 0,0-21 0,0-9 0,-8-3 0,6-15 0,-5-1 0,7-5 0,-6 0 0,5 5 0,-11-9 0,11 7 0,-11-14 0,5 3 0,-6-5 0,6-5 0,-5-3 0,11-5 0,-5-5 0,12 4 0,-5-4 0,29-8 0,-9 1 0,25-21 0,-3 1 0,5-3 0,-7 12 0,-4 17 0,-16 0 0,3 17 0,-8-9 0,2 11 0,-5 0 0,-1 0 0,-4-6 0,-3 4 0,-5-3 0</inkml:trace>
</inkml:ink>
</file>

<file path=ppt/ink/ink20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15.794"/>
    </inkml:context>
    <inkml:brush xml:id="br0">
      <inkml:brushProperty name="width" value="0.05" units="cm"/>
      <inkml:brushProperty name="height" value="0.05" units="cm"/>
      <inkml:brushProperty name="color" value="#F812CA"/>
    </inkml:brush>
  </inkml:definitions>
  <inkml:trace contextRef="#ctx0" brushRef="#br0">349 72 24575,'-13'-13'0,"-11"-7"0,4 11 0,-11-11 0,-5 18 0,13-6 0,-1 14 0,8-5 0,13 11 0,-19-11 0,19 11 0,-19-11 0,20 11 0,-15-11 0,15 16 0,-11-3 0,11 5 0,-15 14 0,14-12 0,-7 13 0,16-14 0,6-1 0,2-11 0,4 5 0,-5-11 0,5 11 0,-3-12 0,4 18 0,-6-17 0,3 20 0,-2-13 0,2 14 0,-9-4 0,1 6 0,-8-6 0,-6-1 0,-1-5 0,-6 0 0,0 0 0,0 0 0,0 0 0,0-6 0,5 5 0,-8-11 0,2 5 0,-6-1 0,2-3 0,5 4 0,0-6 0,6-11 0,-10 8 0,14-29 0,-15 16 0,16-18 0,-5 10 0,7 4 0,0 2 0,0 5 0,0 6 0,0 1 0</inkml:trace>
</inkml:ink>
</file>

<file path=ppt/ink/ink20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16.514"/>
    </inkml:context>
    <inkml:brush xml:id="br0">
      <inkml:brushProperty name="width" value="0.05" units="cm"/>
      <inkml:brushProperty name="height" value="0.05" units="cm"/>
      <inkml:brushProperty name="color" value="#F812CA"/>
    </inkml:brush>
  </inkml:definitions>
  <inkml:trace contextRef="#ctx0" brushRef="#br0">95 0 24575,'-8'6'0,"-3"-4"0,9 14 0,-9-7 0,4 15 0,-1-5 0,-5 6 0,11 9 0,-5-12 0,1 6 0,5-16 0,-5 7 0,6-5 0,-6-2 0,5-6 0,-5-6 0</inkml:trace>
</inkml:ink>
</file>

<file path=ppt/ink/ink20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16.956"/>
    </inkml:context>
    <inkml:brush xml:id="br0">
      <inkml:brushProperty name="width" value="0.05" units="cm"/>
      <inkml:brushProperty name="height" value="0.05" units="cm"/>
      <inkml:brushProperty name="color" value="#F812CA"/>
    </inkml:brush>
  </inkml:definitions>
  <inkml:trace contextRef="#ctx0" brushRef="#br0">1 14 24575,'6'-8'0,"1"3"0,6 5 0,-6 5 0,10 2 0,-9 6 0,4 0 0,1 5 0,-11 2 0,6 4 0,-8 1 0,7 0 0,-5-1 0,5-5 0,-7 0 0,0-7 0,6-4 0,-5 3 0,5-4 0,-12 0 0,5 5 0,-5-11 0,6 5 0</inkml:trace>
</inkml:ink>
</file>

<file path=ppt/ink/ink20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17.324"/>
    </inkml:context>
    <inkml:brush xml:id="br0">
      <inkml:brushProperty name="width" value="0.05" units="cm"/>
      <inkml:brushProperty name="height" value="0.05" units="cm"/>
      <inkml:brushProperty name="color" value="#F812CA"/>
    </inkml:brush>
  </inkml:definitions>
  <inkml:trace contextRef="#ctx0" brushRef="#br0">0 17 24575,'25'-9'0,"0"1"0,0 8 0,0 0 0,-6 0 0,-7 0 0,-6 0 0</inkml:trace>
</inkml:ink>
</file>

<file path=ppt/ink/ink20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30.075"/>
    </inkml:context>
    <inkml:brush xml:id="br0">
      <inkml:brushProperty name="width" value="0.05" units="cm"/>
      <inkml:brushProperty name="height" value="0.05" units="cm"/>
      <inkml:brushProperty name="color" value="#F812CA"/>
    </inkml:brush>
  </inkml:definitions>
  <inkml:trace contextRef="#ctx0" brushRef="#br0">13 0 24575,'-7'0'0,"1"0"0</inkml:trace>
</inkml:ink>
</file>

<file path=ppt/ink/ink20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30.422"/>
    </inkml:context>
    <inkml:brush xml:id="br0">
      <inkml:brushProperty name="width" value="0.05" units="cm"/>
      <inkml:brushProperty name="height" value="0.05" units="cm"/>
      <inkml:brushProperty name="color" value="#F812CA"/>
    </inkml:brush>
  </inkml:definitions>
  <inkml:trace contextRef="#ctx0" brushRef="#br0">0 13 24575,'34'0'0,"-12"0"0,6 0 0,-15 0 0,-1 0 0,1 0 0,0-5 0,5 3 0,-9-4 0,2 6 0</inkml:trace>
</inkml:ink>
</file>

<file path=ppt/ink/ink20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30.806"/>
    </inkml:context>
    <inkml:brush xml:id="br0">
      <inkml:brushProperty name="width" value="0.05" units="cm"/>
      <inkml:brushProperty name="height" value="0.05" units="cm"/>
      <inkml:brushProperty name="color" value="#F812CA"/>
    </inkml:brush>
  </inkml:definitions>
  <inkml:trace contextRef="#ctx0" brushRef="#br0">1 17 13371,'13'0'0,"5"0"4507,1-7-4507,0 5 1945,-1-5-1945,-5 7 1073,0 0-1073,0 0 3679,5 0-3679,-4 0 0,-1 0 0,-7 0 0</inkml:trace>
</inkml:ink>
</file>

<file path=ppt/ink/ink20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31.338"/>
    </inkml:context>
    <inkml:brush xml:id="br0">
      <inkml:brushProperty name="width" value="0.05" units="cm"/>
      <inkml:brushProperty name="height" value="0.05" units="cm"/>
      <inkml:brushProperty name="color" value="#F812CA"/>
    </inkml:brush>
  </inkml:definitions>
  <inkml:trace contextRef="#ctx0" brushRef="#br0">1 0 24575,'19'0'0,"-5"0"0,5 0 0,-7 0 0,7 0 0,0 0 0,6 0 0,-1 0 0,-4 0 0,-2 0 0,-5 0 0,-1 0 0,6 0 0,-3 0 0,-3 0 0,-6 0 0</inkml:trace>
</inkml:ink>
</file>

<file path=ppt/ink/ink2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32.657"/>
    </inkml:context>
    <inkml:brush xml:id="br0">
      <inkml:brushProperty name="width" value="0.05" units="cm"/>
      <inkml:brushProperty name="height" value="0.05" units="cm"/>
      <inkml:brushProperty name="color" value="#AB008B"/>
    </inkml:brush>
  </inkml:definitions>
  <inkml:trace contextRef="#ctx0" brushRef="#br0">1 40 24575,'7'18'0,"-1"-4"0,-1 4 0,-3 1 0,3 0 0,-5 15 0,0 12 0,0 2 0,0-2 0,0-12 0,8-9 0,-6-6 0,5 4 0,-1-14 0,-5-4 0,11-7 0,-11-9 0,10 9 0,-9-14 0,15 13 0,-15-28 0,24 10 0,-12-24 0,17-14 0,-5-2 0,0-6 0,-4 21 0,-10 17 0,1 17 0,-12 0 0,5 22 0,-17-13 0,8 14 0,-8-11 0</inkml:trace>
</inkml:ink>
</file>

<file path=ppt/ink/ink20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32.323"/>
    </inkml:context>
    <inkml:brush xml:id="br0">
      <inkml:brushProperty name="width" value="0.05" units="cm"/>
      <inkml:brushProperty name="height" value="0.05" units="cm"/>
      <inkml:brushProperty name="color" value="#F812CA"/>
    </inkml:brush>
  </inkml:definitions>
  <inkml:trace contextRef="#ctx0" brushRef="#br0">0 38 24575,'18'0'0,"11"0"0,8 0 0,18 0 0,12 0 0,12-13 0,0 9 0,-3-9 0,-27 13 0,-11 0 0,-20 0 0,-11-6 0,-22 5 0,5 1 0,-18 1 0,15 11 0,0-11 0,6 5 0,1-6 0</inkml:trace>
</inkml:ink>
</file>

<file path=ppt/ink/ink20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32.772"/>
    </inkml:context>
    <inkml:brush xml:id="br0">
      <inkml:brushProperty name="width" value="0.05" units="cm"/>
      <inkml:brushProperty name="height" value="0.05" units="cm"/>
      <inkml:brushProperty name="color" value="#F812CA"/>
    </inkml:brush>
  </inkml:definitions>
  <inkml:trace contextRef="#ctx0" brushRef="#br0">187 1 24575,'-17'61'0,"-9"-22"0,11 49 0,-21-35 0,32-7 0,-25 4 0,27-5 0,-24-4 0,22-6 0,-17-11 0,20-6 0,-5-5 0,12-6 0,-5-1 0,5-6 0</inkml:trace>
</inkml:ink>
</file>

<file path=ppt/ink/ink20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33.730"/>
    </inkml:context>
    <inkml:brush xml:id="br0">
      <inkml:brushProperty name="width" value="0.05" units="cm"/>
      <inkml:brushProperty name="height" value="0.05" units="cm"/>
      <inkml:brushProperty name="color" value="#F812CA"/>
    </inkml:brush>
  </inkml:definitions>
  <inkml:trace contextRef="#ctx0" brushRef="#br0">1 49 12862,'5'-14'0,"-3"-2"4632,9 14-4632,-9 2 2035,9 2-2035,-9 24 1131,3-15-1131,-5 21 3915,0-12-3915,0 4 0,0 1 0,0-6 0,0-1 0,0-5 0,0 0 0,-6-6 0,5 5 0,-5-22 0,6-7 0,16-15 0,-5-3 0,21 2 0,-6 3 0,4 3 0,2-1 0,-7 18 0,-4-7 0,-8 21 0,-8-2 0,-5 11 0,0-6 0,0-1 0</inkml:trace>
</inkml:ink>
</file>

<file path=ppt/ink/ink20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35.346"/>
    </inkml:context>
    <inkml:brush xml:id="br0">
      <inkml:brushProperty name="width" value="0.05" units="cm"/>
      <inkml:brushProperty name="height" value="0.05" units="cm"/>
      <inkml:brushProperty name="color" value="#F812CA"/>
    </inkml:brush>
  </inkml:definitions>
  <inkml:trace contextRef="#ctx0" brushRef="#br0">185 1 24575,'-13'5'0,"5"3"0,-8 6 0,6 5 0,-13 11 0,2 6 0,1 1 0,1-3 0,10-10 0,-10-3 0,17-2 0,-15-10 0,15 2 0,-3-15 0,5 2 0,11-12 0,-9 6 0,9 1 0</inkml:trace>
</inkml:ink>
</file>

<file path=ppt/ink/ink20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35.780"/>
    </inkml:context>
    <inkml:brush xml:id="br0">
      <inkml:brushProperty name="width" value="0.05" units="cm"/>
      <inkml:brushProperty name="height" value="0.05" units="cm"/>
      <inkml:brushProperty name="color" value="#F812CA"/>
    </inkml:brush>
  </inkml:definitions>
  <inkml:trace contextRef="#ctx0" brushRef="#br0">1 0 24575,'7'11'0,"-2"3"0,-5 11 0,0 0 0,0 0 0,0-1 0,0 1 0,0-1 0,0 1 0,0-6 0,0 0 0,0-7 0,0 1 0,6-6 0,-4-1 0,3-6 0</inkml:trace>
</inkml:ink>
</file>

<file path=ppt/ink/ink20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36.246"/>
    </inkml:context>
    <inkml:brush xml:id="br0">
      <inkml:brushProperty name="width" value="0.05" units="cm"/>
      <inkml:brushProperty name="height" value="0.05" units="cm"/>
      <inkml:brushProperty name="color" value="#F812CA"/>
    </inkml:brush>
  </inkml:definitions>
  <inkml:trace contextRef="#ctx0" brushRef="#br0">1 30 20923,'13'0'0,"0"0"1737,-1 0-1737,12 0 617,-3 0-617,9-7 317,-5 5-317,-6-5 981,-1 7-981,-10-6 0,-3 4 0,-5-3 0</inkml:trace>
</inkml:ink>
</file>

<file path=ppt/ink/ink20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37.830"/>
    </inkml:context>
    <inkml:brush xml:id="br0">
      <inkml:brushProperty name="width" value="0.05" units="cm"/>
      <inkml:brushProperty name="height" value="0.05" units="cm"/>
      <inkml:brushProperty name="color" value="#F812CA"/>
    </inkml:brush>
  </inkml:definitions>
  <inkml:trace contextRef="#ctx0" brushRef="#br0">225 267 24575,'11'-15'0,"35"-13"0,-14-5 0,20 1 0,-35 4 0,-9 15 0,8-2 0,-13-3 0,8 2 0,-11-2 0,0 0 0,-6 3 0,-6 3 0,-14 6 0,6 6 0,-4 0 0,5 0 0,5 0 0,2 6 0,0-5 0,11 11 0,-5 0 0,6 2 0,0 4 0,0 6 0,-8-3 0,-5 69 0,2-32 0,-9 23 0,1 5 0,16-35 0,0-2-298,-21 22 1,1-2 297,18 19-7,-25 0 7,27-37 0,-14 3 0,15-34 0,-11-8 0,0-6 594,-1-12-594,-6-7 8,13-1-8,-6-4 0,11 5 0,-4 0 0,6 6 0,0 1 0</inkml:trace>
</inkml:ink>
</file>

<file path=ppt/ink/ink20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38.712"/>
    </inkml:context>
    <inkml:brush xml:id="br0">
      <inkml:brushProperty name="width" value="0.05" units="cm"/>
      <inkml:brushProperty name="height" value="0.05" units="cm"/>
      <inkml:brushProperty name="color" value="#F812CA"/>
    </inkml:brush>
  </inkml:definitions>
  <inkml:trace contextRef="#ctx0" brushRef="#br0">0 13 24575,'6'-7'0,"1"1"0,11 6 0,2 0 0,4 0 0,1 0 0,-6 0 0,-1 6 0,-11 1 0,-12 0 0,-3-1 0,-5-6 0,8 0 0</inkml:trace>
</inkml:ink>
</file>

<file path=ppt/ink/ink20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39.256"/>
    </inkml:context>
    <inkml:brush xml:id="br0">
      <inkml:brushProperty name="width" value="0.05" units="cm"/>
      <inkml:brushProperty name="height" value="0.05" units="cm"/>
      <inkml:brushProperty name="color" value="#F812CA"/>
    </inkml:brush>
  </inkml:definitions>
  <inkml:trace contextRef="#ctx0" brushRef="#br0">103 1 13902,'0'3'0,"0"0"4365,0 20-4365,-11 6 0,9 17 0,-22 21 0,21 12 0,-10 9 0,6-33 0,2-1 0,2 21 0,-19 10 0,19-49 0,-7-7 1850,10-6-1850,0-20 1014,0 1-1014,6-12 3444,6 3-3444,8 5 0,-1-6 0,-1 4 0,-5-3 0,5 5 0,-10 5 0,9-3 0,-15 9 0,9-4 0,-10 1 0,5-3 0</inkml:trace>
</inkml:ink>
</file>

<file path=ppt/ink/ink20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40.201"/>
    </inkml:context>
    <inkml:brush xml:id="br0">
      <inkml:brushProperty name="width" value="0.05" units="cm"/>
      <inkml:brushProperty name="height" value="0.05" units="cm"/>
      <inkml:brushProperty name="color" value="#F812CA"/>
    </inkml:brush>
  </inkml:definitions>
  <inkml:trace contextRef="#ctx0" brushRef="#br0">165 13 16454,'-18'-7'0,"-2"1"3551,1 12-3551,-5 3 1397,16 4-1397,-9 1 744,16-1-744,-20 10 2429,17-3-2429,-19 9 0,21-4 0,-5-1 0,7-4 0,0-2 0,0-5 0,0 0 0,11 1 0,2-6 0,21-1 0,12-7 0,12 0 0,0 0 0,-3-10 0,-9 7 0,-5-22 0,-11 15 0,-8-13 0,-15 5 0,5 4 0,-11-10 0,5 10 0,-6-4 0,-16-5 0,7 14 0,-19-14 0,9 21 0,-6-5 0,0 7 0,6 0 0,-9 15 0,13-11 0,-10 22 0,12-23 0,4 14 0,-2-16 0,9 11 0,-4-11 0,6 5 0</inkml:trace>
</inkml:ink>
</file>

<file path=ppt/ink/ink2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21.427"/>
    </inkml:context>
    <inkml:brush xml:id="br0">
      <inkml:brushProperty name="width" value="0.05" units="cm"/>
      <inkml:brushProperty name="height" value="0.05" units="cm"/>
      <inkml:brushProperty name="color" value="#AB008B"/>
    </inkml:brush>
  </inkml:definitions>
  <inkml:trace contextRef="#ctx0" brushRef="#br0">339 65 9183,'-9'-20'0,"-4"2"0,6 11 5119,0-5-5119,-5 11 2667,5-5-2667,-11 6 1584,-2 0-1584,6 6 6022,-8-5-6022,20 16 0,-20-7 0,19 8 0,-14-3 0,16 3 0,-5 11 0,-1-2 0,5 16 0,-6-7 0,8 20 0,0 1 0,0 1 0,0 18 0,0-25 0,0 15 0,0-20 0,0-10 0,0-2 0,-5-14 0,3-2 0,-19 4 0,11-12 0,-6 11 0,4-20 0,5 5 0,-6-12 0,-2-6 0,8-8 0,-6 7 0,11-4 0,-9 15 0,9-9 0,-4 9 0,6-3 0</inkml:trace>
</inkml:ink>
</file>

<file path=ppt/ink/ink20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40.608"/>
    </inkml:context>
    <inkml:brush xml:id="br0">
      <inkml:brushProperty name="width" value="0.05" units="cm"/>
      <inkml:brushProperty name="height" value="0.05" units="cm"/>
      <inkml:brushProperty name="color" value="#F812CA"/>
    </inkml:brush>
  </inkml:definitions>
  <inkml:trace contextRef="#ctx0" brushRef="#br0">28 0 15218,'7'4'0,"-1"4"3970,-6 26-3970,-12 12 0,9 21 0,-9 2 0,12 8 0,0 20 0,0-32 1616,0 10-1616,0-46 872,0-11-872,-6-10 724,5-14 1,-5 4 0,6-9 0</inkml:trace>
</inkml:ink>
</file>

<file path=ppt/ink/ink20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41.470"/>
    </inkml:context>
    <inkml:brush xml:id="br0">
      <inkml:brushProperty name="width" value="0.05" units="cm"/>
      <inkml:brushProperty name="height" value="0.05" units="cm"/>
      <inkml:brushProperty name="color" value="#F812CA"/>
    </inkml:brush>
  </inkml:definitions>
  <inkml:trace contextRef="#ctx0" brushRef="#br0">0 1 24575,'25'0'0,"-6"0"0,-1 0 0,-5 0 0,0 0 0,0 0 0,5 0 0,-4 0 0,-2 6 0,0-5 0,-5 5 0,0 0 0,5-5 0,-11 10 0,5-9 0,-6 4 0</inkml:trace>
</inkml:ink>
</file>

<file path=ppt/ink/ink20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42.412"/>
    </inkml:context>
    <inkml:brush xml:id="br0">
      <inkml:brushProperty name="width" value="0.05" units="cm"/>
      <inkml:brushProperty name="height" value="0.05" units="cm"/>
      <inkml:brushProperty name="color" value="#F812CA"/>
    </inkml:brush>
  </inkml:definitions>
  <inkml:trace contextRef="#ctx0" brushRef="#br0">0 39 13973,'0'-13'0,"0"0"4345,6 6-4345,6 1 1838,2 6-1838,5 0 1006,-7 0-1006,7 0 0,0 0 3413,6 0-3413,-1 0 0,-5 0 0,0 0 0,-7 0 0,-4 6 0,-3-5 0,-5 5 0</inkml:trace>
</inkml:ink>
</file>

<file path=ppt/ink/ink20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43.555"/>
    </inkml:context>
    <inkml:brush xml:id="br0">
      <inkml:brushProperty name="width" value="0.05" units="cm"/>
      <inkml:brushProperty name="height" value="0.05" units="cm"/>
      <inkml:brushProperty name="color" value="#F812CA"/>
    </inkml:brush>
  </inkml:definitions>
  <inkml:trace contextRef="#ctx0" brushRef="#br0">180 1 24575,'-23'15'0,"6"0"0,-18 27 0,23-20 0,-21 19 0,29-2 0,-29 8 0,28 0 0,-13-10 0,18-12 0,0-1 0,8 1 0,-1-6 0,8-6 0,18 8 0,-10-17 0,12 11 0,-17-15 0,-11 0 0,-1 0 0</inkml:trace>
</inkml:ink>
</file>

<file path=ppt/ink/ink20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44.843"/>
    </inkml:context>
    <inkml:brush xml:id="br0">
      <inkml:brushProperty name="width" value="0.05" units="cm"/>
      <inkml:brushProperty name="height" value="0.05" units="cm"/>
      <inkml:brushProperty name="color" value="#F812CA"/>
    </inkml:brush>
  </inkml:definitions>
  <inkml:trace contextRef="#ctx0" brushRef="#br0">1 13 21468,'7'-5'0,"4"3"1489,-4-4-1489,12 6 525,-5 0-525,-2 6 267,0 1-267,-11 6 826,5 5-826,-6 11 0,-6-7 0,-3 11 0,-6-14 0,0 0 0,1-1 0,12-10 0,-2-8 0,30-12 0,-15-2 0,27-11 0,-22 10 0,8-11 0,-17 11 0,4-3 0,-4 10 0,1-3 0,3 9 0,-9-9 0,9 9 0,-10 2 0,5 8 0,-17-1 0,8 4 0,-13-9 0,14 14 0,-9-2 0,9 6 0,-4 10 0,17-21 0,-2 14 0,14-22 0,-4 5 0,6-6 0,0 0 0,-6 0 0,1-11 0,-13 3 0,1-5 0,-8 7 0</inkml:trace>
</inkml:ink>
</file>

<file path=ppt/ink/ink20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45.370"/>
    </inkml:context>
    <inkml:brush xml:id="br0">
      <inkml:brushProperty name="width" value="0.05" units="cm"/>
      <inkml:brushProperty name="height" value="0.05" units="cm"/>
      <inkml:brushProperty name="color" value="#F812CA"/>
    </inkml:brush>
  </inkml:definitions>
  <inkml:trace contextRef="#ctx0" brushRef="#br0">0 0 24575,'7'13'0,"5"-6"0,-11 5 0,23 13 0,-20-8 0,14 14 0,-18-12 0,0 0 0,0 6 0,0 9 0,0 2 0,0 0 0,-6-7 0,5-11 0,-5-5 0,0 0 0,-1 0 0,0-6 0,1-1 0</inkml:trace>
</inkml:ink>
</file>

<file path=ppt/ink/ink20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45.840"/>
    </inkml:context>
    <inkml:brush xml:id="br0">
      <inkml:brushProperty name="width" value="0.05" units="cm"/>
      <inkml:brushProperty name="height" value="0.05" units="cm"/>
      <inkml:brushProperty name="color" value="#F812CA"/>
    </inkml:brush>
  </inkml:definitions>
  <inkml:trace contextRef="#ctx0" brushRef="#br0">50 1 24575,'7'5'0,"4"-3"0,-9 15 0,4-9 0,-6 10 0,-6-5 0,4 0 0,-14 1 0,13 0 0,-19 2 0,19-3 0,-14-4 0,16 2 0,-5-9 0,6 3 0</inkml:trace>
</inkml:ink>
</file>

<file path=ppt/ink/ink20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47.730"/>
    </inkml:context>
    <inkml:brush xml:id="br0">
      <inkml:brushProperty name="width" value="0.05" units="cm"/>
      <inkml:brushProperty name="height" value="0.05" units="cm"/>
      <inkml:brushProperty name="color" value="#F812CA"/>
    </inkml:brush>
  </inkml:definitions>
  <inkml:trace contextRef="#ctx0" brushRef="#br0">129 14 24575,'-6'-7'0,"-1"1"0,-6 6 0,0 0 0,6 5 0,-5-3 0,11 9 0,-16-9 0,8 9 0,-3-4 0,0 1 0,11 3 0,-5-4 0,6 6 0,0 0 0,-6-6 0,5 5 0,-5-5 0,6 6 0,0 0 0,0 0 0,0-1 0,0 1 0,0 0 0,11-6 0,3-1 0,5-6 0,-1 0 0,0 0 0,2 0 0,4 0 0,1 0 0,-1 0 0,1 0 0,0-7 0,-6 5 0,4-26 0,-9 17 0,3-16 0,-4 14 0,-6 0 0,-1 0 0,-6 0 0,0 0 0,-6 5 0,-6-5 0,-3 11 0,-8-5 0,3 7 0,-14 0 0,7 0 0,-2-6 0,17 5 0,6-5 0</inkml:trace>
</inkml:ink>
</file>

<file path=ppt/ink/ink20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48.189"/>
    </inkml:context>
    <inkml:brush xml:id="br0">
      <inkml:brushProperty name="width" value="0.05" units="cm"/>
      <inkml:brushProperty name="height" value="0.05" units="cm"/>
      <inkml:brushProperty name="color" value="#F812CA"/>
    </inkml:brush>
  </inkml:definitions>
  <inkml:trace contextRef="#ctx0" brushRef="#br0">80 1 24575,'-9'19'0,"-4"-1"0,11-5 0,-4 0 0,-1 16 0,-2-7 0,0 23 0,1-8 0,1-1 0,5-2 0,-5-9 0,7-6 0,0-1 0,0 0 0,0-4 0,0 5 0,0-12 0,0-2 0</inkml:trace>
</inkml:ink>
</file>

<file path=ppt/ink/ink20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48.825"/>
    </inkml:context>
    <inkml:brush xml:id="br0">
      <inkml:brushProperty name="width" value="0.05" units="cm"/>
      <inkml:brushProperty name="height" value="0.05" units="cm"/>
      <inkml:brushProperty name="color" value="#F812CA"/>
    </inkml:brush>
  </inkml:definitions>
  <inkml:trace contextRef="#ctx0" brushRef="#br0">0 1 24575,'6'7'0,"1"5"0,41-1 0,-12-2 0,30 1 0,-10-10 0,1 12 0,1-9 0,-3 9 0,-18-12 0,-8 0 0,-6 0 0,-20 0 0,6 5 0,-26-3 0,15 3 0,-9-5 0</inkml:trace>
</inkml:ink>
</file>

<file path=ppt/ink/ink2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22.208"/>
    </inkml:context>
    <inkml:brush xml:id="br0">
      <inkml:brushProperty name="width" value="0.05" units="cm"/>
      <inkml:brushProperty name="height" value="0.05" units="cm"/>
      <inkml:brushProperty name="color" value="#AB008B"/>
    </inkml:brush>
  </inkml:definitions>
  <inkml:trace contextRef="#ctx0" brushRef="#br0">1 57 24575,'12'0'0,"7"0"0,9 0 0,18-12 0,12 9 0,0-19 0,-3 20 0,-19-9 0,-7 6 0,-11 3 0,-11 7 0,-1-2 0,-6 8 0</inkml:trace>
</inkml:ink>
</file>

<file path=ppt/ink/ink20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49.694"/>
    </inkml:context>
    <inkml:brush xml:id="br0">
      <inkml:brushProperty name="width" value="0.05" units="cm"/>
      <inkml:brushProperty name="height" value="0.05" units="cm"/>
      <inkml:brushProperty name="color" value="#F812CA"/>
    </inkml:brush>
  </inkml:definitions>
  <inkml:trace contextRef="#ctx0" brushRef="#br0">112 1 24575,'-7'6'0,"-10"-5"0,14 11 0,-8-5 0,6 0 0,-17-1 0,5-6 0,-11 5 0,27-3 0,2 4 0,12-6 0,0 0 0,5 0 0,2 0 0,4 0 0,1 0 0,-1 0 0,1 0 0,-6 0 0,-1 0 0,-5 0 0,0 0 0,0 0 0,0 0 0,0 0 0,11 0 0,-14 0 0,6 0 0</inkml:trace>
</inkml:ink>
</file>

<file path=ppt/ink/ink20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50.265"/>
    </inkml:context>
    <inkml:brush xml:id="br0">
      <inkml:brushProperty name="width" value="0.05" units="cm"/>
      <inkml:brushProperty name="height" value="0.05" units="cm"/>
      <inkml:brushProperty name="color" value="#F812CA"/>
    </inkml:brush>
  </inkml:definitions>
  <inkml:trace contextRef="#ctx0" brushRef="#br0">189 1 24575,'-23'15'0,"8"-5"0,-8 12 0,16-4 0,-14 6 0,17 11 0,-29 9 0,28 3 0,-31 6 0,32-6 0,-14 2 0,18-3 0,0-10 0,6 4 0,16-15 0,-6-6 0,12-8 0,-15-11 0,-1 0 0,1 0 0,-5 0 0,-3 0 0</inkml:trace>
</inkml:ink>
</file>

<file path=ppt/ink/ink20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51.442"/>
    </inkml:context>
    <inkml:brush xml:id="br0">
      <inkml:brushProperty name="width" value="0.05" units="cm"/>
      <inkml:brushProperty name="height" value="0.05" units="cm"/>
      <inkml:brushProperty name="color" value="#F812CA"/>
    </inkml:brush>
  </inkml:definitions>
  <inkml:trace contextRef="#ctx0" brushRef="#br0">28 27 24575,'6'-7'0,"-4"-5"0,9 11 0,-4-5 0,6 6 0,5 0 0,-9 6 0,7 1 0,-14 11 0,3-4 0,-5 4 0,-5-5 0,-7 15 0,4-12 0,-8 6 0,14-5 0,-15-15 0,15 20 0,-20-19 0,19 14 0,-14-16 0,16 11 0,-11-11 0,31-5 0,-14 1 0,27-28 0,-13 19 0,5-18 0,-4 15 0,-2 1 0,-5 6 0,-6-3 0,4 9 0,-9-9 0,3 4 0,1-1 0,-4 8 0,-2 8 0,-8-1 0,1 19 0,-4-15 0,2 27 0,1-22 0,6 2 0,15-5 0,6-11 0,6 5 0,-6-7 0,-1 0 0,-11 0 0,-1 0 0</inkml:trace>
</inkml:ink>
</file>

<file path=ppt/ink/ink20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51.972"/>
    </inkml:context>
    <inkml:brush xml:id="br0">
      <inkml:brushProperty name="width" value="0.05" units="cm"/>
      <inkml:brushProperty name="height" value="0.05" units="cm"/>
      <inkml:brushProperty name="color" value="#F812CA"/>
    </inkml:brush>
  </inkml:definitions>
  <inkml:trace contextRef="#ctx0" brushRef="#br0">84 1 16674,'0'18'0,"0"-4"3471,0 4-3471,0-5 1359,0 0-1359,0 5 721,0 2-721,0 5 2350,0 0-2350,0-1 0,-7 12 0,5-9 0,-13 9 0,13-17 0,-11-7 0,12 5 0,-11-14 0,11 13 0,-16-14 0,14 3 0,-8-5 0</inkml:trace>
</inkml:ink>
</file>

<file path=ppt/ink/ink20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53.307"/>
    </inkml:context>
    <inkml:brush xml:id="br0">
      <inkml:brushProperty name="width" value="0.05" units="cm"/>
      <inkml:brushProperty name="height" value="0.05" units="cm"/>
      <inkml:brushProperty name="color" value="#F812CA"/>
    </inkml:brush>
  </inkml:definitions>
  <inkml:trace contextRef="#ctx0" brushRef="#br0">1 169 24575,'5'-7'0,"-3"-5"0,24 11 0,-15-11 0,16 11 0,-14-11 0,0 11 0,2-16 0,-2 14 0,1-14 0,-1 16 0,5-12 0,2 11 0,-1-5 0,-1 12 0,-11 3 0,5-1 0,-11 4 0,11-9 0,-11 9 0,16-9 0,-9 9 0,16-10 0,-5 5 0,5-6 0,11 0 0,1 0 0,10 0 0,0 0 0,-10 0 0,-2-7 0,-15 5 0,1-16 0,6-9 0,-15 4 0,13-8 0,-23 18 0,5 12 0,-17-4 0,8 11 0,-8-6 0</inkml:trace>
</inkml:ink>
</file>

<file path=ppt/ink/ink20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55.871"/>
    </inkml:context>
    <inkml:brush xml:id="br0">
      <inkml:brushProperty name="width" value="0.05" units="cm"/>
      <inkml:brushProperty name="height" value="0.05" units="cm"/>
      <inkml:brushProperty name="color" value="#F812CA"/>
    </inkml:brush>
  </inkml:definitions>
  <inkml:trace contextRef="#ctx0" brushRef="#br0">1 23 24575,'18'0'0,"12"0"0,-3 0 0,9-8 0,0 7 0,-14-7 0,8 8 0,-23-6 0,-1 25 0,-6 1 0,0 35 0,0 12 0,-14 22 0,12-36 0,0 4 0,-12 28 0,-1 1 0,13-24 0,1 0-255,-7 14 1,1-5 254,7 5 0,0-27 0,0-11 0,6-20 0,-5-17 0,5-2 0,-6-12 509,-6 6-509,-1 1 0,-6 6 0,0 0 0,0 0 0,-5 0 0,3 0 0,3 0 0,6 0 0</inkml:trace>
</inkml:ink>
</file>

<file path=ppt/ink/ink20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57.731"/>
    </inkml:context>
    <inkml:brush xml:id="br0">
      <inkml:brushProperty name="width" value="0.05" units="cm"/>
      <inkml:brushProperty name="height" value="0.05" units="cm"/>
      <inkml:brushProperty name="color" value="#F812CA"/>
    </inkml:brush>
  </inkml:definitions>
  <inkml:trace contextRef="#ctx0" brushRef="#br0">0 23 24575,'7'0'0,"-2"0"0,38 0 0,3 0 0,2 0 0,8 0 0,-11-10 0,-2 8 0,-30-9 0,1 11 0,-25 0 0</inkml:trace>
</inkml:ink>
</file>

<file path=ppt/ink/ink20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0:58.112"/>
    </inkml:context>
    <inkml:brush xml:id="br0">
      <inkml:brushProperty name="width" value="0.05" units="cm"/>
      <inkml:brushProperty name="height" value="0.05" units="cm"/>
      <inkml:brushProperty name="color" value="#F812CA"/>
    </inkml:brush>
  </inkml:definitions>
  <inkml:trace contextRef="#ctx0" brushRef="#br0">0 32 24575,'18'-7'0,"-3"-4"0,3 9 0,-5-4 0,0 6 0,-1 0 0,7 0 0,0 0 0,6 0 0,9 0 0,2 0 0,0 0 0,-7 0 0,-11-5 0,-11 9 0,-1-8 0,-6 9 0</inkml:trace>
</inkml:ink>
</file>

<file path=ppt/ink/ink20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00.197"/>
    </inkml:context>
    <inkml:brush xml:id="br0">
      <inkml:brushProperty name="width" value="0.05" units="cm"/>
      <inkml:brushProperty name="height" value="0.05" units="cm"/>
      <inkml:brushProperty name="color" value="#F812CA"/>
    </inkml:brush>
  </inkml:definitions>
  <inkml:trace contextRef="#ctx0" brushRef="#br0">161 266 24575,'-20'0'0,"2"0"0,0 0 0,4 0 0,1 11 0,-4-9 0,15 20 0,-20-12 0,19 9 0,-14-5 0,16-1 0,-5 0 0,-1 5 0,5-4 0,2 10 0,13-16 0,2 3 0,3-11 0,-5 0 0,2-11 0,-2 8 0,6-28 0,-5 20 0,-2-22 0,11 1 0,-18-6 0,23-11 0,-26-6 0,9 6 0,-4 3 0,-5 17 0,5 11 0,-7 0 0,0 4 0,0 7 0,-6 19 0,5 4 0,-5 8 0,-1-1 0,5-2 0,-6 21 0,8-15 0,0 8 0,0-15 0,6-2 0,-4-5 0,9 5 0,-10 2 0,11-6 0,-11 8 0,11-19 0,-5 13 0,6-14 0,-6 3 0,-1-5 0</inkml:trace>
</inkml:ink>
</file>

<file path=ppt/ink/ink20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01.083"/>
    </inkml:context>
    <inkml:brush xml:id="br0">
      <inkml:brushProperty name="width" value="0.05" units="cm"/>
      <inkml:brushProperty name="height" value="0.05" units="cm"/>
      <inkml:brushProperty name="color" value="#F812CA"/>
    </inkml:brush>
  </inkml:definitions>
  <inkml:trace contextRef="#ctx0" brushRef="#br0">124 13 24575,'-31'0'0,"3"0"0,15 0 0,0 0 0,0 5 0,0 3 0,6 10 0,1-4 0,6 4 0,0 1 0,0-5 0,0 5 0,0-7 0,0 1 0,0 0 0,0 0 0,8 5 0,14-9 0,1 2 0,11-11 0,-9 0 0,-1 0 0,1 0 0,-1 0 0,11-11 0,-9 9 0,3-14 0,-11 14 0,-10-14 0,8 5 0,-13-7 0,14 3 0,-16-14 0,5 12 0,-6-12 0,-8 11 0,1 3 0,-13 3 0,1 6 0,-16 6 0,14 0 0,-7 0 0,15 0 0,0 6 0,0-5 0,0 5 0,0-6 0,0 0 0,0 6 0,6-5 0,1 5 0</inkml:trace>
</inkml:ink>
</file>

<file path=ppt/ink/ink2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22.686"/>
    </inkml:context>
    <inkml:brush xml:id="br0">
      <inkml:brushProperty name="width" value="0.05" units="cm"/>
      <inkml:brushProperty name="height" value="0.05" units="cm"/>
      <inkml:brushProperty name="color" value="#AB008B"/>
    </inkml:brush>
  </inkml:definitions>
  <inkml:trace contextRef="#ctx0" brushRef="#br0">33 0 13194,'0'4'0,"0"-1"4552,0 20-4552,0-4 1976,0 6-1976,0-1 1093,-7 1-1093,5 20 3760,-13-15-3760,13 9 0,-5-20 0,7-1 0,0-4 0,0 4 0,0-11 0,0-1 0</inkml:trace>
</inkml:ink>
</file>

<file path=ppt/ink/ink20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01.562"/>
    </inkml:context>
    <inkml:brush xml:id="br0">
      <inkml:brushProperty name="width" value="0.05" units="cm"/>
      <inkml:brushProperty name="height" value="0.05" units="cm"/>
      <inkml:brushProperty name="color" value="#F812CA"/>
    </inkml:brush>
  </inkml:definitions>
  <inkml:trace contextRef="#ctx0" brushRef="#br0">144 0 24575,'-7'6'0,"1"6"0,0 2 0,5 10 0,-15 4 0,13 9 0,-19 18 0,19 3 0,-27 9 0,26 0 0,-26 0 0,27-9 0,-9-17 0,12-14 0,0-14 0,6-6 0,-5-12 0,5 2 0,-6-8 0</inkml:trace>
</inkml:ink>
</file>

<file path=ppt/ink/ink20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02.381"/>
    </inkml:context>
    <inkml:brush xml:id="br0">
      <inkml:brushProperty name="width" value="0.05" units="cm"/>
      <inkml:brushProperty name="height" value="0.05" units="cm"/>
      <inkml:brushProperty name="color" value="#F812CA"/>
    </inkml:brush>
  </inkml:definitions>
  <inkml:trace contextRef="#ctx0" brushRef="#br0">1 69 24575,'0'-25'0,"0"6"0,0 0 0,0 18 0,11-4 0,-3 11 0,10-6 0,1 0 0,0 0 0,6 0 0,-1 0 0,1 0 0,-1 0 0,-4 0 0,-2 0 0,0 0 0,-4 0 0,4 0 0,0 0 0,-4 6 0,-1 1 0,-7 0 0,-6-1 0</inkml:trace>
</inkml:ink>
</file>

<file path=ppt/ink/ink20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03.308"/>
    </inkml:context>
    <inkml:brush xml:id="br0">
      <inkml:brushProperty name="width" value="0.05" units="cm"/>
      <inkml:brushProperty name="height" value="0.05" units="cm"/>
      <inkml:brushProperty name="color" value="#F812CA"/>
    </inkml:brush>
  </inkml:definitions>
  <inkml:trace contextRef="#ctx0" brushRef="#br0">1 34 24575,'18'0'0,"1"-7"0,6 5 0,9-5 0,2 7 0,1-8 0,2 6 0,-18-5 0,3 7 0,-11 0 0,-6 0 0,-1 0 0</inkml:trace>
</inkml:ink>
</file>

<file path=ppt/ink/ink20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04.593"/>
    </inkml:context>
    <inkml:brush xml:id="br0">
      <inkml:brushProperty name="width" value="0.05" units="cm"/>
      <inkml:brushProperty name="height" value="0.05" units="cm"/>
      <inkml:brushProperty name="color" value="#F812CA"/>
    </inkml:brush>
  </inkml:definitions>
  <inkml:trace contextRef="#ctx0" brushRef="#br0">0 191 19536,'6'-7'0,"-4"-10"0,14 14 0,-3-28 2342,12 20-2342,-12-22 857,8 24-857,-18-7 444,14 14-444,-16-9 1396,11 9-1396,-11 2 0,5 12 0,-6 3 0,0 3 0,6 0 0,-5-3 0,10-2 0,-9-2 0,9-9 0,-3 3 0,-1-11 0,9 5 0,-13-16 0,28 4 0,-10-16 0,9 10 0,-8-4 0,-4 8 0,-4 2 0,-1-2 0,-2 8 0,-9 7 0,3 7 0,-5 21 0,0-6 0,-7 12 0,5-10 0,-5 1 0,7 9 0,-10 2 0,7 1 0,-7 6 0,0-6 0,7-1 0,-7-2 0,2-9 0,7-6 0,-12-1 0,5-5 0,1 5 0,-10-9 0,15 7 0,-20-14 0,19 9 0,-19-9 0,13 9 0,-9-10 0,11-6 0,1-3 0,6-11 0,7 1 0,5-11 0,10-17 0,9-11 0,10-5 0,-2 11 0,-1 16 0,-9 10 0,7 9 0,-13-4 0,12 10 0,-25-7 0,7 15 0,-10-3 0,0 16 0,-1-9 0,-6 9 0</inkml:trace>
</inkml:ink>
</file>

<file path=ppt/ink/ink20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05.722"/>
    </inkml:context>
    <inkml:brush xml:id="br0">
      <inkml:brushProperty name="width" value="0.05" units="cm"/>
      <inkml:brushProperty name="height" value="0.05" units="cm"/>
      <inkml:brushProperty name="color" value="#F812CA"/>
    </inkml:brush>
  </inkml:definitions>
  <inkml:trace contextRef="#ctx0" brushRef="#br0">338 208 8191,'11'-33'0,"-9"5"5063,15 14-5063,-16 1 2818,5-12-2818,-6 9 1719,-7-14-1719,-6 14 6784,-8 4-6784,1-1 0,-3 11 0,9-4 0,1 17 0,8-2 0,-3 14 0,6-4 0,-5 15 0,7 3 0,-12 18 0,9 3 0,-9 9 0,-1 9 0,10 3 0,-10 10-454,-1-1 454,11 0 0,-10 1 0,13 9 0,0-17 0,0-5 0,-10-20 0,7-20 0,-7-7 0,4-5 0,5-5 0,-11 1 454,5-7-454,-6-8 0,6 1 0,-5-4 0,0 3 0,3-10 0,-8 3 0,16-15 0,-11 9 0,11-16 0,-12 5 0,11-6 0,-5 1 0,7-1 0,11 4 0,-3 8 0,4 6 0,-6 7 0</inkml:trace>
</inkml:ink>
</file>

<file path=ppt/ink/ink20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07.375"/>
    </inkml:context>
    <inkml:brush xml:id="br0">
      <inkml:brushProperty name="width" value="0.05" units="cm"/>
      <inkml:brushProperty name="height" value="0.05" units="cm"/>
      <inkml:brushProperty name="color" value="#F812CA"/>
    </inkml:brush>
  </inkml:definitions>
  <inkml:trace contextRef="#ctx0" brushRef="#br0">13 61 24575,'-7'-5'0,"1"-3"0,12-5 0,1 0 0,11 6 0,2 1 0,-1 6 0,-6 6 0,-8 1 0,-5 6 0,0 0 0,0 0 0,0 5 0,0 1 0,0 6 0,0 0 0,0-1 0,0 1 0,0-6 0,0-1 0,0-5 0,6-6 0,6 6 0,3-11 0,8 5 0,6-17 0,7 8 0,14-27 0,-4 15 0,4-17 0,-14 11 0,2-8 0,-16 6 0,1-2 0,-14 6 0,2 5 0,-9 0 0,4 0 0,-6 0 0,0 0 0,-6 6 0,4 1 0,-3 6 0</inkml:trace>
</inkml:ink>
</file>

<file path=ppt/ink/ink20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07.843"/>
    </inkml:context>
    <inkml:brush xml:id="br0">
      <inkml:brushProperty name="width" value="0.05" units="cm"/>
      <inkml:brushProperty name="height" value="0.05" units="cm"/>
      <inkml:brushProperty name="color" value="#F812CA"/>
    </inkml:brush>
  </inkml:definitions>
  <inkml:trace contextRef="#ctx0" brushRef="#br0">54 0 24575,'-8'13'0,"3"0"0,-3 5 0,6 2 0,-5 14 0,7 2 0,-10 10 0,7 0 0,-7 0 0,10-1 0,0-8 0,0-8 0,0-11 0,0-5 0,0 0 0,0-6 0,0-1 0</inkml:trace>
</inkml:ink>
</file>

<file path=ppt/ink/ink20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08.652"/>
    </inkml:context>
    <inkml:brush xml:id="br0">
      <inkml:brushProperty name="width" value="0.05" units="cm"/>
      <inkml:brushProperty name="height" value="0.05" units="cm"/>
      <inkml:brushProperty name="color" value="#F812CA"/>
    </inkml:brush>
  </inkml:definitions>
  <inkml:trace contextRef="#ctx0" brushRef="#br0">8 14 24575,'-8'-6'0,"8"5"0,13-5 0,1 6 0,4 0 0,-5 0 0,0 0 0,0 0 0,0 0 0,-1 0 0,7 0 0,-5 0 0,4 0 0,-5 0 0,0 0 0,-6 0 0,-1 0 0</inkml:trace>
</inkml:ink>
</file>

<file path=ppt/ink/ink20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09.604"/>
    </inkml:context>
    <inkml:brush xml:id="br0">
      <inkml:brushProperty name="width" value="0.05" units="cm"/>
      <inkml:brushProperty name="height" value="0.05" units="cm"/>
      <inkml:brushProperty name="color" value="#F812CA"/>
    </inkml:brush>
  </inkml:definitions>
  <inkml:trace contextRef="#ctx0" brushRef="#br0">0 27 24575,'6'-7'0,"1"1"0,11 6 0,-4 0 0,4 0 0,-5 0 0,0 0 0,0 0 0,5 0 0,-4 0 0,10 0 0,-5 0 0,6 0 0,10 0 0,-8 0 0,4 0 0,-13 0 0,-5 0 0,-17 0 0,1 0 0,-9-6 0,6 5 0,6-5 0</inkml:trace>
</inkml:ink>
</file>

<file path=ppt/ink/ink20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11.375"/>
    </inkml:context>
    <inkml:brush xml:id="br0">
      <inkml:brushProperty name="width" value="0.05" units="cm"/>
      <inkml:brushProperty name="height" value="0.05" units="cm"/>
      <inkml:brushProperty name="color" value="#F812CA"/>
    </inkml:brush>
  </inkml:definitions>
  <inkml:trace contextRef="#ctx0" brushRef="#br0">43 8 24575,'-8'6'0,"-3"-4"0,9 9 0,-3-4 0,-3 11 0,6 2 0,-5 4 0,7 1 0,0-6 0,0-1 0,6-10 0,-5 3 0,16-10 0,-9 11 0,10-11 0,10 5 0,-12-6 0,17 0 0,-24-6 0,7 5 0,-14-25 0,4 10 0,-6-19 0,7 11 0,-5 4 0,5 2 0,-7 0 0,-6 3 0,-1 3 0,-11 6 0,-2 6 0,7 0 0,2 0 0</inkml:trace>
</inkml:ink>
</file>

<file path=ppt/ink/ink2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23.507"/>
    </inkml:context>
    <inkml:brush xml:id="br0">
      <inkml:brushProperty name="width" value="0.05" units="cm"/>
      <inkml:brushProperty name="height" value="0.05" units="cm"/>
      <inkml:brushProperty name="color" value="#AB008B"/>
    </inkml:brush>
  </inkml:definitions>
  <inkml:trace contextRef="#ctx0" brushRef="#br0">1 39 24575,'6'8'0,"-5"3"0,5 1 0,-6 3 0,0 8 0,5-8 0,-3 3 0,4-5 0,-1-11 0,-3-9 0,9-7 0,-9-5 0,14 5 0,-7 0 0,15-6 0,-1-4 0,-1 3 0,0 4 0,-9 11 0,-6 12 0,4 1 0,-3 0 0,-1-1 0,-1-6 0</inkml:trace>
</inkml:ink>
</file>

<file path=ppt/ink/ink20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12.154"/>
    </inkml:context>
    <inkml:brush xml:id="br0">
      <inkml:brushProperty name="width" value="0.05" units="cm"/>
      <inkml:brushProperty name="height" value="0.05" units="cm"/>
      <inkml:brushProperty name="color" value="#F812CA"/>
    </inkml:brush>
  </inkml:definitions>
  <inkml:trace contextRef="#ctx0" brushRef="#br0">14 15 12886,'-6'-13'0,"4"12"4627,-3 8-4627,5 7 2031,5 4-2031,-3-5 1128,19 9-1128,-10-1 3903,13 8-3903,-7-5 0,7 5 0,-5-3 0,3-2 0,-7-6 0,-8-5 0,-1-6 0,-6-2 0</inkml:trace>
</inkml:ink>
</file>

<file path=ppt/ink/ink20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12.823"/>
    </inkml:context>
    <inkml:brush xml:id="br0">
      <inkml:brushProperty name="width" value="0.05" units="cm"/>
      <inkml:brushProperty name="height" value="0.05" units="cm"/>
      <inkml:brushProperty name="color" value="#F812CA"/>
    </inkml:brush>
  </inkml:definitions>
  <inkml:trace contextRef="#ctx0" brushRef="#br0">120 1 24575,'-8'6'0,"3"6"0,-6 4 0,8 2 0,-14-3 0,16-2 0,-11 0 0,11-1 0,-11-4 0,11 8 0,-11-7 0,11 9 0,-11-11 0,11 10 0,-13-4 0,13 12 0,-7-6 0,8-6 0,0-8 0</inkml:trace>
</inkml:ink>
</file>

<file path=ppt/ink/ink20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13.325"/>
    </inkml:context>
    <inkml:brush xml:id="br0">
      <inkml:brushProperty name="width" value="0.05" units="cm"/>
      <inkml:brushProperty name="height" value="0.05" units="cm"/>
      <inkml:brushProperty name="color" value="#F812CA"/>
    </inkml:brush>
  </inkml:definitions>
  <inkml:trace contextRef="#ctx0" brushRef="#br0">1 13 16747,'4'-7'0,"3"1"3445,13 6-3445,3 0 1345,-9 0-1345,4 0 715,-5 6-715,16-4 2323,3 3-2323,17 3 0,-13-7 0,-5 7 0,-13-8 0,-11 0 0,-1 0 0</inkml:trace>
</inkml:ink>
</file>

<file path=ppt/ink/ink20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16.715"/>
    </inkml:context>
    <inkml:brush xml:id="br0">
      <inkml:brushProperty name="width" value="0.05" units="cm"/>
      <inkml:brushProperty name="height" value="0.05" units="cm"/>
      <inkml:brushProperty name="color" value="#F812CA"/>
    </inkml:brush>
  </inkml:definitions>
  <inkml:trace contextRef="#ctx0" brushRef="#br0">211 27 24575,'0'-13'0,"-6"5"0,-6 3 0,-2 5 0,-5 0 0,6 0 0,0 0 0,-5 0 0,3 5 0,-4-3 0,6 3 0,0 1 0,6 1 0,1 6 0,6 0 0,8 26 0,-6-5 0,5 22 0,-7-19 0,0-3 0,0-10 0,0 1 0,0 0 0,0-1 0,0 1 0,0-1 0,-10 21 0,7-15 0,-17 24 0,17-27 0,-13 2 0,15-11 0,-5-16 0,11-4 0,-3-11 0,9 0 0,2 6 0,1 1 0,4 6 0,-5 0 0,0 0 0,0 0 0,0 0 0,5 0 0,-10 6 0,9-5 0,-16 11 0,5-11 0,-6 5 0</inkml:trace>
</inkml:ink>
</file>

<file path=ppt/ink/ink20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17.781"/>
    </inkml:context>
    <inkml:brush xml:id="br0">
      <inkml:brushProperty name="width" value="0.05" units="cm"/>
      <inkml:brushProperty name="height" value="0.05" units="cm"/>
      <inkml:brushProperty name="color" value="#F812CA"/>
    </inkml:brush>
  </inkml:definitions>
  <inkml:trace contextRef="#ctx0" brushRef="#br0">104 1 24575,'-13'0'0,"-10"15"0,6 0 0,0 9 0,4-6 0,11-5 0,-9-1 0,9 1 0,-3 0 0,5 6 0,0-5 0,0 5 0,23 6 0,-11-15 0,24 8 0,-7-18 0,-2 0 0,7 0 0,-9 0 0,-6-6 0,-1-1 0,-3-11 0,0-2 0,-6 1 0,4 1 0,-12 5 0,5 0 0,-6 0 0,0 0 0,-6 0 0,5 0 0,-11 5 0,11-3 0,-11 9 0,5-9 0,-6 9 0,-5-3 0,-11 5 0,7 0 0,-6 0 0,15 5 0,6-3 0,1 3 0</inkml:trace>
</inkml:ink>
</file>

<file path=ppt/ink/ink20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18.229"/>
    </inkml:context>
    <inkml:brush xml:id="br0">
      <inkml:brushProperty name="width" value="0.05" units="cm"/>
      <inkml:brushProperty name="height" value="0.05" units="cm"/>
      <inkml:brushProperty name="color" value="#F812CA"/>
    </inkml:brush>
  </inkml:definitions>
  <inkml:trace contextRef="#ctx0" brushRef="#br0">57 7 16560,'7'-6'0,"-1"15"3513,-6-6-3513,0 15 1378,0 0-1378,-11 11 733,9 17-733,-19 2 0,19 7 2391,-19-9-2391,19-9 0,-9-3 0,11-15 0,0-1 0,0 0 0,0-3 0,0-3 0,0-6 0</inkml:trace>
</inkml:ink>
</file>

<file path=ppt/ink/ink20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19.099"/>
    </inkml:context>
    <inkml:brush xml:id="br0">
      <inkml:brushProperty name="width" value="0.05" units="cm"/>
      <inkml:brushProperty name="height" value="0.05" units="cm"/>
      <inkml:brushProperty name="color" value="#F812CA"/>
    </inkml:brush>
  </inkml:definitions>
  <inkml:trace contextRef="#ctx0" brushRef="#br0">0 30 24575,'18'0'0,"-9"-5"0,13 3 0,-8-4 0,11-1 0,0 5 0,-1-5 0,-4 7 0,3 0 0,-9 0 0,4 0 0,-5 0 0,0 0 0,-6 6 0,5 1 0,-5 6 0,11-6 0,-9-1 0,1-6 0</inkml:trace>
</inkml:ink>
</file>

<file path=ppt/ink/ink20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19.903"/>
    </inkml:context>
    <inkml:brush xml:id="br0">
      <inkml:brushProperty name="width" value="0.05" units="cm"/>
      <inkml:brushProperty name="height" value="0.05" units="cm"/>
      <inkml:brushProperty name="color" value="#F812CA"/>
    </inkml:brush>
  </inkml:definitions>
  <inkml:trace contextRef="#ctx0" brushRef="#br0">1 43 24575,'5'-7'0,"8"1"0,-5 0 0,14 5 0,1-5 0,-1 6 0,11 0 0,-14-7 0,6 5 0,-1-6 0,-4 8 0,-2 0 0,-5 0 0,-6 0 0,-2 0 0</inkml:trace>
</inkml:ink>
</file>

<file path=ppt/ink/ink20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20.809"/>
    </inkml:context>
    <inkml:brush xml:id="br0">
      <inkml:brushProperty name="width" value="0.05" units="cm"/>
      <inkml:brushProperty name="height" value="0.05" units="cm"/>
      <inkml:brushProperty name="color" value="#F812CA"/>
    </inkml:brush>
  </inkml:definitions>
  <inkml:trace contextRef="#ctx0" brushRef="#br0">253 1 24575,'-18'0'0,"4"0"0,-4 0 0,-10 10 0,11-2 0,-10 9 0,12 1 0,0 2 0,-1 4 0,-1 1 0,8 0 0,-14 4 0,19-4 0,-11 4 0,8-4 0,5-1 0,-5 1 0,12-11 0,-3 7 0,20-18 0,-12 14 0,14-16 0,-11 5 0,0-6 0,-6 0 0,-2 0 0</inkml:trace>
</inkml:ink>
</file>

<file path=ppt/ink/ink20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21.965"/>
    </inkml:context>
    <inkml:brush xml:id="br0">
      <inkml:brushProperty name="width" value="0.05" units="cm"/>
      <inkml:brushProperty name="height" value="0.05" units="cm"/>
      <inkml:brushProperty name="color" value="#F812CA"/>
    </inkml:brush>
  </inkml:definitions>
  <inkml:trace contextRef="#ctx0" brushRef="#br0">1 0 24575,'25'0'0,"-6"0"0,4 0 0,-9 0 0,10 0 0,-10 6 0,-2 7 0,-13 6 0,-9 6 0,-6-1 0,1-4 0,0-2 0,2-11 0,6 4 0,7-15 0,25-10 0,-7-2 0,13-9 0,-18 12 0,0 6 0,5-16 0,-10 25 0,9-18 0,-16 16 0,11-1 0,-11-11 0,11 11 0,-11 6 0,-1 4 0,-1 9 0,-11-5 0,11-1 0,-11 13 0,11-4 0,6 4 0,4-12 0,15-7 0,1-6 0,-3-11 0,-3 8 0,-12-8 0</inkml:trace>
</inkml:ink>
</file>

<file path=ppt/ink/ink2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24.667"/>
    </inkml:context>
    <inkml:brush xml:id="br0">
      <inkml:brushProperty name="width" value="0.05" units="cm"/>
      <inkml:brushProperty name="height" value="0.05" units="cm"/>
      <inkml:brushProperty name="color" value="#AB008B"/>
    </inkml:brush>
  </inkml:definitions>
  <inkml:trace contextRef="#ctx0" brushRef="#br0">33 0 17658,'0'4'0,"0"4"3103,0 11-3103,0-1 1185,-7 0-1185,5 2 624,-5 4-624,7 10 2005,-8-7-2005,6 7 0,-5-9 0,7-6 0,0-1 0,0-11 0,0-1 0</inkml:trace>
</inkml:ink>
</file>

<file path=ppt/ink/ink20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22.549"/>
    </inkml:context>
    <inkml:brush xml:id="br0">
      <inkml:brushProperty name="width" value="0.05" units="cm"/>
      <inkml:brushProperty name="height" value="0.05" units="cm"/>
      <inkml:brushProperty name="color" value="#F812CA"/>
    </inkml:brush>
  </inkml:definitions>
  <inkml:trace contextRef="#ctx0" brushRef="#br0">187 0 24575,'12'6'0,"1"1"0,-6 21 0,5-12 0,-11 17 0,5-4 0,-6 7 0,-10 10 0,-3 0 0,-12 10 0,0 1 0,0 1 0,0-3 0,5-18 0,8-9 0,-6-15 0,15-2 0,-19-9 0,13 3 0,-9-5 0,11 0 0,1 0 0</inkml:trace>
</inkml:ink>
</file>

<file path=ppt/ink/ink20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23.505"/>
    </inkml:context>
    <inkml:brush xml:id="br0">
      <inkml:brushProperty name="width" value="0.05" units="cm"/>
      <inkml:brushProperty name="height" value="0.05" units="cm"/>
      <inkml:brushProperty name="color" value="#F812CA"/>
    </inkml:brush>
  </inkml:definitions>
  <inkml:trace contextRef="#ctx0" brushRef="#br0">1 17 24575,'32'-10'0,"-7"3"0,-13 13 0,1 6 0,-11 2 0,5 4 0,-7-5 0,-5 0 0,3 0 0,-9-6 0,9 10 0,-15-14 0,4 15 0,-7-16 0,8 5 0,6-7 0</inkml:trace>
</inkml:ink>
</file>

<file path=ppt/ink/ink20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24.359"/>
    </inkml:context>
    <inkml:brush xml:id="br0">
      <inkml:brushProperty name="width" value="0.05" units="cm"/>
      <inkml:brushProperty name="height" value="0.05" units="cm"/>
      <inkml:brushProperty name="color" value="#F812CA"/>
    </inkml:brush>
  </inkml:definitions>
  <inkml:trace contextRef="#ctx0" brushRef="#br0">107 0 24575,'-13'0'0,"0"0"0,0 6 0,-2 6 0,-4 10 0,9-2 0,-6 0 0,14-7 0,-4 0 0,6 0 0,0 0 0,0 0 0,16 9 0,-7-12 0,19 5 0,-9-15 0,6 0 0,-1 0 0,1 0 0,0 0 0,-1-7 0,1-7 0,-5-2 0,-2-3 0,-5 6 0,0 0 0,-6 0 0,5 0 0,-11-5 0,5 4 0,-12-4 0,-1 10 0,-6 3 0,-5 5 0,-2 0 0,-4 0 0,-1 7 0,0-5 0,6 5 0,0-1 0,1-5 0,10 5 0,-3-6 0</inkml:trace>
</inkml:ink>
</file>

<file path=ppt/ink/ink20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24.818"/>
    </inkml:context>
    <inkml:brush xml:id="br0">
      <inkml:brushProperty name="width" value="0.05" units="cm"/>
      <inkml:brushProperty name="height" value="0.05" units="cm"/>
      <inkml:brushProperty name="color" value="#F812CA"/>
    </inkml:brush>
  </inkml:definitions>
  <inkml:trace contextRef="#ctx0" brushRef="#br0">70 0 24575,'0'19'0,"-6"0"0,5-7 0,-5 7 0,-1 0 0,5 15 0,-6 2 0,-2 10 0,8-9 0,-9 6 0,4-16 0,5 7 0,-5-9 0,7-6 0,0-1 0,0-5 0,0-6 0,0-1 0</inkml:trace>
</inkml:ink>
</file>

<file path=ppt/ink/ink20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25.621"/>
    </inkml:context>
    <inkml:brush xml:id="br0">
      <inkml:brushProperty name="width" value="0.05" units="cm"/>
      <inkml:brushProperty name="height" value="0.05" units="cm"/>
      <inkml:brushProperty name="color" value="#F812CA"/>
    </inkml:brush>
  </inkml:definitions>
  <inkml:trace contextRef="#ctx0" brushRef="#br0">0 17 24575,'18'0'0,"-3"0"0,8 0 0,-4 0-8503,17-8 8503,0 7 1719,2-7-1719,-4 8 0,-9 0 0,0 0 0,-6 0 0,-1 0 6784,-5 0-6784,-6 6 0,-1 1 0,1 11 0,-5-9 0,5 2 0</inkml:trace>
</inkml:ink>
</file>

<file path=ppt/ink/ink20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26.317"/>
    </inkml:context>
    <inkml:brush xml:id="br0">
      <inkml:brushProperty name="width" value="0.05" units="cm"/>
      <inkml:brushProperty name="height" value="0.05" units="cm"/>
      <inkml:brushProperty name="color" value="#F812CA"/>
    </inkml:brush>
  </inkml:definitions>
  <inkml:trace contextRef="#ctx0" brushRef="#br0">0 0 24575,'34'0'0,"-7"0"0,2 0 0,-6 0 0,-9 0 0,10 0 0,-5 0 0,0 0 0,0 0 0,-7 0 0,1 0 0,0 0 0,0 0 0,0 0 0,6 0 0,-5 0 0,5 0 0,-12 0 0,-1 0 0</inkml:trace>
</inkml:ink>
</file>

<file path=ppt/ink/ink20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27.163"/>
    </inkml:context>
    <inkml:brush xml:id="br0">
      <inkml:brushProperty name="width" value="0.05" units="cm"/>
      <inkml:brushProperty name="height" value="0.05" units="cm"/>
      <inkml:brushProperty name="color" value="#F812CA"/>
    </inkml:brush>
  </inkml:definitions>
  <inkml:trace contextRef="#ctx0" brushRef="#br0">296 1 24575,'-25'0'0,"6"0"0,0 0 0,12 6 0,-19 5 0,15 3 0,-16 4 0,5 11 0,2 2 0,-8 17 0,5-2 0,0-1 0,10 1 0,-7 0 0,17-9 0,-7-3 0,10-15 0,6-1 0,1-11 0,8 10 0,-2-14 0,7 8 0,-1-11 0,0 0 0,-1 0 0,-10 0 0,-3 0 0</inkml:trace>
</inkml:ink>
</file>

<file path=ppt/ink/ink20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28.178"/>
    </inkml:context>
    <inkml:brush xml:id="br0">
      <inkml:brushProperty name="width" value="0.05" units="cm"/>
      <inkml:brushProperty name="height" value="0.05" units="cm"/>
      <inkml:brushProperty name="color" value="#F812CA"/>
    </inkml:brush>
  </inkml:definitions>
  <inkml:trace contextRef="#ctx0" brushRef="#br0">0 88 24575,'7'-6'0,"10"5"0,-9-11 0,16 5 0,-9 0 0,5-10 0,-7 14 0,3-19 0,-3 20 0,-4-4 0,-9 14 0,-1 4 0,-5 7 0,6-5 0,6 4 0,6-11 0,2-1 0,4-6 0,-5 0 0,0-6 0,0 5 0,1-16 0,-6 8 0,20-13 0,-18 7 0,12-2 0,-16 16 0,-6 7 0,0 8 0,0 4 0,0 52 0,-10-28 0,0 57 0,-2-60 0,-11 10 0,19-28 0,-22 3 0,8-1 0,-3-12 0,-6 11 0,12-20 0,3 0 0,0-4 0,11-14 0,-5 7 0,12-9 0,-5 0 0,20-6 0,-10-2 0,22-7 0,-7 2 0,9-3 0,-1-1 0,-9 11 0,-3 7 0,-4 5 0,-3 11 0,-3-5 0,-6 6 0</inkml:trace>
</inkml:ink>
</file>

<file path=ppt/ink/ink20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28.567"/>
    </inkml:context>
    <inkml:brush xml:id="br0">
      <inkml:brushProperty name="width" value="0.05" units="cm"/>
      <inkml:brushProperty name="height" value="0.05" units="cm"/>
      <inkml:brushProperty name="color" value="#F812CA"/>
    </inkml:brush>
  </inkml:definitions>
  <inkml:trace contextRef="#ctx0" brushRef="#br0">84 1 20650,'13'5'0,"-6"8"1858,4 1-1858,-9 9 0,4-3 0,-6 15 0,-8-8 665,6 9-665,-20-7 341,11-3-341,-14 2 1061,16-8-1061,-10 0 0,17-2 0,-15-8 0,16 1 0,-5-11 0</inkml:trace>
</inkml:ink>
</file>

<file path=ppt/ink/ink20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30.247"/>
    </inkml:context>
    <inkml:brush xml:id="br0">
      <inkml:brushProperty name="width" value="0.05" units="cm"/>
      <inkml:brushProperty name="height" value="0.05" units="cm"/>
      <inkml:brushProperty name="color" value="#F812CA"/>
    </inkml:brush>
  </inkml:definitions>
  <inkml:trace contextRef="#ctx0" brushRef="#br0">16 0 24575,'11'7'0,"-2"-1"0,9-6 0,0 0 0,1 0 0,6 0 0,-1 0 0,-4 0 0,-2 0 0,-5 0 0,-6 6 0,-1 1 0,-6 11 0,0 1-6784,0 45 6784,0-10 0,0 24 0,0-3 0,0-24 0,0 6 0,0-23 0,0-14 0,0 3 6784,-6-15-6784,5 9 0,-5-10 0,6-5 0,-11 2 0,2-10 0,-9 6 0,0 0 0,-2-7 0,-10 5 0,-3-5 0,6 7 0,9 0 0,12 0 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0:42.675"/>
    </inkml:context>
    <inkml:brush xml:id="br0">
      <inkml:brushProperty name="width" value="0.05" units="cm"/>
      <inkml:brushProperty name="height" value="0.05" units="cm"/>
      <inkml:brushProperty name="color" value="#AB008B"/>
    </inkml:brush>
  </inkml:definitions>
  <inkml:trace contextRef="#ctx0" brushRef="#br0">247 17 24575,'-7'-9'0,"-2"2"0,-7 7 0,0 0 0,0 7 0,0-5 0,7 12 0,-6-12 0,6 12 0,-7-5 0,0 7 0,-2 7 0,9-5 0,-8-3 0,16-1 0,-14-5 0,13 7 0,-5 1 0,0-8 0,5 5 0,-5-5 0,7 7 0,-7 0 0,5 0 0,-5 0 0,7 1 0,0-1 0,0 0 0,0 0 0,0 0 0,0 0 0,0 0 0,7-7 0,-5 6 0,12-6 0,-12 7 0,5 0 0,0-7 0,-5 5 0,5-5 0,1 0 0,-7 5 0,14-12 0,-14 12 0,14-12 0,-13 13 0,12-14 0,-12 14 0,12-13 0,-5 5 0,7-7 0,-7 7 0,5-5 0,-5 5 0,7-7 0,1 0 0,-1 0 0,0 0 0,0 0 0,-7-7 0,5 5 0,-5-12 0,7 12 0,-7-13 0,6 14 0,-14-14 0,14 13 0,-13-12 0,12 5 0,-12-7 0,12 7 0,-12-5 0,5-2 0,0 6 0,-5-18 0,14 11 0,-13-7 0,6 1 0,-9 7 0,0 0 0,7 0 0,-5 0 0,5 0 0,-7-1 0,0 1 0,-7 0 0,-2 7 0,0-5 0,-6 12 0,6-5 0,-7 7 0,0 0 0,0 0 0,0 0 0,7 7 0,2 2 0,14 0 0,2-2 0,14-7 0,-6 0 0,6 0 0,-7 0 0,0 0 0,0 0 0,-7-7 0,6 5 0,-6-12 0,7 12 0,-7-12 0,-2 5 0,-7 0 0,0 2 0</inkml:trace>
</inkml:ink>
</file>

<file path=ppt/ink/ink2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25.573"/>
    </inkml:context>
    <inkml:brush xml:id="br0">
      <inkml:brushProperty name="width" value="0.05" units="cm"/>
      <inkml:brushProperty name="height" value="0.05" units="cm"/>
      <inkml:brushProperty name="color" value="#AB008B"/>
    </inkml:brush>
  </inkml:definitions>
  <inkml:trace contextRef="#ctx0" brushRef="#br0">1 13 18034,'6'-7'0,"1"1"2957,6 6-2957,-6 11 1119,4-8-1119,-9 19 587,4-8-587,-1 5 1878,-3 0-1878,3-1 0,1 2 0,-4 5 0,3-5 0,-5-1 0,0-1 0,11-9 0,-2 2 0,13-32 0,1-6 0,6-14 0,5 0 0,2 8 0,-11 9 0,-7 4 0,-6 12 0,-11 8 0,5 7 0,-6 12 0,0 9 0,0-6 0,0 6 0,0-10 0,0 1 0,-8 6 0,7-1 0,-7-4 0,2-2 0,5-5 0,-5 0 0,6 0 0,0 5 0,0-4 0,6-2 0,-5-6 0,5-6 0</inkml:trace>
</inkml:ink>
</file>

<file path=ppt/ink/ink21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55.389"/>
    </inkml:context>
    <inkml:brush xml:id="br0">
      <inkml:brushProperty name="width" value="0.05" units="cm"/>
      <inkml:brushProperty name="height" value="0.05" units="cm"/>
      <inkml:brushProperty name="color" value="#F812CA"/>
    </inkml:brush>
  </inkml:definitions>
  <inkml:trace contextRef="#ctx0" brushRef="#br0">0 82 18082,'6'-7'0,"18"-10"2938,-2 14-2938,14-9 1111,-22 18-1111,7 27 582,-18-13-582,7 19 1862,-10-26-1862,0-1 0,7 7 0,2 0 0,11 2 0,-4-8 0,7-6 0,-3-7 0,14-10 0,2 7 0,14-31 0,-4 18 0,7-29 0,-3 13 0,-14 4 0,-11 2 0,-13 19 0,-11-10 0,5 9 0,-12-5 0,-1 8 0,-6 5 0,-5 0 0,9 5 0,-2-3 0,11 4 0</inkml:trace>
</inkml:ink>
</file>

<file path=ppt/ink/ink21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55.888"/>
    </inkml:context>
    <inkml:brush xml:id="br0">
      <inkml:brushProperty name="width" value="0.05" units="cm"/>
      <inkml:brushProperty name="height" value="0.05" units="cm"/>
      <inkml:brushProperty name="color" value="#F812CA"/>
    </inkml:brush>
  </inkml:definitions>
  <inkml:trace contextRef="#ctx0" brushRef="#br0">59 1 24575,'0'13'0,"-5"10"0,3-2 0,-14 19 0,14-4 0,-9 1 0,11-3 0,0-9 0,-10 9 0,8-8 0,-9 3 0,11-11 0,0-5 0,0 5 0,0-3 0,0 3 0,0-11 0,0-1 0</inkml:trace>
</inkml:ink>
</file>

<file path=ppt/ink/ink21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56.731"/>
    </inkml:context>
    <inkml:brush xml:id="br0">
      <inkml:brushProperty name="width" value="0.05" units="cm"/>
      <inkml:brushProperty name="height" value="0.05" units="cm"/>
      <inkml:brushProperty name="color" value="#F812CA"/>
    </inkml:brush>
  </inkml:definitions>
  <inkml:trace contextRef="#ctx0" brushRef="#br0">7 36 24575,'-7'-6'0,"7"5"0,7-5 0,11 6 0,2 0 0,4 0 0,31-10 0,-23 7 0,28-7 0,-39 10 0,-3 0 0,-12 0 0</inkml:trace>
</inkml:ink>
</file>

<file path=ppt/ink/ink21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57.671"/>
    </inkml:context>
    <inkml:brush xml:id="br0">
      <inkml:brushProperty name="width" value="0.05" units="cm"/>
      <inkml:brushProperty name="height" value="0.05" units="cm"/>
      <inkml:brushProperty name="color" value="#F812CA"/>
    </inkml:brush>
  </inkml:definitions>
  <inkml:trace contextRef="#ctx0" brushRef="#br0">7 40 13754,'-6'-13'0,"10"6"4406,-3 1-4406,12 0 1877,0 5-1877,0-5 1030,5 6-1030,2 0 3508,4 0-3508,1 0 0,-1 0 0,-4 0 0,-2 0 0,-5 0 0,5 0 0,11 0 0,-2 0 0,1 0 0,-9 0 0,-12 0 0,-2 0 0</inkml:trace>
</inkml:ink>
</file>

<file path=ppt/ink/ink21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1:59.451"/>
    </inkml:context>
    <inkml:brush xml:id="br0">
      <inkml:brushProperty name="width" value="0.05" units="cm"/>
      <inkml:brushProperty name="height" value="0.05" units="cm"/>
      <inkml:brushProperty name="color" value="#F812CA"/>
    </inkml:brush>
  </inkml:definitions>
  <inkml:trace contextRef="#ctx0" brushRef="#br0">188 0 20077,'-13'0'0,"-5"0"2110,-2 0-2110,1 0 763,1 0-763,5 0 394,0 0-394,5 6 1231,-3-5-1231,9 11 0,-3-5 0,5 6 0,0 5 0,0 1 0,0 17 0,0 1 0,0 11 0,0-2 0,0 0 0,0 0 0,-11 0 0,9 0 0,-8-10 0,2-2 0,6-15 0,-11 5 0,12-9 0,1-3 0,12-6 0,8-6 0,4-7 0,10 5 0,12-5 0,12 7 0,-21 0 0,-7 0 0</inkml:trace>
</inkml:ink>
</file>

<file path=ppt/ink/ink21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00.318"/>
    </inkml:context>
    <inkml:brush xml:id="br0">
      <inkml:brushProperty name="width" value="0.05" units="cm"/>
      <inkml:brushProperty name="height" value="0.05" units="cm"/>
      <inkml:brushProperty name="color" value="#F812CA"/>
    </inkml:brush>
  </inkml:definitions>
  <inkml:trace contextRef="#ctx0" brushRef="#br0">145 38 11185,'-15'-19'0,"0"7"4960,2 6-4960,0 12 2330,0-5-2330,6 16 1329,-10 6-1329,3 0 4771,-5 11-4771,7-18 0,6 7 0,21 1 0,0-9 0,23 0 0,8-15 0,2 0 0,17 0 0,-17 0 0,8 0 0,-16-15 0,-10 5 0,-7-12 0,-10 9 0,-6 0 0,-1 0 0,-6 0 0,0 0 0,-8-6 0,1 11 0,-13-10 0,0 16 0,-14-6 0,7 8 0,-7 0 0,14 0 0,2 0 0,5 0 0,6 6 0,-5-4 0,11 9 0,-5-4 0,6 0 0,0-1 0</inkml:trace>
</inkml:ink>
</file>

<file path=ppt/ink/ink21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00.738"/>
    </inkml:context>
    <inkml:brush xml:id="br0">
      <inkml:brushProperty name="width" value="0.05" units="cm"/>
      <inkml:brushProperty name="height" value="0.05" units="cm"/>
      <inkml:brushProperty name="color" value="#F812CA"/>
    </inkml:brush>
  </inkml:definitions>
  <inkml:trace contextRef="#ctx0" brushRef="#br0">99 0 24575,'-10'28'0,"7"-12"0,-7 17 0,10-4 0,-10 7 0,7 1 0,-7 6 0,0 14 0,7-6 0,-14 6 0,15-23 0,-6-15 0,8-1 0,0-5 0,-5-6 0,3-7 0,-4-1 0,6-5 0</inkml:trace>
</inkml:ink>
</file>

<file path=ppt/ink/ink21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01.489"/>
    </inkml:context>
    <inkml:brush xml:id="br0">
      <inkml:brushProperty name="width" value="0.05" units="cm"/>
      <inkml:brushProperty name="height" value="0.05" units="cm"/>
      <inkml:brushProperty name="color" value="#F812CA"/>
    </inkml:brush>
  </inkml:definitions>
  <inkml:trace contextRef="#ctx0" brushRef="#br0">0 65 24575,'0'-20'0,"0"2"0,6 11 0,-5-5 0,11 11 0,-5-5 0,11 6 0,-4 0 0,4 0 0,-5 0 0,5 0 0,2 0 0,4 0 0,1 0 0,-1 0 0,-4 0 0,-8 6 0,-12 1 0,-1 6 0,-5-6 0,6-1 0</inkml:trace>
</inkml:ink>
</file>

<file path=ppt/ink/ink21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02.132"/>
    </inkml:context>
    <inkml:brush xml:id="br0">
      <inkml:brushProperty name="width" value="0.05" units="cm"/>
      <inkml:brushProperty name="height" value="0.05" units="cm"/>
      <inkml:brushProperty name="color" value="#F812CA"/>
    </inkml:brush>
  </inkml:definitions>
  <inkml:trace contextRef="#ctx0" brushRef="#br0">0 30 24575,'13'-7'0,"5"1"0,-3 6 0,19 0 0,-12 0 0,13-7 0,-10 5 0,0-5 0,-1 7 0,-4 0 0,3 0 0,-15 0 0,3 0 0</inkml:trace>
</inkml:ink>
</file>

<file path=ppt/ink/ink21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02.758"/>
    </inkml:context>
    <inkml:brush xml:id="br0">
      <inkml:brushProperty name="width" value="0.05" units="cm"/>
      <inkml:brushProperty name="height" value="0.05" units="cm"/>
      <inkml:brushProperty name="color" value="#F812CA"/>
    </inkml:brush>
  </inkml:definitions>
  <inkml:trace contextRef="#ctx0" brushRef="#br0">229 1 20644,'-13'0'0,"-5"0"1861,9 6-1861,-7-5 665,14 16-665,-15-7 342,-9 26-342,3-17 1063,-8 12-1063,16-12 0,-7 11 0,11-3 0,-11 9 0,20-5 0,1-16 0,2 8 0,25-22 0,-15 5 0,16-6 0,-14 0 0,0 0 0,0 0 0,0 0 0,-6 0 0,-1 0 0</inkml:trace>
</inkml:ink>
</file>

<file path=ppt/ink/ink2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26.859"/>
    </inkml:context>
    <inkml:brush xml:id="br0">
      <inkml:brushProperty name="width" value="0.05" units="cm"/>
      <inkml:brushProperty name="height" value="0.05" units="cm"/>
      <inkml:brushProperty name="color" value="#AB008B"/>
    </inkml:brush>
  </inkml:definitions>
  <inkml:trace contextRef="#ctx0" brushRef="#br0">27 21 24575,'0'12'0,"0"1"0,-6-5 0,5-9 0,-5-6 0,6-6 0,6 0 0,1 6 0,0 12 0,-1 4 0,-6 14 0,-6-15 0,5 9 0,-11-16 0,5 5 0,0-17 0,1-3 0,11 1 0,-3-9 0,15 19 0,-15-14 0,15 16 0,-16 1 0,-1 1 0,-1 11 0,-16-11 0,14 11 0,-8-11 0,11 5 0</inkml:trace>
</inkml:ink>
</file>

<file path=ppt/ink/ink21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03.754"/>
    </inkml:context>
    <inkml:brush xml:id="br0">
      <inkml:brushProperty name="width" value="0.05" units="cm"/>
      <inkml:brushProperty name="height" value="0.05" units="cm"/>
      <inkml:brushProperty name="color" value="#F812CA"/>
    </inkml:brush>
  </inkml:definitions>
  <inkml:trace contextRef="#ctx0" brushRef="#br0">1 22 24575,'18'-8'0,"-4"-3"0,4 9 0,-11 2 0,5 2 0,-11 9 0,5-4 0,-6 12 0,0-5 0,0 4 0,0-5 0,-6 0 0,5 0 0,-11-6 0,11 9 0,-16-13 0,14 14 0,-14-16 0,10 5 0,11-13 0,-1 5 0,16-17 0,-6 17 0,6-30 0,6 14 0,-5-6 0,17 0 0,-27 16 0,8-11 0,-18 18 0,-6-3 0,5 20 0,-12-2 0,11 11 0,-5-5 0,1 4 0,5-5 0,-5 1 0,11-7 0,8-8 0,1-5 0,-2-10 0,-6 7 0,-6-8 0</inkml:trace>
</inkml:ink>
</file>

<file path=ppt/ink/ink21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04.127"/>
    </inkml:context>
    <inkml:brush xml:id="br0">
      <inkml:brushProperty name="width" value="0.05" units="cm"/>
      <inkml:brushProperty name="height" value="0.05" units="cm"/>
      <inkml:brushProperty name="color" value="#F812CA"/>
    </inkml:brush>
  </inkml:definitions>
  <inkml:trace contextRef="#ctx0" brushRef="#br0">75 1 14926,'13'0'0,"0"0"4063,-6 6-4063,-1 1 1668,-6 6-1668,0 0 903,0 10-903,0-2 3015,-11 6-3015,8-3 0,-23 1 0,14 1 0,-5-3 0,-1-3 0,9-7 0,-3 2 0,6-8 0,6-1 0</inkml:trace>
</inkml:ink>
</file>

<file path=ppt/ink/ink21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05.336"/>
    </inkml:context>
    <inkml:brush xml:id="br0">
      <inkml:brushProperty name="width" value="0.05" units="cm"/>
      <inkml:brushProperty name="height" value="0.05" units="cm"/>
      <inkml:brushProperty name="color" value="#F812CA"/>
    </inkml:brush>
  </inkml:definitions>
  <inkml:trace contextRef="#ctx0" brushRef="#br0">1 114 24575,'6'-8'0,"-5"-3"0,16 9 0,-7-14 0,15 2 0,-8 0 0,5-8 0,-9 20 0,1-15 0,-1 15 0,5-3 0,2 5 0,4 0 0,-4 0 0,3 7 0,-9-5 0,4 11 0,-5-12 0,0 5 0,0-6 0,0 6 0,0-5 0,0 5 0,5-6 0,-4 6 0,-2 1 0,5 0 0,-14 10 0,13-15 0,-14 20 0,14-19 0,-13 19 0,19-20 0,-19 20 0,19-19 0,-20 19 0,20-19 0,-13 13 0,9-14 0,-5 3 0,-1-5 0,7 0 0,-5 0 0,5-5 0,-1-4 0,2-6 0,4-2 0,-4 8 0,-1-9 0,-6 15 0,-4-19 0,3 14 0,-11-5 0,5 7 0</inkml:trace>
</inkml:ink>
</file>

<file path=ppt/ink/ink21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06.444"/>
    </inkml:context>
    <inkml:brush xml:id="br0">
      <inkml:brushProperty name="width" value="0.05" units="cm"/>
      <inkml:brushProperty name="height" value="0.05" units="cm"/>
      <inkml:brushProperty name="color" value="#F812CA"/>
    </inkml:brush>
  </inkml:definitions>
  <inkml:trace contextRef="#ctx0" brushRef="#br0">0 13 24575,'13'-6'0,"0"5"0,0-5 0,0 6 0,-6 6 0,-1 6 0,-6 17 0,0-2 0,-6 2 0,-3-6 0,-4-9 0,4-1 0,3-7 0</inkml:trace>
</inkml:ink>
</file>

<file path=ppt/ink/ink21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07.240"/>
    </inkml:context>
    <inkml:brush xml:id="br0">
      <inkml:brushProperty name="width" value="0.05" units="cm"/>
      <inkml:brushProperty name="height" value="0.05" units="cm"/>
      <inkml:brushProperty name="color" value="#F812CA"/>
    </inkml:brush>
  </inkml:definitions>
  <inkml:trace contextRef="#ctx0" brushRef="#br0">140 1 24575,'-20'0'0,"8"5"0,-5-3 0,14 9 0,-19-9 0,14 14 0,-5 7 0,2-1 0,9 6 0,-9-15 0,9 0 0,-9-1 0,9 1 0,-4 0 0,6 5 0,6-9 0,46 12 0,-4-18 0,30 7 0,-13-10 0,-17 0 0,7 0 0,-18 0 0,-7-11 0,-17 2 0,0-9 0,-12 5 0,5 0 0,-6 0 0,0 0 0,0 0 0,-11 6 0,8-10 0,-28 14 0,15-15 0,-28 16 0,17-5 0,-7 7 0,15 0 0,0 0 0,1 0 0,10 5 0,-9-3 0,15 9 0,-3-3 0,5-1 0,0-2 0</inkml:trace>
</inkml:ink>
</file>

<file path=ppt/ink/ink21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07.639"/>
    </inkml:context>
    <inkml:brush xml:id="br0">
      <inkml:brushProperty name="width" value="0.05" units="cm"/>
      <inkml:brushProperty name="height" value="0.05" units="cm"/>
      <inkml:brushProperty name="color" value="#F812CA"/>
    </inkml:brush>
  </inkml:definitions>
  <inkml:trace contextRef="#ctx0" brushRef="#br0">80 1 24575,'-11'38'0,"1"-13"0,-2 29 0,-5-17 0,14 9 0,-7-10 0,3-2 0,5-15 0,-6-1 0,8-5 0,0 0 0,6-11 0,-4-4 0,3-5 0,-5 1 0</inkml:trace>
</inkml:ink>
</file>

<file path=ppt/ink/ink21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08.260"/>
    </inkml:context>
    <inkml:brush xml:id="br0">
      <inkml:brushProperty name="width" value="0.05" units="cm"/>
      <inkml:brushProperty name="height" value="0.05" units="cm"/>
      <inkml:brushProperty name="color" value="#F812CA"/>
    </inkml:brush>
  </inkml:definitions>
  <inkml:trace contextRef="#ctx0" brushRef="#br0">1 0 24575,'31'0'0,"2"0"0,-14 0 0,15 0 0,3 0 0,15 0 0,3 0 0,-9 0 0,30 11 0,-78-8 0,-13 13 0,8-14 0,1 4 0</inkml:trace>
</inkml:ink>
</file>

<file path=ppt/ink/ink21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08.980"/>
    </inkml:context>
    <inkml:brush xml:id="br0">
      <inkml:brushProperty name="width" value="0.05" units="cm"/>
      <inkml:brushProperty name="height" value="0.05" units="cm"/>
      <inkml:brushProperty name="color" value="#F812CA"/>
    </inkml:brush>
  </inkml:definitions>
  <inkml:trace contextRef="#ctx0" brushRef="#br0">1 1 20418,'4'0'0,"-1"0"1961,21 0-1961,4 0 704,9 0-704,39 0 363,-33 0-363,16 0 282,-41 0 0,-11 0 0,-1 0 1</inkml:trace>
</inkml:ink>
</file>

<file path=ppt/ink/ink21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09.689"/>
    </inkml:context>
    <inkml:brush xml:id="br0">
      <inkml:brushProperty name="width" value="0.05" units="cm"/>
      <inkml:brushProperty name="height" value="0.05" units="cm"/>
      <inkml:brushProperty name="color" value="#F812CA"/>
    </inkml:brush>
  </inkml:definitions>
  <inkml:trace contextRef="#ctx0" brushRef="#br0">182 0 24575,'-13'6'0,"6"1"0,-10 7 0,14 5 0,-23 6 0,4 25 0,2-6 0,-16 20 0,32-17 0,-24 2 0,25-3 0,0-10 0,12-2 0,11-20 0,11 7 0,5-18 0,10 7 0,0-10 0,-10-8 0,-13 7 0,-12-7 0</inkml:trace>
</inkml:ink>
</file>

<file path=ppt/ink/ink21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10.726"/>
    </inkml:context>
    <inkml:brush xml:id="br0">
      <inkml:brushProperty name="width" value="0.05" units="cm"/>
      <inkml:brushProperty name="height" value="0.05" units="cm"/>
      <inkml:brushProperty name="color" value="#F812CA"/>
    </inkml:brush>
  </inkml:definitions>
  <inkml:trace contextRef="#ctx0" brushRef="#br0">1 173 24575,'5'-7'0,"-3"-10"0,30-1 0,-15-5 0,23-2 0,-21 16 0,4-19 0,-9 23 0,-3-27 0,6 30 0,-14-3 0,8 17 0,-11 7 0,0 1 0,6-2 0,6-11 0,2-1 0,4-6 0,-11-6 0,10 4 0,-14-9 0,19 9 0,-20-14 0,15 13 0,-16-19 0,11 19 0,-11-14 0,11 16 0,-5 1 0,0 12 0,-1 3 0,-6 3 0,0-5 0,0 5 0,0 1 0,-8 6 0,7-1 0,-14 1 0,13-6 0,-16 1 0,9-7 0,-19 11 0,8-7 0,-4 0 0,6-10 0,11-12 0,1-8 0,12-1 0,-5-4 0,16 3 0,-9 2 0,12-7 0,3-4 0,3-6 0,8-5 0,-9 10 0,-2 9 0,-16-1 0,4 14 0,-9-8 0,4 11 0</inkml:trace>
</inkml:ink>
</file>

<file path=ppt/ink/ink2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27.861"/>
    </inkml:context>
    <inkml:brush xml:id="br0">
      <inkml:brushProperty name="width" value="0.05" units="cm"/>
      <inkml:brushProperty name="height" value="0.05" units="cm"/>
      <inkml:brushProperty name="color" value="#AB008B"/>
    </inkml:brush>
  </inkml:definitions>
  <inkml:trace contextRef="#ctx0" brushRef="#br0">0 101 24575,'0'-18'0,"6"10"0,-5-9 0,11 16 0,-11-16 0,16 14 0,-9-14 0,10 16 0,-10-11 0,8 11 0,-7-5 0,3 12 0,-6 6 0,-6 2 0,0 4 0,0-5 0,-8 5 0,7 2 0,-7 14 0,1-7 0,5 7 0,-11-15 0,11-1 0,-9-11 0,9 5 0,-3-16 0,12-3 0,0-7 0,8 1 0,3 7 0,11 6 0,-7 0 0,5 0 0,-14 0 0,0 0 0,0 0 0,0 0 0,0 0 0,5 0 0,-4 0 0,-2-5 0,-6 3 0,-6-4 0</inkml:trace>
</inkml:ink>
</file>

<file path=ppt/ink/ink21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11.132"/>
    </inkml:context>
    <inkml:brush xml:id="br0">
      <inkml:brushProperty name="width" value="0.05" units="cm"/>
      <inkml:brushProperty name="height" value="0.05" units="cm"/>
      <inkml:brushProperty name="color" value="#F812CA"/>
    </inkml:brush>
  </inkml:definitions>
  <inkml:trace contextRef="#ctx0" brushRef="#br0">159 1 11150,'5'13'0,"-3"5"4965,4 1-4965,-6 6 2337,0 9-2337,0 2 0,0 10 0,-18 3 0,13-2 0,-28-3 1333,22-8-1333,-14-7 4790,10-10-4790,-4-1 0,10 0 0,-8-9 0,16 7 0,-11-14 0,11 3 0,-5-5 0</inkml:trace>
</inkml:ink>
</file>

<file path=ppt/ink/ink21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12.590"/>
    </inkml:context>
    <inkml:brush xml:id="br0">
      <inkml:brushProperty name="width" value="0.05" units="cm"/>
      <inkml:brushProperty name="height" value="0.05" units="cm"/>
      <inkml:brushProperty name="color" value="#F812CA"/>
    </inkml:brush>
  </inkml:definitions>
  <inkml:trace contextRef="#ctx0" brushRef="#br0">294 14 24575,'-8'-6'0,"14"5"0,2-5 0,10 6 0,-5 0 0,5 0 0,2 0 0,21 0 0,-29 0 0,14 11 0,-32-3 0,6 15 0,0 6 0,0 66-1548,-13-16 1548,12-16 0,-1 2-171,-11-9 1,1-3 170,9 21 0,-9 12 0,12-41 0,0-8 0,-8-3 0,7-15 1520,-7-1-1520,8-5 369,-6-6-369,5 5 0,-5-16 0,6-3 0,0-13 0,6 1 0,-10 6 0,2 8 0,-16 5 0,-2 0 0,-14 0 0,-2 0 0,-20-12 0,8 9 0,2-9 0,12 12 0,14 0 0,2 0 0,11 11 0,-5-9 0,11 9 0,-5-11 0</inkml:trace>
</inkml:ink>
</file>

<file path=ppt/ink/ink21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19.492"/>
    </inkml:context>
    <inkml:brush xml:id="br0">
      <inkml:brushProperty name="width" value="0.05" units="cm"/>
      <inkml:brushProperty name="height" value="0.05" units="cm"/>
      <inkml:brushProperty name="color" value="#F812CA"/>
    </inkml:brush>
  </inkml:definitions>
  <inkml:trace contextRef="#ctx0" brushRef="#br0">1 162 24575,'10'-21'0,"14"-3"0,-3 15 0,7-7 0,-15 14 0,0-4 0,5-1 0,-4 5 0,4-5 0,-5 7 0,0 0 0,0 0 0,5 0 0,-4 0 0,-2 6 0,-6 1 0,-24 24 0,8-14 0,-15 14 0,12-18 0,6 0 0,-10 1 0,7 5 0,-3-3 0,0-4 0,11-12 0,2-1 0,9-16 0,4 8 0,7-11 0,-1 6 0,6-3 0,12-10 0,4-3 0,0 0 0,-9 5 0,-4 1 0,-19 8 0,1-1 0,-12 17 0,-9 2 0,9 9 0,-9-9 0,-1 14 0,3 8 0,-8 9 0,16-3 0,-5-5 0,6-13 0,0 1 0,11-6 0,-3 5 0,10-11 0,-5 5 0,0 0 0,0-5 0,0 5 0,-6-6 0,-1 0 0</inkml:trace>
</inkml:ink>
</file>

<file path=ppt/ink/ink21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20.242"/>
    </inkml:context>
    <inkml:brush xml:id="br0">
      <inkml:brushProperty name="width" value="0.05" units="cm"/>
      <inkml:brushProperty name="height" value="0.05" units="cm"/>
      <inkml:brushProperty name="color" value="#F812CA"/>
    </inkml:brush>
  </inkml:definitions>
  <inkml:trace contextRef="#ctx0" brushRef="#br0">223 1 24575,'-13'0'0,"0"0"0,0 0 0,-5 7 0,-6 10 0,3 0 0,-1 5 0,9-9 0,6 0 0,-14 9 0,17-1 0,-23 4 0,25-6 0,-15-5 0,15-1 0,-3 0 0,5 0 0,0 0 0,5-6 0,3 4 0,10-9 0,1 4 0,6-6 0,-1 0 0,1 0 0,-1 0 0,1 0 0,0-8 0,-1 6 0,-4-11 0,-2 12 0,-11-11 0,4 11 0,-9-5 0,3 6 0</inkml:trace>
</inkml:ink>
</file>

<file path=ppt/ink/ink21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20.798"/>
    </inkml:context>
    <inkml:brush xml:id="br0">
      <inkml:brushProperty name="width" value="0.05" units="cm"/>
      <inkml:brushProperty name="height" value="0.05" units="cm"/>
      <inkml:brushProperty name="color" value="#F812CA"/>
    </inkml:brush>
  </inkml:definitions>
  <inkml:trace contextRef="#ctx0" brushRef="#br0">1 1 24575,'13'7'0,"-3"-1"0,24-6 0,-9 0 0,9 0 0,2 0 0,10 0 0,0 0 0,0 0 0,-10 0 0,-7-6 0,-11 5 0,-22-5 0,7 6 0,-14 0 0</inkml:trace>
</inkml:ink>
</file>

<file path=ppt/ink/ink21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21.622"/>
    </inkml:context>
    <inkml:brush xml:id="br0">
      <inkml:brushProperty name="width" value="0.05" units="cm"/>
      <inkml:brushProperty name="height" value="0.05" units="cm"/>
      <inkml:brushProperty name="color" value="#F812CA"/>
    </inkml:brush>
  </inkml:definitions>
  <inkml:trace contextRef="#ctx0" brushRef="#br0">215 0 21006,'-8'6'0,"-15"19"1699,3 2-1699,-2 7 0,-16 8 0,25-18 603,-19 16-603,23-16 310,-14 5-310,20-8 957,-13 1-957,10-15 0,5 5 0,6-18 0,-2 4 0,8-7 0,-11 3 0</inkml:trace>
</inkml:ink>
</file>

<file path=ppt/ink/ink21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22.140"/>
    </inkml:context>
    <inkml:brush xml:id="br0">
      <inkml:brushProperty name="width" value="0.05" units="cm"/>
      <inkml:brushProperty name="height" value="0.05" units="cm"/>
      <inkml:brushProperty name="color" value="#F812CA"/>
    </inkml:brush>
  </inkml:definitions>
  <inkml:trace contextRef="#ctx0" brushRef="#br0">0 13 24575,'8'-5'0,"3"3"0,-4-4 0,6 6 0,-6 6 0,5-5 0,-11 26 0,5-2 0,-6 21 0,0-10 0,0 8 0,0-17 0,0 7 0,0-15 0,0 5 0,0-10 0,0 4 0,0 0 0,0-4 0,0 4 0,6-11 0,1-1 0,0-6 0,-1 0 0</inkml:trace>
</inkml:ink>
</file>

<file path=ppt/ink/ink21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22.470"/>
    </inkml:context>
    <inkml:brush xml:id="br0">
      <inkml:brushProperty name="width" value="0.05" units="cm"/>
      <inkml:brushProperty name="height" value="0.05" units="cm"/>
      <inkml:brushProperty name="color" value="#F812CA"/>
    </inkml:brush>
  </inkml:definitions>
  <inkml:trace contextRef="#ctx0" brushRef="#br0">0 17 24575,'19'-7'0,"9"5"0,-1-6 0,7 8 0,-9 0 0,-6 0 0,-1 0 0,1 0 0,-11 0 0,3 0 0</inkml:trace>
</inkml:ink>
</file>

<file path=ppt/ink/ink21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23.992"/>
    </inkml:context>
    <inkml:brush xml:id="br0">
      <inkml:brushProperty name="width" value="0.05" units="cm"/>
      <inkml:brushProperty name="height" value="0.05" units="cm"/>
      <inkml:brushProperty name="color" value="#F812CA"/>
    </inkml:brush>
  </inkml:definitions>
  <inkml:trace contextRef="#ctx0" brushRef="#br0">1 70 12048,'21'-20'0,"-3"4"4809,-9 10-4809,-3 7 2179,-6 12-2179,0 0 1226,0 6-1226,0 0 4313,5-5-4313,3-3 0,10-11 0,11-10 0,-8 7 0,7-13 0,-15 15 0,1-16 0,-1 9 0,-4-11 0,8 12 0,-14-10 0,13 15 0,-14-15 0,3 26 0,-5-6 0,0 20 0,0-3 0,-10 14 0,8 12 0,-21 11 0,20 10 0,-19 2 0,20-20 0,-14-10 0,14-20 0,-9-7 0,9 1 0,-9-5 0,9 8 0,-15-13 0,15 14 0,-20-16 0,8 12 0,-5-11 0,0 5 0,6-7 0,6-6 0,1-16 0,6 1 0,16-18 0,-5 13 0,16-12 0,-2 6 0,4-7 0,-4 14 0,-2 2 0,-10 16 0,1-10 0,-1 15 0,2-15 0,-8 21 0,-1-8 0,-6 9 0</inkml:trace>
</inkml:ink>
</file>

<file path=ppt/ink/ink21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24.742"/>
    </inkml:context>
    <inkml:brush xml:id="br0">
      <inkml:brushProperty name="width" value="0.05" units="cm"/>
      <inkml:brushProperty name="height" value="0.05" units="cm"/>
      <inkml:brushProperty name="color" value="#F812CA"/>
    </inkml:brush>
  </inkml:definitions>
  <inkml:trace contextRef="#ctx0" brushRef="#br0">198 1 24575,'-18'7'0,"4"-5"0,1 16 0,-13-15 0,2 30 0,-7-22 0,5 19 0,19-12 0,-10-2 0,14 2 0,-8-3 0,5-2 0,5 5 0,1-4 0,22-2 0,-1 1 0,13-11 0,-9 5 0,0-7 0,-1 8 0,-4-6 0,-2 5 0,-5-1 0,0-5 0,-6 5 0,-2-6 0</inkml:trace>
</inkml:ink>
</file>

<file path=ppt/ink/ink2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31.607"/>
    </inkml:context>
    <inkml:brush xml:id="br0">
      <inkml:brushProperty name="width" value="0.05" units="cm"/>
      <inkml:brushProperty name="height" value="0.05" units="cm"/>
      <inkml:brushProperty name="color" value="#AB008B"/>
    </inkml:brush>
  </inkml:definitions>
  <inkml:trace contextRef="#ctx0" brushRef="#br0">1 23 24575,'13'0'0,"62"0"0,-31 0 0,49-10 0,-50 8 0,-13-9 0,-12 17 0,-7-4 0,-9 3 0,4-5 0</inkml:trace>
</inkml:ink>
</file>

<file path=ppt/ink/ink21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25.274"/>
    </inkml:context>
    <inkml:brush xml:id="br0">
      <inkml:brushProperty name="width" value="0.05" units="cm"/>
      <inkml:brushProperty name="height" value="0.05" units="cm"/>
      <inkml:brushProperty name="color" value="#F812CA"/>
    </inkml:brush>
  </inkml:definitions>
  <inkml:trace contextRef="#ctx0" brushRef="#br0">1 27 24575,'27'0'0,"-10"0"0,10-6 0,-3 5 0,-3-5 0,4 6 0,-7-6 0,-5 5 0,0-5 0,-6 6 0,-1 0 0</inkml:trace>
</inkml:ink>
</file>

<file path=ppt/ink/ink21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26.264"/>
    </inkml:context>
    <inkml:brush xml:id="br0">
      <inkml:brushProperty name="width" value="0.05" units="cm"/>
      <inkml:brushProperty name="height" value="0.05" units="cm"/>
      <inkml:brushProperty name="color" value="#F812CA"/>
    </inkml:brush>
  </inkml:definitions>
  <inkml:trace contextRef="#ctx0" brushRef="#br0">175 53 24575,'-16'24'0,"7"-4"0,-10-1 0,9 0 0,-13 11 0,3 7 0,0-1 0,8-7 0,-7-9 0,11-7 0,-5-10 0,8-5 0,20-20 0,-4 1 0,26-28 0,4-4 0,-7 14 0,1-9 0,0 5 0,-12 27 0,-9 8 0,-1 7 0,-2 8 0,-10 20 0,5-10 0,-6 10 0,0-8 0,0 9 0,0 9 0,7-1 0,-5-2 0,6-14 0,-3-2 0,-3-5 0,9 0 0,-9-1 0,3-4 0,-5-3 0</inkml:trace>
</inkml:ink>
</file>

<file path=ppt/ink/ink21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26.692"/>
    </inkml:context>
    <inkml:brush xml:id="br0">
      <inkml:brushProperty name="width" value="0.05" units="cm"/>
      <inkml:brushProperty name="height" value="0.05" units="cm"/>
      <inkml:brushProperty name="color" value="#F812CA"/>
    </inkml:brush>
  </inkml:definitions>
  <inkml:trace contextRef="#ctx0" brushRef="#br0">1 30 24575,'19'0'0,"4"0"0,-3 0 0,4 0 0,1 0 0,10-7 0,-12 5 0,6-11 0,-22 11 0,-1-3 0</inkml:trace>
</inkml:ink>
</file>

<file path=ppt/ink/ink21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27.712"/>
    </inkml:context>
    <inkml:brush xml:id="br0">
      <inkml:brushProperty name="width" value="0.05" units="cm"/>
      <inkml:brushProperty name="height" value="0.05" units="cm"/>
      <inkml:brushProperty name="color" value="#F812CA"/>
    </inkml:brush>
  </inkml:definitions>
  <inkml:trace contextRef="#ctx0" brushRef="#br0">20 0 24575,'-7'6'0,"-4"-5"0,9 11 0,26-11 0,-5 5 0,33-6 0,-6 0 0,42 0 0,-23 0 0,31 0 0,-57 0 0,1 0 0,-22 0 0,-17 0 0,-8 6 0,-1-5 0,-4 5 0</inkml:trace>
</inkml:ink>
</file>

<file path=ppt/ink/ink21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38.488"/>
    </inkml:context>
    <inkml:brush xml:id="br0">
      <inkml:brushProperty name="width" value="0.05" units="cm"/>
      <inkml:brushProperty name="height" value="0.05" units="cm"/>
      <inkml:brushProperty name="color" value="#F812CA"/>
    </inkml:brush>
  </inkml:definitions>
  <inkml:trace contextRef="#ctx0" brushRef="#br0">138 0 24575,'0'18'0,"-6"-3"0,5 3 0,-12 0 0,11 11 0,-16 18 0,0-3 0,4 2 0,-12-21 0,23-7 0,-14-3 0,16 3 0,-11-10 0,11 3 0,-5-11 0</inkml:trace>
</inkml:ink>
</file>

<file path=ppt/ink/ink21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38.900"/>
    </inkml:context>
    <inkml:brush xml:id="br0">
      <inkml:brushProperty name="width" value="0.05" units="cm"/>
      <inkml:brushProperty name="height" value="0.05" units="cm"/>
      <inkml:brushProperty name="color" value="#F812CA"/>
    </inkml:brush>
  </inkml:definitions>
  <inkml:trace contextRef="#ctx0" brushRef="#br0">0 7 24575,'6'-7'0,"-5"12"0,5 4 0,-6 9 0,0-5 0,0 5 0,0 1 0,0 6 0,0 9 0,10 2 0,-7 10 0,7-9 0,-3-3 0,-5-15 0,11-1 0,-11-5 0,14-6 0,-19-7 0,13-1 0,-16-5 0</inkml:trace>
</inkml:ink>
</file>

<file path=ppt/ink/ink21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39.282"/>
    </inkml:context>
    <inkml:brush xml:id="br0">
      <inkml:brushProperty name="width" value="0.05" units="cm"/>
      <inkml:brushProperty name="height" value="0.05" units="cm"/>
      <inkml:brushProperty name="color" value="#F812CA"/>
    </inkml:brush>
  </inkml:definitions>
  <inkml:trace contextRef="#ctx0" brushRef="#br0">1 26 18998,'5'-7'0,"-3"-5"2567,14 11-2567,-7-5 951,9 6-951,-5 0 494,0 0-494,0 0 1565,0 0-1565,0 0 0,-6 0 0,-2 0 0</inkml:trace>
</inkml:ink>
</file>

<file path=ppt/ink/ink21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41.629"/>
    </inkml:context>
    <inkml:brush xml:id="br0">
      <inkml:brushProperty name="width" value="0.05" units="cm"/>
      <inkml:brushProperty name="height" value="0.05" units="cm"/>
      <inkml:brushProperty name="color" value="#F812CA"/>
    </inkml:brush>
  </inkml:definitions>
  <inkml:trace contextRef="#ctx0" brushRef="#br0">109 211 24575,'40'10'0,"-17"-8"0,10 9 0,-14-11 0,0 0 0,0 0 0,-1 0 0,-10-11 0,3 8 0,-9-19 0,3 13 0,-5-9 0,0-1 0,0-10 0,0 2 0,-6 3 0,5 8 0,-11 8 0,5 1 0,-11-6 0,-1 11 0,5-11 0,-3 12 0,16-11 0,-11 16 0,11 12 0,-11-5 0,11 30 0,-5-30 0,0 16 0,5-14 0,-5 0 0,-5 2 0,8 3 0,-15 3 0,16 13 0,-5 3 0,-4 8 0,9 22 0,-8-16 0,10 15 0,0-30 0,0-2 0,0-9 0,0-6 0,0-1 0,-6-5 0,-1-6 0,-1 5 0,-8-11 0,7 5 0,-14-6 0,14-6 0,-8 5 0,16-16 0,-5 9 0,24-29 0,-14 25 0,14-11 0</inkml:trace>
</inkml:ink>
</file>

<file path=ppt/ink/ink21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42.296"/>
    </inkml:context>
    <inkml:brush xml:id="br0">
      <inkml:brushProperty name="width" value="0.05" units="cm"/>
      <inkml:brushProperty name="height" value="0.05" units="cm"/>
      <inkml:brushProperty name="color" value="#F812CA"/>
    </inkml:brush>
  </inkml:definitions>
  <inkml:trace contextRef="#ctx0" brushRef="#br0">171 1 24575,'-7'13'0,"-10"-6"0,15 19 0,-17-10 0,17 18 0,-20-5 0,18-3 0,-19 3 0,21-5 0,-16-3 0,15 3 0,-19-7 0,12 7 0,-3-20 0,6 6 0,7-16 0</inkml:trace>
</inkml:ink>
</file>

<file path=ppt/ink/ink21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42.738"/>
    </inkml:context>
    <inkml:brush xml:id="br0">
      <inkml:brushProperty name="width" value="0.05" units="cm"/>
      <inkml:brushProperty name="height" value="0.05" units="cm"/>
      <inkml:brushProperty name="color" value="#F812CA"/>
    </inkml:brush>
  </inkml:definitions>
  <inkml:trace contextRef="#ctx0" brushRef="#br0">0 0 14328,'13'0'0,"0"6"4244,0 1-4244,-6 6 1774,5 0-1774,-11 0 968,11 0-968,-11 5 3261,5 1-3261,-6 0 0,6 0 0,-5-7 0,5 1 0,-6 5 0,0-3 0,0-3 0,0-6 0</inkml:trace>
</inkml:ink>
</file>

<file path=ppt/ink/ink2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33.702"/>
    </inkml:context>
    <inkml:brush xml:id="br0">
      <inkml:brushProperty name="width" value="0.05" units="cm"/>
      <inkml:brushProperty name="height" value="0.05" units="cm"/>
      <inkml:brushProperty name="color" value="#AB008B"/>
    </inkml:brush>
  </inkml:definitions>
  <inkml:trace contextRef="#ctx0" brushRef="#br0">1 18 24575,'13'0'0,"5"0"0,1 0 0,15 0 0,3 0 0,8 0 0,11 0 0,1 0 0,1 0 0,-3-10 0,-12 7 0,-19-1 0,-13 5 0,-18 5 0,0-6 0,1 0 0</inkml:trace>
</inkml:ink>
</file>

<file path=ppt/ink/ink21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43.084"/>
    </inkml:context>
    <inkml:brush xml:id="br0">
      <inkml:brushProperty name="width" value="0.05" units="cm"/>
      <inkml:brushProperty name="height" value="0.05" units="cm"/>
      <inkml:brushProperty name="color" value="#F812CA"/>
    </inkml:brush>
  </inkml:definitions>
  <inkml:trace contextRef="#ctx0" brushRef="#br0">1 17 24575,'19'0'0,"4"0"0,-3 0 0,-1 0 0,4-7 0,-14 5 0,2-6 0</inkml:trace>
</inkml:ink>
</file>

<file path=ppt/ink/ink21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46.590"/>
    </inkml:context>
    <inkml:brush xml:id="br0">
      <inkml:brushProperty name="width" value="0.05" units="cm"/>
      <inkml:brushProperty name="height" value="0.05" units="cm"/>
      <inkml:brushProperty name="color" value="#F812CA"/>
    </inkml:brush>
  </inkml:definitions>
  <inkml:trace contextRef="#ctx0" brushRef="#br0">1 521 24575,'4'0'0,"-1"-5"0,15 3 0,16-26 0,-16 16 0,17-23 0,-21 16 0,3-6 0,-1 0 0,4-9 0,0-2 0,-8-10 0,16-4 0,-23 13 0,13-1 0,-18 19 0,0 0 0,0 6 0,0 0 0,0 0 0,0 0 0,0 0 0,6 6 0,-5-4 0,-1 9 0,-7-4 0,0 12 0,-5 1 0,10 11 0,-3-3 0,-1 8 0,4-8 0,-11 14 0,12-8 0,-7 4 0,8-2 0,-6-8 0,5 3 0,-5-5 0,6 0 0,0 5 0,0 1 0,0 0 0,0 5 0,0-10 0,0 4 0,0-5 0,0 0 0,0 0 0,6-6 0,1 4 0,6-9 0,0 4 0,0-6 0,5 0 0,-4 0 0,4 0 0,-5 0 0,0 0 0,5 0 0,-10-6 0,14 4 0,-13-9 0,14 2 0,-4-6 0,6-2 0,0 1 0,-6 7 0,-7-4 0,0 11 0,-11-9 0,5 3 0,0 1 0,-5-4 0,11 9 0,-11-9 0,5 15 0,-12-9 0,5 17 0,-13 0 0,13 2 0,-12-1 0,11 4 0,-10-15 0,11 20 0,-5-8 0,0-1 0,5 4 0,-5-10 0,6 6 0,6 0 0,-5 0 0,11-6 0,-5-1 0,6-6 0,5 0 0,-4 0 0,-1-6 0,-2 5 0,-9-16 0,9 8 0,-10-9 0,5 0 0,-6-2 0,0-4 0,-7-1 0,-1 6 0,-6 0 0,1 12 0,5 7 0,8 1 0,2 11 0,14-11 0,4 5 0,6 1 0,26-5 0,-22 6 0,27-16 0,-34 1 0,6-2 0,-22-3 0,4 11 0,-9-11 0,9 5 0,-10-6 0,-1 6 0,-7 1 0,0 12 0,-6 6 0,11 2 0,-5 4 0,-1 0 0,6 2 0,-11-1 0,12-1 0,-5-5 0,6 0 0,0 0 0,0 5 0,0-4 0,11-1 0,-8-13 0,13-2 0,-4-24 0,2 15 0,16-33 0,-13 26 0,9-6 0,-19 24 0,-2 13 0,-5 1 0,0 4 0,-5-5 0,3 0 0,-4 0 0,-1 5 0,5 1 0,-5 15 0,-3 3 0,7 9 0,-17-1 0,17-8 0,-15-3 0,17-10 0,-14 7 0,2-9 0,-3 2 0,-2-15 0,3 8 0,2-15 0,-2 15 0,-3-8 0,-1 6 0,-1 0 0,2-1 0,11-13 0,1-2 0,12-12 0,3-5 0,8-11 0,9-12 0,4-6 0,-7 4 0,5-4 0,21-17 0,12-9 0,-9 10 0,-21 21 0,0 4 0,27-33 0,-6 20 0,-35 49 0,-9-4 0,5 12 0,-8 1 0,1 1 0,-4-3 0,3-5 0</inkml:trace>
</inkml:ink>
</file>

<file path=ppt/ink/ink21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48.009"/>
    </inkml:context>
    <inkml:brush xml:id="br0">
      <inkml:brushProperty name="width" value="0.05" units="cm"/>
      <inkml:brushProperty name="height" value="0.05" units="cm"/>
      <inkml:brushProperty name="color" value="#F812CA"/>
    </inkml:brush>
  </inkml:definitions>
  <inkml:trace contextRef="#ctx0" brushRef="#br0">80 234 13235,'13'0'0,"5"0"4542,1-7-4542,6 5 1969,-1-13-1969,1 14 1088,4-22-1088,-4 19 3741,1-22-3741,-8 17 0,-9-9 0,2 5 0,-9 0 0,4 0 0,-6 0 0,0 0 0,0-5 0,-6 4 0,-1-5 0,-12 12 0,5 1 0,-4 6 0,5 0 0,0 6 0,6 1 0,-5 0 0,11 10 0,-5-8 0,0 9 0,5-5 0,-13 5 0,13 1 0,-14 6 0,13 9 0,-5 2 0,7 10 0,-10 0 0,7 0 0,-7-1 0,10-8 0,0-3 0,-8-9 0,7-1 0,-7-5 0,2-6 0,-1 3 0,0-7 0,-5 3 0,0-6 0,-2-6 0,-10 0 0,10 0 0,-4-6 0,11-6 0,1-8 0,6 7 0,0 2 0</inkml:trace>
</inkml:ink>
</file>

<file path=ppt/ink/ink21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48.740"/>
    </inkml:context>
    <inkml:brush xml:id="br0">
      <inkml:brushProperty name="width" value="0.05" units="cm"/>
      <inkml:brushProperty name="height" value="0.05" units="cm"/>
      <inkml:brushProperty name="color" value="#F812CA"/>
    </inkml:brush>
  </inkml:definitions>
  <inkml:trace contextRef="#ctx0" brushRef="#br0">232 1 24575,'-29'26'0,"4"1"0,-3 25 0,5-6 0,0-1 0,3-8 0,0-3 0,11-9 0,-14 3 0,19-7 0,-17-4 0,20-6 0,-5-15 0,12 2 0,-5-5 0,5 1 0</inkml:trace>
</inkml:ink>
</file>

<file path=ppt/ink/ink21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49.058"/>
    </inkml:context>
    <inkml:brush xml:id="br0">
      <inkml:brushProperty name="width" value="0.05" units="cm"/>
      <inkml:brushProperty name="height" value="0.05" units="cm"/>
      <inkml:brushProperty name="color" value="#F812CA"/>
    </inkml:brush>
  </inkml:definitions>
  <inkml:trace contextRef="#ctx0" brushRef="#br0">0 1 17458,'8'3'0,"-7"0"3180,7 15-3180,-8 0 1220,0 1-1220,0 16 644,0-9-644,7 9 2073,-5-11-2073,5 1 0,-7-1 0,0-4 0,0-2 0,6-5 0,-5-6 0,5-1 0</inkml:trace>
</inkml:ink>
</file>

<file path=ppt/ink/ink21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9:32:49.465"/>
    </inkml:context>
    <inkml:brush xml:id="br0">
      <inkml:brushProperty name="width" value="0.05" units="cm"/>
      <inkml:brushProperty name="height" value="0.05" units="cm"/>
      <inkml:brushProperty name="color" value="#F812CA"/>
    </inkml:brush>
  </inkml:definitions>
  <inkml:trace contextRef="#ctx0" brushRef="#br0">1 37 24575,'45'0'0,"1"0"0,0-11 0,0 9 0,-10-8 0,-7 10 0,-11-6 0,-10 4 0,-3-3 0</inkml:trace>
</inkml:ink>
</file>

<file path=ppt/ink/ink21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10T18:53:56.069"/>
    </inkml:context>
    <inkml:brush xml:id="br0">
      <inkml:brushProperty name="width" value="0.05" units="cm"/>
      <inkml:brushProperty name="height" value="0.05" units="cm"/>
      <inkml:brushProperty name="color" value="#5B2D90"/>
    </inkml:brush>
  </inkml:definitions>
  <inkml:trace contextRef="#ctx0" brushRef="#br0">0 30 24575,'0'-13'0,"6"5"0,1 3 0,6 5 0,0 0 0,5 0 0,1 0 0,6 0 0,-6 5 0,-1-3 0,-11 9 0,5-4 0,-3 12 0,6 0 0,1 6 0,0-1 0,9 5 0,1 1 0,-1-11 0,-8 17 0,9-21 0,-21 14 0,26-10 0,-28-6 0,19 3 0,-19-3 0,18 3 0,-12-2 0,9 0 0,-5-1 0,0-6 0,1 10 0,0-9 0,7 16 0,-6-16 0,7 14 0,-9-14 0,2 5 0,2 13 0,-3-15 0,3 11 0,3-6 0,0 7 0,1-1 0,-4 6 0,-4-16 0,0 1 0,0 0 0,0 0 0,0 0 0,0 0 0,-6 0 0,10 1 0,-4 7 0,1-5 0,8 6 0,-20-9 0,15 2 0,-15-2 0,9 0 0,-10-1 0,16 9 0,-3-5 0,-1 5 0,9-5 0,-19-3 0,19-4 0,-19 7 0,18-6 0,0 27 0,-6-18 0,14 13 0,-26-18 0,19-5 0,-19 17 0,18-14 0,-18 16 0,14-8 0,0 4 0,-8-3 0,17 3 0,-23-11 0,19 3 0,-19-2 0,18 2 0,-18-3 0,23 11 0,-11-1 0,3 1 0,4-2 0,-19-9 0,19 3 0,-20-3 0,25 11 0,-24-3 0,28 12 0,-27-12 0,26 22 0,-15-24 0,3 15 0,4-18 0,-19 2 0,15 3 0,-16 4 0,12 0 0,-5 10 0,1-8 0,4 9 0,-12-17 0,21 9 0,-20-8 0,24 6 0,-25-8 0,20 4 0,-8-6 0,0 5 0,7-5 0,-18-3 0,19 3 0,-19-3 0,13 2 0,-8 4 0,-1-5 0,9 6 0,-13-7 0,19 3 0,-19-2 0,19 2 0,-20-3 0,20 3 0,-19-3 0,19 3 0,-20-2 0,20 7 0,-13-6 0,3 5 0,0-7 0,-11 0 0,10 0 0,-9 0 0,15 1 0,-4 7 0,1-5 0,8 6 0,-20-9 0,20-4 0,-19 8 0,19-15 0,-19 20 0,13-7 0,-9 4 0,1 0 0,3-6 0,-9 0 0,14 1 0,-13-1 0,19-4 0,-12 8 0,8-9 0,-3 15 0,3-7 0,-10 3 0,14-3 0,-1 15 0,-6-12 0,14 14 0,-11-10 0,3-7 0,1 1 0,-8 0 0,0-14 0,2 18 0,-3-18 0,3 19 0,-3-19 0,3 19 0,-2-20 0,2 20 0,-3-19 0,3 19 0,-3-20 0,-4 20 0,8-19 0,-7 19 0,8-19 0,-2 18 0,7-3 0,-6-3 0,0 6 0,-1-19 0,-13 14 0,19-13 0,-19 14 0,19-16 0,-20 11 0,20-5 0,-8 0 0,-1 4 0,9-9 0,-19 9 0,19-9 0,-19 9 0,18-9 0,-18 9 0,19-9 0,-8 9 0,-1-4 0,9 0 0,-19 5 0,19-11 0,-9 12 0,12-11 0,-11 11 0,8-11 0,-9 11 0,12-12 0,-12 12 0,9-11 0,-8 4 0,0-1 0,7-3 0,-7 4 0,11 1 0,-6-5 0,-1 5 0,-5-1 0,0-5 0,0 5 0,0-6 0,0 0 0,0 0 0,-1 0 0,1 0 0,0 0 0,0-6 0,0 5 0,0-11 0,0 11 0,0-11 0,5 11 0,-10-11 0,14 11 0,-8-13 0,10 13 0,-10-13 0,3 13 0,-10-5 0,0 0 0,5 5 0,-11-11 0,10 11 0,-9-11 0,9 5 0,-4 0 0,1-5 0,3 11 0,-2-16 0,4 14 0,-4-13 0,2 14 0,-3-9 0,4 4 0,1-7 0,0 1 0,0 0 0,2-5 0,-2 4 0,1-4 0,-1 5 0,2-5 0,0-2 0,1-5 0,0 1 0,1-1 0,-8 5 0,4 8 0,-12-5 0,11 9 0,-3-16 0,-2 10 0,6 2 0,-11-5 0,9 8 0,-9-9 0,9 5 0,-10 0 0,11 0 0,-11-5 0,11 4 0,-11-5 0,11 6 0,-11 0 0,11 0 0,-11 0 0,10-5 0,-3 3 0,-1-4 0,4 6 0,-9 0 0,9 0 0,-9 0 0,9 0 0,-4-5 0,0 3 0,5-4 0,-11 6 0,11 0 0,-11 0 0,11 0 0,-11 0 0,11 0 0,-11 0 0,16-7 0,-15 5 0,9-5 0,-5 7 0,-5 0 0,5 0 0,0 0 0,-5 0 0,5 0 0,0 0 0,-5-6 0,11 11 0,-11-14 0,12 8 0,-11-11 0,11 12 0,-11-4 0,3 10 0,1 0 0,-5-10 0,12 3 0,-11-11 0,11 12 0,-11-9 0,11 8 0,-11-11 0,11 6 0,-12 1 0,5 5 0,0 0 0,-5 0 0,5 0 0,-1 0 0,-3 0 0,9 0 0,-9 0 0,9 0 0,-9 0 0,9 0 0,-9 0 0,3-1 0,6 0 0,-2-5 0,3 3 0,0-3 0,-11 6 0,10 0 0,-9 0 0,9 0 0,-9 0 0,9-6 0,-4 5 0,1-5 0,3 6 0,-10 0 0,11 0 0,-11 0 0,16-2 0,-3-6 0,-1 5 0,4-4 0,-16 7 0,11 0 0,-11 0 0,16-2 0,-14-3 0,15-4 0,-16-2 0,20-11 0,-7 11 0,3-4 0,8 3 0,-22 5 0,27-14 0,-16 8 0,9 2 0,-11 5 0,3 5 0,-13 0 0,19-2 0,-19 3 0,19-3 0,-20 2 0,20-2 0,-19 3 0,23-11 0,-16 8 0,6-6 0,1 1 0,-3 5 0,-1-5 0,9 5 0,-19 2 0,14 0 0,-16 1 0,16-2 0,-4-5 0,7 3 0,-2-3 0,-5 7 0,0 0 0,0 0 0,-1 0 0,1 0 0,0 0 0,0 0 0,5-8 0,-9 7 0,13-8 0,-20 8 0,30-5 0,-27 5 0,26-5 0,-23 6 0,16-8 0,-9 7 0,3-5 0,-5 6 0,0 0 0,-6 0 0,10-2 0,-14 2 0,24-9 0,-17 7 0,19-7 0,-10 7 0,16 6 0,13-24 0,11 14 0,11-22 0,-22 21 0,1 1 0,16-9 0,20-9 0,-39 14 0,0 0 0,0 0 0,-1 10 0,-4-12 0,-6 21 0,-9-22 0,-8 17 0,2-3 0,-12 0 0,9 11 0,-10-5 0,6 6 0,0 0 0,5 0 0,-4 0 0,9-8 0,-25 7 0,-10 3 0,-4 1 0,-5 7 0</inkml:trace>
</inkml:ink>
</file>

<file path=ppt/ink/ink21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1T19:50:04.985"/>
    </inkml:context>
    <inkml:brush xml:id="br0">
      <inkml:brushProperty name="width" value="0.05" units="cm"/>
      <inkml:brushProperty name="height" value="0.05" units="cm"/>
      <inkml:brushProperty name="color" value="#004F8B"/>
    </inkml:brush>
  </inkml:definitions>
  <inkml:trace contextRef="#ctx0" brushRef="#br0">0 622 24575,'17'-25'0,"3"0"0,23-18 0,-10 9 0,16-10 0,-19 19 0,12-6 0,-13 11 0,11-5 0,-11 1 0,5 4 0,-11-3 0,-1 5 0,-6 2 0,1-1 0,0 0 0,-4 0 0,2 4 0,-2-3 0,9 7 0,0-8 0,6 7 0,-1-8 0,0 8 0,1-3 0,-1 0 0,1 2 0,4-2 0,3 8 0,11-9 0,1 11 0,14-7 0,1 5 0,1 4 0,5-4 0,-6 5 0,1 0 0,-3-5 0,-6 4 0,-6-4 0,-8 5 0,-7 0 0,-5 0 0,-6 0 0,4 0 0,-8 0 0,0 0 0,-3 0 0,-2 0 0,3 0 0,1 4 0,0 0 0,-1 5 0,1-1 0,0 0 0,-1 1 0,6-1 0,0 1 0,6 4 0,17 6 0,-13-3 0,13 6 0,-18-8 0,0 4 0,1-4 0,-1 3 0,-4-3 0,-2 0 0,1 2 0,-9-7 0,8 4 0,-13-6 0,8 2 0,-8-2 0,4 1 0,-5 0 0,1-1 0,4 1 0,-4 0 0,8 0 0,-8-1 0,8 2 0,-8-2 0,8 1 0,-7 0 0,11 1 0,-6-1 0,12 1 0,-3 0 0,10 0 0,-5 0 0,11-3 0,-5-2 0,6-4 0,0 0 0,-1 0 0,1 0 0,0 0 0,0 0 0,30 0 0,-17-5 0,19-5 0,-13-2 0,-16-7 0,16 2 0,-17 1 0,4-4 0,0 1 0,-10 3 0,-1-1 0,-14 8 0,-4 1 0,0-4 0,-1 2 0,1-2 0,-4 4 0,2-4 0,-2 3 0,-1-3 0,4 4 0,-7 0 0,2 0 0,-3 1 0,-1 2 0,-3-1 0,0 2 0,-4-4 0,0 1 0,0 0 0,0 0 0,0-1 0,0 1 0,0-1 0,0-2 0,0 9 0,3 3 0,6 10 0,4 5 0,9 5 0,-4-4 0,10 5 0,-11-6 0,5-3 0,-1 2 0,-3-2 0,4-1 0,-6-1 0,1-3 0,-1-1 0,1 0 0,-4 0 0,2 0 0,-6 0 0,2 0 0,-3-1 0,0 1 0,-1-1 0,1 1 0,-1-4 0,-3 3 0,3-6 0,-3 2 0,3 0 0,1 2 0,3-1 0,2 3 0,0-3 0,2 1 0,-6 1 0,2-5 0,-3 2 0,-1-3 0,1 4 0,-1-3 0,5 2 0,1 1 0,3-3 0,6 2 0,6-3 0,1 0 0,3 0 0,-4 0 0,-1 0 0,1 0 0,-6 4 0,4-3 0,-8 3 0,4-4 0,-6 0 0,-3 0 0,-2 0 0,-3 0 0,-1 0 0,1 0 0,0 0 0,-1 0 0,0 0 0,1 0 0,-1 0 0,1 0 0,3 0 0,2 0 0,4 0 0,7 0 0,-6-4 0,6 3 0,-7-7 0,-5 8 0,0-4 0,-5 0 0,1 4 0,-1-4 0,1 1 0,3 2 0,2-6 0,3 2 0,1 0 0,4-2 0,2 1 0,0-3 0,3 4 0,-8-2 0,8 2 0,-8-4 0,8 0 0,-3 4 0,4-3 0,0 3 0,6-4 0,-4-1 0,9 0 0,-9 1 0,4-1 0,-6 1 0,-4 0 0,3-4 0,-8 3 0,3-2 0,-4 7 0,0-3 0,-5 7 0,0-2 0,-1 3 0,-2 0 0,2 0 0,11 0 0,3 0 0,15 0 0,21 0 0,-16 0 0,28 0 0,-16-5 0,12 3 0,-13-7 0,-3 8 0,-13-8 0,-5 3 0,-3-3 0,-9 4 0,3-4 0,-3 8 0,4-7 0,1 7 0,4-3 0,3 4 0,-1-4 0,4 3 0,-9-3 0,4 0 0,-6 3 0,-4-3 0,-2 4 0,-4-4 0,0 3 0,-1-3 0,1 4 0,-4 0 0,2 0 0,-2 0 0,4 0 0,-1 0 0,1 0 0,-5 0 0,0 0 0,-4 0 0,-1 0 0,1 0 0,-1 0 0,1 0 0,7 0 0,-2 0 0,7 0 0,1 0 0,-3 0 0,8 0 0,-8 0 0,4 0 0,-10 0 0,0 0 0,-5 0 0,1 0 0,-1 0 0,1 0 0,4 0 0,0 0 0,10 4 0,6 2 0,0 3 0,5 0 0,-5 0 0,-1 1 0,-4-2 0,-2-3 0,-8 2 0,-2-6 0,-3 3 0,-4-1 0,3 1 0,-3 3 0,3 0 0,-3 1 0,0-1 0,-1-3 0,-2 3 0,2-3 0,0 1 0,-2 1 0,6-5 0,-6 5 0,5-2 0,-1 4 0,2 4 0,1 0 0,1 10 0,0-5 0,-1 1 0,0-3 0,0-6 0,-4 3 0,3-5 0,-6 1 0,2-1 0,-3 1 0,0-1 0,0 0 0,3 0 0,-2 1 0,3-1 0,-1 1 0,-2-1 0,2 1 0,-3-1 0,4-2 0,-4 1 0,4-2 0,-4 3 0,0 0 0,0 1 0,3-1 0,-2 1 0,2-1 0,-3 1 0,4-4 0,-4 3 0,4-4 0,-4 4 0,0 0 0,0 1 0,3-1 0,-2 0 0,2 1 0,1-1 0,-4-3 0,4 0 0</inkml:trace>
</inkml:ink>
</file>

<file path=ppt/ink/ink21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1T19:50:08.218"/>
    </inkml:context>
    <inkml:brush xml:id="br0">
      <inkml:brushProperty name="width" value="0.05" units="cm"/>
      <inkml:brushProperty name="height" value="0.05" units="cm"/>
      <inkml:brushProperty name="color" value="#004F8B"/>
    </inkml:brush>
  </inkml:definitions>
  <inkml:trace contextRef="#ctx0" brushRef="#br0">0 0 24575,'0'11'0,"0"11"0,0-7 0,0 5 0,0-12 0,0-1 0,0 0 0,0 1 0,0-1 0,0 0 0,0 1 0,0-1 0,0 0 0,0 0 0,0 0 0,0 1 0,0-1 0,0 1 0,0 3 0,0-2 0,0 2 0,0-3 0,0-1 0,0 0 0,0 0 0,0 1 0,0-1 0,0 0 0,0 1 0,0-1 0,0 1 0,0-1 0,0 1 0,0 0 0,0-1 0,0 0 0,0 0 0,0 0 0,0 0 0,0 1 0,0-1 0,0 0 0,0-3 0,0-1 0</inkml:trace>
</inkml:ink>
</file>

<file path=ppt/ink/ink21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1T19:50:10.602"/>
    </inkml:context>
    <inkml:brush xml:id="br0">
      <inkml:brushProperty name="width" value="0.05" units="cm"/>
      <inkml:brushProperty name="height" value="0.05" units="cm"/>
      <inkml:brushProperty name="color" value="#004F8B"/>
    </inkml:brush>
  </inkml:definitions>
  <inkml:trace contextRef="#ctx0" brushRef="#br0">359 0 24575,'0'11'0,"-9"6"0,-12 26 0,0-16 0,-8 14 0,16-24 0,1-1 0,4 1 0,0-5 0,3 0 0,-2-4 0,6-1 0,-5 0 0,5 1 0,-2-1 0,3 0 0,-4 1 0,3-1 0,-5 1 0,1-1 0,-2 1 0,3 4 0,-3-4 0,3 4 0,-4-5 0,4 5 0,-3-4 0,6 4 0,-6-5 0,3 1 0,0-1 0,-3 1 0,6 4 0,-6-4 0,3 8 0,-4-8 0,3 8 0,-2-4 0,3 5 0,-5 0 0,1-1 0,-4 1 0,2 0 0,-2-1 0,4-3 0,0 3 0,0-8 0,3 4 0,-2-5 0,7 1 0,-7-4 0,6 2 0,-2-5 0,3 2 0</inkml:trace>
</inkml:ink>
</file>

<file path=ppt/ink/ink2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34.473"/>
    </inkml:context>
    <inkml:brush xml:id="br0">
      <inkml:brushProperty name="width" value="0.05" units="cm"/>
      <inkml:brushProperty name="height" value="0.05" units="cm"/>
      <inkml:brushProperty name="color" value="#AB008B"/>
    </inkml:brush>
  </inkml:definitions>
  <inkml:trace contextRef="#ctx0" brushRef="#br0">0 69 24575,'0'-13'0,"0"0"0,6 0 0,7 5 0,6-5 0,0 11 0,-1-5 0,-10 13 0,3-5 0,-10 11 0,5 0 0,-6 2 0,0 4 0,0-5 0,0 0 0,-6 0 0,-5 15 0,-5-7 0,-2 8 0,4-16 0,12-8 0,9-5 0,7 0 0,15-6 0,1 5 0,33-15 0,-3 13 0,18-19 0,-11 19 0,-9-19 0,-12 19 0,-17-13 0,-11 9 0,-17-6 0,-7 6 0,-3 1 0,-2 6 0</inkml:trace>
</inkml:ink>
</file>

<file path=ppt/ink/ink21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1T19:50:15.150"/>
    </inkml:context>
    <inkml:brush xml:id="br0">
      <inkml:brushProperty name="width" value="0.05" units="cm"/>
      <inkml:brushProperty name="height" value="0.05" units="cm"/>
      <inkml:brushProperty name="color" value="#004F8B"/>
    </inkml:brush>
  </inkml:definitions>
  <inkml:trace contextRef="#ctx0" brushRef="#br0">0 422 24575,'0'7'0,"0"0"0,3-3 0,-2 2 0,5-2 0,-1 3 0,-2 1 0,4-1 0,-3 1 0,1-1 0,1-3 0,-5 3 0,6-3 0,-6 3 0,2 1 0,0-5 0,-2 4 0,6-7 0,-3 6 0,3-5 0,0 6 0,1-3 0,-1 3 0,1-3 0,-1 3 0,1-3 0,0 4 0,-1-1 0,1 1 0,-1-4 0,1-1 0,-4 1 0,-1-6 0,-3 1 0,0-6 0,0-1 0,0 1 0,0-1 0,0-4 0,0 4 0,0-8 0,4 3 0,-3 1 0,6-4 0,-6 7 0,3-7 0,-1 8 0,-2-8 0,2 7 0,-3-6 0,4-2 0,1-8 0,3 3 0,-3-2 0,2 7 0,-2 1 0,-1-1 0,4 0 0,-7 0 0,2 1 0,-3 3 0,0-3 0,0 3 0,0 1 0,0 0 0,0 0 0,0 4 0,0-4 0,0 4 0,0 1 0,4-1 0,-4 1 0,4-1 0,-4 1 0,0 0 0,0 0 0,0 0 0,0 0 0,0 0 0,3 3 0,-2-2 0,6 2 0,-6-4 0,2 1 0,0 0 0,-2-1 0,5 4 0,-2 1 0,3 3 0,0 0 0,1 0 0,3 0 0,-2 0 0,2 0 0,1 0 0,-3 0 0,2 0 0,-3 0 0,2 0 0,7 0 0,4 0 0,12 0 0,1 0 0,6 0 0,0 0 0,6 0 0,-5 0 0,0 0 0,-3 0 0,-14 0 0,3 0 0,-14 0 0,-2 0 0,-3 0 0,-4 3 0,-1 1 0,-3 3 0,0-3 0,0 0 0</inkml:trace>
</inkml:ink>
</file>

<file path=ppt/ink/ink21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1T19:50:18.128"/>
    </inkml:context>
    <inkml:brush xml:id="br0">
      <inkml:brushProperty name="width" value="0.05" units="cm"/>
      <inkml:brushProperty name="height" value="0.05" units="cm"/>
      <inkml:brushProperty name="color" value="#004F8B"/>
    </inkml:brush>
  </inkml:definitions>
  <inkml:trace contextRef="#ctx0" brushRef="#br0">0 1 24575,'0'15'0,"0"15"0,0-14 0,0 10 0,0-14 0,0-4 0,0 4 0,0-4 0,0-1 0,0 1 0,0-1 0,0 1 0,0-1 0,0 1 0,0 3 0,0-2 0,0 2 0,0-3 0,0-1 0,0 0 0,0 1 0,0-1 0,0 0 0,0 1 0,0-1 0,0 1 0,0-1 0,0 0 0,0 0 0,0 0 0,0-3 0,0-1 0</inkml:trace>
</inkml:ink>
</file>

<file path=ppt/ink/ink21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1T19:50:21.679"/>
    </inkml:context>
    <inkml:brush xml:id="br0">
      <inkml:brushProperty name="width" value="0.05" units="cm"/>
      <inkml:brushProperty name="height" value="0.05" units="cm"/>
      <inkml:brushProperty name="color" value="#004F8B"/>
    </inkml:brush>
  </inkml:definitions>
  <inkml:trace contextRef="#ctx0" brushRef="#br0">1 77 24575,'3'11'0,"9"7"0,-3-9 0,7 7 0,-9-9 0,1 1 0,-1-4 0,1 3 0,-1-7 0,-3 7 0,2-3 0,-5 3 0,6 1 0,-7-1 0,7-3 0,-6 3 0,6-3 0,-3 4 0,3-1 0,0 0 0,0 0 0,0 0 0,1 1 0,-1-1 0,5 1 0,-3 0 0,2 0 0,-3-1 0,-1 5 0,1-4 0,0 4 0,-4-5 0,3 1 0,-7-1 0,3 0 0,-3 0 0,4 1 0,-3-1 0,5-3 0,-5 2 0,2-8 0,-3 1 0,0-10 0,0 2 0,0-7 0,0 4 0,0-1 0,4-3 0,-3 8 0,6-4 0,-6 0 0,2 4 0,-3-4 0,0 5 0,0 0 0,0-1 0,0 1 0,0-5 0,0 3 0,0-2 0,0-1 0,0 3 0,0-2 0,0 3 0,0 1 0,0 0 0,0 0 0,0-1 0,0-3 0,0 2 0,0-7 0,0 8 0,0-8 0,0 7 0,0-2 0,0 3 0,0 0 0,0 1 0,0 0 0,0 3 0,0 0 0</inkml:trace>
</inkml:ink>
</file>

<file path=ppt/ink/ink21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1T19:50:27.278"/>
    </inkml:context>
    <inkml:brush xml:id="br0">
      <inkml:brushProperty name="width" value="0.05" units="cm"/>
      <inkml:brushProperty name="height" value="0.05" units="cm"/>
      <inkml:brushProperty name="color" value="#004F8B"/>
    </inkml:brush>
  </inkml:definitions>
  <inkml:trace contextRef="#ctx0" brushRef="#br0">0 456 24575,'0'-12'0,"0"-5"0,22-20 0,3 4 0,15-17 0,2 17 0,-9-3 0,2 5 0,-5 1 0,-1 5 0,-5 2 0,3 0 0,-9 8 0,5-7 0,-11 14 0,4-5 0,-8 9 0,4-3 0,-5 6 0,1-6 0,0 7 0,-1-4 0,5 4 0,0-4 0,10 3 0,-5-2 0,5-1 0,-5 3 0,-1-3 0,-3 1 0,-2 2 0,-3-2 0,-1 3 0,1 0 0,-1 0 0,1 0 0,0 0 0,-1 0 0,1 0 0,-1 0 0,5 3 0,4 13 0,2-1 0,-2 5 0,-1-5 0,-6-6 0,3 7 0,0-7 0,-3 6 0,3-6 0,-4 7 0,-1-8 0,1 4 0,4-1 0,-4-2 0,4 7 0,-4-8 0,0 8 0,0-8 0,0 8 0,0-8 0,-1 4 0,1-5 0,-1 1 0,-2-1 0,1-3 0,-2 0 0,4-1 0,-1-2 0,0 5 0,1-1 0,-1 2 0,5 1 0,-3-4 0,2 3 0,-3-6 0,-1 6 0,1-6 0,-1 2 0,1-3 0,-1 0 0,0 0 0,5 0 0,0 0 0,10 0 0,0 0 0,6 0 0,-1 0 0,1 0 0,-1-8 0,0 2 0,-4-11 0,3 7 0,-8-6 0,3 3 0,-4 0 0,-4-3 0,3 6 0,-7-1 0,2 6 0,-7-2 0,3 3 0,-3-3 0,0-1 0,3 1 0,-7-1 0,7-4 0,-2 4 0,-1-4 0,3 4 0,-6 1 0,2-1 0,-3 0 0,0 1 0,0 0 0,0 0 0,0 0 0,0 0 0,3 0 0,-2-1 0,3 1 0,-4-3 0,0 8 0,0 0 0,3 13 0,2 2 0,0 3 0,2-3 0,-3 3 0,0-8 0,4 8 0,-7-8 0,2 4 0,1-4 0,0-4 0,0 2 0,2-5 0,-2 6 0,4-3 0,-1 4 0,1-1 0,-1-3 0,-3 2 0,3-5 0,-3 2 0,3-3 0,0 4 0,1-4 0,-1 7 0,1-6 0,-1 2 0,1-3 0,0 4 0,-1-3 0,0 2 0,1-3 0,-2 0 0,2 0 0,3 0 0,2 0 0,-1 0 0,0 0 0,-1 0 0,-2 0 0,2 0 0,-3 0 0,-1 0 0,0 0 0,9 0 0,-2 0 0,7 0 0,-4 0 0,-5-3 0,4 2 0,-7-3 0,2 4 0,1 0 0,0 0 0,5 0 0,0 0 0,-1 0 0,1 0 0,4 0 0,-3 0 0,0 0 0,-3 0 0,-6 0 0,2 0 0,-3 0 0,-1 0 0,1 0 0,-1 0 0,0 4 0,1 0 0,-1 3 0,1 1 0,3 0 0,2 0 0,-1 0 0,0-4 0,-4 3 0,-1-3 0,1 4 0,-1-4 0,1 2 0,-4-2 0,-1 3 0,0 1 0,-2-1 0,6 0 0,-7 1 0,4-1 0,-1 1 0,-2-1 0,2 1 0,-3-1 0,0 0 0,4 0 0,-3 1 0,2-1 0,1 5 0,-3 0 0,6 5 0,-6 0 0,3-1 0,-1 1 0,-2 0 0,3-5 0,-4 0 0,0-5 0,0 1 0,0-1 0,0 1 0,0-1 0,0-3 0,0-1 0</inkml:trace>
</inkml:ink>
</file>

<file path=ppt/ink/ink21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1T19:50:31.523"/>
    </inkml:context>
    <inkml:brush xml:id="br0">
      <inkml:brushProperty name="width" value="0.05" units="cm"/>
      <inkml:brushProperty name="height" value="0.05" units="cm"/>
      <inkml:brushProperty name="color" value="#004F8B"/>
    </inkml:brush>
  </inkml:definitions>
  <inkml:trace contextRef="#ctx0" brushRef="#br0">0 1 24575,'0'15'0,"0"11"0,0-11 0,0 16 0,0-17 0,0 7 0,0-4 0,0-1 0,0 1 0,0 0 0,0-1 0,0-3 0,0-1 0,0-5 0,0 1 0,0-1 0,0 0 0,0 1 0,0-1 0,0 0 0,0 0 0,0 1 0,0-1 0,0 0 0,0 1 0,0-1 0,0 0 0,0 0 0,0 0 0,0 0 0,0-1 0,0-2 0,0-1 0</inkml:trace>
</inkml:ink>
</file>

<file path=ppt/ink/ink21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1T19:50:34.684"/>
    </inkml:context>
    <inkml:brush xml:id="br0">
      <inkml:brushProperty name="width" value="0.05" units="cm"/>
      <inkml:brushProperty name="height" value="0.05" units="cm"/>
      <inkml:brushProperty name="color" value="#004F8B"/>
    </inkml:brush>
  </inkml:definitions>
  <inkml:trace contextRef="#ctx0" brushRef="#br0">613 1 24575,'-22'23'0,"-15"14"0,-3 5 0,-5 14 0,2-10 0,2-2 0,10-8 0,7-12 0,5-2 0,3-5 0,10-4 0,-5-2 0,7-4 0,-3 1 0,0-2 0,3 1 0,-2-3 0,5 2 0,-6-2 0,3 4 0,-4-1 0,1 1 0,2-1 0,-1 1 0,1-1 0,-2 1 0,-1-1 0,0 1 0,1-1 0,2 1 0,-1-4 0,5 3 0,-6-6 0,6 5 0,-5-2 0,2 0 0,-4 3 0,0-3 0,1 4 0,-1-1 0,0 1 0,1-4 0,3 3 0,-3-7 0,3 7 0,0-3 0,1 2 0,3 1 0,-4-3 0,0 2 0,-4-1 0,1 2 0,-1 1 0,-4 0 0,7-1 0,-6 1 0,7 0 0,0-1 0,-3-3 0,6 0 0,-2-4 0</inkml:trace>
</inkml:ink>
</file>

<file path=ppt/ink/ink21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1T19:50:39.718"/>
    </inkml:context>
    <inkml:brush xml:id="br0">
      <inkml:brushProperty name="width" value="0.05" units="cm"/>
      <inkml:brushProperty name="height" value="0.05" units="cm"/>
      <inkml:brushProperty name="color" value="#004F8B"/>
    </inkml:brush>
  </inkml:definitions>
  <inkml:trace contextRef="#ctx0" brushRef="#br0">1 373 24575,'0'11'0,"0"1"0,13 11 0,-6-9 0,11 3 0,-11-9 0,-3-1 0,3 1 0,-2 3 0,2-2 0,1 3 0,-4-5 0,3 1 0,-3-1 0,0 1 0,3-1 0,-6 1 0,2-1 0,0 1 0,-2-1 0,6-3 0,-6 2 0,5-5 0,-5 6 0,6-3 0,-7 4 0,7-1 0,-6 0 0,2 0 0,0 0 0,1 0 0,0 0 0,2-3 0,-5 3 0,2-10 0,-3-1 0,0-9 0,0-4 0,0 1 0,0-6 0,4-1 0,-3-4 0,7 4 0,-7-3 0,6 8 0,-6-4 0,3 6 0,0-1 0,-3 0 0,2 4 0,-3-2 0,0 6 0,4-3 0,-3 5 0,2-1 0,-3-4 0,0 4 0,3-1 0,-2 3 0,2 1 0,1-2 0,-3-1 0,2 0 0,0 1 0,-2-5 0,3-1 0,-4 1 0,3-4 0,-2 3 0,3-4 0,0 1 0,-4-1 0,8 0 0,-7 4 0,2 2 0,-3 3 0,0 0 0,0 1 0,0 0 0,0 0 0,0 0 0,0-3 0,0 3 0,4 0 0,-4 0 0,7 7 0,-6-7 0,5 6 0,-5-5 0,2 2 0,0 0 0,1 1 0,3 3 0,0 0 0,0 0 0,0 0 0,0 0 0,0 0 0,9 0 0,-2 0 0,8 0 0,-1 0 0,2 0 0,-1 0 0,0 0 0,-6 0 0,-3 0 0,-2 0 0,-3 0 0,-1 0 0,0 0 0,9 4 0,2-3 0,15 3 0,2-4 0,4 0 0,1 0 0,-6 0 0,-1 0 0,-10 0 0,-2 4 0,-8-3 0,-1 3 0,-8-4 0,-1 0 0</inkml:trace>
</inkml:ink>
</file>

<file path=ppt/ink/ink21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1T19:50:41.923"/>
    </inkml:context>
    <inkml:brush xml:id="br0">
      <inkml:brushProperty name="width" value="0.05" units="cm"/>
      <inkml:brushProperty name="height" value="0.05" units="cm"/>
      <inkml:brushProperty name="color" value="#004F8B"/>
    </inkml:brush>
  </inkml:definitions>
  <inkml:trace contextRef="#ctx0" brushRef="#br0">41 0 24575,'0'20'0,"0"-4"0,0 28 0,0-21 0,0 12 0,0-23 0,0-5 0,0 5 0,-7-3 0,5 3 0,-6 0 0,5 0 0,2 1 0,-3-2 0,0 1 0,3-4 0,-3 4 0,4-5 0,0 1 0,-3-4 0,3 2 0,-3-2 0,3 3 0,0 0 0,0 0 0,0 1 0,0-5 0,0 1 0</inkml:trace>
</inkml:ink>
</file>

<file path=ppt/ink/ink21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1T19:50:45.759"/>
    </inkml:context>
    <inkml:brush xml:id="br0">
      <inkml:brushProperty name="width" value="0.05" units="cm"/>
      <inkml:brushProperty name="height" value="0.05" units="cm"/>
      <inkml:brushProperty name="color" value="#004F8B"/>
    </inkml:brush>
  </inkml:definitions>
  <inkml:trace contextRef="#ctx0" brushRef="#br0">0 102 24575,'11'4'0,"4"0"0,-5 4 0,4-4 0,-14 2 0,7-5 0,-6 5 0,6-2 0,-3 4 0,3-4 0,1 3 0,-1-7 0,-3 7 0,3-6 0,-3 5 0,4-5 0,-1 5 0,0-1 0,0 2 0,1-3 0,0 3 0,-1-3 0,1 3 0,-1 1 0,5 0 0,-4-1 0,4 1 0,-5 0 0,1-4 0,-4 3 0,2-6 0,-2 5 0,3-5 0,-3 5 0,2-5 0,-5 6 0,2-3 0,0 3 0,-2 0 0,2 0 0,0-4 0,-2 4 0,2-3 0,-3 3 0,3 0 0,-2-6 0,2-6 0,-3-3 0,0-7 0,0 6 0,0-6 0,0 6 0,0-7 0,0 8 0,0-4 0,0 0 0,0 3 0,0-2 0,0 3 0,0 0 0,0 1 0,0-1 0,0 1 0,0 0 0,0-1 0,0 1 0,0 0 0,0-4 0,0 2 0,0-2 0,0 3 0,0 1 0,0-1 0,0 1 0,0 0 0,0 0 0,0 0 0,0-1 0,0-3 0,0 3 0,0-3 0,0 4 0,0-1 0,0 4 0,0 1 0</inkml:trace>
</inkml:ink>
</file>

<file path=ppt/ink/ink21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1T19:50:53.611"/>
    </inkml:context>
    <inkml:brush xml:id="br0">
      <inkml:brushProperty name="width" value="0.05" units="cm"/>
      <inkml:brushProperty name="height" value="0.05" units="cm"/>
      <inkml:brushProperty name="color" value="#F812CA"/>
    </inkml:brush>
  </inkml:definitions>
  <inkml:trace contextRef="#ctx0" brushRef="#br0">0 333 24575,'0'-16'0,"0"3"0,12-46 0,-1 29 0,10-30 0,-7 38 0,3 0 0,-8 5 0,7 4 0,-8 2 0,4 3 0,-4 0 0,-1 4 0,0 0 0,0 4 0,0 0 0,1 0 0,-1 0 0,4 0 0,-2 0 0,1 0 0,-2 0 0,-1 0 0,-3 3 0,3 1 0,-6 4 0,5-1 0,-2 1 0,4-1 0,-1 1 0,1-1 0,-1 1 0,1 0 0,0-1 0,-1 1 0,-3-1 0,3-3 0,-3 3 0,3-7 0,1 7 0,-1-3 0,1 4 0,-1-4 0,1 2 0,-1-1 0,0 2 0,1-3 0,-1 2 0,0-5 0,0 5 0,0-5 0,0 2 0,0-3 0,4 0 0,2 0 0,3 0 0,1 0 0,0 0 0,-1 0 0,-3 0 0,3-4 0,-8 0 0,8-4 0,-7-4 0,2 3 0,-3-3 0,0 8 0,-4-3 0,2 3 0,-5-4 0,6 1 0,-6-1 0,6-3 0,-3 2 0,0-7 0,3 3 0,-2-3 0,3 3 0,-3 1 0,1 5 0,-5-1 0,2 0 0,-3 1 0,0 6 0,0 5 0,0 4 0,0 2 0,0-2 0,0-1 0,0 1 0,0-1 0,0 1 0,0-1 0,0 1 0,0-1 0,4 0 0,-4 0 0,7-3 0,-3 2 0,3-5 0,0 6 0,0-6 0,1 5 0,-1-5 0,1 6 0,-1-3 0,1 0 0,0-1 0,-1 1 0,1-3 0,-1 2 0,0-3 0,1 0 0,-1 3 0,0-2 0,1 3 0,-1-4 0,1 0 0,-1 0 0,-3 2 0,2-1 0,-2 6 0,4-7 0,-1 7 0,1-6 0,-1 6 0,1-7 0,-4 7 0,3-6 0,-6 5 0,2-2 0,-3 3 0,3 0 0,-2 0 0,6 1 0,-6-1 0,6 5 0,-3 1 0,5 3 0,-5 1 0,3-4 0,-6-2 0,2-3 0,-3-1 0,0 1 0,0-1 0,0 0 0,0 1 0,0-1 0,0-1 0,0 2 0,0-1 0,0 0 0,0 0 0,0 0 0,0 0 0,0 0 0,0 0 0,0-3 0,0-1 0</inkml:trace>
</inkml:ink>
</file>

<file path=ppt/ink/ink2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41.965"/>
    </inkml:context>
    <inkml:brush xml:id="br0">
      <inkml:brushProperty name="width" value="0.05" units="cm"/>
      <inkml:brushProperty name="height" value="0.05" units="cm"/>
      <inkml:brushProperty name="color" value="#AB008B"/>
    </inkml:brush>
  </inkml:definitions>
  <inkml:trace contextRef="#ctx0" brushRef="#br0">182 0 24575,'-9'20'0,"-9"-1"0,15-5 0,-19 7 0,13-6 0,-3 11 0,-1-7 0,11 6 0,-13-1 0,13 1 0,-15 9 0,14 2 0,-17 10 0,17 0 0,-17 0 0,17 0 0,-7 9 0,10-7 0,0 7 0,0-18 0,0-3 0,0-9 0,0-1 0,6-5 0,-5 0 0,5-7 0,0 1 0,2 5 0,6-3 0,5-3 0,-10-1 0,7-9 0,-8 4 0,-1-1 0,-2-3 0,-5 4 0</inkml:trace>
</inkml:ink>
</file>

<file path=ppt/ink/ink21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1T19:50:56.092"/>
    </inkml:context>
    <inkml:brush xml:id="br0">
      <inkml:brushProperty name="width" value="0.05" units="cm"/>
      <inkml:brushProperty name="height" value="0.05" units="cm"/>
      <inkml:brushProperty name="color" value="#F812CA"/>
    </inkml:brush>
  </inkml:definitions>
  <inkml:trace contextRef="#ctx0" brushRef="#br0">8 0 24575,'0'20'0,"0"38"0,0-27 0,0 27 0,0-41 0,0-5 0,0 0 0,0-4 0,0-1 0,0 1 0,0-1 0,0 0 0,0 0 0,0 1 0,0 3 0,0-2 0,0 7 0,0-4 0,0 1 0,0-2 0,0-3 0,-3-1 0,2 1 0,-3-1 0,4 1 0,0-4 0,0 0 0</inkml:trace>
</inkml:ink>
</file>

<file path=ppt/ink/ink21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1T19:50:59.528"/>
    </inkml:context>
    <inkml:brush xml:id="br0">
      <inkml:brushProperty name="width" value="0.05" units="cm"/>
      <inkml:brushProperty name="height" value="0.05" units="cm"/>
      <inkml:brushProperty name="color" value="#F812CA"/>
    </inkml:brush>
  </inkml:definitions>
  <inkml:trace contextRef="#ctx0" brushRef="#br0">1 35 24575,'0'15'0,"0"-4"0,3 12 0,2-8 0,3 9 0,0-12 0,1 4 0,-1-3 0,-1-1 0,1 0 0,0-5 0,-1 1 0,1-1 0,-4 1 0,-1-1 0,0-3 0,-2 3 0,2-3 0,1 3 0,-4 0 0,7 1 0,-3-1 0,4 1 0,-1-1 0,1 1 0,-4-1 0,-1 1 0,1-1 0,-3 1 0,5-1 0,-5 0 0,6 1 0,-3-1 0,4 1 0,-1-1 0,1 1 0,-1-1 0,-3 1 0,3-1 0,-6 1 0,6-4 0,-7 2 0,4-2 0,-4 3 0,3-4 0,-2 4 0,6-3 0,-3 4 0,0-1 0,-1 1 0,1-1 0,-3 1 0,2-1 0,0-3 0,-2-4 0,2-4 0,-3-3 0,0 0 0,0-4 0,0 2 0,0-6 0,0 2 0,0-4 0,4-5 0,1 5 0,0-10 0,3 9 0,-3-8 0,-1 3 0,4 1 0,-7 0 0,3 9 0,-1 2 0,-2 3 0,2 0 0,-3 1 0,0-1 0,0 1 0,0 0 0,0 0 0,0-1 0,3 0 0,-2-3 0,3 2 0,-1-7 0,-2 8 0,3-8 0,-1 7 0,-2-7 0,3 8 0,-1-4 0,-2 4 0,2 1 0,-3-1 0,0 4 0,0 1 0</inkml:trace>
</inkml:ink>
</file>

<file path=ppt/ink/ink21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14:49:51.151"/>
    </inkml:context>
    <inkml:brush xml:id="br0">
      <inkml:brushProperty name="width" value="0.05" units="cm"/>
      <inkml:brushProperty name="height" value="0.05" units="cm"/>
      <inkml:brushProperty name="color" value="#FF0066"/>
    </inkml:brush>
  </inkml:definitions>
  <inkml:trace contextRef="#ctx0" brushRef="#br0">0 16 24575,'16'0'0,"1"0"0,-1 0 0,0 0 0,7 0 0,-6 0 0,12 0 0,-11 0 0,5 0 0,-7 0 0,0 0 0,0 0 0,7 0 0,1 0 0,7 0 0,-7 0 0,-1 0 0,-7 0 0,0 0 0,0 0 0,1 0 0,-1 0 0,0 0 0,0 0 0,0 0 0,0 0 0,0 0 0,7 0 0,1 0 0,1 0 0,-3 0 0,-6 0 0,1 0 0,-1 0 0,0 0 0,0-7 0,0 5 0,0-5 0,0 7 0,0 0 0,1 0 0,-1 0 0,6 0 0,-4 0 0,5 0 0,-7 0 0,7 0 0,1 0 0,0 0 0,5 0 0,-11 0 0,5 0 0,-7 0 0,7 0 0,-6 0 0,6 0 0,-7 0 0,7 0 0,1 0 0,19 0 0,-16 0 0,7 0 0,-17 0 0,-1 0 0,0 0 0,0 0 0,7 0 0,1 0 0,7 0 0,-14 7 0,10-5 0,-10 5 0,14-7 0,0 0 0,-7 0 0,17 0 0,-20 0 0,14 0 0,-19 0 0,0 0 0,0 0 0,7 0 0,13 0 0,-9 0 0,7 0 0,-18 0 0,7 0 0,1 0 0,1 0 0,-3 0 0,-5 0 0,-1 0 0,0 0 0,0 7 0,0-5 0,0 5 0,0-7 0,0 0 0,1 0 0,-1 0 0,7 0 0,-5 0 0,5 0 0,-7 0 0,0 0 0,1 0 0,-1 0 0,0 0 0,0 0 0,0 0 0,7 0 0,-5 0 0,6 8 0,-2-7 0,14 7 0,-8-8 0,6 0 0,-18 0 0,0 0 0,0 0 0,1 0 0,-1 0 0,0 0 0,0 0 0,0 0 0,0 0 0,0 0 0,0 0 0,1 0 0,-1 0 0,0 0 0,0 0 0,0 0 0,0 0 0,8 0 0,-7 0 0,13 0 0,-5 0 0,5 0 0,1 0 0,0 0 0,0 0 0,0 0 0,0 0 0,-1 0 0,1 9 0,14-7 0,-11 7 0,11-9 0,-3 0 0,4 0 0,11 0 0,1 0 0,-13 0 0,-2 0 0,-12 0 0,13 0 0,-10 0 0,11 0 0,-14 0 0,0 0 0,-1 0 0,1 0 0,0 0 0,14 0 0,-11 0 0,10 0 0,-13 0 0,0 0 0,0 0 0,0 0 0,0 0 0,-1 0 0,1 0 0,14 0 0,-11 0 0,11 0 0,-15 0 0,1 0 0,0 0 0,0-9 0,0 7 0,7-7 0,-12 9 0,4 0 0,-14 0 0,6 0 0,-4-8 0,5 7 0,-7-7 0,7 8 0,2 0 0,6 0 0,0 0 0,0 0 0,12 0 0,2 0 0,12 0 0,26 0 0,-19 0 0,31 0 0,-23 0 0,0 0 0,-3 0 0,-23-9 0,-4 7 0,-4-7 0,-11 9 0,2 0 0,-57 0 0,26 0 0,-35 0 0</inkml:trace>
</inkml:ink>
</file>

<file path=ppt/ink/ink21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14:50:02.611"/>
    </inkml:context>
    <inkml:brush xml:id="br0">
      <inkml:brushProperty name="width" value="0.05" units="cm"/>
      <inkml:brushProperty name="height" value="0.05" units="cm"/>
      <inkml:brushProperty name="color" value="#FF0066"/>
    </inkml:brush>
  </inkml:definitions>
  <inkml:trace contextRef="#ctx0" brushRef="#br0">65 107 24575,'0'-16'0,"-7"7"0,-2 1 0,0 16 0,-5-7 0,12 14 0,-5-6 0,7 7 0,0 0 0,0 0 0,7-7 0,-5 5 0,12-12 0,-5 5 0,7-7 0,0 0 0,1 0 0,-9-7 0,7-2 0,-13-7 0,12 7 0,-12-5 0,5 5 0,-7-7 0,0 0 0,0-1 0,0 1 0,-7 0 0,5 0 0,-12 7 0,5 2 0,-7 7 0,7 7 0,-6 2 0,6 7 0,-7-7 0,7 5 0,-5-12 0,12 13 0,-5-6 0,0 0 0,5 5 0,-5-5 0,7 7 0,0 0 0,0 0 0,0 0 0,0 0 0,7-7 0,8-1 0,3-8 0,11-10 0,-11 8 0,-2-14 0,-2 7 0,-12-14 0,5-1 0,-7-19 0,0 10 0,0-4 0,-7 22 0,-2 8 0,-14 16 0,-1 2 0,0 1 0,8 4 0,2-14 0,12 5 0,-5-7 0</inkml:trace>
</inkml:ink>
</file>

<file path=ppt/ink/ink21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14:50:05.630"/>
    </inkml:context>
    <inkml:brush xml:id="br0">
      <inkml:brushProperty name="width" value="0.05" units="cm"/>
      <inkml:brushProperty name="height" value="0.05" units="cm"/>
      <inkml:brushProperty name="color" value="#FF0066"/>
    </inkml:brush>
  </inkml:definitions>
  <inkml:trace contextRef="#ctx0" brushRef="#br0">113 98 24575,'0'-16'0,"0"-1"0,-7 8 0,5-5 0,-5 5 0,7-7 0,-7 7 0,-2 2 0,-7 7 0,0 0 0,0 0 0,7 7 0,-6 2 0,14 14 0,-6 1 0,7 7 0,0-7 0,0-1 0,0-7 0,0 0 0,0 0 0,0 0 0,7-7 0,-6 6 0,14-14 0,-6 7 0,13-8 0,-4 0 0,5 0 0,-7 0 0,0-8 0,-7-1 0,-2-7 0,0 7 0,-5-12 0,5 4 0,-7-13 0,0 5 0,0 3 0,-7 13 0,-2 1 0,-7 8 0,0 0 0,0 0 0,0 0 0,0 8 0,7 1 0,-6 0 0,14 5 0,-14-12 0,13 12 0,-5-5 0,14 0 0,2-2 0,7-7 0,-7-7 0,6 5 0,-13-12 0,5 5 0,-14 0 0,5 2 0,-5 7 0</inkml:trace>
</inkml:ink>
</file>

<file path=ppt/ink/ink21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14:50:08.908"/>
    </inkml:context>
    <inkml:brush xml:id="br0">
      <inkml:brushProperty name="width" value="0.05" units="cm"/>
      <inkml:brushProperty name="height" value="0.05" units="cm"/>
      <inkml:brushProperty name="color" value="#FF0066"/>
    </inkml:brush>
  </inkml:definitions>
  <inkml:trace contextRef="#ctx0" brushRef="#br0">114 82 24575,'-7'-9'0,"5"-6"0,-12 14 0,5-7 0,-8 8 0,9 8 0,-7-7 0,13 14 0,-12-14 0,12 14 0,-5-6 0,7 7 0,-7-7 0,5 5 0,-5-5 0,7 7 0,7-7 0,-5 6 0,12-14 0,-5 7 0,7-8 0,0 0 0,1 0 0,-8-8 0,5 7 0,-12-14 0,12 13 0,-5-12 0,7 5 0,-7-7 0,5 7 0,-12-5 0,5 5 0,-7-7 0,0 0 0,0-1 0,-7 8 0,-2 2 0,-7 0 0,0 5 0,7-12 0,-5 12 0,5-5 0,-7 7 0,7 7 0,-6-5 0,6 12 0,0-5 0,-5 0 0,12 6 0,-5-6 0,7 7 0,-7-7 0,5 5 0,-5-5 0,14 0 0,-5-2 0,5-7 0</inkml:trace>
</inkml:ink>
</file>

<file path=ppt/ink/ink21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14:50:11.269"/>
    </inkml:context>
    <inkml:brush xml:id="br0">
      <inkml:brushProperty name="width" value="0.05" units="cm"/>
      <inkml:brushProperty name="height" value="0.05" units="cm"/>
      <inkml:brushProperty name="color" value="#FF0066"/>
    </inkml:brush>
  </inkml:definitions>
  <inkml:trace contextRef="#ctx0" brushRef="#br0">81 62 24575,'-7'-9'0,"5"-5"0,-12 12 0,5-5 0,-7 7 0,0 0 0,7 7 0,1 2 0,8 7 0,0 0 0,0 1 0,0-1 0,0 0 0,8-7 0,1 5 0,7-12 0,0 5 0,0-7 0,0-7 0,7-4 0,-13-6 0,11 6 0,-19-3 0,5 5 0,-7-7 0,0 0 0,0 0 0,0 0 0,-7 7 0,-2 2 0,-7 7 0,0 0 0,0 0 0,7-8 0,-6 7 0,14 1 0,-7 9 0,1-1 0,5 7 0,-5-13 0,7 5 0</inkml:trace>
</inkml:ink>
</file>

<file path=ppt/ink/ink21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14:50:13.555"/>
    </inkml:context>
    <inkml:brush xml:id="br0">
      <inkml:brushProperty name="width" value="0.05" units="cm"/>
      <inkml:brushProperty name="height" value="0.05" units="cm"/>
      <inkml:brushProperty name="color" value="#FF0066"/>
    </inkml:brush>
  </inkml:definitions>
  <inkml:trace contextRef="#ctx0" brushRef="#br0">98 65 24575,'-8'-16'0,"-1"7"0,-7 2 0,0 7 0,0 0 0,7 7 0,2 2 0,0 0 0,5 6 0,-5-7 0,7 9 0,0-1 0,7-7 0,2-2 0,14-7 0,-6 0 0,6 0 0,-7 0 0,0 0 0,-7-7 0,6-2 0,-14-7 0,6-1 0,-7 1 0,0 0 0,0 0 0,0 0 0,-7 7 0,-2 2 0,-7 7 0,0 0 0,0 0 0,0 7 0,7 2 0,2 0 0,7-2 0</inkml:trace>
</inkml:ink>
</file>

<file path=ppt/ink/ink21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14:50:13.984"/>
    </inkml:context>
    <inkml:brush xml:id="br0">
      <inkml:brushProperty name="width" value="0.05" units="cm"/>
      <inkml:brushProperty name="height" value="0.05" units="cm"/>
      <inkml:brushProperty name="color" value="#FF0066"/>
    </inkml:brush>
  </inkml:definitions>
  <inkml:trace contextRef="#ctx0" brushRef="#br0">1 0 24575,'9'7'0,"23"-5"0,-18 5 0,13-7 0,-20 0 0</inkml:trace>
</inkml:ink>
</file>

<file path=ppt/ink/ink21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14:50:15.925"/>
    </inkml:context>
    <inkml:brush xml:id="br0">
      <inkml:brushProperty name="width" value="0.05" units="cm"/>
      <inkml:brushProperty name="height" value="0.05" units="cm"/>
      <inkml:brushProperty name="color" value="#FF0066"/>
    </inkml:brush>
  </inkml:definitions>
  <inkml:trace contextRef="#ctx0" brushRef="#br0">110 33 24575,'-16'0'0,"0"0"0,0 0 0,7 7 0,2 2 0,7 7 0,0 0 0,0 0 0,7-7 0,-5 5 0,12-12 0,-12 13 0,12-14 0,-5 7 0,7-8 0,0 0 0,1 0 0,-1 0 0,-7-8 0,5 7 0,-5-14 0,7 6 0,-7-7 0,5 7 0,-12-5 0,5 5 0,-7-7 0,-7 7 0,-2-6 0,-7 14 0,7-14 0,-5 14 0,5-7 0,-7 8 0,0 0 0,7 8 0,-12-7 0,10 7 0,-11-8 0,5 0 0,1 0 0,7 7 0,-12-6 0,18 14 0,-11-13 0,14 5 0</inkml:trace>
</inkml:ink>
</file>

<file path=ppt/ink/ink2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35.907"/>
    </inkml:context>
    <inkml:brush xml:id="br0">
      <inkml:brushProperty name="width" value="0.05" units="cm"/>
      <inkml:brushProperty name="height" value="0.05" units="cm"/>
      <inkml:brushProperty name="color" value="#AB008B"/>
    </inkml:brush>
  </inkml:definitions>
  <inkml:trace contextRef="#ctx0" brushRef="#br0">269 1 24575,'-25'7'0,"-4"10"0,14 0 0,-11 7 0,23-11 0,-34 12 0,23-4 0,-21 8 0,18-4 0,8 9 0,-14-3 0,12 15 0,-6-14 0,10-2 0,7-12 0,5-5 0,12 10 0,-2-14 0,8 12 0,-10-19 0,0 3 0,-1 1 0,1-4 0,-6 3 0,-1-5 0</inkml:trace>
</inkml:ink>
</file>

<file path=ppt/ink/ink21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14:50:17.942"/>
    </inkml:context>
    <inkml:brush xml:id="br0">
      <inkml:brushProperty name="width" value="0.05" units="cm"/>
      <inkml:brushProperty name="height" value="0.05" units="cm"/>
      <inkml:brushProperty name="color" value="#FF0066"/>
    </inkml:brush>
  </inkml:definitions>
  <inkml:trace contextRef="#ctx0" brushRef="#br0">178 17 24575,'-16'0'0,"0"0"0,0 0 0,0 0 0,0 0 0,0 0 0,-1 0 0,1 0 0,7 7 0,-5-5 0,12 12 0,-5-5 0,0 0 0,5 6 0,-5-6 0,7 7 0,7-7 0,9-2 0,8-7 0,7 0 0,-7 0 0,-1-7 0,-14-2 0,-2-7 0,-7-1 0,0 1 0,0 0 0,0 0 0,-14 7 0,3 2 0,-11 7 0,6 0 0,7 7 0,2-5 0,7 5 0</inkml:trace>
</inkml:ink>
</file>

<file path=ppt/ink/ink21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14:50:18.407"/>
    </inkml:context>
    <inkml:brush xml:id="br0">
      <inkml:brushProperty name="width" value="0.05" units="cm"/>
      <inkml:brushProperty name="height" value="0.05" units="cm"/>
      <inkml:brushProperty name="color" value="#FF0066"/>
    </inkml:brush>
  </inkml:definitions>
  <inkml:trace contextRef="#ctx0" brushRef="#br0">1 1 24575,'0'0'0</inkml:trace>
</inkml:ink>
</file>

<file path=ppt/ink/ink21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14:50:19.479"/>
    </inkml:context>
    <inkml:brush xml:id="br0">
      <inkml:brushProperty name="width" value="0.05" units="cm"/>
      <inkml:brushProperty name="height" value="0.05" units="cm"/>
      <inkml:brushProperty name="color" value="#FF0066"/>
    </inkml:brush>
  </inkml:definitions>
  <inkml:trace contextRef="#ctx0" brushRef="#br0">130 49 24575,'-7'-9'0,"5"-5"0,-12 12 0,5-5 0,-7 7 0,7 7 0,-6-5 0,6 5 0,0 0 0,-5-5 0,12 12 0,-12-12 0,12 13 0,-5-7 0,7 9 0,0-1 0,7-7 0,2-2 0,14-7 0,-6 0 0,13 0 0,-20-7 0,18 5 0,-25-12 0,18 12 0,-19-13 0,5 6 0,-7-7 0,0 0 0,0 0 0,-7 0 0,-2 7 0,-7 2 0,0 7 0,-1 0 0,8 7 0,-5-5 0,12 12 0,-12-5 0,12 0 0,-5-2 0</inkml:trace>
</inkml:ink>
</file>

<file path=ppt/ink/ink21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14:50:22.841"/>
    </inkml:context>
    <inkml:brush xml:id="br0">
      <inkml:brushProperty name="width" value="0.05" units="cm"/>
      <inkml:brushProperty name="height" value="0.05" units="cm"/>
      <inkml:brushProperty name="color" value="#FF0066"/>
    </inkml:brush>
  </inkml:definitions>
  <inkml:trace contextRef="#ctx0" brushRef="#br0">83 41 24575,'-16'0'0,"7"-7"0,-6 5 0,6-5 0,0 14 0,2 2 0,7 7 0,-7-7 0,5 6 0,-5-6 0,14 0 0,2-2 0,7-7 0,7 0 0,-5-7 0,4-2 0,-13-7 0,-1-1 0,-8 1 0,-8 7 0,7-5 0,-14 12 0,6-12 0,-7 12 0,0 2 0,0 2 0,7 12 0,-5-12 0,12 12 0,-5-5 0,7 7 0,0 1 0,0-1 0,0-7 0,0-2 0</inkml:trace>
</inkml:ink>
</file>

<file path=ppt/ink/ink21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14:50:24.903"/>
    </inkml:context>
    <inkml:brush xml:id="br0">
      <inkml:brushProperty name="width" value="0.05" units="cm"/>
      <inkml:brushProperty name="height" value="0.05" units="cm"/>
      <inkml:brushProperty name="color" value="#FF0066"/>
    </inkml:brush>
  </inkml:definitions>
  <inkml:trace contextRef="#ctx0" brushRef="#br0">114 33 24575,'-7'-9'0,"-2"2"0,-7 14 0,-1-5 0,9 12 0,-7-12 0,13 12 0,-5-5 0,7 7 0,7-7 0,2-1 0,7-1 0,1-5 0,-1-2 0,0-9 0,0 0 0,-7-6 0,5 14 0,-12-14 0,5 6 0,-7-7 0,0 0 0,-7 7 0,-2 2 0,-7 7 0,0 0 0,0 0 0,0 0 0,-1 0 0,1 0 0,7 7 0,-5-5 0,12 12 0,-5-5 0,0 0 0,5 5 0,-5-5 0,14 0 0,2-2 0,7-7 0,0 0 0,0 0 0,-7 0 0,-1 0 0</inkml:trace>
</inkml:ink>
</file>

<file path=ppt/ink/ink21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14:50:52.113"/>
    </inkml:context>
    <inkml:brush xml:id="br0">
      <inkml:brushProperty name="width" value="0.05" units="cm"/>
      <inkml:brushProperty name="height" value="0.05" units="cm"/>
      <inkml:brushProperty name="color" value="#FF0066"/>
    </inkml:brush>
  </inkml:definitions>
  <inkml:trace contextRef="#ctx0" brushRef="#br0">0 37 24575,'7'-9'0,"9"2"0,2 7 0,4 0 0,-6 0 0,0 0 0,7 0 0,-5 0 0,5 0 0,-7 0 0,-7 7 0,5-5 0,-5 5 0,7-7 0,7 0 0,1 0 0,7 0 0,-14 7 0,4-5 0,-12 5 0,7-7 0,0 0 0,0 0 0,0 0 0,0 0 0,1 0 0,5 0 0,3 0 0,-8 7 0,10-5 0,-10 5 0,14-7 0,0 0 0,0 0 0,-7 0 0,-1 0 0,-7 0 0,0 8 0,7-7 0,1 7 0,0-8 0,-1 0 0,-7 0 0,7 0 0,-6 0 0,6 0 0,-7 0 0,0 0 0,0-8 0,1 7 0,-1-7 0,0 8 0,0 0 0,7 0 0,-13-7 0,11 5 0,-12-5 0,7 7 0,0 0 0,0 0 0,1 0 0,-1 0 0,0 0 0,0 0 0,0 0 0,0 0 0,0 0 0,0 0 0,7 0 0,1 0 0,7 0 0,-14-7 0,11 5 0,-11-5 0,14 7 0,0-9 0,-1 7 0,1-7 0,-25 9 0</inkml:trace>
</inkml:ink>
</file>

<file path=ppt/ink/ink21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889"/>
    </inkml:context>
    <inkml:brush xml:id="br0">
      <inkml:brushProperty name="width" value="0.05" units="cm"/>
      <inkml:brushProperty name="height" value="0.05" units="cm"/>
      <inkml:brushProperty name="color" value="#F812CA"/>
    </inkml:brush>
  </inkml:definitions>
  <inkml:trace contextRef="#ctx0" brushRef="#br0">274 24 18219,'-4'-6'0,"2"-5"2883,-8 10-2883,-2-5 1087,-11 6-1087,4 0 569,-3 6-569,5-5 1817,4 10-1817,-4-10 0,4 15 0,1-13 0,-2 12 0,2-3 0,-2 6 0,6 14 0,1-11 0,7 4 0,0-13 0,0 1 0,14 8 0,-11-7 0,16 7 0,-17-9 0,8-5 0,-8 9 0,12-7 0,-6 9 0,9-4 0,-6-2 0,-4 0 0,8 1 0,-13 0 0,13 1 0,-14 12 0,5-6 0,-12 7 0,0-10 0,-14 5 0,-3 1 0,-8 9 0,8-14 0,7 2 0,6-18 0,4 3 0,-6-10 0,0-3 0,1 2 0,3-5 0,-2 10 0,9-5 0,-4 6 0</inkml:trace>
</inkml:ink>
</file>

<file path=ppt/ink/ink21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890"/>
    </inkml:context>
    <inkml:brush xml:id="br0">
      <inkml:brushProperty name="width" value="0.05" units="cm"/>
      <inkml:brushProperty name="height" value="0.05" units="cm"/>
      <inkml:brushProperty name="color" value="#F812CA"/>
    </inkml:brush>
  </inkml:definitions>
  <inkml:trace contextRef="#ctx0" brushRef="#br0">148 1 24575,'-23'0'0,"1"0"0,4 0 0,-3 0 0,13 10 0,-12-8 0,18 19 0,-13-18 0,13 26 0,-8-19 0,8 17 0,-3-15 0,5 0 0,0 0 0,0 0 0,5 0 0,2-5 0,5-2 0,-1-5 0,1 0 0,0 0 0,4 7 0,-3-5 0,-2 5 0,-6-7 0</inkml:trace>
</inkml:ink>
</file>

<file path=ppt/ink/ink21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891"/>
    </inkml:context>
    <inkml:brush xml:id="br0">
      <inkml:brushProperty name="width" value="0.05" units="cm"/>
      <inkml:brushProperty name="height" value="0.05" units="cm"/>
      <inkml:brushProperty name="color" value="#F812CA"/>
    </inkml:brush>
  </inkml:definitions>
  <inkml:trace contextRef="#ctx0" brushRef="#br0">0 12 24575,'12'-6'0,"0"0"0,-1 6 0,1 0 0,0 0 0,0 0 0,4 6 0,-2-5 0,-2 10 0,-8-10 0,-4 4 0</inkml:trace>
</inkml:ink>
</file>

<file path=ppt/ink/ink21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892"/>
    </inkml:context>
    <inkml:brush xml:id="br0">
      <inkml:brushProperty name="width" value="0.05" units="cm"/>
      <inkml:brushProperty name="height" value="0.05" units="cm"/>
      <inkml:brushProperty name="color" value="#F812CA"/>
    </inkml:brush>
  </inkml:definitions>
  <inkml:trace contextRef="#ctx0" brushRef="#br0">1 1 24575,'10'7'0,"-3"-2"0,15-5 0,-5 0 0,24 0 0,-14 0 0,9 0 0,-20 0 0,-8 0 0,-4 0 0</inkml:trace>
</inkml:ink>
</file>

<file path=ppt/ink/ink2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36.481"/>
    </inkml:context>
    <inkml:brush xml:id="br0">
      <inkml:brushProperty name="width" value="0.05" units="cm"/>
      <inkml:brushProperty name="height" value="0.05" units="cm"/>
      <inkml:brushProperty name="color" value="#AB008B"/>
    </inkml:brush>
  </inkml:definitions>
  <inkml:trace contextRef="#ctx0" brushRef="#br0">13 0 24575,'0'13'0,"0"0"0,0 0 0,0 0 0,-5 6 0,3-5 0,-4 5 0,6-6 0,0-1 0,0 6 0,0-3 0,0-3 0,0-6 0</inkml:trace>
</inkml:ink>
</file>

<file path=ppt/ink/ink21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893"/>
    </inkml:context>
    <inkml:brush xml:id="br0">
      <inkml:brushProperty name="width" value="0.05" units="cm"/>
      <inkml:brushProperty name="height" value="0.05" units="cm"/>
      <inkml:brushProperty name="color" value="#F812CA"/>
    </inkml:brush>
  </inkml:definitions>
  <inkml:trace contextRef="#ctx0" brushRef="#br0">352 87 24575,'0'-13'0,"0"1"0,-5 6 0,4-6 0,-10 11 0,10-10 0,-10 10 0,10-10 0,-9 10 0,3-5 0,1 1 0,-10 4 0,9-5 0,-15 6 0,10 0 0,1 6 0,0-5 0,4 9 0,-4-3 0,3 10 0,-2-9 0,9 8 0,-4-9 0,0-1 0,3 6 0,-3-6 0,0 1 0,3 9 0,-3-9 0,0 10 0,3-5 0,-2 5 0,-2-8 0,4 6 0,-2-3 0,-6 15 0,8-2 0,-7 7 0,9-13 0,-6-2 0,5-5 0,-4 0 0,5 1 0,0-1 0,0-1 0,0 1 0,0 1 0,0-1 0,0 5 0,0 2 0,0 3 0,0-3 0,0 3 0,0-8 0,0 9 0,0-5 0,0 5 0,0 0 0,0 11 0,0-14 0,0 8 0,0-16 0,0 0 0,0 5 0,0-4 0,0 4 0,0-4 0,0-1 0,0 0 0,0 0 0,0 5 0,-5-8 0,3 11 0,-3-11 0,0 2 0,3 0 0,-10 1 0,6 1 0,-8-2 0,2-5 0,6-12 0,-5 0 0,10-7 0,-10 1 0,10 0 0,-4 5 0,5 2 0</inkml:trace>
</inkml:ink>
</file>

<file path=ppt/ink/ink21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894"/>
    </inkml:context>
    <inkml:brush xml:id="br0">
      <inkml:brushProperty name="width" value="0.05" units="cm"/>
      <inkml:brushProperty name="height" value="0.05" units="cm"/>
      <inkml:brushProperty name="color" value="#F812CA"/>
    </inkml:brush>
  </inkml:definitions>
  <inkml:trace contextRef="#ctx0" brushRef="#br0">119 180 18035,'-6'-6'0,"-5"4"2956,4-2-2956,1 8 1119,-9-2-1119,5 13 587,-1-6-587,-11 20 1878,18-14-1878,-17 10 0,20-13 0,-4 5 0,5-4 0,5-1 0,6-7 0,2-5 0,4 0 0,-6-5 0,17-19 0,-10 2 0,12-13 0,-15 12 0,-7-1 0,13-3 0,-18 3 0,11-3 0,-14 8 0,0 2 0,0 5 0,0 0 0,0-1 0,5 1 0,-3 0 0,8 5 0,-8-4 0,2 15 0,-4 2 0,0 12 0,-4 6 0,2-1 0,-4 1 0,6-1 0,-6 0 0,4 1 0,-4-1 0,6-5 0,0-1 0,0-5 0,0 1 0,0 4 0,5-4 0,-4 4 0,5-5 0,-1-5 0,1-2 0,6-5 0,8-14 0,3-4 0,-6-5 0,7-1 0,-22 12 0,22-11 0,-20 9 0,15-8 0,-18 10 0,4 0 0,-5 0 0,0-1 0,6 1 0,-5 0 0,10-5 0,-9-2 0,10 6 0,-10-2 0,2 19 0,-4-3 0,-4 11 0,2 5 0,-3 2 0,0-2 0,3 0 0,-3-4 0,5-1 0,-5 6 0,3-5 0,-3 10 0,5-5 0,0 0 0,0-1 0,0-4 0,5-2 0,2 1 0,9-4 0,2-4 0,4-4 0,-9-4 0,15 2 0,-24-14 0,16 14 0,-20-8 0</inkml:trace>
</inkml:ink>
</file>

<file path=ppt/ink/ink21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895"/>
    </inkml:context>
    <inkml:brush xml:id="br0">
      <inkml:brushProperty name="width" value="0.05" units="cm"/>
      <inkml:brushProperty name="height" value="0.05" units="cm"/>
      <inkml:brushProperty name="color" value="#F812CA"/>
    </inkml:brush>
  </inkml:definitions>
  <inkml:trace contextRef="#ctx0" brushRef="#br0">0 24 24575,'12'-6'0,"4"0"0,-3 2 0,4 2 0,-6-4 0,1 6 0,4 0 0,-2 0 0,2 0 0,-9 0 0,-2 0 0</inkml:trace>
</inkml:ink>
</file>

<file path=ppt/ink/ink21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896"/>
    </inkml:context>
    <inkml:brush xml:id="br0">
      <inkml:brushProperty name="width" value="0.05" units="cm"/>
      <inkml:brushProperty name="height" value="0.05" units="cm"/>
      <inkml:brushProperty name="color" value="#F812CA"/>
    </inkml:brush>
  </inkml:definitions>
  <inkml:trace contextRef="#ctx0" brushRef="#br0">72 180 24575,'-12'6'0,"0"-5"0,6 15 0,-5-14 0,10 18 0,-10-11 0,10 8 0,-4-5 0,-1 0 0,5 0 0,-4 1 0,5 4 0,0-4 0,5-2 0,6-5 0,2-6 0,8 0 0,-13-11 0,12 9 0,-17-28 0,11 20 0,-12-21 0,10 13 0,-11-15 0,6-1 0,2-9 0,-6-1 0,6 10 0,-9 6 0,0 11 0,0 5 0,0 16 0,0-1 0,0 27 0,0-14 0,0 9 0,0-13 0,0 1 0,0-1 0,0 0 0,0 0 0,0 1 0,0-1 0,0 0 0,0 0 0,0 5 0,5-3 0,2 3 0,5-5 0,-6 5 0,-1-10 0,-5 4 0</inkml:trace>
</inkml:ink>
</file>

<file path=ppt/ink/ink21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897"/>
    </inkml:context>
    <inkml:brush xml:id="br0">
      <inkml:brushProperty name="width" value="0.05" units="cm"/>
      <inkml:brushProperty name="height" value="0.05" units="cm"/>
      <inkml:brushProperty name="color" value="#F812CA"/>
    </inkml:brush>
  </inkml:definitions>
  <inkml:trace contextRef="#ctx0" brushRef="#br0">1 66 17597,'6'-10'0,"-1"-3"3127,0 0-3127,-3-3 1195,8 10-1195,-3-1 630,6 12-630,-6 2 2026,0 10-2026,-3-5 0,-2 5 0,3 2 0,2 4 0,-5 0 0,4 9 0,8-2 0,-11 4 0,11-8 0,-7-2 0,-6 4 0,6-8 0,-7-14 0,0-3 0,0-13 0</inkml:trace>
</inkml:ink>
</file>

<file path=ppt/ink/ink21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898"/>
    </inkml:context>
    <inkml:brush xml:id="br0">
      <inkml:brushProperty name="width" value="0.05" units="cm"/>
      <inkml:brushProperty name="height" value="0.05" units="cm"/>
      <inkml:brushProperty name="color" value="#F812CA"/>
    </inkml:brush>
  </inkml:definitions>
  <inkml:trace contextRef="#ctx0" brushRef="#br0">143 1 24575,'-8'6'0,"-2"-5"0,9 15 0,-14-7 0,7 14 0,-18 0 0,11 3 0,0 1 0,-5-1 0,16-6 0,-15 1 0,17-9 0,4-16 0,0-2 0,4-7 0,-6 2 0</inkml:trace>
</inkml:ink>
</file>

<file path=ppt/ink/ink21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899"/>
    </inkml:context>
    <inkml:brush xml:id="br0">
      <inkml:brushProperty name="width" value="0.05" units="cm"/>
      <inkml:brushProperty name="height" value="0.05" units="cm"/>
      <inkml:brushProperty name="color" value="#F812CA"/>
    </inkml:brush>
  </inkml:definitions>
  <inkml:trace contextRef="#ctx0" brushRef="#br0">384 24 24575,'-12'-5'0,"6"-2"0,-5 1 0,5 0 0,-6 6 0,0 6 0,-4-5 0,8 10 0,-12-10 0,12 10 0,-8-10 0,2 15 0,3-8 0,-5 14 0,4-9 0,-2 9 0,7-4 0,-13 9 0,16-7 0,-11 1 0,15-9 0,8 5 0,3-2 0,3-3 0,2-5 0,-4-1 0,0-5 0,0 10 0,-6 0 0,-7 7 0,0 1 0,-17-1 0,16-5 0,-18 2 0,18-3 0,-18-3 0,17 7 0,-17-14 0,11 18 0,-7-11 0,2 2 0,0 5 0,3-14 0,-4 19 0,2-18 0,6 13 0,-4-15 0,20-3 0,-7 1 0,10-12 0,-2 12 0,-4-5 0,6 12 0,-6 5 0,6 8 0,-10 3 0,5-3 0,-2-7 0,-3 12 0,2-13 0,2 14 0,-5-13 0,4 0 0,0 1 0,-4 4 0,5 1 0,-6 5 0,0 1 0,0-2 0,-9 10 0,6-6 0,-15 15 0,15-15 0,-20 9 0,20-10 0,-25 6 0,24-6 0,-23 6 0,23-7 0,-17 9 0,19-14 0,-4 8 0,6-13 0,5-2 0,6-7 0,16-5 0,5 0 0,10-10 0,0 8 0,0-18 0,0 18 0,-10-15 0,-5 16 0,-17-6 0,-4 7 0</inkml:trace>
</inkml:ink>
</file>

<file path=ppt/ink/ink21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00"/>
    </inkml:context>
    <inkml:brush xml:id="br0">
      <inkml:brushProperty name="width" value="0.05" units="cm"/>
      <inkml:brushProperty name="height" value="0.05" units="cm"/>
      <inkml:brushProperty name="color" value="#F812CA"/>
    </inkml:brush>
  </inkml:definitions>
  <inkml:trace contextRef="#ctx0" brushRef="#br0">36 0 19198,'-6'6'0,"1"0"2484,5 6-2484,0 1 916,0-1-916,0 0 475,0 0-475,0 1 1502,5-1-1502,1-1 0,20 6 0,-12-9 0,16 1 0,-12-9 0,4 0 0,9 0 0,-6 0 0,1 0 0,-10 0 0,-4 0 0,-11 0 0,-2-5 0,-11 4 0,1-5 0,-7 6 0,6 0 0,1 6 0,-5-5 0,14 10 0,-18-10 0,17 15 0,-17-13 0,18 17 0,-18-18 0,17 28 0,-17-25 0,18 33 0,-13-28 0,13 17 0,-8-15 0,9 0 0,-11 5 0,10-4 0,1 4 0,7-10 0,6-2 0,-1-5 0,1 0 0,0 0 0,4 0 0,-8 6 0,12-5 0,-18 10 0,18-10 0,-17 10 0,12-9 0,-14 14 0,5-4 0,-6 11 0,0 0 0,-6-10 0,-2 8 0,-8-12 0,1 4 0,-1-1 0,-2-11 0,1 4 0,-6-12 0,-3-9 0,12 0 0,-5-5 0,18 9 0,-4 5 0,5 2 0</inkml:trace>
</inkml:ink>
</file>

<file path=ppt/ink/ink21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01"/>
    </inkml:context>
    <inkml:brush xml:id="br0">
      <inkml:brushProperty name="width" value="0.05" units="cm"/>
      <inkml:brushProperty name="height" value="0.05" units="cm"/>
      <inkml:brushProperty name="color" value="#F812CA"/>
    </inkml:brush>
  </inkml:definitions>
  <inkml:trace contextRef="#ctx0" brushRef="#br0">0 20 24575,'5'-4'0,"-3"1"0,8-9 0,-9 17 0,5 7 0,-6 7 0,-6-8 0,5 0 0,-10-10 0,10-1 0,2-11 0,1-8 0,10 6 0,-6 3 0,2 20 0,-4-2 0,-8 4 0,2-1 0,-8-10 0,8-1 0,-3-7 0,5-5 0,10-2 0,-8 7 0,8 0 0</inkml:trace>
</inkml:ink>
</file>

<file path=ppt/ink/ink21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02"/>
    </inkml:context>
    <inkml:brush xml:id="br0">
      <inkml:brushProperty name="width" value="0.05" units="cm"/>
      <inkml:brushProperty name="height" value="0.05" units="cm"/>
      <inkml:brushProperty name="color" value="#F812CA"/>
    </inkml:brush>
  </inkml:definitions>
  <inkml:trace contextRef="#ctx0" brushRef="#br0">1 82 9401,'0'-23'0,"0"0"5118,5 10-5118,-4-3 2632,9 15-2632,2-5 1555,1 6-1555,3 0 5869,-3 10-5869,-6-1 0,0 8 0,-7 0 0,0 1 0,0 14 0,-7-7 0,5 7 0,-11-8 0,12-6 0,-16 0 0,15-5 0,-18 2 0,12-3 0,7-3 0,3-9 0,14-1 0,-4-5 0,0 6 0,9 0 0,-6 0 0,12 0 0,-14 6 0,-7-5 0,-2 4 0,-10-5 0</inkml:trace>
</inkml:ink>
</file>

<file path=ppt/ink/ink2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37.195"/>
    </inkml:context>
    <inkml:brush xml:id="br0">
      <inkml:brushProperty name="width" value="0.05" units="cm"/>
      <inkml:brushProperty name="height" value="0.05" units="cm"/>
      <inkml:brushProperty name="color" value="#AB008B"/>
    </inkml:brush>
  </inkml:definitions>
  <inkml:trace contextRef="#ctx0" brushRef="#br0">0 59 8191,'6'-20'0,"-5"2"5063,11 11-5063,-5 1 2818,6 12-2818,-6 1 1719,-1 6-1719,-6 5 6784,0-4-6784,5 4 0,-3-5 0,11 5 0,-5-9 0,6 2 0,14-11 0,-12 0 0,13-11 0,-16 2 0,12-18 0,-9 6 0,9-8 0,-10 9 0,-1 2 0,-7 22 0,-1 4 0,-12 5 0,5 19 0,-5-21 0,-1 39 0,5-27 0,-6 25 0,8-27 0,0 2 0,0-10 0,0 0 0,0 0 0,0 0 0,0-6 0,0-1 0</inkml:trace>
</inkml:ink>
</file>

<file path=ppt/ink/ink21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03"/>
    </inkml:context>
    <inkml:brush xml:id="br0">
      <inkml:brushProperty name="width" value="0.05" units="cm"/>
      <inkml:brushProperty name="height" value="0.05" units="cm"/>
      <inkml:brushProperty name="color" value="#F812CA"/>
    </inkml:brush>
  </inkml:definitions>
  <inkml:trace contextRef="#ctx0" brushRef="#br0">0 13 24575,'5'7'0,"6"-2"0,-2 1 0,10-5 0,-11 5 0,13-6 0,33 0 0,-13 0 0,29 0 0,-37 0 0,-2 0 0,-9 0 0,0 0 0,1 0 0,-6 0 0,-1 0 0,-4 0 0,5 0 0,-4 0 0,4 0 0,-11-6 0,9 5 0,-3-5 0,11 6 0,-6 0 0,0 0 0,-6-5 0,1 4 0,0-5 0,0 6 0,4 0 0,10 0 0,-6 0 0,9 0 0,-15 0 0,2 0 0,-5 0 0,1-5 0,0 4 0,0-5 0,-6 12 0,0-5 0,-6 4 0</inkml:trace>
</inkml:ink>
</file>

<file path=ppt/ink/ink21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04"/>
    </inkml:context>
    <inkml:brush xml:id="br0">
      <inkml:brushProperty name="width" value="0.05" units="cm"/>
      <inkml:brushProperty name="height" value="0.05" units="cm"/>
      <inkml:brushProperty name="color" value="#F812CA"/>
    </inkml:brush>
  </inkml:definitions>
  <inkml:trace contextRef="#ctx0" brushRef="#br0">15 69 24575,'0'-12'0,"4"-1"0,8-1 0,5 0 0,6 6 0,-6 1 0,-1 7 0,-4 0 0,0 5 0,-6 7 0,0 1 0,-1 4 0,-4-5 0,5 15 0,-6-12 0,0 11 0,-6-14 0,5 0 0,-14 2 0,6 3 0,-3-2 0,-13 7 0,15-9 0,-24 12 0,20-16 0,-1 10 0,4-17 0,16 3 0,-5-5 0,12 0 0,0 0 0,0 0 0,0-5 0,-1 3 0,0-3 0,1 5 0,0 0 0,0 0 0,4 0 0,-3 0 0,3 0 0,-8 0 0,-4 0 0</inkml:trace>
</inkml:ink>
</file>

<file path=ppt/ink/ink21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05"/>
    </inkml:context>
    <inkml:brush xml:id="br0">
      <inkml:brushProperty name="width" value="0.05" units="cm"/>
      <inkml:brushProperty name="height" value="0.05" units="cm"/>
      <inkml:brushProperty name="color" value="#F812CA"/>
    </inkml:brush>
  </inkml:definitions>
  <inkml:trace contextRef="#ctx0" brushRef="#br0">0 1 24575,'12'6'0,"-6"13"0,5-3 0,-10 11 0,4-16 0,1 1 0,-5 1 0,4-1 0,-5 0 0,0 6 0,0-5 0,0 10 0,0-10 0,0 4 0,0-10 0,0-2 0</inkml:trace>
</inkml:ink>
</file>

<file path=ppt/ink/ink21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06"/>
    </inkml:context>
    <inkml:brush xml:id="br0">
      <inkml:brushProperty name="width" value="0.05" units="cm"/>
      <inkml:brushProperty name="height" value="0.05" units="cm"/>
      <inkml:brushProperty name="color" value="#F812CA"/>
    </inkml:brush>
  </inkml:definitions>
  <inkml:trace contextRef="#ctx0" brushRef="#br0">183 0 24575,'-22'0'0,"4"6"0,-3 2 0,-1 14 0,-5 2 0,-1 1 0,7-4 0,3-12 0,12 1 0,11-15 0,-3 8 0,8-9 0</inkml:trace>
</inkml:ink>
</file>

<file path=ppt/ink/ink21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07"/>
    </inkml:context>
    <inkml:brush xml:id="br0">
      <inkml:brushProperty name="width" value="0.05" units="cm"/>
      <inkml:brushProperty name="height" value="0.05" units="cm"/>
      <inkml:brushProperty name="color" value="#F812CA"/>
    </inkml:brush>
  </inkml:definitions>
  <inkml:trace contextRef="#ctx0" brushRef="#br0">86 0 15791,'0'12'0,"10"-5"3781,-2 4-3781,9-10 1514,-5 5-1514,-1-1 812,1-4-812,-1 5 2677,1-6-2677,0 0 0,0 0 0,-1 0 0,6 0 0,-5 0 0,0-6 0,-7 0 0,-5-7 0,-5 7 0,-2 0 0,-5 6 0,-4 0 0,3 0 0,-8 7 0,3-5 0,5 10 0,-7-11 0,19 10 0,-15-10 0,14 10 0,-8-10 0,8 11 0,-8-11 0,9 10 0,-11 0 0,10 7 0,-4 1 0,6 3 0,5-14 0,-4 12 0,10-17 0,-10 18 0,10-19 0,-10 19 0,10-19 0,-11 14 0,16-15 0,-9 5 0,10-1 0,-6-4 0,6 11 0,-5-10 0,0 11 0,-7-7 0,-5 6 0,0 1 0,-14 8 0,-3 2 0,-6-4 0,1 5 0,10-22 0,-1 14 0,1-14 0,0 3 0,0-5 0,1 0 0,-1 0 0,0 0 0,0-5 0,-1-7 0,6-1 0,0 0 0,7 9 0</inkml:trace>
</inkml:ink>
</file>

<file path=ppt/ink/ink21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08"/>
    </inkml:context>
    <inkml:brush xml:id="br0">
      <inkml:brushProperty name="width" value="0.05" units="cm"/>
      <inkml:brushProperty name="height" value="0.05" units="cm"/>
      <inkml:brushProperty name="color" value="#F812CA"/>
    </inkml:brush>
  </inkml:definitions>
  <inkml:trace contextRef="#ctx0" brushRef="#br0">0 1 24575,'23'0'0,"-6"0"0,4 0 0,-3 0 0,13 0 0,2 0 0,8 0 0,1 0 0,0 0 0,-9 0 0,-2 0 0,-9 0 0,-4 0 0,-2 0 0,-4 0 0,0 0 0,-1 0 0,-10 0 0,4 0 0,-11 0 0</inkml:trace>
</inkml:ink>
</file>

<file path=ppt/ink/ink21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09"/>
    </inkml:context>
    <inkml:brush xml:id="br0">
      <inkml:brushProperty name="width" value="0.05" units="cm"/>
      <inkml:brushProperty name="height" value="0.05" units="cm"/>
      <inkml:brushProperty name="color" value="#F812CA"/>
    </inkml:brush>
  </inkml:definitions>
  <inkml:trace contextRef="#ctx0" brushRef="#br0">0 99 18917,'0'-13'0,"5"6"2601,-4-3-2601,10 2 964,-4-4-964,4 0 503,1 5-503,0-3 1590,0 8-1590,-6-8 0,4 8 0,-3-4 0,4 6 0,1 0 0,0 0 0,0 0 0,0 6 0,-6 0 0,4 1 0,-8 4 0,3 0 0,-5 8 0,0-1 0,0-1 0,5-5 0,-3 1 0,3 4 0,-5-4 0,0 9 0,0-4 0,-7 6 0,5-6 0,-10-1 0,11-5 0,-14 1 0,12 0 0,-17 2 0,18-2 0,-13-5 0,13 3 0,-8-10 0,4 10 0,-6-9 0,0 2 0,0-4 0,-5 0 0,10-5 0,-9 4 0,15-11 0,-4 1 0,5-2 0,0-4 0,0 5 0,5 4 0,-4-2 0,9 8 0,-2-8 0,3 8 0,-4-9 0,3 10 0,-4-4 0,0-1 0,5 4 0,-4-3 0,4 5 0,1 0 0,5 0 0,0 0 0,1 0 0,-7 5 0,-6-3 0,-5 3 0</inkml:trace>
</inkml:ink>
</file>

<file path=ppt/ink/ink21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10"/>
    </inkml:context>
    <inkml:brush xml:id="br0">
      <inkml:brushProperty name="width" value="0.05" units="cm"/>
      <inkml:brushProperty name="height" value="0.05" units="cm"/>
      <inkml:brushProperty name="color" value="#F812CA"/>
    </inkml:brush>
  </inkml:definitions>
  <inkml:trace contextRef="#ctx0" brushRef="#br0">0 16 24575,'9'0'0,"-5"0"0,18 0 0,-11 0 0,6 0 0,0-7 0,17 6 0,-14-6 0,11 7 0,-17 0 0,2 0 0,-9 5 0,3-3 0,-4 3 0,6-5 0,-6 0 0,0 0 0</inkml:trace>
</inkml:ink>
</file>

<file path=ppt/ink/ink21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11"/>
    </inkml:context>
    <inkml:brush xml:id="br0">
      <inkml:brushProperty name="width" value="0.05" units="cm"/>
      <inkml:brushProperty name="height" value="0.05" units="cm"/>
      <inkml:brushProperty name="color" value="#F812CA"/>
    </inkml:brush>
  </inkml:definitions>
  <inkml:trace contextRef="#ctx0" brushRef="#br0">13 1 24575,'-7'17'0,"2"-4"0,5 4 0,0-5 0,0 1 0,0 4 0,0-4 0,0 4 0,0-5 0,0 0 0,0 5 0,0-4 0,0 0 0,0-8 0</inkml:trace>
</inkml:ink>
</file>

<file path=ppt/ink/ink21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12"/>
    </inkml:context>
    <inkml:brush xml:id="br0">
      <inkml:brushProperty name="width" value="0.05" units="cm"/>
      <inkml:brushProperty name="height" value="0.05" units="cm"/>
      <inkml:brushProperty name="color" value="#F812CA"/>
    </inkml:brush>
  </inkml:definitions>
  <inkml:trace contextRef="#ctx0" brushRef="#br0">16 0 24575,'0'12'0,"0"0"0,0 1 0,0 5 0,-7 0 0,5 5 0,-4 1 0,6-2 0,0-3 0,0-2 0,0-5 0,0 1 0,0-1 0,0 5 0,0-4 0,0-2 0,0-5 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01.837"/>
    </inkml:context>
    <inkml:brush xml:id="br0">
      <inkml:brushProperty name="width" value="0.05" units="cm"/>
      <inkml:brushProperty name="height" value="0.05" units="cm"/>
      <inkml:brushProperty name="color" value="#AB008B"/>
    </inkml:brush>
  </inkml:definitions>
  <inkml:trace contextRef="#ctx0" brushRef="#br0">274 17 24575,'-16'-7'0,"0"5"0,0-5 0,0 7 0,0 0 0,0 7 0,-1-5 0,1 5 0,7 0 0,-5-5 0,12 12 0,-12-12 0,5 12 0,-7-5 0,7 7 0,-5-7 0,12 5 0,-5-5 0,-1 0 0,7 6 0,-7-6 0,8 7 0,-7-7 0,6 5 0,-7-5 0,8 7 0,-7-7 0,5 6 0,-5-7 0,7 9 0,0-1 0,0 0 0,0 0 0,0 0 0,0 0 0,0 0 0,7-7 0,-5 6 0,13-6 0,-7 0 0,1 5 0,6-12 0,-6 5 0,0 0 0,5-5 0,-5 5 0,0 0 0,5-5 0,-12 12 0,12-12 0,-5 12 0,0-5 0,6 0 0,-14 6 0,14-14 0,-6 7 0,7-8 0,7 0 0,-6 0 0,6 0 0,-14-8 0,5 7 0,-5-6 0,0-1 0,6 7 0,-7-14 0,9 13 0,-8-12 0,5 12 0,-12-12 0,12 12 0,-12-12 0,5 5 0,0 0 0,-5-5 0,12 5 0,-12-8 0,12 9 0,-12-7 0,5 6 0,-7-7 0,0 0 0,0 0 0,0 0 0,0 0 0,-7-1 0,5 1 0,-12 0 0,5 0 0,-7 7 0,0 2 0,7 0 0,-5 5 0,5-5 0,-8 7 0,1 0 0,0 0 0,7 7 0,-5-5 0,12 12 0,-5-5 0,14 0 0,2-2 0,7-7 0,0 0 0,0 0 0,1 0 0,-1 0 0,6 0 0,-4 0 0,5-7 0,-7 5 0,0-12 0,0 12 0,2-19 0,11-1 0,-15 3 0,5 0 0</inkml:trace>
</inkml:ink>
</file>

<file path=ppt/ink/ink2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38.141"/>
    </inkml:context>
    <inkml:brush xml:id="br0">
      <inkml:brushProperty name="width" value="0.05" units="cm"/>
      <inkml:brushProperty name="height" value="0.05" units="cm"/>
      <inkml:brushProperty name="color" value="#AB008B"/>
    </inkml:brush>
  </inkml:definitions>
  <inkml:trace contextRef="#ctx0" brushRef="#br0">76 0 24575,'-7'6'0,"-7"6"0,13 2 0,-13 4 0,13 1 0,-12 0 0,11 5 0,-5 1 0,-1 0 0,7-1 0,-7 1 0,8-1 0,0 1 0,0-6 0,0 5 0,11-9 0,-2-2 0,14-6 0,-4-7 0,6 0 0,-1 0 0,-10 0 0,-3 0 0</inkml:trace>
</inkml:ink>
</file>

<file path=ppt/ink/ink22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13"/>
    </inkml:context>
    <inkml:brush xml:id="br0">
      <inkml:brushProperty name="width" value="0.05" units="cm"/>
      <inkml:brushProperty name="height" value="0.05" units="cm"/>
      <inkml:brushProperty name="color" value="#F812CA"/>
    </inkml:brush>
  </inkml:definitions>
  <inkml:trace contextRef="#ctx0" brushRef="#br0">0 1 24575,'5'7'0,"7"-3"0,1 2 0,3-4 0,11 3 0,1-5 0,15 0 0,-1 0 0,-9 0 0,-2 0 0,-14 0 0,0 0 0,-10-5 0,-7 3 0,-2-4 0,-4 6 0</inkml:trace>
</inkml:ink>
</file>

<file path=ppt/ink/ink22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14"/>
    </inkml:context>
    <inkml:brush xml:id="br0">
      <inkml:brushProperty name="width" value="0.05" units="cm"/>
      <inkml:brushProperty name="height" value="0.05" units="cm"/>
      <inkml:brushProperty name="color" value="#F812CA"/>
    </inkml:brush>
  </inkml:definitions>
  <inkml:trace contextRef="#ctx0" brushRef="#br0">0 31 16564,'10'-7'0,"-2"-3"3511,13 8-3511,-8-8 1378,3 8-1378,-10 7 733,6 8-733,-10 10 2389,5-5-2389,-7 13 0,0-15 0,0 10 0,0-14 0,0 5 0,-7 1 0,-5 2 0,-7-1 0,2-5 0,1-6 0,8 3 0,-2-9 0,9 8 0,6-8 0,2 2 0,10-4 0,-1-6 0,2 4 0,4-5 0,-4 7 0,-2 0 0,-4 0 0,5 0 0,-10 0 0,3 0 0</inkml:trace>
</inkml:ink>
</file>

<file path=ppt/ink/ink22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15"/>
    </inkml:context>
    <inkml:brush xml:id="br0">
      <inkml:brushProperty name="width" value="0.05" units="cm"/>
      <inkml:brushProperty name="height" value="0.05" units="cm"/>
      <inkml:brushProperty name="color" value="#F812CA"/>
    </inkml:brush>
  </inkml:definitions>
  <inkml:trace contextRef="#ctx0" brushRef="#br0">1 1 24575,'31'0'0,"-11"0"0,9 0 0,9 0 0,-11 0 0,15 0 0,-19 0 0,-6 0 0,-1 0 0,-4 0 0,0 0 0,4 0 0,-3 0 0,3 0 0,1 0 0,-9 0 0,2 0 0</inkml:trace>
</inkml:ink>
</file>

<file path=ppt/ink/ink22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16"/>
    </inkml:context>
    <inkml:brush xml:id="br0">
      <inkml:brushProperty name="width" value="0.05" units="cm"/>
      <inkml:brushProperty name="height" value="0.05" units="cm"/>
      <inkml:brushProperty name="color" value="#F812CA"/>
    </inkml:brush>
  </inkml:definitions>
  <inkml:trace contextRef="#ctx0" brushRef="#br0">234 25 24575,'-12'-7'0,"0"-3"0,0 8 0,0-3 0,1 5 0,4 5 0,-8-3 0,2 10 0,-4-10 0,5 10 0,-4-11 0,15 10 0,-15-10 0,15 10 0,-10-10 0,10 15 0,-9-14 0,9 19 0,-10-18 0,9 18 0,-3-14 0,0 5 0,3 13 0,-2-16 0,4 18 0,0-15 0,-6 6 0,4-5 0,-2 4 0,4-5 0,-6 0 0,5 1 0,-4-1 0,5 0 0,0 5 0,0 1 0,5 1 0,-4-2 0,9-10 0,-3 4 0,10-10 0,0 4 0,6 2 0,-1-5 0,0 4 0,-4-11 0,-2-2 0,-4-5 0,0 0 0,-6-1 0,5 7 0,-10-5 0,4 4 0,-5-5 0,-5 5 0,4-4 0,-10 10 0,5-5 0,-6 6 0,6-5 0,-5 4 0,4-5 0,-5 6 0,-4 7 0,-2 2 0,-5 6 0,1 0 0,10-1 0,2-5 0,10-4 0</inkml:trace>
</inkml:ink>
</file>

<file path=ppt/ink/ink22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17"/>
    </inkml:context>
    <inkml:brush xml:id="br0">
      <inkml:brushProperty name="width" value="0.05" units="cm"/>
      <inkml:brushProperty name="height" value="0.05" units="cm"/>
      <inkml:brushProperty name="color" value="#F812CA"/>
    </inkml:brush>
  </inkml:definitions>
  <inkml:trace contextRef="#ctx0" brushRef="#br0">62 62 18430,'0'-12'0,"0"0"2799,5-1-2799,2 6 1050,-1-3-1050,4 8 548,-3-3-548,4 5 1748,6 0-1748,1 0 0,4 0 0,-4 0 0,-7 5 0,-1-3 0,-9 8 0,5 11 0,-6-5 0,0 9 0,0-13 0,0 1 0,0-1 0,0 0 0,0 0 0,0 5 0,0 1 0,0 6 0,-7-2 0,6 2 0,-11-6 0,10 4 0,-13-7 0,7 3 0,-3-5 0,-4 1 0,12-2 0,-25-3 0,11 7 0,-10-9 0,4 4 0,10-5 0,2-12 0,0 6 0,10-17 0,-4 10 0,5-11 0,5 6 0,-4 0 0,15 5 0,-14-9 0,18 14 0,-12-14 0,8 14 0,-4-3 0,-1 10 0,1 3 0,4 5 0,-2-6 0,2 0 0,-4-1 0,0-5 0,-6 4 0,-1-5 0</inkml:trace>
</inkml:ink>
</file>

<file path=ppt/ink/ink22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18"/>
    </inkml:context>
    <inkml:brush xml:id="br0">
      <inkml:brushProperty name="width" value="0.05" units="cm"/>
      <inkml:brushProperty name="height" value="0.05" units="cm"/>
      <inkml:brushProperty name="color" value="#F812CA"/>
    </inkml:brush>
  </inkml:definitions>
  <inkml:trace contextRef="#ctx0" brushRef="#br0">0 0 24575,'0'12'0,"5"-5"0,-4 9 0,5-9 0,-1 11 0,-4-6 0,11 6 0,-10-1 0,10 1 0,-11-1 0,4-4 0,0-1 0,-3 0 0,3 0 0,0-5 0,-4-1 0,5-6 0</inkml:trace>
</inkml:ink>
</file>

<file path=ppt/ink/ink22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19"/>
    </inkml:context>
    <inkml:brush xml:id="br0">
      <inkml:brushProperty name="width" value="0.05" units="cm"/>
      <inkml:brushProperty name="height" value="0.05" units="cm"/>
      <inkml:brushProperty name="color" value="#F812CA"/>
    </inkml:brush>
  </inkml:definitions>
  <inkml:trace contextRef="#ctx0" brushRef="#br0">127 1 18662,'-6'6'0,"-5"-5"2705,10 10-2705,-10-10 1009,10 15-1009,-14-14 527,12 18-527,-17-10 1672,13 2-1672,-5 5 0,-2-14 0,11 18 0,-13-19 0,15 14 0,-4-20 0,5 8 0,0-10 0</inkml:trace>
</inkml:ink>
</file>

<file path=ppt/ink/ink22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20"/>
    </inkml:context>
    <inkml:brush xml:id="br0">
      <inkml:brushProperty name="width" value="0.05" units="cm"/>
      <inkml:brushProperty name="height" value="0.05" units="cm"/>
      <inkml:brushProperty name="color" value="#F812CA"/>
    </inkml:brush>
  </inkml:definitions>
  <inkml:trace contextRef="#ctx0" brushRef="#br0">82 1 24575,'31'23'0,"-19"-14"0,26 7 0,-27-16 0,1 0 0,5 0 0,-5 0 0,-1-5 0,-5-2 0,-12 0 0,0 2 0,-6 5 0,0 0 0,0 0 0,1 5 0,-1-3 0,0 8 0,0-9 0,6 11 0,-5-11 0,0 11 0,-7-3 0,-1 10 0,1 1 0,9-2 0,-2-1 0,9-5 0,-8 0 0,8 1 0,-10 4 0,10 0 0,-4 7 0,6-6 0,5-1 0,2-5 0,9-5 0,-8 4 0,20-10 0,-18 5 0,15-6 0,-13 5 0,0-4 0,-1 5 0,1-1 0,5-4 0,-10 10 0,8-9 0,-14 8 0,5-2 0,-6 3 0,5 1 0,-4 0 0,4 1 0,-5-1 0,0 0 0,-5-5 0,4 4 0,-10-10 0,10 9 0,-14-8 0,2 10 0,-4-10 0,1 5 0,4-7 0,0 6 0,0-5 0,0 4 0,-5-5 0,10-5 0,-3-2 0,4-5 0,5 5 0,-4 1 0</inkml:trace>
</inkml:ink>
</file>

<file path=ppt/ink/ink22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21"/>
    </inkml:context>
    <inkml:brush xml:id="br0">
      <inkml:brushProperty name="width" value="0.05" units="cm"/>
      <inkml:brushProperty name="height" value="0.05" units="cm"/>
      <inkml:brushProperty name="color" value="#F812CA"/>
    </inkml:brush>
  </inkml:definitions>
  <inkml:trace contextRef="#ctx0" brushRef="#br0">182 1 24575,'-7'6'0,"-3"-5"0,9 9 0,-9-8 0,8 8 0,-8-2 0,2 9 0,0-4 0,-8 5 0,8-5 0,-3 0 0,-5 1 0,14-1 0,-13 0 0,13 5 0,-9 0 0,9 5 0,-14 9 0,14 2 0,-8 9 0,3-9 0,6-2 0,-6-8 0,7-1 0,0 0 0,0 11 0,0-9 0,0 4 0,10-10 0,-7-7 0,17-4 0,-11 8 0,12-6 0,-7 7 0,-2-3 0,-2-8 0,-8-1 0,2-5 0</inkml:trace>
</inkml:ink>
</file>

<file path=ppt/ink/ink22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22"/>
    </inkml:context>
    <inkml:brush xml:id="br0">
      <inkml:brushProperty name="width" value="0.05" units="cm"/>
      <inkml:brushProperty name="height" value="0.05" units="cm"/>
      <inkml:brushProperty name="color" value="#F812CA"/>
    </inkml:brush>
  </inkml:definitions>
  <inkml:trace contextRef="#ctx0" brushRef="#br0">90 1 24575,'0'24'0,"9"8"0,-7-7 0,7 7 0,-9-9 0,7 0 0,-5 0 0,4 0 0,-6 9 0,0-6 0,-9 14 0,7-14 0,-14 6 0,14-9 0,-11 1 0,11-1 0,-12 0 0,13-5 0,-11-1 0,11-5 0,-10-5 0,10 9 0,-10-13 0,5 7 0,-6-10 0,5 0 0,2 0 0</inkml:trace>
</inkml:ink>
</file>

<file path=ppt/ink/ink2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38.979"/>
    </inkml:context>
    <inkml:brush xml:id="br0">
      <inkml:brushProperty name="width" value="0.05" units="cm"/>
      <inkml:brushProperty name="height" value="0.05" units="cm"/>
      <inkml:brushProperty name="color" value="#AB008B"/>
    </inkml:brush>
  </inkml:definitions>
  <inkml:trace contextRef="#ctx0" brushRef="#br0">43 1 24575,'0'13'0,"-6"-6"0,4 4 0,-3 11 0,5-5 0,-6 10 0,4-9 0,-3 2 0,-3 4 0,6 1 0,-5-6 0,7-1 0,0-5 0,0 5 0,0-4 0,6-1 0,1-7 0,6-6 0,5 0 0,1 0 0,1-6 0,-2 4 0,-4-14 0,-6 13 0,-1-8 0</inkml:trace>
</inkml:ink>
</file>

<file path=ppt/ink/ink22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23"/>
    </inkml:context>
    <inkml:brush xml:id="br0">
      <inkml:brushProperty name="width" value="0.05" units="cm"/>
      <inkml:brushProperty name="height" value="0.05" units="cm"/>
      <inkml:brushProperty name="color" value="#F812CA"/>
    </inkml:brush>
  </inkml:definitions>
  <inkml:trace contextRef="#ctx0" brushRef="#br0">0 48 24575,'0'-12'0,"5"5"0,6-6 0,8 12 0,8-12 0,-8 12 0,3 1 0,-16 7 0,-1 10 0,-5-4 0,0 5 0,0-7 0,0 1 0,0 0 0,0 1 0,0-1 0,-5 0 0,4 0 0,-14 2 0,2 0 0,6-6 0,3 0 0,20-16 0,3 6 0,2-4 0,-2 6 0,-3 5 0,-10 2 0,0 10 0,-6-4 0,0 4 0,-10 10 0,8-12 0,-17 13 0,11-22 0,-11 11 0,8-14 0,-3 13 0,2-15 0,0 5 0,6 0 0,-4-6 0,3 6 0,0-12 0,2 6 0,5-6 0</inkml:trace>
</inkml:ink>
</file>

<file path=ppt/ink/ink22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24"/>
    </inkml:context>
    <inkml:brush xml:id="br0">
      <inkml:brushProperty name="width" value="0.05" units="cm"/>
      <inkml:brushProperty name="height" value="0.05" units="cm"/>
      <inkml:brushProperty name="color" value="#F812CA"/>
    </inkml:brush>
  </inkml:definitions>
  <inkml:trace contextRef="#ctx0" brushRef="#br0">1 1 18272,'8'0'0,"-4"0"2863,22 0-2863,-8 0 1077,4 0-1077,1 0 564,-1 0-564,0 0 1799,-4 0-1799,-1 0 0,-6 0 0,-4 5 0,3-3 0,-4 3 0,1-5 0,-2 0 0</inkml:trace>
</inkml:ink>
</file>

<file path=ppt/ink/ink22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25"/>
    </inkml:context>
    <inkml:brush xml:id="br0">
      <inkml:brushProperty name="width" value="0.05" units="cm"/>
      <inkml:brushProperty name="height" value="0.05" units="cm"/>
      <inkml:brushProperty name="color" value="#F812CA"/>
    </inkml:brush>
  </inkml:definitions>
  <inkml:trace contextRef="#ctx0" brushRef="#br0">1 18 24575,'0'52'0,"0"-25"0,0 31 0,0-35 0,0 0 0,0 21 0,0-16 0,0 11 0,0-22 0,5-5 0,-4 0 0,9-5 0,6-16 0,-7 0 0,14-14 0,-13 6 0,18-16 0,-2-11 0,10-13 0,2-6 0,-12 17 0,-8 10 0,-6 24 0,-11 1 0,4 15 0,-5-8 0,0 10 0</inkml:trace>
</inkml:ink>
</file>

<file path=ppt/ink/ink22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26"/>
    </inkml:context>
    <inkml:brush xml:id="br0">
      <inkml:brushProperty name="width" value="0.05" units="cm"/>
      <inkml:brushProperty name="height" value="0.05" units="cm"/>
      <inkml:brushProperty name="color" value="#F812CA"/>
    </inkml:brush>
  </inkml:definitions>
  <inkml:trace contextRef="#ctx0" brushRef="#br0">220 0 24575,'-39'55'0,"5"-8"0,16-15 0,-2 11 0,-3 12 0,-1 8 0,10-8 0,-13-1 0,23-9 0,-12-8 0,16-5 0,0-8 0,0-6 0,0-1 0,0-5 0,5-6 0,6 0 0,-2-6 0,0 0 0</inkml:trace>
</inkml:ink>
</file>

<file path=ppt/ink/ink22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27"/>
    </inkml:context>
    <inkml:brush xml:id="br0">
      <inkml:brushProperty name="width" value="0.05" units="cm"/>
      <inkml:brushProperty name="height" value="0.05" units="cm"/>
      <inkml:brushProperty name="color" value="#F812CA"/>
    </inkml:brush>
  </inkml:definitions>
  <inkml:trace contextRef="#ctx0" brushRef="#br0">1 8 11419,'5'-7'0,"-4"7"4923,4 7-4923,0 5 2290,-3 5-2290,3 1 1300,5 14-1300,-8 3 4643,14-1-4643,-15-2 0,6-9 0,-1 0 0,-4-4 0,5-2 0,-1-1 0,-4-8 0,5 2 0</inkml:trace>
</inkml:ink>
</file>

<file path=ppt/ink/ink22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28"/>
    </inkml:context>
    <inkml:brush xml:id="br0">
      <inkml:brushProperty name="width" value="0.05" units="cm"/>
      <inkml:brushProperty name="height" value="0.05" units="cm"/>
      <inkml:brushProperty name="color" value="#F812CA"/>
    </inkml:brush>
  </inkml:definitions>
  <inkml:trace contextRef="#ctx0" brushRef="#br0">159 1 11393,'-21'14'0,"-2"4"4927,1 6-4927,-4 4 2294,19-15-2294,-13 8 1304,11-3-1304,-3-4 1164,0-2 0,11-6 0,-4-6 1</inkml:trace>
</inkml:ink>
</file>

<file path=ppt/ink/ink22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29"/>
    </inkml:context>
    <inkml:brush xml:id="br0">
      <inkml:brushProperty name="width" value="0.05" units="cm"/>
      <inkml:brushProperty name="height" value="0.05" units="cm"/>
      <inkml:brushProperty name="color" value="#F812CA"/>
    </inkml:brush>
  </inkml:definitions>
  <inkml:trace contextRef="#ctx0" brushRef="#br0">81 1 24575,'6'10'0,"5"-8"0,-10 28 0,5-15 0,3 36 0,-7-22 0,7 22 0,-9-17 0,0 9 0,0 0 0,-16 4 0,5-12 0,-13 0 0,10-16 0,6-2 0,-8-4 0,9 0 0,-9-5 0,9-3 0,2-5 0</inkml:trace>
</inkml:ink>
</file>

<file path=ppt/ink/ink22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30"/>
    </inkml:context>
    <inkml:brush xml:id="br0">
      <inkml:brushProperty name="width" value="0.05" units="cm"/>
      <inkml:brushProperty name="height" value="0.05" units="cm"/>
      <inkml:brushProperty name="color" value="#F812CA"/>
    </inkml:brush>
  </inkml:definitions>
  <inkml:trace contextRef="#ctx0" brushRef="#br0">1 135 9177,'15'-24'0,"-7"6"5120,19-12-5120,-16 21 2668,27-25-2668,-23 30 1585,7-12-1585,-10 22 6025,-6 5-6025,4 2 0,-8 5 0,4-7 0,-2 2 0,-2-1 0,4 0 0,0 5 0,-4 2 0,4 4 0,-6 0 0,0 0 0,0 0 0,-9 9 0,0-6 0,-9 6 0,3-9 0,0 0 0,-5 5 0,5-13 0,-5 11 0,3-23 0,2 7 0,-5-30 0,12 10 0,-1-16 0,15 14 0,-5 0 0,14 5 0,-12-4 0,16 10 0,-16-10 0,16 10 0,-11-5 0,14 6 0,-10 0 0,-1 5 0,-5 2 0,-6 0 0,0-1 0</inkml:trace>
</inkml:ink>
</file>

<file path=ppt/ink/ink22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31"/>
    </inkml:context>
    <inkml:brush xml:id="br0">
      <inkml:brushProperty name="width" value="0.05" units="cm"/>
      <inkml:brushProperty name="height" value="0.05" units="cm"/>
      <inkml:brushProperty name="color" value="#F812CA"/>
    </inkml:brush>
  </inkml:definitions>
  <inkml:trace contextRef="#ctx0" brushRef="#br0">0 13 24575,'5'-6'0,"2"0"0,5 6 0,-6 5 0,5-3 0,-10 22 0,4-9 0,8 48 0,-9-32 0,9 23 0,-6-30 0,-6-6 0,6-1 0,-7-1 0,0-2 0,0-2 0,0-7 0</inkml:trace>
</inkml:ink>
</file>

<file path=ppt/ink/ink22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32"/>
    </inkml:context>
    <inkml:brush xml:id="br0">
      <inkml:brushProperty name="width" value="0.05" units="cm"/>
      <inkml:brushProperty name="height" value="0.05" units="cm"/>
      <inkml:brushProperty name="color" value="#F812CA"/>
    </inkml:brush>
  </inkml:definitions>
  <inkml:trace contextRef="#ctx0" brushRef="#br0">178 1 11896,'-12'0'0,"-9"14"4839,13-4-4839,-15 12 2206,20-10-2206,-17 3 1243,17-2-1243,-17 2 4391,4 6-4391,-3-4 0,-1-1 0,13-12 0,2-4 0</inkml:trace>
</inkml:ink>
</file>

<file path=ppt/ink/ink2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39.549"/>
    </inkml:context>
    <inkml:brush xml:id="br0">
      <inkml:brushProperty name="width" value="0.05" units="cm"/>
      <inkml:brushProperty name="height" value="0.05" units="cm"/>
      <inkml:brushProperty name="color" value="#AB008B"/>
    </inkml:brush>
  </inkml:definitions>
  <inkml:trace contextRef="#ctx0" brushRef="#br0">0 14 24575,'13'0'0,"0"0"0,5 0 0,1 0 0,17 0 0,-14 0 0,7-6 0,-16 4 0,0-3 0,0 5 0,5 0 0,-4 0 0,-2 0 0,-6 0 0</inkml:trace>
</inkml:ink>
</file>

<file path=ppt/ink/ink22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33"/>
    </inkml:context>
    <inkml:brush xml:id="br0">
      <inkml:brushProperty name="width" value="0.05" units="cm"/>
      <inkml:brushProperty name="height" value="0.05" units="cm"/>
      <inkml:brushProperty name="color" value="#F812CA"/>
    </inkml:brush>
  </inkml:definitions>
  <inkml:trace contextRef="#ctx0" brushRef="#br0">91 0 24575,'5'12'0,"6"-5"0,3-2 0,2-5 0,-4 6 0,-1-5 0,1 5 0,0-1 0,-1-4 0,6 5 0,-5-6 0,0-6 0,-12 5 0,-6-4 0,-6 5 0,0 0 0,5 5 0,-3-4 0,8 11 0,-12-11 0,11 15 0,-26-15 0,18 20 0,-15-18 0,18 26 0,-7-16 0,8 13 0,-5-13 0,-3 1 0,13-2 0,-18 4 0,17-4 0,-13 2 0,15-3 0,-4 1 0,5 1 0,0-1 0,10-5 0,-2-2 0,13-5 0,-8 0 0,3 0 0,-4 6 0,0-5 0,0 4 0,4 2 0,-3-5 0,-2 10 0,-6-5 0,-5 10 0,0 2 0,-6 3 0,-2-9 0,0 8 0,-15-18 0,13 12 0,-20-13 0,12 10 0,0-10 0,7 5 0,6-7 0</inkml:trace>
</inkml:ink>
</file>

<file path=ppt/ink/ink22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34"/>
    </inkml:context>
    <inkml:brush xml:id="br0">
      <inkml:brushProperty name="width" value="0.05" units="cm"/>
      <inkml:brushProperty name="height" value="0.05" units="cm"/>
      <inkml:brushProperty name="color" value="#F812CA"/>
    </inkml:brush>
  </inkml:definitions>
  <inkml:trace contextRef="#ctx0" brushRef="#br0">44 13 17998,'11'-5'0,"6"4"2971,9-5-2971,-6 6 1125,5 0-1125,-14 0 591,-4 6-591,-2 5 1890,-5 16-1890,-6 14 0,4-4 0,-12 1 0,13-14 0,-6-2 0,7-3 0,0-2 0,0-6 0,10 4 0,-7-3 0,16-4 0,-16 8 0,17-14 0,-18 14 0,18-15 0,-12 5 0,8-6 0,-14 0 0,-4 5 0,-10 2 0,6 19 0,0-10 0,1 10 0,4-14 0,-4 0 0,5 5 0,0 1 0,0 6 0,6-2 0,-4-3 0,11 3 0,-11-4 0,11 5 0,-11 0 0,4 11 0,-6-9 0,0 9 0,0-11 0,-13 4 0,3-2 0,-20 6 0,6-3 0,-18 12 0,12-21 0,-3 13 0,16-30 0,5 9 0,-5-11 0,9-6 0,-2 0 0,10-11 0,0 8 0,0-1 0</inkml:trace>
</inkml:ink>
</file>

<file path=ppt/ink/ink22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35"/>
    </inkml:context>
    <inkml:brush xml:id="br0">
      <inkml:brushProperty name="width" value="0.05" units="cm"/>
      <inkml:brushProperty name="height" value="0.05" units="cm"/>
      <inkml:brushProperty name="color" value="#ED070A"/>
    </inkml:brush>
  </inkml:definitions>
  <inkml:trace contextRef="#ctx0" brushRef="#br0">0 76 11324,'0'-19'0,"5"-3"4938,6 13-4938,26-9 2306,-10 18-2306,8-8 1312,-17 8-1312,-12 6 4695,6 5-4695,-10 3 0,4 3 0,-6-5 0,6 5 0,-4 1 0,5 14 0,-7 3 0,0 7 0,-10 2 0,8-9 0,-14-3 0,14-10 0,-18 6 0,11-9 0,-17 2 0,13-9 0,-8-5 0,8-1 0,-5-17 0,10-2 0,2-5 0,6 1 0,0 5 0,14-10 0,-1 6 0,9 0 0,-6 9 0,1 7 0,-5 0 0,5 0 0,-11 5 0,0-3 0,-6 3 0</inkml:trace>
</inkml:ink>
</file>

<file path=ppt/ink/ink22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36"/>
    </inkml:context>
    <inkml:brush xml:id="br0">
      <inkml:brushProperty name="width" value="0.05" units="cm"/>
      <inkml:brushProperty name="height" value="0.05" units="cm"/>
      <inkml:brushProperty name="color" value="#ED070A"/>
    </inkml:brush>
  </inkml:definitions>
  <inkml:trace contextRef="#ctx0" brushRef="#br0">0 1 12648,'12'0'0,"0"0"4682,-6 6-4682,5 6 2073,-5 1-2073,1 10 1156,-2-5-1156,1 5 4016,-4 0-4016,5 0 0,-2-5 0,-4-1 0,4-5 0,3 5 0,-7-2 0,0-4 0,-2-5 0,-4-6 0</inkml:trace>
</inkml:ink>
</file>

<file path=ppt/ink/ink22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37"/>
    </inkml:context>
    <inkml:brush xml:id="br0">
      <inkml:brushProperty name="width" value="0.05" units="cm"/>
      <inkml:brushProperty name="height" value="0.05" units="cm"/>
      <inkml:brushProperty name="color" value="#ED070A"/>
    </inkml:brush>
  </inkml:definitions>
  <inkml:trace contextRef="#ctx0" brushRef="#br0">158 0 24575,'-12'0'0,"-5"8"0,4-8 0,-5 18 0,6-16 0,-2 19 0,-3-12 0,2 9 0,-1-4 0,9-2 0,-4-6 0,10-6 0,-4-1 0,5-4 0</inkml:trace>
</inkml:ink>
</file>

<file path=ppt/ink/ink22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38"/>
    </inkml:context>
    <inkml:brush xml:id="br0">
      <inkml:brushProperty name="width" value="0.05" units="cm"/>
      <inkml:brushProperty name="height" value="0.05" units="cm"/>
      <inkml:brushProperty name="color" value="#ED070A"/>
    </inkml:brush>
  </inkml:definitions>
  <inkml:trace contextRef="#ctx0" brushRef="#br0">1 0 24575,'16'8'0,"-3"-4"0,3 2 0,1-5 0,1 4 0,4-5 0,-4 0 0,-2 6 0,-4-5 0,4 5 0,-3-6 0,3 0 0,-4-6 0,-5-1 0,-7 1 0,-7 0 0,-5 6 0,1 0 0,-1 0 0,0 6 0,-4-5 0,-2 11 0,-5-3 0,4 9 0,7-3 0,6 2 0,-4-2 0,7-3 0,-7 1 0,10-1 0,-5 1 0,4-1 0,-5 0 0,6 0 0,7 5 0,4-2 0,4-2 0,7-7 0,-5-6 0,6 0 0,-6 6 0,-1-5 0,-4 4 0,-6 1 0,10-5 0,-14 9 0,13-8 0,-13 14 0,10-3 0,-11 10 0,6 0 0,-13-10 0,5 8 0,-9-19 0,8 18 0,-22-17 0,14 13 0,-14-15 0,12 10 0,0-10 0,0 5 0,0 0 0,1-6 0,3 6 0,4-6 0</inkml:trace>
</inkml:ink>
</file>

<file path=ppt/ink/ink22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39"/>
    </inkml:context>
    <inkml:brush xml:id="br0">
      <inkml:brushProperty name="width" value="0.05" units="cm"/>
      <inkml:brushProperty name="height" value="0.05" units="cm"/>
      <inkml:brushProperty name="color" value="#ED070A"/>
    </inkml:brush>
  </inkml:definitions>
  <inkml:trace contextRef="#ctx0" brushRef="#br0">1 13 24575,'5'-7'0,"6"2"0,7 5 0,0 0 0,-2 0 0,-4 0 0,0 0 0,10 0 0,-8 0 0,2 5 0,-16-3 0,-6 3 0,0-5 0,0 0 0</inkml:trace>
</inkml:ink>
</file>

<file path=ppt/ink/ink22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40"/>
    </inkml:context>
    <inkml:brush xml:id="br0">
      <inkml:brushProperty name="width" value="0.05" units="cm"/>
      <inkml:brushProperty name="height" value="0.05" units="cm"/>
      <inkml:brushProperty name="color" value="#ED070A"/>
    </inkml:brush>
  </inkml:definitions>
  <inkml:trace contextRef="#ctx0" brushRef="#br0">1 0 24575,'12'0'0,"4"0"0,1 0 0,2 0 0,-3 0 0,-4 0 0,4 0 0,-9 6 0,3-4 0,-10 2 0</inkml:trace>
</inkml:ink>
</file>

<file path=ppt/ink/ink22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41"/>
    </inkml:context>
    <inkml:brush xml:id="br0">
      <inkml:brushProperty name="width" value="0.05" units="cm"/>
      <inkml:brushProperty name="height" value="0.05" units="cm"/>
      <inkml:brushProperty name="color" value="#ED070A"/>
    </inkml:brush>
  </inkml:definitions>
  <inkml:trace contextRef="#ctx0" brushRef="#br0">1 1 24575,'12'0'0,"9"0"0,-2 0 0,9 0 0,-6 0 0,0 0 0,-4 0 0,-2 0 0,-4 0 0,-16 0 0,-3 0 0</inkml:trace>
</inkml:ink>
</file>

<file path=ppt/ink/ink22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42"/>
    </inkml:context>
    <inkml:brush xml:id="br0">
      <inkml:brushProperty name="width" value="0.05" units="cm"/>
      <inkml:brushProperty name="height" value="0.05" units="cm"/>
      <inkml:brushProperty name="color" value="#ED070A"/>
    </inkml:brush>
  </inkml:definitions>
  <inkml:trace contextRef="#ctx0" brushRef="#br0">154 188 24575,'11'6'0,"6"0"0,-4-6 0,14 0 0,-14 0 0,11-11 0,-8 2 0,7-17 0,0-5 0,-7 7 0,-7-2 0,-9 13 0,0-4 0,0 4 0,-4 1 0,-4 7 0,-4 0 0,1 3 0,-1-3 0,0 5 0,-4 0 0,3 0 0,-3 0 0,8 5 0,-2-3 0,9 8 0,-4-3 0,0 5 0,3 0 0,-3 0 0,-2 5 0,5 2 0,-4 4 0,-3 9 0,6 3 0,-6 7 0,3-7 0,4-3 0,-5 1 0,-3 2 0,9 1 0,-16-4 0,15-15 0,-10 6 0,4-15 0,0 8 0,-2-15 0,-2 4 0,0-5 0,-9 0 0,7 0 0,-2 0 0,9-5 0,2-7 0,15-3 0,-7 3 0,7 5 0</inkml:trace>
</inkml:ink>
</file>

<file path=ppt/ink/ink2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39.955"/>
    </inkml:context>
    <inkml:brush xml:id="br0">
      <inkml:brushProperty name="width" value="0.05" units="cm"/>
      <inkml:brushProperty name="height" value="0.05" units="cm"/>
      <inkml:brushProperty name="color" value="#AB008B"/>
    </inkml:brush>
  </inkml:definitions>
  <inkml:trace contextRef="#ctx0" brushRef="#br0">31 0 24575,'7'13'0,"4"15"0,-9-12 0,3 17 0,-5-13 0,0 15 0,0-13 0,-7 12 0,5-19 0,-11 3 0,12-5 0,-11-6 0,11 4 0,-11-9 0,11 3 0,-5-5 0</inkml:trace>
</inkml:ink>
</file>

<file path=ppt/ink/ink22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43"/>
    </inkml:context>
    <inkml:brush xml:id="br0">
      <inkml:brushProperty name="width" value="0.05" units="cm"/>
      <inkml:brushProperty name="height" value="0.05" units="cm"/>
      <inkml:brushProperty name="color" value="#ED070A"/>
    </inkml:brush>
  </inkml:definitions>
  <inkml:trace contextRef="#ctx0" brushRef="#br0">204 8 9840,'-12'-7'0,"0"7"5102,-9 15-5102,7 0 2559,-14 21-2559,19-6 0,-21 18 1498,27-4-1498,-30 5 5576,29-4-5576,-22 1 0,24-3 0,-7-9 0,9-1 0,0-15 0,0-1 0,10-4 0,-3-5 0,10-2 0,-1-6 0,-3 0 0,4 0 0,-6 0 0,-4 0 0,-2 0 0</inkml:trace>
</inkml:ink>
</file>

<file path=ppt/ink/ink22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44"/>
    </inkml:context>
    <inkml:brush xml:id="br0">
      <inkml:brushProperty name="width" value="0.05" units="cm"/>
      <inkml:brushProperty name="height" value="0.05" units="cm"/>
      <inkml:brushProperty name="color" value="#ED070A"/>
    </inkml:brush>
  </inkml:definitions>
  <inkml:trace contextRef="#ctx0" brushRef="#br0">1 19 15599,'5'-7'0,"2"-3"3846,9 8-3846,6 11 1548,-9 0-1548,11 14 832,-22-10-832,14 5 2750,-14 0-2750,12 5 0,-12 1 0,10-2 0,-10-3 0,10-2 0,-10-5 0,2 1 0,2-7 0,-4 9 0,2-6 0,-4 2 0,0-5 0</inkml:trace>
</inkml:ink>
</file>

<file path=ppt/ink/ink22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45"/>
    </inkml:context>
    <inkml:brush xml:id="br0">
      <inkml:brushProperty name="width" value="0.05" units="cm"/>
      <inkml:brushProperty name="height" value="0.05" units="cm"/>
      <inkml:brushProperty name="color" value="#ED070A"/>
    </inkml:brush>
  </inkml:definitions>
  <inkml:trace contextRef="#ctx0" brushRef="#br0">152 1 17759,'-8'6'0,"-6"-5"3064,6 10-3064,-9-10 1167,4 15-1167,1-14 614,-3 18-614,3-11 0,-1 2 1971,6 5-1971,-8-13 0,12 12 0,-12-13 0,24 3 0,-7-5 0,10 0 0,-8 0 0</inkml:trace>
</inkml:ink>
</file>

<file path=ppt/ink/ink22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46"/>
    </inkml:context>
    <inkml:brush xml:id="br0">
      <inkml:brushProperty name="width" value="0.05" units="cm"/>
      <inkml:brushProperty name="height" value="0.05" units="cm"/>
      <inkml:brushProperty name="color" value="#ED070A"/>
    </inkml:brush>
  </inkml:definitions>
  <inkml:trace contextRef="#ctx0" brushRef="#br0">149 0 24575,'6'24'0,"-4"-7"0,6 0 0,-8-4 0,0 4 0,0 1 0,0 15 0,0 0 0,0 11 0,-17 2 0,4-2 0,-16 2 0,11-11 0,2-8 0,3-9 0,1-12 0,5 4 0,-7-8 0,5 3 0,-2-5 0,6 0 0</inkml:trace>
</inkml:ink>
</file>

<file path=ppt/ink/ink22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47"/>
    </inkml:context>
    <inkml:brush xml:id="br0">
      <inkml:brushProperty name="width" value="0.05" units="cm"/>
      <inkml:brushProperty name="height" value="0.05" units="cm"/>
      <inkml:brushProperty name="color" value="#F6630D"/>
    </inkml:brush>
  </inkml:definitions>
  <inkml:trace contextRef="#ctx0" brushRef="#br0">0 0 24575,'7'0'0,"-1"0"0,1 0 0,0 0 0,0 0 0,-1 0 0,1 0 0,-1 0 0,1 0 0,-1 0 0,1 0 0,0 0 0,-1 0 0,1 0 0,-1 0 0,1 0 0,-1 0 0,1 0 0,0 0 0,0 0 0,0 0 0,-1 0 0,1 0 0,0 0 0,0 0 0,-1 0 0,1 0 0,-1 0 0,1 0 0,0 0 0,-1 0 0,1 0 0,-1 0 0,1 0 0,0 0 0,-1 3 0,1-2 0,-1 2 0,1-3 0,-1 0 0,1 0 0,-1 0 0,1 0 0,-1 0 0,1 0 0,0 0 0,-1 0 0,1 0 0,0 0 0,0 0 0,-1 0 0,1 0 0,0 0 0,0 0 0,0 0 0,-1 0 0,1 0 0,-1 0 0,5 0 0,0 0 0,7 0 0,-2 0 0,-1 0 0,-5 0 0,-3 0 0,0 0 0,-1 0 0,4 0 0,1 0 0,2 0 0,2 0 0,-3 0 0,13 0 0,-11 0 0,9 0 0,-13 0 0,-3 0 0,0 0 0,0 0 0,0 0 0,2 0 0,-2 0 0,6 0 0,-5 0 0,2 0 0,-3 0 0,3 0 0,-3 0 0,5 0 0,-1 0 0,8 0 0,-7 0 0,7 0 0,-12 0 0,7 0 0,-6 0 0,-2 3 0,-3-2 0,-3 2 0</inkml:trace>
</inkml:ink>
</file>

<file path=ppt/ink/ink22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48"/>
    </inkml:context>
    <inkml:brush xml:id="br0">
      <inkml:brushProperty name="width" value="0.05" units="cm"/>
      <inkml:brushProperty name="height" value="0.05" units="cm"/>
      <inkml:brushProperty name="color" value="#F6630D"/>
    </inkml:brush>
  </inkml:definitions>
  <inkml:trace contextRef="#ctx0" brushRef="#br0">24 0 24575,'0'11'0,"0"2"0,0-5 0,0 3 0,0 0 0,-7-3 0,5 3 0,-5 0 0,7-3 0,-3 7 0,2-7 0,-2 7 0,3-7 0,0 3 0,0-4 0,0 0 0,0 0 0,0 0 0,0 0 0,0 1 0,0-1 0,0 0 0,0 0 0,0 0 0,0 0 0,0 0 0,0 0 0,0 0 0,0 0 0,0 0 0,0-3 0,0-1 0</inkml:trace>
</inkml:ink>
</file>

<file path=ppt/ink/ink22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49"/>
    </inkml:context>
    <inkml:brush xml:id="br0">
      <inkml:brushProperty name="width" value="0.05" units="cm"/>
      <inkml:brushProperty name="height" value="0.05" units="cm"/>
      <inkml:brushProperty name="color" value="#F6630D"/>
    </inkml:brush>
  </inkml:definitions>
  <inkml:trace contextRef="#ctx0" brushRef="#br0">0 33 24575,'0'3'0,"0"-1"0,0 15 0,3-9 0,4 9 0,0-9 0,3 2 0,-3-3 0,-4-1 0,0 1 0,0-4 0,-2 3 0,2-2 0,0 3 0,-2 0 0,5 1 0,-2-5 0,0 4 0,2-3 0,-3 3 0,1-1 0,-1 1 0,0 0 0,0-1 0,1 2 0,2-2 0,-2 2 0,3-1 0,-3 0 0,2 0 0,-6 0 0,6 0 0,-5 0 0,5 0 0,-5 0 0,5-4 0,-6 3 0,6-2 0,-5 3 0,5 0 0,-6 0 0,3-6 0,-3-6 0,0-2 0,0-7 0,0 6 0,0-6 0,0 6 0,0-3 0,0 4 0,0-1 0,0 1 0,0 0 0,0 0 0,0 0 0,0-1 0,0 1 0,0 0 0,0 0 0,0 0 0,0 0 0,0 0 0,0 1 0,0-1 0,0 0 0,0-3 0,0 2 0,0-2 0,3 3 0,1 0 0,-1 1 0,4-1 0,-7 0 0,3-1 0,-3 1 0,0 0 0,3 0 0,-2 0 0,2 0 0,-3 0 0,0 0 0,0 0 0,0 4 0,0 0 0</inkml:trace>
</inkml:ink>
</file>

<file path=ppt/ink/ink22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50"/>
    </inkml:context>
    <inkml:brush xml:id="br0">
      <inkml:brushProperty name="width" value="0.05" units="cm"/>
      <inkml:brushProperty name="height" value="0.05" units="cm"/>
      <inkml:brushProperty name="color" value="#F812CA"/>
    </inkml:brush>
  </inkml:definitions>
  <inkml:trace contextRef="#ctx0" brushRef="#br0">24 0 24575,'0'26'0,"-4"28"0,3-21 0,-6 16 0,6-29 0,-2-8 0,3-1 0,-3-1 0,2-2 0,-2 2 0,3-4 0,0 1 0,0 0 0,0 0 0,0 0 0,0 0 0,0 0 0,0 0 0,0 0 0,0-1 0,0 1 0,0-1 0,0 1 0,0 0 0,0 0 0,0 0 0,0-1 0,0 2 0,0-1 0,0 0 0,0 0 0,0 0 0,0-3 0,0-1 0</inkml:trace>
</inkml:ink>
</file>

<file path=ppt/ink/ink22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51"/>
    </inkml:context>
    <inkml:brush xml:id="br0">
      <inkml:brushProperty name="width" value="0.05" units="cm"/>
      <inkml:brushProperty name="height" value="0.05" units="cm"/>
      <inkml:brushProperty name="color" value="#F812CA"/>
    </inkml:brush>
  </inkml:definitions>
  <inkml:trace contextRef="#ctx0" brushRef="#br0">1 48 24575,'0'14'0,"0"1"0,3 4 0,1-3 0,3-1 0,0-4 0,0-4 0,-1 6 0,1-4 0,-3 4 0,2-6 0,-5 1 0,5-1 0,-5 0 0,5 0 0,-5 0 0,5 0 0,-6 0 0,6 0 0,-5 0 0,5 0 0,-2-1 0,3 1 0,-4 0 0,3 0 0,-2 0 0,0 0 0,2 1 0,-5-1 0,5 0 0,-2 0 0,0 0 0,2 0 0,-6 0 0,6 0 0,-2 0 0,0 0 0,2 0 0,-5 1 0,2 2 0,0-1 0,-2 1 0,5-2 0,-5-1 0,2 0 0,-3-1 0,0-5 0,0-9 0,0-4 0,0-7 0,7-9 0,-2 10 0,6-14 0,-3 11 0,-3-1 0,2 2 0,-6 4 0,2 0 0,0 4 0,-2 2 0,2 3 0,-3 0 0,0 0 0,0 1 0,0-4 0,3 2 0,-2-2 0,2 3 0,-3-1 0,0 1 0,0 0 0,0 0 0,0 0 0,0 0 0,0 1 0,0-4 0,0 2 0,0-6 0,0 6 0,0-3 0,0 4 0,0 0 0,0 0 0,0 1 0,0-3 0,0 4 0,0 0 0</inkml:trace>
</inkml:ink>
</file>

<file path=ppt/ink/ink22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7T07:00:46.952"/>
    </inkml:context>
    <inkml:brush xml:id="br0">
      <inkml:brushProperty name="width" value="0.05" units="cm"/>
      <inkml:brushProperty name="height" value="0.05" units="cm"/>
      <inkml:brushProperty name="color" value="#F812CA"/>
    </inkml:brush>
  </inkml:definitions>
  <inkml:trace contextRef="#ctx0" brushRef="#br0">40 76 24575,'0'-10'0,"0"0"0,3 3 0,1 0 0,2 3 0,0-2 0,1 6 0,-1-3 0,1-1 0,0 4 0,0-7 0,-4 3 0,3 1 0,-2 0 0,2 3 0,-2-3 0,2 2 0,-2-2 0,2 3 0,1 0 0,-1 0 0,0 0 0,-2 3 0,-1 0 0,-3 4 0,0 0 0,3 0 0,-2 0 0,2 0 0,-3 0 0,0 0 0,0 0 0,0 0 0,0-1 0,0 1 0,0-1 0,0 1 0,0 0 0,0 0 0,0 0 0,0-1 0,-3-2 0,-1 2 0,-3-2 0,-3 3 0,-2-3 0,1 3 0,-4-3 0,8 3 0,-4-2 0,4 1 0,0-5 0,3 5 0,-2-5 0,6 5 0,-9-6 0,7 6 0,-6-5 0,7 6 0,-5-7 0,2 6 0,-3-5 0,4 5 0,-3-5 0,5 5 0,-8-2 0,8 2 0,-3-2 0,8-1 0,2-3 0,4 0 0,-3 0 0,3 0 0,0 0 0,2 0 0,3 0 0,0 0 0,-3 0 0,-2 0 0,-3 0 0,0 0 0,0 0 0,-1 0 0,-2-3 0,2 3 0,-2-3 0,6 3 0,1 0 0,0 0 0,-1 0 0,-3 0 0,0 0 0,-1 0 0,1 0 0,-1 0 0,1 0 0,0 0 0,-4 0 0,0 0 0</inkml:trace>
</inkml:ink>
</file>

<file path=ppt/ink/ink2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40.479"/>
    </inkml:context>
    <inkml:brush xml:id="br0">
      <inkml:brushProperty name="width" value="0.05" units="cm"/>
      <inkml:brushProperty name="height" value="0.05" units="cm"/>
      <inkml:brushProperty name="color" value="#AB008B"/>
    </inkml:brush>
  </inkml:definitions>
  <inkml:trace contextRef="#ctx0" brushRef="#br0">99 1 24575,'0'19'0,"0"-1"0,0-5 0,0 0 0,0 0 0,0 16 0,0-7 0,0 14 0,0-17 0,0 4 0,-11-7 0,8 3 0,-14-5 0,0 9 0,2-8 0,-8 7 0,16-14 0,1-3 0</inkml:trace>
</inkml:ink>
</file>

<file path=ppt/ink/ink22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21T04:04:10.818"/>
    </inkml:context>
    <inkml:brush xml:id="br0">
      <inkml:brushProperty name="width" value="0.05" units="cm"/>
      <inkml:brushProperty name="height" value="0.05" units="cm"/>
    </inkml:brush>
  </inkml:definitions>
  <inkml:trace contextRef="#ctx0" brushRef="#br0">90 1 24575,'-13'35'0,"-6"-3"0,17-7 0,-5 11 0,7-8 0,0 19 0,0-20 0,0 9 0,0-1 0,0 1 0,-16 6 0,6-12 0,-7-13 0,12-11 0</inkml:trace>
</inkml:ink>
</file>

<file path=ppt/ink/ink22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21T04:04:11.268"/>
    </inkml:context>
    <inkml:brush xml:id="br0">
      <inkml:brushProperty name="width" value="0.05" units="cm"/>
      <inkml:brushProperty name="height" value="0.05" units="cm"/>
    </inkml:brush>
  </inkml:definitions>
  <inkml:trace contextRef="#ctx0" brushRef="#br0">1 325 9827,'15'12'0,"-11"-5"5102,27 38-5102,-20-19 2562,17 13-2562,-8-3 1500,0 1-1500,3 7 5584,-13-17-5584,15 12 0,-15-18 0,7 2 0,0-16 0,-4-22 0,1-30 0,-4-35 0,-3 30 0,0-1-722,-5-5 1,-1 0 721,6 5 0,1 1 0,4-40 0,-9 22 0,9 22 0,-12 16 0,0 38 0,0 3 0,0 12 0,0-12 0</inkml:trace>
</inkml:ink>
</file>

<file path=ppt/ink/ink22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21T04:04:12.813"/>
    </inkml:context>
    <inkml:brush xml:id="br0">
      <inkml:brushProperty name="width" value="0.05" units="cm"/>
      <inkml:brushProperty name="height" value="0.05" units="cm"/>
    </inkml:brush>
  </inkml:definitions>
  <inkml:trace contextRef="#ctx0" brushRef="#br0">1 207 24575,'25'-19'0,"-1"-8"0,-10 19 0,0-11 0,-1 6 0,2-5 0,-7 3 0,10-5 0,-15 7 0,8-2 0,-11 2 0,-6 0 0,-1 5 0,-6 3 0,0 5 0,5 5 0,-3-3 0,9 15 0,-4-3 0,0 5 0,5-1 0,-5-5 0,6 1 0,0-1 0,0 0 0,0 0 0,0 0 0,0 0 0,0 0 0,6 0 0,-5 0 0,11 0 0,5 10 0,-2-14 0,13 7 0,1-16 0,-5-11 0,6-3 0,-14-11 0,1 0 0,-8 5 0,4 8 0,-11 0 0,4 16 0,-6-2 0,0 11 0,0 0 0,0 0 0,0 0 0,6-6 0,-5 5 0,11-11 0,0 5 0,2-12 0,5-1 0,-6-6 0,5 5 0,-9-3 0,7 9 0,-14 2 0,9 1 0,-9 26 0,4-16 0,5 11 0,-8-5 0,19-15 0,-9 10 0,12-12 0,-11-12 0,3 4 0,-16-16 0,5-5 0,6-18 0,-9-1 0,9 6 0,-12 14 0,0 15 0,-6 6 0,-1 1 0,-6 6 0,-5 7 0,9-5 0,-2 6 0</inkml:trace>
</inkml:ink>
</file>

<file path=ppt/ink/ink22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21T04:04:13.964"/>
    </inkml:context>
    <inkml:brush xml:id="br0">
      <inkml:brushProperty name="width" value="0.05" units="cm"/>
      <inkml:brushProperty name="height" value="0.05" units="cm"/>
    </inkml:brush>
  </inkml:definitions>
  <inkml:trace contextRef="#ctx0" brushRef="#br0">214 44 14009,'-24'-15'0,"3"8"4335,1-7-4335,-2 13 1831,13-5-1831,-9 6 1003,4 0-1003,1 6 3397,0 1-3397,0 6 0,-2 5 0,8 2 0,-8 5 0,13 0 0,-6 0 0,8-1 0,0-4 0,6-2 0,11 5 0,4-13 0,8 5 0,-4-15 0,0 0 0,-6 0 0,-6 0 0,-7 0 0</inkml:trace>
</inkml:ink>
</file>

<file path=ppt/ink/ink22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21T04:04:14.461"/>
    </inkml:context>
    <inkml:brush xml:id="br0">
      <inkml:brushProperty name="width" value="0.05" units="cm"/>
      <inkml:brushProperty name="height" value="0.05" units="cm"/>
    </inkml:brush>
  </inkml:definitions>
  <inkml:trace contextRef="#ctx0" brushRef="#br0">0 30 24575,'13'0'0,"0"-6"0,0 5 0,28-13 0,-21 13 0,25-7 0,-36 14 0,2-5 0,-11 5 0</inkml:trace>
</inkml:ink>
</file>

<file path=ppt/ink/ink22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21T04:04:14.680"/>
    </inkml:context>
    <inkml:brush xml:id="br0">
      <inkml:brushProperty name="width" value="0.05" units="cm"/>
      <inkml:brushProperty name="height" value="0.05" units="cm"/>
    </inkml:brush>
  </inkml:definitions>
  <inkml:trace contextRef="#ctx0" brushRef="#br0">0 1 8191,'18'0'0,"12"0"5063,6 0-5063,11 0 2818,-10 0-2818,-3 0 1719,-9 0-1719,0 0 1696,-6 0 0,-6 0 0,-7 0 0</inkml:trace>
</inkml:ink>
</file>

<file path=ppt/ink/ink22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21T04:04:15.150"/>
    </inkml:context>
    <inkml:brush xml:id="br0">
      <inkml:brushProperty name="width" value="0.05" units="cm"/>
      <inkml:brushProperty name="height" value="0.05" units="cm"/>
    </inkml:brush>
  </inkml:definitions>
  <inkml:trace contextRef="#ctx0" brushRef="#br0">17 1 24575,'0'31'0,"0"2"0,0-13 0,-7 16 0,5 1 0,-6 11 0,8-2 0,0-9 0,0-2 0,0-16 0,6-1 0,-4-10 0,3-2 0</inkml:trace>
</inkml:ink>
</file>

<file path=ppt/ink/ink22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3T11:37:09.452"/>
    </inkml:context>
    <inkml:brush xml:id="br0">
      <inkml:brushProperty name="width" value="0.05" units="cm"/>
      <inkml:brushProperty name="height" value="0.05" units="cm"/>
    </inkml:brush>
  </inkml:definitions>
  <inkml:trace contextRef="#ctx0" brushRef="#br0">0 42 24575,'19'0'0,"2"0"0,5 0 0,1 0 0,11 0 0,2 0 0,19 0 0,9 0 0,8 0 0,1 0 0,-9 0 0,5 5 0,-11 1 0,6 1 0,-3 3 0,-11-9 0,-2 4 0,-1-5 0,-11 0 0,4 0 0,1 0 0,-5 0 0,4 0 0,-5 0 0,-6 0 0,-1 0 0,-10 0 0,-2 0 0,-7 0 0,-2 0 0,-4 0 0,0 0 0,1 0 0,-1 0 0,0 0 0,0 0 0,4 0 0,1 0 0,1 0 0,2 0 0,-7 0 0,7 0 0,2 0 0,0 0 0,4 0 0,-5 0 0,5 0 0,-4 0 0,8 0 0,-3 0 0,4 0 0,6 0 0,-4 0 0,9 0 0,-9 0 0,4 0 0,-6 0 0,1 0 0,4 0 0,-3 0 0,4 0 0,0 0 0,-4 0 0,9 0 0,-9 0 0,9-4 0,-4 3 0,0-8 0,4 8 0,-9-7 0,4 4 0,-10-1 0,-2-3 0,-8 7 0,4-3 0,-8 1 0,3 2 0,-4-2 0,1 3 0,3 0 0,6 0 0,4 0 0,6 0 0,5 0 0,-5-4 0,5 3 0,-10-3 0,-1 4 0,-5 0 0,-4 0 0,3 0 0,-3 0 0,4 0 0,5 0 0,1 0 0,4 0 0,1 0 0,17 0 0,-14 0 0,14 0 0,-22 0 0,-6 0 0,0 0 0,-8-3 0,3 2 0,-4-2 0,1 3 0,3 0 0,1 0 0,4 0 0,-4 0 0,-1 0 0,-3 0 0,-1 0 0,0 0 0,0 0 0,1-4 0,-1 4 0,4-4 0,5 4 0,6 0 0,5 0 0,-1 0 0,-4 0 0,3 0 0,-7 0 0,2 0 0,-7 0 0,-2 0 0,0 0 0,1 0 0,4 0 0,0 0 0,5 0 0,-4 0 0,9 0 0,-9 0 0,8 0 0,-3 0 0,0 0 0,-1 0 0,-5 0 0,-4 0 0,3 0 0,-7 0 0,3 0 0,-4 0 0,0 0 0,4 0 0,6 0 0,4 0 0,28 0 0,-17 0 0,17 0 0,-22 0 0,-5 0 0,-6 0 0,-4 0 0,-5 0 0,0 0 0,-3 0 0,-1 0 0</inkml:trace>
</inkml:ink>
</file>

<file path=ppt/ink/ink2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43.497"/>
    </inkml:context>
    <inkml:brush xml:id="br0">
      <inkml:brushProperty name="width" value="0.05" units="cm"/>
      <inkml:brushProperty name="height" value="0.05" units="cm"/>
      <inkml:brushProperty name="color" value="#AB008B"/>
    </inkml:brush>
  </inkml:definitions>
  <inkml:trace contextRef="#ctx0" brushRef="#br0">245 0 24575,'0'13'0,"0"0"0,0 0 0,0 0 0,8 5 0,-7 1 0,7 16 0,-8 1 0,0 10 0,0 0 0,0 0 0,0-1 0,-12 11 0,-3 1 0,-12 11 0,-8 8 0,1-5 0,3-13 0,11-18 0,2-28 0,8 5 0,-9-14 0,5 13 0,1-14 0,5 9 0,3-9 0,5 3 0</inkml:trace>
</inkml:ink>
</file>

<file path=ppt/ink/ink2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57.012"/>
    </inkml:context>
    <inkml:brush xml:id="br0">
      <inkml:brushProperty name="width" value="0.05" units="cm"/>
      <inkml:brushProperty name="height" value="0.05" units="cm"/>
      <inkml:brushProperty name="color" value="#AB008B"/>
    </inkml:brush>
  </inkml:definitions>
  <inkml:trace contextRef="#ctx0" brushRef="#br0">105 160 24575,'-13'0'0,"0"0"0,0 0 0,0 5 0,0-3 0,6 9 0,-5 7 0,11 3 0,-11 4 0,11-7 0,-5-5 0,6 0 0,0 0 0,0 5 0,0-4 0,0 5 0,0-7 0,6-4 0,-5-8 0,16-2 0,-14-9 0,37-21 0,-32-1 0,37-18 0,-42 16 0,18 11 0,-19 6 0,4 5 0,-6 0 0,5 6 0,-3-5 0,3 5 0,-5-6 0,6 6 0,-4-5 0,9 11 0,-9-11 0,3 5 0,-5-6 0,0 0 0,0 0 0,6 6 0,-5-5 0,11 11 0,-11 1 0,5 7 0,-6 11 0,0-4 0,0 4 0,0-5 0,-6 0 0,5 5 0,-5-4 0,6 9 0,-6-8 0,5 3 0,-5-5 0,6 5 0,0-4 0,0 9 0,0-3 0,0-1 0,0-1 0,6-5 0,-5 0 0,5 0 0,-6 0 0,0 0 0,6-6 0,-5 4 0,11-9 0,-5 3 0,18-21 0,-9 6 0,4-14 0,-4 9 0,-13-4 0,19 2 0,-19-2 0,19 3 0,-20 3 0,17-7 0,-18 1 0,7-6 0,-8 5 0,5 2 0,-3 5 0,9 0 0,-9 0 0,4 0 0,-1 0 0,-3 0 0,3 0 0,1 6 0,-4-5 0,3 22 0,-5-2 0,0 11 0,-5 5 0,3-10 0,-4 5 0,6-6 0,-5 0 0,3 5 0,-4-4 0,1 4 0,3-5 0,-4 0 0,6 0 0,0 0 0,-5-6 0,3 4 0,-4-4 0,6 6 0,0 0 0,0 0 0,0 0 0,0 0 0,6-6 0,1-1 0,6-6 0,5 0 0,2 0 0,-7-6 0,9 5 0,-13-11 0,9 0 0,0 3 0,-4-8 0,4 10 0,-11 0 0,-1 1 0</inkml:trace>
</inkml:ink>
</file>

<file path=ppt/ink/ink2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5:57.680"/>
    </inkml:context>
    <inkml:brush xml:id="br0">
      <inkml:brushProperty name="width" value="0.05" units="cm"/>
      <inkml:brushProperty name="height" value="0.05" units="cm"/>
      <inkml:brushProperty name="color" value="#AB008B"/>
    </inkml:brush>
  </inkml:definitions>
  <inkml:trace contextRef="#ctx0" brushRef="#br0">1 1 24575,'11'7'0,"2"-1"0,7-6 0,-2 0 0,-5 0 0,0 0 0,0 0 0,11 0 0,-8-6 0,2 5 0,-12-5 0</inkml:trace>
</inkml:ink>
</file>

<file path=ppt/ink/ink2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4:50.786"/>
    </inkml:context>
    <inkml:brush xml:id="br0">
      <inkml:brushProperty name="width" value="0.05" units="cm"/>
      <inkml:brushProperty name="height" value="0.05" units="cm"/>
      <inkml:brushProperty name="color" value="#AB008B"/>
    </inkml:brush>
  </inkml:definitions>
  <inkml:trace contextRef="#ctx0" brushRef="#br0">0 0 24575,'13'0'0,"6"0"0,-5 0 0,5 0 0,5 0 0,-8 0 0,13 8 0,-20-1 0,7 2 0,-14 2 0,4-9 0,-6 3 0</inkml:trace>
</inkml:ink>
</file>

<file path=ppt/ink/ink2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4:51.162"/>
    </inkml:context>
    <inkml:brush xml:id="br0">
      <inkml:brushProperty name="width" value="0.05" units="cm"/>
      <inkml:brushProperty name="height" value="0.05" units="cm"/>
      <inkml:brushProperty name="color" value="#AB008B"/>
    </inkml:brush>
  </inkml:definitions>
  <inkml:trace contextRef="#ctx0" brushRef="#br0">1 0 24575,'18'0'0,"-4"0"0,4 0 0,-5 0 0,0 0 0,0 0 0,0 0 0,0 0 0,0 0 0,-6 0 0,-2 0 0</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14.129"/>
    </inkml:context>
    <inkml:brush xml:id="br0">
      <inkml:brushProperty name="width" value="0.05" units="cm"/>
      <inkml:brushProperty name="height" value="0.05" units="cm"/>
      <inkml:brushProperty name="color" value="#AB008B"/>
    </inkml:brush>
  </inkml:definitions>
  <inkml:trace contextRef="#ctx0" brushRef="#br0">210 17 24575,'-7'-9'0,"-2"2"0,-7 7 0,0 0 0,0 0 0,0 0 0,0 0 0,0 7 0,7 2 0,-6 0 0,13 5 0,-12-12 0,12 12 0,-12-12 0,12 12 0,-12-5 0,12 7 0,-5 1 0,0-1 0,5 0 0,-5 0 0,7 0 0,0 0 0,0 0 0,0 0 0,0 1 0,0-1 0,7-7 0,-5 5 0,5-5 0,-7 7 0,7-7 0,-5 5 0,12-5 0,-5 7 0,7-7 0,0-1 0,-7-1 0,6-5 0,-13 12 0,12-12 0,-5 12 0,7-12 0,0 5 0,0-7 0,0 0 0,0 0 0,1 0 0,-1 0 0,0 0 0,0 0 0,0 0 0,0 0 0,-7-7 0,6 5 0,-14-12 0,14 12 0,-6-12 0,7 5 0,-7-8 0,5 8 0,-12-5 0,5 5 0,-7-7 0,0 0 0,7 0 0,-5 0 0,12 0 0,-12-1 0,12 1 0,-12 0 0,5 0 0,-14 7 0,-2 2 0,0 0 0,-5 5 0,12-12 0,-12 5 0,12-7 0,-12 7 0,12-6 0,-12 13 0,5-5 0,-8 7 0,1 0 0,7 7 0,-5-5 0,12 13 0,-12-6 0,5 7 0,0 0 0,9-7 0,9-2 0,7-7 0,0 0 0,0 0 0,7 0 0,-5 0 0,4-7 0,-5 5 0,-8-12 0,5 12 0,-5-5 0,0-1 0,5 7 0,-12-6 0,5 7 0</inkml:trace>
</inkml:ink>
</file>

<file path=ppt/ink/ink2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4:52.523"/>
    </inkml:context>
    <inkml:brush xml:id="br0">
      <inkml:brushProperty name="width" value="0.05" units="cm"/>
      <inkml:brushProperty name="height" value="0.05" units="cm"/>
      <inkml:brushProperty name="color" value="#AB008B"/>
    </inkml:brush>
  </inkml:definitions>
  <inkml:trace contextRef="#ctx0" brushRef="#br0">293 77 17144,'-7'-11'0,"-10"8"3299,14-13-3299,-14 14 1275,16-10-1275,-11 11 674,11-11-674,-11 11 2183,11-11-2183,-11 11 0,5-5 0,0 12 0,-5-5 0,11 16 0,-11-14 0,11 19 0,-11-14 0,11 10 0,-12 0 0,11 2 0,-6 14 0,8 2 0,0 10 0,0 9 0,0 3 0,0 9 0,0 21 0,0-16 0,12 15 0,-9-19 0,9-1 0,-12 0 0,0-9 0,0-3 0,0 11 0,0-24 0,0 12 0,0-35 0,0-1 0,0-5 0,-5 0 0,3 5 0,-10-9 0,11 7 0,-11-14 0,5 4 0,-11-6 0,4-6 0,1-1 0,-3-8 0,5-4 0,-9-2 0,11-3 0,-4 4 0,12-3 0,-5 14 0,6-2 0</inkml:trace>
</inkml:ink>
</file>

<file path=ppt/ink/ink2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4:54.282"/>
    </inkml:context>
    <inkml:brush xml:id="br0">
      <inkml:brushProperty name="width" value="0.05" units="cm"/>
      <inkml:brushProperty name="height" value="0.05" units="cm"/>
      <inkml:brushProperty name="color" value="#AB008B"/>
    </inkml:brush>
  </inkml:definitions>
  <inkml:trace contextRef="#ctx0" brushRef="#br0">132 75 24575,'-6'20'0,"5"-2"0,-5-5 0,6 0 0,0 5 0,-7 22 0,5-11 0,-13 16 0,13-20 0,-5-1 0,-1 1 0,7 0 0,-14-1 0,13-4 0,-11-8 0,11 5 0,-9-15 0,4 9 0,-6-11 0,5-11 0,3-2 0,5-12 0,0 5 0,5 8 0,-3 0 0,9 11 0,2-5 0,6 6 0,6 0 0,-6 0 0,4 0 0,-14 6 0,7-5 0,-14 16 0,15-14 0,-15 13 0,30-14 0,-22 9 0,23-9 0,-24 9 0,12-9 0,-12 3 0,9-5 0,-5 0 0,5-7 0,6-10 0,-9 0 0,6-6 0,-20 5 0,5-1 0,-6-6 0,0 0 0,0 0 0,0 1 0,-6 4 0,4 2 0,-14 4 0,13 0 0,-19-2 0,8 3 0,1-17 0,-9 19 0,12-20 0,-3 23 0,-6-5 0,17-4 0,-20 15 0,19-15 0,-14 15 0,5-3 0,-17 5 0,7 0 0,-7 11 0,15-3 0,-5 12 0,-1-5 0,1-1 0,6 1 0,0 3 0,11 1 0,-5-5 0,7-3 0</inkml:trace>
</inkml:ink>
</file>

<file path=ppt/ink/ink2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4:55.527"/>
    </inkml:context>
    <inkml:brush xml:id="br0">
      <inkml:brushProperty name="width" value="0.05" units="cm"/>
      <inkml:brushProperty name="height" value="0.05" units="cm"/>
      <inkml:brushProperty name="color" value="#AB008B"/>
    </inkml:brush>
  </inkml:definitions>
  <inkml:trace contextRef="#ctx0" brushRef="#br0">18 0 24575,'0'13'0,"0"0"0,0 0 0,0 5 0,0 11 0,0 28 0,0-6 0,0 15 0,0-30 0,0-2 0,-8-9 0,6-6 0,-5-1 0,7 0 0,0-9 0,0 2 0</inkml:trace>
</inkml:ink>
</file>

<file path=ppt/ink/ink2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4:56.502"/>
    </inkml:context>
    <inkml:brush xml:id="br0">
      <inkml:brushProperty name="width" value="0.05" units="cm"/>
      <inkml:brushProperty name="height" value="0.05" units="cm"/>
      <inkml:brushProperty name="color" value="#AB008B"/>
    </inkml:brush>
  </inkml:definitions>
  <inkml:trace contextRef="#ctx0" brushRef="#br0">1 19 11353,'6'-13'0,"-5"7"4934,11 14-4934,-11 4 2301,5 1-2301,-6 0 1308,7 5-1308,-5 2 4679,5 4-4679,-7 12 0,10 1 0,-7-5 0,7-4 0,-10-10 0,6-10 0,1-3 0,0-12 0,10-7 0,-14-5 0,31-9 0,-20 2 0,19-6 0,-19 12 0,10-7 0,-7 6 0,0-3 0,-4 12 0,-11 12 0,4 7 0,-6 11 0,0-4 0,0 4 0,0-5 0,0 0 0,0 5 0,0 2 0,0-1 0,0 4 0,0-3 0,0-1 0,0-1 0,0-5 0,0 0 0,0 0 0,0 0 0,0-6 0,0-1 0</inkml:trace>
</inkml:ink>
</file>

<file path=ppt/ink/ink2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4:57.443"/>
    </inkml:context>
    <inkml:brush xml:id="br0">
      <inkml:brushProperty name="width" value="0.05" units="cm"/>
      <inkml:brushProperty name="height" value="0.05" units="cm"/>
      <inkml:brushProperty name="color" value="#AB008B"/>
    </inkml:brush>
  </inkml:definitions>
  <inkml:trace contextRef="#ctx0" brushRef="#br0">139 0 24575,'-22'23'0,"12"-8"0,-21 17 0,27-11-8503,-18 7 8503,20-3 1719,-5 0-1719,-1-1 0,6 10 0,-5 3 0,-3 9 0,7 1 0,-7-16 0,10-2 6784,0-16-6784,6-5 0,2 8 0,11-13 0,11 8 0,18-11 0,-20 0 0,3 0 0</inkml:trace>
</inkml:ink>
</file>

<file path=ppt/ink/ink2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4:58.608"/>
    </inkml:context>
    <inkml:brush xml:id="br0">
      <inkml:brushProperty name="width" value="0.05" units="cm"/>
      <inkml:brushProperty name="height" value="0.05" units="cm"/>
      <inkml:brushProperty name="color" value="#AB008B"/>
    </inkml:brush>
  </inkml:definitions>
  <inkml:trace contextRef="#ctx0" brushRef="#br0">46 0 24575,'-5'20'0,"3"-2"0,-4-5 0,-1 5 0,5 1 0,-5 6 0,-1 0 0,7-1 0,-7 1 0,8-1 0,0-4 0,0-2 0,0-5 0,0 0 0,0 5 0,0-4 0,6-2 0,-5 0 0,16-11 0,-8 5 0,9-6 0,-5 0 0,-1-6 0,1 5 0,-6-11 0,10 11 0,-14-11 0,8 11 0,-11-5 0</inkml:trace>
</inkml:ink>
</file>

<file path=ppt/ink/ink2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4:59.195"/>
    </inkml:context>
    <inkml:brush xml:id="br0">
      <inkml:brushProperty name="width" value="0.05" units="cm"/>
      <inkml:brushProperty name="height" value="0.05" units="cm"/>
      <inkml:brushProperty name="color" value="#AB008B"/>
    </inkml:brush>
  </inkml:definitions>
  <inkml:trace contextRef="#ctx0" brushRef="#br0">8 0 24575,'-8'6'0,"8"-5"0,22 5 0,0-6 0,12 0 0,-9 0 0,-1 0 0,1 0 0,-1 0 0,-4 0 0,-2 0 0,-5 0 0,-12 0 0,3 0 0,-9 0 0</inkml:trace>
</inkml:ink>
</file>

<file path=ppt/ink/ink2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4:59.817"/>
    </inkml:context>
    <inkml:brush xml:id="br0">
      <inkml:brushProperty name="width" value="0.05" units="cm"/>
      <inkml:brushProperty name="height" value="0.05" units="cm"/>
      <inkml:brushProperty name="color" value="#AB008B"/>
    </inkml:brush>
  </inkml:definitions>
  <inkml:trace contextRef="#ctx0" brushRef="#br0">45 1 24575,'6'7'0,"-5"4"0,12 2 0,-11 1 0,11 4 0,-12 11 0,5-7 0,-6 23 0,0-18 0,0 7 0,0-9 0,-10 9 0,7-7 0,-18 3 0,18-12 0,-13-9 0,8 8 0,1-9 0,-4 5 0,9-8 0,-4-5 0</inkml:trace>
</inkml:ink>
</file>

<file path=ppt/ink/ink2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20.217"/>
    </inkml:context>
    <inkml:brush xml:id="br0">
      <inkml:brushProperty name="width" value="0.05" units="cm"/>
      <inkml:brushProperty name="height" value="0.05" units="cm"/>
      <inkml:brushProperty name="color" value="#AB008B"/>
    </inkml:brush>
  </inkml:definitions>
  <inkml:trace contextRef="#ctx0" brushRef="#br0">39 1 24575,'-13'11'0,"6"-2"0,1 10 0,6-1 0,0 7 0,0 1 0,0 5 0,0-6 0,0-1 0,0-4 0,-6-2 0,5-5 0,-5 0 0,6 0 0,0-6 0,0-1 0</inkml:trace>
</inkml:ink>
</file>

<file path=ppt/ink/ink2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21.058"/>
    </inkml:context>
    <inkml:brush xml:id="br0">
      <inkml:brushProperty name="width" value="0.05" units="cm"/>
      <inkml:brushProperty name="height" value="0.05" units="cm"/>
      <inkml:brushProperty name="color" value="#AB008B"/>
    </inkml:brush>
  </inkml:definitions>
  <inkml:trace contextRef="#ctx0" brushRef="#br0">21 14 24575,'-13'0'0,"6"6"0,7-5 0,21 5 0,1-6 0,12 0 0,0 0 0,-7 0 0,17 0 0,-17 0 0,7 0 0,-10 0 0,-4 0 0,-8-6 0,5 5 0,-15-11 0,9 11 0,-11-5 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18.569"/>
    </inkml:context>
    <inkml:brush xml:id="br0">
      <inkml:brushProperty name="width" value="0.05" units="cm"/>
      <inkml:brushProperty name="height" value="0.05" units="cm"/>
      <inkml:brushProperty name="color" value="#AB008B"/>
    </inkml:brush>
  </inkml:definitions>
  <inkml:trace contextRef="#ctx0" brushRef="#br0">360 97 24575,'-8'-9'0,"7"-5"0,-7 5 0,1 0 0,-2 2 0,0 0 0,-5 5 0,12-12 0,-12 12 0,5-5 0,-7 7 0,7-7 0,-5 5 0,5-5 0,-8 7 0,1 0 0,0 0 0,0 0 0,0 0 0,0 0 0,7 7 0,-5-5 0,5 5 0,-8-7 0,8 7 0,-5-5 0,12 12 0,-12-5 0,12 7 0,-5 0 0,0-7 0,5 6 0,-5 0 0,7 3 0,-9 11 0,6-11 0,-6 4 0,9-5 0,0-1 0,0 0 0,0 0 0,8-7 0,-7 5 0,6-5 0,1 0 0,-7 6 0,7-7 0,-8 9 0,7-8 0,-5 5 0,12-5 0,-5 0 0,7-2 0,-7 0 0,5-5 0,-5 5 0,7 0 0,1-5 0,-9 12 0,7-12 0,-6 13 0,7-14 0,0 7 0,-7-1 0,5-6 0,-5 7 0,7-8 0,1 0 0,-1 0 0,0 0 0,0 0 0,0 0 0,-7-8 0,5 7 0,-5-14 0,7 14 0,-7-14 0,6 13 0,-13-12 0,12 12 0,-12-12 0,5 5 0,0 0 0,-5-5 0,5 5 0,-7-7 0,0-1 0,0 1 0,0 0 0,0 0 0,-7 7 0,5-5 0,-5 5 0,0 0 0,-2 2 0,0 0 0,-6 5 0,6-5 0,-7 7 0,0 0 0,0 0 0,7 7 0,-5-5 0,12 12 0,-5-5 0,14 0 0,2-2 0,7-7 0,0 0 0,0 0 0,7 0 0,1-9 0,7-3 0,-7-6 0,-1 0 0,-7 2 0,6-19 0,-3 8 0,-4-9 0,-5 20 0,-10 9 0</inkml:trace>
</inkml:ink>
</file>

<file path=ppt/ink/ink2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22.768"/>
    </inkml:context>
    <inkml:brush xml:id="br0">
      <inkml:brushProperty name="width" value="0.05" units="cm"/>
      <inkml:brushProperty name="height" value="0.05" units="cm"/>
      <inkml:brushProperty name="color" value="#AB008B"/>
    </inkml:brush>
  </inkml:definitions>
  <inkml:trace contextRef="#ctx0" brushRef="#br0">131 26 24575,'5'0'0,"-3"0"0,17-6 0,-6 5 0,0-5 0,0 6 0,5 0 0,2-6 0,-1 5 0,-12-5 0,3 6 0,-14 6 0,10 1 0,-6 6 0,0 0 0,-7 5 0,5-4 0,-17 6 0,9-2 0,-18 8 0,2 4 0,-4 9 0,5-8 0,7-2 0,9-11 0,-7-3 0,-3 8 0,5-6 0,-7-1 0,19-4 0,-9-11 0,9 11 0,-9-5 0,9 6 0,7-6 0,4-1 0,9-6 0,-5 0 0,0 0 0,5 0 0,-4 0 0,9 0 0,-9 0 0,4 0 0,-5 0 0,5 0 0,-3 0 0,-3 5 0,-6-3 0,-6 3 0</inkml:trace>
</inkml:ink>
</file>

<file path=ppt/ink/ink2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23.354"/>
    </inkml:context>
    <inkml:brush xml:id="br0">
      <inkml:brushProperty name="width" value="0.05" units="cm"/>
      <inkml:brushProperty name="height" value="0.05" units="cm"/>
      <inkml:brushProperty name="color" value="#AB008B"/>
    </inkml:brush>
  </inkml:definitions>
  <inkml:trace contextRef="#ctx0" brushRef="#br0">1 0 24575,'18'0'0,"1"0"0,15 0 0,-12 0 0,6 0 0,-16 0 0,1 0 0,5 0 0,2 0 0,-1 0 0,-1 0 0,-11 0 0,-1 0 0</inkml:trace>
</inkml:ink>
</file>

<file path=ppt/ink/ink2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05.191"/>
    </inkml:context>
    <inkml:brush xml:id="br0">
      <inkml:brushProperty name="width" value="0.05" units="cm"/>
      <inkml:brushProperty name="height" value="0.05" units="cm"/>
      <inkml:brushProperty name="color" value="#AB008B"/>
    </inkml:brush>
  </inkml:definitions>
  <inkml:trace contextRef="#ctx0" brushRef="#br0">26 64 17235,'-13'0'0,"0"0"3264,17 0-3264,4 0 1260,11 0-1260,5-8 0,36-4 0,-25 2 665,39-10-665,-47 17 2151,2-7-2151,-11 10 0,-5 0 0,-6 0 0,-1 0 0</inkml:trace>
</inkml:ink>
</file>

<file path=ppt/ink/ink2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05.721"/>
    </inkml:context>
    <inkml:brush xml:id="br0">
      <inkml:brushProperty name="width" value="0.05" units="cm"/>
      <inkml:brushProperty name="height" value="0.05" units="cm"/>
      <inkml:brushProperty name="color" value="#AB008B"/>
    </inkml:brush>
  </inkml:definitions>
  <inkml:trace contextRef="#ctx0" brushRef="#br0">14 0 24575,'-8'6'0,"3"1"0,5 6 0,0 5 0,0 1 0,0 6 0,0 0 0,0 9 0,0-7 0,0 12 0,0-13 0,0-1 0,0-12 0,0-7 0</inkml:trace>
</inkml:ink>
</file>

<file path=ppt/ink/ink2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06.675"/>
    </inkml:context>
    <inkml:brush xml:id="br0">
      <inkml:brushProperty name="width" value="0.05" units="cm"/>
      <inkml:brushProperty name="height" value="0.05" units="cm"/>
      <inkml:brushProperty name="color" value="#AB008B"/>
    </inkml:brush>
  </inkml:definitions>
  <inkml:trace contextRef="#ctx0" brushRef="#br0">1 17 24575,'6'-2'0,"-5"4"0,5 25 0,-6-10 0,0 10 0,0-14 0,0 0 0,0 0 0,0 5 0,0-4 0,0 4 0,-6-10 0,5-9 0,2-11 0,1-2 0,12-10 0,-12 5 0,21-10 0,-8 8 0,3-1 0,4 9 0,-8-2 0,6 7 0,-2 1 0,-11 13 0,4-5 0,-3 5 0,-1-6 0,-1 0 0</inkml:trace>
</inkml:ink>
</file>

<file path=ppt/ink/ink2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07.666"/>
    </inkml:context>
    <inkml:brush xml:id="br0">
      <inkml:brushProperty name="width" value="0.05" units="cm"/>
      <inkml:brushProperty name="height" value="0.05" units="cm"/>
      <inkml:brushProperty name="color" value="#AB008B"/>
    </inkml:brush>
  </inkml:definitions>
  <inkml:trace contextRef="#ctx0" brushRef="#br0">14 0 24575,'0'13'0,"0"15"0,-6-12 0,5 17 0,-5-3 0,6-3 0,0 18 0,0-18 0,0 7 0,0-9 0,0-6 0,0 0 0,0-1 0,0-4 0,0-2 0,0-6 0</inkml:trace>
</inkml:ink>
</file>

<file path=ppt/ink/ink2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08.820"/>
    </inkml:context>
    <inkml:brush xml:id="br0">
      <inkml:brushProperty name="width" value="0.05" units="cm"/>
      <inkml:brushProperty name="height" value="0.05" units="cm"/>
      <inkml:brushProperty name="color" value="#AB008B"/>
    </inkml:brush>
  </inkml:definitions>
  <inkml:trace contextRef="#ctx0" brushRef="#br0">0 8 24575,'6'-7'0,"-5"7"0,5 7 0,1 11 0,-5 2 0,6-1 0,-3-1 0,-3 0 0,3 1 0,-5 6 0,8 0 0,-6-1 0,5 1 0,-1-6 0,-5-1 0,5 0 0,0-9 0,-5 8 0,10-22 0,9-14 0,-4 1 0,10-18 0,-3 12 0,-4-2 0,3 2 0,-6 1 0,-8 8 0,5-3 0,-12 5 0,11 6 0,-11-5 0,5 5 0,0-6 0,-5 12 0,5 7 0,-6 9 0,0 3 0,0-5 0,0 10 0,0-2 0,0 9 0,-7-5 0,5-6 0,-6 0 0,8-7 0,0 1 0,0 5 0,0-3 0,-5 3 0,3-5 0,-4-6 0,6-1 0</inkml:trace>
</inkml:ink>
</file>

<file path=ppt/ink/ink2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10.042"/>
    </inkml:context>
    <inkml:brush xml:id="br0">
      <inkml:brushProperty name="width" value="0.05" units="cm"/>
      <inkml:brushProperty name="height" value="0.05" units="cm"/>
      <inkml:brushProperty name="color" value="#AB008B"/>
    </inkml:brush>
  </inkml:definitions>
  <inkml:trace contextRef="#ctx0" brushRef="#br0">34 8 24575,'5'-8'0,"-3"8"0,4 22 0,-6 0 0,0 12 0,0-10 0,0 10 0,-11 3 0,9 9 0,-8 20 0,-1-15 0,9 6 0,-9-23 0,11-15 0,0-1 0,0-5 0,0-6 0,0-1 0</inkml:trace>
</inkml:ink>
</file>

<file path=ppt/ink/ink2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10.748"/>
    </inkml:context>
    <inkml:brush xml:id="br0">
      <inkml:brushProperty name="width" value="0.05" units="cm"/>
      <inkml:brushProperty name="height" value="0.05" units="cm"/>
      <inkml:brushProperty name="color" value="#AB008B"/>
    </inkml:brush>
  </inkml:definitions>
  <inkml:trace contextRef="#ctx0" brushRef="#br0">31 27 18154,'0'-13'0,"5"5"2910,8 3-2910,6 5 1097,6 0-1097,-12 5 576,4-3-576,-16 9 1838,11-9-1838,-11 9 0,5 1 0,-17-3 0,8 13 0,-19-12 0,14 8 0,-5-3 0,-3-1 0,6 5 0,-9-4 0,4-2 0,8-2 0,-4-9 0,9 3 0,-4-5 0</inkml:trace>
</inkml:ink>
</file>

<file path=ppt/ink/ink2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11.888"/>
    </inkml:context>
    <inkml:brush xml:id="br0">
      <inkml:brushProperty name="width" value="0.05" units="cm"/>
      <inkml:brushProperty name="height" value="0.05" units="cm"/>
      <inkml:brushProperty name="color" value="#AB008B"/>
    </inkml:brush>
  </inkml:definitions>
  <inkml:trace contextRef="#ctx0" brushRef="#br0">222 1 24575,'-7'5'0,"-5"-3"0,11 15 0,-12-4 0,11 7 0,-11-2 0,11 0 0,-19 5 0,7 13 0,-14 4 0,5 6 0,0 0 0,0 0 0,10 0 0,-4-10 0,15-2 0,-6-9 0,8-6 0,6-1 0,-5-5 0,26-6 0,-17-1 0,29-6 0,-23 0 0,2 0 0,-13 0 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23.071"/>
    </inkml:context>
    <inkml:brush xml:id="br0">
      <inkml:brushProperty name="width" value="0.05" units="cm"/>
      <inkml:brushProperty name="height" value="0.05" units="cm"/>
      <inkml:brushProperty name="color" value="#AB008B"/>
    </inkml:brush>
  </inkml:definitions>
  <inkml:trace contextRef="#ctx0" brushRef="#br0">113 49 24575,'0'-17'0,"0"1"0,-7 7 0,-2 2 0,-7 7 0,7 7 0,-5-5 0,12 12 0,-13-5 0,14 14 0,-14-12 0,14 16 0,-7-16 0,1 11 0,5-6 0,-5 1 0,7-1 0,0 0 0,0 0 0,0 18 0,7-20 0,-5 25 0,13-35 0,-14 23 0,14-24 0,-14 18 0,14-12 0,-6 7 0,0 0 0,5-7 0,-5 6 0,7-13 0,-7 12 0,5-12 0,-5 5 0,8 0 0,-1-5 0,0 12 0,0-12 0,7 5 0,1-7 0,7-9 0,0-2 0,5-20 0,1-2 0,-4-5 0,-11 9 0,-6 6 0,-14 7 0,12 0 0,-12 0 0,12-1 0,-12 1 0,5 0 0,-7 0 0,0-7 0,0 6 0,0-6 0,-7 14 0,5-5 0,-12 12 0,12-12 0,-12 12 0,5-13 0,-7 14 0,0-6 0,0 7 0,7 7 0,-6-6 0,6 7 0,0-1 0,-11-5 0,16 12 0,-10-5 0,14 7 0,0 0 0,14-7 0,-3 5 0,11-12 0,1 5 0,-5-7 0,4 0 0,-5 0 0,5-9 0,3 7 0,11-26 0,-11 16 0,4-16 0,-21 12 0,13 7 0,-17-6 0,9 13 0,-13-5 0</inkml:trace>
</inkml:ink>
</file>

<file path=ppt/ink/ink2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12.710"/>
    </inkml:context>
    <inkml:brush xml:id="br0">
      <inkml:brushProperty name="width" value="0.05" units="cm"/>
      <inkml:brushProperty name="height" value="0.05" units="cm"/>
      <inkml:brushProperty name="color" value="#AB008B"/>
    </inkml:brush>
  </inkml:definitions>
  <inkml:trace contextRef="#ctx0" brushRef="#br0">99 1 24575,'-8'6'0,"-5"12"0,1 12 0,2-2 0,0-1 0,3-9 0,5 2 0,-5 4 0,-1 1 0,6-1 0,-5 1 0,7-6 0,-6-1 0,5-5 0,-5 5 0,6-3 0,6-3 0,6-6 0,2-6 0,4 0 0,0 0 0,2 0 0,-1 0 0,-6-6 0,-8 4 0,-5-3 0</inkml:trace>
</inkml:ink>
</file>

<file path=ppt/ink/ink2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13.305"/>
    </inkml:context>
    <inkml:brush xml:id="br0">
      <inkml:brushProperty name="width" value="0.05" units="cm"/>
      <inkml:brushProperty name="height" value="0.05" units="cm"/>
      <inkml:brushProperty name="color" value="#AB008B"/>
    </inkml:brush>
  </inkml:definitions>
  <inkml:trace contextRef="#ctx0" brushRef="#br0">1 1 24575,'18'0'0,"1"0"0,6 0 0,-6 0 0,0 0 0,-7 0 0,1 0 0,0 0 0,0 0 0,0 0 0,-17 0 0,-4 0 0</inkml:trace>
</inkml:ink>
</file>

<file path=ppt/ink/ink2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13.860"/>
    </inkml:context>
    <inkml:brush xml:id="br0">
      <inkml:brushProperty name="width" value="0.05" units="cm"/>
      <inkml:brushProperty name="height" value="0.05" units="cm"/>
      <inkml:brushProperty name="color" value="#AB008B"/>
    </inkml:brush>
  </inkml:definitions>
  <inkml:trace contextRef="#ctx0" brushRef="#br0">94 0 24575,'7'6'0,"-1"6"0,-6 2 0,0 4 0,0 11 0,0 3 0,0 15 0,0-1 0,-8-9 0,6-3 0,-12-10 0,12 1 0,-21 4 0,14-9 0,-8 8 0,5-20 0,11 9 0,-11-16 0,11 5 0,-5-6 0</inkml:trace>
</inkml:ink>
</file>

<file path=ppt/ink/ink2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26.087"/>
    </inkml:context>
    <inkml:brush xml:id="br0">
      <inkml:brushProperty name="width" value="0.05" units="cm"/>
      <inkml:brushProperty name="height" value="0.05" units="cm"/>
      <inkml:brushProperty name="color" value="#AB008B"/>
    </inkml:brush>
  </inkml:definitions>
  <inkml:trace contextRef="#ctx0" brushRef="#br0">30 1 24575,'-7'40'0,"5"-15"0,-5 22 0,7-22 0,-6 11 0,4-14 0,-3 8 0,5-17 0,0 0 0,0-6 0,0-1 0</inkml:trace>
</inkml:ink>
</file>

<file path=ppt/ink/ink2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26.657"/>
    </inkml:context>
    <inkml:brush xml:id="br0">
      <inkml:brushProperty name="width" value="0.05" units="cm"/>
      <inkml:brushProperty name="height" value="0.05" units="cm"/>
      <inkml:brushProperty name="color" value="#AB008B"/>
    </inkml:brush>
  </inkml:definitions>
  <inkml:trace contextRef="#ctx0" brushRef="#br0">0 47 24575,'25'0'0,"-1"0"0,1-7 0,9 5 0,2-6 0,10-2 0,0 8 0,-9-9 0,-9 6 0,-36 3 0,3 2 0,-22 1 0,19 5 0,2-6 0</inkml:trace>
</inkml:ink>
</file>

<file path=ppt/ink/ink2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27.370"/>
    </inkml:context>
    <inkml:brush xml:id="br0">
      <inkml:brushProperty name="width" value="0.05" units="cm"/>
      <inkml:brushProperty name="height" value="0.05" units="cm"/>
      <inkml:brushProperty name="color" value="#AB008B"/>
    </inkml:brush>
  </inkml:definitions>
  <inkml:trace contextRef="#ctx0" brushRef="#br0">53 1 24575,'-6'13'0,"5"5"0,-5 1 0,-4 15 0,7 23 0,-7-15 0,3 12 0,5-29 0,-6-6 0,8 4 0,0-8 0,0-3 0,0-6 0</inkml:trace>
</inkml:ink>
</file>

<file path=ppt/ink/ink2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28.044"/>
    </inkml:context>
    <inkml:brush xml:id="br0">
      <inkml:brushProperty name="width" value="0.05" units="cm"/>
      <inkml:brushProperty name="height" value="0.05" units="cm"/>
      <inkml:brushProperty name="color" value="#AB008B"/>
    </inkml:brush>
  </inkml:definitions>
  <inkml:trace contextRef="#ctx0" brushRef="#br0">0 124 19576,'6'-7'0,"-4"12"2325,9 4-2325,-9 9 850,11 0-850,-12 1 440,14 6-440,-2 7 1384,-3-11-1384,6 4 0,-8-18 0,-1-12 0,-2-9 0,-5-10 0,12-20 0,2-15 0,6 2 0,-1-5 0,-12 47 0,1 0 0,-8 20 0</inkml:trace>
</inkml:ink>
</file>

<file path=ppt/ink/ink2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39.932"/>
    </inkml:context>
    <inkml:brush xml:id="br0">
      <inkml:brushProperty name="width" value="0.05" units="cm"/>
      <inkml:brushProperty name="height" value="0.05" units="cm"/>
      <inkml:brushProperty name="color" value="#AB008B"/>
    </inkml:brush>
  </inkml:definitions>
  <inkml:trace contextRef="#ctx0" brushRef="#br0">1 1 24575,'0'0'0</inkml:trace>
</inkml:ink>
</file>

<file path=ppt/ink/ink2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41.230"/>
    </inkml:context>
    <inkml:brush xml:id="br0">
      <inkml:brushProperty name="width" value="0.05" units="cm"/>
      <inkml:brushProperty name="height" value="0.05" units="cm"/>
      <inkml:brushProperty name="color" value="#AB008B"/>
    </inkml:brush>
  </inkml:definitions>
  <inkml:trace contextRef="#ctx0" brushRef="#br0">1 60 24575,'0'-13'0,"5"5"0,17 3 0,0 5 0,12 0 0,0 0 0,12 0 0,14 0 0,7 0 0,-17 0 0,3 0 0,42 0 0,0 0-468,-40 0 1,-3 0 467,9-6 0,-4 0 0,11 3 0,-17-9 0,-26 6 0,-9 10 0,-16-8 0,0 10 0</inkml:trace>
</inkml:ink>
</file>

<file path=ppt/ink/ink2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41.838"/>
    </inkml:context>
    <inkml:brush xml:id="br0">
      <inkml:brushProperty name="width" value="0.05" units="cm"/>
      <inkml:brushProperty name="height" value="0.05" units="cm"/>
      <inkml:brushProperty name="color" value="#AB008B"/>
    </inkml:brush>
  </inkml:definitions>
  <inkml:trace contextRef="#ctx0" brushRef="#br0">0 0 24575,'14'11'0,"8"-8"-9831,-12 19 8341,8-20 4308,-2 20-2818,13 7 1719,-16-6-1719,20 12 0,-31-22 0,15-4 1696,-16 3 0,5-11 0,-6 5 0</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23.903"/>
    </inkml:context>
    <inkml:brush xml:id="br0">
      <inkml:brushProperty name="width" value="0.05" units="cm"/>
      <inkml:brushProperty name="height" value="0.05" units="cm"/>
      <inkml:brushProperty name="color" value="#AB008B"/>
    </inkml:brush>
  </inkml:definitions>
  <inkml:trace contextRef="#ctx0" brushRef="#br0">0 0 24575,'23'0'0,"1"0"0,19 0 0,-10 0 0,3 0 0,-13 0 0,-14 7 0,5-5 0,-12 5 0,5-7 0</inkml:trace>
</inkml:ink>
</file>

<file path=ppt/ink/ink2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42.302"/>
    </inkml:context>
    <inkml:brush xml:id="br0">
      <inkml:brushProperty name="width" value="0.05" units="cm"/>
      <inkml:brushProperty name="height" value="0.05" units="cm"/>
      <inkml:brushProperty name="color" value="#AB008B"/>
    </inkml:brush>
  </inkml:definitions>
  <inkml:trace contextRef="#ctx0" brushRef="#br0">0 159 24575,'23'-23'0,"-8"14"0,12-27 0,-7 19 0,-2-12 0,-5 10 0,4 12 0,-14-4 0,13 9 0,-8-4 0,-1 6 0,-2 0 0</inkml:trace>
</inkml:ink>
</file>

<file path=ppt/ink/ink2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45.224"/>
    </inkml:context>
    <inkml:brush xml:id="br0">
      <inkml:brushProperty name="width" value="0.05" units="cm"/>
      <inkml:brushProperty name="height" value="0.05" units="cm"/>
      <inkml:brushProperty name="color" value="#AB008B"/>
    </inkml:brush>
  </inkml:definitions>
  <inkml:trace contextRef="#ctx0" brushRef="#br0">40 0 17546,'0'19'0,"0"-12"3147,0 31-3147,-7-18 1204,5 4-1204,-5 10 635,-4 3-635,9 10 2043,-9-10-2043,11-1 0,0-22 0,0-3 0</inkml:trace>
</inkml:ink>
</file>

<file path=ppt/ink/ink2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46.004"/>
    </inkml:context>
    <inkml:brush xml:id="br0">
      <inkml:brushProperty name="width" value="0.05" units="cm"/>
      <inkml:brushProperty name="height" value="0.05" units="cm"/>
      <inkml:brushProperty name="color" value="#AB008B"/>
    </inkml:brush>
  </inkml:definitions>
  <inkml:trace contextRef="#ctx0" brushRef="#br0">8 51 24575,'-8'-19'0,"8"6"0,7 8 0,6 5 0,5 0 0,11 0 0,17 0 0,12 0 0,9 0 0,0 0 0,0 0 0,-9 0 0,-12 0 0,-17 0 0,-11 0 0,-11-6 0,-1 4 0,-6-3 0</inkml:trace>
</inkml:ink>
</file>

<file path=ppt/ink/ink2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47.227"/>
    </inkml:context>
    <inkml:brush xml:id="br0">
      <inkml:brushProperty name="width" value="0.05" units="cm"/>
      <inkml:brushProperty name="height" value="0.05" units="cm"/>
      <inkml:brushProperty name="color" value="#AB008B"/>
    </inkml:brush>
  </inkml:definitions>
  <inkml:trace contextRef="#ctx0" brushRef="#br0">130 38 24575,'13'0'0,"-1"0"0,1-6 0,5 4 0,2-3 0,4-3 0,1 6 0,0-5 0,-6 7 0,-1 0 0,-11-6 0,10 5 0,-14 1 0,8 12 0,-11 7 0,-8 6 0,6-6 0,-5 0 0,1-7 0,-3 7 0,2-5 0,-21 8 0,12-6 0,-23 11 0,9 0 0,-4 7 0,-1 0 0,1 1 0,7-5 0,4-6 0,9-6 0,-1 0 0,8-4 0,-7-2 0,24-6 0,-7-6 0,15 0 0,0 0 0,-4-6 0,9 5 0,-3-5 0,4 6 0,1 0 0,-6 0 0,-1 0 0,0 0 0,-3 0 0,3 0 0,-5 0 0,-6 0 0,-2 0 0</inkml:trace>
</inkml:ink>
</file>

<file path=ppt/ink/ink2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47.698"/>
    </inkml:context>
    <inkml:brush xml:id="br0">
      <inkml:brushProperty name="width" value="0.05" units="cm"/>
      <inkml:brushProperty name="height" value="0.05" units="cm"/>
      <inkml:brushProperty name="color" value="#AB008B"/>
    </inkml:brush>
  </inkml:definitions>
  <inkml:trace contextRef="#ctx0" brushRef="#br0">0 1 24575,'13'5'0,"0"-3"0,16 3 0,-7-5 0,31 0 0,-30 0 0,17 0 0,-26 0 0,4 0 0,-10 0 0,-3 0 0</inkml:trace>
</inkml:ink>
</file>

<file path=ppt/ink/ink2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58.947"/>
    </inkml:context>
    <inkml:brush xml:id="br0">
      <inkml:brushProperty name="width" value="0.05" units="cm"/>
      <inkml:brushProperty name="height" value="0.05" units="cm"/>
      <inkml:brushProperty name="color" value="#AB008B"/>
    </inkml:brush>
  </inkml:definitions>
  <inkml:trace contextRef="#ctx0" brushRef="#br0">134 220 8191,'-25'0'0,"1"0"5063,4 6-5063,0 6 2818,13 3-2818,-6 3 1719,11-5-1719,-11 5 6784,11-4-6784,-5 4 0,7-5 0,0 0 0,0 0 0,5-6 0,8-1 0,1-6 0,4 0 0,-5-6 0,0 4 0,4-24 0,-3 15 0,-2-22 0,9 9 0,-17-11 0,21-6 0,-22-5 0,7 0 0,-10 10 0,0 2 0,0 14 0,0 2 0,-6 11 0,5 7 0,-5 7 0,0 0 0,5 5 0,-5-5 0,6 6 0,0 0 0,0-1 0,0 1 0,0 5 0,0 2 0,0 4 0,0 1 0,0 0 0,0-1 0,0 1 0,0-6 0,0-1 0,0-5 0,0 0 0,0-6 0,0-1 0</inkml:trace>
</inkml:ink>
</file>

<file path=ppt/ink/ink2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59.771"/>
    </inkml:context>
    <inkml:brush xml:id="br0">
      <inkml:brushProperty name="width" value="0.05" units="cm"/>
      <inkml:brushProperty name="height" value="0.05" units="cm"/>
      <inkml:brushProperty name="color" value="#AB008B"/>
    </inkml:brush>
  </inkml:definitions>
  <inkml:trace contextRef="#ctx0" brushRef="#br0">0 76 11653,'0'-18'0,"8"-1"4884,-1-1-4884,8 8 2248,-2 6-2248,-6 12 1272,4-5-1272,-9 16 4518,9-9-4518,-9 10 0,11 0 0,-11 2 0,15 14 0,-14 2 0,17 10 0,-18 0 0,9 0 0,-1 0 0,-8-10 0,9 9 0,-11-23 0,0 7 0,0-16 0,0-6 0,0-1 0</inkml:trace>
</inkml:ink>
</file>

<file path=ppt/ink/ink2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7:00.153"/>
    </inkml:context>
    <inkml:brush xml:id="br0">
      <inkml:brushProperty name="width" value="0.05" units="cm"/>
      <inkml:brushProperty name="height" value="0.05" units="cm"/>
      <inkml:brushProperty name="color" value="#AB008B"/>
    </inkml:brush>
  </inkml:definitions>
  <inkml:trace contextRef="#ctx0" brushRef="#br0">165 0 24575,'-13'0'0,"5"6"0,-8 3 0,13 4 0,-19 3 0,19-2 0,-19 7 0,8-4 0,1 3 0,-4-11 0,16 2 0,-11-9 0,11 9 0,-11-9 0,11 3 0,-5-5 0</inkml:trace>
</inkml:ink>
</file>

<file path=ppt/ink/ink2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7:00.962"/>
    </inkml:context>
    <inkml:brush xml:id="br0">
      <inkml:brushProperty name="width" value="0.05" units="cm"/>
      <inkml:brushProperty name="height" value="0.05" units="cm"/>
      <inkml:brushProperty name="color" value="#AB008B"/>
    </inkml:brush>
  </inkml:definitions>
  <inkml:trace contextRef="#ctx0" brushRef="#br0">50 1 24575,'-6'7'0,"5"4"0,-16 11 0,15-5 0,-8 10 0,4-14 0,4 5 0,-3-4 0,10-1 0,3-8 0,4-5 0,1 0 0,0 0 0,-6 0 0,-1 0 0</inkml:trace>
</inkml:ink>
</file>

<file path=ppt/ink/ink2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7:01.686"/>
    </inkml:context>
    <inkml:brush xml:id="br0">
      <inkml:brushProperty name="width" value="0.05" units="cm"/>
      <inkml:brushProperty name="height" value="0.05" units="cm"/>
      <inkml:brushProperty name="color" value="#AB008B"/>
    </inkml:brush>
  </inkml:definitions>
  <inkml:trace contextRef="#ctx0" brushRef="#br0">40 28 17106,'-8'-5'0,"-3"-3"3313,9-5-3313,-9 12 320,9 2 1,-3 6-1,5-1 1</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24.330"/>
    </inkml:context>
    <inkml:brush xml:id="br0">
      <inkml:brushProperty name="width" value="0.05" units="cm"/>
      <inkml:brushProperty name="height" value="0.05" units="cm"/>
      <inkml:brushProperty name="color" value="#AB008B"/>
    </inkml:brush>
  </inkml:definitions>
  <inkml:trace contextRef="#ctx0" brushRef="#br0">0 1 24575,'7'9'0,"2"-2"0,14-7 0,1 0 0,7 0 0,0 0 0,-7 0 0,-8 0 0,-9 0 0</inkml:trace>
</inkml:ink>
</file>

<file path=ppt/ink/ink2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7:03.544"/>
    </inkml:context>
    <inkml:brush xml:id="br0">
      <inkml:brushProperty name="width" value="0.05" units="cm"/>
      <inkml:brushProperty name="height" value="0.05" units="cm"/>
      <inkml:brushProperty name="color" value="#AB008B"/>
    </inkml:brush>
  </inkml:definitions>
  <inkml:trace contextRef="#ctx0" brushRef="#br0">142 1 24575,'-19'15'0,"-4"14"0,15-13 0,-18 21 0,22-7 0,-21 31 0,12-10 0,0 16 0,3-22 0,10 1 0,0-9 0,0-3 0,11-8 0,2-11 0,1 3 0,8-16 0,1 4 0,-7-6 0,4 0 0</inkml:trace>
</inkml:ink>
</file>

<file path=ppt/ink/ink2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7:04.370"/>
    </inkml:context>
    <inkml:brush xml:id="br0">
      <inkml:brushProperty name="width" value="0.05" units="cm"/>
      <inkml:brushProperty name="height" value="0.05" units="cm"/>
      <inkml:brushProperty name="color" value="#AB008B"/>
    </inkml:brush>
  </inkml:definitions>
  <inkml:trace contextRef="#ctx0" brushRef="#br0">59 8 24575,'-6'-7'0,"5"7"0,-5 7 0,0 0 0,5 10 0,-5-9 0,-1 16 0,5 6 0,-13-3 0,13 31 0,-5-28 0,7 16 0,0-26 0,0-2 0,6-11 0,-5 9 0,16-13 0,-9 14 0,10-16 0,-5 5 0,0-6 0,5 0 0,-3-6 0,3 5 0,-4-16 0,-6 14 0,-1-8 0</inkml:trace>
</inkml:ink>
</file>

<file path=ppt/ink/ink2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7:04.829"/>
    </inkml:context>
    <inkml:brush xml:id="br0">
      <inkml:brushProperty name="width" value="0.05" units="cm"/>
      <inkml:brushProperty name="height" value="0.05" units="cm"/>
      <inkml:brushProperty name="color" value="#AB008B"/>
    </inkml:brush>
  </inkml:definitions>
  <inkml:trace contextRef="#ctx0" brushRef="#br0">0 30 24575,'18'0'0,"2"0"0,4-7 0,1 5 0,9-5 0,-7 7 0,2-6 0,-11 5 0,-11-5 0,-1 6 0</inkml:trace>
</inkml:ink>
</file>

<file path=ppt/ink/ink2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7:05.313"/>
    </inkml:context>
    <inkml:brush xml:id="br0">
      <inkml:brushProperty name="width" value="0.05" units="cm"/>
      <inkml:brushProperty name="height" value="0.05" units="cm"/>
      <inkml:brushProperty name="color" value="#AB008B"/>
    </inkml:brush>
  </inkml:definitions>
  <inkml:trace contextRef="#ctx0" brushRef="#br0">81 1 17802,'7'5'0,"-1"8"3048,-6 15-3048,0-6 1159,0 11-1159,0-14 610,0 6-610,-8 10 1956,7-7-1956,-7 17 0,-2-9 0,8 1 0,-16-3 0,16-15 0,-16 1 0,9-7 0,-3-4 0,6-4 0</inkml:trace>
</inkml:ink>
</file>

<file path=ppt/ink/ink2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49.087"/>
    </inkml:context>
    <inkml:brush xml:id="br0">
      <inkml:brushProperty name="width" value="0.05" units="cm"/>
      <inkml:brushProperty name="height" value="0.05" units="cm"/>
      <inkml:brushProperty name="color" value="#AB008B"/>
    </inkml:brush>
  </inkml:definitions>
  <inkml:trace contextRef="#ctx0" brushRef="#br0">315 14 24575,'-13'-6'0,"0"5"0,0-5 0,6 17 0,-4-3 0,9 10 0,-9-5 0,9 5 0,-11 2 0,11 4 0,-5 10 0,-3 3 0,7 18 0,-7 12 0,10 12 0,-13 9 0,9 1-450,-9-1 450,13 0 0,0-9 0,0 7 0,0-16 0,0 6 0,0 21 0,0-32 0,-10 20 0,7-48 0,-7-8 0,4-17 0,5-1 0,-11-9 0,5 4 0,-7-17 450,-9-7-450,11-3 0,-10-7 0,20 14 0,-16-6 0,9 7 0,-3 4 0,6 3 0</inkml:trace>
</inkml:ink>
</file>

<file path=ppt/ink/ink2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50.568"/>
    </inkml:context>
    <inkml:brush xml:id="br0">
      <inkml:brushProperty name="width" value="0.05" units="cm"/>
      <inkml:brushProperty name="height" value="0.05" units="cm"/>
      <inkml:brushProperty name="color" value="#AB008B"/>
    </inkml:brush>
  </inkml:definitions>
  <inkml:trace contextRef="#ctx0" brushRef="#br0">37 1 24575,'0'13'0,"0"5"0,0-4 0,0 4 0,0 0 0,0 31 0,0-7 0,0 24 0,0-20 0,0 9 0,-10-6 0,7 17 0,-7-32 0,10 4 0,0-20 0,-6-9 0,5 7 0,-5-14 0,6 4 0</inkml:trace>
</inkml:ink>
</file>

<file path=ppt/ink/ink2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51.468"/>
    </inkml:context>
    <inkml:brush xml:id="br0">
      <inkml:brushProperty name="width" value="0.05" units="cm"/>
      <inkml:brushProperty name="height" value="0.05" units="cm"/>
      <inkml:brushProperty name="color" value="#AB008B"/>
    </inkml:brush>
  </inkml:definitions>
  <inkml:trace contextRef="#ctx0" brushRef="#br0">1 34 24575,'5'-4'0,"-3"1"0,4-16 0,-1 12 0,-3 7 0,3 7 0,-5 6 0,0 0 0,0 5 0,-5-3 0,3 29 0,-4-10 0,6 23 0,0-11 0,0 1 0,0-16 0,0-2 0,0-16 0,0 0 0,-5-6 0,3-12 0,-4 2 0,6-8 0</inkml:trace>
</inkml:ink>
</file>

<file path=ppt/ink/ink2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52.068"/>
    </inkml:context>
    <inkml:brush xml:id="br0">
      <inkml:brushProperty name="width" value="0.05" units="cm"/>
      <inkml:brushProperty name="height" value="0.05" units="cm"/>
      <inkml:brushProperty name="color" value="#AB008B"/>
    </inkml:brush>
  </inkml:definitions>
  <inkml:trace contextRef="#ctx0" brushRef="#br0">6 13 18085,'-6'-7'0,"10"1"2937,-2 6-2937,11 0 1110,5 0-1110,1 0 582,15 0-582,34 0 1861,-29 0-1861,14 6 0,-47-5 0,-6 5 0</inkml:trace>
</inkml:ink>
</file>

<file path=ppt/ink/ink2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53.380"/>
    </inkml:context>
    <inkml:brush xml:id="br0">
      <inkml:brushProperty name="width" value="0.05" units="cm"/>
      <inkml:brushProperty name="height" value="0.05" units="cm"/>
      <inkml:brushProperty name="color" value="#AB008B"/>
    </inkml:brush>
  </inkml:definitions>
  <inkml:trace contextRef="#ctx0" brushRef="#br0">30 1 24575,'-9'34'0,"1"-12"0,2 5 0,5-14 0,-5 0 0,6 0 0,0 0 0,0 0 0,0 0 0,0 0 0,6-6 0,1-2 0,11-5 0,2 0 0,4-7 0,-10 5 0,-3-5 0</inkml:trace>
</inkml:ink>
</file>

<file path=ppt/ink/ink2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54.110"/>
    </inkml:context>
    <inkml:brush xml:id="br0">
      <inkml:brushProperty name="width" value="0.05" units="cm"/>
      <inkml:brushProperty name="height" value="0.05" units="cm"/>
      <inkml:brushProperty name="color" value="#AB008B"/>
    </inkml:brush>
  </inkml:definitions>
  <inkml:trace contextRef="#ctx0" brushRef="#br0">28 14 16194,'-7'-6'0,"-5"4"3642,5-3-3642,5 5 1443,4 0-1443,16 7 0,-10-5 0,3 5 0</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25.395"/>
    </inkml:context>
    <inkml:brush xml:id="br0">
      <inkml:brushProperty name="width" value="0.05" units="cm"/>
      <inkml:brushProperty name="height" value="0.05" units="cm"/>
      <inkml:brushProperty name="color" value="#AB008B"/>
    </inkml:brush>
  </inkml:definitions>
  <inkml:trace contextRef="#ctx0" brushRef="#br0">1 50 24575,'16'0'0,"0"0"0,7 0 0,13 0 0,21 0 0,3-13 0,10 10 0,-25-10 0,-2 13 0,-12-9 0,-7 7 0,-1-7 0,-14 16 0,-9-5 0,-2 5 0,-5-7 0</inkml:trace>
</inkml:ink>
</file>

<file path=ppt/ink/ink2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55.360"/>
    </inkml:context>
    <inkml:brush xml:id="br0">
      <inkml:brushProperty name="width" value="0.05" units="cm"/>
      <inkml:brushProperty name="height" value="0.05" units="cm"/>
      <inkml:brushProperty name="color" value="#AB008B"/>
    </inkml:brush>
  </inkml:definitions>
  <inkml:trace contextRef="#ctx0" brushRef="#br0">1 26 24575,'13'-5'0,"5"3"0,1-4 0,-5 0 0,2 5 0,-14-5 0,4 6 0</inkml:trace>
</inkml:ink>
</file>

<file path=ppt/ink/ink2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55.587"/>
    </inkml:context>
    <inkml:brush xml:id="br0">
      <inkml:brushProperty name="width" value="0.05" units="cm"/>
      <inkml:brushProperty name="height" value="0.05" units="cm"/>
      <inkml:brushProperty name="color" value="#AB008B"/>
    </inkml:brush>
  </inkml:definitions>
  <inkml:trace contextRef="#ctx0" brushRef="#br0">1 27 24575,'13'0'0,"-1"-6"0,1 5 0,0-5 0,-6 0 0,10 5 0,-8-5 0,3 6 0,-6 0 0</inkml:trace>
</inkml:ink>
</file>

<file path=ppt/ink/ink2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55.968"/>
    </inkml:context>
    <inkml:brush xml:id="br0">
      <inkml:brushProperty name="width" value="0.05" units="cm"/>
      <inkml:brushProperty name="height" value="0.05" units="cm"/>
      <inkml:brushProperty name="color" value="#AB008B"/>
    </inkml:brush>
  </inkml:definitions>
  <inkml:trace contextRef="#ctx0" brushRef="#br0">13 0 24575,'-5'13'0,"3"5"0,-4-4 0,6 4 0,0-5 0,0 0 0,0 0 0,0 5 0,0-4 0,0 5 0,0-12 0,0-2 0</inkml:trace>
</inkml:ink>
</file>

<file path=ppt/ink/ink2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57.018"/>
    </inkml:context>
    <inkml:brush xml:id="br0">
      <inkml:brushProperty name="width" value="0.05" units="cm"/>
      <inkml:brushProperty name="height" value="0.05" units="cm"/>
      <inkml:brushProperty name="color" value="#AB008B"/>
    </inkml:brush>
  </inkml:definitions>
  <inkml:trace contextRef="#ctx0" brushRef="#br0">30 0 24575,'0'13'0,"-6"6"0,5-5 0,-5 5 0,6-6 0,0 16 0,0-7 0,-7 13 0,5-15 0,-6-2 0,8-5 0,0 5 0,0-10 0,0 3 0</inkml:trace>
</inkml:ink>
</file>

<file path=ppt/ink/ink2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6:57.559"/>
    </inkml:context>
    <inkml:brush xml:id="br0">
      <inkml:brushProperty name="width" value="0.05" units="cm"/>
      <inkml:brushProperty name="height" value="0.05" units="cm"/>
      <inkml:brushProperty name="color" value="#AB008B"/>
    </inkml:brush>
  </inkml:definitions>
  <inkml:trace contextRef="#ctx0" brushRef="#br0">0 37 24575,'0'4'0,"6"-7"0,-5 34 0,25-16 0,-9 20 0,12-17 0,-16 1 0,4-5 0,-15 0 0,15-6 0,-16 4 0,11-11 0,-11-1 0,5-7 0,0 0 0,-5-10 0,5 9 0,9-20 0,-11 7 0,19-8 0,-22 10 0,7 0 0,-3 6 0,-3-5 0,4 4 0,-14 12 0,6-1 0,-5 14 0</inkml:trace>
</inkml:ink>
</file>

<file path=ppt/ink/ink2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8:49.153"/>
    </inkml:context>
    <inkml:brush xml:id="br0">
      <inkml:brushProperty name="width" value="0.05" units="cm"/>
      <inkml:brushProperty name="height" value="0.05" units="cm"/>
      <inkml:brushProperty name="color" value="#AB008B"/>
    </inkml:brush>
  </inkml:definitions>
  <inkml:trace contextRef="#ctx0" brushRef="#br0">56 15 24575,'0'-13'0,"0"12"0,0 13 0,0 4 0,-6 8 0,5-12 0,-5 1 0,6 32 0,0-25 0,0 25 0,-6-33 0,5 6 0,-5-3 0,6 8 0,0-9 0,-6-1 0,5-2 0,-5-4 0,6 6 0,0 0 0,0 0 0,0 5 0,0-4 0,-7 9 0,5-8 0,-6 3 0,8-5 0,0 0 0,0-1 0,0 1 0,0 0 0,0 0 0,0 0 0,0 0 0,0 0 0,0-6 0,0-1 0</inkml:trace>
</inkml:ink>
</file>

<file path=ppt/ink/ink2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8:50.623"/>
    </inkml:context>
    <inkml:brush xml:id="br0">
      <inkml:brushProperty name="width" value="0.05" units="cm"/>
      <inkml:brushProperty name="height" value="0.05" units="cm"/>
      <inkml:brushProperty name="color" value="#AB008B"/>
    </inkml:brush>
  </inkml:definitions>
  <inkml:trace contextRef="#ctx0" brushRef="#br0">30 0 24575,'0'5'0,"0"-3"0,0 22 0,0-10 0,0 10 0,0-5 0,0 15 0,0-12 0,0 5 0,0-14 0,0 0 0,0 0 0,0 0 0,0 0 0,0 0 0,0 0 0,0 0 0,-7 5 0,5 1 0,-5 6 0,7-6 0,0-1 0,0-5 0,0 0 0,0 0 0,0 0 0,0 0 0,0 0 0,0-1 0,0 1 0,0 0 0,-6-6 0,4 5 0,-3-5 0,5-20 0,0 13 0,0-20 0</inkml:trace>
</inkml:ink>
</file>

<file path=ppt/ink/ink2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8:51.665"/>
    </inkml:context>
    <inkml:brush xml:id="br0">
      <inkml:brushProperty name="width" value="0.05" units="cm"/>
      <inkml:brushProperty name="height" value="0.05" units="cm"/>
      <inkml:brushProperty name="color" value="#AB008B"/>
    </inkml:brush>
  </inkml:definitions>
  <inkml:trace contextRef="#ctx0" brushRef="#br0">7 39 17093,'-7'6'0,"7"-4"3317,13 3-3317,15-5 1285,0 0-1285,1 0 679,-10-5-679,-7 3 2201,1-4-2201,0 6 0,0-5 0,5 3 0,-4-4 0,-1 1 0,-2 3 0,-4-4 0,6 1 0,0 3 0,0-4 0,0 6 0,0 0 0,5 0 0,-10 0 0,3 0 0</inkml:trace>
</inkml:ink>
</file>

<file path=ppt/ink/ink2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8:53.554"/>
    </inkml:context>
    <inkml:brush xml:id="br0">
      <inkml:brushProperty name="width" value="0.05" units="cm"/>
      <inkml:brushProperty name="height" value="0.05" units="cm"/>
      <inkml:brushProperty name="color" value="#AB008B"/>
    </inkml:brush>
  </inkml:definitions>
  <inkml:trace contextRef="#ctx0" brushRef="#br0">27 0 18632,'0'10'0,"0"-1"2718,-6 16-2718,4-1 1014,-3-5-1014,5 6 529,0-1-529,-6-5 1682,4 0-1682,-3-7 0,5 1 0,0 0 0,0 0 0,0 5 0,0-4 0,0 5 0,0-7 0,5-4 0,3-3 0,10-5 0,11 0 0,-8-5 0,12-4 0,-25-5 0,3 6 0,-11 2 0</inkml:trace>
</inkml:ink>
</file>

<file path=ppt/ink/ink2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8:54.195"/>
    </inkml:context>
    <inkml:brush xml:id="br0">
      <inkml:brushProperty name="width" value="0.05" units="cm"/>
      <inkml:brushProperty name="height" value="0.05" units="cm"/>
      <inkml:brushProperty name="color" value="#AB008B"/>
    </inkml:brush>
  </inkml:definitions>
  <inkml:trace contextRef="#ctx0" brushRef="#br0">1 26 24575,'19'0'0,"-1"-6"0,-5 5 0,0-5 0,11 6 0,-8-6 0,8 5 0,-12-5 0,-25 6 0,14 0 0,-22 0 0</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26.020"/>
    </inkml:context>
    <inkml:brush xml:id="br0">
      <inkml:brushProperty name="width" value="0.05" units="cm"/>
      <inkml:brushProperty name="height" value="0.05" units="cm"/>
      <inkml:brushProperty name="color" value="#AB008B"/>
    </inkml:brush>
  </inkml:definitions>
  <inkml:trace contextRef="#ctx0" brushRef="#br0">46 1 24575,'0'23'0,"0"1"0,0 0 0,0-1 0,0-7 0,0 0 0,0 7 0,-9 1 0,6 0 0,-6-1 0,9-7 0,0 7 0,0 1 0,-7-7 0,5 11 0,-5-18 0,7 13 0,-7-14 0,5 12 0,2-25 0,2 16 0,5-19 0</inkml:trace>
</inkml:ink>
</file>

<file path=ppt/ink/ink2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04.029"/>
    </inkml:context>
    <inkml:brush xml:id="br0">
      <inkml:brushProperty name="width" value="0.05" units="cm"/>
      <inkml:brushProperty name="height" value="0.05" units="cm"/>
      <inkml:brushProperty name="color" value="#AB008B"/>
    </inkml:brush>
  </inkml:definitions>
  <inkml:trace contextRef="#ctx0" brushRef="#br0">27 19 24575,'-7'6'0,"-5"1"0,11 6 0,-5 0 0,6-1 0,0 1 0,0 5 0,0 2 0,0-1 0,0-1 0,0-5 0,6-6 0,1 5 0,6-11 0,5 5 0,1-6 0,6-7 0,-6-1 0,1-12 0,-13 6 0,6-4 0,-11 0 0,11-2 0,-11-5 0,5 6 0,-13 6 0,5 2 0,-11 9 0,5-3 0,-11-3 0,3 6 0,-3-5 0,11 7 0,1 0 0</inkml:trace>
</inkml:ink>
</file>

<file path=ppt/ink/ink2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05.280"/>
    </inkml:context>
    <inkml:brush xml:id="br0">
      <inkml:brushProperty name="width" value="0.05" units="cm"/>
      <inkml:brushProperty name="height" value="0.05" units="cm"/>
      <inkml:brushProperty name="color" value="#AB008B"/>
    </inkml:brush>
  </inkml:definitions>
  <inkml:trace contextRef="#ctx0" brushRef="#br0">15 92 18358,'-13'-6'0,"12"5"2828,2-11-2828,17 11 1062,2-5-1062,14-5 556,-7 9-556,7-16 0,-10 16 1771,-4-11-1771,-2 12 0,-11-11 0,4 11 0,-3-5 0,5 6 0,-6 0 0,-2 0 0</inkml:trace>
</inkml:ink>
</file>

<file path=ppt/ink/ink2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06.014"/>
    </inkml:context>
    <inkml:brush xml:id="br0">
      <inkml:brushProperty name="width" value="0.05" units="cm"/>
      <inkml:brushProperty name="height" value="0.05" units="cm"/>
      <inkml:brushProperty name="color" value="#AB008B"/>
    </inkml:brush>
  </inkml:definitions>
  <inkml:trace contextRef="#ctx0" brushRef="#br0">37 0 24575,'-9'25'0,"1"-1"0,8-4 0,0-2 0,-5 0 0,3-3 0,-4 3 0,6-5 0,0 0 0,-5-6 0,3 5 0,2-11 0,2 5 0,3-6 0</inkml:trace>
</inkml:ink>
</file>

<file path=ppt/ink/ink2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8:57.128"/>
    </inkml:context>
    <inkml:brush xml:id="br0">
      <inkml:brushProperty name="width" value="0.05" units="cm"/>
      <inkml:brushProperty name="height" value="0.05" units="cm"/>
      <inkml:brushProperty name="color" value="#AB008B"/>
    </inkml:brush>
  </inkml:definitions>
  <inkml:trace contextRef="#ctx0" brushRef="#br0">320 1 24575,'0'12'0,"-6"-4"0,4 8 0,-9-13 0,9 28 0,-41 16 0,15 8 0,-7-9 0,0-1 0,2 1 0,3 7 0,12-34 0,8 0 0,-3-3 0,0-4 0,11 0 0,-9-11 0,9 10 0,-3-3 0,-1-1 0,4 4 0,-9-9 0,9 9 0,2-9 0,7 3 0,6-5 0,11-5 0,-3 3 0,9-4 0,1 6 0,-10 0 0,2 0 0,-10 0 0,6 0 0,-5 0 0,10 0 0,-10 0 0,9 0 0,-14 0 0,2 0 0</inkml:trace>
</inkml:ink>
</file>

<file path=ppt/ink/ink2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8:58.283"/>
    </inkml:context>
    <inkml:brush xml:id="br0">
      <inkml:brushProperty name="width" value="0.05" units="cm"/>
      <inkml:brushProperty name="height" value="0.05" units="cm"/>
      <inkml:brushProperty name="color" value="#AB008B"/>
    </inkml:brush>
  </inkml:definitions>
  <inkml:trace contextRef="#ctx0" brushRef="#br0">24 0 24575,'0'13'0,"0"5"0,0-3 0,0 3 0,0 0 0,0 1 0,0 15 0,-11 3 0,9-1 0,-8-2 0,10-9 0,0 10 0,0-7 0,0 7 0,0-16 0,0 5 0,0-10 0,0-2 0,0-6 0</inkml:trace>
</inkml:ink>
</file>

<file path=ppt/ink/ink2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8:59.199"/>
    </inkml:context>
    <inkml:brush xml:id="br0">
      <inkml:brushProperty name="width" value="0.05" units="cm"/>
      <inkml:brushProperty name="height" value="0.05" units="cm"/>
      <inkml:brushProperty name="color" value="#AB008B"/>
    </inkml:brush>
  </inkml:definitions>
  <inkml:trace contextRef="#ctx0" brushRef="#br0">151 0 11163,'-6'7'0,"5"5"4963,-11-11-4963,11 11 2334,-11-11-2334,11 16 1332,-11-9-1332,11 10 4783,-12 1-4783,11 0 0,-16 15 0,16 2 0,-19 10 0,18 0 0,-7 0 0,0 0 0,7 0 0,-7-10 0,10-2 0,-6-14 0,5 3 0,-5-9 0,6 4 0,0-5 0,0 5 0,6-4 0,6-1 0,2-2 0,10-9 0,-10 3 0,-2-10 0,-6 3 0,-6-4 0</inkml:trace>
</inkml:ink>
</file>

<file path=ppt/ink/ink2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00.143"/>
    </inkml:context>
    <inkml:brush xml:id="br0">
      <inkml:brushProperty name="width" value="0.05" units="cm"/>
      <inkml:brushProperty name="height" value="0.05" units="cm"/>
      <inkml:brushProperty name="color" value="#AB008B"/>
    </inkml:brush>
  </inkml:definitions>
  <inkml:trace contextRef="#ctx0" brushRef="#br0">0 1 13667,'10'19'0,"-7"-13"4429,7 33-4429,-10-20 1893,7 6-1893,-5-1 1040,13 1-1040,2 20 3546,0-20-3546,-1 19 0,-4-30 0,-11 10 0,5-10 0,-6 4 0,-6-11 0,5-1 0,-5-6 0</inkml:trace>
</inkml:ink>
</file>

<file path=ppt/ink/ink2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00.586"/>
    </inkml:context>
    <inkml:brush xml:id="br0">
      <inkml:brushProperty name="width" value="0.05" units="cm"/>
      <inkml:brushProperty name="height" value="0.05" units="cm"/>
      <inkml:brushProperty name="color" value="#AB008B"/>
    </inkml:brush>
  </inkml:definitions>
  <inkml:trace contextRef="#ctx0" brushRef="#br0">194 0 19022,'-13'0'0,"0"0"2557,-2 11-2557,8-2 947,-12 10-947,11-5 492,-11 0-492,1 5 1557,3-5-1557,-13 14 0,13-12 0,-2 6 0,11-15 0,6-1 0</inkml:trace>
</inkml:ink>
</file>

<file path=ppt/ink/ink2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01.456"/>
    </inkml:context>
    <inkml:brush xml:id="br0">
      <inkml:brushProperty name="width" value="0.05" units="cm"/>
      <inkml:brushProperty name="height" value="0.05" units="cm"/>
      <inkml:brushProperty name="color" value="#AB008B"/>
    </inkml:brush>
  </inkml:definitions>
  <inkml:trace contextRef="#ctx0" brushRef="#br0">212 1 13039,'-14'11'0,"-12"15"4590,14-3-4590,-21 18 2004,29-21-2004,-26 13 1110,26-7-1110,-19 3 3832,21-4-3832,-12-1 0,12 10 0,-16 3 0,16 9 0,-16-10 0,16-2 0,-5-9 0,7-1 0,0-4 0,0-2 0,11-11 0,3 4 0,5-9 0,0 3 0,-6-5 0,0 0 0,-6 0 0,-1 0 0</inkml:trace>
</inkml:ink>
</file>

<file path=ppt/ink/ink2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08.489"/>
    </inkml:context>
    <inkml:brush xml:id="br0">
      <inkml:brushProperty name="width" value="0.05" units="cm"/>
      <inkml:brushProperty name="height" value="0.05" units="cm"/>
      <inkml:brushProperty name="color" value="#AB008B"/>
    </inkml:brush>
  </inkml:definitions>
  <inkml:trace contextRef="#ctx0" brushRef="#br0">66 1 24575,'-13'0'0,"6"6"0,-5-5 0,11 16 0,-11-9 0,11 10 0,-11-10 0,11 3 0,-5 2 0,6 6 0,0 7 0,0-2 0,5-10 0,-3 2 0,15-14 0,-9 4 0,10-6 0,-5 0 0,0-6 0,5-3 0,-2-10 0,-3 4 0,-6-4 0,-7 6 0,0 0 0,0-5 0,0 4 0,-6 1 0,-1 2 0,-6 9 0,6 2 0,1 2 0,6 4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12:33.902"/>
    </inkml:context>
    <inkml:brush xml:id="br0">
      <inkml:brushProperty name="width" value="0.05" units="cm"/>
      <inkml:brushProperty name="height" value="0.05" units="cm"/>
      <inkml:brushProperty name="color" value="#FF0066"/>
    </inkml:brush>
  </inkml:definitions>
  <inkml:trace contextRef="#ctx0" brushRef="#br0">1979 1 24575,'0'16'0,"0"0"0,-10 7 0,-11 7 0,0-5 0,-7 3 0,12-12 0,0 1 0,-13 11 0,-2 3 0,-6 2 0,1-3 0,5-9 0,6-3 0,3 1 0,6-11 0,-1 7 0,-5-13 0,11 12 0,-10-12 0,12 5 0,0-14 0,-5 5 0,5-5 0,-7 7 0,7 7 0,-5-5 0,12 12 0,-12-5 0,12 7 0,-13-7 0,14 12 0,-7-4 0,1 0 0,6 11 0,-7-18 0,1 6 0,5-2 0,-5 2 0,0-6 0,5 18 0,-5-11 0,7 14 0,0-1 0,-7-12 0,5 2 0,-12-18 0,-2 5 0,-1-7 0,-6 0 0,7 0 0,0 0 0,-1 0 0,1 8 0,7 0 0,-5 9 0,12 5 0,-12-11 0,12 16 0,-12-23 0,12 23 0,-19-23 0,18 23 0,-18-24 0,19 18 0,-12-19 0,12 12 0,-19-12 0,18 12 0,-25-12 0,18 13 0,-13-14 0,7 14 0,0-13 0,0 12 0,-1-12 0,-5 12 0,4-12 0,3-2 0,7 5 0,1-10 0,-4 26 0,-5-18 0,-4 24 0,3-16 0,-1 12 0,2-14 0,-6 23 0,5-25 0,-11 44 0,4-36 0,-6 22 0,-1-18 0,4 5 0,4-13 0,3 16 0,3-23 0,-1 17 0,2-20 0,0 7 0,-1-8 0,1 0 0,0 0 0,-6 0 0,-3 9 0,1-7 0,1 7 0,7-2 0,0-5 0,7 13 0,-12-14 0,9 20 0,-12-10 0,6 11 0,2-5 0,-2 5 0,0 3 0,-3 5 0,0 1 0,-9 5 0,2-3 0,-2-3 0,6-7 0,16-6 0,-13-8 0,17 5 0,-17-12 0,20 5 0,-7-7 0</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27.555"/>
    </inkml:context>
    <inkml:brush xml:id="br0">
      <inkml:brushProperty name="width" value="0.05" units="cm"/>
      <inkml:brushProperty name="height" value="0.05" units="cm"/>
      <inkml:brushProperty name="color" value="#AB008B"/>
    </inkml:brush>
  </inkml:definitions>
  <inkml:trace contextRef="#ctx0" brushRef="#br0">1 10 24575,'9'7'0,"5"2"0,-12 7 0,5 7 0,-7-5 0,0 4 0,0-5 0,0-1 0,0 6 0,0-4 0,0 5 0,-7-7 0,5-14 0,-5-11 0,14-8 0,-5-13 0,24 1 0,-21 3 0,28 5 0,-30 0 0,18 18 0,-19-18 0,12 19 0,-5-5 0,0 0 0,12 5 0,-10-12 0,11 12 0,-6-5 0,1 7 0,-1 0 0,0 0 0,0 0 0,-7 7 0,-2-5 0,-7 5 0</inkml:trace>
</inkml:ink>
</file>

<file path=ppt/ink/ink3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08.998"/>
    </inkml:context>
    <inkml:brush xml:id="br0">
      <inkml:brushProperty name="width" value="0.05" units="cm"/>
      <inkml:brushProperty name="height" value="0.05" units="cm"/>
      <inkml:brushProperty name="color" value="#AB008B"/>
    </inkml:brush>
  </inkml:definitions>
  <inkml:trace contextRef="#ctx0" brushRef="#br0">0 1 24575,'7'18'0,"5"-4"0,-11 4 0,5 0 0,0-4 0,-5 9 0,5-3 0,-6 4 0,0 1 0,0-6 0,-6 0 0,5-7 0,-13 7 0,13-5 0,-7-2 0,8-6 0</inkml:trace>
</inkml:ink>
</file>

<file path=ppt/ink/ink3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09.637"/>
    </inkml:context>
    <inkml:brush xml:id="br0">
      <inkml:brushProperty name="width" value="0.05" units="cm"/>
      <inkml:brushProperty name="height" value="0.05" units="cm"/>
      <inkml:brushProperty name="color" value="#AB008B"/>
    </inkml:brush>
  </inkml:definitions>
  <inkml:trace contextRef="#ctx0" brushRef="#br0">67 1 24575,'0'27'0,"6"-10"0,-5 15 0,12-12 0,-4 15 0,0 2 0,9 10 0,-16 9 0,9-8 0,-11 7 0,0-9 0,-11 0 0,9 0 0,-24-5 0,15-6 0,-12-11 0,-1 3 0,8-17 0,0 5 0,10-15 0</inkml:trace>
</inkml:ink>
</file>

<file path=ppt/ink/ink3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11.263"/>
    </inkml:context>
    <inkml:brush xml:id="br0">
      <inkml:brushProperty name="width" value="0.05" units="cm"/>
      <inkml:brushProperty name="height" value="0.05" units="cm"/>
      <inkml:brushProperty name="color" value="#AB008B"/>
    </inkml:brush>
  </inkml:definitions>
  <inkml:trace contextRef="#ctx0" brushRef="#br0">326 0 24575,'-7'6'0,"-4"-5"0,9 11 0,-9-11 0,9 16 0,-9-9 0,9 10 0,-19 5 0,10-3 0,-17 19 0,7 7 0,-12 21 0,-2 2 0,-7 2 0,12-24 0,10-15 0,2-7 0,9-16 0,-3 10 0,12-18 0,12 5 0,8-6 0,-1-6 0,5 5 0,-10-5 0,32 6 0,-12 0 0,25 0 0,-23 0 0,-2 0 0,-15 0 0,-1 0 0,-5 0 0,-5-6 0,-3-1 0,-15-20 0,7 10 0,-7-16 0,3 14 0,5-27 0,-16 7 0,16-8 0,-8 12 0,2 11 0,6-1 0,-5 5 0,7 1 0,0 1 0,0 4 0,0-5 0,0 18 0,0-3 0,0 9 0</inkml:trace>
</inkml:ink>
</file>

<file path=ppt/ink/ink3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11.991"/>
    </inkml:context>
    <inkml:brush xml:id="br0">
      <inkml:brushProperty name="width" value="0.05" units="cm"/>
      <inkml:brushProperty name="height" value="0.05" units="cm"/>
      <inkml:brushProperty name="color" value="#AB008B"/>
    </inkml:brush>
  </inkml:definitions>
  <inkml:trace contextRef="#ctx0" brushRef="#br0">176 0 18700,'-7'6'0,"-10"3"2689,15 4-2689,-15 1 1003,15 5-1003,-19 4 523,18 3-523,-31 16 1660,30-5-1660,-24 12 0,25-3 0,-19 40 0,19-21 0,-9 32 0,12-30 0,0-19 0,0-5 0,0-23 0,6-2 0,1-5 0,11-6 0,-4-1 0,4-1 0,-5-3 0,0 4 0,-6-6 0,-1 0 0</inkml:trace>
</inkml:ink>
</file>

<file path=ppt/ink/ink3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13.019"/>
    </inkml:context>
    <inkml:brush xml:id="br0">
      <inkml:brushProperty name="width" value="0.05" units="cm"/>
      <inkml:brushProperty name="height" value="0.05" units="cm"/>
      <inkml:brushProperty name="color" value="#AB008B"/>
    </inkml:brush>
  </inkml:definitions>
  <inkml:trace contextRef="#ctx0" brushRef="#br0">0 34 13529,'0'-13'0,"0"0"4466,6 6-4466,-5 7 1917,11 7-1917,-5 11 1055,0 2-1055,6 5 3608,-11 0-3608,12-1 0,-12 1 0,13-1 0,-13 1 0,12 0 0,-12-1 0,5 1 0,-7-6 0,0-1 0,0-5 0,-5-6 0,3-1 0,-4-6 0</inkml:trace>
</inkml:ink>
</file>

<file path=ppt/ink/ink3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13.363"/>
    </inkml:context>
    <inkml:brush xml:id="br0">
      <inkml:brushProperty name="width" value="0.05" units="cm"/>
      <inkml:brushProperty name="height" value="0.05" units="cm"/>
      <inkml:brushProperty name="color" value="#AB008B"/>
    </inkml:brush>
  </inkml:definitions>
  <inkml:trace contextRef="#ctx0" brushRef="#br0">168 0 24575,'-22'15'0,"12"-5"0,-16 14 0,23-11 0,-25 9 0,9 2 0,-9 4 0,11-4 0,4-12 0,11 0 0,2-11 0,2 5 0,3-6 0</inkml:trace>
</inkml:ink>
</file>

<file path=ppt/ink/ink3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14.013"/>
    </inkml:context>
    <inkml:brush xml:id="br0">
      <inkml:brushProperty name="width" value="0.05" units="cm"/>
      <inkml:brushProperty name="height" value="0.05" units="cm"/>
      <inkml:brushProperty name="color" value="#AB008B"/>
    </inkml:brush>
  </inkml:definitions>
  <inkml:trace contextRef="#ctx0" brushRef="#br0">102 0 24575,'-7'6'0,"-4"-4"0,9 9 0,-9-4 0,9 6 0,-11 5 0,11 11 0,-15 7 0,14 10 0,-17 30 0,17-23 0,-7 14 0,10-33 0,5-15 0,8 1 0,1-13 0,4 0 0,0-7 0,2 0 0,-1-5 0,-7 3 0,-6-4 0</inkml:trace>
</inkml:ink>
</file>

<file path=ppt/ink/ink3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14.661"/>
    </inkml:context>
    <inkml:brush xml:id="br0">
      <inkml:brushProperty name="width" value="0.05" units="cm"/>
      <inkml:brushProperty name="height" value="0.05" units="cm"/>
      <inkml:brushProperty name="color" value="#AB008B"/>
    </inkml:brush>
  </inkml:definitions>
  <inkml:trace contextRef="#ctx0" brushRef="#br0">0 53 24575,'13'0'0,"0"0"0,5-8 0,12 7 0,7-17 0,1 16 0,-4-9 0,-20 5 0,7 5 0,-12-5 0,9 12 0,-11-5 0,-1 5 0</inkml:trace>
</inkml:ink>
</file>

<file path=ppt/ink/ink3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15.111"/>
    </inkml:context>
    <inkml:brush xml:id="br0">
      <inkml:brushProperty name="width" value="0.05" units="cm"/>
      <inkml:brushProperty name="height" value="0.05" units="cm"/>
      <inkml:brushProperty name="color" value="#AB008B"/>
    </inkml:brush>
  </inkml:definitions>
  <inkml:trace contextRef="#ctx0" brushRef="#br0">43 0 15292,'-8'19'0,"7"9"3946,-13-6-3946,13 11 1603,-5-19-1603,6 9 864,-6-8-864,5 8 717,-5-3 1,6-6-1,0-3 1</inkml:trace>
</inkml:ink>
</file>

<file path=ppt/ink/ink3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15.771"/>
    </inkml:context>
    <inkml:brush xml:id="br0">
      <inkml:brushProperty name="width" value="0.05" units="cm"/>
      <inkml:brushProperty name="height" value="0.05" units="cm"/>
      <inkml:brushProperty name="color" value="#AB008B"/>
    </inkml:brush>
  </inkml:definitions>
  <inkml:trace contextRef="#ctx0" brushRef="#br0">81 1 17882,'0'18'0,"0"-4"3016,5 4-3016,-3-5 0,4 5 0,1 2 1146,-5 4-1146,5 10 602,-7-7-602,0 7 1929,-15-5-1929,11-3 0,-23-1 0,19-6 0,-15-3 0,8-9 0,3 0 0,6-7 0</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28.951"/>
    </inkml:context>
    <inkml:brush xml:id="br0">
      <inkml:brushProperty name="width" value="0.05" units="cm"/>
      <inkml:brushProperty name="height" value="0.05" units="cm"/>
      <inkml:brushProperty name="color" value="#AB008B"/>
    </inkml:brush>
  </inkml:definitions>
  <inkml:trace contextRef="#ctx0" brushRef="#br0">322 1 24575,'-17'0'0,"1"0"0,7 7 0,-5 2 0,5 7 0,-19 12 0,-14 14 0,8-8 0,3 5 0,10-21 0,17-2 0,-23 4 0,24-3 0,-18 1 0,19-2 0,-5 0 0,0 0 0,5 1 0,-5-1 0,7 0 0,0 0 0,0 0 0,0 0 0,0 0 0,-9 14 0,6-10 0,-6 10 0,9-8 0,0-4 0,0 5 0,7-14 0,-5 5 0,12-12 0,-12 12 0,13-12 0,-7 12 0,9-12 0,-1 5 0,6 2 0,-4-6 0,-2 6 0,-9-9 0</inkml:trace>
</inkml:ink>
</file>

<file path=ppt/ink/ink3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16.468"/>
    </inkml:context>
    <inkml:brush xml:id="br0">
      <inkml:brushProperty name="width" value="0.05" units="cm"/>
      <inkml:brushProperty name="height" value="0.05" units="cm"/>
      <inkml:brushProperty name="color" value="#AB008B"/>
    </inkml:brush>
  </inkml:definitions>
  <inkml:trace contextRef="#ctx0" brushRef="#br0">180 1 24575,'0'24'0,"8"1"0,-7 18 0,7 26 0,-8 3 0,0 25 0,-12-28 0,9 8 0,-27-10 0,8 2 0,-6-26 0,3-4 0,12-32 0,0 4 0,0-9 0,-5 3 0,9-10 0,-2-3 0,11 1 0,0 1 0</inkml:trace>
</inkml:ink>
</file>

<file path=ppt/ink/ink3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22.815"/>
    </inkml:context>
    <inkml:brush xml:id="br0">
      <inkml:brushProperty name="width" value="0.05" units="cm"/>
      <inkml:brushProperty name="height" value="0.05" units="cm"/>
      <inkml:brushProperty name="color" value="#AB008B"/>
    </inkml:brush>
  </inkml:definitions>
  <inkml:trace contextRef="#ctx0" brushRef="#br0">8 261 17895,'-8'5'0,"8"-3"3011,13-4-3011,27-34 1143,-21 9-1143,20-21 601,-37 24-601,5-1 1925,-7 5-1925,0 2 0,0 5 0,0 0 0,0 0 0,-5 6 0,-3 1 0,-5 6 0,6 6 0,-4-5 0,9 11 0,-9-11 0,9 11 0,-4 0 0,6 7 0,0 1 0,0-2 0,0-5 0,0 0 0,0 0 0,0-1 0,0 7 0,0 0 0,0 6 0,0-6 0,0-1 0,0-5 0,6 0 0,-4 5 0,9-4 0,-4-2 0,11-6 0,-3-6 0,3 0 0,-5 0 0,1-11 0,-1 3 0,2-10 0,-2 5 0,1-6 0,1 0 0,0-1 0,-6 2 0,7 4 0,-7 0 0,9 5 0,-5 4 0,0 5 0,-6 5 0,-2 2 0,-5 12 0,0-5 0,0 4 0,0 0 0,0 1 0,0 6 0,-5-11 0,3 7 0,-4-12 0,1 3 0,3 0 0,-9-11 0,20 5 0,-5-17 0,15 2 0,-3-14 0,-1 3 0,7-10 0,-6 9 0,10-9 0,-12 22 0,-2-10 0,-6 23 0,-12-10 0,5 17 0,-5-5 0,-7 17 0,9-9 0,-9 9 0,13-11 0,0 0 0,0 5 0,0-4 0,11-1 0,-2-8 0,9-5 0,-5 0 0,0 0 0,0 0 0,-1 0 0,-4-5 0,18 3 0,-21-24 0,26 13 0,-28-20 0,26-1 0,-25-3 0,29-8 0,-29 10 0,17 11 0,-19 6 0,9 5 0,-10-5 0,5 4 0,-6-5 0,6 6 0,-5 0 0,5 12 0,-6 2 0,0 12 0,0 5 0,0 2 0,0 4 0,0 51 0,0-28 0,0 49 0,-12-39 0,9 11 0,-9-1 0,2-10 0,7-1 0,-7-20 0,3-2 0,5-15 0,-5 5 0,7-22 0,0-9 0,0-9 0,0-24 0,7 18 0,-5-23 0,15 8 0,-14-18 0,25-3 0,-24 0 0,29 8 0,-29 20 0,17 2 0,-13 20 0,-1-9 0,4 16 0,-9-11 0,9 11 0,-4-11 0,6 10 0,0-3 0,0 10 0,0-3 0,-6 9 0,-12-2 0,-13 14 0,-13 3 0,7-1 0,1-2 0,10-16 0,0-1 0,0-6 0,6 0 0,1 0 0</inkml:trace>
</inkml:ink>
</file>

<file path=ppt/ink/ink3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23.603"/>
    </inkml:context>
    <inkml:brush xml:id="br0">
      <inkml:brushProperty name="width" value="0.05" units="cm"/>
      <inkml:brushProperty name="height" value="0.05" units="cm"/>
      <inkml:brushProperty name="color" value="#AB008B"/>
    </inkml:brush>
  </inkml:definitions>
  <inkml:trace contextRef="#ctx0" brushRef="#br0">0 40 24575,'25'-8'0,"-1"6"0,1-5 0,9-3 0,2 7 0,10-7 0,-9 10 0,-3 0 0,-15 0 0,-1 0 0,-11 6 0,-12-5 0,2 5 0,-8-6 0</inkml:trace>
</inkml:ink>
</file>

<file path=ppt/ink/ink3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24.104"/>
    </inkml:context>
    <inkml:brush xml:id="br0">
      <inkml:brushProperty name="width" value="0.05" units="cm"/>
      <inkml:brushProperty name="height" value="0.05" units="cm"/>
      <inkml:brushProperty name="color" value="#AB008B"/>
    </inkml:brush>
  </inkml:definitions>
  <inkml:trace contextRef="#ctx0" brushRef="#br0">46 0 24575,'0'18'0,"0"-3"0,6 3 0,-5 0 0,5 1 0,-6 15 0,0 12 0,0 12 0,0 9 0,-10-9 0,7-3 0,-7-9 0,3-10 0,5-2 0,-5-9 0,1-6 0,4-1 0,-3-5 0,-1-6 0,15-1 0,-6-6 0,15 0 0,0 0 0,2 0 0,25-10 0,15 0 0,-12-8 0,-4 9 0,-39 4 0</inkml:trace>
</inkml:ink>
</file>

<file path=ppt/ink/ink3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45.657"/>
    </inkml:context>
    <inkml:brush xml:id="br0">
      <inkml:brushProperty name="width" value="0.05" units="cm"/>
      <inkml:brushProperty name="height" value="0.05" units="cm"/>
      <inkml:brushProperty name="color" value="#AB008B"/>
    </inkml:brush>
  </inkml:definitions>
  <inkml:trace contextRef="#ctx0" brushRef="#br0">0 0 24575,'4'0'0,"-1"0"0,16 0 0,-6 0 0,5 0 0,1 0 0,6 0 0,-6 0 0,4 0 0,-8 0 0,8 0 0,-9 0 0,-2 0 0,-6 0 0</inkml:trace>
</inkml:ink>
</file>

<file path=ppt/ink/ink3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47.323"/>
    </inkml:context>
    <inkml:brush xml:id="br0">
      <inkml:brushProperty name="width" value="0.05" units="cm"/>
      <inkml:brushProperty name="height" value="0.05" units="cm"/>
      <inkml:brushProperty name="color" value="#AB008B"/>
    </inkml:brush>
  </inkml:definitions>
  <inkml:trace contextRef="#ctx0" brushRef="#br0">268 1 17772,'-7'6'0,"-5"-5"3059,11 11-3059,-5-5 1165,0 0-1165,5 10 613,-12-4-613,11 7 1966,-11-2-1966,11-5 0,-9 0 0,9-1 0,-15 3 0,15 3 0,-17 3 0,18-1 0,-14 3 0,13-9 0,-5 4 0,1-5 0,4 0 0,-3 0 0,-1 0 0,4 0 0,-9 5 0,9-3 0,-3 3 0,-1-5 0,4 0 0,-3 0 0,-1 0 0,4 0 0,-9 0 0,9 5 0,-3 12 0,-3-3 0,6 9 0,-5-11 0,7-1 0,0 1 0,0-1 0,0 1 0,-7 10 0,5-7 0,-5 17 0,-1-18 0,6 16 0,-5-16 0,7 17 0,0-8 0,0 10 0,0 0 0,10 20 0,-7-6 0,7 18 0,-10-20 0,18 1 0,-14-12 0,42 32 0,-29-26 0,14 13 0,-5-27 0,-23-19 0,18 3 0,-13-10 0,4-6 0,1-1 0,0-6 0,-6 0 0,-1 0 0</inkml:trace>
</inkml:ink>
</file>

<file path=ppt/ink/ink3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49.485"/>
    </inkml:context>
    <inkml:brush xml:id="br0">
      <inkml:brushProperty name="width" value="0.05" units="cm"/>
      <inkml:brushProperty name="height" value="0.05" units="cm"/>
      <inkml:brushProperty name="color" value="#AB008B"/>
    </inkml:brush>
  </inkml:definitions>
  <inkml:trace contextRef="#ctx0" brushRef="#br0">1 29 24575,'0'25'0,"0"9"0,0-12 0,0 10 0,0-1 0,0 6 0,0 10 0,0-11 0,7-2 0,-5-9 0,5-6 0,-7-1 0,0-5 0,0 0 0,0 0 0,6-6 0,1-1 0,0-12 0,5-1 0,-11-11 0,35-45 0,-17 9 0,15-7 0,0 0 0,-13 10 0,25-12 0,-43 46 0,14 9 0,-16-11 0,5 12 0,-6 1 0</inkml:trace>
</inkml:ink>
</file>

<file path=ppt/ink/ink3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49.965"/>
    </inkml:context>
    <inkml:brush xml:id="br0">
      <inkml:brushProperty name="width" value="0.05" units="cm"/>
      <inkml:brushProperty name="height" value="0.05" units="cm"/>
      <inkml:brushProperty name="color" value="#AB008B"/>
    </inkml:brush>
  </inkml:definitions>
  <inkml:trace contextRef="#ctx0" brushRef="#br0">211 1 8191,'-21'10'0,"1"4"5063,4 11-5063,-4 9 2818,-2 12-2818,-1 2 1719,-2 7-1719,12 0 6784,-15 3-6784,24 9 0,-14-9 0,18-3 0,0-7 0,0-17 0,15 8 0,0-30 0,8 7 0,1-16 0,-16 0 0,3 0 0</inkml:trace>
</inkml:ink>
</file>

<file path=ppt/ink/ink3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50.723"/>
    </inkml:context>
    <inkml:brush xml:id="br0">
      <inkml:brushProperty name="width" value="0.05" units="cm"/>
      <inkml:brushProperty name="height" value="0.05" units="cm"/>
      <inkml:brushProperty name="color" value="#AB008B"/>
    </inkml:brush>
  </inkml:definitions>
  <inkml:trace contextRef="#ctx0" brushRef="#br0">0 1 24575,'13'13'0,"2"5"0,-8-4 0,0 9 0,4 6 0,-9 8 0,8 9 0,-2-10 0,-6-2 0,5-15 0,-7-1 0,0-5 0,6-5 0,-5-3 0,5-5 0</inkml:trace>
</inkml:ink>
</file>

<file path=ppt/ink/ink3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51.067"/>
    </inkml:context>
    <inkml:brush xml:id="br0">
      <inkml:brushProperty name="width" value="0.05" units="cm"/>
      <inkml:brushProperty name="height" value="0.05" units="cm"/>
      <inkml:brushProperty name="color" value="#AB008B"/>
    </inkml:brush>
  </inkml:definitions>
  <inkml:trace contextRef="#ctx0" brushRef="#br0">120 1 24575,'-20'0'0,"2"5"0,5-3 0,-7 14 0,5-7 0,0 9 0,9-5 0,6 0 0,-5-6 0,3-1 0,-4-6 0</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42.697"/>
    </inkml:context>
    <inkml:brush xml:id="br0">
      <inkml:brushProperty name="width" value="0.05" units="cm"/>
      <inkml:brushProperty name="height" value="0.05" units="cm"/>
      <inkml:brushProperty name="color" value="#AB008B"/>
    </inkml:brush>
  </inkml:definitions>
  <inkml:trace contextRef="#ctx0" brushRef="#br0">230 202 24575,'-16'0'0,"-7"9"0,5 0 0,-16 21 0,3 1 0,-12 12 0,10-5 0,11-2 0,13-5 0,9-7 0,0-1 0,0-7 0,7-7 0,2-2 0,7 0 0,0-5 0,1 5 0,-1-7 0,0 0 0,0 0 0,-7-7 0,-2-2 0,0-7 0,-5 0 0,5 0 0,-7 0 0,0 0 0,0-7 0,0-1 0,0-1 0,0 3 0,0 5 0,0 1 0,-7 0 0,5 0 0,-5 0 0,7-7 0,0 6 0,0-6 0,0 0 0,9-1 0,-7-7 0,15 14 0,-15-4 0,12 12 0,-5 0 0,7 2 0,0 7 0,-7-7 0,5 5 0,-5-5 0,7 0 0,1 5 0,-1-5 0,-7 0 0,5 5 0,-5-5 0,7 14 0,0-5 0,-7 12 0,12-12 0,-10 12 0,4-12 0,-8 5 0</inkml:trace>
</inkml:ink>
</file>

<file path=ppt/ink/ink3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51.689"/>
    </inkml:context>
    <inkml:brush xml:id="br0">
      <inkml:brushProperty name="width" value="0.05" units="cm"/>
      <inkml:brushProperty name="height" value="0.05" units="cm"/>
      <inkml:brushProperty name="color" value="#AB008B"/>
    </inkml:brush>
  </inkml:definitions>
  <inkml:trace contextRef="#ctx0" brushRef="#br0">24 0 24575,'0'13'0,"-11"15"0,9-12 0,-8 17 0,10-3 0,0-7 0,0 6 0,0-17 0,0 7 0,11-11 0,12 3 0,-2-11 0,7 0 0,-21 0 0,-1 0 0</inkml:trace>
</inkml:ink>
</file>

<file path=ppt/ink/ink3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52.289"/>
    </inkml:context>
    <inkml:brush xml:id="br0">
      <inkml:brushProperty name="width" value="0.05" units="cm"/>
      <inkml:brushProperty name="height" value="0.05" units="cm"/>
      <inkml:brushProperty name="color" value="#AB008B"/>
    </inkml:brush>
  </inkml:definitions>
  <inkml:trace contextRef="#ctx0" brushRef="#br0">27 26 10449,'-6'-7'0,"-1"1"5053,0 12-5053,1-10 614,12 2 0,-5-5 1,5 1-1</inkml:trace>
</inkml:ink>
</file>

<file path=ppt/ink/ink3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52.901"/>
    </inkml:context>
    <inkml:brush xml:id="br0">
      <inkml:brushProperty name="width" value="0.05" units="cm"/>
      <inkml:brushProperty name="height" value="0.05" units="cm"/>
      <inkml:brushProperty name="color" value="#AB008B"/>
    </inkml:brush>
  </inkml:definitions>
  <inkml:trace contextRef="#ctx0" brushRef="#br0">165 1 24575,'-26'24'0,"10"-13"0,-3 26 0,-2-14 0,17 3 0,-29 16 0,28-5 0,-23 12 0,26-3 0,-9-9 0,11 2 0,0-18 0,6-3 0,3-1 0,4-14 0,2 8 0,-3-11 0,1 0 0,-6 0 0,-1 0 0</inkml:trace>
</inkml:ink>
</file>

<file path=ppt/ink/ink3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53.573"/>
    </inkml:context>
    <inkml:brush xml:id="br0">
      <inkml:brushProperty name="width" value="0.05" units="cm"/>
      <inkml:brushProperty name="height" value="0.05" units="cm"/>
      <inkml:brushProperty name="color" value="#AB008B"/>
    </inkml:brush>
  </inkml:definitions>
  <inkml:trace contextRef="#ctx0" brushRef="#br0">56 1 24575,'0'4'0,"0"-1"0,0 21 0,-7-5 0,5 6 0,-12-1 0,12 10 0,-16 23 0,16-5 0,-9 5 0,11-21 0,0-17 0,0-1 0,6-5 0,1-5 0,6-3 0,5-5 0,2-7 0,-1 5 0,4-26 0,-8 12 0,-3-7 0,-5 12 0</inkml:trace>
</inkml:ink>
</file>

<file path=ppt/ink/ink3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54.037"/>
    </inkml:context>
    <inkml:brush xml:id="br0">
      <inkml:brushProperty name="width" value="0.05" units="cm"/>
      <inkml:brushProperty name="height" value="0.05" units="cm"/>
      <inkml:brushProperty name="color" value="#AB008B"/>
    </inkml:brush>
  </inkml:definitions>
  <inkml:trace contextRef="#ctx0" brushRef="#br0">1 0 24575,'36'0'0,"-2"0"0,0 0 0,3 0 0,-1 0 0,-2 0 0,-15 0 0,0 0 0,-18 0 0,-3 0 0</inkml:trace>
</inkml:ink>
</file>

<file path=ppt/ink/ink3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54.383"/>
    </inkml:context>
    <inkml:brush xml:id="br0">
      <inkml:brushProperty name="width" value="0.05" units="cm"/>
      <inkml:brushProperty name="height" value="0.05" units="cm"/>
      <inkml:brushProperty name="color" value="#AB008B"/>
    </inkml:brush>
  </inkml:definitions>
  <inkml:trace contextRef="#ctx0" brushRef="#br0">81 0 11860,'0'18'0,"0"-3"4845,0 3-4845,0-5 2213,0 5-2213,0 1 1247,0 36-1247,0-14 4410,-7 16-4410,5-23 0,-21-5 0,20-4 0,-19-1 0,14 0 0,0-16 0,1 3 0</inkml:trace>
</inkml:ink>
</file>

<file path=ppt/ink/ink3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54.864"/>
    </inkml:context>
    <inkml:brush xml:id="br0">
      <inkml:brushProperty name="width" value="0.05" units="cm"/>
      <inkml:brushProperty name="height" value="0.05" units="cm"/>
      <inkml:brushProperty name="color" value="#AB008B"/>
    </inkml:brush>
  </inkml:definitions>
  <inkml:trace contextRef="#ctx0" brushRef="#br0">187 0 24575,'7'28'0,"-1"-1"0,-6 18 0,0-3 0,-11 34 0,-3-13 0,1 24 0,-23-26 0,20-4 0,-18-17 0,14-6 0,5-15 0,1-7 0,7 0 0,-5-11 0,11 5 0,-5-6 0</inkml:trace>
</inkml:ink>
</file>

<file path=ppt/ink/ink3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59.624"/>
    </inkml:context>
    <inkml:brush xml:id="br0">
      <inkml:brushProperty name="width" value="0.05" units="cm"/>
      <inkml:brushProperty name="height" value="0.05" units="cm"/>
      <inkml:brushProperty name="color" value="#AB008B"/>
    </inkml:brush>
  </inkml:definitions>
  <inkml:trace contextRef="#ctx0" brushRef="#br0">262 1 24575,'7'6'0,"5"1"0,-5 17 0,7-4 0,-6 6 0,5 3 0,-12-13 0,5 8 0,0-11 0,-5 5 0,5-4 0,-6 5 0,0-1 0,0 7 0,7 1 0,-5-1 0,6-7 0,-8-5 0,0 0 0,0 5 0,0-3 0,0 3 0,0-5 0,0 0 0,0 0 0,0 5 0,0 2 0,0 15 0,0-8 0,-8 9 0,6-12 0,-12 1 0,12 0 0,-13-1 0,13 1 0,-15 9 0,14 2 0,-35 34 0,20-18 0,-20 8 0,19-26 0,2-9 0,8-1 0,-22 8 0,18-6 0,-26 11 0,22-16 0,3 3 0,-3-17 0,14 10 0,-14-14 0,16 13 0,-5-14 0,6 3 0</inkml:trace>
</inkml:ink>
</file>

<file path=ppt/ink/ink3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26.041"/>
    </inkml:context>
    <inkml:brush xml:id="br0">
      <inkml:brushProperty name="width" value="0.05" units="cm"/>
      <inkml:brushProperty name="height" value="0.05" units="cm"/>
      <inkml:brushProperty name="color" value="#AB008B"/>
    </inkml:brush>
  </inkml:definitions>
  <inkml:trace contextRef="#ctx0" brushRef="#br0">43 0 18402,'-7'4'0,"5"4"2810,-11 11-2810,11-1 1055,-3-5-1055,-1 0 551,4 17-551,-3-13 1757,5 19-1757,11-21 0,-3-2 0,10-6 0,0-7 0,2 0 0,-1 0 0,-1-5 0,-11 3 0,-1-4 0</inkml:trace>
</inkml:ink>
</file>

<file path=ppt/ink/ink3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26.431"/>
    </inkml:context>
    <inkml:brush xml:id="br0">
      <inkml:brushProperty name="width" value="0.05" units="cm"/>
      <inkml:brushProperty name="height" value="0.05" units="cm"/>
      <inkml:brushProperty name="color" value="#AB008B"/>
    </inkml:brush>
  </inkml:definitions>
  <inkml:trace contextRef="#ctx0" brushRef="#br0">0 0 17791,'0'5'0,"0"-3"3052,0 22-3052,6-15 0,-5 2 0,5-11 0</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43.823"/>
    </inkml:context>
    <inkml:brush xml:id="br0">
      <inkml:brushProperty name="width" value="0.05" units="cm"/>
      <inkml:brushProperty name="height" value="0.05" units="cm"/>
      <inkml:brushProperty name="color" value="#AB008B"/>
    </inkml:brush>
  </inkml:definitions>
  <inkml:trace contextRef="#ctx0" brushRef="#br0">274 1 24575,'-16'0'0,"0"0"0,7 7 0,-12-5 0,8 19 0,-10-18 0,3 25 0,11-18 0,-26 18 0,21-10 0,-13 4 0,1 6 0,21-3 0,-23 12 0,25-6 0,-6-1 0,9 1 0,0 0 0,0 0 0,0-7 0,7-1 0,-5-7 0,13-7 0,-14 12 0,14-11 0,-6 6 0,7-9 0,6-7 0,3 0 0,-1 0 0,-8 0 0,-9 0 0</inkml:trace>
</inkml:ink>
</file>

<file path=ppt/ink/ink3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27.025"/>
    </inkml:context>
    <inkml:brush xml:id="br0">
      <inkml:brushProperty name="width" value="0.05" units="cm"/>
      <inkml:brushProperty name="height" value="0.05" units="cm"/>
      <inkml:brushProperty name="color" value="#AB008B"/>
    </inkml:brush>
  </inkml:definitions>
  <inkml:trace contextRef="#ctx0" brushRef="#br0">30 6 18349,'-7'-6'0,"1"16"2832,6-8-2832,0 22 1064,0-5-1064,-7 6 556,5 9-556,-5 13 1774,7-8-1774,0 6 0,0-26 0,0 0 0,0-7 0,0-4 0,0-3 0</inkml:trace>
</inkml:ink>
</file>

<file path=ppt/ink/ink3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27.580"/>
    </inkml:context>
    <inkml:brush xml:id="br0">
      <inkml:brushProperty name="width" value="0.05" units="cm"/>
      <inkml:brushProperty name="height" value="0.05" units="cm"/>
      <inkml:brushProperty name="color" value="#AB008B"/>
    </inkml:brush>
  </inkml:definitions>
  <inkml:trace contextRef="#ctx0" brushRef="#br0">1 58 24575,'0'13'0,"6"0"0,1 0 0,0 0 0,4-1 0,-9 1 0,11 5 0,-11 2 0,12 4 0,-12 1 0,11 5 0,-11-9 0,9 3 0,-4-17 0,0-12 0,5-4 0,-11-14 0,15-6 0,-13-7 0,17-10 0,-17 9 0,13 8 0,-15 11 0,12 0 0,-11 3 0,11-3 0,-12 5 0,11 6 0,-11 7 0,-10 17 0,-1-2 0,-7 2 0,11-12 0</inkml:trace>
</inkml:ink>
</file>

<file path=ppt/ink/ink3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28.471"/>
    </inkml:context>
    <inkml:brush xml:id="br0">
      <inkml:brushProperty name="width" value="0.05" units="cm"/>
      <inkml:brushProperty name="height" value="0.05" units="cm"/>
      <inkml:brushProperty name="color" value="#AB008B"/>
    </inkml:brush>
  </inkml:definitions>
  <inkml:trace contextRef="#ctx0" brushRef="#br0">1 28 24575,'18'0'0,"1"0"0,15 0 0,12 0 0,12 0 0,18 0 0,3 0 0,0-12 0,-3 9 0,-18-9 0,-12 12 0,-17 0 0,-11 0 0,-11 5 0,-1-3 0,-6 4 0</inkml:trace>
</inkml:ink>
</file>

<file path=ppt/ink/ink3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29.761"/>
    </inkml:context>
    <inkml:brush xml:id="br0">
      <inkml:brushProperty name="width" value="0.05" units="cm"/>
      <inkml:brushProperty name="height" value="0.05" units="cm"/>
      <inkml:brushProperty name="color" value="#AB008B"/>
    </inkml:brush>
  </inkml:definitions>
  <inkml:trace contextRef="#ctx0" brushRef="#br0">173 27 8191,'-14'-6'0,"-17"4"5063,20-3-5063,-16 5 2818,19-6-2818,-3 4 1719,4-3-1719,-8 15 6784,-3 14-6784,8-3 0,0 12 0,4-19 0,5 4 0,2 0 0,7-9 0,6 2 0,-1-11 0,0 0 0,0 0 0,0-6 0,14-6 0,-5-3 0,1-8 0,-6 13 0,-16-7 0,5 10 0,-6 5 0,0 3 0,0 12 0,0 5 0,0 2 0,0 14 0,0 2 0,0 20 0,-12 1 0,9 1 0,-19-3 0,19-18 0,-22 1 0,10-17 0,-3 6 0,1-18 0,10 7 0,-6-14 0,0 3 0,6-10 0,-5 3 0,11-24 0,-5 10 0,13-18 0,5 0 0,16-12 0,16-33-739,9-6 739,-24 41 0,2 2 0,27-23 0,-18 36 0,2-4 0,-21 29 0,-5-17 0,1 20 0,-14 1 184,13 1 1,-14 5 0,4-6 0</inkml:trace>
</inkml:ink>
</file>

<file path=ppt/ink/ink3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33.391"/>
    </inkml:context>
    <inkml:brush xml:id="br0">
      <inkml:brushProperty name="width" value="0.05" units="cm"/>
      <inkml:brushProperty name="height" value="0.05" units="cm"/>
      <inkml:brushProperty name="color" value="#AB008B"/>
    </inkml:brush>
  </inkml:definitions>
  <inkml:trace contextRef="#ctx0" brushRef="#br0">1 0 24575,'33'6'0,"-10"-5"0,36 5 0,-11-6 0,29 0 0,-8 0 0,0 0 0,16 0 0,-24 0 0,-7 0 0,-25 0 0,-28 0 0,-4 0 0,-20 7 0,8-5 0,3 6 0,6-8 0</inkml:trace>
</inkml:ink>
</file>

<file path=ppt/ink/ink3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34.105"/>
    </inkml:context>
    <inkml:brush xml:id="br0">
      <inkml:brushProperty name="width" value="0.05" units="cm"/>
      <inkml:brushProperty name="height" value="0.05" units="cm"/>
      <inkml:brushProperty name="color" value="#AB008B"/>
    </inkml:brush>
  </inkml:definitions>
  <inkml:trace contextRef="#ctx0" brushRef="#br0">89 1 24575,'19'0'0,"-1"0"0,-5 0 0,5 7 0,2-5 0,4 5 0,1 0 0,-1-5 0,-4 11 0,-2-11 0,-11 24 0,5-15 0,-11 21 0,5-12 0,-6 4 0,-10 10 0,-3 3 0,-10 9 0,-8 9 0,-2 3 0,-15 12 0,5-8 0,2-3 0,13-19 0,16-6 0,-6-13 0,15-3 0,-8-4 0,32-6 0,4-3 0,21-5 0,0 0 0,9 0 0,3-12 0,9 9 0,0-9 0,-9 12 0,-12-7 0,-17 5 0,-11-5 0,-17 7 0,-8 0 0,-12 0 0,-1 0 0,8 0 0,6 0 0</inkml:trace>
</inkml:ink>
</file>

<file path=ppt/ink/ink3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35.237"/>
    </inkml:context>
    <inkml:brush xml:id="br0">
      <inkml:brushProperty name="width" value="0.05" units="cm"/>
      <inkml:brushProperty name="height" value="0.05" units="cm"/>
      <inkml:brushProperty name="color" value="#AB008B"/>
    </inkml:brush>
  </inkml:definitions>
  <inkml:trace contextRef="#ctx0" brushRef="#br0">429 82 24575,'-16'-25'0,"-1"0"0,-3 12 0,10-4 0,-7 15 0,10 2 0,-11 2 0,9 24 0,-17-6 0,22 15 0,-27-1 0,27-9 0,-26 9 0,8 15 0,2-4 0,-8 15 0,25-5 0,-7 3 0,10 18 0,0 3 0,0 19 0,6-24 0,1 1 0,-6-18 0,2-1-574,10 18 0,0-1 574,-10 15 0,10-9-106,-13-3 106,0-9 0,0 1 0,-18-1 0,14-10 0,-32 13 0,16-25 0,-8-1 0,12-22 1142,-1-15-1142,8-1 112,-9-6-112,4-11 0,6 3 0,1-10 0,7 5 0,0 0 0,0-6 0,0 11 0,0-3 0</inkml:trace>
</inkml:ink>
</file>

<file path=ppt/ink/ink3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36.579"/>
    </inkml:context>
    <inkml:brush xml:id="br0">
      <inkml:brushProperty name="width" value="0.05" units="cm"/>
      <inkml:brushProperty name="height" value="0.05" units="cm"/>
      <inkml:brushProperty name="color" value="#AB008B"/>
    </inkml:brush>
  </inkml:definitions>
  <inkml:trace contextRef="#ctx0" brushRef="#br0">1 8 17796,'6'-8'0,"-5"8"3050,11 8-3050,-11 4 1160,5 1-1160,1 5 611,-5 2-611,5 4 1958,3 10-1958,-7 3 0,19 18 0,-19-7 0,9 8 0,-5-20 0,-5-2 0,5-14 0,-7-2 0,0-5 0,0-6 0,0-2 0</inkml:trace>
</inkml:ink>
</file>

<file path=ppt/ink/ink3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36.815"/>
    </inkml:context>
    <inkml:brush xml:id="br0">
      <inkml:brushProperty name="width" value="0.05" units="cm"/>
      <inkml:brushProperty name="height" value="0.05" units="cm"/>
      <inkml:brushProperty name="color" value="#AB008B"/>
    </inkml:brush>
  </inkml:definitions>
  <inkml:trace contextRef="#ctx0" brushRef="#br0">103 1 9356,'-19'6'0,"0"1"5118,6 0-5118,-1 10 2639,0-9-2639,-2 15 1562,9-8-1562,10-3 0,0-6 0,8-6 0</inkml:trace>
</inkml:ink>
</file>

<file path=ppt/ink/ink3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37.467"/>
    </inkml:context>
    <inkml:brush xml:id="br0">
      <inkml:brushProperty name="width" value="0.05" units="cm"/>
      <inkml:brushProperty name="height" value="0.05" units="cm"/>
      <inkml:brushProperty name="color" value="#AB008B"/>
    </inkml:brush>
  </inkml:definitions>
  <inkml:trace contextRef="#ctx0" brushRef="#br0">27 0 24575,'-6'13'0,"5"15"0,-5-12 0,6 12 0,-6-15 0,5-1 0,-5 1 0,6 0 0,0 5 0,6-9 0,-5 7 0,16-14 0,-9 4 0,10-6 0,0-8 0,-3 6 0,-3-5 0,-6 7 0</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44.853"/>
    </inkml:context>
    <inkml:brush xml:id="br0">
      <inkml:brushProperty name="width" value="0.05" units="cm"/>
      <inkml:brushProperty name="height" value="0.05" units="cm"/>
      <inkml:brushProperty name="color" value="#AB008B"/>
    </inkml:brush>
  </inkml:definitions>
  <inkml:trace contextRef="#ctx0" brushRef="#br0">0 24 24575,'0'-16'0,"0"14"0,7-3 0,-5 25 0,5-9 0,1 12 0,-7-7 0,14 0 0,-14 7 0,16 1 0,-15 0 0,16 5 0,-15-11 0,6 5 0,-2-7 0,-5 0 0,5 7 0,-7-5 0,0 4 0,-7-13 0,-2-2 0,0-7 0,2 0 0</inkml:trace>
</inkml:ink>
</file>

<file path=ppt/ink/ink3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38.353"/>
    </inkml:context>
    <inkml:brush xml:id="br0">
      <inkml:brushProperty name="width" value="0.05" units="cm"/>
      <inkml:brushProperty name="height" value="0.05" units="cm"/>
      <inkml:brushProperty name="color" value="#AB008B"/>
    </inkml:brush>
  </inkml:definitions>
  <inkml:trace contextRef="#ctx0" brushRef="#br0">0 1 24575,'0'7'0,"0"-1"0,0-6 0</inkml:trace>
</inkml:ink>
</file>

<file path=ppt/ink/ink3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39.223"/>
    </inkml:context>
    <inkml:brush xml:id="br0">
      <inkml:brushProperty name="width" value="0.05" units="cm"/>
      <inkml:brushProperty name="height" value="0.05" units="cm"/>
      <inkml:brushProperty name="color" value="#AB008B"/>
    </inkml:brush>
  </inkml:definitions>
  <inkml:trace contextRef="#ctx0" brushRef="#br0">39 0 24575,'0'13'0,"-6"-6"0,5 5 0,-11-5 0,5 0 0,0-7 0,1-7 0,12-6 0,1 6 0,0 7 0,-1 7 0,-12 0 0,5-1 0,-5-6 0</inkml:trace>
</inkml:ink>
</file>

<file path=ppt/ink/ink3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40.003"/>
    </inkml:context>
    <inkml:brush xml:id="br0">
      <inkml:brushProperty name="width" value="0.05" units="cm"/>
      <inkml:brushProperty name="height" value="0.05" units="cm"/>
      <inkml:brushProperty name="color" value="#AB008B"/>
    </inkml:brush>
  </inkml:definitions>
  <inkml:trace contextRef="#ctx0" brushRef="#br0">1 50 24575,'0'-13'0,"11"-1"0,12 6 0,-2 1 0,7 1 0,-15 5 0,-6 6 0,-1 18 0,-6 4 0,0 7 0,0-9 0,0-1 0,-16 5 0,13-8 0,-19 1 0,21-9 0,-12 5 0,11-21 0,6 12 0,4-26 0,10 15 0,-5-3 0,11 5 0,-3 0 0,4 0 0,-2 7 0,6-5 0,-7 5 0,5-7 0,-14 0 0,-6 0 0,-1 0 0</inkml:trace>
</inkml:ink>
</file>

<file path=ppt/ink/ink3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41.097"/>
    </inkml:context>
    <inkml:brush xml:id="br0">
      <inkml:brushProperty name="width" value="0.05" units="cm"/>
      <inkml:brushProperty name="height" value="0.05" units="cm"/>
      <inkml:brushProperty name="color" value="#AB008B"/>
    </inkml:brush>
  </inkml:definitions>
  <inkml:trace contextRef="#ctx0" brushRef="#br0">1 35 18257,'27'0'0,"4"0"2868,15-10-2868,9 7 0,-6-7 0,6 10 1080,-9 0-1080,-10-8 566,-7 7-566,-17-1 451,0 3 0,-11 5 0,5-6 0</inkml:trace>
</inkml:ink>
</file>

<file path=ppt/ink/ink3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41.751"/>
    </inkml:context>
    <inkml:brush xml:id="br0">
      <inkml:brushProperty name="width" value="0.05" units="cm"/>
      <inkml:brushProperty name="height" value="0.05" units="cm"/>
      <inkml:brushProperty name="color" value="#AB008B"/>
    </inkml:brush>
  </inkml:definitions>
  <inkml:trace contextRef="#ctx0" brushRef="#br0">0 47 24575,'13'-6'0,"0"4"0,5-11 0,1 11 0,6-5 0,0 0 0,-6 5 0,-1-6 0,0 8 0,-9 6 0,2 7 0,-11 1 0,0 4 0,0-5 0,0 0 0,-11 1 0,2-1 0,-9 2 0,5-8 0,6 10 0,-10-15 0,14 15 0,-19-15 0,19 9 0,-19-10 0,14 11 0,1-11 0,14 5 0,12-6 0,1 0 0,-2-6 0,-5 5 0,-1-5 0,1 0 0,0 5 0,-6-5 0,-1 6 0</inkml:trace>
</inkml:ink>
</file>

<file path=ppt/ink/ink3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29:44.293"/>
    </inkml:context>
    <inkml:brush xml:id="br0">
      <inkml:brushProperty name="width" value="0.05" units="cm"/>
      <inkml:brushProperty name="height" value="0.05" units="cm"/>
      <inkml:brushProperty name="color" value="#AB008B"/>
    </inkml:brush>
  </inkml:definitions>
  <inkml:trace contextRef="#ctx0" brushRef="#br0">1 27 19411,'5'-8'0,"8"3"2395,1 5-2395,4 0 878,-5 0-878,0 0 456,0 0-456,0-6 0,-6 4 0,-2-3 0</inkml:trace>
</inkml:ink>
</file>

<file path=ppt/ink/ink3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01.333"/>
    </inkml:context>
    <inkml:brush xml:id="br0">
      <inkml:brushProperty name="width" value="0.05" units="cm"/>
      <inkml:brushProperty name="height" value="0.05" units="cm"/>
      <inkml:brushProperty name="color" value="#AB008B"/>
    </inkml:brush>
  </inkml:definitions>
  <inkml:trace contextRef="#ctx0" brushRef="#br0">27 0 24575,'-7'6'0,"1"1"0,6 11 0,-6-9 0,5 22 0,-5-20 0,6 16 0,0-14 0,0 0 0,0 0 0,0 0 0,0 0 0,0 0 0,0 0 0,6 0 0,1-6 0,6-2 0,0-5 0,5 0 0,-3-11 0,-2 9 0,-6-9 0</inkml:trace>
</inkml:ink>
</file>

<file path=ppt/ink/ink3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01.779"/>
    </inkml:context>
    <inkml:brush xml:id="br0">
      <inkml:brushProperty name="width" value="0.05" units="cm"/>
      <inkml:brushProperty name="height" value="0.05" units="cm"/>
      <inkml:brushProperty name="color" value="#AB008B"/>
    </inkml:brush>
  </inkml:definitions>
  <inkml:trace contextRef="#ctx0" brushRef="#br0">13 19 13511,'-6'-7'0,"5"-4"4470,-5 15-4470,6-3 0,0 6 0,0-1 0</inkml:trace>
</inkml:ink>
</file>

<file path=ppt/ink/ink3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02.329"/>
    </inkml:context>
    <inkml:brush xml:id="br0">
      <inkml:brushProperty name="width" value="0.05" units="cm"/>
      <inkml:brushProperty name="height" value="0.05" units="cm"/>
      <inkml:brushProperty name="color" value="#AB008B"/>
    </inkml:brush>
  </inkml:definitions>
  <inkml:trace contextRef="#ctx0" brushRef="#br0">0 26 24575,'13'-6'0,"5"5"0,-9-11 0,13 11 0,-14-5 0,10 6 0,-11 0 0,-1 0 0</inkml:trace>
</inkml:ink>
</file>

<file path=ppt/ink/ink3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02.586"/>
    </inkml:context>
    <inkml:brush xml:id="br0">
      <inkml:brushProperty name="width" value="0.05" units="cm"/>
      <inkml:brushProperty name="height" value="0.05" units="cm"/>
      <inkml:brushProperty name="color" value="#AB008B"/>
    </inkml:brush>
  </inkml:definitions>
  <inkml:trace contextRef="#ctx0" brushRef="#br0">1 27 24575,'12'0'0,"1"0"0,0-6 0,6-1 0,-5-1 0,5 3 0,-1 5 0,-10 0 0,3 0 0</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45.404"/>
    </inkml:context>
    <inkml:brush xml:id="br0">
      <inkml:brushProperty name="width" value="0.05" units="cm"/>
      <inkml:brushProperty name="height" value="0.05" units="cm"/>
      <inkml:brushProperty name="color" value="#AB008B"/>
    </inkml:brush>
  </inkml:definitions>
  <inkml:trace contextRef="#ctx0" brushRef="#br0">251 1 24575,'-16'0'0,"7"7"0,-12-5 0,17 18 0,-17-16 0,20 23 0,-20-14 0,10 10 0,-12-5 0,7-2 0,0 0 0,0 0 0,-12 13 0,16-10 0,-14 2 0,24-21 0,-5-2 0,7-5 0</inkml:trace>
</inkml:ink>
</file>

<file path=ppt/ink/ink3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02.968"/>
    </inkml:context>
    <inkml:brush xml:id="br0">
      <inkml:brushProperty name="width" value="0.05" units="cm"/>
      <inkml:brushProperty name="height" value="0.05" units="cm"/>
      <inkml:brushProperty name="color" value="#AB008B"/>
    </inkml:brush>
  </inkml:definitions>
  <inkml:trace contextRef="#ctx0" brushRef="#br0">1 0 24575,'0'20'0,"0"9"0,0-14 0,0 9 0,5-11 0,-3 0 0,11 5 0,-11-10 0,5 3 0</inkml:trace>
</inkml:ink>
</file>

<file path=ppt/ink/ink3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04.055"/>
    </inkml:context>
    <inkml:brush xml:id="br0">
      <inkml:brushProperty name="width" value="0.05" units="cm"/>
      <inkml:brushProperty name="height" value="0.05" units="cm"/>
      <inkml:brushProperty name="color" value="#AB008B"/>
    </inkml:brush>
  </inkml:definitions>
  <inkml:trace contextRef="#ctx0" brushRef="#br0">17 0 24575,'0'13'0,"0"0"0,0 15 0,0-12 0,0 17 0,0-14 0,-7 6 0,5-1 0,-5-4 0,7-2 0,0-5 0,0 5 0,5-10 0,-3 9 0,4-16 0,-6 5 0</inkml:trace>
</inkml:ink>
</file>

<file path=ppt/ink/ink3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04.669"/>
    </inkml:context>
    <inkml:brush xml:id="br0">
      <inkml:brushProperty name="width" value="0.05" units="cm"/>
      <inkml:brushProperty name="height" value="0.05" units="cm"/>
      <inkml:brushProperty name="color" value="#AB008B"/>
    </inkml:brush>
  </inkml:definitions>
  <inkml:trace contextRef="#ctx0" brushRef="#br0">1 93 24575,'17'27'0,"-1"1"0,-4 7 0,1-10 0,-12-7 0,10-5 0,-9 0 0,9 0 0,-9 0 0,9-6 0,-9-12 0,3-4 0,-5-14 0,11-26 0,-9 7 0,8-21 0,-10 33 0,0 6 0,0 11 0,0 0 0,0 6 0,0 1 0</inkml:trace>
</inkml:ink>
</file>

<file path=ppt/ink/ink3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11.619"/>
    </inkml:context>
    <inkml:brush xml:id="br0">
      <inkml:brushProperty name="width" value="0.05" units="cm"/>
      <inkml:brushProperty name="height" value="0.05" units="cm"/>
      <inkml:brushProperty name="color" value="#AB008B"/>
    </inkml:brush>
  </inkml:definitions>
  <inkml:trace contextRef="#ctx0" brushRef="#br0">52 0 24575,'-6'7'0,"-1"5"0,0-5 0,-5 6 0,11 5 0,-5 1 0,0-5 0,5 3 0,-5-5 0,6 2 0,6-1 0,-5-2 0,11-10 0,-5 5 0,0 0 0,10-5 0,-4 5 0,12-13 0,0-2 0,-1-8 0,-5 2 0,-6-5 0,-7 1 0,-6-6 0,0 6 0,-11 6 0,8 2 0,-14 9 0,10-4 0,0 12 0,-10-4 0,14 3 0,-8-5 0</inkml:trace>
</inkml:ink>
</file>

<file path=ppt/ink/ink3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12.898"/>
    </inkml:context>
    <inkml:brush xml:id="br0">
      <inkml:brushProperty name="width" value="0.05" units="cm"/>
      <inkml:brushProperty name="height" value="0.05" units="cm"/>
      <inkml:brushProperty name="color" value="#AB008B"/>
    </inkml:brush>
  </inkml:definitions>
  <inkml:trace contextRef="#ctx0" brushRef="#br0">0 66 24575,'6'7'0,"1"-1"0,21-6 0,-7-7 0,14 5 0,-1-16 0,2 16 0,10-19 0,0 19 0,-10-16 0,-7 16 0,-11-5 0,-17 7 0,4 6 0,-17-5 0,11 11 0,-5-11 0,6 5 0</inkml:trace>
</inkml:ink>
</file>

<file path=ppt/ink/ink3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13.272"/>
    </inkml:context>
    <inkml:brush xml:id="br0">
      <inkml:brushProperty name="width" value="0.05" units="cm"/>
      <inkml:brushProperty name="height" value="0.05" units="cm"/>
      <inkml:brushProperty name="color" value="#AB008B"/>
    </inkml:brush>
  </inkml:definitions>
  <inkml:trace contextRef="#ctx0" brushRef="#br0">37 0 24575,'-10'28'0,"7"-1"0,-7 9 0,4-11 0,5-2 0,-5-8 0,6 3 0,0-5 0,0-1 0,0-4 0,0-3 0</inkml:trace>
</inkml:ink>
</file>

<file path=ppt/ink/ink3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08.262"/>
    </inkml:context>
    <inkml:brush xml:id="br0">
      <inkml:brushProperty name="width" value="0.05" units="cm"/>
      <inkml:brushProperty name="height" value="0.05" units="cm"/>
      <inkml:brushProperty name="color" value="#AB008B"/>
    </inkml:brush>
  </inkml:definitions>
  <inkml:trace contextRef="#ctx0" brushRef="#br0">174 163 24575,'-13'0'0,"-5"8"0,2 4 0,-12 14 0,17-6 0,-25 7 0,31-13 0,-21 3 0,24-4 0,-4 0 0,1 0 0,3 0 0,-4 0 0,6 15 0,6-18 0,-5 16 0,11-24 0,-5 4 0,6-12 0,1-7 0,-6-1 0,10-6 0,-15 7 0,23-11 0,-22 3 0,29-21 0,-18 5 0,5-3 0,6 1 0,-22 14 0,18-4 0,-20 9 0,5-3 0,-7 8 0,0 14 0,0 18 0,0 5 0,-6 5 0,5-8 0,-5 0 0,6 6 0,0 10 0,0-8 0,0 20 0,0-25 0,0 7 0,0-16 0,6-6 0,-5 10 0,11-15 0,-11 15 0,16-16 0,-9 5 0,11-6 0,-5-11 0,-1 3 0,2-11 0,-2 6 0,1-5 0,9-17 0,-12 7 0,10-7 0,-19 17 0,3 5 0,1 0 0,-5-5 0,5 3 0,-6-3 0,0 5 0,6 6 0,-5-5 0,5 5 0,-6-6 0,6 0 0,-5 0 0,11 6 0,-11-5 0,5 5 0,-6-6 0,6 0 0,-5 12 0,5 2 0,-6 17 0,0 11 0,-6-2 0,5 2 0,-13-5 0,13-4 0,-14 4 0,13 1 0,-5-1 0,7-4 0,-6-2 0,4-5 0,-3 5 0,5-4 0,0 4 0,5-11 0,-3 5 0,9-11 0,-4 5 0,6-6 0,0 0 0,15 0 0,-12 0 0,12 0 0,-15 0 0,0 0 0,0 0 0,0 0 0,-6-6 0,4 5 0,-9-11 0,3 11 0,-5-5 0</inkml:trace>
</inkml:ink>
</file>

<file path=ppt/ink/ink3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08.943"/>
    </inkml:context>
    <inkml:brush xml:id="br0">
      <inkml:brushProperty name="width" value="0.05" units="cm"/>
      <inkml:brushProperty name="height" value="0.05" units="cm"/>
      <inkml:brushProperty name="color" value="#AB008B"/>
    </inkml:brush>
  </inkml:definitions>
  <inkml:trace contextRef="#ctx0" brushRef="#br0">0 0 24575,'0'13'0,"11"-5"0,-2-3 0,14-5 0,-4 0 0,6 0 0,0 0 0,-6-6 0,-1 5 0,-11-5 0,-1 6 0</inkml:trace>
</inkml:ink>
</file>

<file path=ppt/ink/ink3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17.129"/>
    </inkml:context>
    <inkml:brush xml:id="br0">
      <inkml:brushProperty name="width" value="0.05" units="cm"/>
      <inkml:brushProperty name="height" value="0.05" units="cm"/>
      <inkml:brushProperty name="color" value="#AB008B"/>
    </inkml:brush>
  </inkml:definitions>
  <inkml:trace contextRef="#ctx0" brushRef="#br0">176 30 24575,'4'0'0,"4"0"0,26 0 0,2 0 0,10-10 0,7 8 0,-25-14 0,-7 14 0,-22 2 0,-5 7 0,6 6 0,-6 0 0,5 0 0,-5 5 0,6 1 0,0 25 0,0 14 0,0 21 0,0 9 0,0-9 0,0-3 0,0-18 0,0-3 0,0-18 0,0-3 0,0-15 0,0 4 0,0-8 0,0 3 0,0-5 0,-6-6 0,5 4 0,-5-4 0,0 6 0,5 0 0,-5 0 0,6 0 0,0 0 0,0 14 0,-10 5 0,7-1 0,-7-4 0,10-14 0,0 0 0,6-6 0,-5 5 0,5-5 0,-6 6 0,6-6 0,-5-7 0,-1-7 0,-12 0 0,-3 1 0,-9 0 0,-5 5 0,2-13 0,-8 13 0,11-7 0,-1 8 0,-9 0 0,-3 0 0,1 0 0,2 0 0,20 0 0,3 0 0</inkml:trace>
</inkml:ink>
</file>

<file path=ppt/ink/ink3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4:35.952"/>
    </inkml:context>
    <inkml:brush xml:id="br0">
      <inkml:brushProperty name="width" value="0.05" units="cm"/>
      <inkml:brushProperty name="height" value="0.05" units="cm"/>
      <inkml:brushProperty name="color" value="#E71224"/>
    </inkml:brush>
  </inkml:definitions>
  <inkml:trace contextRef="#ctx0" brushRef="#br0">0 1 24575,'5'0'0,"12"0"0,20 0 0,9 0 0,0 0 0,0 0 0,0 0 0,-1 0 0,1 0 0,2 7 0,-17-5 0,3 5 0,-25-7 0,2 0 0</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46.201"/>
    </inkml:context>
    <inkml:brush xml:id="br0">
      <inkml:brushProperty name="width" value="0.05" units="cm"/>
      <inkml:brushProperty name="height" value="0.05" units="cm"/>
      <inkml:brushProperty name="color" value="#AB008B"/>
    </inkml:brush>
  </inkml:definitions>
  <inkml:trace contextRef="#ctx0" brushRef="#br0">0 0 24575,'7'9'0,"21"-2"0,-1-7 0,16 0 0,-13 0 0,1 0 0,-6 0 0,-3 0 0,-6 0 0,0 0 0,1 0 0,-1 0 0,-7 0 0,-2 0 0</inkml:trace>
</inkml:ink>
</file>

<file path=ppt/ink/ink3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4:36.656"/>
    </inkml:context>
    <inkml:brush xml:id="br0">
      <inkml:brushProperty name="width" value="0.05" units="cm"/>
      <inkml:brushProperty name="height" value="0.05" units="cm"/>
      <inkml:brushProperty name="color" value="#E71224"/>
    </inkml:brush>
  </inkml:definitions>
  <inkml:trace contextRef="#ctx0" brushRef="#br0">8 7 17922,'-6'-7'0,"4"7"3001,8 9-3001,17 9 1138,-2-8-1138,9 11 598,-17-19-598,3 20 1916,-3-19-1916,3 19 0,3-12 0,-9 8 0,-10-2 0,-3-8 0,-8-1 0</inkml:trace>
</inkml:ink>
</file>

<file path=ppt/ink/ink3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4:37.185"/>
    </inkml:context>
    <inkml:brush xml:id="br0">
      <inkml:brushProperty name="width" value="0.05" units="cm"/>
      <inkml:brushProperty name="height" value="0.05" units="cm"/>
      <inkml:brushProperty name="color" value="#E71224"/>
    </inkml:brush>
  </inkml:definitions>
  <inkml:trace contextRef="#ctx0" brushRef="#br0">1 89 24575,'27'-17'0,"-10"8"0,10-7 0,-14 15 0,0-11 0,0 11 0,-6-11 0,10 11 0,-14-11 0,8 11 0,-11-5 0</inkml:trace>
</inkml:ink>
</file>

<file path=ppt/ink/ink3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4:39.152"/>
    </inkml:context>
    <inkml:brush xml:id="br0">
      <inkml:brushProperty name="width" value="0.05" units="cm"/>
      <inkml:brushProperty name="height" value="0.05" units="cm"/>
      <inkml:brushProperty name="color" value="#E71224"/>
    </inkml:brush>
  </inkml:definitions>
  <inkml:trace contextRef="#ctx0" brushRef="#br0">0 222 24575,'20'-6'0,"3"4"0,1-19 0,-4 12 0,8-16 0,-14 12 0,-2-2 0,5 1 0,-14-5 0,8-2 0,-11 2 0,-6 1 0,-1 10 0,-1-3 0,-3 9 0,9 2 0,-9 2 0,9 9 0,-3-4 0,-1 6 0,4 5 0,-11 2 0,11-1 0,-5-1 0,7 0 0,0-4 0,0 5 0,0-7 0,0 7 0,6-11 0,1 3 0,11-11 0,11 0 0,7 0 0,10 0 0,4-18 0,6 2 0,-1-23 0,5 4 0,-15-2 0,-12 9 0,-9 0 0,-16 14 0,-7 2 0,-2 12 0,-11 1 0,11 10 0,-5 2 0,6 1 0,-6-2 0,5 14 0,-5-10 0,6 13 0,6-11 0,6-10 0,2 3 0,4-10 0,-5 5 0,0-6 0,0 0 0,-6 0 0,-1 0 0</inkml:trace>
</inkml:ink>
</file>

<file path=ppt/ink/ink3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4:39.701"/>
    </inkml:context>
    <inkml:brush xml:id="br0">
      <inkml:brushProperty name="width" value="0.05" units="cm"/>
      <inkml:brushProperty name="height" value="0.05" units="cm"/>
      <inkml:brushProperty name="color" value="#E71224"/>
    </inkml:brush>
  </inkml:definitions>
  <inkml:trace contextRef="#ctx0" brushRef="#br0">26 40 17042,'-6'-13'0,"5"0"834,-11 5 0,11 2 0,-5 6 1</inkml:trace>
</inkml:ink>
</file>

<file path=ppt/ink/ink3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4:48.311"/>
    </inkml:context>
    <inkml:brush xml:id="br0">
      <inkml:brushProperty name="width" value="0.05" units="cm"/>
      <inkml:brushProperty name="height" value="0.05" units="cm"/>
      <inkml:brushProperty name="color" value="#E71224"/>
    </inkml:brush>
  </inkml:definitions>
  <inkml:trace contextRef="#ctx0" brushRef="#br0">187 85 14094,'-18'-7'0,"3"-4"4311,-3 9-4311,5-4 1817,-2 17-1817,-13 19 0,4-5 992,0 9-992,7-25 3361,16 7-3361,-5-7 0,12 9 0,1-11 0,6-1 0,5-6 0,6-15 0,-4 11 0,4-23 0,-10 19 0,-6-10 0,9 3 0,-14 2 0,13 4 0,-14-3 0,4 5 0,-6 6 0,0 7 0,0 8 0,5 4 0,-3 1 0,4 0 0,-6 6 0,0-1 0,0 1 0,0 9 0,-18 6 0,3 6 0,-6-6 0,-4-1 0,21-14 0,-22 1 0,23-8 0,-19-9 0,19 7 0,-19-13 0,14 8 0,-10-17 0,10-6 0,3-2 0,5-5 0,0 6 0,5 0 0,8-1 0,1 6 0,8-20 0,-2 16 0,13-21 0,7 6 0,16 0 0,5-12 0,-3 12 0,1-11 0,-9 5 0,-5-4 0,-6 7 0,-21 8 0,3 13 0,-18-8 0,8 8 0,-11-9 0,0 5 0,0 0 0,0 0 0,-6 6 0,5 7 0,-11 1 0,5 11 0,-6 6 0,0-2 0,6 7 0,1-5 0,6-3 0,0 17 0,0-10 0,-6 1 0,5-1 0,-5-8 0,6 5 0,6-1 0,6-11 0,2-1 0,4-6 0,-5 0 0,0-6 0,0 5 0,0-11 0,5 11 0,6-20 0,-4 17 0,4-22 0,-10 17 0,0-3 0,-7-5 0,10 14 0,-14-14 0,13 16 0,-9-5 0,6 6 0,0 0 0,-6 6 0,-1 1 0,-6 11 0,0 2 0,0 4 0,-6-10 0,5 8 0,-5-14 0,17-3 0,7-16 0,3-6 0,1-6 0,-9 10 0,0 0 0,11-5 0,-9 9 0,9-1 0,-11 10 0,-6 5 0,-1 2 0,-6 6 0,0 0 0,0 0 0,0 0 0,0 0 0,6-6 0,6-1 0,2-6 0,14-16 0,-8 5 0,14-21 0,-4 5 0,-11 8 0,-4 4 0</inkml:trace>
</inkml:ink>
</file>

<file path=ppt/ink/ink3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4:53.605"/>
    </inkml:context>
    <inkml:brush xml:id="br0">
      <inkml:brushProperty name="width" value="0.05" units="cm"/>
      <inkml:brushProperty name="height" value="0.05" units="cm"/>
      <inkml:brushProperty name="color" value="#E71224"/>
    </inkml:brush>
  </inkml:definitions>
  <inkml:trace contextRef="#ctx0" brushRef="#br0">13 150 24575,'-7'11'0,"1"-2"0,6 14 0,0-9 0,0 4 0,0-5 0,0 0 0,0 17 0,6-13 0,-5 12 0,11-22 0,-5-1 0,6-6 0,0 0 0,-6-6 0,4 5 0,-9-11 0,9 5 0,-9-6 0,3 0 0,3-5 0,-6 4 0,5-5 0,-1 6 0,-5 0 0,5-5 0,0 10 0,-5-9 0,10 15 0,2-3 0,1 5 0,4 0 0,0-8 0,2 7 0,4-7 0,1 8 0,-1 0 0,1-7 0,-1 5 0,-4-5 0,-2 7 0,-5 0 0,-6-6 0,10 4 0,-4-3 0,1 10 0,-9-3 0,-12 9 0,-6-4 0,-2 12 0,0 0 0,6 0 0,-4-1 0,-4 5 0,8-8 0,-12 2 0,19 0 0,-9-15 0,9 20 0,-4-13 0,6 9 0,11-11 0,3-1 0,10-14 0,5-9 0,-8 0 0,1-6 0,-14 10 0,8-1 0,-13 1 0,14 4 0,-16-8 0,5 8 0,-6 3 0,0 7 0,0 17 0,0 8 0,0-5 0,0 3 0,0-11 0,0 0 0,5-6 0,8-1 0,1-6 0,4 0 0,5-15 0,-8 11 0,2-23 0,-1 17 0,-7-8 0,9 3 0,-5 2 0,1-5 0,1-2 0,1-4 0,1-1 0,-8 6 0,9-1 0,-8 1 0,3-2 0,-6 2 0,-1 6 0,-5 2 0,5 3 0,-6-5 0,0 12 0,-6 2 0,5 12 0,-15 15 0,13-12 0,-13 6 0,15 4 0,-5-15 0,0 17 0,5-15 0,-5-1 0,6 1 0,-6 0 0,5 0 0,-5 0 0,0 0 0,5 5 0,-12 1 0,11 1 0,-5-2 0,7-5 0,0 0 0,0 0 0,5-6 0,2-2 0,12-5 0,9 0 0,-4-11 0,4 9 0,-12-20 0,-3 13 0,1-3 0,1-5 0,8-1 0,-12-3 0,10 5 0,-20 4 0,5 5 0,0 0 0,-5-5 0,5 16 0,-6 3 0,0 7 0,0 4 0,0-5 0,0 0 0,0 0 0,6-6 0,1-1 0,6-6 0,5 0 0,-4 0 0,-2-6 0,15 5 0,-15-16 0,16 14 0,-19-14 0,7 16 0,-7-11 0,3 5 0,0 0 0,-11-5 0,5 5 0,-1 0 0,-3 7 0,4 7 0,-6 6 0,0 0 0,0 0 0,0 0 0,0-1 0,0 1 0,5-5 0,3-3 0,10-5 0,-4 0 0,4 0 0,-5 0 0,0 0 0,1-11 0,-1 3 0,2-10 0,-2 10 0,1-8 0,9-3 0,-6-1 0,0-3 0,-6 10 0,-9 0 0,3 12 0,-5 2 0,-5 12 0,3 0 0,-4 0 0,6 0 0,0 0 0,0 0 0,6-1 0,6-4 0,3-3 0,3-5 0,-5 0 0,5 0 0,1 0 0,10-15 0,-3 11 0,7-26 0,-7 18 0,3-5 0,-10 4 0,-1 12 0,-5-5 0,-6 12 0,-1 6 0,-6 2 0,0 9 0,0-3 0,0-1 0,0-1 0,0-5 0,-15 10 0,-10-14 0,5 6 0,-1-15 0</inkml:trace>
</inkml:ink>
</file>

<file path=ppt/ink/ink3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4:55.557"/>
    </inkml:context>
    <inkml:brush xml:id="br0">
      <inkml:brushProperty name="width" value="0.05" units="cm"/>
      <inkml:brushProperty name="height" value="0.05" units="cm"/>
      <inkml:brushProperty name="color" value="#E71224"/>
    </inkml:brush>
  </inkml:definitions>
  <inkml:trace contextRef="#ctx0" brushRef="#br0">52 0 24575,'0'18'0,"0"11"0,0-7 0,0 11 0,0-14 0,0 6 0,0 10 0,0-8 0,-7 9 0,5-12 0,-5-4 0,7-2 0,-6 1 0,4 0 0,-9-5 0,9 3 0,2-21 0,7 2 0,16-20 0,-1 1 0,3 3 0,1 1 0,-12 10 0,5 0 0,-1 1 0,-4 6 0,-2 6 0,0 1 0,-11 6 0,5 0 0,-12-1 0,-3 7 0,-9 9 0,9-6 0,-13 7 0,4-6 0,-2-12 0,-3 5 0,16-11 0,-10-3 0,9 3 0,-16-5 0,16-5 0,-9 3 0,15-9 0,-3 3 0,5 1 0,0 1 0</inkml:trace>
</inkml:ink>
</file>

<file path=ppt/ink/ink3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4:56.803"/>
    </inkml:context>
    <inkml:brush xml:id="br0">
      <inkml:brushProperty name="width" value="0.05" units="cm"/>
      <inkml:brushProperty name="height" value="0.05" units="cm"/>
      <inkml:brushProperty name="color" value="#E71224"/>
    </inkml:brush>
  </inkml:definitions>
  <inkml:trace contextRef="#ctx0" brushRef="#br0">9 178 24575,'21'-11'0,"-3"8"0,-2-19 0,-3 19 0,3-19 0,-2 19 0,5-19 0,-10 14 0,2-10 0,-11 5 0,0 0 0,0 0 0,0 0 0,-6 5 0,-1 3 0,-6 5 0,0 0 0,0 5 0,-5 4 0,3 4 0,-5 7 0,7-6 0,4 10 0,-2-16 0,9 9 0,-4-10 0,6 11 0,0-4 0,0 4 0,11-11 0,-8 5 0,19-11 0,-14 5 0,11-6 0,-7 0 0,1 0 0,0 0 0,5 0 0,2 0 0,-1-6 0,-1 5 0,-5-11 0,0 5 0,-6 0 0,-1 1 0</inkml:trace>
</inkml:ink>
</file>

<file path=ppt/ink/ink3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4:59.975"/>
    </inkml:context>
    <inkml:brush xml:id="br0">
      <inkml:brushProperty name="width" value="0.05" units="cm"/>
      <inkml:brushProperty name="height" value="0.05" units="cm"/>
      <inkml:brushProperty name="color" value="#E71224"/>
    </inkml:brush>
  </inkml:definitions>
  <inkml:trace contextRef="#ctx0" brushRef="#br0">121 0 24575,'-13'0'0,"0"0"0,5 6 0,-3-5 0,9 11 0,-9-11 0,9 11 0,-9-11 0,9 16 0,-9-14 0,9 18 0,-11-7 0,11 11 0,-5-1 0,1-10 0,5 8 0,-5-9 0,12 7 0,1-2 0,11-11 0,1-1 0,1-6 0,-2 0 0,-5 0 0,0 0 0,0 0 0,0 0 0,-1-6 0,1 5 0,-6-16 0,20 4 0,-22-6 0,26 0 0,-28 5 0,19-2 0,-12-3 0,2 3 0,-4 10 0,-8 7 0,-6 12 0,4 0 0,-3 0 0,10-6 0,-3 5 0,14-11 0,-7 5 0,9-6 0,-5 0 0,0 0 0,0 0 0,5 0 0,-4-6 0,-2-1 0,-6-6 0,-6-6 0,-11 4 0,8-4 0,-13 10 0,8 3 0,-5 6 0,0 0 0,17 0 0,13 0 0,10 0 0,7-7 0,-9 5 0,0-5 0,16 7 0,-18 0 0,12 0 0,-22 6 0,-6 6 0,-1 2 0,-6 9 0,0-3 0,0 4 0,0 1 0,0-6 0,0 5 0,-6-10 0,5 4 0,-11-5 0,16-12 0,16-14 0,-3-3 0,14-10 0,-18 13 0,10-9 0,-8 12 0,2-16 0,-1 17 0,-7-3 0,3 12 0,-6 12 0,-6 2 0,0 5 0,-6-7 0,5 1 0,-5 0 0,6 0 0,6-6 0,1-7 0,6-7 0,0-6 0,0 0 0,5 0 0,-9 0 0,19 0 0,-18 6 0,8 7 0,-12 7 0,-6 12 0,0-5 0,0 4 0,0-5 0,0 0 0,5-6 0,3-1 0,10-6 0,-4 0 0,4 0 0,-5 0 0,0 0 0,0-6 0,0-1 0,-1 0 0,6-19 0,-4 15 0,3-17 0,-4 21 0,2-10 0,3 7 0,-8-8 0,1 3 0,-17 8 0,5 7 0,-11 1 0,11 11 0,-11-5 0,11 11 0,-11 16 0,11-5 0,1 5 0,7-21 0,11-8 0,1-5 0,6 0 0,-6 0 0,-1 0 0,-10-11 0,-3 9 0,-5-9 0</inkml:trace>
</inkml:ink>
</file>

<file path=ppt/ink/ink3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5:02.119"/>
    </inkml:context>
    <inkml:brush xml:id="br0">
      <inkml:brushProperty name="width" value="0.05" units="cm"/>
      <inkml:brushProperty name="height" value="0.05" units="cm"/>
      <inkml:brushProperty name="color" value="#E71224"/>
    </inkml:brush>
  </inkml:definitions>
  <inkml:trace contextRef="#ctx0" brushRef="#br0">238 40 12230,'-13'-13'0,"0"5"4772,6-3-4772,-5 9 2148,5-3-2148,-6 5 1204,0 5-1204,6 3 4221,-5-1-4221,11 9 0,-5-7 0,6 9 0,-6-5 0,5 5 0,-5 1 0,6 6 0,0-1 0,0 11 0,0-9 0,-10 18 0,7-17 0,-7 7 0,3-9 0,5-6 0,-11-1 0,4 0 0,-4-4 0,-2-1 0,2-8 0,0-5 0,6-11 0,1 3 0,6-15 0,0 3 0,0 6 0,0 3 0</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47.251"/>
    </inkml:context>
    <inkml:brush xml:id="br0">
      <inkml:brushProperty name="width" value="0.05" units="cm"/>
      <inkml:brushProperty name="height" value="0.05" units="cm"/>
      <inkml:brushProperty name="color" value="#AB008B"/>
    </inkml:brush>
  </inkml:definitions>
  <inkml:trace contextRef="#ctx0" brushRef="#br0">58 24 24575,'7'-9'0,"-5"-6"0,5 21 0,-14-4 0,5 20 0,-5-4 0,-2 11 0,7-4 0,-7 5 0,0 1 0,6 0 0,-6 0 0,9-7 0,-7-1 0,5-7 0,-5 0 0,7 0 0,0 0 0,0-7 0,0-2 0</inkml:trace>
</inkml:ink>
</file>

<file path=ppt/ink/ink3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5:03.552"/>
    </inkml:context>
    <inkml:brush xml:id="br0">
      <inkml:brushProperty name="width" value="0.05" units="cm"/>
      <inkml:brushProperty name="height" value="0.05" units="cm"/>
      <inkml:brushProperty name="color" value="#E71224"/>
    </inkml:brush>
  </inkml:definitions>
  <inkml:trace contextRef="#ctx0" brushRef="#br0">0 110 24575,'13'0'0,"5"0"-9831,11 0 8341,17 0 4045,12 0-2555,9-12 0,0 9 0,0-9 0,0 12 0,-9 0 1756,-3-10-1756,-18 7 0,-3-7 0,-15 4 6672,-1-1-6672,-11-6 338,-1 0-338,-12 6 0,5-5 0,-11 11 0,0 3 0,-2 5 0,-6 13 0,2 9 0,8-2 0,-8 7 0,17-15 0,1 4 0,7-9 0,13 6 0,-1-12 0,1-1 0,3-14 0,-9 5 0,4-11 0,-5 11 0,9-19 0,-1 17 0,12-26 0,-7 26 0,3-19 0,-10 21 0,-1-11 0,-5 12 0,0-5 0,-6 0 0,5 5 0,-11 1 0,11 1 0,-11 10 0,5-3 0,0-1 0,-5 4 0,5-4 0,-6 6 0,0 0 0,0 0 0,0 0 0,0 0 0,0-12 0,0-17 0,11-2 0,-1-15 0,10 12 0,-5 1 0,6-3 0,-1 7 0,2 3 0,-16 6 0,-1 7 0,-11 0 0</inkml:trace>
</inkml:ink>
</file>

<file path=ppt/ink/ink3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5:05.831"/>
    </inkml:context>
    <inkml:brush xml:id="br0">
      <inkml:brushProperty name="width" value="0.05" units="cm"/>
      <inkml:brushProperty name="height" value="0.05" units="cm"/>
      <inkml:brushProperty name="color" value="#E71224"/>
    </inkml:brush>
  </inkml:definitions>
  <inkml:trace contextRef="#ctx0" brushRef="#br0">14 104 24575,'-7'6'0,"1"-10"0,17 1 0,-3-11 0,10 0 0,-5 1 0,0 0 0,0 6 0,1-10 0,5 7 0,-3-3 0,-4 11 0,-6 9 0,-6 6 0,0 5 0,0 2 0,0 4 0,0-4 0,0 3 0,0-4 0,-6 1 0,5-2 0,-11-5 0,16-6 0,-2-7 0,11-2 0,1-14 0,5 6 0,6-18 0,1 9 0,2-6 0,-8 16 0,-8-9 0,5 15 0,-9-14 0,5 22 0,-8-4 0,-5 17 0,0-4 0,0 4 0,0-5 0,0 0 0,-5 0 0,3 0 0,-4 0 0,12-6 0,1-1 0,0-17 0,20 8 0,-4-32 0,17 14 0,-8-14 0,-8 12 0,-6 8 0,-5 8 0,-6-4 0,10 9 0,-9-4 0,10 6 0,-10-5 0,-3 9 0,-5-3 0,0 12 0,0 5 0,0 2 0,0-1 0,0-1 0,0-5 0,0 0 0,6-6 0,1-1 0,11-6 0,2 0 0,-1-6 0,-1 5 0,0-5 0,2-2 0,4 7 0,-10-7 0,-3 8 0</inkml:trace>
</inkml:ink>
</file>

<file path=ppt/ink/ink3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5:07.325"/>
    </inkml:context>
    <inkml:brush xml:id="br0">
      <inkml:brushProperty name="width" value="0.05" units="cm"/>
      <inkml:brushProperty name="height" value="0.05" units="cm"/>
      <inkml:brushProperty name="color" value="#E71224"/>
    </inkml:brush>
  </inkml:definitions>
  <inkml:trace contextRef="#ctx0" brushRef="#br0">40 7 24575,'-6'-7'0,"5"7"0,-11 2 0,11 9 0,-5-4 0,0 0 0,5 10 0,-5-3 0,6 10 0,0-4 0,6-2 0,6-11 0,17-1 0,-7-6 0,5 0 0,-9-8 0,-9 6 0,2-5 0</inkml:trace>
</inkml:ink>
</file>

<file path=ppt/ink/ink3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5:07.909"/>
    </inkml:context>
    <inkml:brush xml:id="br0">
      <inkml:brushProperty name="width" value="0.05" units="cm"/>
      <inkml:brushProperty name="height" value="0.05" units="cm"/>
      <inkml:brushProperty name="color" value="#E71224"/>
    </inkml:brush>
  </inkml:definitions>
  <inkml:trace contextRef="#ctx0" brushRef="#br0">13 14 24575,'-7'1'0,"1"-3"0,6-5 0,0 1 0</inkml:trace>
</inkml:ink>
</file>

<file path=ppt/ink/ink3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5:10.489"/>
    </inkml:context>
    <inkml:brush xml:id="br0">
      <inkml:brushProperty name="width" value="0.05" units="cm"/>
      <inkml:brushProperty name="height" value="0.05" units="cm"/>
      <inkml:brushProperty name="color" value="#E71224"/>
    </inkml:brush>
  </inkml:definitions>
  <inkml:trace contextRef="#ctx0" brushRef="#br0">65 45 24575,'-13'0'0,"0"0"0,0 6 0,6 6 0,-4 3 0,9 3 0,-4-5 0,6 5 0,0-4 0,11-2 0,12-6 0,-1 0 0,6-5 0,-10 5 0,-10-12 0,9 5 0,-16-11 0,5 0 0,0-3 0,-5-3 0,5 5 0,-6 0 0,0 0 0,-6 6 0,5-5 0,-11 11 0,11-11 0,-16 11 0,9-5 0,-11 6 0,6 0 0,6 6 0,7-5 0,7 5 0,11-6 0,2-7 0,4 5 0,1-6 0,-1 8 0,1 0 0,0 0 0,-6 0 0,-1 0 0,-5-5 0,0 3 0,5-4 0,-10 12 0,3 1 0,-11 6 0,-5-6 0,3 5 0,-4-5 0,6 6 0,0 0 0,-5-6 0,3 4 0,-4-3 0,6 5 0,-5-6 0,3 4 0,7-9 0,-2-2 0,28-12 0,-20-2 0,26-13 0,-16 6 0,3 2 0,-5 2 0,-6 15 0,-6-9 0,4 15 0,-9-2 0,3 11 0,-5 5 0,0 1 0,0 6 0,0-6 0,0-1 0,0-5 0,0 0 0,6-6 0,-4 4 0,9-9 0,-4 4 0,11-6 0,-3-6 0,3 4 0,-4-14 0,-1 7 0,2-9 0,-1 0 0,9-6 0,4-6 0,-3 5 0,-1 8 0,-16 5 0,5 11 0,-5-5 0,0 0 0,4 5 0,-3-5 0,4 6 0,1 0 0,-6 6 0,-1 1 0,-6 11 0,0 2 0,0 4 0,0 1 0,0-6 0,0-1 0,-6-11 0,5 5 0,-11-11 0,11 11 0,-11-11 0,5 11 0,-6-11 0,0 5 0,6-12 0,-19 5 0,10-26 0,-12 16 0,10-16 0,11 20 0,1 1 0</inkml:trace>
</inkml:ink>
</file>

<file path=ppt/ink/ink3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31.221"/>
    </inkml:context>
    <inkml:brush xml:id="br0">
      <inkml:brushProperty name="width" value="0.05" units="cm"/>
      <inkml:brushProperty name="height" value="0.05" units="cm"/>
      <inkml:brushProperty name="color" value="#F812CA"/>
    </inkml:brush>
  </inkml:definitions>
  <inkml:trace contextRef="#ctx0" brushRef="#br0">37 1 24575,'-6'13'0,"5"-1"0,-5 7 0,6-5-8503,-10 40 8503,7-17 1719,-7 21-1719,10-24 0,0-9 0,0-1 0,0 1 0,0-6 6784,0 0-6784,0-7 0,0-4 0,0-3 0</inkml:trace>
</inkml:ink>
</file>

<file path=ppt/ink/ink3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31.911"/>
    </inkml:context>
    <inkml:brush xml:id="br0">
      <inkml:brushProperty name="width" value="0.05" units="cm"/>
      <inkml:brushProperty name="height" value="0.05" units="cm"/>
      <inkml:brushProperty name="color" value="#F812CA"/>
    </inkml:brush>
  </inkml:definitions>
  <inkml:trace contextRef="#ctx0" brushRef="#br0">1 34 17924,'9'0'0,"0"0"3000,31 0-3000,-4 0 1138,10-10-1138,0 7 598,0-7-598,-10 2 1915,-7 7-1915,-16-1 0,-23 19 0,6-2 0,-17 2 0,20-12 0,-5-5 0</inkml:trace>
</inkml:ink>
</file>

<file path=ppt/ink/ink3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32.579"/>
    </inkml:context>
    <inkml:brush xml:id="br0">
      <inkml:brushProperty name="width" value="0.05" units="cm"/>
      <inkml:brushProperty name="height" value="0.05" units="cm"/>
      <inkml:brushProperty name="color" value="#F812CA"/>
    </inkml:brush>
  </inkml:definitions>
  <inkml:trace contextRef="#ctx0" brushRef="#br0">1 4 24575,'5'7'0,"13"-1"0,13-6 0,11 0 0,-6-8 0,-2 6 0,-14-5 0,-2 7 0,-11 6 0,-7 1 0,-2 0 0,-3-1 0</inkml:trace>
</inkml:ink>
</file>

<file path=ppt/ink/ink3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33.270"/>
    </inkml:context>
    <inkml:brush xml:id="br0">
      <inkml:brushProperty name="width" value="0.05" units="cm"/>
      <inkml:brushProperty name="height" value="0.05" units="cm"/>
      <inkml:brushProperty name="color" value="#F812CA"/>
    </inkml:brush>
  </inkml:definitions>
  <inkml:trace contextRef="#ctx0" brushRef="#br0">50 0 24575,'0'4'0,"0"-1"0,0 15 0,0-6 0,-7 7 0,5 0 0,-13 6 0,13-1 0,-12 1 0,12-1 0,-5-4 0,7-2 0,0-5 0,11-6 0,-3-1 0,10-12 0,-5 4 0,9-19 0,-1 17 0,12-26 0,-7 26 0,3-11 0,-10 9 0,-1 4 0,-11 2 0,-1 7 0,-6 6 0,0-5 0,0-3 0</inkml:trace>
</inkml:ink>
</file>

<file path=ppt/ink/ink3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33.659"/>
    </inkml:context>
    <inkml:brush xml:id="br0">
      <inkml:brushProperty name="width" value="0.05" units="cm"/>
      <inkml:brushProperty name="height" value="0.05" units="cm"/>
      <inkml:brushProperty name="color" value="#F812CA"/>
    </inkml:brush>
  </inkml:definitions>
  <inkml:trace contextRef="#ctx0" brushRef="#br0">96 8 9685,'-13'-8'0,"6"8"5110,-6 13-5110,11 1 2585,-11 4-2585,1 20 1518,4-4-1518,-10 14 5677,16-14-5677,-5-15 0,7-1 0,0-5 0,11-6 0,-3-7 0,5-1 0,-8-5 0</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48.603"/>
    </inkml:context>
    <inkml:brush xml:id="br0">
      <inkml:brushProperty name="width" value="0.05" units="cm"/>
      <inkml:brushProperty name="height" value="0.05" units="cm"/>
      <inkml:brushProperty name="color" value="#AB008B"/>
    </inkml:brush>
  </inkml:definitions>
  <inkml:trace contextRef="#ctx0" brushRef="#br0">0 24 24575,'7'-9'0,"-5"-5"0,5 19 0,-7 4 0,0 15 0,0 0 0,7-1 0,-5-7 0,5 0 0,-7 0 0,8 0 0,-7 1 0,7-1 0,-8 0 0,0 0 0,0 0 0,0 7 0,0-6 0,0 6 0,0-7 0,0 0 0,7-7 0,-6-9 0,14-1 0,-13-20 0,12 10 0,-12-18 0,35-4 0,-21 0 0,24 0 0,-10-2 0,-11 23 0,2-14 0,-7 24 0,-12-12 0,12 12 0,-5-5 0,0 0 0,5 5 0,-12-12 0,5 19 0,-7-3 0,0 14 0,-7-7 0,5 5 0,-5 14 0,0-8 0,5 15 0,-5-19 0,0 0 0,5 0 0,-5 0 0,7 0 0,-7 1 0,5 5 0,-5-4 0,7 5 0,0-7 0,0 0 0,0-14 0,0 3 0,0-12 0</inkml:trace>
</inkml:ink>
</file>

<file path=ppt/ink/ink3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50.824"/>
    </inkml:context>
    <inkml:brush xml:id="br0">
      <inkml:brushProperty name="width" value="0.05" units="cm"/>
      <inkml:brushProperty name="height" value="0.05" units="cm"/>
      <inkml:brushProperty name="color" value="#F812CA"/>
    </inkml:brush>
  </inkml:definitions>
  <inkml:trace contextRef="#ctx0" brushRef="#br0">53 0 24575,'-13'13'0,"5"0"0,3 0 0,-1 0 0,4 0 0,-3 5 0,-1-10 0,4 14 0,-3-8 0,5 5 0,0-1 0,0-5 0,0 0 0,5-6 0,-3 5 0,9-11 0,-9 11 0,9-11 0,-4 5 0,6-6 0,0 0 0,0-6 0,0 5 0,-6-11 0,4 11 0,-9-11 0,9 11 0,-9-16 0,4 3 0,-6-11 0,0 1 0,0 4 0,0 2 0,0 5 0,0 0 0,-6 6 0,-1 1 0,-6 6 0,0-6 0,0 5 0,5-5 0,3 6 0</inkml:trace>
</inkml:ink>
</file>

<file path=ppt/ink/ink3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51.990"/>
    </inkml:context>
    <inkml:brush xml:id="br0">
      <inkml:brushProperty name="width" value="0.05" units="cm"/>
      <inkml:brushProperty name="height" value="0.05" units="cm"/>
      <inkml:brushProperty name="color" value="#F812CA"/>
    </inkml:brush>
  </inkml:definitions>
  <inkml:trace contextRef="#ctx0" brushRef="#br0">1 0 24575,'0'13'0,"0"5"0,0-4 0,0 4 0,0-5 0,0 6 0,0-5 0,0 5 0,0-6 0,0 5 0,0 1 0,0 1 0,0-8 0,0-6 0</inkml:trace>
</inkml:ink>
</file>

<file path=ppt/ink/ink3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52.617"/>
    </inkml:context>
    <inkml:brush xml:id="br0">
      <inkml:brushProperty name="width" value="0.05" units="cm"/>
      <inkml:brushProperty name="height" value="0.05" units="cm"/>
      <inkml:brushProperty name="color" value="#F812CA"/>
    </inkml:brush>
  </inkml:definitions>
  <inkml:trace contextRef="#ctx0" brushRef="#br0">1 110 24575,'5'-7'0,"3"1"0,4 12 0,3 6 0,0 8 0,-6-1 0,4-1 0,-12-5 0,11 0 0,-11 0 0,11 0 0,-11 0 0,11 0 0,-11-12 0,5-2 0,0-12 0,-5-6 0,15-30 0,4 4 0,-5-13 0,9 26 0,-23 13 0,5 6 0,-6 12 0,0 8 0,0 1 0,0 3 0</inkml:trace>
</inkml:ink>
</file>

<file path=ppt/ink/ink3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53.104"/>
    </inkml:context>
    <inkml:brush xml:id="br0">
      <inkml:brushProperty name="width" value="0.05" units="cm"/>
      <inkml:brushProperty name="height" value="0.05" units="cm"/>
      <inkml:brushProperty name="color" value="#F812CA"/>
    </inkml:brush>
  </inkml:definitions>
  <inkml:trace contextRef="#ctx0" brushRef="#br0">1 30 17524,'4'0'0,"4"0"3155,17-7-3155,0 5 1208,-1-5-1208,1 7 637,-6-6-637,-1 4 0,-11-3 0,-1 5 0</inkml:trace>
</inkml:ink>
</file>

<file path=ppt/ink/ink3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53.537"/>
    </inkml:context>
    <inkml:brush xml:id="br0">
      <inkml:brushProperty name="width" value="0.05" units="cm"/>
      <inkml:brushProperty name="height" value="0.05" units="cm"/>
      <inkml:brushProperty name="color" value="#F812CA"/>
    </inkml:brush>
  </inkml:definitions>
  <inkml:trace contextRef="#ctx0" brushRef="#br0">0 0 24575,'0'13'0,"0"15"0,0-12 0,0 17 0,0-19 0,0 9 0,0-8 0,0 3 0,0-6 0,0 7 0,0-11 0,0 3 0</inkml:trace>
</inkml:ink>
</file>

<file path=ppt/ink/ink3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56.010"/>
    </inkml:context>
    <inkml:brush xml:id="br0">
      <inkml:brushProperty name="width" value="0.05" units="cm"/>
      <inkml:brushProperty name="height" value="0.05" units="cm"/>
      <inkml:brushProperty name="color" value="#F812CA"/>
    </inkml:brush>
  </inkml:definitions>
  <inkml:trace contextRef="#ctx0" brushRef="#br0">389 40 18078,'-6'-8'0,"5"-3"2939,-11 9-2939,11-9 1111,-11 9-1111,5-4 583,-11 6-583,-2 0 1864,1 0-1864,7 11 0,0-8 0,11 19 0,-11-14 0,11 11 0,-11-7 0,11 1 0,-11 0 0,11 0 0,-5 0 0,0 0 0,5 0 0,-5 16 0,-2-7 0,7 14 0,-7-12 0,8 1 0,0-1 0,0 1 0,0 9 0,0 23 0,0-6 0,8 5 0,-7-22 0,7-9 0,-8 0 0,0-1 0,0 1 0,0-1 0,0 1 0,0 10 0,0-7 0,7 7 0,-5-10 0,5-6 0,-7-1 0,0-5 0,-6 0 0,-1 0 0,0 5 0,-10-9 0,14 12 0,-19-18 0,20 14 0,-15-16 0,10 11 0,-6-11 0,0 5 0,-6-6 0,0 0 0,5-6 0,-3 5 0,10-11 0,0 5 0,-9-21 0,13 17 0,-7-9 0</inkml:trace>
</inkml:ink>
</file>

<file path=ppt/ink/ink3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57.216"/>
    </inkml:context>
    <inkml:brush xml:id="br0">
      <inkml:brushProperty name="width" value="0.05" units="cm"/>
      <inkml:brushProperty name="height" value="0.05" units="cm"/>
      <inkml:brushProperty name="color" value="#F812CA"/>
    </inkml:brush>
  </inkml:definitions>
  <inkml:trace contextRef="#ctx0" brushRef="#br0">103 338 8925,'-6'-14'0,"-1"3"5116,-11 4-5116,3 5 2707,3 0-2707,0 3 1619,11 16-1619,-11-8 6208,11 9-6208,-11-5 0,11 0 0,-5-1 0,6 1 0,0 0 0,0 0 0,0 0 0,11-6 0,-3-1 0,11-6 0,3-15 0,-12 5 0,16-14 0,-23 5 0,15-2 0,-16-13 0,15-3 0,-14-18 0,19-3 0,-19 0 0,9 13 0,-12 16 0,0 5 0,0 10 0,0 7 0,0 9 0,0 10 0,0 16-6784,0 14 6784,0 7 0,0 8 0,0-12 0,0 1 0,0-9 0,0-3 0,5-4 6784,3-9-6784,4-3 0,-4-12 0,-3-6 0</inkml:trace>
</inkml:ink>
</file>

<file path=ppt/ink/ink3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58.026"/>
    </inkml:context>
    <inkml:brush xml:id="br0">
      <inkml:brushProperty name="width" value="0.05" units="cm"/>
      <inkml:brushProperty name="height" value="0.05" units="cm"/>
      <inkml:brushProperty name="color" value="#F812CA"/>
    </inkml:brush>
  </inkml:definitions>
  <inkml:trace contextRef="#ctx0" brushRef="#br0">0 53 24575,'6'-15'0,"-4"-2"0,3 10 0,1-1 0,1 3 0,6 5 0,2 11 0,-8 2 0,0 7 0,1 3 0,-6-4 0,5 6 0,-7-1 0,7 1 0,-5 0 0,5-6 0,-7-1 0,6-11 0,-4 10 0,3-9 0,1 5 0,-5-8 0,5-5 0</inkml:trace>
</inkml:ink>
</file>

<file path=ppt/ink/ink3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58.626"/>
    </inkml:context>
    <inkml:brush xml:id="br0">
      <inkml:brushProperty name="width" value="0.05" units="cm"/>
      <inkml:brushProperty name="height" value="0.05" units="cm"/>
      <inkml:brushProperty name="color" value="#F812CA"/>
    </inkml:brush>
  </inkml:definitions>
  <inkml:trace contextRef="#ctx0" brushRef="#br0">141 0 12876,'-7'18'0,"-5"-9"4629,11 13-4629,-5-9 2033,0 7-2033,-3 3 1129,-14 1-1129,1-2 3908,-2 1-3908,6-15 0,11 4 0,1-11 0,6 5 0</inkml:trace>
</inkml:ink>
</file>

<file path=ppt/ink/ink3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59.751"/>
    </inkml:context>
    <inkml:brush xml:id="br0">
      <inkml:brushProperty name="width" value="0.05" units="cm"/>
      <inkml:brushProperty name="height" value="0.05" units="cm"/>
      <inkml:brushProperty name="color" value="#F812CA"/>
    </inkml:brush>
  </inkml:definitions>
  <inkml:trace contextRef="#ctx0" brushRef="#br0">0 27 18556,'0'-13'0,"6"6"2748,1 1-2748,0 17 1028,-1-3-1028,1 16 536,-5 6-536,13 8 1707,-6 0-1707,0-7 0,4-7 0,-6-16 0,1 9 0,-3-10 0,1 1 0,-5-3 0,5-5 0</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49.627"/>
    </inkml:context>
    <inkml:brush xml:id="br0">
      <inkml:brushProperty name="width" value="0.05" units="cm"/>
      <inkml:brushProperty name="height" value="0.05" units="cm"/>
      <inkml:brushProperty name="color" value="#AB008B"/>
    </inkml:brush>
  </inkml:definitions>
  <inkml:trace contextRef="#ctx0" brushRef="#br0">77 1 24575,'16'7'0,"0"2"0,0 7 0,2 7 0,-8-6 0,-1 6 0,-9 0 0,0 1 0,0 7 0,0 0 0,0 0 0,0-1 0,-9 1 0,7 0 0,-21-5 0,19-3 0,-23-3 0,23-3 0,-23-6 0,24 10 0,-18-18 0,19 18 0,-12-19 0,12 12 0,-13-12 0,14 5 0,-7-7 0</inkml:trace>
</inkml:ink>
</file>

<file path=ppt/ink/ink3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00.149"/>
    </inkml:context>
    <inkml:brush xml:id="br0">
      <inkml:brushProperty name="width" value="0.05" units="cm"/>
      <inkml:brushProperty name="height" value="0.05" units="cm"/>
      <inkml:brushProperty name="color" value="#F812CA"/>
    </inkml:brush>
  </inkml:definitions>
  <inkml:trace contextRef="#ctx0" brushRef="#br0">165 1 24575,'-19'24'0,"-16"3"0,24-13 0,-11 4 0,5-4 0,8-1 0,-9 2 0,5-2 0,6 0 0,-5-6 0,11 10 0,1-15 0,1 9 0,5-11 0</inkml:trace>
</inkml:ink>
</file>

<file path=ppt/ink/ink3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01.056"/>
    </inkml:context>
    <inkml:brush xml:id="br0">
      <inkml:brushProperty name="width" value="0.05" units="cm"/>
      <inkml:brushProperty name="height" value="0.05" units="cm"/>
      <inkml:brushProperty name="color" value="#F812CA"/>
    </inkml:brush>
  </inkml:definitions>
  <inkml:trace contextRef="#ctx0" brushRef="#br0">72 8 18276,'-6'-8'0,"5"8"2861,-5 8-2861,0 4 1076,5 7-1076,-12 0 564,11 6-564,-13 21 1798,13-21-1798,-11 21 0,12-32 0,-5 4 0,12-10 0,6-3 0,2-5 0,4 0 0,-5 0 0,0 0 0,0 0 0,0 0 0,0 0 0,0 0 0,0 0 0,5 0 0,-10 0 0,3 0 0</inkml:trace>
</inkml:ink>
</file>

<file path=ppt/ink/ink3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01.423"/>
    </inkml:context>
    <inkml:brush xml:id="br0">
      <inkml:brushProperty name="width" value="0.05" units="cm"/>
      <inkml:brushProperty name="height" value="0.05" units="cm"/>
      <inkml:brushProperty name="color" value="#F812CA"/>
    </inkml:brush>
  </inkml:definitions>
  <inkml:trace contextRef="#ctx0" brushRef="#br0">72 8 24575,'-13'-7'0,"6"7"0,-6 12 0,11 2 0,-5 4 0,-1 0 0,6 2 0,-11 10 0,12-9 0,-5 3 0,6-6 0,0-4 0,0-2 0,0-6 0</inkml:trace>
</inkml:ink>
</file>

<file path=ppt/ink/ink3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34.522"/>
    </inkml:context>
    <inkml:brush xml:id="br0">
      <inkml:brushProperty name="width" value="0.05" units="cm"/>
      <inkml:brushProperty name="height" value="0.05" units="cm"/>
      <inkml:brushProperty name="color" value="#F812CA"/>
    </inkml:brush>
  </inkml:definitions>
  <inkml:trace contextRef="#ctx0" brushRef="#br0">0 27 24575,'7'-6'0,"10"4"0,-8-3 0,9 5 0,-5 0 0,-1 0 0,1 0 0,0 0 0,0-6 0,0 4 0,0-3 0,5 5 0,-9 5 0,1-3 0,-10 4 0</inkml:trace>
</inkml:ink>
</file>

<file path=ppt/ink/ink3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34.911"/>
    </inkml:context>
    <inkml:brush xml:id="br0">
      <inkml:brushProperty name="width" value="0.05" units="cm"/>
      <inkml:brushProperty name="height" value="0.05" units="cm"/>
      <inkml:brushProperty name="color" value="#F812CA"/>
    </inkml:brush>
  </inkml:definitions>
  <inkml:trace contextRef="#ctx0" brushRef="#br0">8 0 18760,'-7'6'0,"12"-5"2665,3 5-2665,10-6 992,0 0-992,2 0 517,4 0-517,1 0 1641,-6 0-1641,-1 0 0,-5 0 0,0 0 0,-6 0 0,-1 0 0</inkml:trace>
</inkml:ink>
</file>

<file path=ppt/ink/ink3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41.099"/>
    </inkml:context>
    <inkml:brush xml:id="br0">
      <inkml:brushProperty name="width" value="0.05" units="cm"/>
      <inkml:brushProperty name="height" value="0.05" units="cm"/>
      <inkml:brushProperty name="color" value="#F812CA"/>
    </inkml:brush>
  </inkml:definitions>
  <inkml:trace contextRef="#ctx0" brushRef="#br0">15 4 24575,'-13'0'0,"11"5"0,4-3 0,11 4 0,5-6 0,1 0 0,15 0 0,16 0 0,6 0-553,26 0 553,-17 0 0,-1 0 0,12 0 0,-18 0 0,-12-8 0,-17 6 0,-23-5 0,-7 7 0,-12 6 138,0 1 0,6 0 0,1-1 1</inkml:trace>
</inkml:ink>
</file>

<file path=ppt/ink/ink3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41.983"/>
    </inkml:context>
    <inkml:brush xml:id="br0">
      <inkml:brushProperty name="width" value="0.05" units="cm"/>
      <inkml:brushProperty name="height" value="0.05" units="cm"/>
      <inkml:brushProperty name="color" value="#F812CA"/>
    </inkml:brush>
  </inkml:definitions>
  <inkml:trace contextRef="#ctx0" brushRef="#br0">1 0 24575,'31'25'0,"-14"-9"0,19 11 0,4-2 0,-1-3 0,18 8 0,-11-7 0,0 0 0,-10-10 0,3 12 0,-19-21 0,-3 17 0,-6-20 0,-9 11 0,4-11 0,-6 5 0</inkml:trace>
</inkml:ink>
</file>

<file path=ppt/ink/ink3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43.312"/>
    </inkml:context>
    <inkml:brush xml:id="br0">
      <inkml:brushProperty name="width" value="0.05" units="cm"/>
      <inkml:brushProperty name="height" value="0.05" units="cm"/>
      <inkml:brushProperty name="color" value="#F812CA"/>
    </inkml:brush>
  </inkml:definitions>
  <inkml:trace contextRef="#ctx0" brushRef="#br0">514 1 17292,'-7'6'0,"-5"-5"3243,11 11-3243,-16-4 1249,-9 24-1249,1-8 660,-16 18-660,19-20 2131,-7 2-2131,4-7 0,-9 2 0,7-2 0,-7-5 0,10 16 0,5-23 0,0 26 0,5-28 0,5 14 0,-2-16 0,9 11 0,-9-11 0,9 10 0,-9-9 0,4 4 0,-1-1 0,-8-3 0,7 4 0,-9-6 0,11 5 0,-5-3 0,5 3 0,0 1 0,7-4 0,21 3 0,-4-5 0,16 0 0,-14 0 0,15 0 0,3 0 0,8 0 0,1 0 0,-9 0 0,-3 0 0,0 0 0,2 0 0,10 0 0,0 0 0,-10 0 0,4 0 0,-19 0 0,8 0 0,-21 0 0,3 0 0</inkml:trace>
</inkml:ink>
</file>

<file path=ppt/ink/ink3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44.909"/>
    </inkml:context>
    <inkml:brush xml:id="br0">
      <inkml:brushProperty name="width" value="0.05" units="cm"/>
      <inkml:brushProperty name="height" value="0.05" units="cm"/>
      <inkml:brushProperty name="color" value="#F812CA"/>
    </inkml:brush>
  </inkml:definitions>
  <inkml:trace contextRef="#ctx0" brushRef="#br0">1 0 24575,'5'8'0,"-3"8"0,4-7 0,-6 9 0,0-5 0,0 0 0,0 0 0,0 5 0,0 1 0,0 0 0,0 0 0,0-7 0,0-15 0,0 0 0,5-15 0,-3-1 0,25-21 0,-22 15 0,22-9 0,-20 29 0,6-1 0,0 4 0,-6 2 0,-2 13 0,-5 16 0,0-8 0,0 12 0,0-13 0,0-1 0,0-1 0,-5-5 0,3 0 0,-4 0 0,6 5 0,0-4 0,6-2 0,-4-6 0,3-6 0</inkml:trace>
</inkml:ink>
</file>

<file path=ppt/ink/ink3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45.613"/>
    </inkml:context>
    <inkml:brush xml:id="br0">
      <inkml:brushProperty name="width" value="0.05" units="cm"/>
      <inkml:brushProperty name="height" value="0.05" units="cm"/>
      <inkml:brushProperty name="color" value="#F812CA"/>
    </inkml:brush>
  </inkml:definitions>
  <inkml:trace contextRef="#ctx0" brushRef="#br0">1 13 24575,'7'-6'0,"10"5"0,-4-5 0,7 6 0,-2 6 0,-11 6 0,-1-3 0,-6 2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19:33.806"/>
    </inkml:context>
    <inkml:brush xml:id="br0">
      <inkml:brushProperty name="width" value="0.05" units="cm"/>
      <inkml:brushProperty name="height" value="0.05" units="cm"/>
      <inkml:brushProperty name="color" value="#FF0066"/>
    </inkml:brush>
  </inkml:definitions>
  <inkml:trace contextRef="#ctx0" brushRef="#br0">2 49 24575,'-1'-7'0,"2"5"0,8-13 0,6 14 0,-6-7 0,0 1 0,5 5 0,-5-5 0,7 7 0,0 0 0,-7 7 0,5-5 0,-12 13 0,5 0 0,1 3 0,-7 11 0,7-5 0,-1-6 0,-5 9 0,5-10 0,-7 14 0,0 0 0,7-7 0,-5-1 0,12-14 0,-5-2 0,0 0 0,5-5 0,2 5 0,1-14 0,6 5 0,0-5 0,-5 0 0,11 5 0,-11-5 0,11 7 0,-11 0 0,-3 7 0,-8 2 0,-7 7 0,0 0 0,0 19 0,7-15 0,-5 15 0,5-19 0,-7 0 0,0 18 0,0-6 0,0 8 0,-7-14 0,5-5 0,2-9 0,9 0 0,14-8 0,1 0 0,7 0 0,-7 0 0,-1 7 0,-14 2 0,-2 0 0,-7-2 0</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50.655"/>
    </inkml:context>
    <inkml:brush xml:id="br0">
      <inkml:brushProperty name="width" value="0.05" units="cm"/>
      <inkml:brushProperty name="height" value="0.05" units="cm"/>
      <inkml:brushProperty name="color" value="#AB008B"/>
    </inkml:brush>
  </inkml:definitions>
  <inkml:trace contextRef="#ctx0" brushRef="#br0">209 0 24575,'9'7'0,"5"-5"0,-12 19 0,18 8 0,-17-2 0,10 14 0,-13-16 0,0 5 0,0 1 0,-13 12 0,10 2 0,-32 17 0,17-3 0,-17-9 0,11-8 0,3-11 0,1 0 0,8-7 0,-11 1 0,13-9 0,-13-5 0,7-3 0,7-16 0,2-1 0,7 0 0,0 2 0</inkml:trace>
</inkml:ink>
</file>

<file path=ppt/ink/ink4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9:45.899"/>
    </inkml:context>
    <inkml:brush xml:id="br0">
      <inkml:brushProperty name="width" value="0.05" units="cm"/>
      <inkml:brushProperty name="height" value="0.05" units="cm"/>
      <inkml:brushProperty name="color" value="#F812CA"/>
    </inkml:brush>
  </inkml:definitions>
  <inkml:trace contextRef="#ctx0" brushRef="#br0">0 13 24575,'18'0'0,"11"0"0,-2 0 0,-4-6 0,-1 5 0,-14-5 0,11 6 0,-12 0 0,-2 0 0</inkml:trace>
</inkml:ink>
</file>

<file path=ppt/ink/ink4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04.829"/>
    </inkml:context>
    <inkml:brush xml:id="br0">
      <inkml:brushProperty name="width" value="0.05" units="cm"/>
      <inkml:brushProperty name="height" value="0.05" units="cm"/>
      <inkml:brushProperty name="color" value="#F812CA"/>
    </inkml:brush>
  </inkml:definitions>
  <inkml:trace contextRef="#ctx0" brushRef="#br0">30 0 24575,'0'19'0,"-6"15"0,4-6 0,-11 29 0,11-34 0,-5 12 0,7-22 0,0 0 0,0-6 0,0-1 0</inkml:trace>
</inkml:ink>
</file>

<file path=ppt/ink/ink4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05.435"/>
    </inkml:context>
    <inkml:brush xml:id="br0">
      <inkml:brushProperty name="width" value="0.05" units="cm"/>
      <inkml:brushProperty name="height" value="0.05" units="cm"/>
      <inkml:brushProperty name="color" value="#F812CA"/>
    </inkml:brush>
  </inkml:definitions>
  <inkml:trace contextRef="#ctx0" brushRef="#br0">0 1 24575,'6'7'0,"1"-1"0,11-6 0,22 0 0,-1 0 0,18 0 0,-20 0 0,-3 0 0,-10 0 0,-4 0 0,-2 0 0,-11 0 0,-1 0 0</inkml:trace>
</inkml:ink>
</file>

<file path=ppt/ink/ink4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06.126"/>
    </inkml:context>
    <inkml:brush xml:id="br0">
      <inkml:brushProperty name="width" value="0.05" units="cm"/>
      <inkml:brushProperty name="height" value="0.05" units="cm"/>
      <inkml:brushProperty name="color" value="#F812CA"/>
    </inkml:brush>
  </inkml:definitions>
  <inkml:trace contextRef="#ctx0" brushRef="#br0">63 1 24575,'-13'36'0,"3"8"0,-1-8 0,9 10 0,-8 0 0,10 0 0,-8-10 0,6-7 0,-5-11 0,7-5 0,0 0 0,0-6 0,0-1 0</inkml:trace>
</inkml:ink>
</file>

<file path=ppt/ink/ink4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06.726"/>
    </inkml:context>
    <inkml:brush xml:id="br0">
      <inkml:brushProperty name="width" value="0.05" units="cm"/>
      <inkml:brushProperty name="height" value="0.05" units="cm"/>
      <inkml:brushProperty name="color" value="#F812CA"/>
    </inkml:brush>
  </inkml:definitions>
  <inkml:trace contextRef="#ctx0" brushRef="#br0">1 144 24575,'5'-7'0,"3"1"0,4 6 0,3 22 0,-7-6 0,-1 20 0,-1-17 0,-5-1 0,10-5 0,-2 5 0,4-3 0,-4-14 0,-3-18 0,0-5 0,-5-11 0,5 4 0,-6-17 0,10-2 0,-7 2 0,7 17 0,-4 16 0,-11 7 0,9 6 0,-9 0 0</inkml:trace>
</inkml:ink>
</file>

<file path=ppt/ink/ink4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08.780"/>
    </inkml:context>
    <inkml:brush xml:id="br0">
      <inkml:brushProperty name="width" value="0.05" units="cm"/>
      <inkml:brushProperty name="height" value="0.05" units="cm"/>
      <inkml:brushProperty name="color" value="#F812CA"/>
    </inkml:brush>
  </inkml:definitions>
  <inkml:trace contextRef="#ctx0" brushRef="#br0">337 0 19586,'-13'0'0,"6"6"2321,-5-4-2321,11 14 848,-11-7-848,-8 27 0,-5-9 439,-31 40-439,15-18 0,-13 11 1381,25-21-1381,1-10 0,10-4 0,5-11 0,5-3 0</inkml:trace>
</inkml:ink>
</file>

<file path=ppt/ink/ink4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09.424"/>
    </inkml:context>
    <inkml:brush xml:id="br0">
      <inkml:brushProperty name="width" value="0.05" units="cm"/>
      <inkml:brushProperty name="height" value="0.05" units="cm"/>
      <inkml:brushProperty name="color" value="#F812CA"/>
    </inkml:brush>
  </inkml:definitions>
  <inkml:trace contextRef="#ctx0" brushRef="#br0">0 31 16789,'6'-8'0,"6"-5"3429,2 11-3429,5-5 1338,-7 7-1338,1 6 711,-6 1-711,-1 11 2308,-6-4-2308,0 4 0,0-5 0,0 0 0,0 0 0,0 0 0,0 0 0,6 0 0,-5 0 0,5-1 0,0 1 0,-5 5 0,16-9 0,-14 8 0,13-16 0,-9 5 0,6-6 0,0 0 0,0 0 0,0 0 0,-6 0 0,-1 0 0</inkml:trace>
</inkml:ink>
</file>

<file path=ppt/ink/ink4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10.354"/>
    </inkml:context>
    <inkml:brush xml:id="br0">
      <inkml:brushProperty name="width" value="0.05" units="cm"/>
      <inkml:brushProperty name="height" value="0.05" units="cm"/>
      <inkml:brushProperty name="color" value="#F812CA"/>
    </inkml:brush>
  </inkml:definitions>
  <inkml:trace contextRef="#ctx0" brushRef="#br0">1 0 17752,'7'6'0,"-1"1"3067,-6 11-3067,0 2 1168,0 4-1168,0 1 615,0-6-615,-6 10 1973,12-30-1973,-4 9 0,14-31 0,7-1 0,3-6 0,10-1 0,-5 13 0,-11 12 0,-9 13 0,-11 6 0,0 0 0,0 0 0,-6 0 0,4 0 0,-3 0 0,5-1 0,0 1 0,0 0 0,0 5 0,0-3 0,0-3 0,0-6 0</inkml:trace>
</inkml:ink>
</file>

<file path=ppt/ink/ink4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11.388"/>
    </inkml:context>
    <inkml:brush xml:id="br0">
      <inkml:brushProperty name="width" value="0.05" units="cm"/>
      <inkml:brushProperty name="height" value="0.05" units="cm"/>
      <inkml:brushProperty name="color" value="#F812CA"/>
    </inkml:brush>
  </inkml:definitions>
  <inkml:trace contextRef="#ctx0" brushRef="#br0">172 0 17826,'-17'21'0,"1"-5"3038,-14 25-3038,10-15 1156,0 16-1156,-2-11 607,18 23-607,-24-1 1948,25 14-1948,-9 0 0,12-9 0,0-3 0,0-9 0,0 0 0,0-10 0,0-2 0,0-14 0,0-2 0,6 0 0,1-10 0,6 3 0,0-11 0,-6 0 0,-1 0 0</inkml:trace>
</inkml:ink>
</file>

<file path=ppt/ink/ink4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12.022"/>
    </inkml:context>
    <inkml:brush xml:id="br0">
      <inkml:brushProperty name="width" value="0.05" units="cm"/>
      <inkml:brushProperty name="height" value="0.05" units="cm"/>
      <inkml:brushProperty name="color" value="#F812CA"/>
    </inkml:brush>
  </inkml:definitions>
  <inkml:trace contextRef="#ctx0" brushRef="#br0">1 118 8191,'0'-43'0,"5"12"5063,-3 14-5063,9 8 2818,-3-3-2818,4 6 1719,1 6-1719,0 0 6784,-6 11-6784,5-8 0,-11 19 0,11-14 0,-11 10 0,11-5 0,-11 0 0,11 0 0,-11 0 0,5 0 0,-1-1 0,-3 1 0,4 0 0,-1-6 0,-3 10 0,3-8 0,-5 3 0,0-6 0</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55.698"/>
    </inkml:context>
    <inkml:brush xml:id="br0">
      <inkml:brushProperty name="width" value="0.05" units="cm"/>
      <inkml:brushProperty name="height" value="0.05" units="cm"/>
      <inkml:brushProperty name="color" value="#AB008B"/>
    </inkml:brush>
  </inkml:definitions>
  <inkml:trace contextRef="#ctx0" brushRef="#br0">0 1 24575,'39'0'0,"-4"0"0,-19 0 0,0 0 0,7 0 0,-6 0 0,6 0 0,-14 7 0,-2-5 0,-7 5 0</inkml:trace>
</inkml:ink>
</file>

<file path=ppt/ink/ink4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12.306"/>
    </inkml:context>
    <inkml:brush xml:id="br0">
      <inkml:brushProperty name="width" value="0.05" units="cm"/>
      <inkml:brushProperty name="height" value="0.05" units="cm"/>
      <inkml:brushProperty name="color" value="#F812CA"/>
    </inkml:brush>
  </inkml:definitions>
  <inkml:trace contextRef="#ctx0" brushRef="#br0">162 1 17059,'-18'0'0,"-1"7"3330,-1-5-3330,-2 26 1290,13-17-1290,-12 18 683,18-16-683,-13-4 0,14 7 2213,-9-7-2213,3 3 0,1-6 0,1-6 0</inkml:trace>
</inkml:ink>
</file>

<file path=ppt/ink/ink4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12.773"/>
    </inkml:context>
    <inkml:brush xml:id="br0">
      <inkml:brushProperty name="width" value="0.05" units="cm"/>
      <inkml:brushProperty name="height" value="0.05" units="cm"/>
      <inkml:brushProperty name="color" value="#F812CA"/>
    </inkml:brush>
  </inkml:definitions>
  <inkml:trace contextRef="#ctx0" brushRef="#br0">37 0 24575,'7'19'0,"-1"0"0,-6 6 0,10 9 0,-8-7 0,8 7 0,-2-9 0,-6 0 0,5-6 0,-7 4 0,0-9 0,-6 5 0,5-7 0,-26-4 0,15 8 0,-16-13 0,19 14 0,3-16 0,6 5 0</inkml:trace>
</inkml:ink>
</file>

<file path=ppt/ink/ink4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13.874"/>
    </inkml:context>
    <inkml:brush xml:id="br0">
      <inkml:brushProperty name="width" value="0.05" units="cm"/>
      <inkml:brushProperty name="height" value="0.05" units="cm"/>
      <inkml:brushProperty name="color" value="#F812CA"/>
    </inkml:brush>
  </inkml:definitions>
  <inkml:trace contextRef="#ctx0" brushRef="#br0">13 0 24575,'0'18'0,"0"2"0,-6-1 0,5 4 0,-5-3 0,6 14 0,0 2 0,0 10 0,0 10 0,0 3 0,0 4 0,0-3 0,0-5 0,0-18 0,0-9 0,0-10 0,0-5 0,0 0 0,6-6 0,16-1 0,-12-6 0,11 0 0</inkml:trace>
</inkml:ink>
</file>

<file path=ppt/ink/ink4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14.954"/>
    </inkml:context>
    <inkml:brush xml:id="br0">
      <inkml:brushProperty name="width" value="0.05" units="cm"/>
      <inkml:brushProperty name="height" value="0.05" units="cm"/>
      <inkml:brushProperty name="color" value="#F812CA"/>
    </inkml:brush>
  </inkml:definitions>
  <inkml:trace contextRef="#ctx0" brushRef="#br0">1 1 17041,'0'4'0,"0"4"3337,0 17-3337,0 9 1293,0 3-1293,0 18 685,0 12-685,0 3 0,0-3 0,0-12 2219,0-19-2219,0-2 0,0-14 0,0-2 0,0-11 0,0-1 0</inkml:trace>
</inkml:ink>
</file>

<file path=ppt/ink/ink4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15.900"/>
    </inkml:context>
    <inkml:brush xml:id="br0">
      <inkml:brushProperty name="width" value="0.05" units="cm"/>
      <inkml:brushProperty name="height" value="0.05" units="cm"/>
      <inkml:brushProperty name="color" value="#F812CA"/>
    </inkml:brush>
  </inkml:definitions>
  <inkml:trace contextRef="#ctx0" brushRef="#br0">1 93 17972,'0'-13'0,"7"-5"2981,2-2-2981,11-1 1130,1 8-1130,-1 6 593,-2 7-593,-11 11 1899,-1-3-1899,1 16 0,-5-5 0,5 15 0,-7 2 0,0 10 0,-7-9 0,5-3 0,-21-5 0,19-9 0,-22 4 0,12-9 0,12-13 0,-1 3 0,21-18 0,-5 12 0,0-5 0,6 0 0,1 5 0,0-5 0,-2 6 0,1 0 0,-5 0 0,5 0 0,-6 0 0,-6 0 0,-1 0 0</inkml:trace>
</inkml:ink>
</file>

<file path=ppt/ink/ink4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16.688"/>
    </inkml:context>
    <inkml:brush xml:id="br0">
      <inkml:brushProperty name="width" value="0.05" units="cm"/>
      <inkml:brushProperty name="height" value="0.05" units="cm"/>
      <inkml:brushProperty name="color" value="#F812CA"/>
    </inkml:brush>
  </inkml:definitions>
  <inkml:trace contextRef="#ctx0" brushRef="#br0">14 31 18137,'-13'-6'0,"17"4"2916,-2-3-2916,22 5 1101,-5 0-1101,6 0 577,-1-8-577,1 6 1844,-1-5-1844,-4 7 0,-2 0 0,-22 0 0,0 11 0,-9-8 0,5 8 0</inkml:trace>
</inkml:ink>
</file>

<file path=ppt/ink/ink4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17.039"/>
    </inkml:context>
    <inkml:brush xml:id="br0">
      <inkml:brushProperty name="width" value="0.05" units="cm"/>
      <inkml:brushProperty name="height" value="0.05" units="cm"/>
      <inkml:brushProperty name="color" value="#F812CA"/>
    </inkml:brush>
  </inkml:definitions>
  <inkml:trace contextRef="#ctx0" brushRef="#br0">1 1 24575,'36'13'0,"-2"-3"0,0-10 0,3 0 0,-1 0 0,-2 0 0,-9 0 0,-6 0 0,-1 0 0,-16 0 0,2 0 0,-10 0 0</inkml:trace>
</inkml:ink>
</file>

<file path=ppt/ink/ink4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27.442"/>
    </inkml:context>
    <inkml:brush xml:id="br0">
      <inkml:brushProperty name="width" value="0.05" units="cm"/>
      <inkml:brushProperty name="height" value="0.05" units="cm"/>
      <inkml:brushProperty name="color" value="#F812CA"/>
    </inkml:brush>
  </inkml:definitions>
  <inkml:trace contextRef="#ctx0" brushRef="#br0">1 50 24575,'13'0'0,"5"0"0,-3 0 0,9 0 0,-5 0 0,15 0 0,12 0 0,12-12 0,9 9 0,9-8 0,-6 11 0,6 0 0,-18-11 0,-3 9 0,-23-9 0,-5 11 0,-26 6 0,4-4 0,-11 3 0</inkml:trace>
</inkml:ink>
</file>

<file path=ppt/ink/ink4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29.128"/>
    </inkml:context>
    <inkml:brush xml:id="br0">
      <inkml:brushProperty name="width" value="0.05" units="cm"/>
      <inkml:brushProperty name="height" value="0.05" units="cm"/>
      <inkml:brushProperty name="color" value="#F812CA"/>
    </inkml:brush>
  </inkml:definitions>
  <inkml:trace contextRef="#ctx0" brushRef="#br0">1 101 24575,'0'-13'0,"6"6"0,-5-10 0,16 14 0,-7-19 0,8 19 0,-2-18 0,-3 18 0,7-8 0,-6 11 0,-1 6 0,-8 1 0,-5 6 0,0-1 0,-7 7 0,5 0 0,-15 15 0,14 2 0,-17 10 0,17 0 0,-15-9 0,17-9 0,-7-10 0,3-5 0,3-11 0,-4-9 0,12-1 0,-5-9 0,11 15 0,-11-9 0,16 9 0,-9-9 0,11 9 0,-7-3 0,1 5 0,0 0 0,0 0 0,0 0 0,0 0 0,0 0 0,5 0 0,-4 0 0,-1 0 0,-8 0 0</inkml:trace>
</inkml:ink>
</file>

<file path=ppt/ink/ink4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30.411"/>
    </inkml:context>
    <inkml:brush xml:id="br0">
      <inkml:brushProperty name="width" value="0.05" units="cm"/>
      <inkml:brushProperty name="height" value="0.05" units="cm"/>
      <inkml:brushProperty name="color" value="#F812CA"/>
    </inkml:brush>
  </inkml:definitions>
  <inkml:trace contextRef="#ctx0" brushRef="#br0">1 7 16574,'0'4'0,"0"-1"3507,0 16-3507,0-6 1376,0 0-1376,0-1 732,0 1-732,0 5 2386,0-3-2386,0 3 0,6-11 0,-5 4 0,5-4 0,-1 1 0,3-3 0,4-10 0,6-17 0,-10 5 0,8-5 0,-15 11 0,11 9 0,-11-9 0,11 9 0,-5 2 0,0 7 0,-1 6 0,0-6 0,-5 10 0,5-9 0,0 5 0,1-2 0,0-4 0,4 1 0,-3-3 0,4-5 0,1 0 0,-6-5 0,5-3 0,-11-10 0,5-1 0,-6-6 0,0 5 0,0 2 0,0 0 0,0 4 0,-6 1 0,5 2 0,-11 9 0,11-3 0,-5 5 0</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56.366"/>
    </inkml:context>
    <inkml:brush xml:id="br0">
      <inkml:brushProperty name="width" value="0.05" units="cm"/>
      <inkml:brushProperty name="height" value="0.05" units="cm"/>
      <inkml:brushProperty name="color" value="#AB008B"/>
    </inkml:brush>
  </inkml:definitions>
  <inkml:trace contextRef="#ctx0" brushRef="#br0">2 16 24575,'-2'-9'0,"11"2"0,27 7 0,-9 0 0,7 0 0,-17 0 0,-1 0 0,0 0 0,0 0 0,0 0 0,0 0 0,0 0 0,-7 0 0,-2 0 0</inkml:trace>
</inkml:ink>
</file>

<file path=ppt/ink/ink4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31.228"/>
    </inkml:context>
    <inkml:brush xml:id="br0">
      <inkml:brushProperty name="width" value="0.05" units="cm"/>
      <inkml:brushProperty name="height" value="0.05" units="cm"/>
      <inkml:brushProperty name="color" value="#F812CA"/>
    </inkml:brush>
  </inkml:definitions>
  <inkml:trace contextRef="#ctx0" brushRef="#br0">0 67 12837,'15'-18'0,"-2"4"4638,7-6-4638,-6 13 2040,4-1-2040,-5 14 1134,-6 6-1134,-1 8 3926,-6-1-3926,0-1 0,0-5 0,0 0 0,0 0 0,0 0 0,0 0 0,0 0 0,0-1 0,-6-4 0,4 8 0,-9-7 0,9 9 0,8-11 0,7-1 0,7-6 0,-2 0 0,6-12 0,-3 9 0,-1-14 0,-9 21 0,-11-8 0,0 10 0</inkml:trace>
</inkml:ink>
</file>

<file path=ppt/ink/ink4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32.589"/>
    </inkml:context>
    <inkml:brush xml:id="br0">
      <inkml:brushProperty name="width" value="0.05" units="cm"/>
      <inkml:brushProperty name="height" value="0.05" units="cm"/>
      <inkml:brushProperty name="color" value="#F812CA"/>
    </inkml:brush>
  </inkml:definitions>
  <inkml:trace contextRef="#ctx0" brushRef="#br0">309 0 24575,'-18'14'0,"-1"1"0,-1 0 0,2 0 0,3 3 0,1 1 0,-3 6 0,-2 9 0,-3 12 0,-3 11 0,-2 10 0,0 1 0,12-1 0,-15 0 0,25 0 0,-13-9 0,18-3 0,0-9 0,0-10 0,16 3 0,9-10 0,7-10 0,15 3 0,-25-20 0,12 5 0,-26-13 0,3-1 0,-11 0 0,0 1 0</inkml:trace>
</inkml:ink>
</file>

<file path=ppt/ink/ink4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33.358"/>
    </inkml:context>
    <inkml:brush xml:id="br0">
      <inkml:brushProperty name="width" value="0.05" units="cm"/>
      <inkml:brushProperty name="height" value="0.05" units="cm"/>
      <inkml:brushProperty name="color" value="#F812CA"/>
    </inkml:brush>
  </inkml:definitions>
  <inkml:trace contextRef="#ctx0" brushRef="#br0">49 1 24575,'-7'13'0,"1"0"0,0 10 0,5-2 0,-15 19 0,13-4 0,-7 1 0,10-8 0,0-11 0,0-5 0,0-1 0,6 1 0,-5-5 0,5-3 0</inkml:trace>
</inkml:ink>
</file>

<file path=ppt/ink/ink4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34.455"/>
    </inkml:context>
    <inkml:brush xml:id="br0">
      <inkml:brushProperty name="width" value="0.05" units="cm"/>
      <inkml:brushProperty name="height" value="0.05" units="cm"/>
      <inkml:brushProperty name="color" value="#F812CA"/>
    </inkml:brush>
  </inkml:definitions>
  <inkml:trace contextRef="#ctx0" brushRef="#br0">1 56 24575,'19'0'0,"-1"0"0,0 0 0,2-7 0,4 5 0,1-6 0,-1 8 0,-4 0 0,-8-5 0,5 3 0,-14-9 0,13 9 0,-14-9 0,9 9 0,-4-4 0,6 6 0,-6 6 0,-7-4 0,-1 3 0,-5-5 0</inkml:trace>
</inkml:ink>
</file>

<file path=ppt/ink/ink4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34.948"/>
    </inkml:context>
    <inkml:brush xml:id="br0">
      <inkml:brushProperty name="width" value="0.05" units="cm"/>
      <inkml:brushProperty name="height" value="0.05" units="cm"/>
      <inkml:brushProperty name="color" value="#F812CA"/>
    </inkml:brush>
  </inkml:definitions>
  <inkml:trace contextRef="#ctx0" brushRef="#br0">43 0 24575,'-7'18'0,"1"11"0,6-2 0,-7 7 0,5-9 0,-5-1 0,7-4 0,0-2 0,-6-11 0,5 10 0,-5-9 0,11 4 0,-3-6 0,4-6 0</inkml:trace>
</inkml:ink>
</file>

<file path=ppt/ink/ink4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38.318"/>
    </inkml:context>
    <inkml:brush xml:id="br0">
      <inkml:brushProperty name="width" value="0.05" units="cm"/>
      <inkml:brushProperty name="height" value="0.05" units="cm"/>
      <inkml:brushProperty name="color" value="#F812CA"/>
    </inkml:brush>
  </inkml:definitions>
  <inkml:trace contextRef="#ctx0" brushRef="#br0">13 8 11283,'0'-8'0,"0"10"4945,0 18-4945,0 5 2313,0-1-2313,0 1 1317,0-6-1317,-5 11 0,3-20 0,-4 7 0</inkml:trace>
</inkml:ink>
</file>

<file path=ppt/ink/ink4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39.055"/>
    </inkml:context>
    <inkml:brush xml:id="br0">
      <inkml:brushProperty name="width" value="0.05" units="cm"/>
      <inkml:brushProperty name="height" value="0.05" units="cm"/>
      <inkml:brushProperty name="color" value="#F812CA"/>
    </inkml:brush>
  </inkml:definitions>
  <inkml:trace contextRef="#ctx0" brushRef="#br0">1 28 24575,'34'0'0,"12"0"0,11-12 0,20 9 0,2-9-1924,19 12 1924,-8 0 0,-1 0 332,-22 0-332,-21 0 0,-17 0 0,-28 0 0,-4 0 0,-9 0 0,6 0 0</inkml:trace>
</inkml:ink>
</file>

<file path=ppt/ink/ink4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40.149"/>
    </inkml:context>
    <inkml:brush xml:id="br0">
      <inkml:brushProperty name="width" value="0.05" units="cm"/>
      <inkml:brushProperty name="height" value="0.05" units="cm"/>
      <inkml:brushProperty name="color" value="#F812CA"/>
    </inkml:brush>
  </inkml:definitions>
  <inkml:trace contextRef="#ctx0" brushRef="#br0">51 53 24575,'-7'-6'0,"1"-1"0,12-6 0,6 5 0,2-3 0,4 9 0,-5-4 0,0 6 0,0 0 0,5 0 0,-10 6 0,3 7 0,-11 1 0,0 9 0,0-4 0,-12 25 0,-3 4 0,-10 10 0,1-3 0,1-9 0,2-10 0,9-2 0,-6-13 0,15-2 0,-8-16 0,22-6 0,-2-5 0,10-10 0,-5 15 0,5-15 0,1 16 0,-1-5 0,-1 1 0,-5 4 0,0-3 0,0 5 0,0 0 0,-6 5 0,-1-3 0,-6 4 0</inkml:trace>
</inkml:ink>
</file>

<file path=ppt/ink/ink4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40.681"/>
    </inkml:context>
    <inkml:brush xml:id="br0">
      <inkml:brushProperty name="width" value="0.05" units="cm"/>
      <inkml:brushProperty name="height" value="0.05" units="cm"/>
      <inkml:brushProperty name="color" value="#F812CA"/>
    </inkml:brush>
  </inkml:definitions>
  <inkml:trace contextRef="#ctx0" brushRef="#br0">57 0 24575,'-9'19'0,"1"0"0,1 10 0,5 2 0,-15 16 0,14-10 0,-7-3 0,10-9 0,0 0 0,0-11 0,0-3 0</inkml:trace>
</inkml:ink>
</file>

<file path=ppt/ink/ink4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41.198"/>
    </inkml:context>
    <inkml:brush xml:id="br0">
      <inkml:brushProperty name="width" value="0.05" units="cm"/>
      <inkml:brushProperty name="height" value="0.05" units="cm"/>
      <inkml:brushProperty name="color" value="#F812CA"/>
    </inkml:brush>
  </inkml:definitions>
  <inkml:trace contextRef="#ctx0" brushRef="#br0">0 121 24575,'13'-1'0,"-6"2"0,5 12 0,-11 0 0,12 5 0,-11 2 0,11-1 0,-11-1 0,9-5 0,-4 0 0,6-6 0,-6 4 0,5-9 0,-5 4 0,0-12 0,-1-1 0,0-1 0,-5-8 0,5 7 0,-6-14 0,7 3 0,-5-14 0,5-2 0,-7-1 0,0 3 0,0 14 0,0 2 0,0 17 0,-6-4 0,5 11 0,-5-6 0</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57.823"/>
    </inkml:context>
    <inkml:brush xml:id="br0">
      <inkml:brushProperty name="width" value="0.05" units="cm"/>
      <inkml:brushProperty name="height" value="0.05" units="cm"/>
      <inkml:brushProperty name="color" value="#AB008B"/>
    </inkml:brush>
  </inkml:definitions>
  <inkml:trace contextRef="#ctx0" brushRef="#br0">325 234 24575,'0'16'0,"7"-7"0,9-2 0,1-7 0,6 0 0,-7 0 0,0-7 0,0 5 0,1-12 0,-1 12 0,0-12 0,12-7 0,-16-5 0,14 4 0,-24-6 0,5 18 0,-7-13 0,-7 7 0,5 0 0,-5 0 0,7-1 0,-7 9 0,5-7 0,-12 13 0,5-5 0,-7 7 0,0 0 0,7 7 0,-6-5 0,13 13 0,-12-14 0,12 14 0,-12-6 0,12 7 0,-12-7 0,12 12 0,-14-4 0,13 7 0,-6-1 0,2-7 0,5 0 0,-5 0 0,7 0 0,0 0 0,0 0 0,0 1 0,0-1 0,0 0 0,0 6 0,0-4 0,0 5 0,0-7 0,0 0 0,0 0 0,-7 8 0,-2-7 0,-9 13 0,-11 0 0,-14 11 0,9-16 0,-5 4 0,16-27 0,6 12 0,-6-12 0,7 5 0,0-7 0,-7 0 0,-1-9 0,-1 0 0,10-9 0,33 9 0,-11 1 0,18 8 0</inkml:trace>
</inkml:ink>
</file>

<file path=ppt/ink/ink4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42.008"/>
    </inkml:context>
    <inkml:brush xml:id="br0">
      <inkml:brushProperty name="width" value="0.05" units="cm"/>
      <inkml:brushProperty name="height" value="0.05" units="cm"/>
      <inkml:brushProperty name="color" value="#F812CA"/>
    </inkml:brush>
  </inkml:definitions>
  <inkml:trace contextRef="#ctx0" brushRef="#br0">0 51 9367,'6'-14'0,"-4"-2"5119,14 14-5119,-13-9 2637,19 9-2637,-9-4 1560,7 6-1560,-8 11 5892,-6 3-5892,-6 5 0,0-1 0,0-5 0,0 0 0,0 0 0,0 5 0,-6-4 0,5 5 0,-11-7 0,11 7 0,-11-11 0,11 9 0,1-16 0,7 5 0,6-12 0,0 5 0,5-13 0,13 7 0,-4-8 0,-7 8 0,-21 1 0,-8 6 0,-1 0 0</inkml:trace>
</inkml:ink>
</file>

<file path=ppt/ink/ink4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40:42.819"/>
    </inkml:context>
    <inkml:brush xml:id="br0">
      <inkml:brushProperty name="width" value="0.05" units="cm"/>
      <inkml:brushProperty name="height" value="0.05" units="cm"/>
      <inkml:brushProperty name="color" value="#F812CA"/>
    </inkml:brush>
  </inkml:definitions>
  <inkml:trace contextRef="#ctx0" brushRef="#br0">103 1 24575,'0'13'0,"0"-1"0,0 7 0,7 11 0,-5 7 0,15 10 0,-14 8 0,7 3 0,-10 18 0,0-6 0,-18 7 0,14-10 0,-32 0 0,31-10 0,-28-6 0,29-16 0,-17-11 0,20-6 0,-11-11 0,11-1 0,-5-6 0</inkml:trace>
</inkml:ink>
</file>

<file path=ppt/ink/ink4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5T03:03:38.205"/>
    </inkml:context>
    <inkml:brush xml:id="br0">
      <inkml:brushProperty name="width" value="0.05" units="cm"/>
      <inkml:brushProperty name="height" value="0.05" units="cm"/>
      <inkml:brushProperty name="color" value="#F812CA"/>
    </inkml:brush>
  </inkml:definitions>
  <inkml:trace contextRef="#ctx0" brushRef="#br0">1 93 24575,'7'-7'0,"0"0"0,1-1 0,-1 1 0,1-1 0,-4 0 0,3-3 0,-4 6 0,5-5 0,-2 6 0,-2-3 0,3 3 0,-7-2 0,3 8 0,-3-1 0,0 6 0,0 0 0,0 0 0,0 0 0,0 1 0,0-1 0,0 1 0,0 3 0,0 2 0,0 3 0,0 1 0,0-4 0,0 2 0,0-6 0,0 2 0,0-3 0,0 0 0,0-1 0,0 0 0,0 1 0,0-1 0,0 0 0,0 0 0,0 1 0,0-1 0,0 0 0,0 0 0,0-1 0,0 2 0,0-1 0,0 4 0,0-3 0,0 3 0,-3-7 0,0-1 0,-4-3 0,0 0 0,-1 0 0,1 0 0,-1 3 0,0-2 0,1 6 0,-1-7 0,0 4 0,7-4 0,5 0 0,4 0 0,6-4 0,-6 3 0,3-5 0,-4 5 0,1-3 0,-1 4 0,0 0 0,1 0 0,-1 0 0,1 0 0,1 0 0,3 0 0,8 0 0,3 0 0,17 0 0,-10 0 0,5 0 0,-14 0 0,-8 0 0,-2 0 0,-3 0 0,-4 0 0,-1 0 0</inkml:trace>
</inkml:ink>
</file>

<file path=ppt/ink/ink4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1:43.780"/>
    </inkml:context>
    <inkml:brush xml:id="br0">
      <inkml:brushProperty name="width" value="0.05" units="cm"/>
      <inkml:brushProperty name="height" value="0.05" units="cm"/>
      <inkml:brushProperty name="color" value="#F812CA"/>
    </inkml:brush>
  </inkml:definitions>
  <inkml:trace contextRef="#ctx0" brushRef="#br0">0 0 24575,'31'0'0,"-3"0"0,-15 0 0,5 0 0,1 0 0,6 0 0,0 0 0,-6 0 0,-1 0 0,-5 0 0,-6 0 0,-1 0 0</inkml:trace>
</inkml:ink>
</file>

<file path=ppt/ink/ink4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1:44.442"/>
    </inkml:context>
    <inkml:brush xml:id="br0">
      <inkml:brushProperty name="width" value="0.05" units="cm"/>
      <inkml:brushProperty name="height" value="0.05" units="cm"/>
      <inkml:brushProperty name="color" value="#F812CA"/>
    </inkml:brush>
  </inkml:definitions>
  <inkml:trace contextRef="#ctx0" brushRef="#br0">1 27 12579,'9'0'0,"10"0"4697,8 0-4697,6 0 2086,-13 0-2086,4 0 1163,10 0-1163,3 0 4050,-1 0-4050,4-6 0,-19 5 0,2-11 0,-21 11 0,-4-5 0,-11 6 0,6 0 0,1 0 0</inkml:trace>
</inkml:ink>
</file>

<file path=ppt/ink/ink4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2:35.282"/>
    </inkml:context>
    <inkml:brush xml:id="br0">
      <inkml:brushProperty name="width" value="0.05" units="cm"/>
      <inkml:brushProperty name="height" value="0.05" units="cm"/>
      <inkml:brushProperty name="color" value="#F812CA"/>
    </inkml:brush>
  </inkml:definitions>
  <inkml:trace contextRef="#ctx0" brushRef="#br0">33 14 24575,'0'-13'0,"0"27"0,0-3 0,-7 24 0,5-10 0,-5 0 0,7-1 0,-7 1 0,5 16 0,-6-18 0,8 12 0,0-22 0,0-6 0,0-1 0</inkml:trace>
</inkml:ink>
</file>

<file path=ppt/ink/ink4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2:36.002"/>
    </inkml:context>
    <inkml:brush xml:id="br0">
      <inkml:brushProperty name="width" value="0.05" units="cm"/>
      <inkml:brushProperty name="height" value="0.05" units="cm"/>
      <inkml:brushProperty name="color" value="#F812CA"/>
    </inkml:brush>
  </inkml:definitions>
  <inkml:trace contextRef="#ctx0" brushRef="#br0">1 1 24575,'13'0'0,"5"0"0,1 0 0,6 0 0,-1 7 0,10-5 0,3 5 0,9-7 0,-10 0 0,-2 0 0,-9 0 0,-6 0 0,-1 0 0,-11 0 0,-1 0 0</inkml:trace>
</inkml:ink>
</file>

<file path=ppt/ink/ink4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2:36.856"/>
    </inkml:context>
    <inkml:brush xml:id="br0">
      <inkml:brushProperty name="width" value="0.05" units="cm"/>
      <inkml:brushProperty name="height" value="0.05" units="cm"/>
      <inkml:brushProperty name="color" value="#F812CA"/>
    </inkml:brush>
  </inkml:definitions>
  <inkml:trace contextRef="#ctx0" brushRef="#br0">46 0 24575,'0'13'0,"0"0"0,0 5 0,0 2 0,-10 14 0,7 2 0,-7 10 0,0 0 0,7-10 0,-7-2 0,10-14 0,0-2 0,0-11 0,0-1 0</inkml:trace>
</inkml:ink>
</file>

<file path=ppt/ink/ink4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2:37.472"/>
    </inkml:context>
    <inkml:brush xml:id="br0">
      <inkml:brushProperty name="width" value="0.05" units="cm"/>
      <inkml:brushProperty name="height" value="0.05" units="cm"/>
      <inkml:brushProperty name="color" value="#F812CA"/>
    </inkml:brush>
  </inkml:definitions>
  <inkml:trace contextRef="#ctx0" brushRef="#br0">1 2 24575,'5'-1'0,"-3"2"0,3 12 0,-5 0 0,0 5 0,0 1 0,0 6 0,0-6 0,0 4 0,6-8 0,-4 3 0,9-5 0,-4-6 0,0-1 0,-1-6 0</inkml:trace>
</inkml:ink>
</file>

<file path=ppt/ink/ink4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2:38.127"/>
    </inkml:context>
    <inkml:brush xml:id="br0">
      <inkml:brushProperty name="width" value="0.05" units="cm"/>
      <inkml:brushProperty name="height" value="0.05" units="cm"/>
      <inkml:brushProperty name="color" value="#F812CA"/>
    </inkml:brush>
  </inkml:definitions>
  <inkml:trace contextRef="#ctx0" brushRef="#br0">8 72 24575,'-8'-6'0,"8"-1"0,13 0 0,15-5 0,-6 11 0,6-5 0,-10 6 0,1-7 0,6 5 0,9-5 0,2 7 0,1 0 0,-3-8 0,-15 6 0,-1-5 0,-16 7 0,-4 0 0,-5 0 0,1 0 0</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58.723"/>
    </inkml:context>
    <inkml:brush xml:id="br0">
      <inkml:brushProperty name="width" value="0.05" units="cm"/>
      <inkml:brushProperty name="height" value="0.05" units="cm"/>
      <inkml:brushProperty name="color" value="#AB008B"/>
    </inkml:brush>
  </inkml:definitions>
  <inkml:trace contextRef="#ctx0" brushRef="#br0">326 1 24575,'-9'7'0,"-5"-5"0,12 12 0,-12-12 0,12 19 0,-19-9 0,18 18 0,-33 13 0,17 3 0,-6 16 0,-18 0 0,36-4 0,-42-3 0,44 1 0,-23-17 0,26 4 0,-17-12 0,17 0 0,-7-7 0,9 6 0,-7-12 0,5 5 0,-5-7 0,7 7 0,7-13 0,-5 11 0,19-19 0,-11 5 0,13-7 0,0 0 0,-6 0 0,-1 0 0,-9 0 0</inkml:trace>
</inkml:ink>
</file>

<file path=ppt/ink/ink4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2:44.378"/>
    </inkml:context>
    <inkml:brush xml:id="br0">
      <inkml:brushProperty name="width" value="0.05" units="cm"/>
      <inkml:brushProperty name="height" value="0.05" units="cm"/>
      <inkml:brushProperty name="color" value="#F812CA"/>
    </inkml:brush>
  </inkml:definitions>
  <inkml:trace contextRef="#ctx0" brushRef="#br0">0 623 24575,'6'-2'0,"-5"18"0,11 1 0,-11 10 0,5-14 0,5 2 0,-8-2 0,13 7 0,-9-5 0,6-2 0,-6-19 0,-1-2 0,-6-25 0,0 2 0,0-25 0,0-11 0,13-12 0,-9-9 0,9 18 0,-3 5 0,-8 29 0,9 2 0,-11 14 0,5 2 0,-3 5 0,3-5 0,1 9 0,-4-8 0,9 16 0,-10-11 0,11 11 0,-5-5 0,6 6 0,0 0 0,0 0 0,5-7 0,1 5 0,6-5 0,-6 7 0,-1 0 0,-5 0 0,0-6 0,0 4 0,0-3 0,0 5 0,0 0 0,0 0 0,0 0 0,-1 0 0,1 0 0,0 0 0,0 0 0,6-6 0,-5 4 0,5-3 0,-6 5 0,0 0 0,-1 0 0,1 0 0,5 0 0,-9-6 0,13 4 0,-9-3 0,7 5 0,3 0 0,-9 0 0,4 0 0,-5 0 0,0 0 0,0 0 0,0 0 0,0 0 0,0 0 0,0 0 0,0 0 0,-1 0 0,1 0 0,5 0 0,2 0 0,-1-6 0,-1 4 0,-5-4 0,0 6 0,0 0 0,0 0 0,0 0 0,0 0 0,0 0 0,5 0 0,2 0 0,5 0 0,-1 0 0,1 0 0,-6 0 0,0 0 0,-7 0 0,1 0 0,0 0 0,0 0 0,0 0 0,0 0 0,0 0 0,0 0 0,0 0 0,0 0 0,-1 0 0,1 0 0,0 0 0,0 0 0,0 0 0,5 0 0,-4 0 0,-1-5 0,-2 3 0,2-4 0,7 6 0,-1 0 0,5 0 0,-5 0 0,1 0 0,-2 0 0,-5 0 0,-1 0 0,1 0 0,5 0 0,-3 0 0,17 0 0,-15 0 0,10 0 0,-14 0 0,0 0 0,0 0 0,0 0 0,0 0 0,0 6 0,0-4 0,0 3 0,0-5 0,-1 0 0,1 0 0,0 0 0,0 0 0,0 0 0,0 0 0,0 0 0,5 0 0,1 0 0,6 0 0,-6 0 0,-1 0 0,-5 0 0,0 0 0,0 0 0,5 0 0,-4 0 0,4 0 0,-5 0 0,5 0 0,-3 0 0,3 0 0,-5 0 0,0 0 0,-1 0 0,7 0 0,-5 0 0,4 0 0,-5 0 0,0 0 0,0 0 0,-1 0 0,1 0 0,0 0 0,0 0 0,0 0 0,0 0 0,5 0 0,1 0 0,6 0 0,-6 0 0,-1 0 0,-5 0 0,0 0 0,0 0 0,0 0 0,-6 6 0,10-4 0,-3 3 0,5-5 0,-1 0 0,-5 0 0,0 0 0,0 0 0,0 0 0,0 0 0,-1 0 0,1 0 0,0 0 0,0 0 0,11 0 0,-8 0 0,14 0 0,-15 0 0,3 0 0,-5 0 0,0 0 0,0 0 0,0 0 0,0 0 0,5 0 0,-3 0 0,3 0 0,-5 0 0,5 0 0,-3 0 0,3 0 0,-5 0 0,5 6 0,-3-5 0,3 5 0,-5-6 0,0 0 0,5 0 0,1 0 0,1 0 0,3 0 0,-9 0 0,4 0 0,-10-6 0,3 5 0,-4-5 0,6 6 0,5 0 0,-4 0 0,4 0 0,-5 0 0,0 0 0,0-6 0,5 5 0,-4-5 0,5 6 0,-7 0 0,1 0 0,0 0 0,5 0 0,-20 0 0,-1 0 0,-11 0 0,3 0 0</inkml:trace>
</inkml:ink>
</file>

<file path=ppt/ink/ink4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2:46.881"/>
    </inkml:context>
    <inkml:brush xml:id="br0">
      <inkml:brushProperty name="width" value="0.05" units="cm"/>
      <inkml:brushProperty name="height" value="0.05" units="cm"/>
      <inkml:brushProperty name="color" value="#F812CA"/>
    </inkml:brush>
  </inkml:definitions>
  <inkml:trace contextRef="#ctx0" brushRef="#br0">0 122 24575,'21'-34'0,"5"11"0,6-6 0,-3 7 0,-11 20 0,-2-9 0,2 16 0,-11 3 0,-1 5 0,-6-1 0,0 7 0,0 0 0,0 6 0,0-1 0,-7 1 0,5-1 0,-16 10 0,16-12 0,-20 7 0,20-16 0,-20-4 0,19 8 0,-19-14 0,14 8 0,-5-22 0,7 2 0,12-9 0,6 11 0,8 1 0,-7 12 0,9-5 0,1 5 0,-1-1 0,6-3 0,-15 4 0,0-6 0,5 0 0,1-8 0,-5 6 0,-3-5 0</inkml:trace>
</inkml:ink>
</file>

<file path=ppt/ink/ink4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2:49.084"/>
    </inkml:context>
    <inkml:brush xml:id="br0">
      <inkml:brushProperty name="width" value="0.05" units="cm"/>
      <inkml:brushProperty name="height" value="0.05" units="cm"/>
      <inkml:brushProperty name="color" value="#F812CA"/>
    </inkml:brush>
  </inkml:definitions>
  <inkml:trace contextRef="#ctx0" brushRef="#br0">254 13 24575,'-24'-7'0,"4"1"0,0 17 0,-2-1 0,14 9 0,-20 11 0,9 2 0,-19 35 0,12-16 0,3 16 0,3-22 0,17 3 0,0-11 0,12-2 0,12-14 0,-1-8 0,9 9 0,8-18 0,-5 11 0,3-15 0,-15-5 0,-8 3 0,-6-4 0</inkml:trace>
</inkml:ink>
</file>

<file path=ppt/ink/ink4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2:55.551"/>
    </inkml:context>
    <inkml:brush xml:id="br0">
      <inkml:brushProperty name="width" value="0.05" units="cm"/>
      <inkml:brushProperty name="height" value="0.05" units="cm"/>
      <inkml:brushProperty name="color" value="#F812CA"/>
    </inkml:brush>
  </inkml:definitions>
  <inkml:trace contextRef="#ctx0" brushRef="#br0">192 40 18407,'0'-13'0,"-6"0"2808,-1 6-2808,-11 1 1054,-2 6-1054,-5 6 551,5 1-551,2 0 1755,5 4-1755,0-9 0,5 15 0,-8-7 0,13 8 0,-14-3 0,16-3 0,-5 1 0,6 0 0,0 0 0,7 5 0,15 1 0,2-6 0,10-2 0,-10-11 0,-4 0 0,-2 0 0,-5 0 0,-6-6 0,-7 4 0,-7 2 0,-6 2 0,5 9 0,-3-9 0,9 9 0,-14-9 0,7 9 0,-9-10 0,3 16 0,2-14 0,4 19 0,-8-20 0,15 20 0,-15-19 0,15 19 0,-3-8 0,5 5 0,0-1 0,5-11 0,-3 5 0,14-11 0,-7 5 0,14-6 0,-3 0 0,4 0 0,1-8 0,-1 7 0,-4-7 0,-8 2 0,5 5 0,-15-11 0,9 11 0,-11-5 0</inkml:trace>
</inkml:ink>
</file>

<file path=ppt/ink/ink4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2:56.211"/>
    </inkml:context>
    <inkml:brush xml:id="br0">
      <inkml:brushProperty name="width" value="0.05" units="cm"/>
      <inkml:brushProperty name="height" value="0.05" units="cm"/>
      <inkml:brushProperty name="color" value="#F812CA"/>
    </inkml:brush>
  </inkml:definitions>
  <inkml:trace contextRef="#ctx0" brushRef="#br0">33 1 24575,'0'18'0,"0"-4"0,0 10 0,-7-5 0,5 6 0,-12 10 0,12-8 0,-6 9 0,8-17 0,0-1 0,0-5 0,0-17 0,8-4 0,-6-11 0,5 7 0,-7 6 0</inkml:trace>
</inkml:ink>
</file>

<file path=ppt/ink/ink4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2:56.652"/>
    </inkml:context>
    <inkml:brush xml:id="br0">
      <inkml:brushProperty name="width" value="0.05" units="cm"/>
      <inkml:brushProperty name="height" value="0.05" units="cm"/>
      <inkml:brushProperty name="color" value="#F812CA"/>
    </inkml:brush>
  </inkml:definitions>
  <inkml:trace contextRef="#ctx0" brushRef="#br0">1 43 24575,'6'-7'0,"1"-5"0,6 11 0,5-5 0,1-1 0,6 5 0,-1-6 0,1 8 0,-6 0 0,-1 0 0,-5 0 0,-5 6 0,-9-4 0,0 9 0,-11-10 0,11 11 0,-5-11 0,6 5 0</inkml:trace>
</inkml:ink>
</file>

<file path=ppt/ink/ink4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05.735"/>
    </inkml:context>
    <inkml:brush xml:id="br0">
      <inkml:brushProperty name="width" value="0.05" units="cm"/>
      <inkml:brushProperty name="height" value="0.05" units="cm"/>
      <inkml:brushProperty name="color" value="#F812CA"/>
    </inkml:brush>
  </inkml:definitions>
  <inkml:trace contextRef="#ctx0" brushRef="#br0">0 1 24575,'11'7'0,"3"-1"0,5-6 0,14 0 0,-17 0 0,23 0 0,-24 0 0,9 0 0,-17 0 0,-1 0 0</inkml:trace>
</inkml:ink>
</file>

<file path=ppt/ink/ink4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06.897"/>
    </inkml:context>
    <inkml:brush xml:id="br0">
      <inkml:brushProperty name="width" value="0.05" units="cm"/>
      <inkml:brushProperty name="height" value="0.05" units="cm"/>
      <inkml:brushProperty name="color" value="#F812CA"/>
    </inkml:brush>
  </inkml:definitions>
  <inkml:trace contextRef="#ctx0" brushRef="#br0">15 1 24575,'-13'0'0,"12"0"0,13 0 0,18 0 0,12 0 0,4 0 0,0 0 0,-10 0 0,-1 0 0,-16 0 0,-1 0 0,-17 0 0,4 0 0,-11 0 0</inkml:trace>
</inkml:ink>
</file>

<file path=ppt/ink/ink4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08.535"/>
    </inkml:context>
    <inkml:brush xml:id="br0">
      <inkml:brushProperty name="width" value="0.05" units="cm"/>
      <inkml:brushProperty name="height" value="0.05" units="cm"/>
      <inkml:brushProperty name="color" value="#F812CA"/>
    </inkml:brush>
  </inkml:definitions>
  <inkml:trace contextRef="#ctx0" brushRef="#br0">1 113 24575,'5'-7'0,"-3"21"0,4 2 0,-6 18 0,0-9 0,0-1 0,0 1 0,0 0 0,7-1 0,-5 1 0,5-1 0,-7-4 0,0-2 0,0-5 0,0 0 0,0-1 0,6-4 0,1-8 0,6-8 0,15-20 0,-10 6 0,23-26 0,-11 7 0,10-18 0,0 3 0,-2 5 0,-9 12 0,-12 15 0,1 12 0,-15-5 0,8 9 0,-5-5 0,-12 19 0,10-4 0,-12 9 0</inkml:trace>
</inkml:ink>
</file>

<file path=ppt/ink/ink4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09.099"/>
    </inkml:context>
    <inkml:brush xml:id="br0">
      <inkml:brushProperty name="width" value="0.05" units="cm"/>
      <inkml:brushProperty name="height" value="0.05" units="cm"/>
      <inkml:brushProperty name="color" value="#F812CA"/>
    </inkml:brush>
  </inkml:definitions>
  <inkml:trace contextRef="#ctx0" brushRef="#br0">229 0 24575,'-13'0'0,"6"11"0,-10-1 0,7 14 0,-13 6 0,3 6 0,-3 10 0,0 0 0,0 0 0,0 0 0,10 0 0,-8 0 0,19-1 0,-8-8 0,10-3 0,0-15 0,0-1 0,5-10 0,-3 3 0,9-10 0,2 5 0,6-6 0,-5 0 0,-3 0 0</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59.539"/>
    </inkml:context>
    <inkml:brush xml:id="br0">
      <inkml:brushProperty name="width" value="0.05" units="cm"/>
      <inkml:brushProperty name="height" value="0.05" units="cm"/>
      <inkml:brushProperty name="color" value="#AB008B"/>
    </inkml:brush>
  </inkml:definitions>
  <inkml:trace contextRef="#ctx0" brushRef="#br0">1 33 24575,'0'-16'0,"7"7"0,2 2 0,0 14 0,7 8 0,-13 3 0,6 5 0,-2-7 0,-5 0 0,14 7 0,-14 1 0,17 7 0,-17 0 0,7-1 0,-9 1 0,7-6 0,-5 4 0,5-11 0,-7 4 0,0-6 0,0 0 0,0 1 0,-7-8 0,5-2 0,-5-7 0</inkml:trace>
</inkml:ink>
</file>

<file path=ppt/ink/ink4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09.617"/>
    </inkml:context>
    <inkml:brush xml:id="br0">
      <inkml:brushProperty name="width" value="0.05" units="cm"/>
      <inkml:brushProperty name="height" value="0.05" units="cm"/>
      <inkml:brushProperty name="color" value="#F812CA"/>
    </inkml:brush>
  </inkml:definitions>
  <inkml:trace contextRef="#ctx0" brushRef="#br0">0 0 24575,'7'4'0,"-1"-1"0,-6 15 0,6-5 0,-5 5 0,5 1 0,1 6 0,-5-1 0,5 1 0,1 0 0,-7-1 0,12-4 0,-11-2 0,4-5 0,-1-6 0,-3 4 0,-2-9 0,-2 3 0,-4-5 0</inkml:trace>
</inkml:ink>
</file>

<file path=ppt/ink/ink4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09.961"/>
    </inkml:context>
    <inkml:brush xml:id="br0">
      <inkml:brushProperty name="width" value="0.05" units="cm"/>
      <inkml:brushProperty name="height" value="0.05" units="cm"/>
      <inkml:brushProperty name="color" value="#F812CA"/>
    </inkml:brush>
  </inkml:definitions>
  <inkml:trace contextRef="#ctx0" brushRef="#br0">145 1 24575,'-7'5'0,"-4"-3"0,9 9 0,-9-9 0,-4 14 0,6-2 0,-15 0 0,21 8 0,-14-20 0,16 15 0,-11-16 0,11 11 0,-11-11 0,11 11 0,-11-11 0,11 5 0,-5-6 0</inkml:trace>
</inkml:ink>
</file>

<file path=ppt/ink/ink4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10.403"/>
    </inkml:context>
    <inkml:brush xml:id="br0">
      <inkml:brushProperty name="width" value="0.05" units="cm"/>
      <inkml:brushProperty name="height" value="0.05" units="cm"/>
      <inkml:brushProperty name="color" value="#F812CA"/>
    </inkml:brush>
  </inkml:definitions>
  <inkml:trace contextRef="#ctx0" brushRef="#br0">82 0 24575,'0'18'0,"0"-4"0,0 4 0,0-5 0,0 0 0,-5 0 0,3 0 0,-9 0 0,9 0 0,-9 0 0,2 5 0,-5-4 0,0 4 0,7-11 0,1-1 0</inkml:trace>
</inkml:ink>
</file>

<file path=ppt/ink/ink4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11.576"/>
    </inkml:context>
    <inkml:brush xml:id="br0">
      <inkml:brushProperty name="width" value="0.05" units="cm"/>
      <inkml:brushProperty name="height" value="0.05" units="cm"/>
      <inkml:brushProperty name="color" value="#F812CA"/>
    </inkml:brush>
  </inkml:definitions>
  <inkml:trace contextRef="#ctx0" brushRef="#br0">1 7 24575,'6'-7'0,"-5"7"0,10 2 0,-9 9 0,9-10 0,-9 11 0,9-11 0,-9 11 0,9-11 0,-9 11 0,3-5 0,-5 6 0,0 0 0,0 5 0,0-10 0,0 3 0</inkml:trace>
</inkml:ink>
</file>

<file path=ppt/ink/ink4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12.653"/>
    </inkml:context>
    <inkml:brush xml:id="br0">
      <inkml:brushProperty name="width" value="0.05" units="cm"/>
      <inkml:brushProperty name="height" value="0.05" units="cm"/>
      <inkml:brushProperty name="color" value="#F812CA"/>
    </inkml:brush>
  </inkml:definitions>
  <inkml:trace contextRef="#ctx0" brushRef="#br0">148 0 24575,'7'6'0,"6"6"0,-11 8 0,12 4 0,-12 1 0,5 9 0,-7 2 0,0 10 0,0 0 0,0 0 0,-18 3 0,-1-1 0,-8-13 0,5-11 0,7-8 0,2-13 0,-2 14 0,2-16 0,-5 5 0,4-6 0,1 0 0,8 0 0</inkml:trace>
</inkml:ink>
</file>

<file path=ppt/ink/ink4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14.319"/>
    </inkml:context>
    <inkml:brush xml:id="br0">
      <inkml:brushProperty name="width" value="0.05" units="cm"/>
      <inkml:brushProperty name="height" value="0.05" units="cm"/>
      <inkml:brushProperty name="color" value="#F812CA"/>
    </inkml:brush>
  </inkml:definitions>
  <inkml:trace contextRef="#ctx0" brushRef="#br0">1 17 24575,'29'0'0,"-12"0"0,18 0 0,-16-7 0,6 5 0,0-5 0,-1 7 0,1 0 0,-6 0 0,-1 0 0,-5 0 0,6 0 0,-5 0 0,5 0 0,-6 0 0,5 0 0,1 0 0,15 0 0,-12 0 0,5 0 0,-14 0 0,0 5 0,0-3 0,0 4 0,0-6 0,0 0 0,0 0 0,5 0 0,-4 0 0,9 0 0,-3 0 0,4 0 0,1 0 0,-1 0 0,1 0 0,0 0 0,-6 5 0,5-3 0,-10 4 0,5-6 0,-6 0 0,0 0 0,0 0 0,5 5 0,-4-3 0,5 3 0,-6-5 0,5 0 0,-9 0 0,1 0 0</inkml:trace>
</inkml:ink>
</file>

<file path=ppt/ink/ink4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22.562"/>
    </inkml:context>
    <inkml:brush xml:id="br0">
      <inkml:brushProperty name="width" value="0.05" units="cm"/>
      <inkml:brushProperty name="height" value="0.05" units="cm"/>
      <inkml:brushProperty name="color" value="#F812CA"/>
    </inkml:brush>
  </inkml:definitions>
  <inkml:trace contextRef="#ctx0" brushRef="#br0">104 131 24575,'-11'27'0,"-16"45"0,0-16 0,-1 21 0,18-43 0,10-4 0,0-4 0,5-6 0,8-9 0,1-11 0,4 0 0,-3-11 0,-2 2 0,3-14 0,-1 3 0,-6 1 0,9 6 0,-15-3 0,14 13 0,-16 3 0,5 13 0,-6 7 0,5-2 0,4 0 0,4-9 0,2 1 0,3-10 0,1 0 0,6 0 0,-6 0 0,-1 0 0,-10-5 0,3-3 0,-9-5 0,11-5 0,-12-1 0,7-1 0,-8-3 0,-6 9 0,-1 1 0,-6 7 0,5 1 0,8 3 0,8-4 0,10-1 0,1 5 0,6-13 0,-1 14 0,5-22 0,-3 19 0,10-35 0,-15 27 0,4-19 0,-12 18 0,0 0 0,-6-5 0,-1-2 0,-6-4 0,0 4 0,0 2 0,0 0 0,0 3 0,5 3 0,-3 12 0,3 7 0,-5 6 0,0 5 0,0 1 0,-7 6-6784,5 20 6784,-15-6 0,14 18 0,-14-21 0,15-2 0,-13-9 0,13-1 0,-5-4 6784,1-2-6784,5-5 0,-5 0 0,12-6 0,1-1 0,0-12 0,4 4 0,-9-9 0,9 9 0,-9-9 0,14 2 0,-7-4 0,9-2 0,-5 2 0,0 0 0,0 6 0,1-10 0,-1 14 0,3-19 0,3 12 0,-3-3 0,-4 12 0,-6 13 0,-12-3 0,5 22 0,-5-20 0,6 16 0,0-14 0,0 0 0,0 5 0,0-4 0,0 5 0,5-12 0,3-2 0,5-5 0,-1 0 0,1-5 0,0 3 0,12-27 0,-4 15 0,11-19 0,-13 18 0,-1 6 0,-10-7 0,8 13 0,-13-19 0,15 8 0,-16-5 0,5 0 0,-7 6 0,-7 17 0,-2 4 0,-11 26 0,10-6 0,-6 1 0,15-11 0,-5-5 0,6 5 0,0-4 0,6-1 0,-5-2 0,11-9 0,0 3 0,2-5 0,4 0 0,-5-5 0,0 3 0,10-19 0,-3 10 0,4-12 0,-6 8 0,-5 8 0,-6-10 0,10 15 0,-14-20 0,13 19 0,-14-14 0,3 21 0,-5 3 0,0 13 0,0-1 0,0 0 0,0-1 0,0 2 0,0-1 0,0-1 0,0-5 0,0 0 0,-5-6 0,9-7 0,-9-7 0,27-16 0,-11 3 0,13-9 0,-8 4 0,-1 5 0,7-9 0,-13 13 0,4 9 0,-13 10 0,0 9 0,0-6 0</inkml:trace>
</inkml:ink>
</file>

<file path=ppt/ink/ink4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24.196"/>
    </inkml:context>
    <inkml:brush xml:id="br0">
      <inkml:brushProperty name="width" value="0.05" units="cm"/>
      <inkml:brushProperty name="height" value="0.05" units="cm"/>
      <inkml:brushProperty name="color" value="#F812CA"/>
    </inkml:brush>
  </inkml:definitions>
  <inkml:trace contextRef="#ctx0" brushRef="#br0">1 143 24575,'18'0'0,"1"-7"0,1 5 0,-2-11 0,-5 12 0,-6-11 0,9 11 0,-13-16 0,15 3 0,-16-11 0,5 6 0,-7 1 0,-5 10 0,-3 3 0,-10 5 0,4 5 0,-4 3 0,5 4 0,5 16 0,-3-11 0,9 10 0,-3-14 0,5 0 0,0 0 0,0 0 0,0 0 0,0 5 0,0 1 0,5-5 0,3 2 0,4-14 0,7 4 0,0-6 0,6 0 0,-1 0 0,1-8 0,-6 6 0,-1-5 0,-11 1 0,-1 5 0,-6-5 0</inkml:trace>
</inkml:ink>
</file>

<file path=ppt/ink/ink4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25.960"/>
    </inkml:context>
    <inkml:brush xml:id="br0">
      <inkml:brushProperty name="width" value="0.05" units="cm"/>
      <inkml:brushProperty name="height" value="0.05" units="cm"/>
      <inkml:brushProperty name="color" value="#F812CA"/>
    </inkml:brush>
  </inkml:definitions>
  <inkml:trace contextRef="#ctx0" brushRef="#br0">254 14 14031,'-13'-8'0,"0"3"4329,-5 5-4329,-11 0 0,7 5 0,-6-3 1827,11 24-1827,2-15 1000,4 16-1000,-6-12 3388,14-2-3388,-8 7 0,11 0 0,6-6 0,1 3 0,6-16 0,0 5 0,5-6 0,-4 5 0,4-3 0,-5 4 0,-17-6 0,-4 0 0,-16 7 0,4 0 0,-7 17 0,10-3 0,-8 8 0,9-5 0,6 1 0,3 0 0,7-6 0,11 1 0,-3-13 0,16 1 0,-5-8 0,6 0 0,9 0 0,-7-8 0,7 6 0,-13-16 0,-3 10 0,-9-5 0,-3 7 0</inkml:trace>
</inkml:ink>
</file>

<file path=ppt/ink/ink4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26.560"/>
    </inkml:context>
    <inkml:brush xml:id="br0">
      <inkml:brushProperty name="width" value="0.05" units="cm"/>
      <inkml:brushProperty name="height" value="0.05" units="cm"/>
      <inkml:brushProperty name="color" value="#F812CA"/>
    </inkml:brush>
  </inkml:definitions>
  <inkml:trace contextRef="#ctx0" brushRef="#br0">63 0 24575,'-9'20'0,"2"3"0,-1 7 0,6 9 0,-5-1 0,0-3 0,5-15 0,-5-2 0,7-5 0,-6-6 0,4-1 0,-3-6 0</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1:59.967"/>
    </inkml:context>
    <inkml:brush xml:id="br0">
      <inkml:brushProperty name="width" value="0.05" units="cm"/>
      <inkml:brushProperty name="height" value="0.05" units="cm"/>
      <inkml:brushProperty name="color" value="#AB008B"/>
    </inkml:brush>
  </inkml:definitions>
  <inkml:trace contextRef="#ctx0" brushRef="#br0">199 0 24575,'-16'0'0,"0"0"0,7 14 0,-6-11 0,14 25 0,-14-25 0,13 36 0,-12-32 0,12 44 0,-12-38 0,3 28 0,-6-23 0,-1-2 0,9-2 0,-5-12 0,5 5 0,0-14 0,2 5 0,7-5 0</inkml:trace>
</inkml:ink>
</file>

<file path=ppt/ink/ink4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26.993"/>
    </inkml:context>
    <inkml:brush xml:id="br0">
      <inkml:brushProperty name="width" value="0.05" units="cm"/>
      <inkml:brushProperty name="height" value="0.05" units="cm"/>
      <inkml:brushProperty name="color" value="#F812CA"/>
    </inkml:brush>
  </inkml:definitions>
  <inkml:trace contextRef="#ctx0" brushRef="#br0">1 13 24575,'13'-6'0,"9"5"0,-13-5 0,14 6 0,-9 0 0,4 0 0,-5 0 0,0 0 0,0 0 0,5 8 0,-10-7 0,3 7 0</inkml:trace>
</inkml:ink>
</file>

<file path=ppt/ink/ink4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27.301"/>
    </inkml:context>
    <inkml:brush xml:id="br0">
      <inkml:brushProperty name="width" value="0.05" units="cm"/>
      <inkml:brushProperty name="height" value="0.05" units="cm"/>
      <inkml:brushProperty name="color" value="#F812CA"/>
    </inkml:brush>
  </inkml:definitions>
  <inkml:trace contextRef="#ctx0" brushRef="#br0">1 30 24575,'24'0'0,"1"0"0,9 0 0,-7-7 0,7 5 0,-9-5 0,-6 7 0,-7-6 0,0 5 0,-5-5 0,0 6 0,-1 0 0</inkml:trace>
</inkml:ink>
</file>

<file path=ppt/ink/ink4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29.004"/>
    </inkml:context>
    <inkml:brush xml:id="br0">
      <inkml:brushProperty name="width" value="0.05" units="cm"/>
      <inkml:brushProperty name="height" value="0.05" units="cm"/>
      <inkml:brushProperty name="color" value="#F812CA"/>
    </inkml:brush>
  </inkml:definitions>
  <inkml:trace contextRef="#ctx0" brushRef="#br0">13 1 24575,'0'13'0,"0"5"0,0-4 0,-6 4 0,5 1 0,-5-5 0,6 5 0,0-7 0,0 7 0,0-5 0,6-2 0,1-6 0,6-6 0,0 0 0,0-6 0,0 5 0,1-16 0,0 8 0,5-10 0,5-4 0,6-4 0,0 1 0,-6 8 0,-12 5 0,5 12 0,-9-5 0,10 6 0,-11 6 0,5-5 0,-5 5 0,0 0 0,-1 6 0,-6 2 0,0 9 0,-7-3 0,5-1 0,-13 5 0,13-10 0,-11-2 0,12 0 0,-11-11 0,11 10 0,-11-9 0,5 4 0,0-6 0,1 0 0</inkml:trace>
</inkml:ink>
</file>

<file path=ppt/ink/ink4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29.655"/>
    </inkml:context>
    <inkml:brush xml:id="br0">
      <inkml:brushProperty name="width" value="0.05" units="cm"/>
      <inkml:brushProperty name="height" value="0.05" units="cm"/>
      <inkml:brushProperty name="color" value="#F812CA"/>
    </inkml:brush>
  </inkml:definitions>
  <inkml:trace contextRef="#ctx0" brushRef="#br0">14 32 24575,'-6'-7'0,"5"-4"0,-5 3 0,6 7 0,0-4 0,0 11 0</inkml:trace>
</inkml:ink>
</file>

<file path=ppt/ink/ink4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32.680"/>
    </inkml:context>
    <inkml:brush xml:id="br0">
      <inkml:brushProperty name="width" value="0.05" units="cm"/>
      <inkml:brushProperty name="height" value="0.05" units="cm"/>
      <inkml:brushProperty name="color" value="#F812CA"/>
    </inkml:brush>
  </inkml:definitions>
  <inkml:trace contextRef="#ctx0" brushRef="#br0">217 259 24575,'-18'-7'0,"4"1"0,-5 6 0,1 0 0,10 6 0,-24 6 0,27 2 0,-31 13 0,33-7 0,-28 13 0,27-7 0,-11-2 0,9-6 0,4-5 0,-3 0 0,10-6 0,8-1 0,1-6 0,4 0 0,-5 0 0,0-6 0,0-1 0,0-6 0,1-6 0,1 0 0,4-15 0,3-12 0,1-3 0,-8-6 0,13 6 0,-24 11 0,14 1 0,-18 17 0,0 2 0,0 5 0,0 11 0,0 9 0,-10 22 0,8-7 0,-9 11 0,11-19 0,-7 10 0,5-5 0,-5 6 0,-1 0 0,7-1 0,-7 1 0,8-6 0,0 5 0,0-10 0,0 10 0,0-10 0,6-1 0,6-8 0,2-5 0,5 0 0,-7 0 0,1 0 0,10-15 0,-8 5 0,8-12 0,-9 4 0,-1 3 0,2-3 0,-8 5 0,4 6 0,-9-5 0,4 5 0,-12 6 0,4 7 0,-3 8 0,5 5 0,0-1 0,0-4 0,27 20 0,-14-22 0,22 9 0,-22-21 0,0 0 0,-1 0 0,12-14 0,-3 4 0,14-20 0,-5 3 0,7-16 0,0-2 0,-7 4 0,-3 3 0,-7 6 0,-10 11 0,1-5 0,-11 13 0,0 0 0,0 0 0,0 0 0,0 0 0,-6 6 0,5 7 0,-5 12 0,-1 24 0,5-7 0,-13 12 0,13-16 0,-12 0 0,12-1 0,-5 1 0,-1-1 0,6 1 0,-5-6 0,7-1 0,0-5 0,0 0 0,0 0 0,0 5 0,0-4 0,6-1 0,6-8 0,2-5 0,4 0 0,-5 0 0,5 0 0,2-7 0,4 5 0,8-29 0,-6 18 0,1-19 0,-4 16 0,-9 3 0,4-2 0,-11 2 0,6-5 0,-11 4 0,0 1 0,-10 13 0,-6 12 0,6 3 0,-5 3 0,12 0 0,-11-3 0,11 9 0,-5-4 0,17-6 0,-8 2 0,13-14 0,-9 4 0,6-6 0,0 0 0,0-6 0,0 4 0,15-25 0,-6 15 0,8-17 0,-12 20 0,-4-7 0,-1 13 0,2-8 0,-8 17 0,4-5 0,-9 16 0,4-9 0,-1 4 0,-3 5 0,4-3 0,-6 10 0,-6-4 0,4-2 0,-9-11 0,9 4 0,-3-20 0,15 5 0,-1-15 0,11-1 0,2-10 0,-6 7 0,8-11 0,-17 26 0,1-3 0</inkml:trace>
</inkml:ink>
</file>

<file path=ppt/ink/ink4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33.182"/>
    </inkml:context>
    <inkml:brush xml:id="br0">
      <inkml:brushProperty name="width" value="0.05" units="cm"/>
      <inkml:brushProperty name="height" value="0.05" units="cm"/>
      <inkml:brushProperty name="color" value="#F812CA"/>
    </inkml:brush>
  </inkml:definitions>
  <inkml:trace contextRef="#ctx0" brushRef="#br0">0 47 24575,'18'0'0,"2"0"0,14 0 0,2-11 0,10 9 0,9-8 0,-7-1 0,19 9 0,-33-8 0,-2 10 0,-26 0 0</inkml:trace>
</inkml:ink>
</file>

<file path=ppt/ink/ink4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35.493"/>
    </inkml:context>
    <inkml:brush xml:id="br0">
      <inkml:brushProperty name="width" value="0.05" units="cm"/>
      <inkml:brushProperty name="height" value="0.05" units="cm"/>
      <inkml:brushProperty name="color" value="#F812CA"/>
    </inkml:brush>
  </inkml:definitions>
  <inkml:trace contextRef="#ctx0" brushRef="#br0">0 61 12956,'13'-6'0,"5"5"4610,-9-11-4610,13 11 2019,-14-5-2019,10 6 1120,-5 0-1120,-6 6 3870,-1 1-3870,-6 6 0,0 5 0,0 11 0,0-7 0,-6 5 0,5-14 0,-12 5 0,5-9 0,-1-4 0,9-13 0,2-5 0,19-9 0,-12 6 0,14-6 0,-10 15 0,1-10 0,-1 14 0,2-14 0,-2 16 0,5-5 0,-10 0 0,9 5 0,-10 1 0,0 7 0,-1 6 0,-6 0 0,0 0 0,0 0 0,0 0 0,0-1 0,0 7 0,0-5 0,6-2 0,10-21 0,0-1 0,11-14 0,-3 1 0,6-4 0,0 1 0,-1 9 0,0-6 0,-8 19 0,-5-17 0,1 20 0,-9-5 0,5 11 0,-8 3 0,-10-1 0,3 9 0,-4-2 0,6 11 0,0-1 0,0 1 0,0-6 0,6-1 0,1-10 0,6-3 0,5-5 0,-3 0 0,3 0 0,0-7 0,-4 5 0,6-16 0,-7 15 0,3-19 0,-3 19 0,-4-13 0,8 14 0,-4-11 0,7 11 0,-8 1 0,-6 8 0,-12 6 0,5 0 0,-5-1 0,6 1 0,0 5 0,0-3 0,5-3 0,-3-1 0,9-9 0,-3 4 0,4-6 0,1 0 0,0 0 0,0 0 0,5 0 0,2-8 0,4 6 0,0-25 0,-3 11 0,-9-8 0,-5 13 0</inkml:trace>
</inkml:ink>
</file>

<file path=ppt/ink/ink4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36.029"/>
    </inkml:context>
    <inkml:brush xml:id="br0">
      <inkml:brushProperty name="width" value="0.05" units="cm"/>
      <inkml:brushProperty name="height" value="0.05" units="cm"/>
      <inkml:brushProperty name="color" value="#F812CA"/>
    </inkml:brush>
  </inkml:definitions>
  <inkml:trace contextRef="#ctx0" brushRef="#br0">1 9 10170,'0'-8'0,"0"10"0,0 6 0,0 4 0</inkml:trace>
</inkml:ink>
</file>

<file path=ppt/ink/ink4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38.079"/>
    </inkml:context>
    <inkml:brush xml:id="br0">
      <inkml:brushProperty name="width" value="0.05" units="cm"/>
      <inkml:brushProperty name="height" value="0.05" units="cm"/>
      <inkml:brushProperty name="color" value="#F812CA"/>
    </inkml:brush>
  </inkml:definitions>
  <inkml:trace contextRef="#ctx0" brushRef="#br0">0 157 24575,'8'-6'0,"-3"10"0,-5 12 0,0 6 0,6 7 0,-5-11 0,5-5 0,-6 11 0,0-3 0,0 5 0,-6-14 0,5-12 0,6-1 0,4-11 0,9 11 0,-4-16 0,-1 8 0,7-10 0,-1 4 0,1 0 0,-2 6 0,-11-3 0,10 11 0,-9-5 0,5 12 0,-8 1 0,-12 11 0,5 1 0,-5 6 0,7 0 0,7-1 0,-5-4 0,11-8 0,-12-1 0,11-9 0,0 4 0,2-6 0,4 0 0,-5 0 0,0 0 0,0 0 0,0 0 0,5 0 0,6-16 0,2 5 0,3-13 0,-10 9 0,-1 0 0,-1-13 0,-8 12 0,1-12 0,-10 10 0,0 4 0,6 1 0,-5 2 0,-3 20 0,-7-1 0,-7 16 0,6 1 0,-3-11 0,12 8 0,-5-9 0,6 7 0,0-2 0,6-11 0,-5 4 0,16-9 0,-14 9 0,28-9 0,-20 3 0,22 3 0,-14-6 0,6 5 0,-1-7 0,10 0 0,-7-8 0,7 7 0,-2-31 0,-6 19 0,6-20 0,-8 16 0,-4 2 0,-2 1 0,-5 1 0,-6 0 0,-7 6 0,-9 12 0,-14 13 0,-4 12 0,8-5 0,-2-9 0,20 1 0,-5-8 0,6 14 0,0-9 0,6-2 0,6-6 0,20-24 0,-9 8 0,9-20 0,-17 10 0,5-14 0,1-12 0,4-12 0,2-9 0,-12 19 0,3 9 0,-17 21 0,-1 11 0,-7 1 0,0 17 0,-10-1 0,14 14 0,-15-3 0,16 3 0,-16 10 0,16 3 0,-8-1 0,10-2 0,0-15 0,0-1 0,5-10 0,4 8 0,4-13 0,2 8 0,-8-11 0,-1 0 0</inkml:trace>
</inkml:ink>
</file>

<file path=ppt/ink/ink4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38.881"/>
    </inkml:context>
    <inkml:brush xml:id="br0">
      <inkml:brushProperty name="width" value="0.05" units="cm"/>
      <inkml:brushProperty name="height" value="0.05" units="cm"/>
      <inkml:brushProperty name="color" value="#F812CA"/>
    </inkml:brush>
  </inkml:definitions>
  <inkml:trace contextRef="#ctx0" brushRef="#br0">73 17 24575,'-23'15'0,"3"-4"0,2-5 0,7-7 0,22-19 0,-3 12-1696,16-5 0,-16 12 0,4-5 0</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2:00.637"/>
    </inkml:context>
    <inkml:brush xml:id="br0">
      <inkml:brushProperty name="width" value="0.05" units="cm"/>
      <inkml:brushProperty name="height" value="0.05" units="cm"/>
      <inkml:brushProperty name="color" value="#AB008B"/>
    </inkml:brush>
  </inkml:definitions>
  <inkml:trace contextRef="#ctx0" brushRef="#br0">58 0 24575,'16'0'0,"-7"7"0,12-5 0,-18 19 0,25-8 0,-25 16 0,20-2 0,-21 3 0,7 1 0,-9 0 0,0 0 0,0 12 0,0 2 0,0 13 0,-9-13 0,7-2 0,-26-7 0,23-4 0,-28 0 0,30-9 0,-25-12 0,25 10 0,-24-18 0,16 11 0,-5-14 0,9 0 0</inkml:trace>
</inkml:ink>
</file>

<file path=ppt/ink/ink4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40.372"/>
    </inkml:context>
    <inkml:brush xml:id="br0">
      <inkml:brushProperty name="width" value="0.05" units="cm"/>
      <inkml:brushProperty name="height" value="0.05" units="cm"/>
      <inkml:brushProperty name="color" value="#F812CA"/>
    </inkml:brush>
  </inkml:definitions>
  <inkml:trace contextRef="#ctx0" brushRef="#br0">17 1 24575,'0'13'0,"0"0"0,0 5 0,0 1 0,-7 11 0,5-4 0,-5 5 0,7-12 0,0-1 0,0-5 0,0 5 0,10-9 0,-1 2 0,11-22 0,-2 8 0,7-23 0,18 14 0,-15-5 0,6 10 0,-26 13 0,-3 1 0,-5 6 0,-6 0 0,5-1 0,-11-4 0,11 8 0,-16-13 0,7 19 0,-8-19 0,1 18 0,4-18 0,-2 14 0,2-16 0,0 11 0,-5-11 0,15 5 0,-6-6 0,15 0 0</inkml:trace>
</inkml:ink>
</file>

<file path=ppt/ink/ink4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41.383"/>
    </inkml:context>
    <inkml:brush xml:id="br0">
      <inkml:brushProperty name="width" value="0.05" units="cm"/>
      <inkml:brushProperty name="height" value="0.05" units="cm"/>
      <inkml:brushProperty name="color" value="#F812CA"/>
    </inkml:brush>
  </inkml:definitions>
  <inkml:trace contextRef="#ctx0" brushRef="#br0">6 107 8191,'32'-32'0,"-13"17"5063,14-14-5063,-14 19 2818,2-3-2818,-2 5 1719,-7 19-1719,-6-2 6784,-6 9-6784,-6-5 0,5 0 0,-5 5 0,12-10 0,1 3 0,11-18 0,-10-1 0,14-8 0,-19 3 0,19-4 0,-14 4 0,5 10 0,-8 19 0,-10 1 0,3 15 0,-4-12 0,-4 14 0,8 2 0,-9 10 0,1 0 0,8 0 0,-9 0 0,4-10 0,5-2 0,-21-5 0,12-3 0,-12-3 0,9-4 0,-4-5 0,-2-6 0,1 5 0,0-12 0,1 5 0,10-12 0,-9 5 0,15-26 0,-3 11 0,5-18 0,18-4 0,4-2 0,24-14 0,2 0 0,6 0 0,-1 6 0,-3 10 0,0 17 0,-14 4 0,-2 15 0,-9-6 0,-6 8 0,-1 0 0,-5 0 0,-6 6 0,-1-4 0,-6 3 0</inkml:trace>
</inkml:ink>
</file>

<file path=ppt/ink/ink4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50.461"/>
    </inkml:context>
    <inkml:brush xml:id="br0">
      <inkml:brushProperty name="width" value="0.05" units="cm"/>
      <inkml:brushProperty name="height" value="0.05" units="cm"/>
      <inkml:brushProperty name="color" value="#F812CA"/>
    </inkml:brush>
  </inkml:definitions>
  <inkml:trace contextRef="#ctx0" brushRef="#br0">1 0 24575,'18'0'0,"1"0"0,6 0 0,-1 0 0,1 0 0,0 0 0,-6 0 0,4 0 0,-14 0 0,2 0 0</inkml:trace>
</inkml:ink>
</file>

<file path=ppt/ink/ink4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50.745"/>
    </inkml:context>
    <inkml:brush xml:id="br0">
      <inkml:brushProperty name="width" value="0.05" units="cm"/>
      <inkml:brushProperty name="height" value="0.05" units="cm"/>
      <inkml:brushProperty name="color" value="#F812CA"/>
    </inkml:brush>
  </inkml:definitions>
  <inkml:trace contextRef="#ctx0" brushRef="#br0">0 8 13597,'4'0'0,"-1"0"4448,20 0-4448,6 0 1905,-2 0-1905,7 0 1047,-10 0-1047,1 0 3578,-6 0-3578,-6-6 0,-2 4 0,-9 2 0,3 2 0,-5 3 0</inkml:trace>
</inkml:ink>
</file>

<file path=ppt/ink/ink4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51.302"/>
    </inkml:context>
    <inkml:brush xml:id="br0">
      <inkml:brushProperty name="width" value="0.05" units="cm"/>
      <inkml:brushProperty name="height" value="0.05" units="cm"/>
      <inkml:brushProperty name="color" value="#F812CA"/>
    </inkml:brush>
  </inkml:definitions>
  <inkml:trace contextRef="#ctx0" brushRef="#br0">56 0 18053,'0'28'0,"-7"-14"2949,5 36-2949,-5-16 1116,-4 2-1116,9 1 585,-8-3-585,2-10 1872,6-4-1872,-5-2 0,7 0 0,0-10 0,0 3 0</inkml:trace>
</inkml:ink>
</file>

<file path=ppt/ink/ink4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51.927"/>
    </inkml:context>
    <inkml:brush xml:id="br0">
      <inkml:brushProperty name="width" value="0.05" units="cm"/>
      <inkml:brushProperty name="height" value="0.05" units="cm"/>
      <inkml:brushProperty name="color" value="#F812CA"/>
    </inkml:brush>
  </inkml:definitions>
  <inkml:trace contextRef="#ctx0" brushRef="#br0">0 92 13459,'6'-7'0,"-5"-5"4484,11 11-4484,-3 6 1929,-2 3-1929,0 16 1063,1-5-1063,-6 15 3640,15 3-3640,-14 8 0,14-8 0,-15-3 0,5-15 0,-1-6 0,-5 3 0,11-13 0,-11-3 0,11-9 0,-11-14 0,15-6 0,-13-17 0,25-12 0,-24 1 0,32-2 0,-32 26 0,14 2 0,-18 18 0,6 6 0,-5 7 0,-1 7 0,-1 0 0,-5-1 0</inkml:trace>
</inkml:ink>
</file>

<file path=ppt/ink/ink4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1:40.046"/>
    </inkml:context>
    <inkml:brush xml:id="br0">
      <inkml:brushProperty name="width" value="0.05" units="cm"/>
      <inkml:brushProperty name="height" value="0.05" units="cm"/>
      <inkml:brushProperty name="color" value="#F812CA"/>
    </inkml:brush>
  </inkml:definitions>
  <inkml:trace contextRef="#ctx0" brushRef="#br0">254 250 18320,'4'6'0,"-1"-4"2843,16 3-2843,-1-5 1069,-10-6-1069,14 5 559,-19-11-559,19 11 1784,-19-11-1784,13 11 0,-14-16 0,3 9 0,1-10 0,-4 5 0,3 0 0,-5-15 0,0 11 0,0-10 0,0 8 0,0 5 0,-5 2 0,3-5 0,-9 14 0,9-14 0,-9 16 0,3-5 0,-5 6 0,0 0 0,6 6 0,-4-5 0,9 16 0,-9-9 0,9 16 0,-11-5 0,11 0 0,-5 0 0,7-7 0,-6 1 0,5 0 0,-5 5 0,6 2 0,0 4 0,-8 1 0,7-1 0,-7 1 0,8 0 0,0 9 0,-10 22 0,7-14 0,-14 12 0,15-29 0,-5 0 0,-1-1 0,6-4 0,-5-2 0,1-11 0,5 4 0,-16-9 0,3 3 0,-5-5 0,1 0 0,-10-10 0,6 8 0,-1-14 0,6 14 0,10-9 0,0 9 0,1-4 0</inkml:trace>
</inkml:ink>
</file>

<file path=ppt/ink/ink4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1:40.946"/>
    </inkml:context>
    <inkml:brush xml:id="br0">
      <inkml:brushProperty name="width" value="0.05" units="cm"/>
      <inkml:brushProperty name="height" value="0.05" units="cm"/>
      <inkml:brushProperty name="color" value="#F812CA"/>
    </inkml:brush>
  </inkml:definitions>
  <inkml:trace contextRef="#ctx0" brushRef="#br0">270 1 24575,'-13'0'0,"0"5"0,0 3 0,-12 28 0,-1-7 0,-3 15 0,5-15 0,4 5 0,0 3 0,-3 8 0,10 1 0,-15 4 0,24-4 0,-14 4 0,18-14 0,0-2 0,0-9 0,11 7 0,-3-17 0,10 9 0,-5-23 0,0 5 0,0-6 0,0 0 0,-6 0 0,-1 0 0</inkml:trace>
</inkml:ink>
</file>

<file path=ppt/ink/ink4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1:41.739"/>
    </inkml:context>
    <inkml:brush xml:id="br0">
      <inkml:brushProperty name="width" value="0.05" units="cm"/>
      <inkml:brushProperty name="height" value="0.05" units="cm"/>
      <inkml:brushProperty name="color" value="#F812CA"/>
    </inkml:brush>
  </inkml:definitions>
  <inkml:trace contextRef="#ctx0" brushRef="#br0">0 20 15339,'0'-13'0,"0"11"3931,6-2-3931,-5 30 1595,12-10-1595,-11 18 859,13-9-859,-13-1 2851,15 10-2851,-14-7 0,14 7 0,-15-9 0,13-1 0,-14-4 0,12-2 0,-11 0 0,4-10 0,-6 3 0</inkml:trace>
</inkml:ink>
</file>

<file path=ppt/ink/ink4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1:42.138"/>
    </inkml:context>
    <inkml:brush xml:id="br0">
      <inkml:brushProperty name="width" value="0.05" units="cm"/>
      <inkml:brushProperty name="height" value="0.05" units="cm"/>
      <inkml:brushProperty name="color" value="#F812CA"/>
    </inkml:brush>
  </inkml:definitions>
  <inkml:trace contextRef="#ctx0" brushRef="#br0">129 0 18822,'-13'0'0,"0"0"2640,5 6-2640,-8 3 981,13 4-981,-23 11 511,14-4-511,-5 4 1621,4-6-1621,12-5 0,-5 5 0,6-9 0,0 2 0</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30:31.025"/>
    </inkml:context>
    <inkml:brush xml:id="br0">
      <inkml:brushProperty name="width" value="0.05" units="cm"/>
      <inkml:brushProperty name="height" value="0.05" units="cm"/>
      <inkml:brushProperty name="color" value="#004F8B"/>
    </inkml:brush>
  </inkml:definitions>
  <inkml:trace contextRef="#ctx0" brushRef="#br0">588 49 24575,'-16'-9'0,"7"-5"0,-5 12 0,12-12 0,-12 12 0,5-5 0,-7 7 0,-1 0 0,1 0 0,7 7 0,-5 2 0,12 7 0,-12-7 0,12 5 0,-12-5 0,12 8 0,-5-1 0,0 0 0,5 0 0,-5 7 0,0-13 0,5 18 0,-5-11 0,-1 7 0,7-1 0,-7-7 0,8 0 0,0 0 0,-7 0 0,5 0 0,-5 0 0,7 1 0,0-1 0,0 0 0,0 0 0,0 0 0,0 0 0,0 0 0,0 0 0,-7 1 0,5 6 0,-5-5 0,7 5 0,0-7 0,0 0 0,0 7 0,0 1 0,0 7 0,0 7 0,0-12 0,0 4 0,7-14 0,-5 0 0,5 0 0,-7 7 0,0 1 0,0 7 0,0 0 0,-9 14 0,7-18 0,-7 10 0,9-21 0,-7 0 0,5 0 0,-5 0 0,7 0 0,0 8 0,-8-6 0,7 5 0,-7-7 0,8 0 0,0 0 0,-7 0 0,6 1 0,-7-1 0,8 0 0,-7 7 0,5-5 0,-5 5 0,0-7 0,5 1 0,-5 17 0,0-13 0,5 13 0,-5-18 0,0 0 0,5 1 0,-5-1 0,0-7 0,5 23 0,-12-25 0,12 32 0,-13-36 0,14 25 0,-14-18 0,6 6 0,-7-2 0,0-12 0,0 5 0,0-7 0,7-7 0,-12-4 0,8-12 0,-3 3 0,0 5 0,14 7 0,-5 8 0</inkml:trace>
</inkml:ink>
</file>

<file path=ppt/ink/ink4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1:42.670"/>
    </inkml:context>
    <inkml:brush xml:id="br0">
      <inkml:brushProperty name="width" value="0.05" units="cm"/>
      <inkml:brushProperty name="height" value="0.05" units="cm"/>
      <inkml:brushProperty name="color" value="#F812CA"/>
    </inkml:brush>
  </inkml:definitions>
  <inkml:trace contextRef="#ctx0" brushRef="#br0">1 1 24575,'13'6'0,"-6"1"0,14 15 0,-17 8 0,21 11 0,-22 5 0,17 0 0,-17 0 0,7-1 0,-10 11 0,0 1 0,0 1 0,-18 1 0,14-22 0,-22 1 0,24-19 0,-16-7 0,10 5 0,-5-14 0,7 8 0</inkml:trace>
</inkml:ink>
</file>

<file path=ppt/ink/ink4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5:53.800"/>
    </inkml:context>
    <inkml:brush xml:id="br0">
      <inkml:brushProperty name="width" value="0.05" units="cm"/>
      <inkml:brushProperty name="height" value="0.05" units="cm"/>
      <inkml:brushProperty name="color" value="#F812CA"/>
    </inkml:brush>
  </inkml:definitions>
  <inkml:trace contextRef="#ctx0" brushRef="#br0">65 0 24575,'-13'0'0,"6"6"0,-5-4 0,11 9 0,-11-10 0,11 11 0,-11-11 0,11 11 0,-5-5 0,6 6 0,0 0 0,0 0 0,0 0 0,0 0 0,0-1 0,0 1 0,0 0 0,6-6 0,-5 5 0,11-11 0,-5 5 0,6-6 0,0 0 0,0 0 0,0 0 0,-1-6 0,-4-1 0,3 0 0,-9-5 0,3 5 0,1 0 0,-5-5 0,5 5 0,-6-6 0,0 0 0,0 0 0,0 0 0,0 0 0,0 0 0,-6 6 0,-1 1 0,-6 6 0,6 0 0,1 0 0</inkml:trace>
</inkml:ink>
</file>

<file path=ppt/ink/ink4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43.186"/>
    </inkml:context>
    <inkml:brush xml:id="br0">
      <inkml:brushProperty name="width" value="0.05" units="cm"/>
      <inkml:brushProperty name="height" value="0.05" units="cm"/>
      <inkml:brushProperty name="color" value="#F812CA"/>
    </inkml:brush>
  </inkml:definitions>
  <inkml:trace contextRef="#ctx0" brushRef="#br0">312 208 24575,'5'-7'0,"3"1"0,-1 0 0,4 5 0,2-5 0,6 0 0,1-1 0,-1-6 0,-12 0 0,9-2 0,-13-3 0,14 2 0,-16-7 0,5 8 0,-6-8 0,-11 14 0,2-2 0,-9 6 0,5 3 0,-5-4 0,4 6 0,-4 0 0,5 6 0,5 1 0,-3 0 0,9 10 0,-3-8 0,-6 23 0,9-15 0,-8 10 0,4-14 0,4 5 0,-4 2 0,-1 4 0,5 10 0,-5 3 0,-3 9 0,7 0 0,-17-1 0,17-8 0,-7-3 0,-5-5 0,11-4 0,-19 4 0,15-4 0,0-5 0,-4-7 0,11-2 0,-11-9 0,5 4 0,-11-6 0,-2-8 0,-9-9 0,3-2 0,2-3 0,12 2 0,6 11 0,6-2 0</inkml:trace>
</inkml:ink>
</file>

<file path=ppt/ink/ink4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44.245"/>
    </inkml:context>
    <inkml:brush xml:id="br0">
      <inkml:brushProperty name="width" value="0.05" units="cm"/>
      <inkml:brushProperty name="height" value="0.05" units="cm"/>
      <inkml:brushProperty name="color" value="#F812CA"/>
    </inkml:brush>
  </inkml:definitions>
  <inkml:trace contextRef="#ctx0" brushRef="#br0">231 8 24575,'-6'-7'0,"4"7"0,-14 1 0,13 25 0,-28-10 0,18 18 0,-17-11 0,14 2 0,-1 0 0,-2 9 0,9 2 0,-18 13 0,23-2 0,-20-7 0,23-6 0,-5-9 0,7-1 0,0 1 0,0-6 0,11 1 0,-3-13 0,16 6 0,-10-11 0,5 4 0,-12-6 0,-1 0 0</inkml:trace>
</inkml:ink>
</file>

<file path=ppt/ink/ink4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44.698"/>
    </inkml:context>
    <inkml:brush xml:id="br0">
      <inkml:brushProperty name="width" value="0.05" units="cm"/>
      <inkml:brushProperty name="height" value="0.05" units="cm"/>
      <inkml:brushProperty name="color" value="#F812CA"/>
    </inkml:brush>
  </inkml:definitions>
  <inkml:trace contextRef="#ctx0" brushRef="#br0">1 39 8674,'15'-14'0,"-7"-3"5105,4 16-5105,-5-5 2746,6 6-2746,-6 11 1653,-1-3-1653,-6 16 6397,7-5-6397,-5 6 0,5-1 0,-7 1 0,8-1 0,-7 1 0,7-6 0,-8-1 0,0-5 0,5-6 0,-3 5 0,4-11 0,-6 5 0</inkml:trace>
</inkml:ink>
</file>

<file path=ppt/ink/ink4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45.019"/>
    </inkml:context>
    <inkml:brush xml:id="br0">
      <inkml:brushProperty name="width" value="0.05" units="cm"/>
      <inkml:brushProperty name="height" value="0.05" units="cm"/>
      <inkml:brushProperty name="color" value="#F812CA"/>
    </inkml:brush>
  </inkml:definitions>
  <inkml:trace contextRef="#ctx0" brushRef="#br0">137 1 24575,'-13'0'0,"0"6"0,-10 10 0,8-6 0,-10 16 0,12-17 0,-2 3 0,8 5 0,-4-15 0,9 15 0,7-16 0,4 5 0,3-6 0,-6 0 0</inkml:trace>
</inkml:ink>
</file>

<file path=ppt/ink/ink4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45.433"/>
    </inkml:context>
    <inkml:brush xml:id="br0">
      <inkml:brushProperty name="width" value="0.05" units="cm"/>
      <inkml:brushProperty name="height" value="0.05" units="cm"/>
      <inkml:brushProperty name="color" value="#F812CA"/>
    </inkml:brush>
  </inkml:definitions>
  <inkml:trace contextRef="#ctx0" brushRef="#br0">132 0 24575,'14'11'0,"-6"-2"0,-1 14 0,-7-4 0,0 16 0,0 1 0,-10 10 0,7 0 0,-25 3 0,23-12 0,-28 5 0,29-16 0,-22-1 0,23-6 0,-19-11 0,20 9 0,-15-14 0,15 8 0,-3-11 0</inkml:trace>
</inkml:ink>
</file>

<file path=ppt/ink/ink4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46.832"/>
    </inkml:context>
    <inkml:brush xml:id="br0">
      <inkml:brushProperty name="width" value="0.05" units="cm"/>
      <inkml:brushProperty name="height" value="0.05" units="cm"/>
      <inkml:brushProperty name="color" value="#F812CA"/>
    </inkml:brush>
  </inkml:definitions>
  <inkml:trace contextRef="#ctx0" brushRef="#br0">165 249 14607,'-27'0'0,"10"0"4161,-11 0-4161,15 6 1725,0-5-1725,-1 16 937,6-9-937,-10 12 3145,15-7-3145,-14 2 0,16-2 0,-5 0 0,6 0 0,0 5 0,6-10 0,-5 9 0,11-16 0,9 5 0,-4-6 0,11 0 0,-16-6 0,1 5 0,5-26 0,-4 17 0,5-23 0,-2 4 0,3-8 0,5-18 0,-2 7 0,2-8 0,-5 20 0,-8 1 0,1 16 0,-11 1 0,-2 10 0,-2 8 0,-9 8 0,9 4 0,-9 1 0,9 0 0,-4 5 0,6 2 0,0 4 0,0 1 0,0 9 0,0-7 0,0 7 0,0-9 0,0-1 0,6-4 0,6 5 0,8-9 0,-1-1 0,-6-8 0,-8-7 0</inkml:trace>
</inkml:ink>
</file>

<file path=ppt/ink/ink4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47.483"/>
    </inkml:context>
    <inkml:brush xml:id="br0">
      <inkml:brushProperty name="width" value="0.05" units="cm"/>
      <inkml:brushProperty name="height" value="0.05" units="cm"/>
      <inkml:brushProperty name="color" value="#F812CA"/>
    </inkml:brush>
  </inkml:definitions>
  <inkml:trace contextRef="#ctx0" brushRef="#br0">1 95 8191,'10'-25'0,"-7"-7"5063,19 30-5063,-8-15 2818,10 8-2818,-4 2 1719,-8 5-1719,0 3 6784,-11 16-6784,5-9 0,-1 11 0,-3-7 0,4 7 0,1 0 0,-5 15 0,5 2 0,0 1 0,-5-3 0,5-10 0,-7-4 0,6-2 0,-4-5 0,3 0 0,-5-6 0,0-1 0</inkml:trace>
</inkml:ink>
</file>

<file path=ppt/ink/ink4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47.964"/>
    </inkml:context>
    <inkml:brush xml:id="br0">
      <inkml:brushProperty name="width" value="0.05" units="cm"/>
      <inkml:brushProperty name="height" value="0.05" units="cm"/>
      <inkml:brushProperty name="color" value="#F812CA"/>
    </inkml:brush>
  </inkml:definitions>
  <inkml:trace contextRef="#ctx0" brushRef="#br0">186 0 16198,'-13'0'0,"-5"0"3641,-11 0-3641,13 11 0,-16-1 1442,30 9-1442,-20-3 770,19-3-770,-14 2 2524,16-2-2524,-11-6 0,11 9 0,-5-7 0,0 3 0,5-6 0,-5-6 0</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30:31.026"/>
    </inkml:context>
    <inkml:brush xml:id="br0">
      <inkml:brushProperty name="width" value="0.05" units="cm"/>
      <inkml:brushProperty name="height" value="0.05" units="cm"/>
      <inkml:brushProperty name="color" value="#004F8B"/>
    </inkml:brush>
  </inkml:definitions>
  <inkml:trace contextRef="#ctx0" brushRef="#br0">255 26 24575,'0'23'0,"0"-8"0,-9 35 0,6-19 0,-15-1 0,16 1 0,-27 5 0,25-3 0,-35 8 0,35-8 0,-35 8 0,35-15 0,-29 4 0,20-7 0,-10-10 0,5 0 0,9-20 0,2-2 0,7-7 0,0 0 0,0 0 0,0 0 0,0 0 0,0-7 0,7 12 0,-5-10 0,12 20 0,-5-7 0,14 8 0,-13 14 0,11-10 0,-19 23 0,19-24 0,-18 25 0,18-25 0,-19 25 0,12-25 0,-12 25 0,12-25 0,-12 18 0,13-19 0,-14 12 0,14-12 0,-6 12 0,7-12 0,6 5 0,3-7 0,6-9 0,-7 7 0,-9-21 0,18 7 0,-27-8 0,34 0 0,-37 7 0,24-3 0,-23 4 0,17-3 0,-19 3 0,5 0 0,-7 0 0,0 0 0,0-7 0,0 6 0,0-13 0,-7 20 0,5-18 0,-5 18 0,-1-13 0,7 0 0,-20 13 0,17-18 0,-17 25 0,20-18 0,-14 19 0,14-12 0,-20 12 0,4-14 0,-8 14 0,3-8 0,13 3 0,-6 6 0,6-7 0,0 1 0,-12 5 0,11-5 0,-13 7 0,7 0 0,0 0 0,-6 26 0,5-13 0,-5 22 0,13-19 0,-12 2 0,9 5 0,-4-10 0,6 0 0</inkml:trace>
</inkml:ink>
</file>

<file path=ppt/ink/ink4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3:49.434"/>
    </inkml:context>
    <inkml:brush xml:id="br0">
      <inkml:brushProperty name="width" value="0.05" units="cm"/>
      <inkml:brushProperty name="height" value="0.05" units="cm"/>
      <inkml:brushProperty name="color" value="#F812CA"/>
    </inkml:brush>
  </inkml:definitions>
  <inkml:trace contextRef="#ctx0" brushRef="#br0">354 52 14309,'-6'-7'0,"4"-4"4249,-9 9-4249,9-9 1778,-9 9-1778,4-9 970,-7 9-970,1-4 3269,0 6-3269,6 6 0,-4-4 0,9 24 0,-11-10 0,11 18 0,-5 0 0,-3 2 0,7 19 0,-7-6 0,10 15 0,0 13 0,0 4 0,0 17 0,0-19 0,0-2 0,0-10 0,0-9 0,-10-3 0,7-19 0,-22 3 0,15-19 0,-13-3 0,10-6 0,0-9 0,0 4 0,-5-6 0,10-6 0,-14-3 0,19-4 0,-19-4 0,19 4 0,-8-1 0,5 0 0,5 1 0,-5-5 0,12 4 0,1 2 0,0 6 0,-1 6 0</inkml:trace>
</inkml:ink>
</file>

<file path=ppt/ink/ink4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5:58.520"/>
    </inkml:context>
    <inkml:brush xml:id="br0">
      <inkml:brushProperty name="width" value="0.05" units="cm"/>
      <inkml:brushProperty name="height" value="0.05" units="cm"/>
      <inkml:brushProperty name="color" value="#F812CA"/>
    </inkml:brush>
  </inkml:definitions>
  <inkml:trace contextRef="#ctx0" brushRef="#br0">78 8 24575,'-13'-8'0,"6"8"0,-5 2 0,11 9 0,-11-9 0,11 9 0,-11-4 0,11 6 0,-5 0 0,0-6 0,5 5 0,-5-5 0,6 6 0,0 0 0,0-1 0,0 1 0,0 0 0,0 0 0,0 0 0,6-6 0,1-1 0,6-6 0,0 0 0,0 0 0,0 0 0,-6-6 0,4 5 0,-9-11 0,9 11 0,-9-11 0,9 11 0,-9-11 0,9 11 0,-10-11 0,5 5 0,-6-6 0,0 0 0,0 0 0,0 0 0,0 0 0,0 0 0,-6 6 0,-1-5 0,-6 11 0,0-5 0,0 6 0,-5 7 0,-2-5 0,7 5 0,2-7 0</inkml:trace>
</inkml:ink>
</file>

<file path=ppt/ink/ink4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6:46.997"/>
    </inkml:context>
    <inkml:brush xml:id="br0">
      <inkml:brushProperty name="width" value="0.05" units="cm"/>
      <inkml:brushProperty name="height" value="0.05" units="cm"/>
      <inkml:brushProperty name="color" value="#F812CA"/>
    </inkml:brush>
  </inkml:definitions>
  <inkml:trace contextRef="#ctx0" brushRef="#br0">135 221 24575,'-6'-7'0,"5"7"0,-11 1 0,5 11 0,-6-5 0,-2 11 0,8-4 0,-6-1 0,11-2 0,-4-4 0,6 6 0,-5-6 0,3 5 0,-4-5 0,6 6 0,0 0 0,-5-6 0,3 4 0,-4-3 0,6 4 0,0 1 0,0 0 0,6-6 0,1-1 0,6-6 0,0 0 0,0 0 0,0 0 0,-6-6 0,4 5 0,-3-11 0,-1 5 0,4 0 0,-9-5 0,3 5 0,1 0 0,-4-10 0,3 9 0,-5-11 0,6 6 0,-5 0 0,5 0 0,-6 0 0,0 0 0,0 0 0,0 0 0,0 0 0,0 0 0,0 0 0,0 0 0,0-5 0,0-1 0,-6-1 0,5 2 0,-11 5 0,5 0 0,-6 0 0,0 0 0,6 0 0,-5 6 0,11-5 0,-5 5 0,0 0 0,5-5 0,-11 11 0,5-5 0,-6 6 0,0 0 0,0 0 0,0 6 0,6 15 0,1-10 0,6 10 0</inkml:trace>
</inkml:ink>
</file>

<file path=ppt/ink/ink4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6:48.167"/>
    </inkml:context>
    <inkml:brush xml:id="br0">
      <inkml:brushProperty name="width" value="0.05" units="cm"/>
      <inkml:brushProperty name="height" value="0.05" units="cm"/>
      <inkml:brushProperty name="color" value="#F812CA"/>
    </inkml:brush>
  </inkml:definitions>
  <inkml:trace contextRef="#ctx0" brushRef="#br0">1 0 24575,'7'6'0,"-1"7"0,-1 1 0,-3 4 0,3-5 0,-5 0 0,0-1 0,0 7 0,8 0 0,-6 6 0,5-1 0,-7-4 0,0-2 0,0-5 0,0 5 0,6-10 0,-5 9 0,5-10 0,-6 6 0,0 0 0,0-6 0,0-1 0</inkml:trace>
</inkml:ink>
</file>

<file path=ppt/ink/ink4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6:48.707"/>
    </inkml:context>
    <inkml:brush xml:id="br0">
      <inkml:brushProperty name="width" value="0.05" units="cm"/>
      <inkml:brushProperty name="height" value="0.05" units="cm"/>
      <inkml:brushProperty name="color" value="#F812CA"/>
    </inkml:brush>
  </inkml:definitions>
  <inkml:trace contextRef="#ctx0" brushRef="#br0">159 1 24575,'-13'0'0,"6"6"0,-10 2 0,14 6 0,-23 10 0,16-9 0,-22 17 0,17-17 0,-2 8 0,6-16 0,9-1 0,-4-6 0</inkml:trace>
</inkml:ink>
</file>

<file path=ppt/ink/ink4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6:49.880"/>
    </inkml:context>
    <inkml:brush xml:id="br0">
      <inkml:brushProperty name="width" value="0.05" units="cm"/>
      <inkml:brushProperty name="height" value="0.05" units="cm"/>
      <inkml:brushProperty name="color" value="#F812CA"/>
    </inkml:brush>
  </inkml:definitions>
  <inkml:trace contextRef="#ctx0" brushRef="#br0">332 0 18257,'-13'0'0,"0"0"2868,0 6-2868,0 1 1080,6 6-1080,-10 1 566,15 5-566,-33 9 1804,16 4-1804,-16 1 0,-8 38 0,19-27 0,-7 33 0,3-27 0,24-4 0,-22-6 0,25-6 0,-7-9 0,8-1 0,0 1 0,6 0 0,6-4 0,12 8 0,-2-7 0,1 2 0,-3-12 0,-6-6 0,-2-6 0,-6 0 0</inkml:trace>
</inkml:ink>
</file>

<file path=ppt/ink/ink4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6:53.193"/>
    </inkml:context>
    <inkml:brush xml:id="br0">
      <inkml:brushProperty name="width" value="0.05" units="cm"/>
      <inkml:brushProperty name="height" value="0.05" units="cm"/>
      <inkml:brushProperty name="color" value="#F812CA"/>
    </inkml:brush>
  </inkml:definitions>
  <inkml:trace contextRef="#ctx0" brushRef="#br0">56 8 24575,'-6'-7'0,"4"12"0,-3 3 0,5 10 0,-6-5 0,4 0 0,-3 5 0,-1-4 0,4 5 0,-3-7 0,5 1 0,-8 5 0,6-3 0,-5-3 0,7-6 0</inkml:trace>
</inkml:ink>
</file>

<file path=ppt/ink/ink4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6:53.739"/>
    </inkml:context>
    <inkml:brush xml:id="br0">
      <inkml:brushProperty name="width" value="0.05" units="cm"/>
      <inkml:brushProperty name="height" value="0.05" units="cm"/>
      <inkml:brushProperty name="color" value="#F812CA"/>
    </inkml:brush>
  </inkml:definitions>
  <inkml:trace contextRef="#ctx0" brushRef="#br0">1 0 24575,'13'6'0,"-6"6"0,-2 3 0,-5 3 0,0 0 0,0-4 0,0 4 0,0-5 0,0 5 0,0-4 0,6-1 0,-4-2 0,3-10 0,-5 5 0</inkml:trace>
</inkml:ink>
</file>

<file path=ppt/ink/ink4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6:54.368"/>
    </inkml:context>
    <inkml:brush xml:id="br0">
      <inkml:brushProperty name="width" value="0.05" units="cm"/>
      <inkml:brushProperty name="height" value="0.05" units="cm"/>
      <inkml:brushProperty name="color" value="#F812CA"/>
    </inkml:brush>
  </inkml:definitions>
  <inkml:trace contextRef="#ctx0" brushRef="#br0">1 14 24575,'6'-8'0,"6"2"0,2 6 0,9 0 0,-3 0 0,4 0 0,1 0 0,0 0 0,-1 0 0,-4 0 0,-14 0 0,-2 0 0,-9 0 0</inkml:trace>
</inkml:ink>
</file>

<file path=ppt/ink/ink4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6:55.203"/>
    </inkml:context>
    <inkml:brush xml:id="br0">
      <inkml:brushProperty name="width" value="0.05" units="cm"/>
      <inkml:brushProperty name="height" value="0.05" units="cm"/>
      <inkml:brushProperty name="color" value="#F812CA"/>
    </inkml:brush>
  </inkml:definitions>
  <inkml:trace contextRef="#ctx0" brushRef="#br0">1 39 24575,'5'-7'0,"-3"-4"0,9 9 0,-9-9 0,9 9 0,-4-4 0,6 6 0,0 0 0,0 0 0,-6 6 0,-1 1 0,-6 11 0,0-3 0,0 3 0,0-5 0,0-1 0,-6 1 0,5 0 0,-11 0 0,11 5 0,-11-4 0,17-1 0,1-7 0,23-6 0,-7 0 0,11-6 0,-19 4 0,5-3 0,-12-1 0,-7 4 0,-1-3 0,-5 5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19:38.142"/>
    </inkml:context>
    <inkml:brush xml:id="br0">
      <inkml:brushProperty name="width" value="0.05" units="cm"/>
      <inkml:brushProperty name="height" value="0.05" units="cm"/>
      <inkml:brushProperty name="color" value="#FF0066"/>
    </inkml:brush>
  </inkml:definitions>
  <inkml:trace contextRef="#ctx0" brushRef="#br0">565 49 24575,'-8'-16'0,"0"7"0,-9 2 0,1 7 0,0-7 0,0 5 0,0-5 0,0 7 0,0 0 0,0 0 0,-1 0 0,1 0 0,-6 0 0,4 0 0,2 7 0,2-5 0,5 5 0,-7-7 0,7 7 0,-12-5 0,10 12 0,-11-12 0,13 12 0,-5-12 0,5 5 0,0 0 0,-6-5 0,6 5 0,0 1 0,-5-7 0,12 14 0,-12-14 0,12 14 0,-19-13 0,18 12 0,-18-12 0,12 12 0,0-5 0,-5 0 0,12 5 0,-14 2 0,13 8 0,-6 0 0,9-1 0,0-7 0,-7-7 0,5 5 0,-5-5 0,7 8 0,0-1 0,0 0 0,0 6 0,0-4 0,0 5 0,0-7 0,0 0 0,0 0 0,7 0 0,-5 1 0,12-8 0,-12 11 0,12-16 0,-12 17 0,13-20 0,-14 14 0,14-13 0,-6 12 0,7-5 0,0 0 0,-7 5 0,5-12 0,-12 12 0,12-12 0,-5 5 0,0 0 0,6-5 0,-6 5 0,7 1 0,0-7 0,-7 14 0,5-14 0,-5 7 0,7-8 0,0 0 0,0 0 0,1 0 0,-8 7 0,5-5 0,-5 5 0,7-7 0,0 0 0,0 0 0,0 0 0,0 0 0,1 0 0,-1 0 0,0 0 0,0 0 0,0 0 0,0 0 0,0-7 0,0 5 0,1-5 0,-8-1 0,5 7 0,-5-6 0,0-1 0,5 7 0,-5-7 0,7 1 0,0 5 0,1-12 0,-1 12 0,0-12 0,0 12 0,-7-12 0,5 12 0,-12-12 0,12 12 0,-12-12 0,12 5 0,-12-7 0,13 7 0,-14-6 0,7 6 0,-8-7 0,0 0 0,0 0 0,7 7 0,-6-5 0,7 5 0,-8-8 0,0 1 0,7 7 0,-5-5 0,5 5 0,-7-7 0,0 0 0,0 0 0,0 0 0,0-1 0,-7 9 0,5-7 0,-5 6 0,7-7 0,-8 7 0,7-5 0,-6 5 0,-1 0 0,7-5 0,-14 12 0,13-13 0,-12 14 0,12-14 0,-12 13 0,12-12 0,-12 12 0,12-12 0,-5 5 0,0 0 0,5-5 0,-12 12 0,5-5 0,0 0 0,-6 5 0,6-5 0,0 0 0,-5 5 0,5-5 0,0-1 0,-12 7 0,4-7 0,-7 8 0,1 0 0,14 0 0,2 0 0</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30:31.027"/>
    </inkml:context>
    <inkml:brush xml:id="br0">
      <inkml:brushProperty name="width" value="0.05" units="cm"/>
      <inkml:brushProperty name="height" value="0.05" units="cm"/>
      <inkml:brushProperty name="color" value="#004F8B"/>
    </inkml:brush>
  </inkml:definitions>
  <inkml:trace contextRef="#ctx0" brushRef="#br0">74 0 24575,'0'12'0,"0"-6"0,0 23 0,0-12 0,-7-1 0,5 0 0,-5 6 0,-2 3 0,7 6 0,-7-1 0,9 1 0,-10 0 0,8-7 0,-7-1 0,9-7 0,0 0 0,-7 0 0,5 7 0,-5-19 0,7 7 0,0-18 0</inkml:trace>
</inkml:ink>
</file>

<file path=ppt/ink/ink5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6:56.325"/>
    </inkml:context>
    <inkml:brush xml:id="br0">
      <inkml:brushProperty name="width" value="0.05" units="cm"/>
      <inkml:brushProperty name="height" value="0.05" units="cm"/>
      <inkml:brushProperty name="color" value="#F812CA"/>
    </inkml:brush>
  </inkml:definitions>
  <inkml:trace contextRef="#ctx0" brushRef="#br0">1 17 24575,'34'-9'0,"-13"1"0,12 8 0,-14 0 0,17 0 0,-9 0 0,9 0 0,-12 0 0,-4 0 0,-2 0 0,-5 0 0,-6 6 0,4-5 0,-9 5 0,4-6 0</inkml:trace>
</inkml:ink>
</file>

<file path=ppt/ink/ink5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6:57.483"/>
    </inkml:context>
    <inkml:brush xml:id="br0">
      <inkml:brushProperty name="width" value="0.05" units="cm"/>
      <inkml:brushProperty name="height" value="0.05" units="cm"/>
      <inkml:brushProperty name="color" value="#F812CA"/>
    </inkml:brush>
  </inkml:definitions>
  <inkml:trace contextRef="#ctx0" brushRef="#br0">8 56 24575,'-8'-5'0,"8"3"0,2-9 0,9 9 0,2-11 0,1 11 0,9-11 0,-4 12 0,6-5 0,-6 6 0,-6 6 0,-7 1 0,-6 11 0,0 1 0,0 6 0,0-1 0,0-4 0,0-2 0,-8 0 0,1-4 0,-8 4 0,2-5 0,0 0 0,0 0 0,6 0 0,7-6 0,7-1 0,11-14 0,1 7 0,1-13 0,-2 13 0,0-5 0,1-1 0,1 5 0,-2-5 0,-5 1 0,0 5 0,5-13 0,-10 13 0,3-7 0</inkml:trace>
</inkml:ink>
</file>

<file path=ppt/ink/ink5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00.685"/>
    </inkml:context>
    <inkml:brush xml:id="br0">
      <inkml:brushProperty name="width" value="0.05" units="cm"/>
      <inkml:brushProperty name="height" value="0.05" units="cm"/>
      <inkml:brushProperty name="color" value="#F812CA"/>
    </inkml:brush>
  </inkml:definitions>
  <inkml:trace contextRef="#ctx0" brushRef="#br0">0 182 24575,'0'-29'0,"16"3"0,3-16 0,6 23 0,-1-7 0,-11 23 0,1-14 0,-1 16 0,0-5 0,-6 0 0,10 5 0,-9-5 0,11 6 0,-12 11 0,4-8 0,-9 19 0,3-14 0,-5 10 0,0 0 0,8 2 0,-7 4 0,7 1 0,-8-1 0,0-4 0,0-2 0,0-5 0,-6 0 0,5 0 0,-11 0 0,11-1 0,-16 9 0,3-5 0,0 5 0,-8-5 0,20-3 0,-20 3 0,13-3 0,-9-4 0,5-3 0,6-12 0,-5 4 0,11-14 0,-5 7 0,6-9 0,0 5 0,0-5 0,6 9 0,-5-8 0,11 16 0,0-5 0,7 6 0,6 0 0,-6 0 0,-1 0 0,-10 6 0,-3-5 0,-5 5 0</inkml:trace>
</inkml:ink>
</file>

<file path=ppt/ink/ink5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01.675"/>
    </inkml:context>
    <inkml:brush xml:id="br0">
      <inkml:brushProperty name="width" value="0.05" units="cm"/>
      <inkml:brushProperty name="height" value="0.05" units="cm"/>
      <inkml:brushProperty name="color" value="#F812CA"/>
    </inkml:brush>
  </inkml:definitions>
  <inkml:trace contextRef="#ctx0" brushRef="#br0">0 27 8191,'9'-20'0,"4"13"5063,-11 14-5063,4 7 2818,-1 4-2818,-3-5 1719,3 0-1719,6 2 6784,-8-2-6784,14 1 0,-16-1 0,11 6 0,-11-5 0,5 5 0,-6-6 0,0 0 0,0-6 0,0-2 0</inkml:trace>
</inkml:ink>
</file>

<file path=ppt/ink/ink5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02.215"/>
    </inkml:context>
    <inkml:brush xml:id="br0">
      <inkml:brushProperty name="width" value="0.05" units="cm"/>
      <inkml:brushProperty name="height" value="0.05" units="cm"/>
      <inkml:brushProperty name="color" value="#F812CA"/>
    </inkml:brush>
  </inkml:definitions>
  <inkml:trace contextRef="#ctx0" brushRef="#br0">151 0 24575,'-13'0'0,"6"6"0,-5-4 0,11 14 0,-16-2 0,3 0 0,0 2 0,-8-14 0,20 9 0,-20-9 0,19 9 0,-14-10 0,16 5 0,-5-6 0</inkml:trace>
</inkml:ink>
</file>

<file path=ppt/ink/ink5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03.798"/>
    </inkml:context>
    <inkml:brush xml:id="br0">
      <inkml:brushProperty name="width" value="0.05" units="cm"/>
      <inkml:brushProperty name="height" value="0.05" units="cm"/>
      <inkml:brushProperty name="color" value="#F812CA"/>
    </inkml:brush>
  </inkml:definitions>
  <inkml:trace contextRef="#ctx0" brushRef="#br0">0 1 24575,'0'13'0,"0"0"0,6-6 0,-5 4 0,11-9 0,-11 9 0,16-9 0,-9 9 0,10-9 0,-5 3 0,0 1 0,5-4 0,2 3 0,-1-5 0,-1 0 0,-5 0 0,0 0 0,5 0 0,-9-6 0,7 5 0,-14-11 0,3 5 0,-10 0 0,-3 1 0,-5 6 0,0 0 0,0 0 0,0 0 0,6 6 0,-4-5 0,3 11 0,-10-11 0,10 16 0,-14-14 0,19 13 0,-14-14 0,16 14 0,-11-13 0,11 19 0,-12-8 0,11 10 0,-6-4 0,3-8 0,3 5 0,-4-9 0,6 10 0,0-5 0,6-6 0,-5 5 0,11-11 0,-5 11 0,6-11 0,0 11 0,0-11 0,-6 10 0,4-9 0,-3 9 0,5-9 0,-6 9 0,4-9 0,-9 9 0,9-9 0,-10 9 0,11-10 0,-11 11 0,11-11 0,-11 11 0,5-5 0,-6 6 0,0 0 0,-6-6 0,5 4 0,-16-2 0,8 4 0,-14-4 0,15 3 0,-14-11 0,8 5 0,-11-6 0,6 0 0,1 0 0,10 0 0,2 0 0</inkml:trace>
</inkml:ink>
</file>

<file path=ppt/ink/ink5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04.817"/>
    </inkml:context>
    <inkml:brush xml:id="br0">
      <inkml:brushProperty name="width" value="0.05" units="cm"/>
      <inkml:brushProperty name="height" value="0.05" units="cm"/>
      <inkml:brushProperty name="color" value="#F812CA"/>
    </inkml:brush>
  </inkml:definitions>
  <inkml:trace contextRef="#ctx0" brushRef="#br0">237 1 24575,'-13'0'0,"5"5"0,-3-3 0,4 9 0,-1 2 0,-8 2 0,7 4 0,-11 1 0,-5 19 0,3 0 0,-5 9 0,15-14 0,-11-5 0,19-4 0,-11 4 0,7-4 0,6 0 0,-5-1 0,7 1 0,0-1 0,0-4 0,0-2 0,0 0 0,0-3 0,6 3 0,-5-5 0,16-6 0,-14 10 0,19-14 0,-14 13 0,15-14 0,-14 9 0,7-9 0,-14 9 0,4-9 0,-6 3 0</inkml:trace>
</inkml:ink>
</file>

<file path=ppt/ink/ink5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05.769"/>
    </inkml:context>
    <inkml:brush xml:id="br0">
      <inkml:brushProperty name="width" value="0.05" units="cm"/>
      <inkml:brushProperty name="height" value="0.05" units="cm"/>
      <inkml:brushProperty name="color" value="#F812CA"/>
    </inkml:brush>
  </inkml:definitions>
  <inkml:trace contextRef="#ctx0" brushRef="#br0">144 1 24575,'15'11'0,"-8"12"0,6-2 0,-11 12 0,4-13 0,-6 4 0,0 1 0,0 9 0,0 2 0,-18 13 0,-5 28 0,1-20 0,-3 9 0,23-32 0,-17-13 0,17-2 0,-20-11 0,19 4 0,-14-11 0,10 5 0,-6-6 0,6 0 0,1 0 0</inkml:trace>
</inkml:ink>
</file>

<file path=ppt/ink/ink5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06.721"/>
    </inkml:context>
    <inkml:brush xml:id="br0">
      <inkml:brushProperty name="width" value="0.05" units="cm"/>
      <inkml:brushProperty name="height" value="0.05" units="cm"/>
      <inkml:brushProperty name="color" value="#F812CA"/>
    </inkml:brush>
  </inkml:definitions>
  <inkml:trace contextRef="#ctx0" brushRef="#br0">0 14 24575,'6'-8'0,"1"3"0,11 5 0,2 0 0,4 0 0,-4 0 0,-8 5 0,-6 2 0,-6 6 0,0 0 0,0 0 0,0 0 0,0 0 0,0 0 0,-6 0 0,5 0 0,-11 0 0,3 5 0,-4-4 0,4 4 0,-2-11 0,20-1 0,-6-6 0,20 0 0,-4 0 0,6 0 0,0 0 0,-1-8 0,1 7 0,-1-7 0,1 8 0,-17 0 0,-5 0 0,-16 0 0</inkml:trace>
</inkml:ink>
</file>

<file path=ppt/ink/ink5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10.301"/>
    </inkml:context>
    <inkml:brush xml:id="br0">
      <inkml:brushProperty name="width" value="0.05" units="cm"/>
      <inkml:brushProperty name="height" value="0.05" units="cm"/>
      <inkml:brushProperty name="color" value="#F812CA"/>
    </inkml:brush>
  </inkml:definitions>
  <inkml:trace contextRef="#ctx0" brushRef="#br0">1 0 24575,'29'8'0,"-7"-7"0,14 7 0,-11-8 0,0 0 0,10 0 0,-13 0 0,7 0 0,-16 0 0,-6-6 0,5 4 0,-5-3 0,0 5 0,-1 0 0</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30:31.028"/>
    </inkml:context>
    <inkml:brush xml:id="br0">
      <inkml:brushProperty name="width" value="0.05" units="cm"/>
      <inkml:brushProperty name="height" value="0.05" units="cm"/>
      <inkml:brushProperty name="color" value="#004F8B"/>
    </inkml:brush>
  </inkml:definitions>
  <inkml:trace contextRef="#ctx0" brushRef="#br0">0 9 24575,'7'-9'0,"4"16"0,-1 22 0,-1-2 0,-2 8 0,-5-19 0,5 6 0,-7-4 0,0 5 0,0 0 0,0 1 0,0 7 0,0-1 0,0 1 0,0-6 0,0-3 0,0 1 0,7-20 0,4-4 0,11-36 0,13-20 0,6-8 0,-4 7 0,-5 18 0,-2 5 0,-18 16 0,14-2 0,-24 21 0,5 9 0,-7 7 0,7-7 0,-5 5 0,5-5 0,-7 14 0,0 13 0,0-9 0,0 8 0,0-19 0,0 0 0,0 0 0,0 0 0,0 0 0,-7 0 0,5 1 0,-5-1 0,7 0 0,-7 0 0,5 0 0,-5 0 0,7 0 0,13-32 0,-10 17 0,9-27 0</inkml:trace>
</inkml:ink>
</file>

<file path=ppt/ink/ink5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10.863"/>
    </inkml:context>
    <inkml:brush xml:id="br0">
      <inkml:brushProperty name="width" value="0.05" units="cm"/>
      <inkml:brushProperty name="height" value="0.05" units="cm"/>
      <inkml:brushProperty name="color" value="#F812CA"/>
    </inkml:brush>
  </inkml:definitions>
  <inkml:trace contextRef="#ctx0" brushRef="#br0">40 1 24575,'0'19'0,"-6"-1"0,5 0 0,-5 1 0,6 6 0,-6-6 0,5 0 0,-5-7 0,6 1 0,0 5 0,0-3 0,0 3 0,0-5 0,0 0 0,-6-6 0,5-2 0,-5-5 0</inkml:trace>
</inkml:ink>
</file>

<file path=ppt/ink/ink5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12.724"/>
    </inkml:context>
    <inkml:brush xml:id="br0">
      <inkml:brushProperty name="width" value="0.05" units="cm"/>
      <inkml:brushProperty name="height" value="0.05" units="cm"/>
      <inkml:brushProperty name="color" value="#F812CA"/>
    </inkml:brush>
  </inkml:definitions>
  <inkml:trace contextRef="#ctx0" brushRef="#br0">1 0 24575,'0'13'0,"0"0"0,0 0 0,0 11 0,0-3 0,0 9 0,0-6 0,0 10 0,0 3 0,0-1 0,0-2 0,0-14 0,0-2 0,0 0 0,0-4 0,0 4 0,0-5 0,0 0 0,0 0 0,0 0 0,0 0 0,0 0 0,5-6 0,3-2 0,20-26 0,-11 10 0,12-22 0,-14 13 0,2-4 0,-1-1 0,0 0 0,1 0 0,-1 1 0,-7-1 0,10 4 0,-17 2 0,15 11 0,-16-4 0,11 5 0,-5-6 0,6 0 0,0 6 0,-6-5 0,5 11 0,-11-11 0,10 11 0,-9-11 0,9 11 0,-9-11 0,-7 11 0,2-5 0,-8 6 0</inkml:trace>
</inkml:ink>
</file>

<file path=ppt/ink/ink5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14.567"/>
    </inkml:context>
    <inkml:brush xml:id="br0">
      <inkml:brushProperty name="width" value="0.05" units="cm"/>
      <inkml:brushProperty name="height" value="0.05" units="cm"/>
      <inkml:brushProperty name="color" value="#F812CA"/>
    </inkml:brush>
  </inkml:definitions>
  <inkml:trace contextRef="#ctx0" brushRef="#br0">274 1 24575,'-13'0'0,"0"6"0,-10 10 0,14 0 0,-27 10 0,16-2 0,-12 1 0,-13 45 0,31-26 0,-10 6 0,2 1 0,17 1 0,-12 17 0,17-32 0,0 3 0,5-20 0,-3 4 0,14-17 0,-13 5 0,19-11 0,-14 5 0,10-6 0,1 0 0,-5 0 0,-2 0 0,-6 0 0</inkml:trace>
</inkml:ink>
</file>

<file path=ppt/ink/ink5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15.721"/>
    </inkml:context>
    <inkml:brush xml:id="br0">
      <inkml:brushProperty name="width" value="0.05" units="cm"/>
      <inkml:brushProperty name="height" value="0.05" units="cm"/>
      <inkml:brushProperty name="color" value="#F812CA"/>
    </inkml:brush>
  </inkml:definitions>
  <inkml:trace contextRef="#ctx0" brushRef="#br0">1 27 16251,'0'-13'0,"5"6"3622,2 1-3622,1 12 1433,-3 6-1433,1 2 765,-4 4-765,11 6 2504,-12 6-2504,14 3 0,-13 1 0,12-9 0,-12-6 0,6-1 0,-3-11 0,-3 5 0,3-17 0,-10 10 0,3-11 0,-4 6 0</inkml:trace>
</inkml:ink>
</file>

<file path=ppt/ink/ink5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16.127"/>
    </inkml:context>
    <inkml:brush xml:id="br0">
      <inkml:brushProperty name="width" value="0.05" units="cm"/>
      <inkml:brushProperty name="height" value="0.05" units="cm"/>
      <inkml:brushProperty name="color" value="#F812CA"/>
    </inkml:brush>
  </inkml:definitions>
  <inkml:trace contextRef="#ctx0" brushRef="#br0">163 0 18459,'-13'0'0,"6"6"2787,-10-5-2787,7 16 1045,-13-1-1045,12 4 546,-11 1-546,12-2 1738,-10 2-1738,11-2 0,-4-6 0,11-8 0,-3-5 0</inkml:trace>
</inkml:ink>
</file>

<file path=ppt/ink/ink5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16.682"/>
    </inkml:context>
    <inkml:brush xml:id="br0">
      <inkml:brushProperty name="width" value="0.05" units="cm"/>
      <inkml:brushProperty name="height" value="0.05" units="cm"/>
      <inkml:brushProperty name="color" value="#F812CA"/>
    </inkml:brush>
  </inkml:definitions>
  <inkml:trace contextRef="#ctx0" brushRef="#br0">30 1 24575,'7'5'0,"6"8"0,-11 1 0,5 20 0,-7-12 0,0 14 0,0-12 0,-7 1 0,5 0 0,-5-6 0,1-1 0,5-5 0,-12 5 0,11-4 0,-11-1 0,11-8 0,-4-5 0</inkml:trace>
</inkml:ink>
</file>

<file path=ppt/ink/ink5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17.507"/>
    </inkml:context>
    <inkml:brush xml:id="br0">
      <inkml:brushProperty name="width" value="0.05" units="cm"/>
      <inkml:brushProperty name="height" value="0.05" units="cm"/>
      <inkml:brushProperty name="color" value="#F812CA"/>
    </inkml:brush>
  </inkml:definitions>
  <inkml:trace contextRef="#ctx0" brushRef="#br0">101 1 24575,'20'7'0,"-7"19"0,4-14 0,-14 21 0,23-7 0,-22-1 0,11 4 0,-8-4 0,-5 9 0,5 2 0,-7 10 0,-12 10 0,9-8 0,-26 11 0,24-22 0,-28 5 0,29-17 0,-32 4 0,31-10 0,-26 0 0,21-1 0,-9-8 0,10 7 0,-2-16 0,9 5 0,-4-6 0</inkml:trace>
</inkml:ink>
</file>

<file path=ppt/ink/ink5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18.773"/>
    </inkml:context>
    <inkml:brush xml:id="br0">
      <inkml:brushProperty name="width" value="0.05" units="cm"/>
      <inkml:brushProperty name="height" value="0.05" units="cm"/>
      <inkml:brushProperty name="color" value="#F812CA"/>
    </inkml:brush>
  </inkml:definitions>
  <inkml:trace contextRef="#ctx0" brushRef="#br0">8 11 13551,'-8'6'0,"23"-5"4460,1 5-4460,18-6 1913,-9 0-1913,-1 0 1053,10 0-1053,-7-7 3598,7 5-3598,-14-5 0,-2 7 0,-11-6 0,-7 4 0,-7 2 0,-1 2 0,3 3 0</inkml:trace>
</inkml:ink>
</file>

<file path=ppt/ink/ink5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19.419"/>
    </inkml:context>
    <inkml:brush xml:id="br0">
      <inkml:brushProperty name="width" value="0.05" units="cm"/>
      <inkml:brushProperty name="height" value="0.05" units="cm"/>
      <inkml:brushProperty name="color" value="#F812CA"/>
    </inkml:brush>
  </inkml:definitions>
  <inkml:trace contextRef="#ctx0" brushRef="#br0">0 37 24575,'4'0'0,"4"0"0,17 0 0,9-11 0,3 9 0,-1-8 0,-2 10 0,-9 0 0,-6-6 0,-1 4 0,-21-3 0,-5 5 0,-6 5 0,3-3 0,11 4 0</inkml:trace>
</inkml:ink>
</file>

<file path=ppt/ink/ink5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21.091"/>
    </inkml:context>
    <inkml:brush xml:id="br0">
      <inkml:brushProperty name="width" value="0.05" units="cm"/>
      <inkml:brushProperty name="height" value="0.05" units="cm"/>
      <inkml:brushProperty name="color" value="#F812CA"/>
    </inkml:brush>
  </inkml:definitions>
  <inkml:trace contextRef="#ctx0" brushRef="#br0">127 1 24575,'-13'0'0,"0"0"0,5 6 0,-3-5 0,9 11 0,-11 0 0,1 7 0,-6 17 0,5-9 0,-1 9 0,12-12 0,-6-4 0,8-2 0,0-5 0,0 0 0,0-1 0,6-4 0,-4 3 0,3-4 0,1 0 0,-5 5 0,11-11 0,-5 5 0,6-6 0,0 0 0,0 0 0,0 0 0,-6-6 0,4 5 0,-4-11 0,6 11 0,-5-11 0,3 11 0,-4-11 0,6 5 0,0-6 0,0 0 0,-6 0 0,4 6 0,-9-10 0,4 8 0,-1-3 0,-3 1 0,4 3 0,-6-5 0,0 0 0,0 0 0,0 0 0,0 0 0,-6 6 0,4-5 0,-9 11 0,9-11 0,-9 11 0,9-11 0,-9 11 0,4-5 0,-12 6 0,5 0 0,-4 0 0,5 0 0,0 0 0,6 0 0,1 0 0</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30:31.033"/>
    </inkml:context>
    <inkml:brush xml:id="br0">
      <inkml:brushProperty name="width" value="0.05" units="cm"/>
      <inkml:brushProperty name="height" value="0.05" units="cm"/>
      <inkml:brushProperty name="color" value="#004F8B"/>
    </inkml:brush>
  </inkml:definitions>
  <inkml:trace contextRef="#ctx0" brushRef="#br0">0 198 24575,'0'16'0,"0"0"0,0 1 0,8-8 0,0 5 0,15-12 0,1 5 0,7-16 0,6-13 0,0-11 0,-4-4 0,-11 0 0,-6 20 0,-14-10 0,5 10 0,-7-8 0,0 3 0,0 6 0,-7 7 0,-2 1 0,-7 8 0,-1 0 0,1 0 0,7 8 0,-5-7 0,5 14 0,-7-6 0,0 0 0,7 12 0,-5-11 0,12 13 0,-13-14 0,14 5 0,-7 2 0,-1 8 0,7 7 0,-16 0 0,15-1 0,-6 1 0,9 0 0,0 0 0,0-7 0,0-1 0,0-7 0,8-7 0,0 5 0,9-12 0,-1 5 0,0-7 0,7 9 0,1-6 0,7 6 0,-7-9 0,1-14 0,-2 2 0,-4-12 0,16-6 0,-14 5 0,1 2 0,-13 9 0</inkml:trace>
</inkml:ink>
</file>

<file path=ppt/ink/ink5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52.458"/>
    </inkml:context>
    <inkml:brush xml:id="br0">
      <inkml:brushProperty name="width" value="0.05" units="cm"/>
      <inkml:brushProperty name="height" value="0.05" units="cm"/>
      <inkml:brushProperty name="color" value="#F812CA"/>
    </inkml:brush>
  </inkml:definitions>
  <inkml:trace contextRef="#ctx0" brushRef="#br0">39 36 24575,'-7'-6'0,"-4"10"0,9-2 0,-9 5 0,9 9 0,-4-2 0,6 5 0,6-6 0,1-7 0,6-6 0,0 0 0,0 0 0,0 0 0,-6-6 0,10 4 0,-15-24 0,9 15 0,-11-22 0,-5 19 0,-8 2 0,-6 6 0,-1 6 0,2 0 0,5 6 0,6 6 0,1-4 0,6 3 0</inkml:trace>
</inkml:ink>
</file>

<file path=ppt/ink/ink5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53.522"/>
    </inkml:context>
    <inkml:brush xml:id="br0">
      <inkml:brushProperty name="width" value="0.05" units="cm"/>
      <inkml:brushProperty name="height" value="0.05" units="cm"/>
      <inkml:brushProperty name="color" value="#F812CA"/>
    </inkml:brush>
  </inkml:definitions>
  <inkml:trace contextRef="#ctx0" brushRef="#br0">40 47 9840,'-13'-7'0,"0"7"5102,6 12-5102,1 2 2559,6 4-2559,0 0 1498,0-3-1498,6-3 5576,-5-1-5576,11-9 0,0 4 0,2-6 0,-2-11 0,5 8 0,-14-29 0,8 22 0,-5-18 0,-5 10 0,5 3 0,-12 3 0,4 0 0,-9 11 0,4-5 0,-6 6 0,0 0 0,5 6 0,-3-5 0,9 11 0,-9-5 0,9 6 0,-3 0 0,10-6 0,-3-1 0,4-6 0</inkml:trace>
</inkml:ink>
</file>

<file path=ppt/ink/ink5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54.416"/>
    </inkml:context>
    <inkml:brush xml:id="br0">
      <inkml:brushProperty name="width" value="0.05" units="cm"/>
      <inkml:brushProperty name="height" value="0.05" units="cm"/>
      <inkml:brushProperty name="color" value="#F812CA"/>
    </inkml:brush>
  </inkml:definitions>
  <inkml:trace contextRef="#ctx0" brushRef="#br0">26 20 24575,'-7'5'0,"-5"-3"0,11 9 0,-5-4 0,6 12 0,6-5 0,-5 4 0,11-11 0,-11 4 0,11-9 0,0 4 0,7-14 0,6-1 0,-11-11 0,2 4 0,-14-7 0,3 8 0,-10 3 0,3 0 0,-9 11 0,3-5 0,1 12 0,-4-5 0,9 11 0,-9-11 0,9 11 0,-4-5 0,6 0 0,0-1 0</inkml:trace>
</inkml:ink>
</file>

<file path=ppt/ink/ink5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55.367"/>
    </inkml:context>
    <inkml:brush xml:id="br0">
      <inkml:brushProperty name="width" value="0.05" units="cm"/>
      <inkml:brushProperty name="height" value="0.05" units="cm"/>
      <inkml:brushProperty name="color" value="#F812CA"/>
    </inkml:brush>
  </inkml:definitions>
  <inkml:trace contextRef="#ctx0" brushRef="#br0">43 0 24575,'-7'6'0,"1"16"0,6-6 0,0 12 0,0-10 0,0 1 0,0 6 0,0-1 0,-7 1 0,5 0 0,-5-1 0,7 1 0,0-1 0,0 1 0,0-6 0,0-1 0,0 0 0,-6-9 0,5 8 0,-5-16 0,6 5 0</inkml:trace>
</inkml:ink>
</file>

<file path=ppt/ink/ink5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56.097"/>
    </inkml:context>
    <inkml:brush xml:id="br0">
      <inkml:brushProperty name="width" value="0.05" units="cm"/>
      <inkml:brushProperty name="height" value="0.05" units="cm"/>
      <inkml:brushProperty name="color" value="#F812CA"/>
    </inkml:brush>
  </inkml:definitions>
  <inkml:trace contextRef="#ctx0" brushRef="#br0">0 83 24575,'21'-17'0,"-5"8"0,18-1 0,0 0 0,2 7 0,10-7 0,0 10 0,0-10 0,-10 7 0,4-7 0,-25 16 0,8-5 0,-22 10 0,5-3 0,-6 5 0,0-6 0,0-2 0</inkml:trace>
</inkml:ink>
</file>

<file path=ppt/ink/ink5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56.906"/>
    </inkml:context>
    <inkml:brush xml:id="br0">
      <inkml:brushProperty name="width" value="0.05" units="cm"/>
      <inkml:brushProperty name="height" value="0.05" units="cm"/>
      <inkml:brushProperty name="color" value="#F812CA"/>
    </inkml:brush>
  </inkml:definitions>
  <inkml:trace contextRef="#ctx0" brushRef="#br0">0 14 24575,'4'0'0,"-1"0"0,16 0 0,-1 0 0,1 0 0,6 0 0,-1 0 0,1 0 0,5 0 0,-9 0 0,3 0 0,-11 0 0,5 0 0,-10-6 0,9 4 0,-15-3 0,3 5 0</inkml:trace>
</inkml:ink>
</file>

<file path=ppt/ink/ink5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57.535"/>
    </inkml:context>
    <inkml:brush xml:id="br0">
      <inkml:brushProperty name="width" value="0.05" units="cm"/>
      <inkml:brushProperty name="height" value="0.05" units="cm"/>
      <inkml:brushProperty name="color" value="#F812CA"/>
    </inkml:brush>
  </inkml:definitions>
  <inkml:trace contextRef="#ctx0" brushRef="#br0">40 0 24575,'-6'13'0,"4"0"0,-3 0 0,5 0 0,-6 0 0,4 0 0,-3-1 0,-1 1 0,4 0 0,-3 0 0,15-6 0,-1-1 0,20-6 0,-8 0 0,4 0 0,4 0 0,-8 0 0,5 0 0,-14 0 0,-6 0 0</inkml:trace>
</inkml:ink>
</file>

<file path=ppt/ink/ink5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57.991"/>
    </inkml:context>
    <inkml:brush xml:id="br0">
      <inkml:brushProperty name="width" value="0.05" units="cm"/>
      <inkml:brushProperty name="height" value="0.05" units="cm"/>
      <inkml:brushProperty name="color" value="#F812CA"/>
    </inkml:brush>
  </inkml:definitions>
  <inkml:trace contextRef="#ctx0" brushRef="#br0">83 1 24575,'-7'6'0,"-5"1"0,11 6 0,-12 5 0,11 11 0,-16 7 0,16 0 0,-9-1 0,4-11 0,5 1 0,-5-6 0,7-1 0,0-11 0,0-1 0</inkml:trace>
</inkml:ink>
</file>

<file path=ppt/ink/ink5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58.938"/>
    </inkml:context>
    <inkml:brush xml:id="br0">
      <inkml:brushProperty name="width" value="0.05" units="cm"/>
      <inkml:brushProperty name="height" value="0.05" units="cm"/>
      <inkml:brushProperty name="color" value="#F812CA"/>
    </inkml:brush>
  </inkml:definitions>
  <inkml:trace contextRef="#ctx0" brushRef="#br0">1 0 24575,'24'0'0,"12"0"0,-9 0 0,8 0 0,-15 0 0,-2 0 0,-5 0 0,0 0 0,5 0 0,1 0 0,-5 0 0,-3 0 0</inkml:trace>
</inkml:ink>
</file>

<file path=ppt/ink/ink5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7:59.350"/>
    </inkml:context>
    <inkml:brush xml:id="br0">
      <inkml:brushProperty name="width" value="0.05" units="cm"/>
      <inkml:brushProperty name="height" value="0.05" units="cm"/>
      <inkml:brushProperty name="color" value="#F812CA"/>
    </inkml:brush>
  </inkml:definitions>
  <inkml:trace contextRef="#ctx0" brushRef="#br0">1 17 24575,'6'7'0,"6"-1"-9831,7-6 8341,6 0 4308,9 0-2818,2 0 1719,10 0-1719,-9-7 0,-3 5 0,-10-5 6784,-4 7-6784,-2 0 0,-11-6 0,-1 4 0,-6-3 0</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30:31.034"/>
    </inkml:context>
    <inkml:brush xml:id="br0">
      <inkml:brushProperty name="width" value="0.05" units="cm"/>
      <inkml:brushProperty name="height" value="0.05" units="cm"/>
      <inkml:brushProperty name="color" value="#004F8B"/>
    </inkml:brush>
  </inkml:definitions>
  <inkml:trace contextRef="#ctx0" brushRef="#br0">0 5 24575,'7'9'0,"2"6"0,8-14 0,-1 7 0,6-8 0,3 0 0,17 0 0,4 0 0,-1-10 0,-8 8 0,-15-7 0,-13 2 0,-2 5 0,-7-5 0</inkml:trace>
</inkml:ink>
</file>

<file path=ppt/ink/ink5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35.479"/>
    </inkml:context>
    <inkml:brush xml:id="br0">
      <inkml:brushProperty name="width" value="0.05" units="cm"/>
      <inkml:brushProperty name="height" value="0.05" units="cm"/>
      <inkml:brushProperty name="color" value="#F812CA"/>
    </inkml:brush>
  </inkml:definitions>
  <inkml:trace contextRef="#ctx0" brushRef="#br0">30 1 18091,'-5'4'0,"3"-1"2934,-4 15-2934,6-5 1109,0 0-1109,0 22 0,0-12 582,0 19-582,-7-18 1859,5-4-1859,-5-2 0,7-11 0,0-1 0</inkml:trace>
</inkml:ink>
</file>

<file path=ppt/ink/ink5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36.092"/>
    </inkml:context>
    <inkml:brush xml:id="br0">
      <inkml:brushProperty name="width" value="0.05" units="cm"/>
      <inkml:brushProperty name="height" value="0.05" units="cm"/>
      <inkml:brushProperty name="color" value="#F812CA"/>
    </inkml:brush>
  </inkml:definitions>
  <inkml:trace contextRef="#ctx0" brushRef="#br0">0 0 24575,'37'0'0,"6"0"0,14 0 0,-6 0 0,15 0 0,-9 0 0,-23 0 0,-12 0 0,-25 6 0,-10-5 0,8 5 0</inkml:trace>
</inkml:ink>
</file>

<file path=ppt/ink/ink5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36.638"/>
    </inkml:context>
    <inkml:brush xml:id="br0">
      <inkml:brushProperty name="width" value="0.05" units="cm"/>
      <inkml:brushProperty name="height" value="0.05" units="cm"/>
      <inkml:brushProperty name="color" value="#F812CA"/>
    </inkml:brush>
  </inkml:definitions>
  <inkml:trace contextRef="#ctx0" brushRef="#br0">59 0 24575,'0'37'0,"0"-3"0,-10 0 0,7 2 0,-7 10 0,0 0 0,7-10 0,-7-2 0,10-9 0,0-6 0,-6-1 0,5-10 0,-5-3 0</inkml:trace>
</inkml:ink>
</file>

<file path=ppt/ink/ink5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37.195"/>
    </inkml:context>
    <inkml:brush xml:id="br0">
      <inkml:brushProperty name="width" value="0.05" units="cm"/>
      <inkml:brushProperty name="height" value="0.05" units="cm"/>
      <inkml:brushProperty name="color" value="#F812CA"/>
    </inkml:brush>
  </inkml:definitions>
  <inkml:trace contextRef="#ctx0" brushRef="#br0">1 41 24575,'13'11'0,"4"-2"0,-15 9 0,14-11 0,-6 10 0,3-9 0,5 12 0,-15-7 0,19-4 0,-19 7 0,18-13 0,-18 14 0,14-10 0,-10 6 0,0 0 0,5-6 0,-5-1 0,0-12 0,-1-1 0,-6-6 0,7-6 0,-5 0 0,5-15 0,0 7 0,-5-7 0,6 14 0,-3 8 0,-3-5 0,3 8 0,-5-3 0,0 6 0</inkml:trace>
</inkml:ink>
</file>

<file path=ppt/ink/ink5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39.541"/>
    </inkml:context>
    <inkml:brush xml:id="br0">
      <inkml:brushProperty name="width" value="0.05" units="cm"/>
      <inkml:brushProperty name="height" value="0.05" units="cm"/>
      <inkml:brushProperty name="color" value="#F812CA"/>
    </inkml:brush>
  </inkml:definitions>
  <inkml:trace contextRef="#ctx0" brushRef="#br0">122 261 24575,'20'0'0,"-2"0"0,-5 0 0,0-5 0,5 3 0,-2-15 0,2 15 0,-2-20 0,-8 13 0,10-3 0,-15-14 0,7 10 0,-10-19 0,0 11 0,0 4 0,-5 8 0,3 0 0,-4 5 0,6-6 0,0 0 0,-5 6 0,-8 1 0,-1 6 0,-4 6 0,5 1 0,6 11 0,-5-10 0,11 14 0,-5-13 0,6 9 0,0-5 0,-6 0 0,4-1 0,-3 1 0,5 5 0,-8 2 0,7 4 0,-7 1 0,1 11 0,5-9 0,-5 8 0,7-10 0,-8 0 0,6-1 0,-5 1 0,7-1 0,-6 1 0,-1-11 0,0 3 0,-5-15 0,5 4 0,-6-6 0,-5-8 0,-2-1 0,1 0 0,6 2 0,8 7 0</inkml:trace>
</inkml:ink>
</file>

<file path=ppt/ink/ink5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40.290"/>
    </inkml:context>
    <inkml:brush xml:id="br0">
      <inkml:brushProperty name="width" value="0.05" units="cm"/>
      <inkml:brushProperty name="height" value="0.05" units="cm"/>
      <inkml:brushProperty name="color" value="#F812CA"/>
    </inkml:brush>
  </inkml:definitions>
  <inkml:trace contextRef="#ctx0" brushRef="#br0">82 47 17865,'-7'-6'0,"-5"4"3023,5-3-3023,0 10 1149,-5 2-1149,11 6 603,-11-5-603,11 8 1935,-12-2-1935,11 10 0,-5-4 0,7-2 0,10-11 0,4-1 0,20-6 0,-7 0 0,7 0 0,-14 0 0,-2 0 0,-5-6 0,-6-16 0,-2 5 0,-5-10 0,0 14 0,-5 0 0,3 0 0,-24-5 0,15 4 0,-22-5 0,19 12 0,2 5 0,6 3 0,6 5 0</inkml:trace>
</inkml:ink>
</file>

<file path=ppt/ink/ink5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41.216"/>
    </inkml:context>
    <inkml:brush xml:id="br0">
      <inkml:brushProperty name="width" value="0.05" units="cm"/>
      <inkml:brushProperty name="height" value="0.05" units="cm"/>
      <inkml:brushProperty name="color" value="#F812CA"/>
    </inkml:brush>
  </inkml:definitions>
  <inkml:trace contextRef="#ctx0" brushRef="#br0">226 0 24575,'-20'0'0,"2"0"0,4 11 0,-6 4 0,3 9 0,-7 11 0,4 1 0,-3 10 0,10 9 0,-7-6 0,17 15 0,-7-15 0,0 6 0,7-9 0,-7-10 0,10-2 0,0-14 0,0-2 0,11-4 0,12 4 0,-1-8 0,0 0 0,-17-10 0</inkml:trace>
</inkml:ink>
</file>

<file path=ppt/ink/ink5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41.807"/>
    </inkml:context>
    <inkml:brush xml:id="br0">
      <inkml:brushProperty name="width" value="0.05" units="cm"/>
      <inkml:brushProperty name="height" value="0.05" units="cm"/>
      <inkml:brushProperty name="color" value="#F812CA"/>
    </inkml:brush>
  </inkml:definitions>
  <inkml:trace contextRef="#ctx0" brushRef="#br0">0 91 8191,'6'-31'0,"-5"-2"5063,11 24-5063,-11-8 2818,11 16-2818,-4 6 1719,0 4-1719,-1 9 6784,-1-5-6784,-5 5 0,12 1 0,-11 6 0,13-1 0,-13 1 0,5-1 0,0 1 0,-5 0 0,5-1 0,-7-4 0,0-2 0,6-5 0,-4 5 0,3-4 0,-5-2 0,0-6 0</inkml:trace>
</inkml:ink>
</file>

<file path=ppt/ink/ink5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42.150"/>
    </inkml:context>
    <inkml:brush xml:id="br0">
      <inkml:brushProperty name="width" value="0.05" units="cm"/>
      <inkml:brushProperty name="height" value="0.05" units="cm"/>
      <inkml:brushProperty name="color" value="#F812CA"/>
    </inkml:brush>
  </inkml:definitions>
  <inkml:trace contextRef="#ctx0" brushRef="#br0">158 8 10878,'-5'-7'0,"3"7"5003,-15 1-5003,4 25 2383,-6-15-2383,-4 22 0,8-18 1367,-3 3-1367,10-5 4944,-8-6-4944,13 5 0,-14-11 0,16 11 0,6-11 0,-3 5 0,9-6 0</inkml:trace>
</inkml:ink>
</file>

<file path=ppt/ink/ink5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42.570"/>
    </inkml:context>
    <inkml:brush xml:id="br0">
      <inkml:brushProperty name="width" value="0.05" units="cm"/>
      <inkml:brushProperty name="height" value="0.05" units="cm"/>
      <inkml:brushProperty name="color" value="#F812CA"/>
    </inkml:brush>
  </inkml:definitions>
  <inkml:trace contextRef="#ctx0" brushRef="#br0">114 1 24575,'7'11'0,"-1"-3"0,-6 10 0,0 0 0,0 11 0,0 8 0,0 9 0,0-1 0,0 1 0,0 0 0,-10 0 0,7-10 0,-14-2 0,15-9 0,-21 4 0,14-9 0,-14 3 0,10-16 0,0 5 0,6-11 0,1 5 0</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30:31.035"/>
    </inkml:context>
    <inkml:brush xml:id="br0">
      <inkml:brushProperty name="width" value="0.05" units="cm"/>
      <inkml:brushProperty name="height" value="0.05" units="cm"/>
      <inkml:brushProperty name="color" value="#004F8B"/>
    </inkml:brush>
  </inkml:definitions>
  <inkml:trace contextRef="#ctx0" brushRef="#br0">284 65 24575,'-7'-16'0,"-2"-1"0,-7 1 0,0 7 0,0 2 0,-1 7 0,-5 0 0,11 7 0,-16-5 0,23 19 0,-23-8 0,16 3 0,-4 6 0,-6-9 0,18 10 0,-25-3 0,25 3 0,-18-3 0,19 3 0,-5-7 0,7 0 0,0 0 0,7 0 0,14 12 0,10 3 0,2 7 0,1 10 0,-21-21 0,7 8 0,-19-19 0,14-7 0,-14 12 0,20-18 0,-17 25 0,17-25 0,-20 18 0,7-12 0,-8 7 0,0 0 0,-8-7 0,-7 7 0,-9-13 0,-1 13 0,3-14 0,6 5 0,-1-7 0,8 7 0,-11-5 0,9 5 0,-12-14 0,14-9 0,2-8 0,7 7 0,0 3 0</inkml:trace>
</inkml:ink>
</file>

<file path=ppt/ink/ink5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43.667"/>
    </inkml:context>
    <inkml:brush xml:id="br0">
      <inkml:brushProperty name="width" value="0.05" units="cm"/>
      <inkml:brushProperty name="height" value="0.05" units="cm"/>
      <inkml:brushProperty name="color" value="#F812CA"/>
    </inkml:brush>
  </inkml:definitions>
  <inkml:trace contextRef="#ctx0" brushRef="#br0">0 13 16595,'7'-5'0,"5"3"3500,-5-4-3500,6 6 1372,9 16-1372,-12-7 730,11 14-730,-20-5 2378,12 1-2378,-11 6 0,6 9 0,-8-7 0,10 16 0,-8-16 0,9 7 0,-11-9 0,0-1 0,0-4 0,0-2 0,0-5 0,0 5 0,0-4 0,0 4 0,5-11 0,-3-1 0,3-6 0</inkml:trace>
</inkml:ink>
</file>

<file path=ppt/ink/ink5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44.087"/>
    </inkml:context>
    <inkml:brush xml:id="br0">
      <inkml:brushProperty name="width" value="0.05" units="cm"/>
      <inkml:brushProperty name="height" value="0.05" units="cm"/>
      <inkml:brushProperty name="color" value="#F812CA"/>
    </inkml:brush>
  </inkml:definitions>
  <inkml:trace contextRef="#ctx0" brushRef="#br0">211 0 24575,'-20'21'0,"-5"7"0,4-17 0,-3 16 0,11-19 0,-2 10 0,-16 7 0,13-9 0,-13 9 0,24-18 0,1-1 0</inkml:trace>
</inkml:ink>
</file>

<file path=ppt/ink/ink5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45.265"/>
    </inkml:context>
    <inkml:brush xml:id="br0">
      <inkml:brushProperty name="width" value="0.05" units="cm"/>
      <inkml:brushProperty name="height" value="0.05" units="cm"/>
      <inkml:brushProperty name="color" value="#F812CA"/>
    </inkml:brush>
  </inkml:definitions>
  <inkml:trace contextRef="#ctx0" brushRef="#br0">72 1 24575,'0'13'0,"-5"-6"0,3 4 0,-4-4 0,1 6 0,3 0 0,-11 5 0,11 2 0,-13 4 0,14-4 0,-13-2 0,13 0 0,-5-4 0,17-2 0,-2-6 0,9-6 0,-5 0 0,5 0 0,1 0 0,6 0 0,-1 0 0,1 0 0,-6 0 0,-1 0 0,-10-6 0,8 5 0,-13-5 0,8 6 0</inkml:trace>
</inkml:ink>
</file>

<file path=ppt/ink/ink5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45.616"/>
    </inkml:context>
    <inkml:brush xml:id="br0">
      <inkml:brushProperty name="width" value="0.05" units="cm"/>
      <inkml:brushProperty name="height" value="0.05" units="cm"/>
      <inkml:brushProperty name="color" value="#F812CA"/>
    </inkml:brush>
  </inkml:definitions>
  <inkml:trace contextRef="#ctx0" brushRef="#br0">60 0 24575,'-10'25'0,"-3"-6"0,12 4 0,-12-3 0,11-1 0,-11-1 0,11-5 0,-3 0 0,5 0 0,0 5 0,0-9 0,0 1 0</inkml:trace>
</inkml:ink>
</file>

<file path=ppt/ink/ink5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47.469"/>
    </inkml:context>
    <inkml:brush xml:id="br0">
      <inkml:brushProperty name="width" value="0.05" units="cm"/>
      <inkml:brushProperty name="height" value="0.05" units="cm"/>
      <inkml:brushProperty name="color" value="#F812CA"/>
    </inkml:brush>
  </inkml:definitions>
  <inkml:trace contextRef="#ctx0" brushRef="#br0">331 77 24575,'0'-20'0,"0"2"0,-6 11 0,5-5 0,-11 11 0,5-11 0,-11 11 0,-2-5 0,-4 6 0,4 0 0,2 6 0,3 6 0,8 2 0,-1 4 0,8 1 0,-7 0 0,5 15 0,-5 2 0,7 10 0,0 10 0,0 1 0,0 1 0,0 7 0,0-8 0,0 11 0,12-1 0,-9 30 0,9-32 0,-12 20 0,0-49 0,0-2 0,0-9 0,0-6 0,-6-1 0,-11 5 0,-4-14 0,-8 7 0,10-16 0,1 0 0,10-6 0,-8 5 0,13-16 0,-19 7 0,19-9 0,-14 10 0,16-2 0,-5 9 0,6-3 0</inkml:trace>
</inkml:ink>
</file>

<file path=ppt/ink/ink5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48.270"/>
    </inkml:context>
    <inkml:brush xml:id="br0">
      <inkml:brushProperty name="width" value="0.05" units="cm"/>
      <inkml:brushProperty name="height" value="0.05" units="cm"/>
      <inkml:brushProperty name="color" value="#F812CA"/>
    </inkml:brush>
  </inkml:definitions>
  <inkml:trace contextRef="#ctx0" brushRef="#br0">0 7 8191,'6'-7'0,"-4"7"5063,9 1-5063,-10 16 2818,5-8-2818,-6 14 1719,7-4-1719,-5 6 0,6-1 6784,-1 1-6784,-5 0 0,5-1 0,0 1 0,-5-1 0,5-4 0,-7-2 0,6-11 0,-4 4 0,3-3 0</inkml:trace>
</inkml:ink>
</file>

<file path=ppt/ink/ink5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48.565"/>
    </inkml:context>
    <inkml:brush xml:id="br0">
      <inkml:brushProperty name="width" value="0.05" units="cm"/>
      <inkml:brushProperty name="height" value="0.05" units="cm"/>
      <inkml:brushProperty name="color" value="#F812CA"/>
    </inkml:brush>
  </inkml:definitions>
  <inkml:trace contextRef="#ctx0" brushRef="#br0">142 0 24575,'-13'0'0,"-10"16"0,8-13 0,-9 24 0,10-25 0,5 20 0,-7-19 0,13 19 0,-14-20 0,16 15 0,-5-15 0,6 3 0</inkml:trace>
</inkml:ink>
</file>

<file path=ppt/ink/ink5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49.658"/>
    </inkml:context>
    <inkml:brush xml:id="br0">
      <inkml:brushProperty name="width" value="0.05" units="cm"/>
      <inkml:brushProperty name="height" value="0.05" units="cm"/>
      <inkml:brushProperty name="color" value="#F812CA"/>
    </inkml:brush>
  </inkml:definitions>
  <inkml:trace contextRef="#ctx0" brushRef="#br0">1 14 24575,'13'0'0,"-1"-6"0,7 4 0,-5-3 0,9 5 0,-4 0 0,6 0 0,-6 0 0,0 0 0,-7 0 0,1 0 0,-6 5 0,-1-3 0,-6 4 0</inkml:trace>
</inkml:ink>
</file>

<file path=ppt/ink/ink5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50.281"/>
    </inkml:context>
    <inkml:brush xml:id="br0">
      <inkml:brushProperty name="width" value="0.05" units="cm"/>
      <inkml:brushProperty name="height" value="0.05" units="cm"/>
      <inkml:brushProperty name="color" value="#F812CA"/>
    </inkml:brush>
  </inkml:definitions>
  <inkml:trace contextRef="#ctx0" brushRef="#br0">1 0 24575,'36'0'0,"-2"0"0,-9 0 0,-1 0 0,10 0 0,3 0 0,9 0 0,-10 8 0,-2-7 0,-15 7 0,-27-8 0,9 0 0,-21 0 0</inkml:trace>
</inkml:ink>
</file>

<file path=ppt/ink/ink5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9:01.835"/>
    </inkml:context>
    <inkml:brush xml:id="br0">
      <inkml:brushProperty name="width" value="0.05" units="cm"/>
      <inkml:brushProperty name="height" value="0.05" units="cm"/>
      <inkml:brushProperty name="color" value="#F812CA"/>
    </inkml:brush>
  </inkml:definitions>
  <inkml:trace contextRef="#ctx0" brushRef="#br0">35 98 24575,'15'-29'0,"-6"14"0,15-11 0,-10 23 0,6-14 0,-6 16 0,10-5 0,-10 6 0,-1 11 0,-8-3 0,-5 16 0,0-5 0,0 6 0,-15 4 0,11-4 0,-26 9 0,10-4 0,-6 0 0,-7 3 0,16-13 0,1 3 0,-1-16 0,14 4 0,-2-9 0,17 4 0,8-6 0,14 0 0,2 0 0,0-8 0,-1 6 0,-11-5 0,-4 7 0,-2 0 0,-5 0 0,-6 0 0,-2 0 0</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30:31.036"/>
    </inkml:context>
    <inkml:brush xml:id="br0">
      <inkml:brushProperty name="width" value="0.05" units="cm"/>
      <inkml:brushProperty name="height" value="0.05" units="cm"/>
      <inkml:brushProperty name="color" value="#004F8B"/>
    </inkml:brush>
  </inkml:definitions>
  <inkml:trace contextRef="#ctx0" brushRef="#br0">0 59 24575,'35'-13'0,"-8"10"0,16-10 0,-13 4 0,1 7 0,0-7 0,0 9 0,-7-7 0,-1 5 0,-14 2 0,-2 9 0,-21 0 0,11 5 0,-18-12 0,19 12 0,-5-12 0,7 5 0</inkml:trace>
</inkml:ink>
</file>

<file path=ppt/ink/ink5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9:02.773"/>
    </inkml:context>
    <inkml:brush xml:id="br0">
      <inkml:brushProperty name="width" value="0.05" units="cm"/>
      <inkml:brushProperty name="height" value="0.05" units="cm"/>
      <inkml:brushProperty name="color" value="#F812CA"/>
    </inkml:brush>
  </inkml:definitions>
  <inkml:trace contextRef="#ctx0" brushRef="#br0">56 1 24575,'-7'6'0,"-6"6"0,11 17 0,-5-7 0,1 5 0,4-14 0,-3 0 0,5 0 0,0 0 0,-6 0 0,4 5 0,-3 1 0,5 1 0,0-2 0,5-11 0,8-1 0,-5-17 0,14 0 0,-14-7 0,20-6 0,-13 14 0,2 0 0,-5 12 0,-11 15 0,5-4 0,-1 1 0,14 3 0,2-16 0,16 5 0,-17-6 0,4-11 0,-6 1 0,-9-14 0,9 3 0,-16-4 0,5-5 0,-7 9 0,0-3 0,0 11 0,0 0 0,-6 5 0,-6 3 0,-2 5 0,-10 0 0,5 7 0,-1-5 0,8 5 0,6-7 0</inkml:trace>
</inkml:ink>
</file>

<file path=ppt/ink/ink5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9:03.464"/>
    </inkml:context>
    <inkml:brush xml:id="br0">
      <inkml:brushProperty name="width" value="0.05" units="cm"/>
      <inkml:brushProperty name="height" value="0.05" units="cm"/>
      <inkml:brushProperty name="color" value="#F812CA"/>
    </inkml:brush>
  </inkml:definitions>
  <inkml:trace contextRef="#ctx0" brushRef="#br0">1 40 17415,'7'-6'0,"5"5"3197,-11-11-3197,16 11 1227,-15-11-1227,20 11 648,-8-5-648,5 6 2088,-6 6-2088,-8 15 0,-5-4 0,0 11 0,-7-10 0,5 1 0,-13 6 0,14-6 0,-12-1 0,11-5 0,-4 0 0,12-6 0,1-1 0,6-6 0,0-6 0,0 5 0,0-11 0,0 11 0,5-13 0,-10 13 0,3-7 0</inkml:trace>
</inkml:ink>
</file>

<file path=ppt/ink/ink5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9:00.877"/>
    </inkml:context>
    <inkml:brush xml:id="br0">
      <inkml:brushProperty name="width" value="0.05" units="cm"/>
      <inkml:brushProperty name="height" value="0.05" units="cm"/>
      <inkml:brushProperty name="color" value="#F812CA"/>
    </inkml:brush>
  </inkml:definitions>
  <inkml:trace contextRef="#ctx0" brushRef="#br0">0 14 24575,'36'0'0,"-2"0"0,10 0 0,4 0 0,19 0 0,-10 0 0,2 0 0,30 0 0,-29 0 0,-2 0 0,9 0 0,-12 0 0,-18 0 0,-3 0 0,-10 0 0,-4 0 0,-2 0 0,-11-6 0,-7 5 0,-1-5 0,-5 6 0</inkml:trace>
</inkml:ink>
</file>

<file path=ppt/ink/ink5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5T03:02:44.181"/>
    </inkml:context>
    <inkml:brush xml:id="br0">
      <inkml:brushProperty name="width" value="0.05" units="cm"/>
      <inkml:brushProperty name="height" value="0.05" units="cm"/>
      <inkml:brushProperty name="color" value="#F812CA"/>
    </inkml:brush>
  </inkml:definitions>
  <inkml:trace contextRef="#ctx0" brushRef="#br0">8 116 24575,'7'0'0,"0"0"0,1 0 0,-1-7 0,-2 2 0,1-2 0,-2 3 0,4 1 0,-1 2 0,1-5 0,6 1 0,-5-2 0,5-1 0,-7 1 0,1 0 0,-1-1 0,-2-4 0,1 7 0,-5-6 0,2 7 0,-3-3 0,0 5 0,0 7 0,0 3 0,0 3 0,0-4 0,0 1 0,0-1 0,0 0 0,0 0 0,0 0 0,-3 0 0,2 1 0,-2 0 0,3-1 0,0 1 0,0-1 0,0 0 0,-3-3 0,2 2 0,-2-1 0,3 2 0,-3 0 0,2 1 0,-3-1 0,4 0 0,0 1 0,0-1 0,0 1 0,0-1 0,-3-3 0,2 3 0,-2-3 0,3 3 0,0 0 0,0 1 0,0-1 0,0 1 0,0 3 0,0-3 0,0 3 0,0-4 0,0 1 0,0-1 0,0 1 0,0-1 0,0 0 0,0 0 0,0 0 0,0 1 0,0-1 0,0 1 0,0-1 0,0 0 0,-6-3 0,1 0 0,-5-4 0,3 0 0,-1 0 0,1 0 0,0 0 0,0 0 0,0 0 0,-1 0 0,1 0 0,-5 0 0,4 0 0,-4 0 0,5 0 0,5 0 0,6 0 0,7 0 0,1 0 0,-2 0 0,-3 0 0,0 0 0,0 0 0,1 0 0,-1 0 0,1 0 0,-1 0 0,1 0 0,0 0 0,-1 0 0,1 0 0,-1 0 0,1 0 0,-1 0 0,4 0 0,-3 0 0,8 0 0,-7 0 0,6 0 0,-7 0 0,3 0 0,-7 0 0,-1 0 0</inkml:trace>
</inkml:ink>
</file>

<file path=ppt/ink/ink5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6:02.988"/>
    </inkml:context>
    <inkml:brush xml:id="br0">
      <inkml:brushProperty name="width" value="0.05" units="cm"/>
      <inkml:brushProperty name="height" value="0.05" units="cm"/>
      <inkml:brushProperty name="color" value="#F812CA"/>
    </inkml:brush>
  </inkml:definitions>
  <inkml:trace contextRef="#ctx0" brushRef="#br0">37 19 18474,'-6'-7'0,"5"-5"2781,-5 16-2781,6-2 1042,0 11-1042,0 0 545,0 5-545,0 1 1733,0 15-1733,-10 45 0,7-37 0,-7 27 0,10-56 0,0 0 0,0 5 0,0-4 0,0 4 0,0-5 0,0 0 0,6-6 0,-5-1 0,5-6 0</inkml:trace>
</inkml:ink>
</file>

<file path=ppt/ink/ink5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6:03.770"/>
    </inkml:context>
    <inkml:brush xml:id="br0">
      <inkml:brushProperty name="width" value="0.05" units="cm"/>
      <inkml:brushProperty name="height" value="0.05" units="cm"/>
      <inkml:brushProperty name="color" value="#F812CA"/>
    </inkml:brush>
  </inkml:definitions>
  <inkml:trace contextRef="#ctx0" brushRef="#br0">1 1 24575,'13'0'0,"0"0"0,5 0 0,1 0 0,6 0 0,9 0 0,2 0 0,0 0 0,-7 0 0,-11 0 0,-5 0 0,-6 6 0,5-5 0,-11 5 0,5-6 0</inkml:trace>
</inkml:ink>
</file>

<file path=ppt/ink/ink5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6:04.548"/>
    </inkml:context>
    <inkml:brush xml:id="br0">
      <inkml:brushProperty name="width" value="0.05" units="cm"/>
      <inkml:brushProperty name="height" value="0.05" units="cm"/>
      <inkml:brushProperty name="color" value="#F812CA"/>
    </inkml:brush>
  </inkml:definitions>
  <inkml:trace contextRef="#ctx0" brushRef="#br0">0 68 24575,'11'7'0,"-2"-1"0,9-6 0,0 0 0,14-18 0,5 13 0,13-23 0,-4 25 0,-10-7 0,-2 3 0,-15 5 0,-1-5 0,-10 7 0,-3 0 0</inkml:trace>
</inkml:ink>
</file>

<file path=ppt/ink/ink5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6:05.439"/>
    </inkml:context>
    <inkml:brush xml:id="br0">
      <inkml:brushProperty name="width" value="0.05" units="cm"/>
      <inkml:brushProperty name="height" value="0.05" units="cm"/>
      <inkml:brushProperty name="color" value="#F812CA"/>
    </inkml:brush>
  </inkml:definitions>
  <inkml:trace contextRef="#ctx0" brushRef="#br0">40 0 24575,'-6'13'0,"5"15"0,-5-12 0,6 38 0,0-11 0,0 26 0,0-2 0,0 9 0,0-16 0,0 5 0,0-19 0,0 0 0,0-10 0,0-7 0,0-11 0,-6-11 0,5 10 0,-5-9 0,0 5 0,5-8 0,-5-5 0</inkml:trace>
</inkml:ink>
</file>

<file path=ppt/ink/ink5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6:06.078"/>
    </inkml:context>
    <inkml:brush xml:id="br0">
      <inkml:brushProperty name="width" value="0.05" units="cm"/>
      <inkml:brushProperty name="height" value="0.05" units="cm"/>
      <inkml:brushProperty name="color" value="#F812CA"/>
    </inkml:brush>
  </inkml:definitions>
  <inkml:trace contextRef="#ctx0" brushRef="#br0">0 93 9771,'0'-20'0,"6"8"5105,-5 0-5105,16 11 2571,-14-16-2571,18 14 1507,-7-15-1507,11 16 5621,-1-5-5621,-4 7 0,-8 11 0,-6 2 0,-6 12 0,0-6 0,-6-1 0,5-5 0,-16 2 0,14-2 0,-19-4 0,19 2 0,-13-9 0,14 9 0,-9-10 0,9 5 0,-4-6 0</inkml:trace>
</inkml:ink>
</file>

<file path=ppt/ink/ink5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6:17.898"/>
    </inkml:context>
    <inkml:brush xml:id="br0">
      <inkml:brushProperty name="width" value="0.05" units="cm"/>
      <inkml:brushProperty name="height" value="0.05" units="cm"/>
      <inkml:brushProperty name="color" value="#F812CA"/>
    </inkml:brush>
  </inkml:definitions>
  <inkml:trace contextRef="#ctx0" brushRef="#br0">188 87 24575,'0'13'0,"-5"6"0,3-5 0,-4 5 0,-1 4 0,5 8 0,-13 1 0,14 12 0,-25-4 0,22-3 0,-29 5 0,29-16 0,-23-1 0,19-7 0,-10-9 0,3-14 0,8-9 0,-1-10 0,8 4 0,7-3 0,-5 8 0,11 3 0,-6 0 0,6 11 0,0-5 0,0 6 0,2 11 0,8 7 0,-7 3 0,7 1 0,-10-15 0,4 19 0,-3-15 0,3 11 0,-9-5 0,8-15 0,-13 15 0,14-16 0,-10 5 0,11-6 0,-4 0 0,-2-11 0,5 1 0,-14-14 0,26-10 0,-25-13 0,26-14 0,-27-6 0,9 0 0,-12 9 0,0 12 0,0 17 0,0 11 0,0 5 0,-11-2 0,2 8 0,-15-7 0,10 13 0,-5-5 0,6 6 0,0 0 0,-5 0 0,4 0 0,1 6 0,-4-5 0,9 11 0,-20 5 0,13-2 0,-2 2 0,11-12 0</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30:31.037"/>
    </inkml:context>
    <inkml:brush xml:id="br0">
      <inkml:brushProperty name="width" value="0.05" units="cm"/>
      <inkml:brushProperty name="height" value="0.05" units="cm"/>
      <inkml:brushProperty name="color" value="#004F8B"/>
    </inkml:brush>
  </inkml:definitions>
  <inkml:trace contextRef="#ctx0" brushRef="#br0">42 0 24575,'9'23'0,"-2"1"0,-7 1 0,0-3 0,0-6 0,0 7 0,-9 1 0,6 7 0,-6 0 0,9 12 0,-9-10 0,7 10 0,-7-12 0,9 0 0,-7-7 0,5-1 0,-5-7 0,7 0 0,7-7 0,2-2 0,25-7 0,5-13 0,19 10 0,-7-29 0,-14 27 0,-9-21 0,-12 24 0,-7 2 0,-15 2 0,2 5 0,-9-7 0</inkml:trace>
</inkml:ink>
</file>

<file path=ppt/ink/ink5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6:19.570"/>
    </inkml:context>
    <inkml:brush xml:id="br0">
      <inkml:brushProperty name="width" value="0.05" units="cm"/>
      <inkml:brushProperty name="height" value="0.05" units="cm"/>
      <inkml:brushProperty name="color" value="#F812CA"/>
    </inkml:brush>
  </inkml:definitions>
  <inkml:trace contextRef="#ctx0" brushRef="#br0">52 1 24575,'6'7'0,"-4"9"0,9-13 0,-10 19 0,11-19 0,-11 19 0,16-20 0,-14 15 0,19-16 0,-9 5 0,12-6 0,-1 0 0,-4 0 0,-8-6 0,-6-1 0,-12 0 0,-1 1 0,-6 6 0,0 0 0,6 6 0,-10-5 0,8 11 0,-9-11 0,11 11 0,-5-11 0,11 11 0,-11-11 0,11 16 0,-11-15 0,11 20 0,-5-13 0,-5 3 0,8 5 0,-8-9 0,6 5 0,3 3 0,-11-2 0,11 10 0,-11-4 0,12 3 0,-5-9 0,6 4 0,6-5 0,6-5 0,2 3 0,4-10 0,-5 5 0,-6 0 0,10-5 0,-7 16 0,9-9 0,-5 11 0,-7-7 0,5-4 0,-11 3 0,5-4 0,-6 6 0,-6-6 0,5 5 0,-11-11 0,0 12 0,-17-11 0,7 5 0,-6-7 0,15 0 0,-5 0 0,4 0 0,1 6 0,7-4 0,6 3 0</inkml:trace>
</inkml:ink>
</file>

<file path=ppt/ink/ink5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6:20.622"/>
    </inkml:context>
    <inkml:brush xml:id="br0">
      <inkml:brushProperty name="width" value="0.05" units="cm"/>
      <inkml:brushProperty name="height" value="0.05" units="cm"/>
      <inkml:brushProperty name="color" value="#F812CA"/>
    </inkml:brush>
  </inkml:definitions>
  <inkml:trace contextRef="#ctx0" brushRef="#br0">85 1 18226,'-13'5'0,"6"2"2881,-4 1-2881,9 18 1085,-9-15-1085,9 21 568,-11-12-568,11 14 1815,-12-7-1815,12 7 0,-6-10 0,8 1 0,0-1 0,0 1 0,0-6 0,0 0 0,11-12 0,-1 9 0,9-13 0,-5 8 0,-1-11 0,0 0 0,-6 0 0,-1 0 0</inkml:trace>
</inkml:ink>
</file>

<file path=ppt/ink/ink5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6:33.520"/>
    </inkml:context>
    <inkml:brush xml:id="br0">
      <inkml:brushProperty name="width" value="0.05" units="cm"/>
      <inkml:brushProperty name="height" value="0.05" units="cm"/>
      <inkml:brushProperty name="color" value="#F812CA"/>
    </inkml:brush>
  </inkml:definitions>
  <inkml:trace contextRef="#ctx0" brushRef="#br0">0 1 24575,'6'35'0,"3"-11"0,-2 17 0,1-16 0,9 40 0,-12-35 0,12 29 0,-11-46 0,-5 5 0,5-4 0,-6 4 0,-6-11 0,5-1 0,-5-6 0</inkml:trace>
</inkml:ink>
</file>

<file path=ppt/ink/ink5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6:33.985"/>
    </inkml:context>
    <inkml:brush xml:id="br0">
      <inkml:brushProperty name="width" value="0.05" units="cm"/>
      <inkml:brushProperty name="height" value="0.05" units="cm"/>
      <inkml:brushProperty name="color" value="#F812CA"/>
    </inkml:brush>
  </inkml:definitions>
  <inkml:trace contextRef="#ctx0" brushRef="#br0">87 1 15506,'-11'0'0,"-2"16"3876,-1 2-3876,-2 10 1565,15-15-1565,-5 5 842,0-10-842,5 9 2786,-5-10-2786,0 0 0,5-1 0,-5-6 0</inkml:trace>
</inkml:ink>
</file>

<file path=ppt/ink/ink5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6:34.854"/>
    </inkml:context>
    <inkml:brush xml:id="br0">
      <inkml:brushProperty name="width" value="0.05" units="cm"/>
      <inkml:brushProperty name="height" value="0.05" units="cm"/>
      <inkml:brushProperty name="color" value="#F812CA"/>
    </inkml:brush>
  </inkml:definitions>
  <inkml:trace contextRef="#ctx0" brushRef="#br0">104 0 24575,'5'13'0,"-3"0"0,4 5 0,1 1 0,-5 6 0,5 0 0,-7-1 0,0 1 0,0 9 0,0 2 0,-10 10 0,7-10 0,-22 3 0,21-19 0,-23 4 0,25-10 0,-20-6 0,19 9 0,-14-14 0,10 13 0,0-14 0,1 4 0</inkml:trace>
</inkml:ink>
</file>

<file path=ppt/ink/ink5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7:03.311"/>
    </inkml:context>
    <inkml:brush xml:id="br0">
      <inkml:brushProperty name="width" value="0.05" units="cm"/>
      <inkml:brushProperty name="height" value="0.05" units="cm"/>
      <inkml:brushProperty name="color" value="#F812CA"/>
    </inkml:brush>
  </inkml:definitions>
  <inkml:trace contextRef="#ctx0" brushRef="#br0">14 212 24575,'11'7'0,"15"-1"0,-4-12 0,8 5 0,-4-29 0,-16 18 0,19-21 0,-26 20 0,13-2 0,-14-3 0,4 4 0,-6-10 0,0 10 0,-6 2 0,4 0 0,-9 11 0,3-5 0,-5 0 0,0 5 0,-5-5 0,10 17 0,-9-8 0,16 13 0,-11-14 0,11 14 0,-11-7 0,0 24 0,4-17 0,-8 12 0,14-15 0,-9-1 0,9 6 0,-3 2 0,5-1 0,-8 5 0,7-10 0,-7 4 0,8-5 0,0 0 0,11-6 0,-8 9 0,28-13 0,-20 14 0,22-16 0,-14 5 0,17-6 0,-14 0 0,7 0 0,-22 0 0,-1 0 0</inkml:trace>
</inkml:ink>
</file>

<file path=ppt/ink/ink5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7:04.675"/>
    </inkml:context>
    <inkml:brush xml:id="br0">
      <inkml:brushProperty name="width" value="0.05" units="cm"/>
      <inkml:brushProperty name="height" value="0.05" units="cm"/>
      <inkml:brushProperty name="color" value="#F812CA"/>
    </inkml:brush>
  </inkml:definitions>
  <inkml:trace contextRef="#ctx0" brushRef="#br0">33 1 24575,'-7'18'0,"5"-4"0,-12 9 0,12-3 0,-6-1 0,8-1 0,0-5 0,0 0 0,0 0 0,0 5 0,0-4 0,6 4 0,6-10 0,3-3 0,3-5 0,-5 0 0,0-6 0,-1 5 0,-4-5 0,-3 6 0</inkml:trace>
</inkml:ink>
</file>

<file path=ppt/ink/ink5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7:05.365"/>
    </inkml:context>
    <inkml:brush xml:id="br0">
      <inkml:brushProperty name="width" value="0.05" units="cm"/>
      <inkml:brushProperty name="height" value="0.05" units="cm"/>
      <inkml:brushProperty name="color" value="#F812CA"/>
    </inkml:brush>
  </inkml:definitions>
  <inkml:trace contextRef="#ctx0" brushRef="#br0">20 13 24575,'-5'-7'0,"-3"1"0,1 12 0,7-4 0,12 3 0,-3-5 0,2 0 0</inkml:trace>
</inkml:ink>
</file>

<file path=ppt/ink/ink5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7:06.551"/>
    </inkml:context>
    <inkml:brush xml:id="br0">
      <inkml:brushProperty name="width" value="0.05" units="cm"/>
      <inkml:brushProperty name="height" value="0.05" units="cm"/>
      <inkml:brushProperty name="color" value="#F812CA"/>
    </inkml:brush>
  </inkml:definitions>
  <inkml:trace contextRef="#ctx0" brushRef="#br0">360 65 24575,'0'-13'0,"0"0"0,-6 6 0,5-5 0,-16 11 0,9-11 0,-16 11 0,5-5 0,-1 6 0,2 0 0,5 0 0,-5 8 0,3-7 0,3 12 0,-5-11 0,14 14 0,-13-7 0,14 9 0,-9-5 0,9 5 0,-4-4 0,-1 9 0,5-8 0,-5 3 0,7-5 0,0 5 0,0-3 0,0 8 0,0-3 0,0-1 0,6-6 0,-5-2 0,11-10 0,-5 11 0,6-5 0,0 6 0,-6 0 0,4-6 0,-9 5 0,3-5 0,-10 6 0,-8 1 0,-1-6 0,-4 5 0,5-12 0,0 11 0,-6-11 0,5 10 0,-4-9 0,11-2 0,-5-2 0,11-9 0,-11 4 0,5-1 0,0-3 0,-5 9 0,11-3 0,-5 5 0</inkml:trace>
</inkml:ink>
</file>

<file path=ppt/ink/ink5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7:08.283"/>
    </inkml:context>
    <inkml:brush xml:id="br0">
      <inkml:brushProperty name="width" value="0.05" units="cm"/>
      <inkml:brushProperty name="height" value="0.05" units="cm"/>
      <inkml:brushProperty name="color" value="#F812CA"/>
    </inkml:brush>
  </inkml:definitions>
  <inkml:trace contextRef="#ctx0" brushRef="#br0">196 1 17902,'-13'0'0,"0"0"3009,-6 0-3009,11 6 1142,-14-5-1142,19 11 599,-19-11-599,14 10 1923,-20 6-1923,3 8 0,6 0 0,4 2 0,15-7 0,29 5 0,-10-11 0,24-2 0,-18-12 0,-1 0 0,1 0 0,-6 0 0,0 0 0,-1-7 0,-10 5 0,3-5 0</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30:31.038"/>
    </inkml:context>
    <inkml:brush xml:id="br0">
      <inkml:brushProperty name="width" value="0.05" units="cm"/>
      <inkml:brushProperty name="height" value="0.05" units="cm"/>
      <inkml:brushProperty name="color" value="#004F8B"/>
    </inkml:brush>
  </inkml:definitions>
  <inkml:trace contextRef="#ctx0" brushRef="#br0">69 0 24575,'-7'9'0,"5"6"0,-5 0 0,0 3 0,5 5 0,-5-7 0,7 6 0,0 3 0,0 5 0,0 1 0,-9 0 0,6 0 0,-6 0 0,9-7 0,-7-1 0,5-1 0,-5-4 0,7-9 0,0-4 0,0-12 0</inkml:trace>
</inkml:ink>
</file>

<file path=ppt/ink/ink5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7:12.646"/>
    </inkml:context>
    <inkml:brush xml:id="br0">
      <inkml:brushProperty name="width" value="0.05" units="cm"/>
      <inkml:brushProperty name="height" value="0.05" units="cm"/>
      <inkml:brushProperty name="color" value="#F812CA"/>
    </inkml:brush>
  </inkml:definitions>
  <inkml:trace contextRef="#ctx0" brushRef="#br0">63 0 24575,'6'19'0,"-5"0"0,5 6 0,-12-5 0,-6 11 0,-8-13 0,1 2 0,6-7 0,8-11 0,5 3 0</inkml:trace>
</inkml:ink>
</file>

<file path=ppt/ink/ink5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7:14.355"/>
    </inkml:context>
    <inkml:brush xml:id="br0">
      <inkml:brushProperty name="width" value="0.05" units="cm"/>
      <inkml:brushProperty name="height" value="0.05" units="cm"/>
      <inkml:brushProperty name="color" value="#F812CA"/>
    </inkml:brush>
  </inkml:definitions>
  <inkml:trace contextRef="#ctx0" brushRef="#br0">302 26 18219,'-5'-7'0,"3"-5"2883,-9 11-2883,-2-5 1087,-13 6-1087,5 0 569,-3 6-569,5-5 1817,5 11-1817,-4-11 0,3 16 0,2-14 0,-2 13 0,1-3 0,-1 6 0,6 15 0,1-12 0,8 5 0,0-14 0,0 0 0,16 10 0,-13-8 0,18 7 0,-19-9 0,9-6 0,-9 10 0,14-7 0,-7 9 0,9-5 0,-5-1 0,-6 0 0,10 1 0,-15 0 0,15 0 0,-16 14 0,5-7 0,-12 8 0,-1-11 0,-15 5 0,-3 2 0,-10 9 0,10-15 0,8 2 0,6-19 0,4 3 0,-6-10 0,0-3 0,0 1 0,5-4 0,-3 9 0,9-4 0,-3 6 0</inkml:trace>
</inkml:ink>
</file>

<file path=ppt/ink/ink5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7:15.187"/>
    </inkml:context>
    <inkml:brush xml:id="br0">
      <inkml:brushProperty name="width" value="0.05" units="cm"/>
      <inkml:brushProperty name="height" value="0.05" units="cm"/>
      <inkml:brushProperty name="color" value="#F812CA"/>
    </inkml:brush>
  </inkml:definitions>
  <inkml:trace contextRef="#ctx0" brushRef="#br0">163 1 24575,'-25'0'0,"0"0"0,6 0 0,-5 0 0,16 11 0,-14-9 0,19 20 0,-13-19 0,14 28 0,-9-20 0,9 17 0,-4-15 0,6 0 0,0-1 0,0 1 0,6 0 0,1-6 0,6-1 0,0-6 0,0 0 0,0 0 0,5 7 0,-4-5 0,-2 6 0,-6-8 0</inkml:trace>
</inkml:ink>
</file>

<file path=ppt/ink/ink5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7:15.755"/>
    </inkml:context>
    <inkml:brush xml:id="br0">
      <inkml:brushProperty name="width" value="0.05" units="cm"/>
      <inkml:brushProperty name="height" value="0.05" units="cm"/>
      <inkml:brushProperty name="color" value="#F812CA"/>
    </inkml:brush>
  </inkml:definitions>
  <inkml:trace contextRef="#ctx0" brushRef="#br0">0 13 24575,'13'-7'0,"0"1"0,0 6 0,0 0 0,0 0 0,0 0 0,5 6 0,-3-5 0,-2 11 0,-8-11 0,-5 5 0</inkml:trace>
</inkml:ink>
</file>

<file path=ppt/ink/ink5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7:16.011"/>
    </inkml:context>
    <inkml:brush xml:id="br0">
      <inkml:brushProperty name="width" value="0.05" units="cm"/>
      <inkml:brushProperty name="height" value="0.05" units="cm"/>
      <inkml:brushProperty name="color" value="#F812CA"/>
    </inkml:brush>
  </inkml:definitions>
  <inkml:trace contextRef="#ctx0" brushRef="#br0">1 1 24575,'11'7'0,"-3"-1"0,16-6 0,-5 0 0,26 0 0,-15 0 0,9 0 0,-21 0 0,-10 0 0,-3 0 0</inkml:trace>
</inkml:ink>
</file>

<file path=ppt/ink/ink5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8:14.938"/>
    </inkml:context>
    <inkml:brush xml:id="br0">
      <inkml:brushProperty name="width" value="0.05" units="cm"/>
      <inkml:brushProperty name="height" value="0.05" units="cm"/>
      <inkml:brushProperty name="color" value="#F812CA"/>
    </inkml:brush>
  </inkml:definitions>
  <inkml:trace contextRef="#ctx0" brushRef="#br0">388 92 24575,'0'-13'0,"0"0"0,-6 6 0,5-5 0,-11 11 0,11-11 0,-11 11 0,11-11 0,-11 11 0,5-5 0,0 0 0,-10 5 0,9-5 0,-16 6 0,10 0 0,2 6 0,0-5 0,5 10 0,-6-3 0,5 10 0,-3-10 0,9 9 0,-3-10 0,-1 0 0,4 5 0,-3-5 0,-1 0 0,4 10 0,-3-9 0,-1 10 0,4-5 0,-3 5 0,-1-9 0,4 7 0,-3-3 0,-6 15 0,9-1 0,-8 7 0,10-14 0,-6-2 0,4-5 0,-3 0 0,5 0 0,0 0 0,0-1 0,0 1 0,0 0 0,0 0 0,0 5 0,0 2 0,0 4 0,0-4 0,0 3 0,0-8 0,0 9 0,0-5 0,0 6 0,0-1 0,0 12 0,0-14 0,0 7 0,0-16 0,0 0 0,0 5 0,0-4 0,0 4 0,0-5 0,0 0 0,0 0 0,0 0 0,0 5 0,-6-9 0,4 13 0,-3-13 0,-1 3 0,4-1 0,-11 2 0,6 1 0,-8-2 0,2-6 0,6-12 0,-5-1 0,11-6 0,-11 0 0,11 0 0,-5 6 0,6 1 0</inkml:trace>
</inkml:ink>
</file>

<file path=ppt/ink/ink5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8:19.458"/>
    </inkml:context>
    <inkml:brush xml:id="br0">
      <inkml:brushProperty name="width" value="0.05" units="cm"/>
      <inkml:brushProperty name="height" value="0.05" units="cm"/>
      <inkml:brushProperty name="color" value="#F812CA"/>
    </inkml:brush>
  </inkml:definitions>
  <inkml:trace contextRef="#ctx0" brushRef="#br0">131 191 18035,'-7'-6'0,"-5"4"2956,5-3-2956,0 10 1119,-10-3-1119,7 14 587,-3-7-587,-11 22 1878,20-15-1878,-19 10 0,22-13 0,-5 5 0,6-4 0,6-1 0,6-8 0,2-5 0,5 0 0,-7-5 0,19-21 0,-12 3 0,14-14 0,-16 12 0,-8 0 0,14-4 0,-20 4 0,13-4 0,-16 9 0,0 2 0,0 5 0,0 0 0,0 0 0,5 0 0,-3 0 0,9 6 0,-9-5 0,3 16 0,-5 3 0,0 12 0,-5 6 0,3 0 0,-4 0 0,6 0 0,-7-1 0,5 1 0,-5 0 0,7-6 0,0-1 0,0-5 0,0 0 0,0 5 0,6-4 0,-5 4 0,5-5 0,0-6 0,1-1 0,6-6 0,9-15 0,3-4 0,-6-6 0,7 0 0,-23 12 0,23-11 0,-22 9 0,17-8 0,-20 10 0,5 0 0,-6 0 0,0 0 0,6 0 0,-5 0 0,12-5 0,-11-2 0,11 6 0,-11-2 0,3 20 0,-5-3 0,-5 12 0,3 5 0,-4 2 0,1-1 0,3-1 0,-4-5 0,6 0 0,-5 6 0,3-5 0,-4 10 0,6-5 0,0 1 0,0-2 0,0-5 0,6-1 0,1 1 0,11-5 0,2-3 0,4-5 0,-10-5 0,17 3 0,-26-15 0,16 15 0,-21-9 0</inkml:trace>
</inkml:ink>
</file>

<file path=ppt/ink/ink5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8:19.992"/>
    </inkml:context>
    <inkml:brush xml:id="br0">
      <inkml:brushProperty name="width" value="0.05" units="cm"/>
      <inkml:brushProperty name="height" value="0.05" units="cm"/>
      <inkml:brushProperty name="color" value="#F812CA"/>
    </inkml:brush>
  </inkml:definitions>
  <inkml:trace contextRef="#ctx0" brushRef="#br0">0 26 24575,'13'-7'0,"5"1"0,-4 1 0,5 3 0,-7-4 0,1 6 0,5 0 0,-3 0 0,3 0 0,-11 0 0,-1 0 0</inkml:trace>
</inkml:ink>
</file>

<file path=ppt/ink/ink5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8:21.116"/>
    </inkml:context>
    <inkml:brush xml:id="br0">
      <inkml:brushProperty name="width" value="0.05" units="cm"/>
      <inkml:brushProperty name="height" value="0.05" units="cm"/>
      <inkml:brushProperty name="color" value="#F812CA"/>
    </inkml:brush>
  </inkml:definitions>
  <inkml:trace contextRef="#ctx0" brushRef="#br0">79 191 24575,'-13'6'0,"0"-5"0,6 16 0,-5-14 0,11 18 0,-11-12 0,11 9 0,-5-5 0,0 0 0,5 0 0,-5 0 0,6 5 0,0-4 0,6-2 0,6-6 0,2-6 0,9 0 0,-14-11 0,13 8 0,-19-28 0,13 20 0,-14-22 0,11 14 0,-12-16 0,7-1 0,2-10 0,-7 0 0,7 9 0,-10 8 0,0 11 0,0 5 0,0 17 0,0-1 0,0 29 0,0-15 0,0 10 0,0-14 0,0 0 0,0 0 0,0 0 0,0 0 0,0 0 0,0 0 0,0 0 0,0 0 0,0 5 0,5-4 0,3 4 0,5-5 0,-6 5 0,-2-10 0,-5 3 0</inkml:trace>
</inkml:ink>
</file>

<file path=ppt/ink/ink5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8:22.122"/>
    </inkml:context>
    <inkml:brush xml:id="br0">
      <inkml:brushProperty name="width" value="0.05" units="cm"/>
      <inkml:brushProperty name="height" value="0.05" units="cm"/>
      <inkml:brushProperty name="color" value="#F812CA"/>
    </inkml:brush>
  </inkml:definitions>
  <inkml:trace contextRef="#ctx0" brushRef="#br0">1 70 17597,'7'-11'0,"-2"-2"3127,1-1-3127,-4-3 1195,9 10-1195,-4 0 630,8 12-630,-8 3 2026,1 10-2026,-3-5 0,-3 5 0,3 2 0,3 4 0,-6 1 0,5 9 0,8-3 0,-11 5 0,11-8 0,-7-3 0,-7 5 0,7-9 0,-8-14 0,0-4 0,0-14 0</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30:31.039"/>
    </inkml:context>
    <inkml:brush xml:id="br0">
      <inkml:brushProperty name="width" value="0.05" units="cm"/>
      <inkml:brushProperty name="height" value="0.05" units="cm"/>
      <inkml:brushProperty name="color" value="#004F8B"/>
    </inkml:brush>
  </inkml:definitions>
  <inkml:trace contextRef="#ctx0" brushRef="#br0">1 7 24575,'16'9'0,"-7"5"0,5-12 0,-12 19 0,5-11 0,-7 13 0,0-7 0,0 7 0,0 1 0,0 7 0,0-7 0,-7-1 0,5-1 0,-5-4 0,21-2 0,-4-16 0,13-9 0,-5-14 0,11-7 0,7-18 0,11-9 0,-10 6 0,-5 11 0,-14 17 0,-9 22 0,-2 9 0,-7 10 0,0 23 0,0-21 0,0 15 0,0-19 0,0 0 0,0 0 0,0 0 0,-7 1 0,5-1 0,-5 0 0,0 0 0,5 0 0,-5 0 0,0 0 0,5 7 0,4-26 0,0 13 0,7-24 0</inkml:trace>
</inkml:ink>
</file>

<file path=ppt/ink/ink5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8:22.588"/>
    </inkml:context>
    <inkml:brush xml:id="br0">
      <inkml:brushProperty name="width" value="0.05" units="cm"/>
      <inkml:brushProperty name="height" value="0.05" units="cm"/>
      <inkml:brushProperty name="color" value="#F812CA"/>
    </inkml:brush>
  </inkml:definitions>
  <inkml:trace contextRef="#ctx0" brushRef="#br0">157 1 24575,'-8'6'0,"-3"-5"0,9 16 0,-14-7 0,7 14 0,-19 1 0,11 2 0,0 2 0,-5-1 0,18-7 0,-17 1 0,19-9 0,4-17 0,0-3 0,5-7 0,-7 3 0</inkml:trace>
</inkml:ink>
</file>

<file path=ppt/ink/ink5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9:04.791"/>
    </inkml:context>
    <inkml:brush xml:id="br0">
      <inkml:brushProperty name="width" value="0.05" units="cm"/>
      <inkml:brushProperty name="height" value="0.05" units="cm"/>
      <inkml:brushProperty name="color" value="#F812CA"/>
    </inkml:brush>
  </inkml:definitions>
  <inkml:trace contextRef="#ctx0" brushRef="#br0">423 26 24575,'-13'-6'0,"6"-1"0,-5 0 0,5 1 0,-6 6 0,0 6 0,-5-5 0,9 11 0,-13-11 0,14 11 0,-10-11 0,3 16 0,2-9 0,-4 16 0,4-10 0,-3 9 0,8-4 0,-14 10 0,18-8 0,-12 1 0,16-9 0,8 5 0,4-2 0,4-3 0,2-6 0,-5-1 0,0-5 0,0 11 0,-6 0 0,-8 7 0,-1 1 0,-17-1 0,17-5 0,-20 2 0,19-3 0,-19-4 0,19 8 0,-19-15 0,12 20 0,-8-13 0,3 3 0,0 5 0,2-15 0,-3 20 0,2-19 0,6 14 0,-4-16 0,22-3 0,-8 1 0,11-13 0,-2 13 0,-4-5 0,6 12 0,-6 6 0,6 8 0,-11 4 0,6-4 0,-3-8 0,-3 14 0,3-15 0,1 16 0,-4-14 0,3 0 0,1 0 0,-5 5 0,5 2 0,-6 4 0,0 1 0,0-1 0,-10 10 0,7-7 0,-17 17 0,17-17 0,-22 11 0,21-12 0,-27 7 0,27-7 0,-26 7 0,26-7 0,-19 9 0,21-15 0,-5 9 0,7-14 0,6-3 0,6-6 0,17-6 0,7 0 0,10-11 0,0 9 0,0-19 0,0 19 0,-10-16 0,-7 16 0,-17-5 0,-6 7 0</inkml:trace>
</inkml:ink>
</file>

<file path=ppt/ink/ink5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9:09.757"/>
    </inkml:context>
    <inkml:brush xml:id="br0">
      <inkml:brushProperty name="width" value="0.05" units="cm"/>
      <inkml:brushProperty name="height" value="0.05" units="cm"/>
      <inkml:brushProperty name="color" value="#F812CA"/>
    </inkml:brush>
  </inkml:definitions>
  <inkml:trace contextRef="#ctx0" brushRef="#br0">40 0 19198,'-7'6'0,"1"1"2484,6 6-2484,0 0 916,0 0-916,0 0 475,0 0-475,0 0 1502,6 0-1502,1-1 0,21 6 0,-12-10 0,17 2 0,-14-10 0,6 0 0,9 0 0,-7 0 0,2 0 0,-11 0 0,-5 0 0,-12 0 0,-2-6 0,-12 5 0,0-5 0,-6 6 0,5 0 0,2 6 0,-5-5 0,14 11 0,-19-11 0,19 16 0,-19-14 0,20 19 0,-20-20 0,19 30 0,-19-27 0,19 35 0,-13-29 0,14 17 0,-9-15 0,9 0 0,-11 5 0,11-4 0,1 4 0,8-11 0,6-1 0,-1-6 0,1 0 0,0 0 0,5 0 0,-9 6 0,13-5 0,-20 11 0,20-11 0,-19 10 0,14-9 0,-16 15 0,5-4 0,-6 12 0,0-1 0,-6-10 0,-3 8 0,-9-12 0,2 3 0,-2 0 0,-1-12 0,0 5 0,-6-14 0,-4-9 0,14 0 0,-6-5 0,20 9 0,-5 6 0,6 1 0</inkml:trace>
</inkml:ink>
</file>

<file path=ppt/ink/ink5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9:11.077"/>
    </inkml:context>
    <inkml:brush xml:id="br0">
      <inkml:brushProperty name="width" value="0.05" units="cm"/>
      <inkml:brushProperty name="height" value="0.05" units="cm"/>
      <inkml:brushProperty name="color" value="#F812CA"/>
    </inkml:brush>
  </inkml:definitions>
  <inkml:trace contextRef="#ctx0" brushRef="#br0">0 21 24575,'6'-4'0,"-4"1"0,9-10 0,-10 18 0,5 8 0,-6 7 0,-6-8 0,5 0 0,-11-11 0,11-1 0,2-12 0,1-8 0,11 6 0,-6 3 0,1 22 0,-3-2 0,-10 3 0,3 0 0,-9-11 0,9-1 0,-4-7 0,6-6 0,11-2 0,-8 8 0,8-1 0</inkml:trace>
</inkml:ink>
</file>

<file path=ppt/ink/ink5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9:11.857"/>
    </inkml:context>
    <inkml:brush xml:id="br0">
      <inkml:brushProperty name="width" value="0.05" units="cm"/>
      <inkml:brushProperty name="height" value="0.05" units="cm"/>
      <inkml:brushProperty name="color" value="#F812CA"/>
    </inkml:brush>
  </inkml:definitions>
  <inkml:trace contextRef="#ctx0" brushRef="#br0">1 87 9401,'0'-24'0,"0"-1"5118,5 11-5118,-3-3 2632,9 16-2632,2-5 1555,1 6-1555,4 0 5869,-4 11-5869,-6-2 0,-1 9 0,-7 0 0,0 1 0,0 15 0,-7-7 0,5 7 0,-13-9 0,14-6 0,-18 1 0,17-7 0,-20 3 0,13-3 0,8-4 0,3-9 0,16-1 0,-5-5 0,0 6 0,11 0 0,-8 0 0,14 0 0,-16 6 0,-7-5 0,-3 5 0,-10-6 0</inkml:trace>
</inkml:ink>
</file>

<file path=ppt/ink/ink5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9:14.639"/>
    </inkml:context>
    <inkml:brush xml:id="br0">
      <inkml:brushProperty name="width" value="0.05" units="cm"/>
      <inkml:brushProperty name="height" value="0.05" units="cm"/>
      <inkml:brushProperty name="color" value="#F812CA"/>
    </inkml:brush>
  </inkml:definitions>
  <inkml:trace contextRef="#ctx0" brushRef="#br0">0 14 24575,'6'7'0,"6"-1"0,-3 0 0,12-5 0,-12 5 0,14-6 0,37 0 0,-15 0 0,32 0 0,-41 0 0,-2 0 0,-9 0 0,-1 0 0,1 0 0,-6 0 0,-1 0 0,-5 0 0,5 0 0,-3 0 0,3 0 0,-11-6 0,10 5 0,-4-5 0,12 6 0,-6 0 0,-1 0 0,-5-6 0,0 5 0,0-5 0,0 6 0,5 0 0,11 0 0,-7 0 0,10 0 0,-17 0 0,3 0 0,-6 0 0,1-6 0,0 5 0,0-5 0,-6 12 0,-1-5 0,-6 5 0</inkml:trace>
</inkml:ink>
</file>

<file path=ppt/ink/ink5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9:16.011"/>
    </inkml:context>
    <inkml:brush xml:id="br0">
      <inkml:brushProperty name="width" value="0.05" units="cm"/>
      <inkml:brushProperty name="height" value="0.05" units="cm"/>
      <inkml:brushProperty name="color" value="#F812CA"/>
    </inkml:brush>
  </inkml:definitions>
  <inkml:trace contextRef="#ctx0" brushRef="#br0">16 73 24575,'0'-13'0,"5"0"0,8-2 0,6 0 0,6 6 0,-6 2 0,-1 7 0,-5 0 0,0 5 0,-6 8 0,-1 1 0,0 4 0,-5-5 0,5 15 0,-6-12 0,0 12 0,-6-15 0,5-1 0,-16 3 0,7 3 0,-3-2 0,-15 7 0,17-9 0,-26 13 0,22-18 0,-2 12 0,5-19 0,17 3 0,-4-5 0,12 0 0,0 0 0,0 0 0,0-5 0,0 3 0,-1-4 0,1 6 0,0 0 0,0 0 0,5 0 0,-4 0 0,4 0 0,-10 0 0,-3 0 0</inkml:trace>
</inkml:ink>
</file>

<file path=ppt/ink/ink5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9:18.081"/>
    </inkml:context>
    <inkml:brush xml:id="br0">
      <inkml:brushProperty name="width" value="0.05" units="cm"/>
      <inkml:brushProperty name="height" value="0.05" units="cm"/>
      <inkml:brushProperty name="color" value="#F812CA"/>
    </inkml:brush>
  </inkml:definitions>
  <inkml:trace contextRef="#ctx0" brushRef="#br0">0 1 24575,'13'6'0,"-6"15"0,5-4 0,-11 11 0,5-16 0,0 1 0,-5 0 0,5 0 0,-6 0 0,0 6 0,0-5 0,0 10 0,0-10 0,0 4 0,0-11 0,0-1 0</inkml:trace>
</inkml:ink>
</file>

<file path=ppt/ink/ink5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9:18.455"/>
    </inkml:context>
    <inkml:brush xml:id="br0">
      <inkml:brushProperty name="width" value="0.05" units="cm"/>
      <inkml:brushProperty name="height" value="0.05" units="cm"/>
      <inkml:brushProperty name="color" value="#F812CA"/>
    </inkml:brush>
  </inkml:definitions>
  <inkml:trace contextRef="#ctx0" brushRef="#br0">201 0 24575,'-24'0'0,"4"6"0,-3 3 0,-1 14 0,-6 3 0,0 0 0,6-3 0,5-14 0,12 2 0,12-17 0,-2 10 0,8-11 0</inkml:trace>
</inkml:ink>
</file>

<file path=ppt/ink/ink5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9:19.925"/>
    </inkml:context>
    <inkml:brush xml:id="br0">
      <inkml:brushProperty name="width" value="0.05" units="cm"/>
      <inkml:brushProperty name="height" value="0.05" units="cm"/>
      <inkml:brushProperty name="color" value="#F812CA"/>
    </inkml:brush>
  </inkml:definitions>
  <inkml:trace contextRef="#ctx0" brushRef="#br0">95 0 15791,'0'13'0,"11"-6"3781,-2 5-3781,9-11 1514,-5 5-1514,0 0 812,0-5-812,-1 5 2677,1-6-2677,0 0 0,0 0 0,0 0 0,5 0 0,-4 0 0,-1-6 0,-8-1 0,-5-6 0,-5 6 0,-3 1 0,-5 6 0,-5 0 0,4 0 0,-9 7 0,3-5 0,6 11 0,-8-12 0,20 11 0,-15-11 0,15 11 0,-9-11 0,9 11 0,-9-11 0,9 11 0,-11 0 0,11 7 0,-5 1 0,7 3 0,6-14 0,-5 12 0,11-18 0,-11 19 0,11-19 0,-11 19 0,11-20 0,-11 15 0,16-16 0,-9 5 0,10 0 0,-5-5 0,5 12 0,-4-11 0,-1 11 0,-8-6 0,-5 6 0,0 0 0,-15 10 0,-4 1 0,-6-4 0,1 6 0,10-24 0,0 15 0,1-15 0,0 3 0,0-5 0,0 0 0,0 0 0,0 0 0,0-5 0,-2-8 0,8-1 0,-1 1 0,8 8 0</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30:31.040"/>
    </inkml:context>
    <inkml:brush xml:id="br0">
      <inkml:brushProperty name="width" value="0.05" units="cm"/>
      <inkml:brushProperty name="height" value="0.05" units="cm"/>
      <inkml:brushProperty name="color" value="#004F8B"/>
    </inkml:brush>
  </inkml:definitions>
  <inkml:trace contextRef="#ctx0" brushRef="#br0">0 81 24575,'14'-9'0,"-4"2"0,20 7 0,-6 0 0,7 0 0,0 0 0,-1 0 0,1 0 0,-6 0 0,4 0 0,-19-7 0,11 5 0,-19-13 0,12 14 0,-5-6 0,7 7 0,1 0 0,-1 0 0,-7-8 0,-2-1 0,-7-7 0,0 21 0,0-2 0,0 27 0,-9-6 0,6 19 0,-6 2 0,9 13 0,0-1 0,0 0 0,0 1 0,-12-1 0,8-11 0,-8-4 0,12-17 0,0-3 0,0-6 0,0-14 0,7-4 0,2-14 0,-7 7 0,-11 11 0,-27 13 0,9-2 0,-8 7 0,13-10 0,4 0 0,-11-1 0,4-9 0,1 0 0,9-7 0,0 5 0,14-12 0,-14 12 0,0-5 0,4 7 0,-3 0 0</inkml:trace>
</inkml:ink>
</file>

<file path=ppt/ink/ink5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9:21.343"/>
    </inkml:context>
    <inkml:brush xml:id="br0">
      <inkml:brushProperty name="width" value="0.05" units="cm"/>
      <inkml:brushProperty name="height" value="0.05" units="cm"/>
      <inkml:brushProperty name="color" value="#F812CA"/>
    </inkml:brush>
  </inkml:definitions>
  <inkml:trace contextRef="#ctx0" brushRef="#br0">0 1 24575,'25'0'0,"-6"0"0,4 0 0,-3 0 0,14 0 0,2 0 0,10 0 0,0 0 0,0 0 0,-10 0 0,-2 0 0,-9 0 0,-6 0 0,-1 0 0,-5 0 0,0 0 0,0 0 0,-12 0 0,4 0 0,-11 0 0</inkml:trace>
</inkml:ink>
</file>

<file path=ppt/ink/ink5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9:34.094"/>
    </inkml:context>
    <inkml:brush xml:id="br0">
      <inkml:brushProperty name="width" value="0.05" units="cm"/>
      <inkml:brushProperty name="height" value="0.05" units="cm"/>
      <inkml:brushProperty name="color" value="#F812CA"/>
    </inkml:brush>
  </inkml:definitions>
  <inkml:trace contextRef="#ctx0" brushRef="#br0">0 105 18917,'0'-14'0,"6"7"2601,-5-4-2601,11 3 964,-5-5-964,6 0 503,0 6-503,0-4 1590,0 9-1590,-6-9 0,4 9 0,-4-4 0,6 6 0,0 0 0,0 0 0,0 0 0,0 6 0,-6 1 0,4 0 0,-9 5 0,4 0 0,-6 8 0,0-1 0,0-1 0,5-5 0,-3 0 0,4 5 0,-6-4 0,0 10 0,0-5 0,-8 6 0,6-6 0,-11-1 0,12-5 0,-16 1 0,14 0 0,-19 2 0,20-3 0,-15-4 0,15 2 0,-9-9 0,4 9 0,-6-9 0,0 3 0,0-5 0,-6 0 0,11-6 0,-9 5 0,16-11 0,-5 0 0,6-2 0,0-4 0,0 5 0,6 5 0,-5-3 0,10 9 0,-3-9 0,5 9 0,-6-9 0,4 9 0,-4-3 0,0-1 0,5 4 0,-5-4 0,6 6 0,0 0 0,5 0 0,1 0 0,1 0 0,-8 6 0,-6-4 0,-6 3 0</inkml:trace>
</inkml:ink>
</file>

<file path=ppt/ink/ink5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9:37.977"/>
    </inkml:context>
    <inkml:brush xml:id="br0">
      <inkml:brushProperty name="width" value="0.05" units="cm"/>
      <inkml:brushProperty name="height" value="0.05" units="cm"/>
      <inkml:brushProperty name="color" value="#F812CA"/>
    </inkml:brush>
  </inkml:definitions>
  <inkml:trace contextRef="#ctx0" brushRef="#br0">0 17 24575,'10'0'0,"-6"0"0,20 0 0,-11 0 0,5 0 0,1-7 0,18 5 0,-15-5 0,13 7 0,-20 0 0,3 0 0,-11 5 0,4-3 0,-4 4 0,6-6 0,-6 0 0,-1 0 0</inkml:trace>
</inkml:ink>
</file>

<file path=ppt/ink/ink5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9:38.967"/>
    </inkml:context>
    <inkml:brush xml:id="br0">
      <inkml:brushProperty name="width" value="0.05" units="cm"/>
      <inkml:brushProperty name="height" value="0.05" units="cm"/>
      <inkml:brushProperty name="color" value="#F812CA"/>
    </inkml:brush>
  </inkml:definitions>
  <inkml:trace contextRef="#ctx0" brushRef="#br0">14 1 24575,'-8'18'0,"3"-4"0,5 4 0,0-5 0,0 0 0,0 5 0,0-4 0,0 4 0,0-5 0,0 0 0,0 5 0,0-4 0,0-1 0,0-7 0</inkml:trace>
</inkml:ink>
</file>

<file path=ppt/ink/ink5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9:39.521"/>
    </inkml:context>
    <inkml:brush xml:id="br0">
      <inkml:brushProperty name="width" value="0.05" units="cm"/>
      <inkml:brushProperty name="height" value="0.05" units="cm"/>
      <inkml:brushProperty name="color" value="#F812CA"/>
    </inkml:brush>
  </inkml:definitions>
  <inkml:trace contextRef="#ctx0" brushRef="#br0">18 0 24575,'0'13'0,"0"0"0,0 0 0,0 6 0,-8 0 0,6 6 0,-5 0 0,7-1 0,0-4 0,0-2 0,0-5 0,0 0 0,0 0 0,0 5 0,0-4 0,0-2 0,0-6 0</inkml:trace>
</inkml:ink>
</file>

<file path=ppt/ink/ink5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9:40.152"/>
    </inkml:context>
    <inkml:brush xml:id="br0">
      <inkml:brushProperty name="width" value="0.05" units="cm"/>
      <inkml:brushProperty name="height" value="0.05" units="cm"/>
      <inkml:brushProperty name="color" value="#F812CA"/>
    </inkml:brush>
  </inkml:definitions>
  <inkml:trace contextRef="#ctx0" brushRef="#br0">0 1 24575,'6'7'0,"7"-2"0,1 1 0,4-4 0,11 3 0,2-5 0,17 0 0,-2 0 0,-10 0 0,-2 0 0,-15 0 0,0 0 0,-12-5 0,-7 3 0,-2-4 0,-4 6 0</inkml:trace>
</inkml:ink>
</file>

<file path=ppt/ink/ink5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9:41.008"/>
    </inkml:context>
    <inkml:brush xml:id="br0">
      <inkml:brushProperty name="width" value="0.05" units="cm"/>
      <inkml:brushProperty name="height" value="0.05" units="cm"/>
      <inkml:brushProperty name="color" value="#F812CA"/>
    </inkml:brush>
  </inkml:definitions>
  <inkml:trace contextRef="#ctx0" brushRef="#br0">0 33 16564,'11'-7'0,"-2"-4"3511,14 9-3511,-9-9 1378,4 9-1378,-11 7 733,6 9-733,-11 10 2389,6-4-2389,-8 13 0,0-17 0,0 12 0,0-15 0,0 5 0,-8 1 0,-5 2 0,-8-1 0,2-5 0,1-6 0,10 2 0,-3-9 0,9 9 0,8-9 0,2 3 0,10-5 0,0-7 0,2 5 0,4-5 0,-4 7 0,-2 0 0,-5 0 0,5 0 0,-10 0 0,3 0 0</inkml:trace>
</inkml:ink>
</file>

<file path=ppt/ink/ink5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9:42.058"/>
    </inkml:context>
    <inkml:brush xml:id="br0">
      <inkml:brushProperty name="width" value="0.05" units="cm"/>
      <inkml:brushProperty name="height" value="0.05" units="cm"/>
      <inkml:brushProperty name="color" value="#F812CA"/>
    </inkml:brush>
  </inkml:definitions>
  <inkml:trace contextRef="#ctx0" brushRef="#br0">1 1 24575,'34'0'0,"-12"0"0,10 0 0,10 0 0,-12 0 0,16 0 0,-21 0 0,-6 0 0,-1 0 0,-5 0 0,0 0 0,5 0 0,-4 0 0,4 0 0,0 0 0,-9 0 0,2 0 0</inkml:trace>
</inkml:ink>
</file>

<file path=ppt/ink/ink5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9:43.692"/>
    </inkml:context>
    <inkml:brush xml:id="br0">
      <inkml:brushProperty name="width" value="0.05" units="cm"/>
      <inkml:brushProperty name="height" value="0.05" units="cm"/>
      <inkml:brushProperty name="color" value="#F812CA"/>
    </inkml:brush>
  </inkml:definitions>
  <inkml:trace contextRef="#ctx0" brushRef="#br0">257 27 24575,'-13'-8'0,"0"-3"0,0 9 0,0-3 0,0 5 0,6 5 0,-10-3 0,3 11 0,-5-11 0,6 11 0,-4-12 0,15 11 0,-15-11 0,16 10 0,-11-9 0,11 15 0,-11-15 0,11 20 0,-11-19 0,10 19 0,-3-14 0,-1 5 0,4 13 0,-3-16 0,5 18 0,0-15 0,-6 6 0,4-5 0,-3 4 0,5-5 0,-6 0 0,4 0 0,-3 0 0,5 0 0,0 5 0,0 1 0,5 1 0,-3-2 0,9-11 0,-4 5 0,12-11 0,0 5 0,6 1 0,-1-5 0,1 5 0,-6-13 0,-1-1 0,-5-6 0,0 0 0,-6 0 0,5 6 0,-11-5 0,5 5 0,-6-6 0,-6 6 0,5-5 0,-11 11 0,5-5 0,-6 6 0,6-6 0,-5 5 0,5-5 0,-6 6 0,-5 7 0,-2 3 0,-5 6 0,1 0 0,10-1 0,3-6 0,11-3 0</inkml:trace>
</inkml:ink>
</file>

<file path=ppt/ink/ink5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9:56.628"/>
    </inkml:context>
    <inkml:brush xml:id="br0">
      <inkml:brushProperty name="width" value="0.05" units="cm"/>
      <inkml:brushProperty name="height" value="0.05" units="cm"/>
      <inkml:brushProperty name="color" value="#F812CA"/>
    </inkml:brush>
  </inkml:definitions>
  <inkml:trace contextRef="#ctx0" brushRef="#br0">68 66 18430,'0'-13'0,"0"0"2799,6 0-2799,1 5 1050,0-3-1050,4 9 548,-3-3-548,4 5 1748,7 0-1748,0 0 0,6 0 0,-6 0 0,-7 5 0,0-3 0,-11 9 0,5 11 0,-6-5 0,0 10 0,0-14 0,0 0 0,0 0 0,0 0 0,0 0 0,0 5 0,0 1 0,0 6 0,-7-1 0,5 1 0,-11-6 0,11 5 0,-15-9 0,9 4 0,-5-5 0,-3 1 0,13-2 0,-28-4 0,12 8 0,-10-9 0,3 4 0,12-6 0,2-12 0,0 5 0,11-16 0,-5 9 0,6-11 0,5 6 0,-3 0 0,15 6 0,-15-10 0,20 15 0,-13-15 0,9 15 0,-5-3 0,-1 10 0,1 3 0,5 6 0,-3-6 0,3-1 0,-5-1 0,0-5 0,-6 5 0,-2-6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19:40.188"/>
    </inkml:context>
    <inkml:brush xml:id="br0">
      <inkml:brushProperty name="width" value="0.05" units="cm"/>
      <inkml:brushProperty name="height" value="0.05" units="cm"/>
      <inkml:brushProperty name="color" value="#FF0066"/>
    </inkml:brush>
  </inkml:definitions>
  <inkml:trace contextRef="#ctx0" brushRef="#br0">0 618 24575,'8'-16'0,"2"-7"0,0 5 0,8-11 0,-16 5 0,15-1 0,-15-4 0,12 19 0,-12-11 0,12 19 0,-5-5 0,7 7 0,0 0 0,0 0 0,0 0 0,1 7 0,5-5 0,-4 5 0,-2-14 0,4 5 0,-2-14 0,18-6 0,-18 1 0,15-9 0,-29 13 0,23-3 0,-4-8 0,2 7 0,3 0 0,-12 14 0,0 7 0,1 0 0,-8 7 0,5-5 0,-5 5 0,7-7 0,0 0 0,0 0 0,-7-14 0,12 11 0,-17-18 0,23 19 0,-24-19 0,25 18 0,-16-25 0,13 11 0,-6-7 0,1-5 0,-1 4 0,-8 1 0,5 8 0,-7 9 0,7 7 0,1 0 0,-1 0 0,-7 0 0,-2 0 0</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31:12.635"/>
    </inkml:context>
    <inkml:brush xml:id="br0">
      <inkml:brushProperty name="width" value="0.05" units="cm"/>
      <inkml:brushProperty name="height" value="0.05" units="cm"/>
      <inkml:brushProperty name="color" value="#FF0066"/>
    </inkml:brush>
  </inkml:definitions>
  <inkml:trace contextRef="#ctx0" brushRef="#br0">1 210 24575,'7'2'0,"4"-10"0,17-22 0,5-7 0,12-4 0,-13 11 0,-10 5 0,-7 16 0,-6 2 0,0-1 0,5 7 0,-5-7 0,0 16 0,-2 1 0,0 7 0,-5 0 0,12-7 0,-12 5 0,13-5 0,-14 7 0,14-7 0,0 7 0,3-13 0,5 6 0,-7-9 0,6 0 0,14-13 0,-8 10 0,6-17 0,-18 18 0,0-12 0,1 12 0,-1-12 0,0 12 0,0-12 0,0 12 0,0-5 0,0 0 0,0 5 0,7-5 0,-12-1 0,10 7 0,-12-7 0,-1 1 0,7 5 0,-6-5 0,7 7 0,-7 7 0,-2 2 0,0 0 0,-5 12 0,5-10 0,0 4 0,-5 6 0,5-10 0,-7 11 0,7-13 0,-5 6 0,5-6 0,1 0 0,1-2 0,13-16 0,-4 6 0,5-13 0,-7 14 0,0-12 0,0 12 0,0-12 0,0 12 0,7-14 0,1 13 0,1-6 0,-10 9 0,-8 0 0</inkml:trace>
</inkml:ink>
</file>

<file path=ppt/ink/ink6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9:57.918"/>
    </inkml:context>
    <inkml:brush xml:id="br0">
      <inkml:brushProperty name="width" value="0.05" units="cm"/>
      <inkml:brushProperty name="height" value="0.05" units="cm"/>
      <inkml:brushProperty name="color" value="#F812CA"/>
    </inkml:brush>
  </inkml:definitions>
  <inkml:trace contextRef="#ctx0" brushRef="#br0">0 0 24575,'0'13'0,"6"-6"0,-5 10 0,5-9 0,0 11 0,-5-7 0,12 7 0,-11 0 0,11 0 0,-11-1 0,3-5 0,1 0 0,-4 0 0,3 0 0,1-6 0,-5-1 0,5-6 0</inkml:trace>
</inkml:ink>
</file>

<file path=ppt/ink/ink6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9:58.313"/>
    </inkml:context>
    <inkml:brush xml:id="br0">
      <inkml:brushProperty name="width" value="0.05" units="cm"/>
      <inkml:brushProperty name="height" value="0.05" units="cm"/>
      <inkml:brushProperty name="color" value="#F812CA"/>
    </inkml:brush>
  </inkml:definitions>
  <inkml:trace contextRef="#ctx0" brushRef="#br0">140 1 18662,'-7'6'0,"-5"-5"2705,11 11-2705,-11-11 1009,11 16-1009,-16-15 527,14 20-527,-19-12 1672,14 3-1672,-5 5 0,-3-15 0,13 19 0,-14-19 0,16 13 0,-5-20 0,6 8 0,0-10 0</inkml:trace>
</inkml:ink>
</file>

<file path=ppt/ink/ink6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01.398"/>
    </inkml:context>
    <inkml:brush xml:id="br0">
      <inkml:brushProperty name="width" value="0.05" units="cm"/>
      <inkml:brushProperty name="height" value="0.05" units="cm"/>
      <inkml:brushProperty name="color" value="#F812CA"/>
    </inkml:brush>
  </inkml:definitions>
  <inkml:trace contextRef="#ctx0" brushRef="#br0">90 1 24575,'34'24'0,"-20"-14"0,27 7 0,-28-17 0,0 0 0,5 0 0,-4 0 0,-2-5 0,-6-3 0,-12 1 0,-1 1 0,-6 6 0,0 0 0,0 0 0,0 6 0,0-4 0,0 9 0,0-10 0,6 11 0,-5-11 0,0 12 0,-8-3 0,-1 10 0,1 1 0,11-2 0,-4-1 0,11-5 0,-9 0 0,9 0 0,-11 5 0,11 1 0,-5 6 0,7-6 0,6-1 0,1-5 0,11-6 0,-9 5 0,22-11 0,-20 5 0,16-6 0,-14 6 0,0-5 0,0 5 0,0 0 0,5-5 0,-10 10 0,9-9 0,-16 9 0,5-3 0,-6 4 0,6 1 0,-5 0 0,5 0 0,-6 0 0,0 0 0,-6-6 0,5 5 0,-11-11 0,11 10 0,-16-9 0,3 11 0,-5-11 0,1 5 0,5-7 0,0 6 0,0-5 0,0 5 0,-6-6 0,11-6 0,-3-1 0,5-6 0,5 6 0,-5 1 0</inkml:trace>
</inkml:ink>
</file>

<file path=ppt/ink/ink6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02.544"/>
    </inkml:context>
    <inkml:brush xml:id="br0">
      <inkml:brushProperty name="width" value="0.05" units="cm"/>
      <inkml:brushProperty name="height" value="0.05" units="cm"/>
      <inkml:brushProperty name="color" value="#F812CA"/>
    </inkml:brush>
  </inkml:definitions>
  <inkml:trace contextRef="#ctx0" brushRef="#br0">200 1 24575,'-7'6'0,"-4"-5"0,9 10 0,-9-9 0,9 9 0,-9-3 0,2 10 0,1-4 0,-10 5 0,9-5 0,-3 0 0,-5 1 0,14-2 0,-13 1 0,14 5 0,-11 0 0,11 6 0,-15 9 0,14 2 0,-7 10 0,2-10 0,7-2 0,-7-9 0,8-1 0,0 1 0,0 11 0,0-9 0,0 3 0,11-10 0,-8-7 0,19-4 0,-12 8 0,13-7 0,-7 8 0,-3-3 0,-2-8 0,-9-2 0,3-5 0</inkml:trace>
</inkml:ink>
</file>

<file path=ppt/ink/ink6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03.528"/>
    </inkml:context>
    <inkml:brush xml:id="br0">
      <inkml:brushProperty name="width" value="0.05" units="cm"/>
      <inkml:brushProperty name="height" value="0.05" units="cm"/>
      <inkml:brushProperty name="color" value="#F812CA"/>
    </inkml:brush>
  </inkml:definitions>
  <inkml:trace contextRef="#ctx0" brushRef="#br0">99 1 24575,'0'25'0,"10"9"0,-8-7 0,8 7 0,-10-10 0,8 1 0,-6-1 0,5 1 0,-7 9 0,0-7 0,-10 16 0,7-16 0,-14 7 0,15-9 0,-13 0 0,13-1 0,-13 1 0,14-6 0,-13-1 0,13-5 0,-11-6 0,11 10 0,-11-14 0,5 8 0,-6-11 0,6 0 0,1 0 0</inkml:trace>
</inkml:ink>
</file>

<file path=ppt/ink/ink6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07.312"/>
    </inkml:context>
    <inkml:brush xml:id="br0">
      <inkml:brushProperty name="width" value="0.05" units="cm"/>
      <inkml:brushProperty name="height" value="0.05" units="cm"/>
      <inkml:brushProperty name="color" value="#F812CA"/>
    </inkml:brush>
  </inkml:definitions>
  <inkml:trace contextRef="#ctx0" brushRef="#br0">0 51 24575,'0'-13'0,"6"6"0,6-7 0,8 13 0,10-13 0,-9 13 0,3 1 0,-17 7 0,-1 11 0,-6-4 0,0 5 0,0-7 0,0 1 0,0 0 0,0 0 0,0 0 0,-6 0 0,5 0 0,-16 1 0,3 1 0,6-6 0,4-1 0,22-16 0,2 6 0,4-5 0,-4 7 0,-2 6 0,-11 1 0,-1 11 0,-6-4 0,0 4 0,-11 10 0,9-12 0,-19 14 0,12-23 0,-11 11 0,7-15 0,-2 14 0,2-16 0,0 5 0,6 0 0,-4-5 0,3 5 0,1-12 0,1 5 0,6-5 0</inkml:trace>
</inkml:ink>
</file>

<file path=ppt/ink/ink6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08.616"/>
    </inkml:context>
    <inkml:brush xml:id="br0">
      <inkml:brushProperty name="width" value="0.05" units="cm"/>
      <inkml:brushProperty name="height" value="0.05" units="cm"/>
      <inkml:brushProperty name="color" value="#F812CA"/>
    </inkml:brush>
  </inkml:definitions>
  <inkml:trace contextRef="#ctx0" brushRef="#br0">1 1 18272,'9'0'0,"-5"0"2863,25 0-2863,-9 0 1077,4 0-1077,1 0 564,-1 0-564,1 0 1799,-6 0-1799,0 0 0,-7 0 0,-4 5 0,3-3 0,-4 4 0,0-6 0,-1 0 0</inkml:trace>
</inkml:ink>
</file>

<file path=ppt/ink/ink6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6:06.845"/>
    </inkml:context>
    <inkml:brush xml:id="br0">
      <inkml:brushProperty name="width" value="0.05" units="cm"/>
      <inkml:brushProperty name="height" value="0.05" units="cm"/>
      <inkml:brushProperty name="color" value="#F812CA"/>
    </inkml:brush>
  </inkml:definitions>
  <inkml:trace contextRef="#ctx0" brushRef="#br0">0 0 24575,'13'0'0,"0"0"0,0 0 0,0 0 0,0 0 0,0 0 0,11 0 0,-8 0 0,13 0 0,-20 0 0,2 0 0</inkml:trace>
</inkml:ink>
</file>

<file path=ppt/ink/ink6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6:07.256"/>
    </inkml:context>
    <inkml:brush xml:id="br0">
      <inkml:brushProperty name="width" value="0.05" units="cm"/>
      <inkml:brushProperty name="height" value="0.05" units="cm"/>
      <inkml:brushProperty name="color" value="#F812CA"/>
    </inkml:brush>
  </inkml:definitions>
  <inkml:trace contextRef="#ctx0" brushRef="#br0">1 14 24575,'13'0'0,"0"0"0,5 0 0,2-6 0,-1 4 0,5-3 0,-10 5 0,4 0 0,-11 0 0,-1 0 0</inkml:trace>
</inkml:ink>
</file>

<file path=ppt/ink/ink6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6:09.087"/>
    </inkml:context>
    <inkml:brush xml:id="br0">
      <inkml:brushProperty name="width" value="0.05" units="cm"/>
      <inkml:brushProperty name="height" value="0.05" units="cm"/>
      <inkml:brushProperty name="color" value="#F812CA"/>
    </inkml:brush>
  </inkml:definitions>
  <inkml:trace contextRef="#ctx0" brushRef="#br0">315 43 8697,'-18'-14'0,"-1"6"5106,5-5-5106,-3 11 2743,10-3-2743,-6 5 1649,0 0-1649,6 5 6380,-7 8-6380,13 1 0,-12 4 0,11-5 0,-4 5 0,-1 1 0,5 15 0,-5 3 0,7 9 0,0 9 0,0 12 0,0 12 0,0 0 0,0-26 0,0 0 0,0 31 0,0-30 0,0 1 0,0 33 0,0-9 0,0-2 0,0 1 0,-10-18 0,7-3 0,-7-23 0,2-9 0,7-1 0,-13-4 0,13-2 0,-16-11 0,14 4 0,-13-9 0,8 3 0,-10-5 0,10-5 0,-9 3 0,16-15 0,-11 15 0,11-20 0,-5 13 0,6-14 0,0 14 0,0-2 0</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31:15.147"/>
    </inkml:context>
    <inkml:brush xml:id="br0">
      <inkml:brushProperty name="width" value="0.05" units="cm"/>
      <inkml:brushProperty name="height" value="0.05" units="cm"/>
      <inkml:brushProperty name="color" value="#FF0066"/>
    </inkml:brush>
  </inkml:definitions>
  <inkml:trace contextRef="#ctx0" brushRef="#br0">1 736 24575,'0'-16'0,"0"0"0,7 0 0,-5-7 0,17-13 0,-15-9 0,16 6 0,-19 4 0,14 19 0,-4-7 0,-2-1 0,7 7 0,-14-10 0,14 9 0,-13-12 0,13 12 0,-14-9 0,24 4 0,-12-9 0,7 3 0,-4 13 0,-15 2 0,12 12 0,-12-12 0,12 12 0,-12-13 0,12 14 0,-12-14 0,12 14 0,-12-14 0,12 13 0,-12-12 0,13 12 0,-14-12 0,20 12 0,-4-14 0,14 14 0,-7-8 0,-1 3 0,12 6 0,-15-7 0,8 1 0,4 5 0,-18-5 0,20 7 0,-18-7 0,0 5 0,7-5 0,1-2 0,7 7 0,0-7 0,0 9 0,-7 0 0,-1 0 0,0 0 0,1 0 0,7 0 0,0 0 0,-1 0 0,1 0 0,0 0 0,0 9 0,0-7 0,0 16 0,-1-15 0,-13 13 0,11-14 0,-11 14 0,14-14 0,-14 14 0,4-14 0,-12 13 0,7-6 0,0 7 0,0 0 0,-7 0 0,6-7 0,-14 5 0,14-5 0,-14 7 0,16 7 0,-15-5 0,7 4 0,0 1 0,-6-5 0,6 5 0,-2-7 0,-5 0 0,12 0 0,-12 0 0,5 0 0,0 0 0,-5 0 0,5 1 0,0-1 0,-5 0 0,5 0 0,-7 0 0,0 0 0,0 0 0,0 7 0,0-5 0,0 4 0,0-5 0,0-1 0,0 0 0,0 6 0,0-4 0,0 5 0,-7-14 0,5 5 0,-5-5 0,7 7 0,0-7 0,0-2 0</inkml:trace>
</inkml:ink>
</file>

<file path=ppt/ink/ink6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11.592"/>
    </inkml:context>
    <inkml:brush xml:id="br0">
      <inkml:brushProperty name="width" value="0.05" units="cm"/>
      <inkml:brushProperty name="height" value="0.05" units="cm"/>
      <inkml:brushProperty name="color" value="#F812CA"/>
    </inkml:brush>
  </inkml:definitions>
  <inkml:trace contextRef="#ctx0" brushRef="#br0">39 1 18507,'-7'5'0,"1"3"2768,6 5-2768,0-1 1036,0 1-1036,0 0 541,0 0-541,-6 11 1723,5-8-1723,-5 9 0,6-13 0,0 1 0,0 5 0,-6-3 0,5-3 0,-5-6 0</inkml:trace>
</inkml:ink>
</file>

<file path=ppt/ink/ink6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12.408"/>
    </inkml:context>
    <inkml:brush xml:id="br0">
      <inkml:brushProperty name="width" value="0.05" units="cm"/>
      <inkml:brushProperty name="height" value="0.05" units="cm"/>
      <inkml:brushProperty name="color" value="#F812CA"/>
    </inkml:brush>
  </inkml:definitions>
  <inkml:trace contextRef="#ctx0" brushRef="#br0">8 0 18550,'-7'6'0,"7"-5"2751,7 5-2751,11-6 1028,-4 0-1028,9 0 537,-3 0-537,4 0 1709,1 0-1709,9 0 0,2 0 0,10 0 0,-9 0 0,-8 0 0,-11 0 0,-11 0 0,-1 0 0</inkml:trace>
</inkml:ink>
</file>

<file path=ppt/ink/ink6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13.894"/>
    </inkml:context>
    <inkml:brush xml:id="br0">
      <inkml:brushProperty name="width" value="0.05" units="cm"/>
      <inkml:brushProperty name="height" value="0.05" units="cm"/>
      <inkml:brushProperty name="color" value="#F812CA"/>
    </inkml:brush>
  </inkml:definitions>
  <inkml:trace contextRef="#ctx0" brushRef="#br0">0 40 24575,'6'-8'0,"6"3"0,-3-1 0,13 4 0,-14-3 0,10 5 0,-5 0 0,0 0 0,6-6 0,-5 4 0,10-3 0,-9 5 0,-2 5 0,-2 3 0,-9 4 0,3 1 0,1-6 0,-5 5 0,5-5 0,-6 6 0,0 0 0,-11 5 0,9 1 0,-15-5 0,15 8 0,-14-12 0,7 8 0,-9-3 0,-1 4 0,-1-4 0,-5 6 0,6-6 0,0-6 0,12 7 0,-4-13 0,9 14 0,2-16 0,7 5 0,6-6 0,5 0 0,-4 0 0,5 0 0,-7 0 0,1 0 0,0 6 0,0-5 0,0 5 0,0-6 0,0 5 0,5-3 0,1 4 0,-5-1 0,3-3 0,-10 4 0,0-6 0,-1 0 0</inkml:trace>
</inkml:ink>
</file>

<file path=ppt/ink/ink6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14.554"/>
    </inkml:context>
    <inkml:brush xml:id="br0">
      <inkml:brushProperty name="width" value="0.05" units="cm"/>
      <inkml:brushProperty name="height" value="0.05" units="cm"/>
      <inkml:brushProperty name="color" value="#F812CA"/>
    </inkml:brush>
  </inkml:definitions>
  <inkml:trace contextRef="#ctx0" brushRef="#br0">1 43 20241,'4'0'0,"-1"0"2038,16 0-2038,-7 0 735,1-6-735,5 5 379,2-5-379,4 6 1182,1 0-1182,0-7 0,-1 5 0,-4-5 0,-2 1 0,-11 4 0,-1-4 0</inkml:trace>
</inkml:ink>
</file>

<file path=ppt/ink/ink6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19.546"/>
    </inkml:context>
    <inkml:brush xml:id="br0">
      <inkml:brushProperty name="width" value="0.05" units="cm"/>
      <inkml:brushProperty name="height" value="0.05" units="cm"/>
      <inkml:brushProperty name="color" value="#F812CA"/>
    </inkml:brush>
  </inkml:definitions>
  <inkml:trace contextRef="#ctx0" brushRef="#br0">1 19 24575,'0'55'0,"0"-26"0,0 32 0,0-36 0,0-1 0,0 23 0,0-17 0,0 11 0,0-23 0,5-5 0,-3 0 0,9-6 0,6-16 0,-7-1 0,16-14 0,-16 5 0,21-15 0,-2-13 0,11-14 0,1-6 0,-12 19 0,-9 9 0,-7 27 0,-12 0 0,5 16 0,-6-8 0,0 10 0</inkml:trace>
</inkml:ink>
</file>

<file path=ppt/ink/ink6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20.258"/>
    </inkml:context>
    <inkml:brush xml:id="br0">
      <inkml:brushProperty name="width" value="0.05" units="cm"/>
      <inkml:brushProperty name="height" value="0.05" units="cm"/>
      <inkml:brushProperty name="color" value="#F812CA"/>
    </inkml:brush>
  </inkml:definitions>
  <inkml:trace contextRef="#ctx0" brushRef="#br0">242 0 24575,'-43'58'0,"6"-8"0,17-16 0,-2 12 0,-3 12 0,-2 9 0,12-9 0,-15 0 0,26-11 0,-14-7 0,18-6 0,0-9 0,0-6 0,0-1 0,0-5 0,6-6 0,6-1 0,-3-6 0,1 0 0</inkml:trace>
</inkml:ink>
</file>

<file path=ppt/ink/ink6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21.054"/>
    </inkml:context>
    <inkml:brush xml:id="br0">
      <inkml:brushProperty name="width" value="0.05" units="cm"/>
      <inkml:brushProperty name="height" value="0.05" units="cm"/>
      <inkml:brushProperty name="color" value="#F812CA"/>
    </inkml:brush>
  </inkml:definitions>
  <inkml:trace contextRef="#ctx0" brushRef="#br0">1 8 11419,'5'-7'0,"-3"7"4923,3 7-4923,1 6 2290,-4 5-2290,3 1 1300,6 15-1300,-9 3 4643,16-1-4643,-17-2 0,7-9 0,-1-1 0,-5-4 0,5-2 0,0 0 0,-5-10 0,6 3 0</inkml:trace>
</inkml:ink>
</file>

<file path=ppt/ink/ink6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21.390"/>
    </inkml:context>
    <inkml:brush xml:id="br0">
      <inkml:brushProperty name="width" value="0.05" units="cm"/>
      <inkml:brushProperty name="height" value="0.05" units="cm"/>
      <inkml:brushProperty name="color" value="#F812CA"/>
    </inkml:brush>
  </inkml:definitions>
  <inkml:trace contextRef="#ctx0" brushRef="#br0">175 1 11393,'-23'15'0,"-2"4"4927,0 6-4927,-3 5 2294,20-16-2294,-14 8 1304,12-3-1304,-3-4 1164,0-2 0,11-7 0,-3-6 1</inkml:trace>
</inkml:ink>
</file>

<file path=ppt/ink/ink6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21.917"/>
    </inkml:context>
    <inkml:brush xml:id="br0">
      <inkml:brushProperty name="width" value="0.05" units="cm"/>
      <inkml:brushProperty name="height" value="0.05" units="cm"/>
      <inkml:brushProperty name="color" value="#F812CA"/>
    </inkml:brush>
  </inkml:definitions>
  <inkml:trace contextRef="#ctx0" brushRef="#br0">89 1 24575,'7'11'0,"5"-9"0,-11 30 0,5-16 0,4 38 0,-7-24 0,7 24 0,-10-17 0,0 8 0,0 1 0,-18 4 0,6-13 0,-15 0 0,12-17 0,6-2 0,-8-4 0,9 0 0,-10-6 0,10-2 0,3-6 0</inkml:trace>
</inkml:ink>
</file>

<file path=ppt/ink/ink6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24.624"/>
    </inkml:context>
    <inkml:brush xml:id="br0">
      <inkml:brushProperty name="width" value="0.05" units="cm"/>
      <inkml:brushProperty name="height" value="0.05" units="cm"/>
      <inkml:brushProperty name="color" value="#F812CA"/>
    </inkml:brush>
  </inkml:definitions>
  <inkml:trace contextRef="#ctx0" brushRef="#br0">1 143 9177,'16'-25'0,"-7"6"5120,21-13-5120,-18 22 2668,30-26-2668,-26 32 1585,9-13-1585,-12 23 6025,-6 6-6025,4 2 0,-9 5 0,4-7 0,-1 1 0,-3 0 0,4 0 0,1 5 0,-5 2 0,5 4 0,-7 1 0,0-1 0,0 1 0,-10 9 0,0-7 0,-10 7 0,4-9 0,-1-1 0,-5 6 0,6-14 0,-6 11 0,3-24 0,3 8 0,-6-32 0,13 10 0,-1-16 0,16 14 0,-5 0 0,16 6 0,-14-5 0,18 11 0,-18-11 0,19 11 0,-14-5 0,16 6 0,-10 0 0,-2 5 0,-6 3 0,-6-1 0,0-1 0</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31:17.953"/>
    </inkml:context>
    <inkml:brush xml:id="br0">
      <inkml:brushProperty name="width" value="0.05" units="cm"/>
      <inkml:brushProperty name="height" value="0.05" units="cm"/>
      <inkml:brushProperty name="color" value="#FF0066"/>
    </inkml:brush>
  </inkml:definitions>
  <inkml:trace contextRef="#ctx0" brushRef="#br0">0 73 24575,'0'12'0,"0"0"0,0 19 0,0-8 0,0 0 0,8-13 0,-7 18 0,16-11 0,-15 14 0,14-14 0,-14 10 0,12-23 0,-12 23 0,13-24 0,-14 18 0,14-19 0,-13 12 0,12-12 0,-5 12 0,7-5 0,0 0 0,-7 6 0,5-13 0,-5 12 0,14-12 0,-12 12 0,16-12 0,-10 14 0,14-14 0,0 17 0,0-17 0,-1 7 0,-12-2 0,21-5 0,-26 5 0,22-7 0,-13 0 0,3 0 0,-1 7 0,-1-5 0,-7 5 0,0-7 0,0 0 0,0 0 0,0 7 0,0-5 0,7 5 0,-5-7 0,5 0 0,-1 0 0,-4 0 0,11 0 0,-5 0 0,7 0 0,0 0 0,0 0 0,-7 0 0,-1 0 0,0 0 0,-6 0 0,-1-7 0,-2 5 0,-5-5 0,7 7 0,-7-7 0,6 5 0,-6-5 0,0 0 0,5 5 0,-5-12 0,7 12 0,0-12 0,0 12 0,-7-12 0,5 12 0,-12-12 0,13 12 0,-6-13 0,0 6 0,5 0 0,-12-5 0,12 12 0,-12-12 0,12 12 0,-12-12 0,12 12 0,-12-12 0,12 12 0,-12-12 0,12 12 0,-12-13 0,19 5 0,-10-7 0,4-1 0,0 9 0,-14-5 0,16-2 0,-8-2 0,11-11 0,-10 11 0,6 3 0,-14 1 0,5 5 0,0-8 0,-5-5 0,12 11 0,-12-16 0,5 16 0,0-12 0,-5 7 0,-2 15 0,-2-5 0,-5 13 0</inkml:trace>
</inkml:ink>
</file>

<file path=ppt/ink/ink6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25.352"/>
    </inkml:context>
    <inkml:brush xml:id="br0">
      <inkml:brushProperty name="width" value="0.05" units="cm"/>
      <inkml:brushProperty name="height" value="0.05" units="cm"/>
      <inkml:brushProperty name="color" value="#F812CA"/>
    </inkml:brush>
  </inkml:definitions>
  <inkml:trace contextRef="#ctx0" brushRef="#br0">0 14 24575,'6'-7'0,"1"1"0,6 6 0,-6 5 0,5-3 0,-11 24 0,5-10 0,8 51 0,-10-34 0,11 24 0,-8-32 0,-5-6 0,5-1 0,-7 0 0,0-4 0,0-1 0,0-8 0</inkml:trace>
</inkml:ink>
</file>

<file path=ppt/ink/ink6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25.696"/>
    </inkml:context>
    <inkml:brush xml:id="br0">
      <inkml:brushProperty name="width" value="0.05" units="cm"/>
      <inkml:brushProperty name="height" value="0.05" units="cm"/>
      <inkml:brushProperty name="color" value="#F812CA"/>
    </inkml:brush>
  </inkml:definitions>
  <inkml:trace contextRef="#ctx0" brushRef="#br0">196 1 11896,'-13'0'0,"-10"15"4839,14-5-4839,-17 14 2206,23-11-2206,-19 3 1243,19-3-1243,-19 3 4391,4 7-4391,-3-6 0,-1 0 0,15-12 0,1-5 0</inkml:trace>
</inkml:ink>
</file>

<file path=ppt/ink/ink6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27.452"/>
    </inkml:context>
    <inkml:brush xml:id="br0">
      <inkml:brushProperty name="width" value="0.05" units="cm"/>
      <inkml:brushProperty name="height" value="0.05" units="cm"/>
      <inkml:brushProperty name="color" value="#F812CA"/>
    </inkml:brush>
  </inkml:definitions>
  <inkml:trace contextRef="#ctx0" brushRef="#br0">100 0 24575,'6'13'0,"6"-6"0,3-1 0,3-6 0,-5 6 0,-1-5 0,1 5 0,0 0 0,0-5 0,5 5 0,-4-6 0,-1-6 0,-13 5 0,-7-5 0,-6 6 0,0 0 0,5 6 0,-3-5 0,9 11 0,-14-11 0,13 16 0,-29-15 0,20 20 0,-16-19 0,19 28 0,-8-18 0,9 15 0,-5-14 0,-3 1 0,13-2 0,-19 3 0,19-3 0,-14 2 0,16-3 0,-5 1 0,6 0 0,0 0 0,11-6 0,-2-1 0,14-6 0,-9 0 0,4 0 0,-5 6 0,0-5 0,0 5 0,5 1 0,-4-5 0,-2 11 0,-6-6 0,-6 11 0,0 2 0,-7 4 0,-1-10 0,-1 8 0,-17-19 0,15 13 0,-21-14 0,12 11 0,0-11 0,8 5 0,6-7 0</inkml:trace>
</inkml:ink>
</file>

<file path=ppt/ink/ink6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29.500"/>
    </inkml:context>
    <inkml:brush xml:id="br0">
      <inkml:brushProperty name="width" value="0.05" units="cm"/>
      <inkml:brushProperty name="height" value="0.05" units="cm"/>
      <inkml:brushProperty name="color" value="#F812CA"/>
    </inkml:brush>
  </inkml:definitions>
  <inkml:trace contextRef="#ctx0" brushRef="#br0">48 14 17998,'13'-6'0,"5"5"2971,11-5-2971,-7 6 1125,5 0-1125,-14 0 591,-6 6-591,-1 6 1890,-6 17-1890,-7 14 0,5-4 0,-13 2 0,13-16 0,-5-1 0,7-4 0,0-2 0,0-6 0,11 3 0,-8-2 0,18-4 0,-18 8 0,19-15 0,-19 15 0,19-16 0,-14 5 0,10-6 0,-16 0 0,-4 6 0,-11 1 0,6 21 0,1-12 0,0 12 0,5-15 0,-5 0 0,6 5 0,0 1 0,0 6 0,7-1 0,-5-4 0,13 3 0,-13-4 0,12 6 0,-12-1 0,5 12 0,-7-9 0,0 9 0,0-12 0,-15 5 0,4-3 0,-22 7 0,7-3 0,-20 12 0,13-21 0,-3 12 0,17-30 0,5 8 0,-4-11 0,9-6 0,-2-1 0,11-11 0,0 9 0,0-2 0</inkml:trace>
</inkml:ink>
</file>

<file path=ppt/ink/ink6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32.676"/>
    </inkml:context>
    <inkml:brush xml:id="br0">
      <inkml:brushProperty name="width" value="0.05" units="cm"/>
      <inkml:brushProperty name="height" value="0.05" units="cm"/>
      <inkml:brushProperty name="color" value="#ED070A"/>
    </inkml:brush>
  </inkml:definitions>
  <inkml:trace contextRef="#ctx0" brushRef="#br0">0 81 11324,'0'-20'0,"6"-4"4938,6 15-4938,28-10 2306,-10 18-2306,9-7 1312,-20 8-1312,-12 6 4695,6 6-4695,-11 3 0,5 3 0,-7-5 0,7 5 0,-5 1 0,5 15 0,-7 3 0,0 8 0,-10 1 0,7-9 0,-14-3 0,15-10 0,-21 5 0,14-8 0,-20 1 0,15-9 0,-10-6 0,10-1 0,-6-17 0,12-3 0,1-5 0,7 1 0,0 5 0,15-10 0,0 6 0,9 0 0,-6 9 0,0 8 0,-4 0 0,4 0 0,-11 6 0,-1-4 0,-6 3 0</inkml:trace>
</inkml:ink>
</file>

<file path=ppt/ink/ink6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33.312"/>
    </inkml:context>
    <inkml:brush xml:id="br0">
      <inkml:brushProperty name="width" value="0.05" units="cm"/>
      <inkml:brushProperty name="height" value="0.05" units="cm"/>
      <inkml:brushProperty name="color" value="#ED070A"/>
    </inkml:brush>
  </inkml:definitions>
  <inkml:trace contextRef="#ctx0" brushRef="#br0">0 1 12648,'13'0'0,"0"0"4682,-6 6-4682,5 7 2073,-5 1-2073,0 10 1156,-1-5-1156,1 6 4016,-5-1-4016,5 1 0,-1-6 0,-5-1 0,5-5 0,2 5 0,-7-3 0,1-3 0,-4-6 0,-3-6 0</inkml:trace>
</inkml:ink>
</file>

<file path=ppt/ink/ink6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33.710"/>
    </inkml:context>
    <inkml:brush xml:id="br0">
      <inkml:brushProperty name="width" value="0.05" units="cm"/>
      <inkml:brushProperty name="height" value="0.05" units="cm"/>
      <inkml:brushProperty name="color" value="#ED070A"/>
    </inkml:brush>
  </inkml:definitions>
  <inkml:trace contextRef="#ctx0" brushRef="#br0">174 0 24575,'-13'0'0,"-6"8"0,5-7 0,-6 18 0,7-17 0,-3 20 0,-3-12 0,3 9 0,-2-5 0,11-1 0,-5-6 0,11-7 0,-5-1 0,6-5 0</inkml:trace>
</inkml:ink>
</file>

<file path=ppt/ink/ink6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35.143"/>
    </inkml:context>
    <inkml:brush xml:id="br0">
      <inkml:brushProperty name="width" value="0.05" units="cm"/>
      <inkml:brushProperty name="height" value="0.05" units="cm"/>
      <inkml:brushProperty name="color" value="#ED070A"/>
    </inkml:brush>
  </inkml:definitions>
  <inkml:trace contextRef="#ctx0" brushRef="#br0">1 0 24575,'18'8'0,"-4"-3"0,4 1 0,0-5 0,2 5 0,4-6 0,-4 0 0,-2 6 0,-5-5 0,5 5 0,-4-6 0,4 0 0,-5-6 0,-6-1 0,-7 0 0,-7 1 0,-6 6 0,0 0 0,0 0 0,0 6 0,-5-5 0,-2 12 0,-5-4 0,4 11 0,8-4 0,6 2 0,-4-3 0,8-2 0,-8 1 0,11-1 0,-5 0 0,3 0 0,-4 0 0,6 0 0,8 5 0,4-2 0,4-3 0,8-6 0,-5-7 0,6 0 0,-6 6 0,-1-5 0,-5 5 0,-6 0 0,10-5 0,-15 10 0,15-9 0,-15 15 0,11-4 0,-12 12 0,7-1 0,-14-10 0,4 8 0,-9-19 0,9 18 0,-24-18 0,15 14 0,-16-16 0,14 11 0,0-11 0,0 5 0,0 0 0,0-5 0,5 5 0,3-6 0</inkml:trace>
</inkml:ink>
</file>

<file path=ppt/ink/ink6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35.842"/>
    </inkml:context>
    <inkml:brush xml:id="br0">
      <inkml:brushProperty name="width" value="0.05" units="cm"/>
      <inkml:brushProperty name="height" value="0.05" units="cm"/>
      <inkml:brushProperty name="color" value="#ED070A"/>
    </inkml:brush>
  </inkml:definitions>
  <inkml:trace contextRef="#ctx0" brushRef="#br0">1 14 24575,'6'-8'0,"6"3"0,7 5 0,1 0 0,-2 0 0,-5 0 0,0 0 0,11 0 0,-8 0 0,2 5 0,-18-3 0,-7 4 0,0-6 0,1 0 0</inkml:trace>
</inkml:ink>
</file>

<file path=ppt/ink/ink6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36.230"/>
    </inkml:context>
    <inkml:brush xml:id="br0">
      <inkml:brushProperty name="width" value="0.05" units="cm"/>
      <inkml:brushProperty name="height" value="0.05" units="cm"/>
      <inkml:brushProperty name="color" value="#ED070A"/>
    </inkml:brush>
  </inkml:definitions>
  <inkml:trace contextRef="#ctx0" brushRef="#br0">1 0 24575,'13'0'0,"5"0"0,1 0 0,1 0 0,-2 0 0,-5 0 0,5 0 0,-10 6 0,3-4 0,-11 3 0</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31:19.939"/>
    </inkml:context>
    <inkml:brush xml:id="br0">
      <inkml:brushProperty name="width" value="0.05" units="cm"/>
      <inkml:brushProperty name="height" value="0.05" units="cm"/>
      <inkml:brushProperty name="color" value="#FF0066"/>
    </inkml:brush>
  </inkml:definitions>
  <inkml:trace contextRef="#ctx0" brushRef="#br0">0 228 24575,'7'-9'0,"-5"-12"0,13 17 0,-14-23 0,32 24 0,-18-25 0,20 25 0,-15-25 0,-3 25 0,-6-24 0,3 23 0,-12-17 0,13 19 0,-7-5 0,9 7 0,-1 0 0,-7 7 0,5-5 0,-5 5 0,0 1 0,7 7 0,-13 3 0,6 4 0,-2-13 0,-5 6 0,12-13 0,-5 5 0,7-7 0,7-9 0,1 6 0,-7-13 0,4 14 0,-19-12 0,19 12 0,-18-12 0,25 12 0,-25-12 0,24 12 0,-23-12 0,23 12 0,-10-15 0,8 15 0,-3-7 0,-6 9 0,1 0 0,-1 0 0,0 0 0,-7 7 0,-2 2 0,-7 7 0,7-7 0,-5 6 0,5-6 0,0 7 0,-5 0 0,12-7 0,2-2 0,20-7 0,-9 0 0,14-9 0,-23 6 0,17-25 0,-10 23 0,17-33 0,-10 33 0,4-23 0,-5 26 0,-7-7 0,-1 2 0,-7 5 0,7-5 0,-5 7 0,4 0 0,-13 7 0,-2-5 0,-7 5 0</inkml:trace>
</inkml:ink>
</file>

<file path=ppt/ink/ink6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36.568"/>
    </inkml:context>
    <inkml:brush xml:id="br0">
      <inkml:brushProperty name="width" value="0.05" units="cm"/>
      <inkml:brushProperty name="height" value="0.05" units="cm"/>
      <inkml:brushProperty name="color" value="#ED070A"/>
    </inkml:brush>
  </inkml:definitions>
  <inkml:trace contextRef="#ctx0" brushRef="#br0">1 1 24575,'13'0'0,"10"0"0,-2 0 0,10 0 0,-7 0 0,1 0 0,-6 0 0,-1 0 0,-5 0 0,-17 0 0,-4 0 0</inkml:trace>
</inkml:ink>
</file>

<file path=ppt/ink/ink6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38.160"/>
    </inkml:context>
    <inkml:brush xml:id="br0">
      <inkml:brushProperty name="width" value="0.05" units="cm"/>
      <inkml:brushProperty name="height" value="0.05" units="cm"/>
      <inkml:brushProperty name="color" value="#ED070A"/>
    </inkml:brush>
  </inkml:definitions>
  <inkml:trace contextRef="#ctx0" brushRef="#br0">169 199 24575,'13'7'0,"5"-1"0,-3-6 0,14 0 0,-14 0 0,11-11 0,-8 1 0,7-18 0,0-4 0,-7 6 0,-8-2 0,-10 15 0,0-5 0,0 4 0,-5 1 0,-3 8 0,-5-1 0,0 4 0,0-3 0,0 5 0,-5 0 0,4 0 0,-4 0 0,10 5 0,-3-3 0,9 9 0,-3-4 0,-1 6 0,4 0 0,-3 0 0,-3 5 0,6 2 0,-5 4 0,-3 10 0,7 3 0,-7 8 0,3-8 0,5-3 0,-5 1 0,-4 2 0,9 1 0,-16-4 0,16-15 0,-12 5 0,6-16 0,-1 9 0,-2-16 0,-2 5 0,-1-6 0,-9 0 0,8 0 0,-3 0 0,11-6 0,1-6 0,17-4 0,-8 3 0,8 6 0</inkml:trace>
</inkml:ink>
</file>

<file path=ppt/ink/ink6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38.881"/>
    </inkml:context>
    <inkml:brush xml:id="br0">
      <inkml:brushProperty name="width" value="0.05" units="cm"/>
      <inkml:brushProperty name="height" value="0.05" units="cm"/>
      <inkml:brushProperty name="color" value="#ED070A"/>
    </inkml:brush>
  </inkml:definitions>
  <inkml:trace contextRef="#ctx0" brushRef="#br0">224 8 9840,'-13'-7'0,"0"7"5102,-10 16-5102,8 0 2559,-16 22-2559,21-6 0,-23 19 1498,29-5-1498,-32 7 5576,32-6-5576,-25 2 0,27-3 0,-8-10 0,10-1 0,0-16 0,0-1 0,11-4 0,-3-6 0,10-1 0,0-7 0,-4 0 0,5 0 0,-7 0 0,-4 0 0,-3 0 0</inkml:trace>
</inkml:ink>
</file>

<file path=ppt/ink/ink6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39.436"/>
    </inkml:context>
    <inkml:brush xml:id="br0">
      <inkml:brushProperty name="width" value="0.05" units="cm"/>
      <inkml:brushProperty name="height" value="0.05" units="cm"/>
      <inkml:brushProperty name="color" value="#ED070A"/>
    </inkml:brush>
  </inkml:definitions>
  <inkml:trace contextRef="#ctx0" brushRef="#br0">1 20 15599,'6'-7'0,"1"-4"3846,11 9-3846,6 12 1548,-10-1-1548,13 15 832,-25-10-832,16 5 2750,-16 1-2750,13 4 0,-13 1 0,12-1 0,-12-4 0,11-2 0,-11-5 0,3 0 0,1-6 0,-4 9 0,3-7 0,-5 3 0,0-6 0</inkml:trace>
</inkml:ink>
</file>

<file path=ppt/ink/ink6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39.796"/>
    </inkml:context>
    <inkml:brush xml:id="br0">
      <inkml:brushProperty name="width" value="0.05" units="cm"/>
      <inkml:brushProperty name="height" value="0.05" units="cm"/>
      <inkml:brushProperty name="color" value="#ED070A"/>
    </inkml:brush>
  </inkml:definitions>
  <inkml:trace contextRef="#ctx0" brushRef="#br0">167 1 17759,'-8'6'0,"-8"-5"3064,7 11-3064,-9-11 1167,3 16-1167,2-15 614,-3 20-614,2-13 0,0 3 1971,6 5-1971,-8-14 0,13 13 0,-14-14 0,27 3 0,-8-5 0,11 0 0,-8 0 0</inkml:trace>
</inkml:ink>
</file>

<file path=ppt/ink/ink6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0:40.283"/>
    </inkml:context>
    <inkml:brush xml:id="br0">
      <inkml:brushProperty name="width" value="0.05" units="cm"/>
      <inkml:brushProperty name="height" value="0.05" units="cm"/>
      <inkml:brushProperty name="color" value="#ED070A"/>
    </inkml:brush>
  </inkml:definitions>
  <inkml:trace contextRef="#ctx0" brushRef="#br0">164 0 24575,'7'25'0,"-5"-6"0,6-1 0,-8-5 0,0 5 0,0 2 0,0 14 0,0 2 0,0 10 0,-18 3 0,3-2 0,-16 2 0,11-12 0,2-9 0,4-9 0,1-12 0,5 4 0,-8-9 0,7 3 0,-3-5 0,6 0 0</inkml:trace>
</inkml:ink>
</file>

<file path=ppt/ink/ink6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6:52.457"/>
    </inkml:context>
    <inkml:brush xml:id="br0">
      <inkml:brushProperty name="width" value="0.05" units="cm"/>
      <inkml:brushProperty name="height" value="0.05" units="cm"/>
      <inkml:brushProperty name="color" value="#F812CA"/>
    </inkml:brush>
  </inkml:definitions>
  <inkml:trace contextRef="#ctx0" brushRef="#br0">1 26 24575,'0'-13'0,"5"6"0,2 1 0,6 12 0,2 6 0,-8 3 0,1 3 0,-3-5 0,-3 0 0,4 5 0,1 1 0,-5 6 0,5-1 0,-1-4 0,-5 3 0,5-4 0,0 1 0,-5-2 0,5-5 0,-6 0 0,6-6 0,-5 4 0,5-9 0,-6 3 0</inkml:trace>
</inkml:ink>
</file>

<file path=ppt/ink/ink6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6:52.903"/>
    </inkml:context>
    <inkml:brush xml:id="br0">
      <inkml:brushProperty name="width" value="0.05" units="cm"/>
      <inkml:brushProperty name="height" value="0.05" units="cm"/>
      <inkml:brushProperty name="color" value="#F812CA"/>
    </inkml:brush>
  </inkml:definitions>
  <inkml:trace contextRef="#ctx0" brushRef="#br0">218 8 18302,'-6'-7'0,"-1"7"2851,-6 7-2851,-10 15 1072,8-7-1072,-8 8 561,5-9-561,-2 1 1789,1 0-1789,1 0 0,5-3 0,-10 11 0,13-8 0,1 2 0,10-11 0,5-6 0</inkml:trace>
</inkml:ink>
</file>

<file path=ppt/ink/ink6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6:53.874"/>
    </inkml:context>
    <inkml:brush xml:id="br0">
      <inkml:brushProperty name="width" value="0.05" units="cm"/>
      <inkml:brushProperty name="height" value="0.05" units="cm"/>
      <inkml:brushProperty name="color" value="#F812CA"/>
    </inkml:brush>
  </inkml:definitions>
  <inkml:trace contextRef="#ctx0" brushRef="#br0">53 1 24575,'0'24'0,"0"-9"0,0 14 0,0-9 0,0 4 0,-8 1 0,7-1 0,-7 10 0,-2 3 0,7 9 0,-7-10 0,10-2 0,0-14 0,0-2 0,-6-11 0,5 9 0,-5-13 0,6 8 0</inkml:trace>
</inkml:ink>
</file>

<file path=ppt/ink/ink6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6:54.611"/>
    </inkml:context>
    <inkml:brush xml:id="br0">
      <inkml:brushProperty name="width" value="0.05" units="cm"/>
      <inkml:brushProperty name="height" value="0.05" units="cm"/>
      <inkml:brushProperty name="color" value="#F812CA"/>
    </inkml:brush>
  </inkml:definitions>
  <inkml:trace contextRef="#ctx0" brushRef="#br0">1 39 18068,'0'-13'0,"0"0"2943,5 6-2943,8 1 1113,6 6-1113,6 0 584,-1 0-584,-4 0 1867,-8 11-1867,-14 3 0,-7 10 0,-7 1 0,1-6 0,-1 5 0,2-10 0,-2 9 0,8-14 0,1 2 0</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31:26.392"/>
    </inkml:context>
    <inkml:brush xml:id="br0">
      <inkml:brushProperty name="width" value="0.05" units="cm"/>
      <inkml:brushProperty name="height" value="0.05" units="cm"/>
      <inkml:brushProperty name="color" value="#FF0066"/>
    </inkml:brush>
  </inkml:definitions>
  <inkml:trace contextRef="#ctx0" brushRef="#br0">315 1 24575,'-7'9'0,"5"5"0,-5-5 0,0 0 0,5 5 0,-15 2 0,15 2 0,-14-3 0,14 6 0,-5-11 0,-7 15 0,11 10 0,-18-12 0,19 11 0,-12-18 0,12 0 0,-12 1 0,12-1 0,-5 0 0,-1 0 0,7 0 0,-6 0 0,-1-7 0,7 12 0,-7-10 0,8 11 0,-7-6 0,5 19 0,-14-8 0,14 9 0,-7-13 0,9-7 0,-7 0 0,5 0 0,-5 0 0,-1-7 0,7 12 0,-7-4 0,1 1 0,5 2 0,-5-11 0,7 7 0,-7-7 0,5 6 0,-5-6 0,0 7 0,5 0 0,-5 0 0,0-7 0,-2-2 0</inkml:trace>
</inkml:ink>
</file>

<file path=ppt/ink/ink6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6:56.425"/>
    </inkml:context>
    <inkml:brush xml:id="br0">
      <inkml:brushProperty name="width" value="0.05" units="cm"/>
      <inkml:brushProperty name="height" value="0.05" units="cm"/>
      <inkml:brushProperty name="color" value="#F812CA"/>
    </inkml:brush>
  </inkml:definitions>
  <inkml:trace contextRef="#ctx0" brushRef="#br0">239 113 8191,'0'-19'0,"-7"-5"5063,5 5-5063,-11 5 2818,11-3-2818,-9 16 1719,3-11-1719,-5 11 6784,0-5-6784,-1 17 0,-1 3 0,6 5 0,-6 4 0,13-3 0,-5 14 0,7 2 0,0 10 0,0 0 0,0 0 0,0 9 0,0 3 0,0 0 0,0-3 0,0-9 0,0 9 0,0-7 0,0 8 0,0-11 0,0-8 0,-8-3 0,7-9 0,-13-6 0,13-1 0,-11 0 0,5-9 0,0 7 0,-5-14 0,5 3 0,0-16 0,-5 9 0,11-30 0,-11 21 0,11-16 0,-5 14 0,6 0 0,0 0 0,0 5 0,0 3 0</inkml:trace>
</inkml:ink>
</file>

<file path=ppt/ink/ink6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6:57.797"/>
    </inkml:context>
    <inkml:brush xml:id="br0">
      <inkml:brushProperty name="width" value="0.05" units="cm"/>
      <inkml:brushProperty name="height" value="0.05" units="cm"/>
      <inkml:brushProperty name="color" value="#F812CA"/>
    </inkml:brush>
  </inkml:definitions>
  <inkml:trace contextRef="#ctx0" brushRef="#br0">0 0 24575,'0'19'0,"0"-1"0,0 12 0,0-8 0,0 13 0,0-10 0,0-1 0,0-4 0,0-2 0,0-5 0,0 0 0,0-6 0,0-2 0</inkml:trace>
</inkml:ink>
</file>

<file path=ppt/ink/ink6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6:58.375"/>
    </inkml:context>
    <inkml:brush xml:id="br0">
      <inkml:brushProperty name="width" value="0.05" units="cm"/>
      <inkml:brushProperty name="height" value="0.05" units="cm"/>
      <inkml:brushProperty name="color" value="#F812CA"/>
    </inkml:brush>
  </inkml:definitions>
  <inkml:trace contextRef="#ctx0" brushRef="#br0">1 8 24575,'13'0'0,"0"0"0,5 0 0,11 0 0,27 0 0,-5 0 0,16 0 0,-31 0 0,-7 0 0,-11-6 0,-5 5 0,-6 1 0,-1 1 0,-6 5 0</inkml:trace>
</inkml:ink>
</file>

<file path=ppt/ink/ink6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6:58.967"/>
    </inkml:context>
    <inkml:brush xml:id="br0">
      <inkml:brushProperty name="width" value="0.05" units="cm"/>
      <inkml:brushProperty name="height" value="0.05" units="cm"/>
      <inkml:brushProperty name="color" value="#F812CA"/>
    </inkml:brush>
  </inkml:definitions>
  <inkml:trace contextRef="#ctx0" brushRef="#br0">47 0 24575,'-6'8'0,"4"8"0,-3-7 0,5 14 0,-8 7 0,7-2 0,-14 7 0,13-10 0,-5-6 0,7-1 0,0 0 0,0-4 0,0-1 0,0-7 0</inkml:trace>
</inkml:ink>
</file>

<file path=ppt/ink/ink6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56:59.755"/>
    </inkml:context>
    <inkml:brush xml:id="br0">
      <inkml:brushProperty name="width" value="0.05" units="cm"/>
      <inkml:brushProperty name="height" value="0.05" units="cm"/>
      <inkml:brushProperty name="color" value="#F812CA"/>
    </inkml:brush>
  </inkml:definitions>
  <inkml:trace contextRef="#ctx0" brushRef="#br0">0 37 16993,'0'4'0,"11"13"3355,-9 5-3355,8 6 1302,-4-15-1302,-5-1 689,11 1-689,-5 12 2236,6-15-2236,0 18 0,-6-20 0,4 5 0,-9-2 0,4-15 0,-6-3 0,0-7 0,0-4 0,0-1 0,7 0 0,-5-6 0,5 6 0,-7 1 0,0 5 0,0 0 0,0 0 0,0 0 0,0-6 0,0 5 0,6 2 0,-5 12 0,5 1 0,-6 5 0</inkml:trace>
</inkml:ink>
</file>

<file path=ppt/ink/ink6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19.560"/>
    </inkml:context>
    <inkml:brush xml:id="br0">
      <inkml:brushProperty name="width" value="0.05" units="cm"/>
      <inkml:brushProperty name="height" value="0.05" units="cm"/>
      <inkml:brushProperty name="color" value="#F812CA"/>
    </inkml:brush>
  </inkml:definitions>
  <inkml:trace contextRef="#ctx0" brushRef="#br0">67 218 24575,'19'0'0,"0"0"0,6 0 0,0 0 0,-11-6 0,8 5 0,-14-11 0,4 5 0,0 0 0,-11-10 0,12 3 0,-11-10 0,11 10 0,-11-3 0,9 10 0,-10-6 0,5 0 0,-6 0 0,0 0 0,-6 6 0,5-5 0,-11 5 0,5 0 0,-6 1 0,0 12 0,0-5 0,6 11 0,-5-11 0,11 10 0,-11-9 0,11 9 0,-11-3 0,11 10 0,-5-4 0,6 4 0,0-5 0,0 0 0,0 0 0,0-1 0,0 1 0,0 5 0,0 2 0,0 4 0,0 1 0,0 0 0,0-1 0,0 1 0,0-1 0,-7 1 0,5-6 0,-5-1 0,7-5 0,0 0 0,-6 0 0,4 5 0,-14-9 0,13 7 0,-19-14 0,8 4 0,0-1 0,-7-3 0,12 3 0,-9-5 0,11 0 0,1 0 0</inkml:trace>
</inkml:ink>
</file>

<file path=ppt/ink/ink6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20.348"/>
    </inkml:context>
    <inkml:brush xml:id="br0">
      <inkml:brushProperty name="width" value="0.05" units="cm"/>
      <inkml:brushProperty name="height" value="0.05" units="cm"/>
      <inkml:brushProperty name="color" value="#F812CA"/>
    </inkml:brush>
  </inkml:definitions>
  <inkml:trace contextRef="#ctx0" brushRef="#br0">124 1 17532,'-6'7'0,"5"4"3152,-22 13-3152,12-2 1207,-8 15-1207,4-13 636,14 1-636,-14-1 2048,13 10-2048,-5 12 0,-3 2 0,7 8 0,-7-20 0,10-2 0,0-14 0,0-2 0,0-5 0,0 5 0,0-4 0,5 4 0,8-11 0,6-1 0,-5-6 0,-3 0 0</inkml:trace>
</inkml:ink>
</file>

<file path=ppt/ink/ink6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20.940"/>
    </inkml:context>
    <inkml:brush xml:id="br0">
      <inkml:brushProperty name="width" value="0.05" units="cm"/>
      <inkml:brushProperty name="height" value="0.05" units="cm"/>
      <inkml:brushProperty name="color" value="#F812CA"/>
    </inkml:brush>
  </inkml:definitions>
  <inkml:trace contextRef="#ctx0" brushRef="#br0">0 2 16652,'6'-2'0,"-5"4"3479,12 16-3479,-11-4 1362,11 4-1362,-11-5 724,9 0-724,-2 16 2358,-2-7-2358,8 13 0,-13-15 0,5 3 0,-1-9 0,-5 10 0,5-10 0,-6 5 0,0-12 0,0-1 0</inkml:trace>
</inkml:ink>
</file>

<file path=ppt/ink/ink6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21.308"/>
    </inkml:context>
    <inkml:brush xml:id="br0">
      <inkml:brushProperty name="width" value="0.05" units="cm"/>
      <inkml:brushProperty name="height" value="0.05" units="cm"/>
      <inkml:brushProperty name="color" value="#F812CA"/>
    </inkml:brush>
  </inkml:definitions>
  <inkml:trace contextRef="#ctx0" brushRef="#br0">211 0 16180,'-6'7'0,"5"10"3647,-25-14-3647,10 28-5686,-25-2 5686,27 3 1958,-15 1-1958,26-20 1692,-19 3-1692,14-3 0,-11-4 0,12 2 6784,-4-9-6784,9-2 0,-4-2 0,6-3 0</inkml:trace>
</inkml:ink>
</file>

<file path=ppt/ink/ink6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27.535"/>
    </inkml:context>
    <inkml:brush xml:id="br0">
      <inkml:brushProperty name="width" value="0.05" units="cm"/>
      <inkml:brushProperty name="height" value="0.05" units="cm"/>
      <inkml:brushProperty name="color" value="#F812CA"/>
    </inkml:brush>
  </inkml:definitions>
  <inkml:trace contextRef="#ctx0" brushRef="#br0">1 2 24575,'6'-2'0,"-4"4"0,9 5 0,-10 4 0,5-3 0,0-1 0,-5 4 0,11-4 0,-11 11 0,5-3 0,0 3 0,-5-5 0,5-1 0,0 1 0,-5 0 0,5 0 0,0-6 0,-5 5 0,5-5 0,-6 6 0,7 5 0,-5 1 0,5 1 0,-7-2 0,0 0 0,0-4 0,0 4 0,0 0 0,-7 2 0,5-1 0,-5-1 0,7 0 0,0 2 0,0-1 0,-6-7 0,4 15 0,-3-17 0,5 18 0,-6-15 0,4 5 0,-3-4 0,-1-2 0,4 5 0,-9-8 0,9 9 0,-9-11 0,9 4 0,-9-9 0,9 9 0,-9-9 0,9 3 0,-3-5 0</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32:40.653"/>
    </inkml:context>
    <inkml:brush xml:id="br0">
      <inkml:brushProperty name="width" value="0.05" units="cm"/>
      <inkml:brushProperty name="height" value="0.05" units="cm"/>
      <inkml:brushProperty name="color" value="#FF0066"/>
    </inkml:brush>
  </inkml:definitions>
  <inkml:trace contextRef="#ctx0" brushRef="#br0">1 210 24575,'7'2'0,"4"-10"0,17-22 0,5-7 0,12-4 0,-13 11 0,-10 5 0,-7 16 0,-6 2 0,0-1 0,5 7 0,-5-7 0,0 16 0,-2 1 0,0 7 0,-5 0 0,12-7 0,-12 5 0,13-5 0,-14 7 0,14-7 0,0 7 0,3-13 0,5 6 0,-7-9 0,6 0 0,14-13 0,-8 10 0,6-17 0,-18 18 0,0-12 0,1 12 0,-1-12 0,0 12 0,0-12 0,0 12 0,0-5 0,0 0 0,0 5 0,7-5 0,-12-1 0,10 7 0,-12-7 0,-1 1 0,7 5 0,-6-5 0,7 7 0,-7 7 0,-2 2 0,0 0 0,-5 12 0,5-10 0,0 4 0,-5 6 0,5-10 0,-7 11 0,7-13 0,-5 6 0,5-6 0,1 0 0,1-2 0,13-16 0,-4 6 0,5-13 0,-7 14 0,0-12 0,0 12 0,0-12 0,0 12 0,7-14 0,1 13 0,1-6 0,-10 9 0,-8 0 0</inkml:trace>
</inkml:ink>
</file>

<file path=ppt/ink/ink6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28.944"/>
    </inkml:context>
    <inkml:brush xml:id="br0">
      <inkml:brushProperty name="width" value="0.05" units="cm"/>
      <inkml:brushProperty name="height" value="0.05" units="cm"/>
      <inkml:brushProperty name="color" value="#F812CA"/>
    </inkml:brush>
  </inkml:definitions>
  <inkml:trace contextRef="#ctx0" brushRef="#br0">1 0 24575,'5'18'0,"-3"2"0,3-1 0,3 4 0,-6-3 0,12 4 0,-12 1 0,13 0 0,-14-6 0,12-1 0,-11-5 0,4 0 0,-6 0 0,0-6 0,0-1 0</inkml:trace>
</inkml:ink>
</file>

<file path=ppt/ink/ink6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08:29.551"/>
    </inkml:context>
    <inkml:brush xml:id="br0">
      <inkml:brushProperty name="width" value="0.05" units="cm"/>
      <inkml:brushProperty name="height" value="0.05" units="cm"/>
      <inkml:brushProperty name="color" value="#F812CA"/>
    </inkml:brush>
  </inkml:definitions>
  <inkml:trace contextRef="#ctx0" brushRef="#br0">145 0 24575,'-13'6'0,"5"1"0,-3 0 0,4 16 0,-12-19 0,3 23 0,-2-18 0,9 9 0,-8-11 0,15 10 0,-15-14 0,15 13 0,-3-14 0,5 3 0</inkml:trace>
</inkml:ink>
</file>

<file path=ppt/ink/ink6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5T03:05:26.523"/>
    </inkml:context>
    <inkml:brush xml:id="br0">
      <inkml:brushProperty name="width" value="0.05" units="cm"/>
      <inkml:brushProperty name="height" value="0.05" units="cm"/>
      <inkml:brushProperty name="color" value="#F6630D"/>
    </inkml:brush>
  </inkml:definitions>
  <inkml:trace contextRef="#ctx0" brushRef="#br0">0 1 24575,'7'0'0,"0"0"0,1 0 0,-1 0 0,1 0 0,-1 0 0,1 0 0,-1 0 0,0 0 0,0 0 0,0 0 0,1 0 0,-1 0 0,0 0 0,0 0 0,0 0 0,1 0 0,-1 0 0,1 0 0,-1 0 0,1 0 0,-1 0 0,1 0 0,-1 0 0,0 0 0,1 0 0,-1 0 0,0 0 0,1 0 0,-1 0 0,0 0 0,0 0 0,1 0 0,-1 0 0,0 0 0,1 3 0,-1-3 0,0 4 0,0-4 0,0 0 0,0 0 0,0 0 0,0 0 0,1 0 0,-1 0 0,0 0 0,1 0 0,-1 0 0,1 0 0,-1 0 0,1 0 0,-1 0 0,1 0 0,-1 0 0,1 0 0,-1 0 0,0 0 0,0 0 0,5 0 0,0 0 0,8 0 0,-2 0 0,-2 0 0,-5 0 0,-3 0 0,-1 0 0,0 0 0,4 0 0,1 0 0,3 0 0,1 0 0,-3 0 0,15 0 0,-13 0 0,10 0 0,-13 0 0,-5 0 0,1 0 0,-1 0 0,1 0 0,2 0 0,-2 0 0,6 0 0,-6 0 0,4 0 0,-4 0 0,2 0 0,-1 0 0,4 0 0,-1 0 0,8 0 0,-6 0 0,6 0 0,-11 0 0,6 0 0,-7 0 0,0 3 0,-5-3 0,-3 3 0</inkml:trace>
</inkml:ink>
</file>

<file path=ppt/ink/ink6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5T03:05:28.539"/>
    </inkml:context>
    <inkml:brush xml:id="br0">
      <inkml:brushProperty name="width" value="0.05" units="cm"/>
      <inkml:brushProperty name="height" value="0.05" units="cm"/>
      <inkml:brushProperty name="color" value="#F6630D"/>
    </inkml:brush>
  </inkml:definitions>
  <inkml:trace contextRef="#ctx0" brushRef="#br0">26 0 24575,'0'11'0,"0"3"0,0-5 0,0 3 0,0-1 0,-7-2 0,5 3 0,-6 0 0,8-4 0,-4 8 0,4-8 0,-4 8 0,4-7 0,0 2 0,0-3 0,0-1 0,0 1 0,0-1 0,0 1 0,0-1 0,0 1 0,0-1 0,0 1 0,0-1 0,0 1 0,0-1 0,0 1 0,0-1 0,0 1 0,0-1 0,0-3 0,0-1 0</inkml:trace>
</inkml:ink>
</file>

<file path=ppt/ink/ink6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5T03:05:33.134"/>
    </inkml:context>
    <inkml:brush xml:id="br0">
      <inkml:brushProperty name="width" value="0.05" units="cm"/>
      <inkml:brushProperty name="height" value="0.05" units="cm"/>
      <inkml:brushProperty name="color" value="#F6630D"/>
    </inkml:brush>
  </inkml:definitions>
  <inkml:trace contextRef="#ctx0" brushRef="#br0">0 36 24575,'0'2'0,"0"0"0,0 16 0,3-9 0,5 9 0,0-10 0,3 3 0,-4-4 0,-3 0 0,-1 0 0,1-3 0,-4 2 0,4-2 0,-1 4 0,-2-1 0,6 1 0,-3-4 0,0 3 0,3-3 0,-3 3 0,0 1 0,-1-1 0,0 0 0,1 0 0,0 0 0,3 1 0,-3-1 0,4 1 0,-4-1 0,2 1 0,-5-1 0,6 1 0,-6-1 0,5 1 0,-5-1 0,5-3 0,-5 2 0,5-2 0,-5 3 0,6 0 0,-6 1 0,2-7 0,-3-6 0,0-3 0,0-6 0,0 5 0,0-6 0,0 7 0,0-4 0,0 4 0,0 1 0,0-1 0,0 0 0,0 1 0,0-1 0,0 0 0,0 1 0,0-1 0,0 1 0,0-1 0,0 1 0,0 0 0,0 0 0,0-1 0,0 1 0,0-4 0,0 3 0,0-3 0,3 4 0,1 0 0,0 0 0,3-1 0,-6 1 0,2-1 0,-3 1 0,0-1 0,3 0 0,-2 1 0,2-1 0,-3 1 0,0 0 0,0 0 0,0 3 0,0 1 0</inkml:trace>
</inkml:ink>
</file>

<file path=ppt/ink/ink6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5T03:05:47.098"/>
    </inkml:context>
    <inkml:brush xml:id="br0">
      <inkml:brushProperty name="width" value="0.05" units="cm"/>
      <inkml:brushProperty name="height" value="0.05" units="cm"/>
      <inkml:brushProperty name="color" value="#F812CA"/>
    </inkml:brush>
  </inkml:definitions>
  <inkml:trace contextRef="#ctx0" brushRef="#br0">26 0 24575,'0'28'0,"-4"29"0,3-23 0,-7 19 0,7-32 0,-3-8 0,4-2 0,-3 0 0,2-3 0,-2 3 0,3-4 0,0 0 0,0 0 0,0 1 0,0-1 0,0 1 0,0-1 0,0 0 0,0 1 0,0-1 0,0 0 0,0-1 0,0 1 0,0 1 0,0-1 0,0 1 0,0-1 0,0 0 0,0 1 0,0-1 0,0 1 0,0-1 0,0-3 0,0 0 0</inkml:trace>
</inkml:ink>
</file>

<file path=ppt/ink/ink6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5T03:05:51.587"/>
    </inkml:context>
    <inkml:brush xml:id="br0">
      <inkml:brushProperty name="width" value="0.05" units="cm"/>
      <inkml:brushProperty name="height" value="0.05" units="cm"/>
      <inkml:brushProperty name="color" value="#F812CA"/>
    </inkml:brush>
  </inkml:definitions>
  <inkml:trace contextRef="#ctx0" brushRef="#br0">1 51 24575,'0'15'0,"0"0"0,3 5 0,2-2 0,2-2 0,1-5 0,-1-3 0,1 6 0,0-5 0,-4 5 0,2-6 0,-5 0 0,6-1 0,-6 1 0,5-1 0,-5 1 0,6-1 0,-6 0 0,6 1 0,-7-1 0,7 0 0,-3 0 0,3 1 0,-3-1 0,3 1 0,-3-1 0,1 1 0,1-1 0,-5 1 0,6-1 0,-3 1 0,0-1 0,3 1 0,-6-1 0,5 1 0,-1 0 0,-1-1 0,2 1 0,-5-1 0,3 5 0,-1-4 0,-2 4 0,5-5 0,-5 1 0,3-1 0,-4 0 0,0-6 0,0-9 0,0-5 0,0-7 0,7-9 0,-1 9 0,7-14 0,-5 11 0,-3 1 0,3 0 0,-7 5 0,3 1 0,-1 3 0,-2 1 0,2 5 0,-3 0 0,0 0 0,0 0 0,0-3 0,4 1 0,-3-2 0,2 4 0,-3-1 0,0 0 0,0 1 0,0-1 0,0 1 0,0 0 0,0 0 0,0-4 0,0 3 0,0-7 0,0 6 0,0-2 0,0 3 0,0 1 0,0 0 0,0 0 0,0-3 0,0 6 0,0-2 0</inkml:trace>
</inkml:ink>
</file>

<file path=ppt/ink/ink6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5T03:05:57.570"/>
    </inkml:context>
    <inkml:brush xml:id="br0">
      <inkml:brushProperty name="width" value="0.05" units="cm"/>
      <inkml:brushProperty name="height" value="0.05" units="cm"/>
      <inkml:brushProperty name="color" value="#F812CA"/>
    </inkml:brush>
  </inkml:definitions>
  <inkml:trace contextRef="#ctx0" brushRef="#br0">44 81 24575,'0'-11'0,"0"0"0,4 4 0,-1-1 0,4 5 0,0-4 0,1 6 0,-1-2 0,0 0 0,1 2 0,-1-6 0,-3 3 0,2 0 0,-2 1 0,4 3 0,-4-3 0,3 2 0,-4-2 0,5 3 0,-1 0 0,0 0 0,0 0 0,-3 3 0,-1 1 0,-3 3 0,0 0 0,3 0 0,-2 1 0,2-1 0,-3 1 0,0-1 0,0 1 0,0-1 0,0 0 0,0 0 0,0 0 0,0 0 0,0 0 0,0 1 0,0-1 0,0 0 0,-3-3 0,-1 2 0,-3-2 0,-5 4 0,-1-4 0,1 3 0,-4-2 0,7 3 0,-2-4 0,3 3 0,0-6 0,4 5 0,-3-5 0,7 5 0,-10-5 0,8 6 0,-7-7 0,8 7 0,-6-6 0,3 5 0,-3-5 0,3 6 0,-3-6 0,7 5 0,-10-2 0,8 3 0,-2-3 0,8-1 0,3-3 0,4 0 0,-3 0 0,3 0 0,0 0 0,2 0 0,3 0 0,1 0 0,-4 0 0,-2 0 0,-3 0 0,-1 0 0,1 0 0,-1 0 0,-2-3 0,1 2 0,-2-2 0,7 3 0,1 0 0,1 0 0,-3 0 0,-2 0 0,-1 0 0,1 0 0,-1 0 0,0 0 0,0 0 0,1 0 0,-4 0 0,-1 0 0</inkml:trace>
</inkml:ink>
</file>

<file path=ppt/ink/ink6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1:51.824"/>
    </inkml:context>
    <inkml:brush xml:id="br0">
      <inkml:brushProperty name="width" value="0.05" units="cm"/>
      <inkml:brushProperty name="height" value="0.05" units="cm"/>
      <inkml:brushProperty name="color" value="#F812CA"/>
    </inkml:brush>
  </inkml:definitions>
  <inkml:trace contextRef="#ctx0" brushRef="#br0">163 267 24575,'18'0'0,"1"0"0,0 0 0,-1 0 0,-5-5 0,0 3 0,2-15 0,3 2 0,-8-5 0,7-1 0,-16 8 0,5-14 0,-6 10 0,0-16 0,0 13 0,-6 7 0,5-4 0,-11 10 0,11-6 0,-11 6 0,11-5 0,-11 11 0,5-5 0,-6 6 0,0 0 0,0 5 0,0 3 0,6 10 0,-5-4 0,11 4 0,-5-5 0,-1 5 0,5-4 0,-6 10 0,1-5 0,5 5 0,-5 11 0,7-9 0,-7 9 0,5-11 0,-6 1 0,8-1 0,-7 1 0,5-1 0,-5 1 0,0 0 0,5-6 0,-6-1 0,3-5 0,-3 0 0,1 5 0,-4-10 0,9 14 0,-9-19 0,9 14 0,-9-16 0,3 5 0,-5-6 0,0 0 0,0-6 0,6-1 0,1-6 0,12 6 0,-5 1 0,5 6 0</inkml:trace>
</inkml:ink>
</file>

<file path=ppt/ink/ink6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1:52.852"/>
    </inkml:context>
    <inkml:brush xml:id="br0">
      <inkml:brushProperty name="width" value="0.05" units="cm"/>
      <inkml:brushProperty name="height" value="0.05" units="cm"/>
      <inkml:brushProperty name="color" value="#F812CA"/>
    </inkml:brush>
  </inkml:definitions>
  <inkml:trace contextRef="#ctx0" brushRef="#br0">245 1 24575,'-13'0'0,"0"0"0,-1 11 0,-12 15 0,7 2 0,-8 10 0,8-4 0,-2 2 0,9 10 0,-17 3 0,25 7 0,-27 15 0,28-2 0,-11-1 0,14-13 0,0-19 0,0-2 0,0-9 0,6-11 0,-4 3 0,24-15 0,-10 4 0,22-22 0,-17 7 0,1-14 0,-15 10 0,-1 6 0,-6 1 0</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32:40.654"/>
    </inkml:context>
    <inkml:brush xml:id="br0">
      <inkml:brushProperty name="width" value="0.05" units="cm"/>
      <inkml:brushProperty name="height" value="0.05" units="cm"/>
      <inkml:brushProperty name="color" value="#FF0066"/>
    </inkml:brush>
  </inkml:definitions>
  <inkml:trace contextRef="#ctx0" brushRef="#br0">1 736 24575,'0'-16'0,"0"0"0,7 0 0,-5-7 0,17-13 0,-15-9 0,16 6 0,-19 4 0,14 19 0,-4-7 0,-2-1 0,7 7 0,-14-10 0,14 9 0,-13-12 0,13 12 0,-14-9 0,24 4 0,-12-9 0,7 3 0,-4 13 0,-15 2 0,12 12 0,-12-12 0,12 12 0,-12-13 0,12 14 0,-12-14 0,12 14 0,-12-14 0,12 13 0,-12-12 0,13 12 0,-14-12 0,20 12 0,-4-14 0,14 14 0,-7-8 0,-1 3 0,12 6 0,-15-7 0,8 1 0,4 5 0,-18-5 0,20 7 0,-18-7 0,0 5 0,7-5 0,1-2 0,7 7 0,0-7 0,0 9 0,-7 0 0,-1 0 0,0 0 0,1 0 0,7 0 0,0 0 0,-1 0 0,1 0 0,0 0 0,0 9 0,0-7 0,0 16 0,-1-15 0,-13 13 0,11-14 0,-11 14 0,14-14 0,-14 14 0,4-14 0,-12 13 0,7-6 0,0 7 0,0 0 0,-7 0 0,6-7 0,-14 5 0,14-5 0,-14 7 0,16 7 0,-15-5 0,7 4 0,0 1 0,-6-5 0,6 5 0,-2-7 0,-5 0 0,12 0 0,-12 0 0,5 0 0,0 0 0,-5 0 0,5 1 0,0-1 0,-5 0 0,5 0 0,-7 0 0,0 0 0,0 0 0,0 7 0,0-5 0,0 4 0,0-5 0,0-1 0,0 0 0,0 6 0,0-4 0,0 5 0,-7-14 0,5 5 0,-5-5 0,7 7 0,0-7 0,0-2 0</inkml:trace>
</inkml:ink>
</file>

<file path=ppt/ink/ink6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1:53.526"/>
    </inkml:context>
    <inkml:brush xml:id="br0">
      <inkml:brushProperty name="width" value="0.05" units="cm"/>
      <inkml:brushProperty name="height" value="0.05" units="cm"/>
      <inkml:brushProperty name="color" value="#F812CA"/>
    </inkml:brush>
  </inkml:definitions>
  <inkml:trace contextRef="#ctx0" brushRef="#br0">1 14 24575,'5'-7'0,"2"1"0,8 17 0,0 3 0,4 25 0,-3-15 0,-5 9 0,1-20 0,-11 0 0,11-1 0,-11 1 0,11 0 0,-11 0 0,10-6 0,-9 10 0,4-9 0,-12 11 0,4-12 0,-3-2 0</inkml:trace>
</inkml:ink>
</file>

<file path=ppt/ink/ink6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1:53.856"/>
    </inkml:context>
    <inkml:brush xml:id="br0">
      <inkml:brushProperty name="width" value="0.05" units="cm"/>
      <inkml:brushProperty name="height" value="0.05" units="cm"/>
      <inkml:brushProperty name="color" value="#F812CA"/>
    </inkml:brush>
  </inkml:definitions>
  <inkml:trace contextRef="#ctx0" brushRef="#br0">106 8 12072,'-7'-6'0,"-4"5"4804,3 1-4804,-6 12 2175,6 2-2175,-10 6 1223,15-7-1223,-14 2 4301,16-2-4301,-11-6 0,11 9 0,-5-7 0,16-17 0,-7 8 0,7-20 0</inkml:trace>
</inkml:ink>
</file>

<file path=ppt/ink/ink6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1:54.344"/>
    </inkml:context>
    <inkml:brush xml:id="br0">
      <inkml:brushProperty name="width" value="0.05" units="cm"/>
      <inkml:brushProperty name="height" value="0.05" units="cm"/>
      <inkml:brushProperty name="color" value="#F812CA"/>
    </inkml:brush>
  </inkml:definitions>
  <inkml:trace contextRef="#ctx0" brushRef="#br0">43 1 24575,'9'19'0,"6"10"0,-13-8 0,12 9 0,-12-5 0,13-1 0,-13 10 0,5-7 0,3 17 0,-7-6 0,7-1 0,-17 4 0,-6-19 0,-3 2 0,-2-15 0,5 3 0,0-11 0,5 11 0,-8-11 0,7 5 0,-3-6 0,6 0 0</inkml:trace>
</inkml:ink>
</file>

<file path=ppt/ink/ink6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1:55.206"/>
    </inkml:context>
    <inkml:brush xml:id="br0">
      <inkml:brushProperty name="width" value="0.05" units="cm"/>
      <inkml:brushProperty name="height" value="0.05" units="cm"/>
      <inkml:brushProperty name="color" value="#F812CA"/>
    </inkml:brush>
  </inkml:definitions>
  <inkml:trace contextRef="#ctx0" brushRef="#br0">0 1 24575,'6'7'0,"1"-1"0,11-6 0,2 0 0,14 0 0,2 0 0,10 0 0,0 0 0,-10 0 0,-7 0 0,-11 0 0,-5 0 0,-6 0 0,-1 0 0</inkml:trace>
</inkml:ink>
</file>

<file path=ppt/ink/ink6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1:55.942"/>
    </inkml:context>
    <inkml:brush xml:id="br0">
      <inkml:brushProperty name="width" value="0.05" units="cm"/>
      <inkml:brushProperty name="height" value="0.05" units="cm"/>
      <inkml:brushProperty name="color" value="#F812CA"/>
    </inkml:brush>
  </inkml:definitions>
  <inkml:trace contextRef="#ctx0" brushRef="#br0">0 24 24575,'4'0'0,"-1"0"0,20 0 0,6 0 0,7 0 0,31-10 0,-16 7 0,5-7 0,-27 10 0,-11 0 0,-16 0 0,2 0 0,-10 0 0</inkml:trace>
</inkml:ink>
</file>

<file path=ppt/ink/ink6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1:59.008"/>
    </inkml:context>
    <inkml:brush xml:id="br0">
      <inkml:brushProperty name="width" value="0.05" units="cm"/>
      <inkml:brushProperty name="height" value="0.05" units="cm"/>
      <inkml:brushProperty name="color" value="#F812CA"/>
    </inkml:brush>
  </inkml:definitions>
  <inkml:trace contextRef="#ctx0" brushRef="#br0">302 234 18416,'10'0'0,"-5"-11"2805,19 3-2805,-9-10 1052,-2 5-1052,-6 0 550,10-2-550,-15 2 1752,9-2-1752,-11-4 0,0 0 0,0-7 0,-5 13 0,3-4 0,-9 15 0,9-9 0,-10 4 0,5-1 0,-6 3 0,0 10 0,0 2 0,6 12 0,-5-5 0,11 4 0,-5-5 0,-1 5 0,5 1 0,-5 6 0,7-1 0,-8 1 0,7 0 0,-7 9 0,1-7 0,5 7 0,-5-10 0,-11 20 0,13-6 0,-25 38 0,12-30 0,2 10 0,-10-31 0,17-7 0,-9-9 0,0-3 0,4-6 0,1-6 0,-4-3 0,15-4 0,-20-3 0,19-3 0,-14 9 0,16-7 0,-5 16 0,6-5 0</inkml:trace>
</inkml:ink>
</file>

<file path=ppt/ink/ink6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1:59.696"/>
    </inkml:context>
    <inkml:brush xml:id="br0">
      <inkml:brushProperty name="width" value="0.05" units="cm"/>
      <inkml:brushProperty name="height" value="0.05" units="cm"/>
      <inkml:brushProperty name="color" value="#F812CA"/>
    </inkml:brush>
  </inkml:definitions>
  <inkml:trace contextRef="#ctx0" brushRef="#br0">66 26 19078,'-13'0'0,"0"0"2534,5 11-2534,-3-8 937,9 24-937,-9-17 487,9 14-487,-3-6 1539,5-4-1539,10-1 0,-1-7 0,14-6 0,-3 0 0,-1 0 0,-1-6 0,-1-16 0,-8 5 0,1-16 0,-10 19 0,0-9 0,-6 14 0,-6-9 0,-8 16 0,1-5 0,6 12 0,2-3 0,9 14 0,-3-13 0,5 8 0</inkml:trace>
</inkml:ink>
</file>

<file path=ppt/ink/ink6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00.380"/>
    </inkml:context>
    <inkml:brush xml:id="br0">
      <inkml:brushProperty name="width" value="0.05" units="cm"/>
      <inkml:brushProperty name="height" value="0.05" units="cm"/>
      <inkml:brushProperty name="color" value="#F812CA"/>
    </inkml:brush>
  </inkml:definitions>
  <inkml:trace contextRef="#ctx0" brushRef="#br0">220 14 15393,'-5'-8'0,"-3"3"3913,1 15-3913,-4-1 1585,9 14-1585,-28 4 854,14 8-854,-21 9 2830,13 11-2830,-1 3 0,10 9 0,-9 0 0,21-9 0,-9-3 0,12-9 0,0-10 0,7-2 0,-5-14 0,16-8 0,-9-1 0,23-9 0,-15 4 0,10-12 0,-19-1 0,-3-1 0,-5 3 0</inkml:trace>
</inkml:ink>
</file>

<file path=ppt/ink/ink6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01.019"/>
    </inkml:context>
    <inkml:brush xml:id="br0">
      <inkml:brushProperty name="width" value="0.05" units="cm"/>
      <inkml:brushProperty name="height" value="0.05" units="cm"/>
      <inkml:brushProperty name="color" value="#F812CA"/>
    </inkml:brush>
  </inkml:definitions>
  <inkml:trace contextRef="#ctx0" brushRef="#br0">1 53 17404,'0'-13'0,"6"6"3201,-5-5-3201,11 5 1229,-5 0-1229,6 1 649,0 6-649,-6 11 2092,4-3-2092,-9 16 0,14 4 0,-14 9 0,16-1 0,-17-2 0,14-9 0,-13-6 0,11-1 0,-12-5 0,11-6 0,-11 5 0,5-11 0,-6 5 0</inkml:trace>
</inkml:ink>
</file>

<file path=ppt/ink/ink6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01.400"/>
    </inkml:context>
    <inkml:brush xml:id="br0">
      <inkml:brushProperty name="width" value="0.05" units="cm"/>
      <inkml:brushProperty name="height" value="0.05" units="cm"/>
      <inkml:brushProperty name="color" value="#F812CA"/>
    </inkml:brush>
  </inkml:definitions>
  <inkml:trace contextRef="#ctx0" brushRef="#br0">108 0 12449,'-13'0'0,"0"0"4726,6 11-4726,-5-2 2108,11 9-2108,-11-5 1179,11-1-1179,-11 1 4113,11 0-4113,-11 0 0,11 0 0,-13 5 0,13-4 0,-7-1 0,8-8 0</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32:40.655"/>
    </inkml:context>
    <inkml:brush xml:id="br0">
      <inkml:brushProperty name="width" value="0.05" units="cm"/>
      <inkml:brushProperty name="height" value="0.05" units="cm"/>
      <inkml:brushProperty name="color" value="#FF0066"/>
    </inkml:brush>
  </inkml:definitions>
  <inkml:trace contextRef="#ctx0" brushRef="#br0">0 73 24575,'0'12'0,"0"0"0,0 19 0,0-8 0,0 0 0,8-13 0,-7 18 0,16-11 0,-15 14 0,14-14 0,-14 10 0,12-23 0,-12 23 0,13-24 0,-14 18 0,14-19 0,-13 12 0,12-12 0,-5 12 0,7-5 0,0 0 0,-7 6 0,5-13 0,-5 12 0,14-12 0,-12 12 0,16-12 0,-10 14 0,14-14 0,0 17 0,0-17 0,-1 7 0,-12-2 0,21-5 0,-26 5 0,22-7 0,-13 0 0,3 0 0,-1 7 0,-1-5 0,-7 5 0,0-7 0,0 0 0,0 0 0,0 7 0,0-5 0,7 5 0,-5-7 0,5 0 0,-1 0 0,-4 0 0,11 0 0,-5 0 0,7 0 0,0 0 0,0 0 0,-7 0 0,-1 0 0,0 0 0,-6 0 0,-1-7 0,-2 5 0,-5-5 0,7 7 0,-7-7 0,6 5 0,-6-5 0,0 0 0,5 5 0,-5-12 0,7 12 0,0-12 0,0 12 0,-7-12 0,5 12 0,-12-12 0,13 12 0,-6-13 0,0 6 0,5 0 0,-12-5 0,12 12 0,-12-12 0,12 12 0,-12-12 0,12 12 0,-12-12 0,12 12 0,-12-12 0,12 12 0,-12-13 0,19 5 0,-10-7 0,4-1 0,0 9 0,-14-5 0,16-2 0,-8-2 0,11-11 0,-10 11 0,6 3 0,-14 1 0,5 5 0,0-8 0,-5-5 0,12 11 0,-12-16 0,5 16 0,0-12 0,-5 7 0,-2 15 0,-2-5 0,-5 13 0</inkml:trace>
</inkml:ink>
</file>

<file path=ppt/ink/ink6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01.886"/>
    </inkml:context>
    <inkml:brush xml:id="br0">
      <inkml:brushProperty name="width" value="0.05" units="cm"/>
      <inkml:brushProperty name="height" value="0.05" units="cm"/>
      <inkml:brushProperty name="color" value="#F812CA"/>
    </inkml:brush>
  </inkml:definitions>
  <inkml:trace contextRef="#ctx0" brushRef="#br0">134 1 24575,'0'19'0,"0"-1"0,0 0 0,8 2 0,-7 14 0,7 2 0,-8 19 0,0 3 0,0 0 0,0-3 0,0-9 0,0-10 0,-16 3 0,12-14 0,-22 1 0,23-8 0,-19-9 0,12 8 0,-13-7 0,2 2 0,7-4 0,3-8 0</inkml:trace>
</inkml:ink>
</file>

<file path=ppt/ink/ink6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02.900"/>
    </inkml:context>
    <inkml:brush xml:id="br0">
      <inkml:brushProperty name="width" value="0.05" units="cm"/>
      <inkml:brushProperty name="height" value="0.05" units="cm"/>
      <inkml:brushProperty name="color" value="#F812CA"/>
    </inkml:brush>
  </inkml:definitions>
  <inkml:trace contextRef="#ctx0" brushRef="#br0">1 0 24575,'19'0'0,"5"0"0,-5 0 0,6 0 0,9 0 0,-7 0 0,7 0 0,-10 0 0,-4 0 0,-2 0 0,-5 0 0,-1 0 0,1 0 0,-6 0 0,-1 0 0</inkml:trace>
</inkml:ink>
</file>

<file path=ppt/ink/ink6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03.402"/>
    </inkml:context>
    <inkml:brush xml:id="br0">
      <inkml:brushProperty name="width" value="0.05" units="cm"/>
      <inkml:brushProperty name="height" value="0.05" units="cm"/>
      <inkml:brushProperty name="color" value="#F812CA"/>
    </inkml:brush>
  </inkml:definitions>
  <inkml:trace contextRef="#ctx0" brushRef="#br0">17 1 18012,'0'3'0,"0"0"2966,0 15-2966,0 0 1122,0 2-1122,0 4 589,-7 1-589,5 32 1886,-5-29-1886,7 28 0,0-42 0,0-2 0,0-6 0</inkml:trace>
</inkml:ink>
</file>

<file path=ppt/ink/ink6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04.486"/>
    </inkml:context>
    <inkml:brush xml:id="br0">
      <inkml:brushProperty name="width" value="0.05" units="cm"/>
      <inkml:brushProperty name="height" value="0.05" units="cm"/>
      <inkml:brushProperty name="color" value="#F812CA"/>
    </inkml:brush>
  </inkml:definitions>
  <inkml:trace contextRef="#ctx0" brushRef="#br0">40 0 24575,'-6'8'0,"5"8"0,-5-7 0,6 9 0,0-5 0,-6 0 0,5 5 0,-5 1 0,6 6 0,0-1 0,0-4 0,-6-2 0,5-5 0,-5 5 0,12-10 0,-5 3 0,5-11 0</inkml:trace>
</inkml:ink>
</file>

<file path=ppt/ink/ink6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05.096"/>
    </inkml:context>
    <inkml:brush xml:id="br0">
      <inkml:brushProperty name="width" value="0.05" units="cm"/>
      <inkml:brushProperty name="height" value="0.05" units="cm"/>
      <inkml:brushProperty name="color" value="#F812CA"/>
    </inkml:brush>
  </inkml:definitions>
  <inkml:trace contextRef="#ctx0" brushRef="#br0">0 17 24575,'13'8'0,"5"-3"0,2-5 0,14 0 0,2 0 0,14 0 0,4 0 0,25 0 0,-19 1 0,-1-2 0,8-9 0,-22 8 0,-10-9 0,-22 6 0,-13 3 0,-8 2 0,-11 1 0,12 11 0,1-11 0,6 5 0</inkml:trace>
</inkml:ink>
</file>

<file path=ppt/ink/ink6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05.786"/>
    </inkml:context>
    <inkml:brush xml:id="br0">
      <inkml:brushProperty name="width" value="0.05" units="cm"/>
      <inkml:brushProperty name="height" value="0.05" units="cm"/>
      <inkml:brushProperty name="color" value="#F812CA"/>
    </inkml:brush>
  </inkml:definitions>
  <inkml:trace contextRef="#ctx0" brushRef="#br0">102 7 14277,'-13'-7'0,"6"12"4258,-5 4-4258,11 9 1784,-12 0-1784,11 1 973,-13 6-973,13 0 3283,-5-1-3283,0 1 0,5-1 0,-6 1 0,8-6 0,-5-1 0,3-5 0,-4-11 0,6 2 0,0-10 0</inkml:trace>
</inkml:ink>
</file>

<file path=ppt/ink/ink6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06.560"/>
    </inkml:context>
    <inkml:brush xml:id="br0">
      <inkml:brushProperty name="width" value="0.05" units="cm"/>
      <inkml:brushProperty name="height" value="0.05" units="cm"/>
      <inkml:brushProperty name="color" value="#F812CA"/>
    </inkml:brush>
  </inkml:definitions>
  <inkml:trace contextRef="#ctx0" brushRef="#br0">0 31 24575,'15'11'0,"-8"-2"0,0 9 0,1 0 0,-6 12 0,12-3 0,-12 9 0,13-12 0,-14 1 0,12-6 0,-11 0 0,9-12 0,-9-7 0,9-2 0,-9-24 0,3 10 0,3-18 0,-6 9 0,12 0 0,-12 1 0,15-10 0,-14 6 0,7 0 0,-10 9 0,6 12 0,-10 1 0,8 6 0,-10 0 0</inkml:trace>
</inkml:ink>
</file>

<file path=ppt/ink/ink6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07.610"/>
    </inkml:context>
    <inkml:brush xml:id="br0">
      <inkml:brushProperty name="width" value="0.05" units="cm"/>
      <inkml:brushProperty name="height" value="0.05" units="cm"/>
      <inkml:brushProperty name="color" value="#F812CA"/>
    </inkml:brush>
  </inkml:definitions>
  <inkml:trace contextRef="#ctx0" brushRef="#br0">78 321 18250,'-13'0'0,"0"6"2871,6 7-2871,-4-5 1081,9 14-1081,-9-14 566,9 10-566,-4-5 1807,1 0-1807,3 0 0,-4 5 0,6-4 0,6-1 0,1-7 0,11-6 0,-4-6 0,6-7 0,-12-6 0,5-1 0,-12 2 0,5 5 0,-6 0 0,0 0 0,0-5 0,-7-2 0,5-4 0,-13-1 0,13-9 0,-13 7 0,14-7 0,-14 9 0,13 5 0,-5 2 0,1 5 0,5-6 0,-5 5 0,6-5 0,15-3 0,0 12 0,3-11 0,4 19 0,-9-3 0,12 12 0,-6-5 0,-1 11 0,-5-12 0,0 11 0,0-11 0,-6 11 0,-1-11 0,-6 5 0</inkml:trace>
</inkml:ink>
</file>

<file path=ppt/ink/ink6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09.110"/>
    </inkml:context>
    <inkml:brush xml:id="br0">
      <inkml:brushProperty name="width" value="0.05" units="cm"/>
      <inkml:brushProperty name="height" value="0.05" units="cm"/>
      <inkml:brushProperty name="color" value="#F812CA"/>
    </inkml:brush>
  </inkml:definitions>
  <inkml:trace contextRef="#ctx0" brushRef="#br0">209 187 24575,'25'0'0,"-6"0"0,-1 0 0,-5-5 0,12-3 0,-15-10 0,13 10 0,-22-24 0,5 21 0,0-16 0,-5 14 0,5-6 0,-12 5 0,-1 2 0,-1 0 0,-3 11 0,4-5 0,-6 6 0,0 0 0,0 0 0,0 6 0,0 1 0,0 6 0,-13 18 0,16-14 0,-15 19 0,23-16 0,-13 4 0,14 1 0,-7 0 0,1-1 0,5 1 0,-5-1 0,-1 1 0,6-1 0,-5 1 0,0 0 0,5-1 0,-13 1 0,8 0 0,-2-6 0,-3 0 0,11-1 0,-11-9 0,5 2 0,-6-11 0,0-6 0,6-1 0,-5-1 0,11-3 0,-5-2 0,6 5 0,0-3 0</inkml:trace>
</inkml:ink>
</file>

<file path=ppt/ink/ink6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10.604"/>
    </inkml:context>
    <inkml:brush xml:id="br0">
      <inkml:brushProperty name="width" value="0.05" units="cm"/>
      <inkml:brushProperty name="height" value="0.05" units="cm"/>
      <inkml:brushProperty name="color" value="#F812CA"/>
    </inkml:brush>
  </inkml:definitions>
  <inkml:trace contextRef="#ctx0" brushRef="#br0">254 1 24575,'-20'5'0,"2"3"0,-4 14 0,6-7 0,-14 19 0,14-13 0,-9 18 0,5-2 0,-3 9 0,10-1 0,-15 5 0,23-3 0,-13-8 0,18-5 0,0-9 0,0-6 0,0 0 0,6-12 0,-5 9 0,16-13 0,6 8 0,4-11 0,-4 0 0,-12 0 0</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32:40.656"/>
    </inkml:context>
    <inkml:brush xml:id="br0">
      <inkml:brushProperty name="width" value="0.05" units="cm"/>
      <inkml:brushProperty name="height" value="0.05" units="cm"/>
      <inkml:brushProperty name="color" value="#FF0066"/>
    </inkml:brush>
  </inkml:definitions>
  <inkml:trace contextRef="#ctx0" brushRef="#br0">0 228 24575,'7'-9'0,"-5"-12"0,13 17 0,-14-23 0,32 24 0,-18-25 0,20 25 0,-15-25 0,-3 25 0,-6-24 0,3 23 0,-12-17 0,13 19 0,-7-5 0,9 7 0,-1 0 0,-7 7 0,5-5 0,-5 5 0,0 1 0,7 7 0,-13 3 0,6 4 0,-2-13 0,-5 6 0,12-13 0,-5 5 0,7-7 0,7-9 0,1 6 0,-7-13 0,4 14 0,-19-12 0,19 12 0,-18-12 0,25 12 0,-25-12 0,24 12 0,-23-12 0,23 12 0,-10-15 0,8 15 0,-3-7 0,-6 9 0,1 0 0,-1 0 0,0 0 0,-7 7 0,-2 2 0,-7 7 0,7-7 0,-5 6 0,5-6 0,0 7 0,-5 0 0,12-7 0,2-2 0,20-7 0,-9 0 0,14-9 0,-23 6 0,17-25 0,-10 23 0,17-33 0,-10 33 0,4-23 0,-5 26 0,-7-7 0,-1 2 0,-7 5 0,7-5 0,-5 7 0,4 0 0,-13 7 0,-2-5 0,-7 5 0</inkml:trace>
</inkml:ink>
</file>

<file path=ppt/ink/ink6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11.154"/>
    </inkml:context>
    <inkml:brush xml:id="br0">
      <inkml:brushProperty name="width" value="0.05" units="cm"/>
      <inkml:brushProperty name="height" value="0.05" units="cm"/>
      <inkml:brushProperty name="color" value="#F812CA"/>
    </inkml:brush>
  </inkml:definitions>
  <inkml:trace contextRef="#ctx0" brushRef="#br0">0 0 24575,'0'20'0,"11"-1"0,-8-5 0,14 0 0,-9 10 0,0-3 0,5 4 0,-1 0 0,-3-10 0,8 11 0,-9-7 0,0 1 0,-1-7 0,-7-8 0</inkml:trace>
</inkml:ink>
</file>

<file path=ppt/ink/ink6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11.520"/>
    </inkml:context>
    <inkml:brush xml:id="br0">
      <inkml:brushProperty name="width" value="0.05" units="cm"/>
      <inkml:brushProperty name="height" value="0.05" units="cm"/>
      <inkml:brushProperty name="color" value="#F812CA"/>
    </inkml:brush>
  </inkml:definitions>
  <inkml:trace contextRef="#ctx0" brushRef="#br0">211 14 10729,'-13'-8'0,"-5"3"5022,3 10-5022,-12 18 2409,6-12-2409,3 21 1385,-4-29-1385,19 18 5030,-19-18-5030,20 19 0,-20-19 0,19 13 0,-14-14 0,16 9 0,-5-9 0,6 3 0</inkml:trace>
</inkml:ink>
</file>

<file path=ppt/ink/ink6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12.030"/>
    </inkml:context>
    <inkml:brush xml:id="br0">
      <inkml:brushProperty name="width" value="0.05" units="cm"/>
      <inkml:brushProperty name="height" value="0.05" units="cm"/>
      <inkml:brushProperty name="color" value="#F812CA"/>
    </inkml:brush>
  </inkml:definitions>
  <inkml:trace contextRef="#ctx0" brushRef="#br0">91 0 24575,'6'14'0,"-4"17"0,3-15 0,-5 18 0,0-9 0,0 9 0,0 2 0,0 10 0,0 0 0,0 0 0,0 0 0,-7-10 0,5-2 0,-16-13 0,15-2 0,-19-11 0,8 4 0,-5-11 0,6 5 0,8-6 0</inkml:trace>
</inkml:ink>
</file>

<file path=ppt/ink/ink6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16.702"/>
    </inkml:context>
    <inkml:brush xml:id="br0">
      <inkml:brushProperty name="width" value="0.05" units="cm"/>
      <inkml:brushProperty name="height" value="0.05" units="cm"/>
      <inkml:brushProperty name="color" value="#F812CA"/>
    </inkml:brush>
  </inkml:definitions>
  <inkml:trace contextRef="#ctx0" brushRef="#br0">127 208 24575,'6'7'0,"-5"5"0,11-11 0,10 5 0,-6-12 0,12 4 0,-2-32 0,-5 20 0,0-27 0,-10 25 0,-11-2 0,0 5 0,0 0 0,0-5 0,-5 9 0,3-8 0,-9 16 0,9-11 0,-9 11 0,9-11 0,-9 11 0,3-5 0,-5 12 0,6 1 0,-4 0 0,9 5 0,-10-5 0,11 6 0,-11-6 0,11 9 0,-5-7 0,0 3 0,5 14 0,-5-15 0,6 22 0,0-14 0,0 6 0,0-1 0,0 1 0,0 0 0,0-1 0,0 10 0,0-7 0,0 7 0,0 0 0,-7-7 0,5 7 0,-5-9 0,-1-1 0,7-4 0,-13-2 0,7-5 0,-6-6 0,-5-1 0,-2-6 0,1-6 0,1 5 0,11-11 0,-5 11 0,11-11 0,-5 5 0,6 0 0,0 1 0</inkml:trace>
</inkml:ink>
</file>

<file path=ppt/ink/ink6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17.484"/>
    </inkml:context>
    <inkml:brush xml:id="br0">
      <inkml:brushProperty name="width" value="0.05" units="cm"/>
      <inkml:brushProperty name="height" value="0.05" units="cm"/>
      <inkml:brushProperty name="color" value="#F812CA"/>
    </inkml:brush>
  </inkml:definitions>
  <inkml:trace contextRef="#ctx0" brushRef="#br0">155 0 24575,'-15'11'0,"-2"-8"0,16 28 0,-16-18 0,14 20 0,-18-3 0,18 16 0,-25 12 0,24 9 0,-26 0 0,27-9 0,-9-3 0,12-9 0,0-10 0,0-2 0,0-14 0,0-2 0,7 0 0,6-10 0,3 3 0,7-11 0,-15 0 0,3 0 0</inkml:trace>
</inkml:ink>
</file>

<file path=ppt/ink/ink6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18.112"/>
    </inkml:context>
    <inkml:brush xml:id="br0">
      <inkml:brushProperty name="width" value="0.05" units="cm"/>
      <inkml:brushProperty name="height" value="0.05" units="cm"/>
      <inkml:brushProperty name="color" value="#F812CA"/>
    </inkml:brush>
  </inkml:definitions>
  <inkml:trace contextRef="#ctx0" brushRef="#br0">1 1 24575,'7'4'0,"5"13"0,-2 5 0,6 5 0,-15-14 0,13 5 0,-13 2 0,14 41 0,-8-32 0,2 26 0,-3-42 0,-6 0 0,0 0 0,-6-6 0,5 4 0,-5-9 0,6 4 0</inkml:trace>
</inkml:ink>
</file>

<file path=ppt/ink/ink6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18.489"/>
    </inkml:context>
    <inkml:brush xml:id="br0">
      <inkml:brushProperty name="width" value="0.05" units="cm"/>
      <inkml:brushProperty name="height" value="0.05" units="cm"/>
      <inkml:brushProperty name="color" value="#F812CA"/>
    </inkml:brush>
  </inkml:definitions>
  <inkml:trace contextRef="#ctx0" brushRef="#br0">173 0 18381,'-13'0'0,"-5"8"2819,9-1-2819,-13 9 1058,19-2-1058,-19 7 0,9-4 553,-16 13-553,14-13 441,-6-1 0,19-10 0,-4-6 0</inkml:trace>
</inkml:ink>
</file>

<file path=ppt/ink/ink6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18.974"/>
    </inkml:context>
    <inkml:brush xml:id="br0">
      <inkml:brushProperty name="width" value="0.05" units="cm"/>
      <inkml:brushProperty name="height" value="0.05" units="cm"/>
      <inkml:brushProperty name="color" value="#F812CA"/>
    </inkml:brush>
  </inkml:definitions>
  <inkml:trace contextRef="#ctx0" brushRef="#br0">37 1 24575,'7'6'0,"4"-5"0,-9 25 0,9-15 0,-9 33 0,11-22 0,-11 23 0,5 32 0,-7-21 0,0 31 0,-7-51 0,5-2 0,-11-15 0,11 0 0,-15-7 0,4-4 0,-7-3 0,8-5 0,6 0 0</inkml:trace>
</inkml:ink>
</file>

<file path=ppt/ink/ink6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19.898"/>
    </inkml:context>
    <inkml:brush xml:id="br0">
      <inkml:brushProperty name="width" value="0.05" units="cm"/>
      <inkml:brushProperty name="height" value="0.05" units="cm"/>
      <inkml:brushProperty name="color" value="#F812CA"/>
    </inkml:brush>
  </inkml:definitions>
  <inkml:trace contextRef="#ctx0" brushRef="#br0">198 0 24575,'-8'21'0,"-13"-1"0,10 15 0,-13-6 0,7-4 0,1-1 0,-1 1 0,0 0 0,2-6 0,7-1 0,-9-11 0,14 10 0,-14-9 0,16 5 0,-5-8 0</inkml:trace>
</inkml:ink>
</file>

<file path=ppt/ink/ink6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20.295"/>
    </inkml:context>
    <inkml:brush xml:id="br0">
      <inkml:brushProperty name="width" value="0.05" units="cm"/>
      <inkml:brushProperty name="height" value="0.05" units="cm"/>
      <inkml:brushProperty name="color" value="#F812CA"/>
    </inkml:brush>
  </inkml:definitions>
  <inkml:trace contextRef="#ctx0" brushRef="#br0">0 0 24575,'0'13'0,"0"0"0,0 5 0,16 17 0,-12-7 0,29 25 0,-19-15 0,19 20 0,-13-19 0,1 5 0,-4-20 0,-3-4 0,3 3 0,-10-15 0,0 3 0</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33:24.531"/>
    </inkml:context>
    <inkml:brush xml:id="br0">
      <inkml:brushProperty name="width" value="0.05" units="cm"/>
      <inkml:brushProperty name="height" value="0.05" units="cm"/>
      <inkml:brushProperty name="color" value="#FF0066"/>
    </inkml:brush>
  </inkml:definitions>
  <inkml:trace contextRef="#ctx0" brushRef="#br0">32 23 24575,'-9'-8'0,"2"14"0,7-4 0,0 20 0,0 3 0,-7-8 0,5 10 0,-5-10 0,7 7 0,0-1 0,0-7 0,0 0 0,0 1 0,0-1 0,0 0 0,7-7 0,-5 5 0,5-5 0,0 0 0,-5 5 0,13-12 0,-14 12 0,14-12 0,-13 13 0,12-14 0,-12 14 0,12-14 0,-12 14 0,19-13 0,-11 12 0,13-12 0,-7 5 0,-7 0 0,5-5 0,-5 5 0,0 0 0,6-5 0,-6 5 0,0 0 0,5-5 0,-5 5 0,0 0 0,5-5 0,-5 5 0,7-7 0,0 0 0,0 0 0,1 0 0,-1 0 0,0 0 0,0 0 0,-7-7 0,5 5 0,-5-5 0,0 0 0,6 5 0,-7-5 0,1 0 0,6 5 0,-6-5 0,0 0 0,5 5 0,-5-5 0,0 0 0,5 5 0,-12-12 0,12 12 0,-12-13 0,13 14 0,-6-14 0,7 6 0,-7-7 0,5 7 0,-12-5 0,5 5 0,0 0 0,-5-5 0,12 12 0,-12-12 0,5 5 0,0-7 0,-5-1 0,12 8 0,-12-5 0,13 12 0,-14-12 0,7 5 0,-1-7 0,-6 0 0,7 0 0,-8-1 0,0 1 0,7 7 0,-5-5 0,5 5 0,-7-7 0,0 0 0,0 7 0,0 2 0</inkml:trace>
</inkml:ink>
</file>

<file path=ppt/ink/ink6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21.270"/>
    </inkml:context>
    <inkml:brush xml:id="br0">
      <inkml:brushProperty name="width" value="0.05" units="cm"/>
      <inkml:brushProperty name="height" value="0.05" units="cm"/>
      <inkml:brushProperty name="color" value="#F812CA"/>
    </inkml:brush>
  </inkml:definitions>
  <inkml:trace contextRef="#ctx0" brushRef="#br0">1 0 24575,'0'10'0,"0"-6"0,5 20 0,-3-11 0,9 0 0,-9 5 0,19 5 0,5 29 0,1-21 0,2 13 0,-16-31 0,0-6 0,2 10 0,-2-15 0,-4 15 0,2-15 0,-9 3 0,3-5 0</inkml:trace>
</inkml:ink>
</file>

<file path=ppt/ink/ink6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21.690"/>
    </inkml:context>
    <inkml:brush xml:id="br0">
      <inkml:brushProperty name="width" value="0.05" units="cm"/>
      <inkml:brushProperty name="height" value="0.05" units="cm"/>
      <inkml:brushProperty name="color" value="#F812CA"/>
    </inkml:brush>
  </inkml:definitions>
  <inkml:trace contextRef="#ctx0" brushRef="#br0">267 0 24575,'-13'6'0,"-12"19"0,15-7 0,-32 25 0,28-22 0,-19 11 0,17-8 0,-7 6 0,5-4 0,-2 0 0,11-3 0,-8-7 0,14 2 0,-13-9 0,14 2 0,-4-15 0,6 8 0,0-10 0</inkml:trace>
</inkml:ink>
</file>

<file path=ppt/ink/ink6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25.595"/>
    </inkml:context>
    <inkml:brush xml:id="br0">
      <inkml:brushProperty name="width" value="0.05" units="cm"/>
      <inkml:brushProperty name="height" value="0.05" units="cm"/>
      <inkml:brushProperty name="color" value="#F812CA"/>
    </inkml:brush>
  </inkml:definitions>
  <inkml:trace contextRef="#ctx0" brushRef="#br0">2 47 24575,'11'-15'0,"-3"8"0,11-1 0,-7 8 0,7-7 0,17 5 0,-8-5 0,8 7 0,-12 0 0,-10 0 0,9 0 0,2 0 0,1 0 0,5 0 0,-12 0 0,-1 0 0,-5 5 0,5-3 0,-9 9 0,7-9 0,-14 9 0,9-9 0,-9 9 0,9-9 0,-10 9 0,5-4 0,-6 6 0,6 0 0,-5 0 0,5 5 0,-6 1 0,0 6 0,-6-11 0,5 17 0,-16-26 0,14 26 0,-28-28 0,18 19 0,-15-19 0,4 23 0,4-22 0,-9 18 0,4-20 0,5 11 0,-3-12 0,4 5 0,-6 2 0,0-7 0,0 7 0,1-1 0,4-5 0,2 5 0,0-7 0,4 0 0,-5 0 0,18 0 0,-3-6 0,20 5 0,-13-5 0,8 6 0</inkml:trace>
</inkml:ink>
</file>

<file path=ppt/ink/ink6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26.637"/>
    </inkml:context>
    <inkml:brush xml:id="br0">
      <inkml:brushProperty name="width" value="0.05" units="cm"/>
      <inkml:brushProperty name="height" value="0.05" units="cm"/>
      <inkml:brushProperty name="color" value="#F812CA"/>
    </inkml:brush>
  </inkml:definitions>
  <inkml:trace contextRef="#ctx0" brushRef="#br0">30 6 17941,'-7'-6'0,"1"11"2994,6 11-2994,0 5 1135,0 13-1135,0 0 596,0 3-596,0-1 1909,-7 9-1909,5-17 0,-5 7 0,7-16 0,0 0 0,0-12 0,0-2 0</inkml:trace>
</inkml:ink>
</file>

<file path=ppt/ink/ink6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27.115"/>
    </inkml:context>
    <inkml:brush xml:id="br0">
      <inkml:brushProperty name="width" value="0.05" units="cm"/>
      <inkml:brushProperty name="height" value="0.05" units="cm"/>
      <inkml:brushProperty name="color" value="#F812CA"/>
    </inkml:brush>
  </inkml:definitions>
  <inkml:trace contextRef="#ctx0" brushRef="#br0">1 0 24575,'4'15'0,"-2"-8"0,22 1 0,34-8 0,-4 0 0,43 0 0,-28 0 0,8 0 0,-20 0 0,-11 0 0,-17 0 0,-22 5 0,-9-3 0,-11 3 0,0 1 0,6-4 0,1 3 0</inkml:trace>
</inkml:ink>
</file>

<file path=ppt/ink/ink6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27.701"/>
    </inkml:context>
    <inkml:brush xml:id="br0">
      <inkml:brushProperty name="width" value="0.05" units="cm"/>
      <inkml:brushProperty name="height" value="0.05" units="cm"/>
      <inkml:brushProperty name="color" value="#F812CA"/>
    </inkml:brush>
  </inkml:definitions>
  <inkml:trace contextRef="#ctx0" brushRef="#br0">69 1 24575,'-7'36'0,"5"-2"0,-5-9 0,-4 9 0,9 2 0,-16 38 0,16-36 0,-5 17 0,1-42 0,5-6 0,-5-1 0</inkml:trace>
</inkml:ink>
</file>

<file path=ppt/ink/ink6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28.227"/>
    </inkml:context>
    <inkml:brush xml:id="br0">
      <inkml:brushProperty name="width" value="0.05" units="cm"/>
      <inkml:brushProperty name="height" value="0.05" units="cm"/>
      <inkml:brushProperty name="color" value="#F812CA"/>
    </inkml:brush>
  </inkml:definitions>
  <inkml:trace contextRef="#ctx0" brushRef="#br0">0 91 24575,'14'18'0,"-6"-4"0,5 4 0,-11-5 0,11 5 0,-6 7 0,9 1 0,-3-6 0,2-15 0,-8-12 0,-1-21 0,4-3 0,-7-15 0,17 0 0,-18 9 0,9 8 0,-6 11 0,-3 17 0,4-4 0,-6 11 0</inkml:trace>
</inkml:ink>
</file>

<file path=ppt/ink/ink6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29.468"/>
    </inkml:context>
    <inkml:brush xml:id="br0">
      <inkml:brushProperty name="width" value="0.05" units="cm"/>
      <inkml:brushProperty name="height" value="0.05" units="cm"/>
      <inkml:brushProperty name="color" value="#F812CA"/>
    </inkml:brush>
  </inkml:definitions>
  <inkml:trace contextRef="#ctx0" brushRef="#br0">135 282 17941,'-13'6'0,"0"-5"2994,0 11-2994,0 0 1135,-5-3-1135,10 22 596,-9-20-596,15 16 1909,-3-14-1909,-1 0 0,4 0 0,-3 0 0,5 5 0,11-9 0,-3 1 0,15-10 0,-8 0 0,-3-5 0,-1-3 0,-9-10 0,4 4 0,-6-4 0,0 5 0,0-5 0,-8-2 0,6-5 0,-20-4 0,18 3 0,-19-3 0,21 5 0,-15-10 0,14 7 0,-7-8 0,3 11 0,5-1 0,-6 0 0,8 6 0,0-5 0,11 16 0,-2-3 0,9 11 0,0 0 0,1 0 0,6 0 0,-1 0 0,5 15 0,-3-11 0,-2 17 0,-6-20 0,-11 5 0,-1-6 0</inkml:trace>
</inkml:ink>
</file>

<file path=ppt/ink/ink6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30.551"/>
    </inkml:context>
    <inkml:brush xml:id="br0">
      <inkml:brushProperty name="width" value="0.05" units="cm"/>
      <inkml:brushProperty name="height" value="0.05" units="cm"/>
      <inkml:brushProperty name="color" value="#F812CA"/>
    </inkml:brush>
  </inkml:definitions>
  <inkml:trace contextRef="#ctx0" brushRef="#br0">236 183 24575,'6'7'0,"6"-1"0,2-6 0,4-6 0,-5 4 0,0-9 0,0 4 0,-6-6 0,-1 0 0,0 0 0,-5-6 0,5 4 0,-6-4 0,6 1 0,-5 3 0,-1 2 0,-2 2 0,-9 9 0,4-9 0,-6 9 0,0-4 0,0 6 0,5 6 0,-3 1 0,9 6 0,-11 5 0,11-3 0,-5 3 0,7 0 0,-7 1 0,5 6 0,-5-1 0,7 1 0,-8-1 0,6 1 0,-5 0 0,7-1 0,0 1 0,0 9 0,0-7 0,-7 7 0,5-10 0,-6 1 0,8-6 0,-5-1 0,3-5 0,-9 0 0,-2-6 0,-1 5 0,-4-11 0,5 5 0,0-6 0,0 0 0,0-6 0,0 5 0,0-11 0,0 11 0,5-11 0,-8 11 0,7-11 0,-3 11 0,6-5 0</inkml:trace>
</inkml:ink>
</file>

<file path=ppt/ink/ink6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31.540"/>
    </inkml:context>
    <inkml:brush xml:id="br0">
      <inkml:brushProperty name="width" value="0.05" units="cm"/>
      <inkml:brushProperty name="height" value="0.05" units="cm"/>
      <inkml:brushProperty name="color" value="#F812CA"/>
    </inkml:brush>
  </inkml:definitions>
  <inkml:trace contextRef="#ctx0" brushRef="#br0">159 1 15101,'-19'14'0,"5"-6"4007,-6 10-4007,7-10 0,4 10 1637,-12 5-1637,17-3 0,-19 30 0,10-2 885,2 11-885,-1-3 2945,12-20-2945,0-2 0,0-14 0,0-2 0,6-5 0,7 1 0,1-6 0,4-1 0,-5-7 0,0 0 0,-1-6 0,-4 5 0,-3-5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19:43.240"/>
    </inkml:context>
    <inkml:brush xml:id="br0">
      <inkml:brushProperty name="width" value="0.05" units="cm"/>
      <inkml:brushProperty name="height" value="0.05" units="cm"/>
      <inkml:brushProperty name="color" value="#FF0066"/>
    </inkml:brush>
  </inkml:definitions>
  <inkml:trace contextRef="#ctx0" brushRef="#br0">1 585 24575,'9'-23'0,"12"4"0,-18-5 0,30-6 0,-28 5 0,44-20 0,-42 18 0,37-6 0,-41 16 0,24 6 0,-23-3 0,17 12 0,-12-5 0,7 7 0,-7 7 0,5-5 0,-5 12 0,7-12 0,0 5 0,7-7 0,-5 0 0,4 0 0,-5 0 0,1-13 0,5 0 0,9-22 0,-7 14 0,15-19 0,-19 14 0,10-10 0,-13 12 0,1 1 0,-3 14 0,-7 9 0,5 2 0,-12 12 0,12-12 0,-5 5 0,14-7 0,-6-7 0,6 5 0,-5-19 0,-1 18 0,-6-25 0,10 25 0,-18-24 0,11 16 0,-14-4 0,0 7 0</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33:28.617"/>
    </inkml:context>
    <inkml:brush xml:id="br0">
      <inkml:brushProperty name="width" value="0.05" units="cm"/>
      <inkml:brushProperty name="height" value="0.05" units="cm"/>
      <inkml:brushProperty name="color" value="#FF0066"/>
    </inkml:brush>
  </inkml:definitions>
  <inkml:trace contextRef="#ctx0" brushRef="#br0">0 198 24575,'0'-16'0,"0"0"0,7 7 0,-5-5 0,19 3 0,-10-6 0,11-1 0,-5 2 0,-8 0 0,5 7 0,-12-6 0,12 14 0,-12-14 0,12 13 0,-5-5 0,7 7 0,0 0 0,-7-7 0,6 5 0,-6-5 0,7 7 0,0 0 0,0 0 0,0 0 0,0 0 0,-7 7 0,6-5 0,-7 5 0,1 0 0,6-5 0,-6 5 0,7-7 0,0 0 0,-7 8 0,5-7 0,-5 7 0,0-1 0,6-6 0,-14 14 0,14-13 0,-6 5 0,0-7 0,-2 0 0</inkml:trace>
</inkml:ink>
</file>

<file path=ppt/ink/ink7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32.111"/>
    </inkml:context>
    <inkml:brush xml:id="br0">
      <inkml:brushProperty name="width" value="0.05" units="cm"/>
      <inkml:brushProperty name="height" value="0.05" units="cm"/>
      <inkml:brushProperty name="color" value="#F812CA"/>
    </inkml:brush>
  </inkml:definitions>
  <inkml:trace contextRef="#ctx0" brushRef="#br0">1 6 11705,'7'-3'0,"-5"1"4874,5 20-4874,-1-5 2240,-4-1-2240,9 1 1266,-10 0-1266,11 6 4490,-5-5-4490,0 5 0,-1-6 0,0-6 0,-5 10 0,5-9 0,-6 10 0,0-5 0,0-6 0,0-1 0</inkml:trace>
</inkml:ink>
</file>

<file path=ppt/ink/ink7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32.452"/>
    </inkml:context>
    <inkml:brush xml:id="br0">
      <inkml:brushProperty name="width" value="0.05" units="cm"/>
      <inkml:brushProperty name="height" value="0.05" units="cm"/>
      <inkml:brushProperty name="color" value="#F812CA"/>
    </inkml:brush>
  </inkml:definitions>
  <inkml:trace contextRef="#ctx0" brushRef="#br0">156 0 15431,'-13'6'0,"-5"-4"3901,3 9-3901,-3-4 1578,0 8-1578,2 3 850,-3 4-850,0-1 2815,10 3-2815,-2-8 0,17-4 0,1-12 0,6-1 0,-6-5 0,-1 6 0</inkml:trace>
</inkml:ink>
</file>

<file path=ppt/ink/ink7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32.974"/>
    </inkml:context>
    <inkml:brush xml:id="br0">
      <inkml:brushProperty name="width" value="0.05" units="cm"/>
      <inkml:brushProperty name="height" value="0.05" units="cm"/>
      <inkml:brushProperty name="color" value="#F812CA"/>
    </inkml:brush>
  </inkml:definitions>
  <inkml:trace contextRef="#ctx0" brushRef="#br0">102 0 24575,'9'25'0,"-2"-1"0,-7 1 0,0 9 0,0 12 0,0 41 0,0-21 0,0 9 0,0-41 0,-5-14 0,-8-2 0,-3 0 0,-2-10 0,3 3 0,2-5 0,-5-5 0,9 5 0,-2-6 0</inkml:trace>
</inkml:ink>
</file>

<file path=ppt/ink/ink7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33.858"/>
    </inkml:context>
    <inkml:brush xml:id="br0">
      <inkml:brushProperty name="width" value="0.05" units="cm"/>
      <inkml:brushProperty name="height" value="0.05" units="cm"/>
      <inkml:brushProperty name="color" value="#F812CA"/>
    </inkml:brush>
  </inkml:definitions>
  <inkml:trace contextRef="#ctx0" brushRef="#br0">0 1 24575,'7'6'0,"5"1"0,-11 11 0,11-4 0,-11 4 0,5 0 0,-6 2 0,0-7 0,0-2 0</inkml:trace>
</inkml:ink>
</file>

<file path=ppt/ink/ink7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35.787"/>
    </inkml:context>
    <inkml:brush xml:id="br0">
      <inkml:brushProperty name="width" value="0.05" units="cm"/>
      <inkml:brushProperty name="height" value="0.05" units="cm"/>
      <inkml:brushProperty name="color" value="#F812CA"/>
    </inkml:brush>
  </inkml:definitions>
  <inkml:trace contextRef="#ctx0" brushRef="#br0">317 1 24575,'-6'13'0,"-10"16"0,-4 2 0,-15 20 0,2-1 0,-25 28 0,16-27 0,-4 6 0,29-34 0,1-9 0,13 0 0,-14-6 0,16 4 0,-5-11 0,6 5 0</inkml:trace>
</inkml:ink>
</file>

<file path=ppt/ink/ink7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36.217"/>
    </inkml:context>
    <inkml:brush xml:id="br0">
      <inkml:brushProperty name="width" value="0.05" units="cm"/>
      <inkml:brushProperty name="height" value="0.05" units="cm"/>
      <inkml:brushProperty name="color" value="#F812CA"/>
    </inkml:brush>
  </inkml:definitions>
  <inkml:trace contextRef="#ctx0" brushRef="#br0">1 0 24575,'0'20'0,"6"-2"0,-5 0 0,12 1 0,-11 1 0,31 20 0,-26-21 0,30 11 0,-34-14 0,13-13 0,-14 14 0,9-10 0,-9 6 0,4-6 0,-6-1 0</inkml:trace>
</inkml:ink>
</file>

<file path=ppt/ink/ink7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37.429"/>
    </inkml:context>
    <inkml:brush xml:id="br0">
      <inkml:brushProperty name="width" value="0.05" units="cm"/>
      <inkml:brushProperty name="height" value="0.05" units="cm"/>
      <inkml:brushProperty name="color" value="#F812CA"/>
    </inkml:brush>
  </inkml:definitions>
  <inkml:trace contextRef="#ctx0" brushRef="#br0">142 0 24575,'14'17'0,"5"-6"0,-9 14 0,21-6 0,-18 0 0,16 5 0,-14-5 0,1 4 0,-3-14 0,2 7 0,-2-14 0,-6-2 0,-1-7 0,-14 10 0,-12 18 0,9 2 0,-31 20 0,30-27 0,-29 18 0,16-9 0,-9 10 0,-1-1 0,5-8 0,6-3 0,6-14 0,4 8 0,0-15 0,5 15 0,4-15 0,5 3 0</inkml:trace>
</inkml:ink>
</file>

<file path=ppt/ink/ink7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38.986"/>
    </inkml:context>
    <inkml:brush xml:id="br0">
      <inkml:brushProperty name="width" value="0.05" units="cm"/>
      <inkml:brushProperty name="height" value="0.05" units="cm"/>
      <inkml:brushProperty name="color" value="#F812CA"/>
    </inkml:brush>
  </inkml:definitions>
  <inkml:trace contextRef="#ctx0" brushRef="#br0">0 13 24575,'19'0'0,"0"0"0,0-5 0,-1 3 0,-5-4 0,0 6 0,0 0 0,0 0 0,0 0 0,-12 6 0,4-4 0,-11 3 0</inkml:trace>
</inkml:ink>
</file>

<file path=ppt/ink/ink7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39.517"/>
    </inkml:context>
    <inkml:brush xml:id="br0">
      <inkml:brushProperty name="width" value="0.05" units="cm"/>
      <inkml:brushProperty name="height" value="0.05" units="cm"/>
      <inkml:brushProperty name="color" value="#F812CA"/>
    </inkml:brush>
  </inkml:definitions>
  <inkml:trace contextRef="#ctx0" brushRef="#br0">1 0 24575,'14'6'0,"8"-4"0,-9 3 0,7 1 0,-2-5 0,-5 5 0,-1-6 0,1 0 0,0 0 0,0 0 0,5 0 0,-9-6 0,2 5 0,-11-5 0</inkml:trace>
</inkml:ink>
</file>

<file path=ppt/ink/ink7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40.521"/>
    </inkml:context>
    <inkml:brush xml:id="br0">
      <inkml:brushProperty name="width" value="0.05" units="cm"/>
      <inkml:brushProperty name="height" value="0.05" units="cm"/>
      <inkml:brushProperty name="color" value="#F812CA"/>
    </inkml:brush>
  </inkml:definitions>
  <inkml:trace contextRef="#ctx0" brushRef="#br0">14 8 18598,'-6'-7'0,"5"21"2731,-5-3-2731,6 22 1020,0-14-1020,0 6 533,0 0-533,0-1 1693,0 1-1693,0-1 0,0 1 0,0-1 0,0-4 0,0-2 0,0-11 0,0-1 0</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2:39.445"/>
    </inkml:context>
    <inkml:brush xml:id="br0">
      <inkml:brushProperty name="width" value="0.05" units="cm"/>
      <inkml:brushProperty name="height" value="0.05" units="cm"/>
      <inkml:brushProperty name="color" value="#AB008B"/>
    </inkml:brush>
  </inkml:definitions>
  <inkml:trace contextRef="#ctx0" brushRef="#br0">323 17 24575,'-16'-9'0,"0"2"0,0 7 0,0 0 0,0 0 0,0 0 0,-1 0 0,1 0 0,7 7 0,-5-5 0,5 12 0,-7-5 0,0 0 0,7 6 0,-5-14 0,12 14 0,-13-14 0,14 14 0,-14-13 0,13 12 0,-12-12 0,12 12 0,-5-5 0,0 0 0,5 5 0,-5-5 0,0 7 0,5 1 0,-5-1 0,7 0 0,0 0 0,-7 0 0,5 0 0,-5 0 0,7 0 0,0 1 0,0-1 0,0 0 0,0 0 0,0 0 0,0 0 0,7-7 0,-5 5 0,5-5 0,0 0 0,-5 6 0,12-6 0,-5 0 0,0 5 0,5-12 0,-5 5 0,8-7 0,-1 0 0,0 0 0,0 0 0,0 0 0,0 0 0,0 0 0,0 0 0,1 0 0,-1 0 0,0-7 0,0 5 0,-7-12 0,12 12 0,-18-12 0,18 12 0,-19-13 0,12 14 0,-12-14 0,12 6 0,-12-7 0,12 7 0,-12-5 0,13 12 0,-14-12 0,14 5 0,-13-7 0,5 0 0,0 7 0,-5-6 0,5 6 0,-7-7 0,-7 7 0,-2 2 0,0 0 0,-6-2 0,6-7 0,-7 7 0,0 2 0,0 7 0,0 0 0,7 7 0,-5-5 0,12 12 0,-5-5 0,20 0 0,-9 5 0,17-12 0,-6 5 0,3-7 0,5 0 0,-5-14 0,-2 11 0,2-11 0,-9 7 0,6 5 0,-14-12 0,7 5 0,-1-7 0,-5 7 0,5 2 0</inkml:trace>
</inkml:ink>
</file>

<file path=ppt/ink/ink7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40.993"/>
    </inkml:context>
    <inkml:brush xml:id="br0">
      <inkml:brushProperty name="width" value="0.05" units="cm"/>
      <inkml:brushProperty name="height" value="0.05" units="cm"/>
      <inkml:brushProperty name="color" value="#F812CA"/>
    </inkml:brush>
  </inkml:definitions>
  <inkml:trace contextRef="#ctx0" brushRef="#br0">1 0 24575,'13'0'0,"0"0"0,5 7 0,1-5 0,6 6 0,20-8 0,-6 0 0,18 0 0,-11 0 0,-15 5 0,-4-3 0,-30 11 0,6-11 0,-14 5 0</inkml:trace>
</inkml:ink>
</file>

<file path=ppt/ink/ink7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41.473"/>
    </inkml:context>
    <inkml:brush xml:id="br0">
      <inkml:brushProperty name="width" value="0.05" units="cm"/>
      <inkml:brushProperty name="height" value="0.05" units="cm"/>
      <inkml:brushProperty name="color" value="#F812CA"/>
    </inkml:brush>
  </inkml:definitions>
  <inkml:trace contextRef="#ctx0" brushRef="#br0">82 0 19826,'-7'6'0,"1"1"2218,1 0-2218,3 19 807,-4-15-807,6 17 417,-5-15-417,3 5 1307,-11 1-1307,11 6 0,-5-6 0,1-1 0,5-5 0,-5 0 0,6 0 0,-6-6 0,5 4 0,-5-9 0,6 4 0</inkml:trace>
</inkml:ink>
</file>

<file path=ppt/ink/ink7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41.953"/>
    </inkml:context>
    <inkml:brush xml:id="br0">
      <inkml:brushProperty name="width" value="0.05" units="cm"/>
      <inkml:brushProperty name="height" value="0.05" units="cm"/>
      <inkml:brushProperty name="color" value="#F812CA"/>
    </inkml:brush>
  </inkml:definitions>
  <inkml:trace contextRef="#ctx0" brushRef="#br0">0 0 24575,'7'6'0,"-1"16"0,-6-5 0,6 10 0,-5-14 0,5 0 0,-6 0 0,6 0 0,-5 0 0,5-1 0,0 1 0,-5 0 0,11 0 0,-5-6 0,0 5 0,4-11 0,-9-1 0,9-1 0,-9-16 0,3 8 0,-5-14 0,8 4 0,-7-6 0,7 0 0,-1 0 0,-5 6 0,11 1 0,-12 16 0,5-2 0,-6 10 0</inkml:trace>
</inkml:ink>
</file>

<file path=ppt/ink/ink7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43.486"/>
    </inkml:context>
    <inkml:brush xml:id="br0">
      <inkml:brushProperty name="width" value="0.05" units="cm"/>
      <inkml:brushProperty name="height" value="0.05" units="cm"/>
      <inkml:brushProperty name="color" value="#F812CA"/>
    </inkml:brush>
  </inkml:definitions>
  <inkml:trace contextRef="#ctx0" brushRef="#br0">122 262 24575,'-13'7'0,"6"10"0,-10-7 0,3 14 0,0-8 0,-8 4 0,19-7 0,-14 2 0,16-2 0,-5 0 0,0 0 0,5-1 0,1-4 0,7 3 0,6-9 0,0 3 0,0-5 0,5-7 0,-10-1 0,9 0 0,-16-9 0,5 8 0,-6-9 0,0 5 0,0 0 0,-7-5 0,5-2 0,-13-4 0,13-11 0,-15-1 0,14-1 0,-14 3 0,15 10 0,-6-1 0,8 5 0,0 2 0,0 5 0,0 0 0,0-5 0,6 9 0,-4-7 0,9 14 0,-4-4 0,11 6 0,2 8 0,-1-6 0,1 16 0,-7-15 0,1 13 0,-6-14 0,-3 3 0</inkml:trace>
</inkml:ink>
</file>

<file path=ppt/ink/ink7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44.677"/>
    </inkml:context>
    <inkml:brush xml:id="br0">
      <inkml:brushProperty name="width" value="0.05" units="cm"/>
      <inkml:brushProperty name="height" value="0.05" units="cm"/>
      <inkml:brushProperty name="color" value="#F812CA"/>
    </inkml:brush>
  </inkml:definitions>
  <inkml:trace contextRef="#ctx0" brushRef="#br0">151 168 24575,'6'7'0,"6"-1"0,17-6 0,-7 0 0,6 0 0,-16-6 0,1 4 0,0-9 0,10-6 0,-14 2 0,17-10 0,-23 12 0,8-2 0,-11 2 0,0-5 0,0 4 0,-6 2 0,5 0 0,-16 11 0,3-5 0,-5 6 0,1 0 0,5 0 0,-2 11 0,0 2 0,-1 12 0,6-6 0,-3-1 0,12 0 0,-5 2 0,-1 4 0,5 1 0,-5 0 0,-4 9 0,9 2 0,-9 10 0,1 0 0,8 0 0,-9-10 0,11-2 0,-7-9 0,5-6 0,-11-1 0,12-5 0,-16 2 0,8-2 0,-9-4 0,0-4 0,4-11 0,-5-1 0,12-11 0,1 10 0,6-3 0</inkml:trace>
</inkml:ink>
</file>

<file path=ppt/ink/ink7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45.819"/>
    </inkml:context>
    <inkml:brush xml:id="br0">
      <inkml:brushProperty name="width" value="0.05" units="cm"/>
      <inkml:brushProperty name="height" value="0.05" units="cm"/>
      <inkml:brushProperty name="color" value="#F812CA"/>
    </inkml:brush>
  </inkml:definitions>
  <inkml:trace contextRef="#ctx0" brushRef="#br0">157 1 24575,'-13'5'0,"-10"12"0,8-2 0,-2 8 0,0-9 0,15 5 0,-25 6 0,13 31 0,-4-10 0,8 20 0,10-11 0,0-16 0,0 4 0,0-18 0,0-6 0,6-6 0,-5-2 0,16-9 0,-9 3 0,10-5 0,-10 0 0,-3 0 0</inkml:trace>
</inkml:ink>
</file>

<file path=ppt/ink/ink7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46.671"/>
    </inkml:context>
    <inkml:brush xml:id="br0">
      <inkml:brushProperty name="width" value="0.05" units="cm"/>
      <inkml:brushProperty name="height" value="0.05" units="cm"/>
      <inkml:brushProperty name="color" value="#F812CA"/>
    </inkml:brush>
  </inkml:definitions>
  <inkml:trace contextRef="#ctx0" brushRef="#br0">1 0 24575,'13'0'0,"-6"6"0,9 3 0,-13 4 0,14 2 0,-16-2 0,12 5 0,-11-4 0,13 9 0,-14-9 0,12 4 0,-11-5 0,11 5 0,-11-3 0,-6-3 0,1-1 0,-19-9 0,14 4 0,-5-6 0,8 0 0</inkml:trace>
</inkml:ink>
</file>

<file path=ppt/ink/ink7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47"/>
    </inkml:context>
    <inkml:brush xml:id="br0">
      <inkml:brushProperty name="width" value="0.05" units="cm"/>
      <inkml:brushProperty name="height" value="0.05" units="cm"/>
      <inkml:brushProperty name="color" value="#F812CA"/>
    </inkml:brush>
  </inkml:definitions>
  <inkml:trace contextRef="#ctx0" brushRef="#br0">203 0 24575,'-32'13'0,"3"8"0,16-18 0,-6 28 0,5-20 0,-4 17 0,5-16 0,-6 7 0,11-5 0,-10 10 0,11-15 0,0 7 0,1-25 0,6 12 0,0-14 0</inkml:trace>
</inkml:ink>
</file>

<file path=ppt/ink/ink7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47.437"/>
    </inkml:context>
    <inkml:brush xml:id="br0">
      <inkml:brushProperty name="width" value="0.05" units="cm"/>
      <inkml:brushProperty name="height" value="0.05" units="cm"/>
      <inkml:brushProperty name="color" value="#F812CA"/>
    </inkml:brush>
  </inkml:definitions>
  <inkml:trace contextRef="#ctx0" brushRef="#br0">143 0 24575,'8'6'0,"-3"16"0,-5-5 0,0 15 0,0-12 0,0 14 0,0 2 0,0 10 0,0 0 0,0 0 0,-10 0 0,7-1 0,-22-4 0,14-6 0,-12-11 0,8-12 0,1 5 0,0-14 0,0 8 0,1-11 0,5 0 0,3 0 0</inkml:trace>
</inkml:ink>
</file>

<file path=ppt/ink/ink7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48.973"/>
    </inkml:context>
    <inkml:brush xml:id="br0">
      <inkml:brushProperty name="width" value="0.05" units="cm"/>
      <inkml:brushProperty name="height" value="0.05" units="cm"/>
      <inkml:brushProperty name="color" value="#F812CA"/>
    </inkml:brush>
  </inkml:definitions>
  <inkml:trace contextRef="#ctx0" brushRef="#br0">1 200 24575,'28'0'0,"-12"0"0,17 0 0,2-15 0,-3-4 0,4-1 0,-12-6 0,-16 18 0,10-12 0,-15 6 0,8 0 0,-11 1 0,0-5 0,-6 9 0,4-8 0,-14 16 0,2-5 0,-11 6 0,6 0 0,0 6 0,6 1 0,-1 11 0,-4 11 0,8-7 0,-6 5 0,15-14 0,-5 5 0,-2 2 0,7 4 0,-7-4 0,8 3 0,0-9 0,0 9 0,8-3 0,-7-1 0,27 4 0,-17-15 0,27 8 0,-17-15 0,10 5 0,-12-6 0,-1 0 0,-11 0 0,-1 0 0</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8:52:42.797"/>
    </inkml:context>
    <inkml:brush xml:id="br0">
      <inkml:brushProperty name="width" value="0.05" units="cm"/>
      <inkml:brushProperty name="height" value="0.05" units="cm"/>
      <inkml:brushProperty name="color" value="#AB008B"/>
    </inkml:brush>
  </inkml:definitions>
  <inkml:trace contextRef="#ctx0" brushRef="#br0">354 65 24575,'0'-16'0,"-7"7"0,-2-5 0,-7 12 0,0-5 0,7 0 0,-6 5 0,6-5 0,-7 7 0,-6 0 0,11 7 0,-10-5 0,12 5 0,-7 0 0,0-5 0,0 5 0,7 0 0,-6-5 0,14 12 0,-14-12 0,14 12 0,-14-12 0,13 12 0,-5-5 0,0 0 0,5 6 0,-12-6 0,12 7 0,-5 0 0,0-7 0,5 5 0,-5-5 0,0 0 0,5 6 0,-5-7 0,0 1 0,5 6 0,-5-6 0,7 7 0,0 0 0,0 0 0,7-7 0,-5 5 0,5-5 0,-7 8 0,7-9 0,-5 7 0,5-6 0,0 0 0,-5 5 0,12-12 0,-12 12 0,12-12 0,-12 12 0,12-12 0,-12 12 0,13-12 0,-14 13 0,14-6 0,-14 7 0,14-7 0,-6-2 0,0 0 0,5-5 0,-5 5 0,7-7 0,-7 7 0,5-5 0,-5 5 0,8-7 0,-8-7 0,5 5 0,-12-12 0,12 12 0,-5-12 0,7 12 0,-7-19 0,12 8 0,-11-10 0,6 5 0,-2 9 0,-12-5 0,14-2 0,-13-1 0,13 1 0,-14 2 0,5 5 0,-7-7 0,0 0 0,0-1 0,0 1 0,0 0 0,-7 7 0,-2 2 0,-7 0 0,0 5 0,-1-5 0,1 7 0,7 7 0,2 2 0,14 0 0,-5 5 0,12-12 0,-5 5 0,14-7 0,-5 0 0,5 0 0,-7 0 0,2-13 0,5 0 0,-1-17 0,-6 4 0,-7 9 0,-9 3 0</inkml:trace>
</inkml:ink>
</file>

<file path=ppt/ink/ink7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50.618"/>
    </inkml:context>
    <inkml:brush xml:id="br0">
      <inkml:brushProperty name="width" value="0.05" units="cm"/>
      <inkml:brushProperty name="height" value="0.05" units="cm"/>
      <inkml:brushProperty name="color" value="#F812CA"/>
    </inkml:brush>
  </inkml:definitions>
  <inkml:trace contextRef="#ctx0" brushRef="#br0">0 162 24575,'6'-7'0,"6"-17"0,12 4 0,-9-8 0,11 4 0,-17 11 0,10-7 0,-11 5 0,-1 9 0,-13 1 0,5 17 0,-5-5 0,6 6 0,0 0 0,0 5 0,0-4 0,0 4 0,0-5 0,0 0 0,0 0 0,0 0 0,0 0 0,0 5 0,6-10 0,-5 9 0,16-16 0,6 5 0,-1-6 0,5-6 0,-14-1 0,0-6 0,-6-5 0,-1 9 0,-6-2 0</inkml:trace>
</inkml:ink>
</file>

<file path=ppt/ink/ink7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51.297"/>
    </inkml:context>
    <inkml:brush xml:id="br0">
      <inkml:brushProperty name="width" value="0.05" units="cm"/>
      <inkml:brushProperty name="height" value="0.05" units="cm"/>
      <inkml:brushProperty name="color" value="#F812CA"/>
    </inkml:brush>
  </inkml:definitions>
  <inkml:trace contextRef="#ctx0" brushRef="#br0">27 32 24575,'-6'-7'0,"5"-4"0,-11 9 0,11-9 0,-5 15 0,6-9 0,0 11 0</inkml:trace>
</inkml:ink>
</file>

<file path=ppt/ink/ink7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56.202"/>
    </inkml:context>
    <inkml:brush xml:id="br0">
      <inkml:brushProperty name="width" value="0.05" units="cm"/>
      <inkml:brushProperty name="height" value="0.05" units="cm"/>
      <inkml:brushProperty name="color" value="#F812CA"/>
    </inkml:brush>
  </inkml:definitions>
  <inkml:trace contextRef="#ctx0" brushRef="#br0">17 1 24575,'0'18'0,"-7"24"0,5-12 0,-6 17 0,8-23 0,0-4 0,0-8 0,0-6 0</inkml:trace>
</inkml:ink>
</file>

<file path=ppt/ink/ink7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56.747"/>
    </inkml:context>
    <inkml:brush xml:id="br0">
      <inkml:brushProperty name="width" value="0.05" units="cm"/>
      <inkml:brushProperty name="height" value="0.05" units="cm"/>
      <inkml:brushProperty name="color" value="#F812CA"/>
    </inkml:brush>
  </inkml:definitions>
  <inkml:trace contextRef="#ctx0" brushRef="#br0">1 0 24575,'36'0'0,"7"0"0,-6 0 0,9 0 0,0 0 0,-1 0 0,-8 0 0,-3 0 0,-15 0 0,-6 6 0,-19-5 0,4 11 0,-9-11 0,11 5 0</inkml:trace>
</inkml:ink>
</file>

<file path=ppt/ink/ink7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57.325"/>
    </inkml:context>
    <inkml:brush xml:id="br0">
      <inkml:brushProperty name="width" value="0.05" units="cm"/>
      <inkml:brushProperty name="height" value="0.05" units="cm"/>
      <inkml:brushProperty name="color" value="#F812CA"/>
    </inkml:brush>
  </inkml:definitions>
  <inkml:trace contextRef="#ctx0" brushRef="#br0">73 0 24575,'-7'11'0,"1"-2"0,0 9 0,5 0 0,-12 1 0,11 6 0,-5-1 0,-1 1 0,6 0 0,-5-6 0,7-1 0,0-5 0,-6-6 0,5 5 0,-5-11 0,6 5 0</inkml:trace>
</inkml:ink>
</file>

<file path=ppt/ink/ink7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2:57.797"/>
    </inkml:context>
    <inkml:brush xml:id="br0">
      <inkml:brushProperty name="width" value="0.05" units="cm"/>
      <inkml:brushProperty name="height" value="0.05" units="cm"/>
      <inkml:brushProperty name="color" value="#F812CA"/>
    </inkml:brush>
  </inkml:definitions>
  <inkml:trace contextRef="#ctx0" brushRef="#br0">0 92 14549,'6'-8'0,"-4"8"4178,3 8-4178,1 4 0,-4 1 0,11 5 1735,-12 2-1735,12-1 944,-11-1-944,9-5 3169,-9 5-3169,9-9 0,-9 7 0,9-14 0,-2-7 0,-2-4 0,1-14 0,2-6 0,-8-8 0,19-9 0,-19 10 0,9 7 0,-4 5 0,0 22 0,2-8 0,-3 16 0</inkml:trace>
</inkml:ink>
</file>

<file path=ppt/ink/ink7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02.293"/>
    </inkml:context>
    <inkml:brush xml:id="br0">
      <inkml:brushProperty name="width" value="0.05" units="cm"/>
      <inkml:brushProperty name="height" value="0.05" units="cm"/>
      <inkml:brushProperty name="color" value="#F812CA"/>
    </inkml:brush>
  </inkml:definitions>
  <inkml:trace contextRef="#ctx0" brushRef="#br0">327 46 9376,'-36'-22'0,"8"11"5118,-3-2-5118,7 24 2636,16-2-2636,-4 15 1559,5-5-1559,5 15 5886,-6 12-5886,-2 2 0,8 8 0,-9-10 0,11 9 0,0 3 0,0 9 0,0 0 0,0 0 0,0-9 0,0-3 0,-7-19 0,5-2 0,-11-8 0,4-2 0,-9-2 0,2-9 0,-8-6 0,10-7 0,-4 0 0,5-6 0,6-1 0,1 0 0,6 1 0</inkml:trace>
</inkml:ink>
</file>

<file path=ppt/ink/ink7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03.831"/>
    </inkml:context>
    <inkml:brush xml:id="br0">
      <inkml:brushProperty name="width" value="0.05" units="cm"/>
      <inkml:brushProperty name="height" value="0.05" units="cm"/>
      <inkml:brushProperty name="color" value="#F812CA"/>
    </inkml:brush>
  </inkml:definitions>
  <inkml:trace contextRef="#ctx0" brushRef="#br0">153 255 18206,'-13'0'0,"0"0"2889,6 6-2889,-5-5 0,11 11 1089,-16-11-1089,14 25 570,-19-13-570,14 15 1821,-5-14-1821,-3 6 0,7-5 0,-3 5 0,6-2 0,6-4 0,6-1 0,1-7 0,11-6 0,1 0 0,1-6 0,-2-1 0,-11-12 0,4 11 0,-9-14 0,4 13 0,-6-9 0,0 5 0,0-5 0,0-2 0,-8-4 0,6-10 0,-15-3 0,14-9 0,-14 10 0,15 1 0,-17 14 0,17 3 0,-20 2 0,19 2 0,-8 0 0,11 1 0,11 5 0,-3 3 0,11 5 0,-7 0 0,1 0 0,0 0 0,0 0 0,0 0 0,0 0 0,1 11 0,-6-9 0,-1 9 0</inkml:trace>
</inkml:ink>
</file>

<file path=ppt/ink/ink7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04.813"/>
    </inkml:context>
    <inkml:brush xml:id="br0">
      <inkml:brushProperty name="width" value="0.05" units="cm"/>
      <inkml:brushProperty name="height" value="0.05" units="cm"/>
      <inkml:brushProperty name="color" value="#F812CA"/>
    </inkml:brush>
  </inkml:definitions>
  <inkml:trace contextRef="#ctx0" brushRef="#br0">149 205 24575,'18'0'0,"2"0"0,-1-6 0,-1-1 0,-5 0 0,-6-5 0,5 11 0,-11-16 0,12 3 0,-11-5 0,5 0 0,-7 6 0,0 0 0,0 0 0,0-5 0,-5 4 0,-3 1 0,1 2 0,-4 9 0,3-3 0,-6 16 0,6-3 0,-5 10 0,12 10 0,-11-12 0,11 17 0,-5-19 0,0 4 0,5-5 0,-5 0 0,6 5 0,0 2 0,0 4 0,0 1 0,-8-1 0,7 1 0,-7-1 0,8 1 0,0 0 0,0-6 0,0-1 0,-6-11 0,5 10 0,-12-3 0,5-1 0,-1 4 0,-7-16 0,2 5 0,-11-6 0,12-6 0,-9 5 0,13-11 0,-3 5 0,6-11 0,6 9 0,0-2 0</inkml:trace>
</inkml:ink>
</file>

<file path=ppt/ink/ink7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05.675"/>
    </inkml:context>
    <inkml:brush xml:id="br0">
      <inkml:brushProperty name="width" value="0.05" units="cm"/>
      <inkml:brushProperty name="height" value="0.05" units="cm"/>
      <inkml:brushProperty name="color" value="#F812CA"/>
    </inkml:brush>
  </inkml:definitions>
  <inkml:trace contextRef="#ctx0" brushRef="#br0">206 0 16874,'-7'6'0,"-5"-5"3399,11 16-3399,-11-14 1322,11 19-1322,-16-12 702,14 8-702,-23 6 2278,15-3-2278,-17 17 0,18-2 0,-18 14 0,24 6 0,-26 5 0,27 6 0,-9-9 0,12-3 0,0-18 0,7-3 0,1-15 0,32 1 0,-6-2 0,23-9 0,-21 2 0,-2-11 0,-20 0 0,-3 0 0</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11:02:30.400"/>
    </inkml:context>
    <inkml:brush xml:id="br0">
      <inkml:brushProperty name="width" value="0.1" units="cm"/>
      <inkml:brushProperty name="height" value="0.1" units="cm"/>
      <inkml:brushProperty name="color" value="#E71224"/>
    </inkml:brush>
  </inkml:definitions>
  <inkml:trace contextRef="#ctx0" brushRef="#br0">10 863 24575,'-9'-7'0,"9"-2"0,1-8 0,14 9 0,-13-7 0,5 6 0,0 0 0,-5-5 0,12 5 0,-12-7 0,12 7 0,-12-5 0,5 5 0,0 0 0,-5-6 0,5 6 0,0-7 0,-5 0 0,5 0 0,1 7 0,-7-5 0,6 5 0,-7-7 0,0-1 0,8 8 0,-7-5 0,7 5 0,-1 0 0,-5-5 0,5 5 0,-7-7 0,7 0 0,-5 0 0,5-1 0,-7 1 0,7 7 0,-5-5 0,5 5 0,0 0 0,-5-5 0,12 5 0,-12-7 0,12 7 0,-12-6 0,5 6 0,-7-7 0,8 0 0,-7 0 0,14 0 0,-14 0 0,14 0 0,-13 0 0,5-1 0,0 8 0,-5-5 0,12 5 0,-12-7 0,12 7 0,-12-5 0,5 5 0,0 0 0,-5-6 0,5 6 0,0 1 0,-5-7 0,5 6 0,-7-7 0,8 7 0,-7-5 0,7 19 0,-16-10 0,7 12 0,-7-7 0</inkml:trace>
</inkml:ink>
</file>

<file path=ppt/ink/ink7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06.553"/>
    </inkml:context>
    <inkml:brush xml:id="br0">
      <inkml:brushProperty name="width" value="0.05" units="cm"/>
      <inkml:brushProperty name="height" value="0.05" units="cm"/>
      <inkml:brushProperty name="color" value="#F812CA"/>
    </inkml:brush>
  </inkml:definitions>
  <inkml:trace contextRef="#ctx0" brushRef="#br0">95 1 24575,'5'7'0,"-3"4"0,9-9 0,-9 14 0,3-7 0,-5 14 0,11 6 0,-9 7 0,8 10 0,-10 0 0,0 9 0,-10-6 0,8 6 0,-19-9 0,19 0 0,-24-6 0,22-5 0,-22-9 0,12-6 0,-5-11 0,6-8 0,7-8 0,6 0 0,0 1 0</inkml:trace>
</inkml:ink>
</file>

<file path=ppt/ink/ink7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08.087"/>
    </inkml:context>
    <inkml:brush xml:id="br0">
      <inkml:brushProperty name="width" value="0.05" units="cm"/>
      <inkml:brushProperty name="height" value="0.05" units="cm"/>
      <inkml:brushProperty name="color" value="#F812CA"/>
    </inkml:brush>
  </inkml:definitions>
  <inkml:trace contextRef="#ctx0" brushRef="#br0">0 26 24575,'13'-7'0,"0"1"0,0 6 0,-6-5 0,10 3 0,-4-4 0,7 6 0,-8 6 0,-6 6 0,-6 3 0,0 3 0,0 0 0,-7 1 0,5 1 0,-11-2 0,11-5 0,-4 0 0,1-6 0,3 4 0,2-9 0,7 3 0,6-10 0,0 3 0,0-4 0,11 6 0,-9 6 0,4 6 0,-14 3 0,-5 3 0,-6-5 0,5-1 0,-11 1 0,11 0 0,-16-6 0,15 10 0,-30-14 0,15 14 0,-12-16 0,11 5 0,5-6 0,0 0 0,5 0 0,3 0 0</inkml:trace>
</inkml:ink>
</file>

<file path=ppt/ink/ink7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18.757"/>
    </inkml:context>
    <inkml:brush xml:id="br0">
      <inkml:brushProperty name="width" value="0.05" units="cm"/>
      <inkml:brushProperty name="height" value="0.05" units="cm"/>
      <inkml:brushProperty name="color" value="#F812CA"/>
    </inkml:brush>
  </inkml:definitions>
  <inkml:trace contextRef="#ctx0" brushRef="#br0">203 1 24575,'-6'7'0,"-1"15"0,0-12 0,-10 15 0,-1 5 0,-6 3 0,-4 14 0,5-1 0,0 0 0,4-15 0,8-3 0,-1-15 0,11 0 0,-5-6 0,6-2 0</inkml:trace>
</inkml:ink>
</file>

<file path=ppt/ink/ink7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19.259"/>
    </inkml:context>
    <inkml:brush xml:id="br0">
      <inkml:brushProperty name="width" value="0.05" units="cm"/>
      <inkml:brushProperty name="height" value="0.05" units="cm"/>
      <inkml:brushProperty name="color" value="#F812CA"/>
    </inkml:brush>
  </inkml:definitions>
  <inkml:trace contextRef="#ctx0" brushRef="#br0">1 1 24575,'7'18'0,"-5"-4"0,5 9 0,0-3 0,-5 4 0,21 5 0,-19-3 0,26 7 0,-26-7 0,19 3 0,-22-10 0,7-1 0,-8-5 0,0 0 0,5-6 0,-3-1 0,4-6 0</inkml:trace>
</inkml:ink>
</file>

<file path=ppt/ink/ink7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20.637"/>
    </inkml:context>
    <inkml:brush xml:id="br0">
      <inkml:brushProperty name="width" value="0.05" units="cm"/>
      <inkml:brushProperty name="height" value="0.05" units="cm"/>
      <inkml:brushProperty name="color" value="#F812CA"/>
    </inkml:brush>
  </inkml:definitions>
  <inkml:trace contextRef="#ctx0" brushRef="#br0">0 0 24575,'7'11'0,"-1"3"0,-6 11 0,7-1 0,-5 10 0,13-7 0,-13 7 0,20-5 0,-18-3 0,27 7 0,-28-7 0,24-1 0,-25-6 0,20 10 0,-20-8 0,8 3 0,-10-14 0</inkml:trace>
</inkml:ink>
</file>

<file path=ppt/ink/ink7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21.068"/>
    </inkml:context>
    <inkml:brush xml:id="br0">
      <inkml:brushProperty name="width" value="0.05" units="cm"/>
      <inkml:brushProperty name="height" value="0.05" units="cm"/>
      <inkml:brushProperty name="color" value="#F812CA"/>
    </inkml:brush>
  </inkml:definitions>
  <inkml:trace contextRef="#ctx0" brushRef="#br0">530 1 24575,'-5'7'0,"3"4"0,-24 1 0,15 2 0,-26 13 0,3 6 0,-13 21 0,-19 13-1338,-1 1 1338,0-3 0,-7-8 0,36-21 0,-14 6 0,48-32 0,14-19 0,22-7 0,-3-11 0,-9 17 0</inkml:trace>
</inkml:ink>
</file>

<file path=ppt/ink/ink7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23.495"/>
    </inkml:context>
    <inkml:brush xml:id="br0">
      <inkml:brushProperty name="width" value="0.05" units="cm"/>
      <inkml:brushProperty name="height" value="0.05" units="cm"/>
      <inkml:brushProperty name="color" value="#F812CA"/>
    </inkml:brush>
  </inkml:definitions>
  <inkml:trace contextRef="#ctx0" brushRef="#br0">56 22 24575,'-13'6'0,"6"1"0,-5 0 0,11 5 0,-12 0 0,11 7 0,-5 6 0,7-6 0,11-6 0,12-7 0,-2-6 0,7 0 0,-15 0 0,0 0 0,-6-6 0,10 4 0,-15-9 0,15 9 0,-16-24 0,5 15 0,-6-22 0,-7 14 0,-1-1 0,-6 8 0,1 6 0,0 6 0,5 6 0,3-5 0,5 5 0</inkml:trace>
</inkml:ink>
</file>

<file path=ppt/ink/ink7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28.511"/>
    </inkml:context>
    <inkml:brush xml:id="br0">
      <inkml:brushProperty name="width" value="0.05" units="cm"/>
      <inkml:brushProperty name="height" value="0.05" units="cm"/>
      <inkml:brushProperty name="color" value="#F812CA"/>
    </inkml:brush>
  </inkml:definitions>
  <inkml:trace contextRef="#ctx0" brushRef="#br0">0 0 24575,'4'7'0,"-1"-1"0,20-6 0,18 0 0,-11 0 0,11 0 0,-22 0 0,-7 0 0,-4 6 0,-3-5 0,-5 5 0</inkml:trace>
</inkml:ink>
</file>

<file path=ppt/ink/ink7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29.045"/>
    </inkml:context>
    <inkml:brush xml:id="br0">
      <inkml:brushProperty name="width" value="0.05" units="cm"/>
      <inkml:brushProperty name="height" value="0.05" units="cm"/>
      <inkml:brushProperty name="color" value="#F812CA"/>
    </inkml:brush>
  </inkml:definitions>
  <inkml:trace contextRef="#ctx0" brushRef="#br0">15 34 13408,'-13'0'0,"11"0"4497,14 0-4497,9 0 1938,10-8-1938,-7 7 1069,1-7-1069,-1 1 3663,-4 5-3663,-2-5 0,-5 7 0,-12 0 0,3 0 0,-9 0 0</inkml:trace>
</inkml:ink>
</file>

<file path=ppt/ink/ink7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50.223"/>
    </inkml:context>
    <inkml:brush xml:id="br0">
      <inkml:brushProperty name="width" value="0.05" units="cm"/>
      <inkml:brushProperty name="height" value="0.05" units="cm"/>
      <inkml:brushProperty name="color" value="#F812CA"/>
    </inkml:brush>
  </inkml:definitions>
  <inkml:trace contextRef="#ctx0" brushRef="#br0">1 1271 24575,'0'-13'0,"0"0"0,0 0 0,0 0 0,0 0 0,0 0 0,5 0 0,-3-5 0,14-11 0,-14 7 0,8-6 0,-4 15 0,-4 0 0,3 0 0,-5 0 0,6 0 0,-5 0 0,5 0 0,2-5 0,-7-2 0,7-4 0,-3 4 0,-3 2 0,4 5 0,-1 0 0,-3 0 0,3 0 0,1 0 0,-4 0 0,9-6 0,-2 0 0,-2-2 0,6 3 0,-11 5 0,9 0 0,-4 0 0,1-5 0,-3 4 0,1-4 0,-4 5 0,9 5 0,-10-8 0,11 13 0,-11-19 0,11 13 0,0-9 0,-3 0 0,7 9 0,-14-13 0,9 20 0,-9-20 0,14 12 0,-13-9 0,19-3 0,-8 6 0,-1-5 0,9 5 0,-19 2 0,19 6 0,-20-9 0,20 14 0,-19-14 0,19 16 0,-14-11 0,5 0 0,-2 3 0,-10-13 0,11 20 0,-11-15 0,11 16 0,-11-16 0,11 8 0,-11-9 0,16 11 0,-14-5 0,13 11 0,-9-5 0,1 0 0,3 5 0,1-12 0,8 11 0,-7-11 0,9 11 0,-8-11 0,11 4 0,-6 0 0,-7-4 0,0 11 0,-5-9 0,6 9 0,5-4 0,1 6 0,1-5 0,-2 3 0,0-4 0,-4 6 0,-2-5 0,0 3 0,-5-4 0,6 6 0,-6-5 0,10 3 0,-9-4 0,16 6 0,-5 0 0,0-5 0,5 3 0,-10-4 0,19-4 0,-17 8 0,12-9 0,-15 11 0,-1 0 0,7 0 0,0 0 0,0 0 0,5 0 0,-5 0 0,6 0 0,-6 0 0,4 0 0,-3 0 0,-1 0 0,-1 0 0,-5 0 0,0 0 0,5 0 0,1 0 0,1 0 0,3 0 0,-4 0 0,6 0 0,-6 0 0,0 0 0,-1 8 0,1-7 0,0 7 0,0-3 0,-7-3 0,1 4 0,0-1 0,0-3 0,0 4 0,0-1 0,0-3 0,0 3 0,0 1 0,-1-4 0,1 3 0,0 1 0,0-5 0,0 5 0,6 0 0,-5 1 0,5 0 0,3 14 0,-1-10 0,8 14 0,-10-10 0,-1-1 0,-5-1 0,5 2 0,1-1 0,6 3 0,-6-2 0,-1-1 0,-10-1 0,3-6 0,-9 5 0,9-11 0,-10 11 0,11-11 0,-11 10 0,11-9 0,-11 9 0,11-3 0,-11 4 0,11-4 0,-11 3 0,11-4 0,-11 6 0,10-6 0,-9 5 0,4-5 0,-1 0 0,-3 5 0,9-5 0,-9 6 0,9-6 0,-9 4 0,9-4 0,-10 6 0,11-6 0,-11 5 0,11-5 0,-11 6 0,11-6 0,-11 5 0,5-5 0,1 11 0,-5 1 0,5 6 0,-1-11 0,-5 7 0,5-12 0,-6 14 0,0-9 0,0 4 0,0-5 0,0 5 0,0-3 0,0 3 0,0-5 0,0 0 0,7 5 0,-5-4 0,6 4 0,-8-5 0,0 0 0,5 0 0,-3-1 0,4 1 0,-6 0 0,0 5 0,0-3 0,0 3 0,0-5 0,0-1 0,0 1 0,0 0 0,0 0 0,0 0 0,0 11 0,0-3 0,0 4 0,0-7 0,0-5 0,0 0 0,0 0 0,0 0 0,-6 5 0,4-4 0,-3 5 0,5-6 0,-6 0 0,4 0 0,-4 5 0,6 1 0,-5 1 0,3-2 0,-4 0 0,6-3 0,-5 3 0,3-5 0,-4 0 0,6 0 0,-5 0 0,3 5 0,-9-9 0,9 12 0,-14 2 0,14-1 0,-9 6 0,6-15 0,3 0 0,-4-1 0,6 1 0,-5 0 0,3 5 0,-4 2 0,-1 4 0,5 1 0,-11-11 0,12 7 0,-11-12 0,11 14 0,-16-14 0,14 7 0,-19-14 0,19 9 0,-13-9 0,8 9 0,-5-4 0,0 0 0,6 5 0,-4-11 0,-2 12 0,-1-11 0,1 11 0,2-11 0,4 9 0,-6-9 0,5 9 0,-3-10 0,4 11 0,-6-11 0,0 11 0,0-11 0,0 11 0,0-11 0,0 5 0,5 0 0,-3-5 0,4 5 0,-1 0 0,-3-5 0,4 10 0,-6-9 0,0 9 0,0-9 0,0 3 0,0 1 0,0-4 0,-6 11 0,0-12 0,-1 7 0,8-2 0,-5-5 0,3 5 0,1-1 0,-9-3 0,13 4 0,-9-6 0,5 0 0,-5 7 0,-2-5 0,1 5 0,1-7 0,5 0 0,-6 0 0,5 6 0,-4-5 0,5 5 0,0-6 0,-5 0 0,3 0 0,-17 0 0,15 0 0,-16 0 0,19 0 0,-5 0 0,6 0 0,-5-7 0,4 5 0,-4-6 0,0 8 0,-2 0 0,1 0 0,0 0 0,6 0 0,0-5 0,0 3 0,0-4 0,0 6 0,-5-7 0,-11 5 0,7-5 0,-5 1 0,14 5 0,-6-5 0,5 6 0,-4 0 0,5 0 0,0-6 0,0 5 0,0-5 0,0 6 0,0 0 0,0-6 0,0 5 0,0-5 0,-5-2 0,3 7 0,-3-7 0,5 2 0,0 5 0,0-5 0,0 0 0,0 5 0,-6-5 0,0-1 0,-7 5 0,7-5 0,-5 7 0,16-6 0,-14 4 0,8-3 0,1-1 0,-4 4 0,10-9 0,-6 9 0,5-9 0,-3 9 0,4-9 0,-6 9 0,5-14 0,-3 13 0,-2-15 0,-6 16 0,5-11 0,-8 11 0,19-9 0,-13 9 0,14-9 0,-9 9 0,9-9 0,-9 3 0,3-5 0,1 0 0,-4 6 0,9-10 0,-9 15 0,9-15 0,-9 10 0,9-6 0,-9 5 0,9-8 0,-9 13 0,9-14 0,-9 16 0,9-11 0,-4 5 0,1 0 0,3-5 0,-4 5 0,6-6 0,0 0 0,0 0 0,0 0 0,-5 6 0,3-5 0,-4 5 0,6-6 0,-5 0 0,3 0 0,-4 0 0,6 0 0,-5 6 0,3-5 0,-9 5 0,9-6 0,-9 6 0,9-5 0,-4 5 0,6-6 0,-5 6 0,3-5 0,-4 5 0,1 0 0,3-5 0,-10 11 0,5-5 0,0 0 0,1-1 0,6-6 0,0 0 0,0 5 0,0 3 0</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12:36:00.028"/>
    </inkml:context>
    <inkml:brush xml:id="br0">
      <inkml:brushProperty name="width" value="0.035" units="cm"/>
      <inkml:brushProperty name="height" value="0.035" units="cm"/>
    </inkml:brush>
  </inkml:definitions>
  <inkml:trace contextRef="#ctx0" brushRef="#br0">1 393 24575,'4'33'0,"8"11"0,6 12 0,5-2 0,-4-15 0,-8-12 0,-5-9 0,-5-6 0,-1-2 0,0-3 0,1-2 0,2 2 0,1 2 0,1 2 0,-2 0 0,-1-2 0,-2-2 0,2-5 0,13-8 0,42-32 0,-16 10 0,5-4 0,24-16 0,7-5 0,-18 12 0,2-1 0,0-1 0,-1 2 0,0-1 0,0 0 0,-1 2 0,-1-1 0,-4 4 0,6-5 0,-6 6 0,15-11 0,-35 27 0,-19 13 0,-9 2 0,-3 3 0,3-2 0,8 1 0,5-1 0,2-1 0,-2 2 0,-9 1 0,-4 2 0</inkml:trace>
</inkml:ink>
</file>

<file path=ppt/ink/ink7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32.486"/>
    </inkml:context>
    <inkml:brush xml:id="br0">
      <inkml:brushProperty name="width" value="0.05" units="cm"/>
      <inkml:brushProperty name="height" value="0.05" units="cm"/>
      <inkml:brushProperty name="color" value="#F812CA"/>
    </inkml:brush>
  </inkml:definitions>
  <inkml:trace contextRef="#ctx0" brushRef="#br0">26 31 24575,'-7'-6'0,"-4"10"0,9-2 0,-4 11 0,6 5 0,0 1 0,0 11 0,11-15 0,3 2 0,10-24 0,-3-6 0,-8-8 0,-6 1 0,-7 2 0,0 0 0,0 4 0,0-5 0,-5 12 0,-3 1 0,-5 12 0,6 7 0,1 6 0,6 6 0,0-1 0,6-10 0,7-3 0,1-11 0,4 0 0,-5-6 0,9-11 0,-12-3 0,11 1 0,-20 3 0,5 8 0,-12 1 0,-1 1 0,-6 12 0,6 1 0,-5 1 0,11 3 0,-5-10 0,6 5 0</inkml:trace>
</inkml:ink>
</file>

<file path=ppt/ink/ink7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34.894"/>
    </inkml:context>
    <inkml:brush xml:id="br0">
      <inkml:brushProperty name="width" value="0.05" units="cm"/>
      <inkml:brushProperty name="height" value="0.05" units="cm"/>
      <inkml:brushProperty name="color" value="#F812CA"/>
    </inkml:brush>
  </inkml:definitions>
  <inkml:trace contextRef="#ctx0" brushRef="#br0">1 43 24575,'4'0'0,"-1"0"0,21 0 0,-5 0 0,5 0 0,1 0 0,30 0 0,-14 0 0,25 0 0,-20 0 0,0 0 0,0 0 0,-10 0 0,-2 0 0,-9 0 0,-1 0 0,1 0 0,0-7 0,-1 5 0,1-5 0,-1 7 0,1 0 0,5 0 0,-4 0 0,5 0 0,-12 0 0,-1 0 0,-5-6 0,0 4 0,0-3 0,5 5 0,-3 0 0,3 0 0,-5 0 0,0 0 0,5 0 0,2 0 0,4 0 0,12 0 0,-9 0 0,9 0 0,-12 0 0,1 0 0,-1 0 0,-4 0 0,-2 0 0,0 0 0,-4 0 0,4 0 0,-5-6 0,5 4 0,-4-4 0,4 6 0,10 0 0,-11 0 0,10 0 0,-14 0 0,0 0 0,-6 0 0,-1 0 0</inkml:trace>
</inkml:ink>
</file>

<file path=ppt/ink/ink7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53.256"/>
    </inkml:context>
    <inkml:brush xml:id="br0">
      <inkml:brushProperty name="width" value="0.05" units="cm"/>
      <inkml:brushProperty name="height" value="0.05" units="cm"/>
      <inkml:brushProperty name="color" value="#F812CA"/>
    </inkml:brush>
  </inkml:definitions>
  <inkml:trace contextRef="#ctx0" brushRef="#br0">14 76 24575,'-7'-6'0,"1"-1"0,6 5 0,6 4 0,-5 16 0,5 1 0,-6 1 0,6-8 0,-5-1 0,10-9 0,-3 4 0,-1-12 0,9 4 0,-13-9 0,19 9 0,-19-9 0,13 9 0,-14-9 0,9 4 0,-9-6 0,3 0 0,-10 5 0,3-3 0,-9 3 0,3-5 0,-5 0 0,6 0 0,-4 6 0,3 7 0,-5 7 0,6 6 0,-4-6 0,9 5 0,-4-5 0,6 6 0,0 0 0,0 0 0,0 0 0,0-6 0,0-1 0</inkml:trace>
</inkml:ink>
</file>

<file path=ppt/ink/ink7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54.820"/>
    </inkml:context>
    <inkml:brush xml:id="br0">
      <inkml:brushProperty name="width" value="0.05" units="cm"/>
      <inkml:brushProperty name="height" value="0.05" units="cm"/>
      <inkml:brushProperty name="color" value="#F812CA"/>
    </inkml:brush>
  </inkml:definitions>
  <inkml:trace contextRef="#ctx0" brushRef="#br0">1 47 24575,'18'0'0,"11"-11"0,37-1 0,-3-1 0,15 3 0,-23 10 0,-19 0 0,-7 0 0,-11 0 0,-10 0 0,-3 0 0</inkml:trace>
</inkml:ink>
</file>

<file path=ppt/ink/ink7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55.374"/>
    </inkml:context>
    <inkml:brush xml:id="br0">
      <inkml:brushProperty name="width" value="0.05" units="cm"/>
      <inkml:brushProperty name="height" value="0.05" units="cm"/>
      <inkml:brushProperty name="color" value="#F812CA"/>
    </inkml:brush>
  </inkml:definitions>
  <inkml:trace contextRef="#ctx0" brushRef="#br0">17 0 24575,'0'20'0,"0"-2"0,0 0 0,-8 1 0,7 15 0,-7 33 0,8-14 0,0 19 0,0-42 0,6-12 0,-5-32 0,5 8 0,-6-14 0</inkml:trace>
</inkml:ink>
</file>

<file path=ppt/ink/ink7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55.854"/>
    </inkml:context>
    <inkml:brush xml:id="br0">
      <inkml:brushProperty name="width" value="0.05" units="cm"/>
      <inkml:brushProperty name="height" value="0.05" units="cm"/>
      <inkml:brushProperty name="color" value="#F812CA"/>
    </inkml:brush>
  </inkml:definitions>
  <inkml:trace contextRef="#ctx0" brushRef="#br0">1 65 17069,'6'-1'0,"2"7"3327,0 8-3327,5 5 0,-12-7 1288,16 3-1288,-14-2 682,19 3-682,-9-1 2209,7-6-2209,-2-1 0,-11-19 0,-1-3 0,-6-6 0,0 2 0,0 5 0,0 0 0,0 0 0,0 0 0,0-5 0,0-2 0,0 1 0,0 6 0,0 8 0</inkml:trace>
</inkml:ink>
</file>

<file path=ppt/ink/ink7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56.860"/>
    </inkml:context>
    <inkml:brush xml:id="br0">
      <inkml:brushProperty name="width" value="0.05" units="cm"/>
      <inkml:brushProperty name="height" value="0.05" units="cm"/>
      <inkml:brushProperty name="color" value="#F812CA"/>
    </inkml:brush>
  </inkml:definitions>
  <inkml:trace contextRef="#ctx0" brushRef="#br0">26 0 24575,'-7'21'0,"1"-11"0,1 18 0,3-15 0,-4 0 0,6 0 0,0 0 0,0 0 0,0-1 0,0 7 0,0 0 0,6 0 0,-4-1 0,3-5 0,-5 0 0,0-6 0,0-1 0</inkml:trace>
</inkml:ink>
</file>

<file path=ppt/ink/ink7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57.340"/>
    </inkml:context>
    <inkml:brush xml:id="br0">
      <inkml:brushProperty name="width" value="0.05" units="cm"/>
      <inkml:brushProperty name="height" value="0.05" units="cm"/>
      <inkml:brushProperty name="color" value="#F812CA"/>
    </inkml:brush>
  </inkml:definitions>
  <inkml:trace contextRef="#ctx0" brushRef="#br0">1 34 24575,'11'7'0,"2"-1"0,21-6 0,3-10 0,9 7 0,0-17 0,-10 17 0,-2-7 0,-15 10 0,0 0 0,-12 0 0,-2 0 0</inkml:trace>
</inkml:ink>
</file>

<file path=ppt/ink/ink7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57.798"/>
    </inkml:context>
    <inkml:brush xml:id="br0">
      <inkml:brushProperty name="width" value="0.05" units="cm"/>
      <inkml:brushProperty name="height" value="0.05" units="cm"/>
      <inkml:brushProperty name="color" value="#F812CA"/>
    </inkml:brush>
  </inkml:definitions>
  <inkml:trace contextRef="#ctx0" brushRef="#br0">17 1 24575,'0'4'0,"0"-1"0,0 21 0,-7-5 0,5 15 0,-5-7 0,7 29 0,0-31 0,0 15 0,0-39 0,5-3 0,-3-5 0,3 1 0</inkml:trace>
</inkml:ink>
</file>

<file path=ppt/ink/ink7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3:58.420"/>
    </inkml:context>
    <inkml:brush xml:id="br0">
      <inkml:brushProperty name="width" value="0.05" units="cm"/>
      <inkml:brushProperty name="height" value="0.05" units="cm"/>
      <inkml:brushProperty name="color" value="#F812CA"/>
    </inkml:brush>
  </inkml:definitions>
  <inkml:trace contextRef="#ctx0" brushRef="#br0">0 68 24575,'7'5'0,"14"12"0,-17-2 0,22 9 0,-12-3 0,0-5 0,7 6 0,-18-9 0,14 2 0,-10-2 0,11-6 0,-4-2 0,-1-10 0,0-8 0,-11-1 0,5-4 0,-7 0 0,0 3 0,0-8 0,0 9 0,0-5 0,0 6 0,0-5 0,0 4 0,0-4 0,0-1 0,0 11 0,0-3 0</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12:36:05.712"/>
    </inkml:context>
    <inkml:brush xml:id="br0">
      <inkml:brushProperty name="width" value="0.035" units="cm"/>
      <inkml:brushProperty name="height" value="0.035" units="cm"/>
    </inkml:brush>
  </inkml:definitions>
  <inkml:trace contextRef="#ctx0" brushRef="#br0">0 327 24575,'0'22'0,"0"12"0,2 14 0,2-2 0,1-5 0,0-11 0,-3-7 0,0-3 0,-2-7 0,0-4 0,0-4 0,0 0 0,0-2 0,0 0 0,0 1 0,2 0 0,1 1 0,1 2 0,1-1 0,-2 1 0,-2-1 0,-1-1 0,0 0 0,0 2 0,0-1 0,0 3 0,4-4 0,7-8 0,27-21 0,16-14 0,-14 10 0,4-2 0,11-8 0,3-1 0,1-1 0,0 0 0,2-2 0,-2 1 0,-13 8 0,-4 2 0,11-10 0,-27 18 0,-15 10 0,-2 4 0,10-7 0,17-8 0,10-5 0,2 1 0,-12 7 0,-13 10 0,-9 1 0,-1 4 0,5-1 0,5 1 0,4-1 0,-1-3 0,-5 2 0,-7 2 0,-6 3 0</inkml:trace>
</inkml:ink>
</file>

<file path=ppt/ink/ink7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5:56.979"/>
    </inkml:context>
    <inkml:brush xml:id="br0">
      <inkml:brushProperty name="width" value="0.05" units="cm"/>
      <inkml:brushProperty name="height" value="0.05" units="cm"/>
      <inkml:brushProperty name="color" value="#F812CA"/>
    </inkml:brush>
  </inkml:definitions>
  <inkml:trace contextRef="#ctx0" brushRef="#br0">13 1 24575,'0'4'0,"0"-1"0,0 21 0,0-5 0,0 6 0,0-1 0,-6-4 0,5-2 0,-5-5 0,6 0 0,0 0 0,0-1 0,0 1 0,0 0 0,0 0 0,0 0 0,6-6 0,-5-1 0,5-6 0</inkml:trace>
</inkml:ink>
</file>

<file path=ppt/ink/ink7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5:59.216"/>
    </inkml:context>
    <inkml:brush xml:id="br0">
      <inkml:brushProperty name="width" value="0.05" units="cm"/>
      <inkml:brushProperty name="height" value="0.05" units="cm"/>
      <inkml:brushProperty name="color" value="#F812CA"/>
    </inkml:brush>
  </inkml:definitions>
  <inkml:trace contextRef="#ctx0" brushRef="#br0">14 1 18347,'0'12'0,"0"12"2833,0-8-2833,0 8 1064,0-11-1064,0 16 556,0-7-556,0 24 1775,0-24-1775,0 7 0,-6-16 0,4 0 0,-3 0 0,5 5 0,0-4 0,0 4 0,0-10 0,0-3 0</inkml:trace>
</inkml:ink>
</file>

<file path=ppt/ink/ink7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6:00.022"/>
    </inkml:context>
    <inkml:brush xml:id="br0">
      <inkml:brushProperty name="width" value="0.05" units="cm"/>
      <inkml:brushProperty name="height" value="0.05" units="cm"/>
      <inkml:brushProperty name="color" value="#F812CA"/>
    </inkml:brush>
  </inkml:definitions>
  <inkml:trace contextRef="#ctx0" brushRef="#br0">0 68 24575,'13'0'0,"5"0"0,-4 0 0,10-7 0,-5 5 0,10-20 0,-3 18 0,2-19 0,-8 21 0,-2-5 0,0 7 0,-4 0 0,-1 11 0,-8-9 0,-5 9 0</inkml:trace>
</inkml:ink>
</file>

<file path=ppt/ink/ink7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6:00.882"/>
    </inkml:context>
    <inkml:brush xml:id="br0">
      <inkml:brushProperty name="width" value="0.05" units="cm"/>
      <inkml:brushProperty name="height" value="0.05" units="cm"/>
      <inkml:brushProperty name="color" value="#F812CA"/>
    </inkml:brush>
  </inkml:definitions>
  <inkml:trace contextRef="#ctx0" brushRef="#br0">0 4 24575,'6'7'0,"1"-1"0,11-6 0,-4 0 0,4 0 0,11-7 0,-7 5 0,9-6 0,-13 8 0,0 0 0,-10 0 0,3 0 0</inkml:trace>
</inkml:ink>
</file>

<file path=ppt/ink/ink7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6:01.521"/>
    </inkml:context>
    <inkml:brush xml:id="br0">
      <inkml:brushProperty name="width" value="0.05" units="cm"/>
      <inkml:brushProperty name="height" value="0.05" units="cm"/>
      <inkml:brushProperty name="color" value="#F812CA"/>
    </inkml:brush>
  </inkml:definitions>
  <inkml:trace contextRef="#ctx0" brushRef="#br0">43 0 18250,'0'4'0,"0"4"2871,0 11-2871,0-1 1081,-5 1-1081,3-5 566,-11 10-566,11-10 1807,-5 4-1807,1-11 0,5 10 0,-5-8 0,6 9 0,5-11 0,8-1 0,1-6 0,4 0 0,0 0 0,6-16 0,2 12 0,3-11 0,-10 9 0,-1 5 0,-5-5 0,5 6 0,-9 0 0,1 0 0</inkml:trace>
</inkml:ink>
</file>

<file path=ppt/ink/ink7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6:01.946"/>
    </inkml:context>
    <inkml:brush xml:id="br0">
      <inkml:brushProperty name="width" value="0.05" units="cm"/>
      <inkml:brushProperty name="height" value="0.05" units="cm"/>
      <inkml:brushProperty name="color" value="#F812CA"/>
    </inkml:brush>
  </inkml:definitions>
  <inkml:trace contextRef="#ctx0" brushRef="#br0">46 0 24575,'-14'11'0,"6"-2"0,1 9 0,7 0 0,0 1 0,-7 6 0,5-1 0,-6 1 0,8-6 0,0 0 0,0-7 0,0 1 0,0 0 0,0-6 0,0-1 0</inkml:trace>
</inkml:ink>
</file>

<file path=ppt/ink/ink7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6:02.657"/>
    </inkml:context>
    <inkml:brush xml:id="br0">
      <inkml:brushProperty name="width" value="0.05" units="cm"/>
      <inkml:brushProperty name="height" value="0.05" units="cm"/>
      <inkml:brushProperty name="color" value="#F812CA"/>
    </inkml:brush>
  </inkml:definitions>
  <inkml:trace contextRef="#ctx0" brushRef="#br0">0 1 24575,'4'0'0,"-1"0"0,30 0 0,-16 0 0,11 0 0,-16 0 0,1 0 0,6 0 0,1 0 0,-6 0 0,-3 0 0</inkml:trace>
</inkml:ink>
</file>

<file path=ppt/ink/ink7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6:02.982"/>
    </inkml:context>
    <inkml:brush xml:id="br0">
      <inkml:brushProperty name="width" value="0.05" units="cm"/>
      <inkml:brushProperty name="height" value="0.05" units="cm"/>
      <inkml:brushProperty name="color" value="#F812CA"/>
    </inkml:brush>
  </inkml:definitions>
  <inkml:trace contextRef="#ctx0" brushRef="#br0">0 0 24575,'18'0'0,"-4"0"0,4 0 0,-5 0 0,0 0 0,0 0 0,0 0 0,5 0 0,-9 0 0,2 0 0</inkml:trace>
</inkml:ink>
</file>

<file path=ppt/ink/ink7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6:16.670"/>
    </inkml:context>
    <inkml:brush xml:id="br0">
      <inkml:brushProperty name="width" value="0.05" units="cm"/>
      <inkml:brushProperty name="height" value="0.05" units="cm"/>
      <inkml:brushProperty name="color" value="#F812CA"/>
    </inkml:brush>
  </inkml:definitions>
  <inkml:trace contextRef="#ctx0" brushRef="#br0">0 70 24575,'0'-13'0,"6"6"0,1 1 0,11 6 0,-4 0 0,10 0 0,15-8 0,10 7 0,-1-9 0,2 0 0,25 7 0,22-9 0,-30 12 0,0 0 0,-9 0 0,-3 0 0,-18 0 0,-3 0 0,-20 0 0,-3 0 0</inkml:trace>
</inkml:ink>
</file>

<file path=ppt/ink/ink7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6:17.854"/>
    </inkml:context>
    <inkml:brush xml:id="br0">
      <inkml:brushProperty name="width" value="0.05" units="cm"/>
      <inkml:brushProperty name="height" value="0.05" units="cm"/>
      <inkml:brushProperty name="color" value="#F812CA"/>
    </inkml:brush>
  </inkml:definitions>
  <inkml:trace contextRef="#ctx0" brushRef="#br0">0 81 13521,'0'-13'0,"8"-5"4468,4 2-4468,4 3 1918,2 0-1918,-5 12 1057,0-5-1057,0 6 3611,5 0-3611,-4 5 0,-1 17 0,-8-5 0,-5 10 0,0-9 0,0 2 0,0 4 0,0 1 0,-15 4 0,11-3 0,-22-1 0,23-7 0,-14-9 0,16 3 0,6-18 0,4 10 0,9-12 0,-5 8 0,-1-5 0,1 3 0,22-4 0,-17 6 0,17 0 0,-22 0 0,-6 0 0,-1 0 0</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32.729"/>
    </inkml:context>
    <inkml:brush xml:id="br0">
      <inkml:brushProperty name="width" value="0.05" units="cm"/>
      <inkml:brushProperty name="height" value="0.05" units="cm"/>
      <inkml:brushProperty name="color" value="#F812CA"/>
    </inkml:brush>
  </inkml:definitions>
  <inkml:trace contextRef="#ctx0" brushRef="#br0">0 0 24575,'25'0'0,"0"0"0,9 0 0,30 0 0,7 0 0,9 0-601,-4 0 0,-5 0 601,-25 0 294,-6 0-294,-31 0 0,6 6 0,-20-4 0,5 3 0</inkml:trace>
</inkml:ink>
</file>

<file path=ppt/ink/ink7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6:18.867"/>
    </inkml:context>
    <inkml:brush xml:id="br0">
      <inkml:brushProperty name="width" value="0.05" units="cm"/>
      <inkml:brushProperty name="height" value="0.05" units="cm"/>
      <inkml:brushProperty name="color" value="#F812CA"/>
    </inkml:brush>
  </inkml:definitions>
  <inkml:trace contextRef="#ctx0" brushRef="#br0">40 22 24575,'-13'6'0,"6"7"0,1 1 0,6 4 0,-6-5 0,5 5 0,-5-3 0,6 3 0,0-5 0,0 5 0,0-3 0,5 3 0,3-11 0,-1 4 0,4-9 0,-4 3 0,12-5 0,4-15 0,-8 5 0,16-22 0,-28 17 0,18-8 0,-19 10 0,9 6 0,-9-4 0,3 15 0,-5 2 0,0 14 0,6-7 0,-4 9 0,9-19 0,-9 14 0,14-16 0,-7 5 0,9-6 0,-5 0 0,5 0 0,-4 0 0,-2-6 0,-6-1 0,-6-11 0,0 3 0,0-3 0,0 5 0,0-5 0,0-2 0,0 1 0,0 1 0,0 5 0,0 0 0,0 0 0,0 16 0,0 5 0</inkml:trace>
</inkml:ink>
</file>

<file path=ppt/ink/ink7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6:19.625"/>
    </inkml:context>
    <inkml:brush xml:id="br0">
      <inkml:brushProperty name="width" value="0.05" units="cm"/>
      <inkml:brushProperty name="height" value="0.05" units="cm"/>
      <inkml:brushProperty name="color" value="#F812CA"/>
    </inkml:brush>
  </inkml:definitions>
  <inkml:trace contextRef="#ctx0" brushRef="#br0">0 26 19878,'6'-7'0,"1"-5"2196,11 11-2196,2-5 797,-1 6-797,-1 0 413,-11 11-413,-1-2 1291,-6 9-1291,0-5 0,0-1 0,0 1 0,0 0 0,0 0 0,0 0 0,0 5 0,0-4 0,-6-1 0,5-2 0,-5-4 0,12 0 0,1-1 0,6-6 0,0 0 0,0-6 0,5 5 0,-4-5 0,4 0 0,0 5 0,-15-5 0,1 6 0,-12 0 0,3 0 0</inkml:trace>
</inkml:ink>
</file>

<file path=ppt/ink/ink7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6:20.863"/>
    </inkml:context>
    <inkml:brush xml:id="br0">
      <inkml:brushProperty name="width" value="0.05" units="cm"/>
      <inkml:brushProperty name="height" value="0.05" units="cm"/>
      <inkml:brushProperty name="color" value="#F812CA"/>
    </inkml:brush>
  </inkml:definitions>
  <inkml:trace contextRef="#ctx0" brushRef="#br0">256 0 11603,'-18'0'0,"10"6"4892,-14-5-4892,19 11 2258,-14 10-2258,10-6 1278,0 17-1278,-6-14 4544,11 6-4544,-24 12 0,22 1 0,-32 14 0,32-5 0,-32 12 0,18 38 0,-3-30 0,8 28 0,13-49 0,0 0 0,0 0 0,0-10 0,0-2 0,0-15 0,20 4 0,-9-15 0,17 8 0,-10-14 0,-4 3 0,10-5 0,-9 0 0,-9 0 0,-2 0 0,-9 0 0</inkml:trace>
</inkml:ink>
</file>

<file path=ppt/ink/ink7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6:21.613"/>
    </inkml:context>
    <inkml:brush xml:id="br0">
      <inkml:brushProperty name="width" value="0.05" units="cm"/>
      <inkml:brushProperty name="height" value="0.05" units="cm"/>
      <inkml:brushProperty name="color" value="#F812CA"/>
    </inkml:brush>
  </inkml:definitions>
  <inkml:trace contextRef="#ctx0" brushRef="#br0">66 1 24575,'-8'18'0,"3"-4"0,-3 9 0,6-3 0,-5 4 0,7 1 0,0-1 0,-10 10 0,7-7 0,-7 7 0,10-14 0,0 3 0,0-9 0,-6 4 0,5-5 0,-5-6 0,6-1 0</inkml:trace>
</inkml:ink>
</file>

<file path=ppt/ink/ink7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6:22.355"/>
    </inkml:context>
    <inkml:brush xml:id="br0">
      <inkml:brushProperty name="width" value="0.05" units="cm"/>
      <inkml:brushProperty name="height" value="0.05" units="cm"/>
      <inkml:brushProperty name="color" value="#F812CA"/>
    </inkml:brush>
  </inkml:definitions>
  <inkml:trace contextRef="#ctx0" brushRef="#br0">7 30 24575,'-7'6'0,"12"-5"0,4 5 0,14-6 0,-4 0 0,28 0 0,-17 0 0,16-7 0,-21 5 0,10-6 0,-13 8 0,2-5 0,-8 3 0,-13-9 0,8 9 0,-11-4 0</inkml:trace>
</inkml:ink>
</file>

<file path=ppt/ink/ink7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6:22.834"/>
    </inkml:context>
    <inkml:brush xml:id="br0">
      <inkml:brushProperty name="width" value="0.05" units="cm"/>
      <inkml:brushProperty name="height" value="0.05" units="cm"/>
      <inkml:brushProperty name="color" value="#F812CA"/>
    </inkml:brush>
  </inkml:definitions>
  <inkml:trace contextRef="#ctx0" brushRef="#br0">30 0 24575,'0'20'0,"-6"-2"0,5-5 0,-5 5 0,-1 2 0,5 0 0,-6-2 0,8 0 0,0-4 0,0 4 0,0-5 0,0-6 0,0-1 0</inkml:trace>
</inkml:ink>
</file>

<file path=ppt/ink/ink7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6:24.044"/>
    </inkml:context>
    <inkml:brush xml:id="br0">
      <inkml:brushProperty name="width" value="0.05" units="cm"/>
      <inkml:brushProperty name="height" value="0.05" units="cm"/>
      <inkml:brushProperty name="color" value="#F812CA"/>
    </inkml:brush>
  </inkml:definitions>
  <inkml:trace contextRef="#ctx0" brushRef="#br0">30 0 24575,'0'13'0,"0"5"0,0-4 0,0 10 0,0-5 0,0 6 0,0-1 0,-7 1 0,5-1 0,-11 7 0,12-16 0,-5 2 0</inkml:trace>
</inkml:ink>
</file>

<file path=ppt/ink/ink7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6:24.501"/>
    </inkml:context>
    <inkml:brush xml:id="br0">
      <inkml:brushProperty name="width" value="0.05" units="cm"/>
      <inkml:brushProperty name="height" value="0.05" units="cm"/>
      <inkml:brushProperty name="color" value="#F812CA"/>
    </inkml:brush>
  </inkml:definitions>
  <inkml:trace contextRef="#ctx0" brushRef="#br0">1 28 24575,'36'0'0,"-2"0"0,0 0 0,3 0 0,18 0 0,33 0 0,-14-12 0,-20 11 0,-4-1 0,-5-10 0,-1 12 0,-36 0 0,-3 0 0</inkml:trace>
</inkml:ink>
</file>

<file path=ppt/ink/ink7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6:25.305"/>
    </inkml:context>
    <inkml:brush xml:id="br0">
      <inkml:brushProperty name="width" value="0.05" units="cm"/>
      <inkml:brushProperty name="height" value="0.05" units="cm"/>
      <inkml:brushProperty name="color" value="#F812CA"/>
    </inkml:brush>
  </inkml:definitions>
  <inkml:trace contextRef="#ctx0" brushRef="#br0">13 0 11670,'0'4'0,"0"-1"4880,0 20-4880,0-4 2246,0 6-2246,0-1 1270,0 12-1270,-6-13 4509,5 11-4509,-5-19 0,6-3 0,0-6 0</inkml:trace>
</inkml:ink>
</file>

<file path=ppt/ink/ink7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6:26.397"/>
    </inkml:context>
    <inkml:brush xml:id="br0">
      <inkml:brushProperty name="width" value="0.05" units="cm"/>
      <inkml:brushProperty name="height" value="0.05" units="cm"/>
      <inkml:brushProperty name="color" value="#F812CA"/>
    </inkml:brush>
  </inkml:definitions>
  <inkml:trace contextRef="#ctx0" brushRef="#br0">1 151 8191,'0'-32'0,"0"5"5063,5 19-5063,3-3 2818,4 15-2818,-4-2 1719,5 16-1719,-12 1 6784,22 10-6784,-19-3 0,26 7 0,-26-7 0,22-1 0,-8 3 0,3-17 0,-4 10 0,-12-9 0,-5 3 0,6-3 0,-4-1 0,9-9 0,-10-2 0,5-22 0,-6 0 0,0-21 0,12-3 0,-9-12 0,19-11 0,-19 25 0,7 1 0,-4 34 0,-11-2 0,10 17 0,-11 1 0,6 0 0,0-1 0</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33.346"/>
    </inkml:context>
    <inkml:brush xml:id="br0">
      <inkml:brushProperty name="width" value="0.05" units="cm"/>
      <inkml:brushProperty name="height" value="0.05" units="cm"/>
      <inkml:brushProperty name="color" value="#F812CA"/>
    </inkml:brush>
  </inkml:definitions>
  <inkml:trace contextRef="#ctx0" brushRef="#br0">0 30 24575,'7'6'0,"10"-4"0,-14 9 0,19-9 0,-14 9 0,15-10 0,6 5 0,17-6 0,21 0 0,22 0-1451,1 0 1451,8-13 0,-28 10 0,-15-10 0,-26 7 0,-17-1 0,-12-1 0,-7-3 0,0 9 0,1-3 0</inkml:trace>
</inkml:ink>
</file>

<file path=ppt/ink/ink7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6:27.177"/>
    </inkml:context>
    <inkml:brush xml:id="br0">
      <inkml:brushProperty name="width" value="0.05" units="cm"/>
      <inkml:brushProperty name="height" value="0.05" units="cm"/>
      <inkml:brushProperty name="color" value="#F812CA"/>
    </inkml:brush>
  </inkml:definitions>
  <inkml:trace contextRef="#ctx0" brushRef="#br0">0 52 24575,'0'-13'0,"6"6"0,-5-5 0,16 11 0,-14-11 0,19 11 0,-14-5 0,10 6 0,-3 11 0,-8 12 0,0-1 0,-7 5 0,0-14 0,0 5 0,0 2 0,-7 4 0,5 1 0,-16-4 0,15-3 0,-14-3 0,16-2 0,-11-6 0,17-1 0,-4-6 0,12-6 0,0 4 0,0-3 0,0-1 0,0 4 0,0-3 0,-1 5 0,7 0 0,-5 0 0,-2 0 0,-6 0 0</inkml:trace>
</inkml:ink>
</file>

<file path=ppt/ink/ink7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6:30.305"/>
    </inkml:context>
    <inkml:brush xml:id="br0">
      <inkml:brushProperty name="width" value="0.05" units="cm"/>
      <inkml:brushProperty name="height" value="0.05" units="cm"/>
      <inkml:brushProperty name="color" value="#F812CA"/>
    </inkml:brush>
  </inkml:definitions>
  <inkml:trace contextRef="#ctx0" brushRef="#br0">305 31 24575,'-18'21'0,"3"-3"0,-3-3 0,5-2 0,6-1 0,-10-4 0,14 8 0,-18-13 0,18 14 0,-19-16 0,13 5 0,-14 1 0,9-5 0,-5 5 0,6-7 0,0 6 0,0-5 0,0 5 0,-5-6 0,4 0 0,1-6 0,8-1 0,5-6 0,7-5 0,-5 4 0,11-5 0,-4 1 0,4 4 0,6 1 0,-4 8 0,3 5 0,-5 0 0,0 5 0,1 8 0,1 6 0,1 6 0,1-1 0,3-3 0,1-1 0,3-3 0,-4-2 0,-2-1 0,0 1 0,1-8 0,1 0 0,-2-7 0,-5 0 0,14 0 0,4 0 0,6-7 0,1-10 0,-13-15 0,-7 6 0,-8-2 0,-10 15 0,6 0 0,-5 0 0,5 0 0,-6 0 0,0 0 0,-6 6 0,5-10 0,-5 9 0,0-5 0,5 2 0,-11 9 0,5-9 0,-6 9 0,-5-3 0,-2 5 0,-1 11 0,3-9 0,3 9 0,2-5 0,0-5 0,6 5 0,1-6 0</inkml:trace>
</inkml:ink>
</file>

<file path=ppt/ink/ink7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6:31.393"/>
    </inkml:context>
    <inkml:brush xml:id="br0">
      <inkml:brushProperty name="width" value="0.05" units="cm"/>
      <inkml:brushProperty name="height" value="0.05" units="cm"/>
      <inkml:brushProperty name="color" value="#F812CA"/>
    </inkml:brush>
  </inkml:definitions>
  <inkml:trace contextRef="#ctx0" brushRef="#br0">156 14 17300,'6'-8'0,"1"3"3240,0 16-3240,-1-3 1248,9 20-1248,-11 2 659,11 1-659,-15 12 2128,0-6-2128,0 18 0,0 12 0,-13 12 0,-3 9 0,-13-9 0,3-12 0,1-11 0,5-20 0,1-2 0,4-14 0,-5-1 0,6-11 0,1-1 0,7-7 0</inkml:trace>
</inkml:ink>
</file>

<file path=ppt/ink/ink7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6:44.413"/>
    </inkml:context>
    <inkml:brush xml:id="br0">
      <inkml:brushProperty name="width" value="0.05" units="cm"/>
      <inkml:brushProperty name="height" value="0.05" units="cm"/>
      <inkml:brushProperty name="color" value="#F812CA"/>
    </inkml:brush>
  </inkml:definitions>
  <inkml:trace contextRef="#ctx0" brushRef="#br0">14 20 24575,'-7'11'0,"1"-2"0,6 9 0,0-5 0,6-6 0,1-2 0,0-16 0,5 3 0,-11-15 0,5 8 0,-12 3 0,5 0 0,-11 11 0,11 1 0,-11 1 0,11 11 0,-5-5 0,6 6 0,6-6 0,1-1 0,0-17 0,-1 2 0,-17-3 0,8 6 0,-8 6 0</inkml:trace>
</inkml:ink>
</file>

<file path=ppt/ink/ink7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5T03:04:24.482"/>
    </inkml:context>
    <inkml:brush xml:id="br0">
      <inkml:brushProperty name="width" value="0.05" units="cm"/>
      <inkml:brushProperty name="height" value="0.05" units="cm"/>
      <inkml:brushProperty name="color" value="#F812CA"/>
    </inkml:brush>
  </inkml:definitions>
  <inkml:trace contextRef="#ctx0" brushRef="#br0">0 1 24575,'0'7'0,"0"4"0,0 5 0,0-3 0,0 6 0,0-10 0,0 2 0,0 3 0,0-5 0,0 5 0,0-7 0,0 0 0,0 0 0,0 1 0,0 0 0,0-1 0,0 5 0,0-4 0,0 4 0,0-5 0,0 1 0,0-1 0,0 1 0,0-1 0,0 1 0,0-1 0,0 0 0,0 0 0,0 0 0,0 0 0,0 0 0,0 0 0,0 0 0,0-4 0,0 1 0</inkml:trace>
</inkml:ink>
</file>

<file path=ppt/ink/ink7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15.507"/>
    </inkml:context>
    <inkml:brush xml:id="br0">
      <inkml:brushProperty name="width" value="0.05" units="cm"/>
      <inkml:brushProperty name="height" value="0.05" units="cm"/>
      <inkml:brushProperty name="color" value="#F812CA"/>
    </inkml:brush>
  </inkml:definitions>
  <inkml:trace contextRef="#ctx0" brushRef="#br0">13 1 24575,'0'13'0,"-5"-6"0,3 9 0,-4-7 0,6 9 0,0 0 0,0 1 0,0 17 0,0-9 0,0 9 0,0-12 0,0 7 0,0-10 0,0 2 0,0-10 0,0 0 0,0 0 0,0-6 0,0-1 0</inkml:trace>
</inkml:ink>
</file>

<file path=ppt/ink/ink7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16.129"/>
    </inkml:context>
    <inkml:brush xml:id="br0">
      <inkml:brushProperty name="width" value="0.05" units="cm"/>
      <inkml:brushProperty name="height" value="0.05" units="cm"/>
      <inkml:brushProperty name="color" value="#F812CA"/>
    </inkml:brush>
  </inkml:definitions>
  <inkml:trace contextRef="#ctx0" brushRef="#br0">0 27 18634,'12'-8'0,"-4"-3"2717,16 9-2717,5-3 0,-2 5 0,7 0 1014,-9 0-1014,-1 0 529,1 0-529,-6 0 1681,-1 0-1681,-11 5 0,-1 2 0,-17 8 0,8-7 0,-8-1 0</inkml:trace>
</inkml:ink>
</file>

<file path=ppt/ink/ink7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16.693"/>
    </inkml:context>
    <inkml:brush xml:id="br0">
      <inkml:brushProperty name="width" value="0.05" units="cm"/>
      <inkml:brushProperty name="height" value="0.05" units="cm"/>
      <inkml:brushProperty name="color" value="#F812CA"/>
    </inkml:brush>
  </inkml:definitions>
  <inkml:trace contextRef="#ctx0" brushRef="#br0">0 13 17805,'13'-6'0,"5"5"3046,2-5-3046,-1 6 1159,5 0-1159,-10 0 610,10 0-610,-10 0 1955,10 0-1955,-5 0 0,1 0 0,-2 0 0,0 0 0,-4 0 0,-2 0 0,-6 0 0</inkml:trace>
</inkml:ink>
</file>

<file path=ppt/ink/ink7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17.345"/>
    </inkml:context>
    <inkml:brush xml:id="br0">
      <inkml:brushProperty name="width" value="0.05" units="cm"/>
      <inkml:brushProperty name="height" value="0.05" units="cm"/>
      <inkml:brushProperty name="color" value="#F812CA"/>
    </inkml:brush>
  </inkml:definitions>
  <inkml:trace contextRef="#ctx0" brushRef="#br0">94 8 12456,'-6'-7'0,"5"7"4725,-11 7-4725,11 6 2107,-11 5-2107,0-2 1178,4 3-1178,-11 1 4109,17-1-4109,-5 6 0,1-11 0,5 7 0,-5-12 0,12 3 0,16-6 0,-1-6 0,13 0 0,-9-7 0,0 5 0,-1-6 0,1 1 0,-1 5 0,1-5 0,-6 7 0,-1 0 0,-5 0 0,-6 0 0,-1 0 0</inkml:trace>
</inkml:ink>
</file>

<file path=ppt/ink/ink7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17.713"/>
    </inkml:context>
    <inkml:brush xml:id="br0">
      <inkml:brushProperty name="width" value="0.05" units="cm"/>
      <inkml:brushProperty name="height" value="0.05" units="cm"/>
      <inkml:brushProperty name="color" value="#F812CA"/>
    </inkml:brush>
  </inkml:definitions>
  <inkml:trace contextRef="#ctx0" brushRef="#br0">112 0 13898,'-13'0'0,"6"6"4366,-6 6-4366,11 2 1851,-13 10-1851,13 5 0,-15 7 1015,14 0-1015,-14-2 3445,15-9-3445,-6-6 0,3 5 0,3-9 0,-4 3 0,12-11 0,-4-1 0,3-6 0</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33.881"/>
    </inkml:context>
    <inkml:brush xml:id="br0">
      <inkml:brushProperty name="width" value="0.05" units="cm"/>
      <inkml:brushProperty name="height" value="0.05" units="cm"/>
      <inkml:brushProperty name="color" value="#F812CA"/>
    </inkml:brush>
  </inkml:definitions>
  <inkml:trace contextRef="#ctx0" brushRef="#br0">13 6 24575,'-7'-6'0,"1"11"0,17-10 0,-2 11 0,9 0 0,0-5 0,12 12 0,5 13 0,-3-7 0,-7 12 0,-11-2 0,1-7 0,-6 14 0,-2-17 0,-7 10 0,0-8 0,-7 9 0,-10-1 0,-2-3 0,2-8 0,10-7 0</inkml:trace>
</inkml:ink>
</file>

<file path=ppt/ink/ink7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18.180"/>
    </inkml:context>
    <inkml:brush xml:id="br0">
      <inkml:brushProperty name="width" value="0.05" units="cm"/>
      <inkml:brushProperty name="height" value="0.05" units="cm"/>
      <inkml:brushProperty name="color" value="#F812CA"/>
    </inkml:brush>
  </inkml:definitions>
  <inkml:trace contextRef="#ctx0" brushRef="#br0">0 36 24575,'18'0'0,"11"-10"0,-7 8 0,6-9 0,-16 6 0,1 3 0,5-4 0,-9 6 0,2 0 0</inkml:trace>
</inkml:ink>
</file>

<file path=ppt/ink/ink7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18.396"/>
    </inkml:context>
    <inkml:brush xml:id="br0">
      <inkml:brushProperty name="width" value="0.05" units="cm"/>
      <inkml:brushProperty name="height" value="0.05" units="cm"/>
      <inkml:brushProperty name="color" value="#F812CA"/>
    </inkml:brush>
  </inkml:definitions>
  <inkml:trace contextRef="#ctx0" brushRef="#br0">1 36 24575,'19'0'0,"14"-10"0,-17 7 0,12-7 0,-15 10 0,0-6 0,5 5 0,-10-5 0,3 6 0</inkml:trace>
</inkml:ink>
</file>

<file path=ppt/ink/ink7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21.575"/>
    </inkml:context>
    <inkml:brush xml:id="br0">
      <inkml:brushProperty name="width" value="0.05" units="cm"/>
      <inkml:brushProperty name="height" value="0.05" units="cm"/>
      <inkml:brushProperty name="color" value="#F812CA"/>
    </inkml:brush>
  </inkml:definitions>
  <inkml:trace contextRef="#ctx0" brushRef="#br0">0 61 24575,'13'0'0,"0"0"0,26 0 0,4 0 0,35 13 0,0-10 0,2-3 0,18 1-503,-18 0 1,-5-5 502,-8-20 247,11 11-247,-32-1 0,2 3 0,-41 6 0,-7 3 0,-7-4 758,-11 6-758,3 6 0,3-4 0,6 3 0</inkml:trace>
</inkml:ink>
</file>

<file path=ppt/ink/ink7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23.043"/>
    </inkml:context>
    <inkml:brush xml:id="br0">
      <inkml:brushProperty name="width" value="0.05" units="cm"/>
      <inkml:brushProperty name="height" value="0.05" units="cm"/>
      <inkml:brushProperty name="color" value="#F812CA"/>
    </inkml:brush>
  </inkml:definitions>
  <inkml:trace contextRef="#ctx0" brushRef="#br0">1 103 24575,'0'-13'0,"0"0"0,5 0 0,12-10 0,3 7 0,4-2 0,-6 11 0,0 7 0,-3 0 0,-3 20 0,-6-9 0,-6 22 0,0-14 0,0 6 0,-8 0 0,7-1 0,-25 14 0,22-11 0,-22 11 0,25-19 0,-14 5 0,24-23 0,-8 8 0,17-22 0,-5 11 0,0-4 0,0 6 0,0 0 0,11 0 0,-9 0 0,3 6 0,-12 1 0,-6 1 0,0-3 0</inkml:trace>
</inkml:ink>
</file>

<file path=ppt/ink/ink7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23.875"/>
    </inkml:context>
    <inkml:brush xml:id="br0">
      <inkml:brushProperty name="width" value="0.05" units="cm"/>
      <inkml:brushProperty name="height" value="0.05" units="cm"/>
      <inkml:brushProperty name="color" value="#F812CA"/>
    </inkml:brush>
  </inkml:definitions>
  <inkml:trace contextRef="#ctx0" brushRef="#br0">17 43 24575,'0'4'0,"-7"4"0,5 26 0,-5-13 0,7 7 0,0-15 0,0 5 0,0 2 0,10-6 0,-1 3 0,14-16 0,1-10 0,-9-1 0,11-14 0,-23 5 0,13 3 0,-14-2 0,3 5 0,3 17 0,-6-1 0,5 15 0,-1-5 0,-5 0 0,16-6 0,-15 4 0,31-9 0,-16-4 0,7-6 0,-13-6 0,-5 1 0,-5-5 0,5-13 0,-6 4 0,0-4 0,0 13 0,-6 5 0,-6 6 0,3 7 0,-13 1 0,20 16 0,-9-15 0,11 9 0</inkml:trace>
</inkml:ink>
</file>

<file path=ppt/ink/ink7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24.596"/>
    </inkml:context>
    <inkml:brush xml:id="br0">
      <inkml:brushProperty name="width" value="0.05" units="cm"/>
      <inkml:brushProperty name="height" value="0.05" units="cm"/>
      <inkml:brushProperty name="color" value="#F812CA"/>
    </inkml:brush>
  </inkml:definitions>
  <inkml:trace contextRef="#ctx0" brushRef="#br0">0 64 24575,'0'-13'0,"6"6"0,-4-10 0,14 14 0,7-14 0,4 16 0,2-5 0,-11 6 0,-11 6 0,-1 16 0,-6-6 0,0 12 0,0-10 0,-6-4 0,5 4 0,-11-5 0,11 0 0,-5 5 0,0-10 0,5 9 0,1-15 0,7 3 0,6-11 0,0 5 0,9-20 0,-1 17 0,2-17 0,-4 20 0,-12-11 0,9 11 0,-19-5 0,13 6 0,-16 0 0</inkml:trace>
</inkml:ink>
</file>

<file path=ppt/ink/ink7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26.490"/>
    </inkml:context>
    <inkml:brush xml:id="br0">
      <inkml:brushProperty name="width" value="0.05" units="cm"/>
      <inkml:brushProperty name="height" value="0.05" units="cm"/>
      <inkml:brushProperty name="color" value="#F812CA"/>
    </inkml:brush>
  </inkml:definitions>
  <inkml:trace contextRef="#ctx0" brushRef="#br0">245 1 24575,'-7'11'0,"-5"-8"0,11 18 0,-16-11 0,14 9 0,-32 8 0,22-6 0,-23 20 0,14 5 0,9 11 0,-19 20 0,22-19 0,2 2 0,-15 29 0,14-32 0,5 1 0,14 30 0,3-25 0,7 3 0,-2-37 0,2-10 0,-1-11 0,6-1 0,-1-7 0,1 0 0,-6 0 0,-1 0 0,-5 0 0,-6-5 0,-1 3 0,-6-4 0</inkml:trace>
</inkml:ink>
</file>

<file path=ppt/ink/ink7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27.322"/>
    </inkml:context>
    <inkml:brush xml:id="br0">
      <inkml:brushProperty name="width" value="0.05" units="cm"/>
      <inkml:brushProperty name="height" value="0.05" units="cm"/>
      <inkml:brushProperty name="color" value="#F812CA"/>
    </inkml:brush>
  </inkml:definitions>
  <inkml:trace contextRef="#ctx0" brushRef="#br0">60 8 13533,'-6'-7'0,"4"12"4465,-3 3-4465,5 16 1916,-11 4-1916,9 9 0,-9 9 0,1 0 1055,8 20-1055,-9-25 0,11 14 3606,0-25-3606,0-9 0,0-3 0,0-12 0</inkml:trace>
</inkml:ink>
</file>

<file path=ppt/ink/ink7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27.900"/>
    </inkml:context>
    <inkml:brush xml:id="br0">
      <inkml:brushProperty name="width" value="0.05" units="cm"/>
      <inkml:brushProperty name="height" value="0.05" units="cm"/>
      <inkml:brushProperty name="color" value="#F812CA"/>
    </inkml:brush>
  </inkml:definitions>
  <inkml:trace contextRef="#ctx0" brushRef="#br0">0 26 24575,'13'0'0,"0"0"0,0 0 0,6-6 0,0 5 0,1-5 0,-2 6 0,-5-6 0,5 5 0,-4-5 0,5 6 0,-7 0 0,1 0 0,0 0 0,-6 0 0,-1 0 0</inkml:trace>
</inkml:ink>
</file>

<file path=ppt/ink/ink7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28.394"/>
    </inkml:context>
    <inkml:brush xml:id="br0">
      <inkml:brushProperty name="width" value="0.05" units="cm"/>
      <inkml:brushProperty name="height" value="0.05" units="cm"/>
      <inkml:brushProperty name="color" value="#F812CA"/>
    </inkml:brush>
  </inkml:definitions>
  <inkml:trace contextRef="#ctx0" brushRef="#br0">30 1 24575,'-8'13'0,"3"0"0,5 0 0,0 5 0,-8 12 0,6-3 0,-5 9 0,7-17 0,0-1 0,0-5 0,0 0 0,0 0 0,0-6 0,0-1 0</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34.906"/>
    </inkml:context>
    <inkml:brush xml:id="br0">
      <inkml:brushProperty name="width" value="0.05" units="cm"/>
      <inkml:brushProperty name="height" value="0.05" units="cm"/>
      <inkml:brushProperty name="color" value="#F812CA"/>
    </inkml:brush>
  </inkml:definitions>
  <inkml:trace contextRef="#ctx0" brushRef="#br0">24 1 24575,'0'24'0,"0"31"0,-10-14 0,7 35 0,-7-19 0,10 31 0,0-35 0,0 11 0,0-44 0,0-2 0,0-11 0,0-2 0</inkml:trace>
</inkml:ink>
</file>

<file path=ppt/ink/ink7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36.535"/>
    </inkml:context>
    <inkml:brush xml:id="br0">
      <inkml:brushProperty name="width" value="0.05" units="cm"/>
      <inkml:brushProperty name="height" value="0.05" units="cm"/>
      <inkml:brushProperty name="color" value="#F812CA"/>
    </inkml:brush>
  </inkml:definitions>
  <inkml:trace contextRef="#ctx0" brushRef="#br0">40 1 18534,'0'4'0,"-7"3"2757,5 27-2757,-5 3 1031,-3 9-1031,7-10 539,-7-2-539,10-14 1714,0-2-1714,0-5 0,0-6 0,0-2 0</inkml:trace>
</inkml:ink>
</file>

<file path=ppt/ink/ink7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37.038"/>
    </inkml:context>
    <inkml:brush xml:id="br0">
      <inkml:brushProperty name="width" value="0.05" units="cm"/>
      <inkml:brushProperty name="height" value="0.05" units="cm"/>
      <inkml:brushProperty name="color" value="#F812CA"/>
    </inkml:brush>
  </inkml:definitions>
  <inkml:trace contextRef="#ctx0" brushRef="#br0">0 23 24575,'13'0'0,"5"0"0,2 0 0,14 0 0,2-10 0,20 7 0,-8-7 0,7 10 0,-19 0 0,-7 0 0,-11 0 0,-10 6 0,-14-5 0,-4 16 0,-3-14 0,6 8 0</inkml:trace>
</inkml:ink>
</file>

<file path=ppt/ink/ink7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37.601"/>
    </inkml:context>
    <inkml:brush xml:id="br0">
      <inkml:brushProperty name="width" value="0.05" units="cm"/>
      <inkml:brushProperty name="height" value="0.05" units="cm"/>
      <inkml:brushProperty name="color" value="#F812CA"/>
    </inkml:brush>
  </inkml:definitions>
  <inkml:trace contextRef="#ctx0" brushRef="#br0">39 0 24575,'-7'21'0,"1"-10"0,6 16 0,-5-14 0,3 16 0,-4-7 0,6 14 0,0-17 0,0-1 0,0-5 0,0 0 0,0 5 0,-5-9 0,3 7 0,-4-14 0,6 3 0</inkml:trace>
</inkml:ink>
</file>

<file path=ppt/ink/ink7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38.058"/>
    </inkml:context>
    <inkml:brush xml:id="br0">
      <inkml:brushProperty name="width" value="0.05" units="cm"/>
      <inkml:brushProperty name="height" value="0.05" units="cm"/>
      <inkml:brushProperty name="color" value="#F812CA"/>
    </inkml:brush>
  </inkml:definitions>
  <inkml:trace contextRef="#ctx0" brushRef="#br0">0 60 13919,'6'-8'0,"1"3"4361,0 10-4361,5 2 1847,-11 6-1847,10 0 1012,-2 16-1012,-1-7 3436,5 9-3436,-12-13 0,11-5 0,-11 5 0,11-10 0,-11 9 0,5-21 0,-6-13 0,0 1 0,0-17 0,0 13 0,0-4 0,0-1 0,7 0 0,-5 6 0,5 1 0,-7 5 0,6 5 0,-5-3 0,11 9 0,-11-3 0,5 5 0</inkml:trace>
</inkml:ink>
</file>

<file path=ppt/ink/ink7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38.862"/>
    </inkml:context>
    <inkml:brush xml:id="br0">
      <inkml:brushProperty name="width" value="0.05" units="cm"/>
      <inkml:brushProperty name="height" value="0.05" units="cm"/>
      <inkml:brushProperty name="color" value="#F812CA"/>
    </inkml:brush>
  </inkml:definitions>
  <inkml:trace contextRef="#ctx0" brushRef="#br0">1 59 13191,'0'-20'0,"0"2"4552,5 11-4552,8-5 1977,6 11-1977,6 2 1094,-6 7-1094,-7 11 3761,-6-4-3761,-6 3 0,0 0 0,0 1 0,-11 2 0,8-2 0,-19-3 0,14-3 0,1-4 0,9-4 0,16-5 0,-4 0 0,4-5 0,1 3 0,-5-4 0,5 1 0,-12 3 0,-1-4 0</inkml:trace>
</inkml:ink>
</file>

<file path=ppt/ink/ink7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39.596"/>
    </inkml:context>
    <inkml:brush xml:id="br0">
      <inkml:brushProperty name="width" value="0.05" units="cm"/>
      <inkml:brushProperty name="height" value="0.05" units="cm"/>
      <inkml:brushProperty name="color" value="#F812CA"/>
    </inkml:brush>
  </inkml:definitions>
  <inkml:trace contextRef="#ctx0" brushRef="#br0">1 1 24575,'0'7'0,"11"-7"0,-8-1 0,7-5 0</inkml:trace>
</inkml:ink>
</file>

<file path=ppt/ink/ink7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40.098"/>
    </inkml:context>
    <inkml:brush xml:id="br0">
      <inkml:brushProperty name="width" value="0.05" units="cm"/>
      <inkml:brushProperty name="height" value="0.05" units="cm"/>
      <inkml:brushProperty name="color" value="#F812CA"/>
    </inkml:brush>
  </inkml:definitions>
  <inkml:trace contextRef="#ctx0" brushRef="#br0">50 0 24575,'-7'4'0,"5"4"0,-6 16 0,1 1 0,5-1 0,-5 1 0,7 0 0,-7 10 0,5-8 0,-6 4 0,8-13 0,0-5 0,0-6 0,0-1 0</inkml:trace>
</inkml:ink>
</file>

<file path=ppt/ink/ink7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40.465"/>
    </inkml:context>
    <inkml:brush xml:id="br0">
      <inkml:brushProperty name="width" value="0.05" units="cm"/>
      <inkml:brushProperty name="height" value="0.05" units="cm"/>
      <inkml:brushProperty name="color" value="#F812CA"/>
    </inkml:brush>
  </inkml:definitions>
  <inkml:trace contextRef="#ctx0" brushRef="#br0">1 26 24575,'19'-5'0,"4"3"0,-8-4 0,9 1 0,-10 3 0,4-4 0,-10 12 0,-14 3 0,4-2 0,-9 1 0</inkml:trace>
</inkml:ink>
</file>

<file path=ppt/ink/ink7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41.096"/>
    </inkml:context>
    <inkml:brush xml:id="br0">
      <inkml:brushProperty name="width" value="0.05" units="cm"/>
      <inkml:brushProperty name="height" value="0.05" units="cm"/>
      <inkml:brushProperty name="color" value="#F812CA"/>
    </inkml:brush>
  </inkml:definitions>
  <inkml:trace contextRef="#ctx0" brushRef="#br0">14 71 13039,'-8'-6'0,"3"-1"4590,10 0-4590,3-5 2004,12 0-2004,-6 3 1110,7-2-1110,-8 6 3832,5 3-3832,-10 2 0,9 2 0,-16 24 0,5-16 0,-6 18 0,0-10 0,-7 1 0,5 6 0,-16 9 0,16 3 0,-24 3 0,22-10 0,-22-13 0,23 0 0,-14-15 0,22 3 0,1-13 0,8 0 0,5-5 0,-7 11 0,1-9 0,0 9 0,0-3 0,0 5 0,0-6 0,0 4 0,5-3 0,-4 5 0,-2 0 0,-6 0 0</inkml:trace>
</inkml:ink>
</file>

<file path=ppt/ink/ink7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17:41.748"/>
    </inkml:context>
    <inkml:brush xml:id="br0">
      <inkml:brushProperty name="width" value="0.05" units="cm"/>
      <inkml:brushProperty name="height" value="0.05" units="cm"/>
      <inkml:brushProperty name="color" value="#F812CA"/>
    </inkml:brush>
  </inkml:definitions>
  <inkml:trace contextRef="#ctx0" brushRef="#br0">35 13 14077,'13'-7'0,"5"1"4316,-9 17-4316,2 3 1819,-1 50-1819,-8-11 0,9 34 0,-11-10 0,0 2-25,0 9 25,0 0 0,0-9 3168,-11-12-3168,9-11 0,-24-15 0,22-12 0,-22-12 0,23-5 1220,-13-11-1220,8-1 0,1-1 0,1-5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19:45.186"/>
    </inkml:context>
    <inkml:brush xml:id="br0">
      <inkml:brushProperty name="width" value="0.05" units="cm"/>
      <inkml:brushProperty name="height" value="0.05" units="cm"/>
      <inkml:brushProperty name="color" value="#FF0066"/>
    </inkml:brush>
  </inkml:definitions>
  <inkml:trace contextRef="#ctx0" brushRef="#br0">1 17 24575,'16'0'0,"0"0"0,-7-7 0,5 5 0,-5-5 0,0 20 0,-2-2 0,-7 30 0,0-20 0,0 13 0,0-18 0,0 7 0,0-5 0,7-3 0,-5-1 0,13-12 0,-14 13 0,14-14 0,-6 6 0,7-7 0,0-7 0,7 6 0,1-16 0,0 15 0,5-16 0,-11 15 0,5 1 0,-14 11 0,-2 26 0,-7-14 0,0 13 0,7-18 0,-5 19 0,5 4 0,0 0 0,-5-5 0,5-18 0,-7 7 0,7-5 0,2-3 0,26-8 0,-8-7 0,16-9 0,-19 7 0,-1-14 0,-7 14 0,0-5 0,0 0 0,0 5 0,0-5 0,0 7 0,1 0 0,-9 7 0,13-5 0,-17 12 0,23-12 0,-23 19 0,16-18 0,-18 24 0,13-16 0,-14 12 0,7-14 0,-8-2 0</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35.416"/>
    </inkml:context>
    <inkml:brush xml:id="br0">
      <inkml:brushProperty name="width" value="0.05" units="cm"/>
      <inkml:brushProperty name="height" value="0.05" units="cm"/>
      <inkml:brushProperty name="color" value="#F812CA"/>
    </inkml:brush>
  </inkml:definitions>
  <inkml:trace contextRef="#ctx0" brushRef="#br0">1 167 12916,'11'-7'0,"-3"7"4620,4 7-4620,0 6 2026,-11 5-2026,12 2 0,7 48 0,7-28 1124,-5 30-1124,4-44 3889,-23-8-3889,13-3 0,-14-29 0,4 4 0,4-34 0,-8-2 0,22-21 0,-21-2 0,28-8 0,-27 19 0,20 17 0,-23 14 0,5 25 0,-6 4 0,0 11 0,0-6 0,0-2 0</inkml:trace>
</inkml:ink>
</file>

<file path=ppt/ink/ink8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5T03:04:33.820"/>
    </inkml:context>
    <inkml:brush xml:id="br0">
      <inkml:brushProperty name="width" value="0.05" units="cm"/>
      <inkml:brushProperty name="height" value="0.05" units="cm"/>
      <inkml:brushProperty name="color" value="#F812CA"/>
    </inkml:brush>
  </inkml:definitions>
  <inkml:trace contextRef="#ctx0" brushRef="#br0">24 1 24575,'-4'3'0,"1"1"0,3 7 0,0-2 0,0 2 0,0-3 0,0-1 0,0 0 0,0 0 0,0 1 0,0-1 0,0 1 0,0 3 0,0-2 0,0 6 0,0-6 0,0 7 0,0-8 0,0 4 0,0-5 0,0 1 0,0-1 0,0 1 0,0-1 0,-8 1 0,6 0 0,-5 0 0,7-1 0,0 1 0,0-1 0,0 1 0,0-1 0,0 0 0,0 0 0,0 0 0,0 0 0,0 1 0,0-1 0,0 0 0,0-3 0,0-1 0</inkml:trace>
</inkml:ink>
</file>

<file path=ppt/ink/ink8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9T02:59:06.115"/>
    </inkml:context>
    <inkml:brush xml:id="br0">
      <inkml:brushProperty name="width" value="0.05" units="cm"/>
      <inkml:brushProperty name="height" value="0.05" units="cm"/>
      <inkml:brushProperty name="color" value="#FF0066"/>
    </inkml:brush>
  </inkml:definitions>
  <inkml:trace contextRef="#ctx0" brushRef="#br0">1 210 24575,'7'2'0,"4"-10"0,17-22 0,5-7 0,12-4 0,-13 11 0,-10 5 0,-7 16 0,-6 2 0,0-1 0,5 7 0,-5-7 0,0 16 0,-2 1 0,0 7 0,-5 0 0,12-7 0,-12 5 0,13-5 0,-14 7 0,14-7 0,0 7 0,3-13 0,5 6 0,-7-9 0,6 0 0,14-13 0,-8 10 0,6-17 0,-18 18 0,0-12 0,1 12 0,-1-12 0,0 12 0,0-12 0,0 12 0,0-5 0,0 0 0,0 5 0,7-5 0,-12-1 0,10 7 0,-12-7 0,-1 1 0,7 5 0,-6-5 0,7 7 0,-7 7 0,-2 2 0,0 0 0,-5 12 0,5-10 0,0 4 0,-5 6 0,5-10 0,-7 11 0,7-13 0,-5 6 0,5-6 0,1 0 0,1-2 0,13-16 0,-4 6 0,5-13 0,-7 14 0,0-12 0,0 12 0,0-12 0,0 12 0,7-14 0,1 13 0,1-6 0,-10 9 0,-8 0 0</inkml:trace>
</inkml:ink>
</file>

<file path=ppt/ink/ink8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9T02:59:06.116"/>
    </inkml:context>
    <inkml:brush xml:id="br0">
      <inkml:brushProperty name="width" value="0.05" units="cm"/>
      <inkml:brushProperty name="height" value="0.05" units="cm"/>
      <inkml:brushProperty name="color" value="#FF0066"/>
    </inkml:brush>
  </inkml:definitions>
  <inkml:trace contextRef="#ctx0" brushRef="#br0">1 736 24575,'0'-16'0,"0"0"0,7 0 0,-5-7 0,17-13 0,-15-9 0,16 6 0,-19 4 0,14 19 0,-4-7 0,-2-1 0,7 7 0,-14-10 0,14 9 0,-13-12 0,13 12 0,-14-9 0,24 4 0,-12-9 0,7 3 0,-4 13 0,-15 2 0,12 12 0,-12-12 0,12 12 0,-12-13 0,12 14 0,-12-14 0,12 14 0,-12-14 0,12 13 0,-12-12 0,13 12 0,-14-12 0,20 12 0,-4-14 0,14 14 0,-7-8 0,-1 3 0,12 6 0,-15-7 0,8 1 0,4 5 0,-18-5 0,20 7 0,-18-7 0,0 5 0,7-5 0,1-2 0,7 7 0,0-7 0,0 9 0,-7 0 0,-1 0 0,0 0 0,1 0 0,7 0 0,0 0 0,-1 0 0,1 0 0,0 0 0,0 9 0,0-7 0,0 16 0,-1-15 0,-13 13 0,11-14 0,-11 14 0,14-14 0,-14 14 0,4-14 0,-12 13 0,7-6 0,0 7 0,0 0 0,-7 0 0,6-7 0,-14 5 0,14-5 0,-14 7 0,16 7 0,-15-5 0,7 4 0,0 1 0,-6-5 0,6 5 0,-2-7 0,-5 0 0,12 0 0,-12 0 0,5 0 0,0 0 0,-5 0 0,5 1 0,0-1 0,-5 0 0,5 0 0,-7 0 0,0 0 0,0 0 0,0 7 0,0-5 0,0 4 0,0-5 0,0-1 0,0 0 0,0 6 0,0-4 0,0 5 0,-7-14 0,5 5 0,-5-5 0,7 7 0,0-7 0,0-2 0</inkml:trace>
</inkml:ink>
</file>

<file path=ppt/ink/ink8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9T02:59:06.117"/>
    </inkml:context>
    <inkml:brush xml:id="br0">
      <inkml:brushProperty name="width" value="0.05" units="cm"/>
      <inkml:brushProperty name="height" value="0.05" units="cm"/>
      <inkml:brushProperty name="color" value="#FF0066"/>
    </inkml:brush>
  </inkml:definitions>
  <inkml:trace contextRef="#ctx0" brushRef="#br0">0 73 24575,'0'12'0,"0"0"0,0 19 0,0-8 0,0 0 0,8-13 0,-7 18 0,16-11 0,-15 14 0,14-14 0,-14 10 0,12-23 0,-12 23 0,13-24 0,-14 18 0,14-19 0,-13 12 0,12-12 0,-5 12 0,7-5 0,0 0 0,-7 6 0,5-13 0,-5 12 0,14-12 0,-12 12 0,16-12 0,-10 14 0,14-14 0,0 17 0,0-17 0,-1 7 0,-12-2 0,21-5 0,-26 5 0,22-7 0,-13 0 0,3 0 0,-1 7 0,-1-5 0,-7 5 0,0-7 0,0 0 0,0 0 0,0 7 0,0-5 0,7 5 0,-5-7 0,5 0 0,-1 0 0,-4 0 0,11 0 0,-5 0 0,7 0 0,0 0 0,0 0 0,-7 0 0,-1 0 0,0 0 0,-6 0 0,-1-7 0,-2 5 0,-5-5 0,7 7 0,-7-7 0,6 5 0,-6-5 0,0 0 0,5 5 0,-5-12 0,7 12 0,0-12 0,0 12 0,-7-12 0,5 12 0,-12-12 0,13 12 0,-6-13 0,0 6 0,5 0 0,-12-5 0,12 12 0,-12-12 0,12 12 0,-12-12 0,12 12 0,-12-12 0,12 12 0,-12-12 0,12 12 0,-12-13 0,19 5 0,-10-7 0,4-1 0,0 9 0,-14-5 0,16-2 0,-8-2 0,11-11 0,-10 11 0,6 3 0,-14 1 0,5 5 0,0-8 0,-5-5 0,12 11 0,-12-16 0,5 16 0,0-12 0,-5 7 0,-2 15 0,-2-5 0,-5 13 0</inkml:trace>
</inkml:ink>
</file>

<file path=ppt/ink/ink8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9T02:59:06.118"/>
    </inkml:context>
    <inkml:brush xml:id="br0">
      <inkml:brushProperty name="width" value="0.05" units="cm"/>
      <inkml:brushProperty name="height" value="0.05" units="cm"/>
      <inkml:brushProperty name="color" value="#FF0066"/>
    </inkml:brush>
  </inkml:definitions>
  <inkml:trace contextRef="#ctx0" brushRef="#br0">0 228 24575,'7'-9'0,"-5"-12"0,13 17 0,-14-23 0,32 24 0,-18-25 0,20 25 0,-15-25 0,-3 25 0,-6-24 0,3 23 0,-12-17 0,13 19 0,-7-5 0,9 7 0,-1 0 0,-7 7 0,5-5 0,-5 5 0,0 1 0,7 7 0,-13 3 0,6 4 0,-2-13 0,-5 6 0,12-13 0,-5 5 0,7-7 0,7-9 0,1 6 0,-7-13 0,4 14 0,-19-12 0,19 12 0,-18-12 0,25 12 0,-25-12 0,24 12 0,-23-12 0,23 12 0,-10-15 0,8 15 0,-3-7 0,-6 9 0,1 0 0,-1 0 0,0 0 0,-7 7 0,-2 2 0,-7 7 0,7-7 0,-5 6 0,5-6 0,0 7 0,-5 0 0,12-7 0,2-2 0,20-7 0,-9 0 0,14-9 0,-23 6 0,17-25 0,-10 23 0,17-33 0,-10 33 0,4-23 0,-5 26 0,-7-7 0,-1 2 0,-7 5 0,7-5 0,-5 7 0,4 0 0,-13 7 0,-2-5 0,-7 5 0</inkml:trace>
</inkml:ink>
</file>

<file path=ppt/ink/ink8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28:09.361"/>
    </inkml:context>
    <inkml:brush xml:id="br0">
      <inkml:brushProperty name="width" value="0.05" units="cm"/>
      <inkml:brushProperty name="height" value="0.05" units="cm"/>
      <inkml:brushProperty name="color" value="#F812CA"/>
    </inkml:brush>
  </inkml:definitions>
  <inkml:trace contextRef="#ctx0" brushRef="#br0">1 1 24575,'13'0'0,"-1"0"0,1 0 0,0 0 0,0 0 0,5 0 0,2 0 0,4 0 0,-4 0 0,-2 0 0,9 0 0,-10 0 0,5 6 0,-6-5 0,-7 5 0,9-6 0,-5 0 0,0 0 0,-1 0 0,1 0 0,0 0 0,5 0 0,2 0 0,4 0 0,1 0 0,0 0 0,-6 0 0,-1 0 0,-5 0 0,0 0 0,0 0 0,0 0 0,-1 0 0,1 0 0,0 0 0,0 0 0,0 0 0,0 0 0,0 0 0,0 0 0,5 0 0,-3 0 0,3 0 0,-5 0 0,5 0 0,2 0 0,4 0 0,1 0 0,0 0 0,-6 0 0,5 0 0,-10 0 0,5 0 0,-6 0 0,-1 0 0,1 0 0,0 0 0,0 0 0,6 0 0,-5 0 0,10 0 0,-10 0 0,9 0 0,-8 0 0,3 0 0,-5 0 0,5 0 0,-3 0 0,3 0 0,-5 6 0,0-5 0,0 5 0,5-6 0,1 0 0,1 0 0,-2 0 0,1 0 0,-5 0 0,4 0 0,-5 0 0,0 0 0,5 0 0,2 0 0,4 0 0,7 0 0,-5 0 0,4 0 0,-5 0 0,-1 0 0,1 0 0,-1 0 0,-4 0 0,-2 0 0,-5 0 0,11 0 0,-4 0 0,11 0 0,-7 0 0,1 0 0,-1 0 0,12 0 0,-9 0 0,9 0 0,-12 0 0,1 0 0,0 0 0,-1 0 0,1 0 0,-1 0 0,1 0 0,-1 0 0,1 0 0,11 0 0,-9 0 0,8 0 0,-10 0 0,0 7 0,-1-5 0,1 5 0,-1-7 0,12 0 0,-9 0 0,3 0 0,-11 0 0,-1 0 0,1 0 0,6 0 0,-1 7 0,1-5 0,-1 6 0,12-8 0,-9 0 0,9 0 0,-12 0 0,1 0 0,-1 0 0,1 0 0,0 0 0,10 0 0,-8 0 0,9 0 0,-17 0 0,-1 0 0,1 0 0,-5 0 0,9 0 0,-4 0 0,6 0 0,5 0 0,-4 0 0,5 0 0,-7 7 0,1-5 0,-6 5 0,15-7 0,-11 0 0,12 0 0,-16 0 0,5 0 0,-5 0 0,6 0 0,-1 0 0,1 0 0,-1 0 0,1 0 0,0 0 0,10 0 0,-8 0 0,9 0 0,-11 0 0,9 0 0,-8 0 0,38 0 0,-22 0 0,24 0 0,-20 0 0,0 0 0,-10 0 0,-2 0 0,0 0 0,3 0 0,9 0 0,-1 0 0,1 0 0,0 0 0,0 0 0,0 0 0,0 0 0,0 0 0,-1 0 0,1 0 0,0 0 0,0 0 0,0 0 0,11 0 0,-18 0 0,6 0 0,-21 0 0,1 0 0,0 0 0,-1 0 0,1 0 0,-1 0 0,-4 0 0,-2 0 0,-5 0 0,5 0 0,-3 0 0,8 0 0,-34 0 0,-4 0 0</inkml:trace>
</inkml:ink>
</file>

<file path=ppt/ink/ink8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28:12.024"/>
    </inkml:context>
    <inkml:brush xml:id="br0">
      <inkml:brushProperty name="width" value="0.05" units="cm"/>
      <inkml:brushProperty name="height" value="0.05" units="cm"/>
      <inkml:brushProperty name="color" value="#F812CA"/>
    </inkml:brush>
  </inkml:definitions>
  <inkml:trace contextRef="#ctx0" brushRef="#br0">1 46 24575,'13'0'0,"0"0"0,0 0 0,-6 6 0,19-4 0,-15 3 0,16-5 0,13 0 0,-15 0 0,32 0 0,-29 0 0,7 0 0,-15-6 0,3 5 0,-8-5 0,3 6 0,1 0 0,-5 0 0,5 0 0,-6 0 0,0 0 0,0 0 0,0 0 0,0 0 0,-1 0 0,1 0 0,0 0 0,5 0 0,2 0 0,4 0 0,1 0 0,-1 0 0,1 0 0,0 0 0,9 0 0,2 0 0,10 0 0,0 0 0,0 0 0,0 0 0,-1 0 0,22 0 0,-16 0 0,15 0 0,-20-10 0,0 7 0,9-7 0,3 10 0,9 0 0,11 0 0,-18 0 0,6 0 0,-20 0 0,0 0 0,0 0 0,0-10 0,0 7 0,20-7 0,-15 10 0,6 0 0,-23 0 0,0 0 0,2 0 0,10 0 0,-10 0 0,-2 0 0,-9 0 0,0 0 0,-1 0 0,1 0 0,-1 0 0,1 0 0,11 0 0,-9 0 0,3 0 0,-12 0 0,-5 0 0,0 0 0,0 0 0,0 0 0,0 0 0,0 0 0,5 0 0,1 0 0,6 0 0,-1 0 0,1 0 0,-1 0 0,1 0 0,0 0 0,-1 0 0,1 0 0,-1 0 0,1 0 0,0 0 0,10 0 0,-8 0 0,9 0 0,-12 0 0,1 0 0,0 0 0,-1 0 0,1 0 0,-1 0 0,1 0 0,0 0 0,-1 0 0,12 0 0,-9 0 0,8 0 0,-10 0 0,0 0 0,-1 0 0,12 0 0,-9 0 0,9 0 0,-12 0 0,1 0 0,-1 0 0,1 0 0,-1 0 0,1 0 0,0 0 0,-1 0 0,1 0 0,0 0 0,-6 0 0,0 0 0,-6 0 0,5 7 0,1-5 0,6 6 0,0-8 0,-1 0 0,1 0 0,-1 0 0,1 0 0,0 0 0,-1 0 0,1 0 0,-1 0 0,1 0 0,5 0 0,-9 0 0,8 0 0,-26 0 0,6 0 0,-15 0 0</inkml:trace>
</inkml:ink>
</file>

<file path=ppt/ink/ink8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28:14.646"/>
    </inkml:context>
    <inkml:brush xml:id="br0">
      <inkml:brushProperty name="width" value="0.05" units="cm"/>
      <inkml:brushProperty name="height" value="0.05" units="cm"/>
      <inkml:brushProperty name="color" value="#F812CA"/>
    </inkml:brush>
  </inkml:definitions>
  <inkml:trace contextRef="#ctx0" brushRef="#br0">1 80 24575,'7'6'0,"5"-5"0,0 5 0,2-6 0,4 0 0,11 0 0,-7 0 0,14 0 0,-12 0 0,1 0 0,0 0 0,-1 0 0,1 0 0,-1 0 0,1-7 0,-1 5 0,1-6 0,0 8 0,-1 0 0,1 0 0,-1 0 0,12 0 0,-9 0 0,9 0 0,-12 0 0,10 0 0,-7 0 0,17 0 0,-8 0 0,30 0 0,-15 0 0,16 0 0,-21 0 0,-1 0 0,11 0 0,-8 0 0,7 0 0,11 0 0,-15 0 0,16 0 0,-21 0 0,-1 0 0,1 0 0,0 0 0,0 0 0,0 0 0,0 0 0,20 0 0,-15 0 0,15 0 0,-20 0 0,0 0 0,-10 0 0,-2 0 0,-9 0 0,29 0 0,-22 0 0,32 0 0,-37 0 0,17-10 0,-17 8 0,7-9 0,-10 11 0,1 0 0,-1 0 0,12 0 0,-9 0 0,9 0 0,-12 0 0,10 0 0,-7 0 0,18 0 0,-17 0 0,7 0 0,-1 0 0,3 0 0,8 0 0,1 0 0,0 0-6784,20 0 6784,-15 0 0,16-10 0,-31 8 0,8-9 0,-8 11 0,10 0 0,0 0 6784,0 0-6784,-10 0 0,7 0 0,-16 0 0,18-7 0,-8 5 0,12-5 0,-12 7 0,-2 0 0,-10 0 0,-1 0 0,1 0 0,0 0 0,-1 0 0,1 0 0,-1 0 0,1 0 0,-5 0 0,4 0 0,-10 0 0,4 0 0,-5 0 0,0-6 0,0 4 0,0-3 0,0 5 0,5 0 0,-4 0 0,5 0 0,-6 0 0,5 0 0,2 0 0,24 0 0,-14 0 0,15 0 0,-11 0 0,3 0 0,-1 0 0,7 0 0,-6 0 0,9 0 0,9 0 0,33 12 0,-14-9 0,23 9 0,-9-12 0,-26 0 0,5 7 0,-33-5 0,-10 5 0,1-7 0,-6 0 0,-1 0 0,-10 0 0,-3 0 0</inkml:trace>
</inkml:ink>
</file>

<file path=ppt/ink/ink8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28:16.634"/>
    </inkml:context>
    <inkml:brush xml:id="br0">
      <inkml:brushProperty name="width" value="0.05" units="cm"/>
      <inkml:brushProperty name="height" value="0.05" units="cm"/>
      <inkml:brushProperty name="color" value="#F812CA"/>
    </inkml:brush>
  </inkml:definitions>
  <inkml:trace contextRef="#ctx0" brushRef="#br0">110 1 24575,'-19'0'0,"6"6"0,2-5 0,2 21 0,1-7 0,-5 11 0,12-8 0,-11-5 0,11-1 0,-5 1 0,-2 5 0,7 2 0,-7 4 0,8-4 0,0-2 0,0-5 0,16 9 0,-7-12 0,14 5 0,-5-15 0,-4 0 0,4 0 0,-5 0 0,-12 0 0,4 0 0,-11 0 0</inkml:trace>
</inkml:ink>
</file>

<file path=ppt/ink/ink8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28:18.499"/>
    </inkml:context>
    <inkml:brush xml:id="br0">
      <inkml:brushProperty name="width" value="0.05" units="cm"/>
      <inkml:brushProperty name="height" value="0.05" units="cm"/>
      <inkml:brushProperty name="color" value="#F812CA"/>
    </inkml:brush>
  </inkml:definitions>
  <inkml:trace contextRef="#ctx0" brushRef="#br0">47 1 24575,'6'12'0,"3"7"0,-2-5 0,1 4 0,-3-5 0,-3 0 0,3 0 0,-5 5 0,0 1 0,0 6 0,0-1 0,-7 1 0,5-1 0,-12 1 0,12-6 0,-13 5 0,13-10 0,-11-2 0,12 5 0,-11-14 0,11 13 0,-11-14 0,11-8 0,-5 4 0,6-9 0</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39.180"/>
    </inkml:context>
    <inkml:brush xml:id="br0">
      <inkml:brushProperty name="width" value="0.05" units="cm"/>
      <inkml:brushProperty name="height" value="0.05" units="cm"/>
      <inkml:brushProperty name="color" value="#F812CA"/>
    </inkml:brush>
  </inkml:definitions>
  <inkml:trace contextRef="#ctx0" brushRef="#br0">329 147 11946,'0'-13'0,"-6"6"4829,5-10-4829,-16 7 2197,14-9-2197,-19 3 1238,19 3-1238,-19-3 4365,20 2-4365,-15 6 0,16-4 0,-11 11 0,11 1 0,-5 7 0,-2 11 0,7 1 0,-7 6 0,8 9 0,-10 2 0,7 20 0,-7 1 0,-2 10 0,9 0 0,-21 1 0,21-1 0,-9-10 0,-6 2 0,14-12 0,-20-12 0,23-8 0,-11-20 0,11 5 0,-11-11 0,5 5 0,-6-12 0,-2-6 0,8 3 0,-1-2 0</inkml:trace>
</inkml:ink>
</file>

<file path=ppt/ink/ink8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28:31.283"/>
    </inkml:context>
    <inkml:brush xml:id="br0">
      <inkml:brushProperty name="width" value="0.05" units="cm"/>
      <inkml:brushProperty name="height" value="0.05" units="cm"/>
      <inkml:brushProperty name="color" value="#F812CA"/>
    </inkml:brush>
  </inkml:definitions>
  <inkml:trace contextRef="#ctx0" brushRef="#br0">0 253 24575,'6'-13'0,"1"0"0,0 0 0,5 5 0,-11-8 0,16 6 0,-4-11 0,7 12 0,3-5 0,-9 12 0,9-6 0,-8 8 0,3 0 0,-5 0 0,0-5 0,5 3 0,1-4 0,6 6 0,-1 0 0,1 0 0,-1 0 0,1 0 0,0 0 0,0 0 0,-1 8 0,-4-1 0,-2 8 0,0-8 0,11-1 0,-7-6 0,6 0 0,-10 7 0,1-5 0,15 5 0,3-7 0,8 0 0,1-10 0,0 7 0,0-17 0,0 17 0,3-25 0,-2 13 0,-7-5 0,-2-6 0,-17 22 0,-5-17 0,-4 20 0,-11-11 0,5 5 0,-6 5 0,6 4 0,-5 11 0,5 0 0,0-6 0,-5 4 0,11-4 0,0 8 0,7-8 0,-5 7 0,8-13 0,-8 12 0,10-11 0,10 15 0,-12-14 0,5 7 0,-14-10 0,0 0 0,0 6 0,0-5 0,0 5 0,0-6 0,5 0 0,1 0 0,6 0 0,-6 0 0,-1 0 0,0 0 0,2 0 0,4 0 0,-4 0 0,-2 0 0,0 0 0,-4 0 0,4 0 0,-5 0 0,0 0 0,5 0 0,-4 0 0,4 0 0,-5 0 0,0 0 0,5 0 0,2 0 0,4 0 0,1 0 0,0 0 0,-1 0 0,-5-6 0,5 5 0,-5-5 0,6 6 0,-1 0 0,1 0 0,0 0 0,10-7 0,-8 5 0,4-6 0,-13 8 0,-5 0 0,5 0 0,-4 0 0,9 0 0,-3 0 0,-1-5 0,4 3 0,-9-4 0,10 6 0,-5 0 0,6 0 0,-12 6 0,9-4 0,-13 3 0,3 1 0,0-5 0,-11 11 0,10-5 0,-9 6 0,9-6 0,-9 10 0,9-14 0,-9 13 0,3-9 0,1 1 0,-4 8 0,3-13 0,-5 8 0</inkml:trace>
</inkml:ink>
</file>

<file path=ppt/ink/ink8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28:33.249"/>
    </inkml:context>
    <inkml:brush xml:id="br0">
      <inkml:brushProperty name="width" value="0.05" units="cm"/>
      <inkml:brushProperty name="height" value="0.05" units="cm"/>
      <inkml:brushProperty name="color" value="#F812CA"/>
    </inkml:brush>
  </inkml:definitions>
  <inkml:trace contextRef="#ctx0" brushRef="#br0">1 413 24575,'18'0'0,"-2"-11"0,2 3 0,-3-11 0,-1 1 0,8-12 0,-3 2 0,4-18 0,2 14 0,-8-5 0,-1 13 0,-10 5 0,0 12 0,-5-10 0,5 8 0,0-3 0,-5 0 0,5 0 0,-1 3 0,-3-7 0,4 8 0,-6-5 0,-6 6 0,4-4 0,-9 9 0,4-4 0,-6 6 0,0 0 0,5 6 0,-3-5 0,9 11 0,-9-11 0,9 16 0,-9-9 0,9 11 0,-9-12 0,9 9 0,-11-2 0,11 11 0,-12-1 0,12 1 0,-5-6 0,7-1 0,0-5 0,0 5 0,0 2 0,0-1 0,0-1 0,0 10 0,0-12 0,0 12 0,0-15 0,5 0 0,-3 0 0,9-6 0,-9 4 0,9-9 0,-10 9 0,11-10 0,-5 5 0,6-6 0,0 0 0,0 0 0,5 0 0,11 0 0,-8 0 0,7 0 0,-15-6 0,0 5 0,0-11 0,0 5 0,1-11 0,-6 4 0,-1 1 0,-7 7 0</inkml:trace>
</inkml:ink>
</file>

<file path=ppt/ink/ink8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28:19.697"/>
    </inkml:context>
    <inkml:brush xml:id="br0">
      <inkml:brushProperty name="width" value="0.05" units="cm"/>
      <inkml:brushProperty name="height" value="0.05" units="cm"/>
      <inkml:brushProperty name="color" value="#F812CA"/>
    </inkml:brush>
  </inkml:definitions>
  <inkml:trace contextRef="#ctx0" brushRef="#br0">215 1 18121,'-7'5'0,"-5"3"2922,0 19-2922,4-5 1104,-20 45-1104,8-29 0,-2 30 579,-8-32-579,26-1 1849,-19-6-1849,21-5 0,-11-4 0,12-2 0,-11-5 0,11 0 0,-11-6 0,11 4 0,-5-4 0,6 1 0,0-3 0</inkml:trace>
</inkml:ink>
</file>

<file path=ppt/ink/ink8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28:20.251"/>
    </inkml:context>
    <inkml:brush xml:id="br0">
      <inkml:brushProperty name="width" value="0.05" units="cm"/>
      <inkml:brushProperty name="height" value="0.05" units="cm"/>
      <inkml:brushProperty name="color" value="#F812CA"/>
    </inkml:brush>
  </inkml:definitions>
  <inkml:trace contextRef="#ctx0" brushRef="#br0">0 0 13459,'0'4'0,"6"-1"4484,-5 15-4484,5-5 1929,2 5-1929,-7 1 1063,7 6-1063,2 9 3640,-8 23-3640,16-16 0,-16 14 0,5-36 0,-1-1 0,-5 0 0,11-9 0,-11 7 0,5-14 0,-6 4 0</inkml:trace>
</inkml:ink>
</file>

<file path=ppt/ink/ink8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28:20.926"/>
    </inkml:context>
    <inkml:brush xml:id="br0">
      <inkml:brushProperty name="width" value="0.05" units="cm"/>
      <inkml:brushProperty name="height" value="0.05" units="cm"/>
      <inkml:brushProperty name="color" value="#F812CA"/>
    </inkml:brush>
  </inkml:definitions>
  <inkml:trace contextRef="#ctx0" brushRef="#br0">0 23 24575,'13'0'0,"5"0"0,2 0 0,14 0 0,23-10 0,-16 8 0,14-9 0,-36 11 0,-1 0 0,-22 0 0,-8 16 0,-3-13 0,0 13 0</inkml:trace>
</inkml:ink>
</file>

<file path=ppt/ink/ink8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28:52.481"/>
    </inkml:context>
    <inkml:brush xml:id="br0">
      <inkml:brushProperty name="width" value="0.05" units="cm"/>
      <inkml:brushProperty name="height" value="0.05" units="cm"/>
      <inkml:brushProperty name="color" value="#F812CA"/>
    </inkml:brush>
  </inkml:definitions>
  <inkml:trace contextRef="#ctx0" brushRef="#br0">0 8 24575,'6'-8'0,"1"8"0,6 2 0,-6 14 0,10-13 0,-15 28 0,20-18 0,-19 15 0,19-12 0,-14 8 0,10-6 0,-10 6 0,-3-11 0,1 0 0,-5 0 0,5 5 0,0-10 0,-5 9 0,5-10 0,-6 6 0,0 0 0,0 0 0,0 11 0,0-14 0,0 6 0</inkml:trace>
</inkml:ink>
</file>

<file path=ppt/ink/ink8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28:52.991"/>
    </inkml:context>
    <inkml:brush xml:id="br0">
      <inkml:brushProperty name="width" value="0.05" units="cm"/>
      <inkml:brushProperty name="height" value="0.05" units="cm"/>
      <inkml:brushProperty name="color" value="#F812CA"/>
    </inkml:brush>
  </inkml:definitions>
  <inkml:trace contextRef="#ctx0" brushRef="#br0">251 14 13385,'-6'-7'0,"-1"1"4503,-6 6-4503,-5 0 1943,2 11-1943,-3-3 1071,5 10-1071,-5-3 3673,0 0-3673,-6 1 0,6-1 0,-5 1 0,10-3 0,-4-4 0,11 2 0,-5-9 0,16 4 0,-8-6 0,10 0 0</inkml:trace>
</inkml:ink>
</file>

<file path=ppt/ink/ink8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28:53.689"/>
    </inkml:context>
    <inkml:brush xml:id="br0">
      <inkml:brushProperty name="width" value="0.05" units="cm"/>
      <inkml:brushProperty name="height" value="0.05" units="cm"/>
      <inkml:brushProperty name="color" value="#F812CA"/>
    </inkml:brush>
  </inkml:definitions>
  <inkml:trace contextRef="#ctx0" brushRef="#br0">62 1 24575,'-7'5'0,"1"8"0,-4 16 0,7-8 0,-7 7 0,10-15 0,0 0 0,0 0 0,0-1 0,-6-4 0,5 3 0,-5-4 0,6 6 0,0 5 0,-6-9 0,5 2 0,-5-11 0</inkml:trace>
</inkml:ink>
</file>

<file path=ppt/ink/ink8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28:55.261"/>
    </inkml:context>
    <inkml:brush xml:id="br0">
      <inkml:brushProperty name="width" value="0.05" units="cm"/>
      <inkml:brushProperty name="height" value="0.05" units="cm"/>
      <inkml:brushProperty name="color" value="#F812CA"/>
    </inkml:brush>
  </inkml:definitions>
  <inkml:trace contextRef="#ctx0" brushRef="#br0">1 8 24575,'5'-7'0,"-3"7"0,9 7 0,-9 6 0,9 0 0,-9 0 0,14 1 0,-13-1 0,19 3 0,-14-2 0,5 0 0,3 1 0,-13-2 0,15 12 0,-16-9 0,5 13 0,-7-15 0,0 4 0,0-11 0,0-1 0</inkml:trace>
</inkml:ink>
</file>

<file path=ppt/ink/ink8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28:55.905"/>
    </inkml:context>
    <inkml:brush xml:id="br0">
      <inkml:brushProperty name="width" value="0.05" units="cm"/>
      <inkml:brushProperty name="height" value="0.05" units="cm"/>
      <inkml:brushProperty name="color" value="#F812CA"/>
    </inkml:brush>
  </inkml:definitions>
  <inkml:trace contextRef="#ctx0" brushRef="#br0">237 0 18266,'-13'0'0,"-5"0"2865,9 6-2865,-12-4 0,-3 9 0,1 1 1078,-5-3-1078,9 22 565,10-20-565,-12 18 1801,19-16-1801,-15-4 0,15 8 0,-14-14 0,13 13 0,-8-14 0,11 3 0</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40.348"/>
    </inkml:context>
    <inkml:brush xml:id="br0">
      <inkml:brushProperty name="width" value="0.05" units="cm"/>
      <inkml:brushProperty name="height" value="0.05" units="cm"/>
      <inkml:brushProperty name="color" value="#F812CA"/>
    </inkml:brush>
  </inkml:definitions>
  <inkml:trace contextRef="#ctx0" brushRef="#br0">1 169 24575,'19'0'0,"4"0"0,-3 0 0,14 0 0,26-18 0,-8 13 0,8-20 0,-19 12 0,-19-3 0,3-8 0,-18 10 0,-1-5 0,-6 6 0,-6 6 0,5 7 0,-16 1 0,14 16 0,-14-9 0,16 10 0,-5-5 0,-1 5 0,5-4 0,-5 5 0,7-7 0,0 1 0,11 2 0,-9-2 0,20-4 0,-19 8 0,19-15 0,-9 15 0,7-16 0,-2 5 0,-11-17 0,10 8 0,-4-28 0,6 20 0,-2-17 0,-2 10 0,-2 4 0,1-4 0,-1 5 0,0 0 0,-6 11 0,5-2 0,-11 15 0,5 2 0,0-5 0,-5 14 0,5-14 0,0 11 0,-5-7 0,5 1 0,-6 0 0,0 0 0,0 5 0,0-4 0,0-7 0,0-8 0,0-12 0,0-6 0,15-5 0,17-35 0,19 7 0,-11-5 0,-10 49 0,-30 14 0,-1 15 0,-5-15 0</inkml:trace>
</inkml:ink>
</file>

<file path=ppt/ink/ink8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20:28:56.912"/>
    </inkml:context>
    <inkml:brush xml:id="br0">
      <inkml:brushProperty name="width" value="0.05" units="cm"/>
      <inkml:brushProperty name="height" value="0.05" units="cm"/>
      <inkml:brushProperty name="color" value="#F812CA"/>
    </inkml:brush>
  </inkml:definitions>
  <inkml:trace contextRef="#ctx0" brushRef="#br0">0 51 24575,'15'-18'0,"-2"4"0,1 1 0,-1 8 0,0 5 0,2 11 0,-8 12 0,1-2 0,-8 7 0,0-10 0,0 1 0,0 6 0,0 0 0,0-1 0,-16 5 0,12-8 0,-17 1 0,20-9 0,-11-6 0,5-1 0,0-12 0,1-1 0,12-6 0,1 6 0,6-5 0,0 11 0,5-5 0,1 6 0,1 0 0,-2 6 0,-5-5 0,-1 5 0,1-6 0,0 0 0,0 0 0,0 0 0,0 0 0,0 0 0,0 0 0,0 0 0,-6 0 0,-1 0 0</inkml:trace>
</inkml:ink>
</file>

<file path=ppt/ink/ink8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04:34:23.509"/>
    </inkml:context>
    <inkml:brush xml:id="br0">
      <inkml:brushProperty name="width" value="0.05" units="cm"/>
      <inkml:brushProperty name="height" value="0.05" units="cm"/>
      <inkml:brushProperty name="color" value="#F812CA"/>
    </inkml:brush>
  </inkml:definitions>
  <inkml:trace contextRef="#ctx0" brushRef="#br0">44 1 24575,'0'4'0,"0"-1"0,0 15 0,0-5 0,0 5 0,0 2 0,-12 74 0,9-24-871,-4-2 0,2 2 871,5 21 0,0-2 0,0-22 0,0-12 0,0-19 0,0-7 0,0-11 0,0-5 1742,0 0-1742,0 0 0,-8 5 0,6 2 0,-5-1 0,7-12 0,0-3 0,0-10 0</inkml:trace>
</inkml:ink>
</file>

<file path=ppt/ink/ink8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04:34:24.844"/>
    </inkml:context>
    <inkml:brush xml:id="br0">
      <inkml:brushProperty name="width" value="0.05" units="cm"/>
      <inkml:brushProperty name="height" value="0.05" units="cm"/>
      <inkml:brushProperty name="color" value="#F812CA"/>
    </inkml:brush>
  </inkml:definitions>
  <inkml:trace contextRef="#ctx0" brushRef="#br0">0 50 24575,'4'0'0,"-1"0"0,15 0 0,0 0 0,1 0 0,15 0 0,3 0 0,18 0 0,3 0 0,9 0 0,-10 0 0,-1 0 0,-10 0 0,1 0 0,-1 0 0,2 0 0,-3 0 0,22 0 0,-16 0 0,5 0 0,-22 0 0,-9 0 0,0 0 0,-6 0 0,-1 0 0,-5 0 0,0 0 0,5 0 0,1 0 0,17 0 0,-14 0 0,7 6 0,-16-5 0,0 5 0,0-6 0,11 0 0,-4 0 0,11 0 0,-12 0 0,4 0 0,-3-7 0,-1 5 0,4-6 0,-3 8 0,4 0 0,12-7 0,-9 5 0,9-5 0,-12 7 0,10 0 0,-7 0 0,7 0 0,-9 0 0,-1 0 0,1 0 0,0 0 0,-6 0 0,5 0 0,-5 0 0,1 0 0,-2 0 0,-5 0 0,0 0 0,5 0 0,2 0 0,4-7 0,1 5 0,-6-6 0,-1 8 0,-10-5 0,18 3 0,-10-4 0,13 6 0,-11 0 0,-11 0 0,-2 0 0</inkml:trace>
</inkml:ink>
</file>

<file path=ppt/ink/ink8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04:23:46.384"/>
    </inkml:context>
    <inkml:brush xml:id="br0">
      <inkml:brushProperty name="width" value="0.05" units="cm"/>
      <inkml:brushProperty name="height" value="0.05" units="cm"/>
      <inkml:brushProperty name="color" value="#F812CA"/>
    </inkml:brush>
  </inkml:definitions>
  <inkml:trace contextRef="#ctx0" brushRef="#br0">1 1 24575,'0'4'0,"0"4"0,0 17 0,0 9 0,0-7 0,0 7 0,0-9 0,0-1 0,0 1 0,0-1 0,5-4 0,-3-2 0,3 0 0,-5-4 0,0-1 0,0-8 0</inkml:trace>
</inkml:ink>
</file>

<file path=ppt/ink/ink8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04:23:47.585"/>
    </inkml:context>
    <inkml:brush xml:id="br0">
      <inkml:brushProperty name="width" value="0.05" units="cm"/>
      <inkml:brushProperty name="height" value="0.05" units="cm"/>
      <inkml:brushProperty name="color" value="#F812CA"/>
    </inkml:brush>
  </inkml:definitions>
  <inkml:trace contextRef="#ctx0" brushRef="#br0">1 0 24575,'7'18'0,"9"9"0,-2-4 0,0 3 0,17-7 0,-26-5 0,31 12 0,-32-5 0,17 3 0,-20-6 0,11-5 0,-11 0 0,10-6 0,-9 9 0,9-13 0,-9 14 0,9-10 0,-9 6 0,9 0 0,-9 0 0,3 0 0,-5-12 0,0-8 0,0-7 0,6-4 0,-4 0 0,3-2 0,-5-25 0,8 15 0,-7-10 0,7 22 0,-8 5 0,5 0 0,-3 6 0,4 1 0</inkml:trace>
</inkml:ink>
</file>

<file path=ppt/ink/ink8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04:23:48.313"/>
    </inkml:context>
    <inkml:brush xml:id="br0">
      <inkml:brushProperty name="width" value="0.05" units="cm"/>
      <inkml:brushProperty name="height" value="0.05" units="cm"/>
      <inkml:brushProperty name="color" value="#F812CA"/>
    </inkml:brush>
  </inkml:definitions>
  <inkml:trace contextRef="#ctx0" brushRef="#br0">1 1 15938,'4'0'0,"-2"0"3731,16 0-3731,0 0 1488,2 0-1488,4 0 797,1 0-797,5 0 2621,-9 0-2621,8 0 0,-26 5 0,6-3 0,-14 3 0</inkml:trace>
</inkml:ink>
</file>

<file path=ppt/ink/ink8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04:23:48.949"/>
    </inkml:context>
    <inkml:brush xml:id="br0">
      <inkml:brushProperty name="width" value="0.05" units="cm"/>
      <inkml:brushProperty name="height" value="0.05" units="cm"/>
      <inkml:brushProperty name="color" value="#F812CA"/>
    </inkml:brush>
  </inkml:definitions>
  <inkml:trace contextRef="#ctx0" brushRef="#br0">0 1 24575,'13'0'0,"5"0"0,-3 0 0,3 0 0,-5 0 0,-1 0 0,1 0 0,0 0 0,0 0 0,-6 0 0,-1 0 0</inkml:trace>
</inkml:ink>
</file>

<file path=ppt/ink/ink8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04:23:50.607"/>
    </inkml:context>
    <inkml:brush xml:id="br0">
      <inkml:brushProperty name="width" value="0.05" units="cm"/>
      <inkml:brushProperty name="height" value="0.05" units="cm"/>
      <inkml:brushProperty name="color" value="#F812CA"/>
    </inkml:brush>
  </inkml:definitions>
  <inkml:trace contextRef="#ctx0" brushRef="#br0">0 159 24575,'7'-6'0,"5"-1"0,-3-12 0,6 0 0,1-6 0,-7 1 0,4 10 0,-11-3 0,9 16 0,-10-11 0,11 11 0,-11-11 0,11 11 0,-11 6 0,5 29 0,-6-4 0,0 16 0,0-22 0,0 1 0,0-6 0,0-1 0,0-5 0,0 0 0,0 0 0,0 5 0,0-4 0,0 4 0,0-5 0,0 0 0,0 0 0,0-12 0,0 4 0,0-11 0</inkml:trace>
</inkml:ink>
</file>

<file path=ppt/ink/ink8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04:23:51.297"/>
    </inkml:context>
    <inkml:brush xml:id="br0">
      <inkml:brushProperty name="width" value="0.05" units="cm"/>
      <inkml:brushProperty name="height" value="0.05" units="cm"/>
      <inkml:brushProperty name="color" value="#F812CA"/>
    </inkml:brush>
  </inkml:definitions>
  <inkml:trace contextRef="#ctx0" brushRef="#br0">1 27 24575,'18'0'0,"-4"0"0,4 0 0,-5 0 0,0 0 0,0 0 0,0-6 0,5 4 0,1-3 0,1 5 0,-2 0 0,-5 0-1696,-6-6 0,-2 4 0,-5-3 0</inkml:trace>
</inkml:ink>
</file>

<file path=ppt/ink/ink8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04:34:27.228"/>
    </inkml:context>
    <inkml:brush xml:id="br0">
      <inkml:brushProperty name="width" value="0.05" units="cm"/>
      <inkml:brushProperty name="height" value="0.05" units="cm"/>
      <inkml:brushProperty name="color" value="#F812CA"/>
    </inkml:brush>
  </inkml:definitions>
  <inkml:trace contextRef="#ctx0" brushRef="#br0">1 112 24575,'12'0'0,"7"0"0,-5 0 0,4 0 0,11 0 0,-7 0 0,13 0 0,-10 0 0,9 0 0,2 0 0,10 0 0,-9 0 0,-3 0 0,-10 0 0,1 7 0,0-5 0,9 5 0,2-7 0,30 0 0,-15 0 0,6 0 0,-28 0 0,-11 0 0,-5 0 0,0 0 0,0 0 0,0 6 0,14-5 0,-10 11 0,10-11 0,-14 5 0,0-6 0,0 0 0,0 0 0,5 6 0,2-5 0,5 5 0,15-6 0,-2 0 0,-1 0 0,-10 0 0,-14 0 0,0 0 0,0 0 0,0 0 0,0 0 0,0 0 0,5 0 0,1 0 0,0 0 0,0 0 0,-7 0 0,1 0 0,0 0 0,0 0 0,0-6 0,5 4 0,1-3 0,6 5 0,0 0 0,-1 0 0,12 0 0,-9-8 0,9 7 0,-12-7 0,1 8 0,-1 0 0,1-7 0,-6 5 0,5-5 0,-10 1 0,5 4 0,-6-3 0,-6-1 0,5 4 0,-5-3 0,0-1 0,4 4 0,-3-3 0,4-1 0,1 4 0,0-3 0,0 5 0,-6-6 0,5 4 0,-5-3 0,11-3 0,-4 6 0,4-5 0,-5 1 0,5 5 0,-9-11 0,7 11 0,-8-5 0,10 6 0,-4 0 0,-2-6 0,0 5 0,-11-5 0,5 6 0</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42.745"/>
    </inkml:context>
    <inkml:brush xml:id="br0">
      <inkml:brushProperty name="width" value="0.05" units="cm"/>
      <inkml:brushProperty name="height" value="0.05" units="cm"/>
      <inkml:brushProperty name="color" value="#F812CA"/>
    </inkml:brush>
  </inkml:definitions>
  <inkml:trace contextRef="#ctx0" brushRef="#br0">7 182 14926,'-5'7'0,"3"-7"4063,2-8-4063,1-5 1668,16-1-1668,-8 0 903,9 0-903,-11 1 3015,9 6-3015,-5-10 0,7 14 0,-9-2 0,-4 17 0,-5 2 0,0 5 0,0-7 0,0 7 0,0 0 0,0 0 0,0-1 0,0-5 0,0 0 0,11-26 0,-1 3 0,9-25 0,8-2 0,2-4 0,22-15 0,-20 25 0,-1 16 0,-25 38 0,-5-1 0,0 11 0,-5-19 0,3 4 0,-4-5 0,6 5 0,0-4 0,6-2 0,1-6 0,21-16 0,-12 1 0,12-8 0,-6-6 0,3-1 0,0-1 0,-3 2 0,-9 16 0,-5-5 0,3 11 0,-10 1 0,5 12 0,-6 2 0,0 4 0,6-5 0,-5 0 0,5 0 0,-6 5 0,0 2 0,0-1 0,0-1 0,0-5 0,11-6 0,-3-1 0,11-6 0,-7 0 0,7 0 0,0-8 0,0 7 0,1-18 0,-7 11 0,2-10 0,-8 5 0,10 5 0,-15-3 0,15 9 0,-10-9 0,0 4 0,10-1 0,-9-8 0,5 2 0,-2-6 0,-9 14 0,3 7 0,-10 12 0,3 0 0,-4 0 0,6 11 0,0-9 0,6 3 0,7-12 0,1-12 0,4-1 0,-11 0 0,-1 1 0</inkml:trace>
</inkml:ink>
</file>

<file path=ppt/ink/ink8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04:34:28.580"/>
    </inkml:context>
    <inkml:brush xml:id="br0">
      <inkml:brushProperty name="width" value="0.05" units="cm"/>
      <inkml:brushProperty name="height" value="0.05" units="cm"/>
      <inkml:brushProperty name="color" value="#F812CA"/>
    </inkml:brush>
  </inkml:definitions>
  <inkml:trace contextRef="#ctx0" brushRef="#br0">43 0 24575,'0'20'0,"0"3"0,0-4 0,0 6 0,0 39 0,0-11 0,0 35 0,0-21 0,0 0 0,0 0 0,0-9 0,0-3 0,0-9 0,0 0 0,0 0 0,0-10 0,0-2 0,-7-9 0,5 0 0,-5-6 0,1 6 0,4-11 0,-3 5 0,5-1 0,0-4 0,-6 4 0,4-5 0,-4 0 0,6 0 0,0-17 0,0 1 0,0-15 0,0 0 0,0 9 0,0-2 0</inkml:trace>
</inkml:ink>
</file>

<file path=ppt/ink/ink8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8:25.072"/>
    </inkml:context>
    <inkml:brush xml:id="br0">
      <inkml:brushProperty name="width" value="0.05" units="cm"/>
      <inkml:brushProperty name="height" value="0.05" units="cm"/>
      <inkml:brushProperty name="color" value="#F812CA"/>
    </inkml:brush>
  </inkml:definitions>
  <inkml:trace contextRef="#ctx0" brushRef="#br0">306 203 24575,'0'-13'0,"0"0"0,0-5 0,0-1 0,0-1 0,0 2 0,-8 0 0,-9-6 0,-5 2 0,-2-1 0,6 14 0,0 3 0,9 17 0,-13-1 0,20 9 0,-15-5 0,0 9 0,7-8 0,-16 9 0,8-1 0,-12 3 0,11-1 0,-2-3 0,19-3 0,-4-5 0,6 4 0,0 0 0,0 1 0,6-5 0,-4 3 0,9-16 0,-10 11 0,11-11 0,-11 10 0,5-3 0,0-1 0,-5 4 0,11-9 0,-5 3 0,0-10 0,10 3 0,-15-15 0,30 4 0,-20-11 0,16 5 0,-19 1 0,12-5 0,-17 3 0,22-6 0,-23 8 0,8 3 0,-6 8 0,-3 7 0,3 7 0,-10 6 0,3 0 0,-4 0 0,6 11 0,0-3 0,11 6 0,13-14 0,-3-6 0,7-7 0,-15 0 0,0 0 0,-6 0 0,-1 0 0</inkml:trace>
</inkml:ink>
</file>

<file path=ppt/ink/ink8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8:26.399"/>
    </inkml:context>
    <inkml:brush xml:id="br0">
      <inkml:brushProperty name="width" value="0.05" units="cm"/>
      <inkml:brushProperty name="height" value="0.05" units="cm"/>
      <inkml:brushProperty name="color" value="#F812CA"/>
    </inkml:brush>
  </inkml:definitions>
  <inkml:trace contextRef="#ctx0" brushRef="#br0">1 0 18624,'9'0'0,"-5"0"2720,20 0-2720,-6 0 1016,-4 0-1016,4 0 132,-5 0 1,-5 0 0,-3 0-1</inkml:trace>
</inkml:ink>
</file>

<file path=ppt/ink/ink8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8:26.736"/>
    </inkml:context>
    <inkml:brush xml:id="br0">
      <inkml:brushProperty name="width" value="0.05" units="cm"/>
      <inkml:brushProperty name="height" value="0.05" units="cm"/>
      <inkml:brushProperty name="color" value="#F812CA"/>
    </inkml:brush>
  </inkml:definitions>
  <inkml:trace contextRef="#ctx0" brushRef="#br0">7 0 24575,'-7'6'0,"7"-5"0,13 5 0,1-6 0,4 0 0,-5 0 0,0 0 0,0 0 0,-1 0 0,-4 0 0,-3 0 0</inkml:trace>
</inkml:ink>
</file>

<file path=ppt/ink/ink8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8:41.700"/>
    </inkml:context>
    <inkml:brush xml:id="br0">
      <inkml:brushProperty name="width" value="0.05" units="cm"/>
      <inkml:brushProperty name="height" value="0.05" units="cm"/>
      <inkml:brushProperty name="color" value="#F812CA"/>
    </inkml:brush>
  </inkml:definitions>
  <inkml:trace contextRef="#ctx0" brushRef="#br0">20 11 24575,'-13'0'0,"6"5"0,12-3 0,9 4 0,20-6 0,12 0 0,12 0 0,9 0 0,-4-11 0,-37 9 0,-23-8 0,-31 17 0,0-5 0,15 11 0,7-6 0,6 0 0,0-1 0</inkml:trace>
</inkml:ink>
</file>

<file path=ppt/ink/ink8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8:43.307"/>
    </inkml:context>
    <inkml:brush xml:id="br0">
      <inkml:brushProperty name="width" value="0.05" units="cm"/>
      <inkml:brushProperty name="height" value="0.05" units="cm"/>
      <inkml:brushProperty name="color" value="#F812CA"/>
    </inkml:brush>
  </inkml:definitions>
  <inkml:trace contextRef="#ctx0" brushRef="#br0">79 0 24575,'0'13'0,"5"0"0,-3 5 0,3 7 0,-5 1 0,0 5 0,0 3 0,0 2 0,0 19 0,0 3 0,-12 9 0,10-9 0,-10-3 0,12-9 0,0 0 0,0 0 0,0 0 0,0-1 0,0 1 0,0 0 0,0 9 0,-12 3 0,9 0 0,-9-3 0,12-9 0,0-10 0,0 8 0,0-8 0,0 1 0,0-3 0,0 1 0,0-7 0,0 7 0,-8-10 0,6-1 0,-5-4 0,1 3 0,5-4 0,1 1 0,1 3 0,11-14 0,-11 12 0,5-12 0,-6 14 0,0 6 0,0-2 0,0 7 0,-7-9 0,5-6 0,-6-1 0,8 0 0,0 1 0,0 6 0,-7 0 0,5 9 0,-5-13 0,7 7 0,0-15 0,0 0 0,0 0 0,0 0 0,0 5 0,0-4 0,11-2 0,2-6 0,12-6 0,9-10 0,-7 7 0,7-7 0,-9 10 0,-6 0 0,-1-6 0,-5 5 0,-6-11 0,-1 11 0,-6-5 0</inkml:trace>
</inkml:ink>
</file>

<file path=ppt/ink/ink8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8:45.827"/>
    </inkml:context>
    <inkml:brush xml:id="br0">
      <inkml:brushProperty name="width" value="0.05" units="cm"/>
      <inkml:brushProperty name="height" value="0.05" units="cm"/>
      <inkml:brushProperty name="color" value="#F812CA"/>
    </inkml:brush>
  </inkml:definitions>
  <inkml:trace contextRef="#ctx0" brushRef="#br0">21 34 18221,'0'-13'0,"0"0"2883,6 6-2883,-5 7 1086,-2 12-1086,-1 2 569,-6 10-569,1-5 0,5 26 0,-5-6 1816,7 18-1816,0-11 0,0 0 0,0-1 0,0 1 0,0 0 0,0-4 0,0-11 0,0-8 0,0-15 0,0-3 0</inkml:trace>
</inkml:ink>
</file>

<file path=ppt/ink/ink8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8:46.878"/>
    </inkml:context>
    <inkml:brush xml:id="br0">
      <inkml:brushProperty name="width" value="0.05" units="cm"/>
      <inkml:brushProperty name="height" value="0.05" units="cm"/>
      <inkml:brushProperty name="color" value="#F812CA"/>
    </inkml:brush>
  </inkml:definitions>
  <inkml:trace contextRef="#ctx0" brushRef="#br0">79 37 24575,'-7'-6'0,"-5"5"0,11 1 0,-11 1 0,11 16 0,-15 6 0,13-1 0,-7 5 0,3 8 0,5-17 0,-5 22 0,12-31 0,-3 7 0,9-14 0,11 3 0,0-5 0,1-11 0,-1 9 0,-19-30 0,15 16 0,-16-18 0,5 9 0,-7 1 0,7-1 0,-5 5 0,5-3 0,-7 9 0,-11 1 0,-2 8 0,-7 5 0,2 5 0,5 2 0,6 6 0,1-5 0,6-3 0</inkml:trace>
</inkml:ink>
</file>

<file path=ppt/ink/ink8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8:47.379"/>
    </inkml:context>
    <inkml:brush xml:id="br0">
      <inkml:brushProperty name="width" value="0.05" units="cm"/>
      <inkml:brushProperty name="height" value="0.05" units="cm"/>
      <inkml:brushProperty name="color" value="#F812CA"/>
    </inkml:brush>
  </inkml:definitions>
  <inkml:trace contextRef="#ctx0" brushRef="#br0">0 1 24575,'13'0'0,"-6"6"0,5 1 0,-4 17 0,0-4 0,15 15 0,-14-14 0,15 6 0,-11-13 0,2 4 0,-2-10 0,-6 3 0,10-9 0,-15 3 0,9-5 0</inkml:trace>
</inkml:ink>
</file>

<file path=ppt/ink/ink8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8:47.679"/>
    </inkml:context>
    <inkml:brush xml:id="br0">
      <inkml:brushProperty name="width" value="0.05" units="cm"/>
      <inkml:brushProperty name="height" value="0.05" units="cm"/>
      <inkml:brushProperty name="color" value="#F812CA"/>
    </inkml:brush>
  </inkml:definitions>
  <inkml:trace contextRef="#ctx0" brushRef="#br0">123 0 24575,'-6'13'0,"-1"-6"0,-8 10 0,-3-7 0,2 8 0,-2-3 0,10-2 0,-3 0 0,9-1 0,-11 7 0,11-11 0,-5 3 0</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43.198"/>
    </inkml:context>
    <inkml:brush xml:id="br0">
      <inkml:brushProperty name="width" value="0.05" units="cm"/>
      <inkml:brushProperty name="height" value="0.05" units="cm"/>
      <inkml:brushProperty name="color" value="#F812CA"/>
    </inkml:brush>
  </inkml:definitions>
  <inkml:trace contextRef="#ctx0" brushRef="#br0">32 14 12852,'-11'-8'0,"3"3"4635,-5 10-4635,13-3 0,2 3 0,3-5 0</inkml:trace>
</inkml:ink>
</file>

<file path=ppt/ink/ink8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8:49.474"/>
    </inkml:context>
    <inkml:brush xml:id="br0">
      <inkml:brushProperty name="width" value="0.05" units="cm"/>
      <inkml:brushProperty name="height" value="0.05" units="cm"/>
      <inkml:brushProperty name="color" value="#F812CA"/>
    </inkml:brush>
  </inkml:definitions>
  <inkml:trace contextRef="#ctx0" brushRef="#br0">31 0 24575,'-6'4'0,"4"14"0,-3 9 0,5 7 0,-8-9 0,6 9 0,-5 2-6784,7 21 6784,0-18 0,7 6 0,1-31 0,1-3 0,-4-11 0</inkml:trace>
</inkml:ink>
</file>

<file path=ppt/ink/ink8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8:50.186"/>
    </inkml:context>
    <inkml:brush xml:id="br0">
      <inkml:brushProperty name="width" value="0.05" units="cm"/>
      <inkml:brushProperty name="height" value="0.05" units="cm"/>
      <inkml:brushProperty name="color" value="#F812CA"/>
    </inkml:brush>
  </inkml:definitions>
  <inkml:trace contextRef="#ctx0" brushRef="#br0">26 9 12377,'0'-8'0,"0"9"4742,-6 13-4742,5 4 2121,-5-5-2121,6 0 1187,-6 0-1187,5 5 4148,-5-4-4148,6 4 0,0-5 0,0-5 0,0-3 0</inkml:trace>
</inkml:ink>
</file>

<file path=ppt/ink/ink8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8:50.907"/>
    </inkml:context>
    <inkml:brush xml:id="br0">
      <inkml:brushProperty name="width" value="0.05" units="cm"/>
      <inkml:brushProperty name="height" value="0.05" units="cm"/>
      <inkml:brushProperty name="color" value="#F812CA"/>
    </inkml:brush>
  </inkml:definitions>
  <inkml:trace contextRef="#ctx0" brushRef="#br0">0 14 17673,'0'-13'0,"6"22"3097,-4-5-3097,9 20 1183,-10-6-1183,29 8 622,-9 12-622,21 0 0,8-5 0,-12 0 0,-2-22 0,-21 4 0</inkml:trace>
</inkml:ink>
</file>

<file path=ppt/ink/ink8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8:51.295"/>
    </inkml:context>
    <inkml:brush xml:id="br0">
      <inkml:brushProperty name="width" value="0.05" units="cm"/>
      <inkml:brushProperty name="height" value="0.05" units="cm"/>
      <inkml:brushProperty name="color" value="#F812CA"/>
    </inkml:brush>
  </inkml:definitions>
  <inkml:trace contextRef="#ctx0" brushRef="#br0">235 1 15797,'-13'0'0,"-1"11"3779,6-3-3779,-17 29 1513,13-15-1513,-23 20 0,8-12 0,-7 4 812,9-9-812,2-2 2674,16-10-2674,-4 0 0,30-6 0,-5-17 0,10 6 0,-8-11 0</inkml:trace>
</inkml:ink>
</file>

<file path=ppt/ink/ink8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8:57.645"/>
    </inkml:context>
    <inkml:brush xml:id="br0">
      <inkml:brushProperty name="width" value="0.05" units="cm"/>
      <inkml:brushProperty name="height" value="0.05" units="cm"/>
      <inkml:brushProperty name="color" value="#F812CA"/>
    </inkml:brush>
  </inkml:definitions>
  <inkml:trace contextRef="#ctx0" brushRef="#br0">40 0 24575,'0'4'0,"0"-1"0,0 20 0,-8-4 0,8 35 0,-2 6 0,-15-3 0,15 3 0,1-4 0,-9-22 0,10-9 0,0-6 0,0-1 0,0-5 0,0-5 0,0-3 0</inkml:trace>
</inkml:ink>
</file>

<file path=ppt/ink/ink8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8:58.455"/>
    </inkml:context>
    <inkml:brush xml:id="br0">
      <inkml:brushProperty name="width" value="0.05" units="cm"/>
      <inkml:brushProperty name="height" value="0.05" units="cm"/>
      <inkml:brushProperty name="color" value="#F812CA"/>
    </inkml:brush>
  </inkml:definitions>
  <inkml:trace contextRef="#ctx0" brushRef="#br0">26 45 12456,'-6'-2'0,"5"9"4725,-11 1-4725,11 14 2107,-5-13-2107,6 14 1178,0-3-1178,0 0 4109,0-2-4109,11-11 0,-2 5 0,9-11 0,-5 5 0,-1-6 0,-4-6 0,8 5 0,-13-26 0,14 16 0,-16-21 0,5 12 0,-6-5 0,0 1 0,-11 10 0,8-8 0,-14 19 0,10-8 0,-6 11 0,-5 0 0,4 6 0,1 1 0,7 0 0,6-1 0</inkml:trace>
</inkml:ink>
</file>

<file path=ppt/ink/ink8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8:59.154"/>
    </inkml:context>
    <inkml:brush xml:id="br0">
      <inkml:brushProperty name="width" value="0.05" units="cm"/>
      <inkml:brushProperty name="height" value="0.05" units="cm"/>
      <inkml:brushProperty name="color" value="#F812CA"/>
    </inkml:brush>
  </inkml:definitions>
  <inkml:trace contextRef="#ctx0" brushRef="#br0">1 1 24575,'5'7'0,"-3"4"0,15-9 0,-7 14 0,8-7 0,-3 9 0,-8-5 0,19 4 0,-15-9 0,18 14 0,-16-20 0,2 15 0,-3-16 0,1 5 0,-6 0 0,-1 1 0,-6 6 0,-6 0 0,5 0 0,-11 0 0,5 0 0,0-1 0,-14 11 0,10-3 0,-17 19 0,8-3 0,7 1 0,-8-7 0,18-11 0,-13-11 0,14 4 0,-4-17 0,6 10 0,0-11 0</inkml:trace>
</inkml:ink>
</file>

<file path=ppt/ink/ink8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00.144"/>
    </inkml:context>
    <inkml:brush xml:id="br0">
      <inkml:brushProperty name="width" value="0.05" units="cm"/>
      <inkml:brushProperty name="height" value="0.05" units="cm"/>
      <inkml:brushProperty name="color" value="#F812CA"/>
    </inkml:brush>
  </inkml:definitions>
  <inkml:trace contextRef="#ctx0" brushRef="#br0">57 0 24575,'-7'6'0,"1"1"0,6 17 0,0-3 0,0 19 0,0 5 0,-12 13 0,9 0 0,-9-3 0,5-18 0,5-3 0,-5-15 0,7 4 0,6-14 0,-5 2 0,5-11 0</inkml:trace>
</inkml:ink>
</file>

<file path=ppt/ink/ink8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01.005"/>
    </inkml:context>
    <inkml:brush xml:id="br0">
      <inkml:brushProperty name="width" value="0.05" units="cm"/>
      <inkml:brushProperty name="height" value="0.05" units="cm"/>
      <inkml:brushProperty name="color" value="#F812CA"/>
    </inkml:brush>
  </inkml:definitions>
  <inkml:trace contextRef="#ctx0" brushRef="#br0">50 0 24575,'-7'10'0,"5"-6"0,-5 20 0,-1-6 0,7 1 0,-7 6 0,1-1 0,5 1 0,-5-6 0,7-1 0,0-5 0,0-6 0,0-1 0</inkml:trace>
</inkml:ink>
</file>

<file path=ppt/ink/ink8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01.837"/>
    </inkml:context>
    <inkml:brush xml:id="br0">
      <inkml:brushProperty name="width" value="0.05" units="cm"/>
      <inkml:brushProperty name="height" value="0.05" units="cm"/>
      <inkml:brushProperty name="color" value="#F812CA"/>
    </inkml:brush>
  </inkml:definitions>
  <inkml:trace contextRef="#ctx0" brushRef="#br0">1 29 8996,'0'-20'0,"11"15"5118,-3 1-5118,10 17 2696,-5-5-2696,5 6 1609,6 9-1609,6 3 6156,4 9-6156,-7-5 0,3 4 0,-9-11 0,-5-11 0,-5-11 0,-11-14 0,-6 0 0,-1 0 0,-11 5 0,9 13 0,-17 13 0,15 8 0,-6 3 0,-2-8 0,17-2 0,-15-5 0,15 4 0,-9-9 0,9 7 0,-9-14 0,9 3 0,-3-5 0</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44.980"/>
    </inkml:context>
    <inkml:brush xml:id="br0">
      <inkml:brushProperty name="width" value="0.05" units="cm"/>
      <inkml:brushProperty name="height" value="0.05" units="cm"/>
      <inkml:brushProperty name="color" value="#F812CA"/>
    </inkml:brush>
  </inkml:definitions>
  <inkml:trace contextRef="#ctx0" brushRef="#br0">70 92 24575,'-13'0'0,"0"0"0,-2 11 0,7-3 0,-5 10 0,12-5 0,-5 5 0,6-4 0,0 4 0,0-5 0,0 5 0,11-9 0,12 2 0,-1-11 0,5 0 0,-14-6 0,10-11 0,-14 2 0,7-8 0,-16 5 0,0 4 0,0-5 0,0 6 0,0 0 0,-11 6 0,8-4 0,-19 9 0,13-4 0,-3 1 0,0 3 0,17 2 0,-4 2 0,12 3 0,5-5 0,1 0 0,17-7 0,2-2 0,0 0 0,-7 1 0,-13 8 0,-11 6 0,-1 6 0,-6 3 0,0 3 0,0-5 0,0-1 0,0 1 0,-6 0 0,4 0 0,-3 0 0,5 5 0,-6-9 0,4 12 0,-3-12 0,10 3 0,3-6 0,4-12 0,1-1 0,10-16 0,2-2 0,9-9 0,-4 7 0,-6 10 0,-5-1 0,-5 9 0,-5 3 0,-4 7 0,-5 12 0,0 5 0,0 2 0,-6-1 0,5-1 0,-5-5 0,6 0 0,0 0 0,6-6 0,1-1 0,11-6 0,-4-6 0,5-1 0,-1-8 0,5-8 0,7-3 0,5-9 0,-5 8 0,-6 5 0,-6 13 0,-4-8 0,5 7 0,-4-3 0,3 6 0,-10 12 0,-3 8 0,-5 1 0,0 4 0,0-5 0,0 0 0,0 0 0,0 0 0,0 0 0,-5 0 0,3-1 0,-19 11 0,11-14 0,-6 12 0,-1-19 0,8 4 0,-9-6 0,5 0 0,6 0 0,1 0 0</inkml:trace>
</inkml:ink>
</file>

<file path=ppt/ink/ink8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03.020"/>
    </inkml:context>
    <inkml:brush xml:id="br0">
      <inkml:brushProperty name="width" value="0.05" units="cm"/>
      <inkml:brushProperty name="height" value="0.05" units="cm"/>
      <inkml:brushProperty name="color" value="#F812CA"/>
    </inkml:brush>
  </inkml:definitions>
  <inkml:trace contextRef="#ctx0" brushRef="#br0">24 1 15447,'0'3'0,"0"0"3895,0 20-3895,0 6 1576,0 17-1576,0 2 848,-10 8-848,7-10 2809,-7 31-2809,10-33 0,0 16 0,0-37 0,0-14 0,0 2 0</inkml:trace>
</inkml:ink>
</file>

<file path=ppt/ink/ink8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03.699"/>
    </inkml:context>
    <inkml:brush xml:id="br0">
      <inkml:brushProperty name="width" value="0.05" units="cm"/>
      <inkml:brushProperty name="height" value="0.05" units="cm"/>
      <inkml:brushProperty name="color" value="#F812CA"/>
    </inkml:brush>
  </inkml:definitions>
  <inkml:trace contextRef="#ctx0" brushRef="#br0">1 198 8191,'7'-78'0,"6"18"5063,3 35-5063,2 11 2818,-5 6-2818,0-3 1719,5 9-1719,1 4 6784,-5 6-6784,-3 6 0,-11-1 0,0 5 0,0 1 0,-18 19 0,6-10 0,-15 9 0,10-12 0,2-6 0,1-1 0,1-5 0,16-6 0,0-1 0,15-12 0,-5 5 0,0-5 0,11 6 0,-8 0 0,9 0 0,-18 0 0,-2 0 0</inkml:trace>
</inkml:ink>
</file>

<file path=ppt/ink/ink8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04.418"/>
    </inkml:context>
    <inkml:brush xml:id="br0">
      <inkml:brushProperty name="width" value="0.05" units="cm"/>
      <inkml:brushProperty name="height" value="0.05" units="cm"/>
      <inkml:brushProperty name="color" value="#F812CA"/>
    </inkml:brush>
  </inkml:definitions>
  <inkml:trace contextRef="#ctx0" brushRef="#br0">1 0 24575,'18'8'0,"1"-7"0,15 7 0,3 2 0,-1-8 0,-2 16 0,-15-16 0,-1 5 0,-10-1 0,3-5 0,-9 16 0,-8-7 0,4 8 0,-25 6 0,23-3 0,-35 15 0,26-10 0,-20 6 0,18-13 0,6-1 0,-8-11 0,14 10 0,-13-14 0,20 8 0,-8-11 0,9 0 0</inkml:trace>
</inkml:ink>
</file>

<file path=ppt/ink/ink8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05.169"/>
    </inkml:context>
    <inkml:brush xml:id="br0">
      <inkml:brushProperty name="width" value="0.05" units="cm"/>
      <inkml:brushProperty name="height" value="0.05" units="cm"/>
      <inkml:brushProperty name="color" value="#F812CA"/>
    </inkml:brush>
  </inkml:definitions>
  <inkml:trace contextRef="#ctx0" brushRef="#br0">1 14 24575,'7'-6'0,"4"5"0,-4-5 0,1 6 0,-3 0 0</inkml:trace>
</inkml:ink>
</file>

<file path=ppt/ink/ink8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05.527"/>
    </inkml:context>
    <inkml:brush xml:id="br0">
      <inkml:brushProperty name="width" value="0.05" units="cm"/>
      <inkml:brushProperty name="height" value="0.05" units="cm"/>
      <inkml:brushProperty name="color" value="#F812CA"/>
    </inkml:brush>
  </inkml:definitions>
  <inkml:trace contextRef="#ctx0" brushRef="#br0">1 14 24575,'13'-8'0,"0"3"0,-6 5 0,-2 0 0</inkml:trace>
</inkml:ink>
</file>

<file path=ppt/ink/ink8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8:53.154"/>
    </inkml:context>
    <inkml:brush xml:id="br0">
      <inkml:brushProperty name="width" value="0.05" units="cm"/>
      <inkml:brushProperty name="height" value="0.05" units="cm"/>
      <inkml:brushProperty name="color" value="#F812CA"/>
    </inkml:brush>
  </inkml:definitions>
  <inkml:trace contextRef="#ctx0" brushRef="#br0">37 0 18750,'-7'6'0,"1"1"2669,6 11-2669,0 2 994,0 4-994,0 10 0,0 52 0,-10-28 518,7 36-518,-7-57 0,10-3 1644,0-10-1644,0-4 0,0-2 0,0-5 0,0-6 0,0-2 0</inkml:trace>
</inkml:ink>
</file>

<file path=ppt/ink/ink8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8:54.535"/>
    </inkml:context>
    <inkml:brush xml:id="br0">
      <inkml:brushProperty name="width" value="0.05" units="cm"/>
      <inkml:brushProperty name="height" value="0.05" units="cm"/>
      <inkml:brushProperty name="color" value="#F812CA"/>
    </inkml:brush>
  </inkml:definitions>
  <inkml:trace contextRef="#ctx0" brushRef="#br0">14 126 24575,'-7'-5'0,"1"-8"0,13-6 0,-5-1 0,16 1 0,0-4 0,3 11 0,1-3 0,-15 21 0,-1 1 0,-6 6 0,0 0 0,0 0 0,0 5 0,0 1 0,-7 6 0,5-1 0,-21 5 0,12-3 0,-14 3 0,16-10 0,-4-6 0,12 3 0,1-13 0,7 8 0,11-18 0,1 5 0,1-11 0,-2 11 0,-5-9 0,0 9 0,-6-4 0,-2 6 0</inkml:trace>
</inkml:ink>
</file>

<file path=ppt/ink/ink8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8:55.422"/>
    </inkml:context>
    <inkml:brush xml:id="br0">
      <inkml:brushProperty name="width" value="0.05" units="cm"/>
      <inkml:brushProperty name="height" value="0.05" units="cm"/>
      <inkml:brushProperty name="color" value="#F812CA"/>
    </inkml:brush>
  </inkml:definitions>
  <inkml:trace contextRef="#ctx0" brushRef="#br0">44 6 17928,'-7'-5'0,"1"9"2999,17-8-2999,-3 15 1137,10-9-1137,-5 9 597,0-10-597,2 16 0,-2-3 0,7-1 1914,-12 4-1914,3-10 0,-5 0 0,-5 5 0,5-5 0,-6 11 0,0-4 0,0 10 0,-10 4 0,-5 18 0,-18 21 0,14-16 0,-1-1 0,-12 16 0,8 3 0,10-51 0,13-5 0,-5-6 0,6-1 0</inkml:trace>
</inkml:ink>
</file>

<file path=ppt/ink/ink8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07.081"/>
    </inkml:context>
    <inkml:brush xml:id="br0">
      <inkml:brushProperty name="width" value="0.05" units="cm"/>
      <inkml:brushProperty name="height" value="0.05" units="cm"/>
      <inkml:brushProperty name="color" value="#F812CA"/>
    </inkml:brush>
  </inkml:definitions>
  <inkml:trace contextRef="#ctx0" brushRef="#br0">21 14 24575,'-13'0'0,"6"-6"0,7 5 0,1-5 0,5 6 0</inkml:trace>
</inkml:ink>
</file>

<file path=ppt/ink/ink8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07.897"/>
    </inkml:context>
    <inkml:brush xml:id="br0">
      <inkml:brushProperty name="width" value="0.05" units="cm"/>
      <inkml:brushProperty name="height" value="0.05" units="cm"/>
      <inkml:brushProperty name="color" value="#F812CA"/>
    </inkml:brush>
  </inkml:definitions>
  <inkml:trace contextRef="#ctx0" brushRef="#br0">1 1 24575,'0'0'0</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46.801"/>
    </inkml:context>
    <inkml:brush xml:id="br0">
      <inkml:brushProperty name="width" value="0.05" units="cm"/>
      <inkml:brushProperty name="height" value="0.05" units="cm"/>
      <inkml:brushProperty name="color" value="#F812CA"/>
    </inkml:brush>
  </inkml:definitions>
  <inkml:trace contextRef="#ctx0" brushRef="#br0">77 92 18333,'-7'6'0,"-10"-5"2838,9 11-2838,-10-5 1067,10 6-1067,2-1 558,1 1-558,3 0 1779,-4 0-1779,6 0 0,6 0 0,11 9 0,-2-12 0,8 5 0,-10-15 0,-1 0 0,1 0 0,0-6 0,0 5 0,-6-16 0,10 7 0,-14-8 0,13 3 0,-14-3 0,4 4 0,-6-5 0,0 1 0,-6 10 0,4-9 0,-9 15 0,20-3 0,-6 5 0,15-6 0,-5 4 0,5-3 0,1 5 0,6 0 0,0 0 0,-5 5 0,8 12 0,-19 4 0,7 2 0,-16-5 0,0-5 0,0 0 0,0 0 0,0 5 0,0-4 0,-6-1 0,15-8 0,4-20 0,12 4 0,9-22 0,4 4 0,4-1 0,-2 2 0,-6 16 0,-15-1 0,-1 12 0,-11 1 0,-1 12 0,-6 2 0,0 4 0,0-5 0,0 0 0,0 0 0,0 0 0,0 0 0,0 0 0,6-6 0,6-1 0,2-12 0,10-3 0,-1-14 0,7-3 0,7-18 0,7 5 0,-9 4 0,-9 15 0,-15 12 0</inkml:trace>
</inkml:ink>
</file>

<file path=ppt/ink/ink8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12.150"/>
    </inkml:context>
    <inkml:brush xml:id="br0">
      <inkml:brushProperty name="width" value="0.05" units="cm"/>
      <inkml:brushProperty name="height" value="0.05" units="cm"/>
      <inkml:brushProperty name="color" value="#F812CA"/>
    </inkml:brush>
  </inkml:definitions>
  <inkml:trace contextRef="#ctx0" brushRef="#br0">79 0 24575,'-13'0'0,"0"0"0,6 6 0,-5-4 0,5 15 0,0-3 0,1 5 0,0-6 0,5 4 0,-5-4 0,6 12 0,0-6 0,6-1 0,-5-5 0,10-6 0,-3 5 0,5-11 0,-1 11 0,1-11 0,0 5 0,0-6 0,-6-6 0,5 5 0,-11-16 0,11 14 0,-11-14 0,11 10 0,-11-6 0,10 0 0,-9 0 0,4 0 0,-1 6 0,-3-10 0,4 9 0,-6-11 0,-6 12 0,4-4 0,-9 9 0,9-9 0,-9 9 0,9-4 0,-4 6 0</inkml:trace>
</inkml:ink>
</file>

<file path=ppt/ink/ink8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13.672"/>
    </inkml:context>
    <inkml:brush xml:id="br0">
      <inkml:brushProperty name="width" value="0.05" units="cm"/>
      <inkml:brushProperty name="height" value="0.05" units="cm"/>
      <inkml:brushProperty name="color" value="#F812CA"/>
    </inkml:brush>
  </inkml:definitions>
  <inkml:trace contextRef="#ctx0" brushRef="#br0">78 0 18081,'-13'0'0,"0"6"2938,0-5-2938,6 11 1111,1-5-1111,0 0 582,5 5-582,-5-5 1863,0 6-1863,5-1 0,-5 7 0,6 0 0,6 0 0,-5-1 0,11-10 0,-11 3 0,11-9 0,-5 3 0,6-5 0,0 0 0,0 0 0,-1 0 0,1 0 0,-5-6 0,3 5 0,-10-11 0,11 11 0,-11-16 0,11 9 0,-11-10 0,5 5 0,0 5 0,-5-3 0,5 3 0,-12 1 0,-1-4 0,-6 9 0,6-9 0,-5 9 0,5-9 0,0 3 0,1 1 0,6 1 0</inkml:trace>
</inkml:ink>
</file>

<file path=ppt/ink/ink8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15.396"/>
    </inkml:context>
    <inkml:brush xml:id="br0">
      <inkml:brushProperty name="width" value="0.05" units="cm"/>
      <inkml:brushProperty name="height" value="0.05" units="cm"/>
      <inkml:brushProperty name="color" value="#F812CA"/>
    </inkml:brush>
  </inkml:definitions>
  <inkml:trace contextRef="#ctx0" brushRef="#br0">77 7 24575,'-6'-7'0,"-1"7"0,0 7 0,-10 0 0,14 5 0,-13-5 0,14 6 0,-4 5 0,1-9 0,3 12 0,-4-12 0,12 9 0,1-5 0,6-6 0,0 4 0,0-9 0,5 4 0,1-6 0,6 0 0,-11-6 0,2 4 0,-14-9 0,9 9 0,-9-9 0,9 9 0,-9-14 0,9 13 0,-10-19 0,5 8 0,-6-5 0,-6 6 0,-1 2 0,-6 9 0,-5-3 0,9 5 0,-2 0 0</inkml:trace>
</inkml:ink>
</file>

<file path=ppt/ink/ink8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23.204"/>
    </inkml:context>
    <inkml:brush xml:id="br0">
      <inkml:brushProperty name="width" value="0.05" units="cm"/>
      <inkml:brushProperty name="height" value="0.05" units="cm"/>
      <inkml:brushProperty name="color" value="#F812CA"/>
    </inkml:brush>
  </inkml:definitions>
  <inkml:trace contextRef="#ctx0" brushRef="#br0">31 15 24575,'0'-13'0,"0"11"0,0 9 0,0 7 0,0 4 0,0 0 0,0 1 0,-8 28 0,6-22 0,-5 15 0,7-27 0,0 5 0,0-4 0,0 4 0,-6-11 0,5 5 0,-5-5 0,6 6 0,0 0 0,6-6 0,-5-2 0,5-5 0</inkml:trace>
</inkml:ink>
</file>

<file path=ppt/ink/ink8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24.718"/>
    </inkml:context>
    <inkml:brush xml:id="br0">
      <inkml:brushProperty name="width" value="0.05" units="cm"/>
      <inkml:brushProperty name="height" value="0.05" units="cm"/>
      <inkml:brushProperty name="color" value="#F812CA"/>
    </inkml:brush>
  </inkml:definitions>
  <inkml:trace contextRef="#ctx0" brushRef="#br0">82 34 24575,'-13'0'0,"0"6"0,0 1 0,-2 11 0,8 2 0,-6-7 0,11 9 0,-4-8 0,6 5 0,0-1 0,6-10 0,-5 3 0,11-10 0,0 5 0,-3 0 0,7-5 0,-8 5 0,4-6 0,1 0 0,5 0 0,-3-6 0,8 5 0,-15-16 0,9 9 0,-15-25 0,9 16 0,-10-16 0,5 19 0,-12 1 0,5-3 0,-11 13 0,11-19 0,-16 19 0,14-13 0,-19 14 0,14-4 0,-4 6 0,6 0 0</inkml:trace>
</inkml:ink>
</file>

<file path=ppt/ink/ink8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26.602"/>
    </inkml:context>
    <inkml:brush xml:id="br0">
      <inkml:brushProperty name="width" value="0.05" units="cm"/>
      <inkml:brushProperty name="height" value="0.05" units="cm"/>
      <inkml:brushProperty name="color" value="#F812CA"/>
    </inkml:brush>
  </inkml:definitions>
  <inkml:trace contextRef="#ctx0" brushRef="#br0">91 14 24575,'-7'-6'0,"-5"5"0,5-5 0,0 12 0,-5-5 0,5 10 0,0-3 0,-5-1 0,11 9 0,-11-13 0,11 14 0,-5-5 0,6 8 0,0 4 0,0-4 0,0-2 0,0-5 0,6-6 0,1-2 0,6-5 0,0 0 0,0 0 0,0 0 0,-1 0 0,1 0 0,0 0 0,0 0 0,0-5 0,0 3 0,-6-9 0,5 3 0,-11-5 0,5 0 0,-6 0 0,0-5 0,-8-1 0,7-1 0,-13 8 0,7 6 0,-6 6 0,6 0 0,1 0 0</inkml:trace>
</inkml:ink>
</file>

<file path=ppt/ink/ink8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38.426"/>
    </inkml:context>
    <inkml:brush xml:id="br0">
      <inkml:brushProperty name="width" value="0.05" units="cm"/>
      <inkml:brushProperty name="height" value="0.05" units="cm"/>
      <inkml:brushProperty name="color" value="#F812CA"/>
    </inkml:brush>
  </inkml:definitions>
  <inkml:trace contextRef="#ctx0" brushRef="#br0">53 1 24575,'-13'5'0,"6"8"0,-5-5 0,11 9 0,-5-10 0,0 0 0,5 10 0,-5-9 0,6 10 0,0-5 0,0 0 0,0 0 0,0 0 0,0 0 0,6-6 0,-5 4 0,11-9 0,-5 9 0,6-9 0,0 3 0,-1-5 0,7 0 0,-11-5 0,14 3 0,-8-11 0,5 11 0,-7-11 0,0 6 0,-11-11 0,5 3 0,-6-3 0,6 11 0,-5-10 0,5 9 0,-12-10 0,-1 10 0,-6 2 0,-5 6 0,3 0 0,3-5 0,6 3 0,6-4 0</inkml:trace>
</inkml:ink>
</file>

<file path=ppt/ink/ink8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40.826"/>
    </inkml:context>
    <inkml:brush xml:id="br0">
      <inkml:brushProperty name="width" value="0.05" units="cm"/>
      <inkml:brushProperty name="height" value="0.05" units="cm"/>
      <inkml:brushProperty name="color" value="#F812CA"/>
    </inkml:brush>
  </inkml:definitions>
  <inkml:trace contextRef="#ctx0" brushRef="#br0">0 210 18097,'0'4'0,"0"4"2932,0 16-2932,0 1 1108,0-6-1108,7 4 581,-5-8-581,6 14 1857,-3-14-1857,-3 9 0,9-22 0,-9-19 0,14-14 0,-9-20 0,0-4 0,13 4 0,-6-38 0,-7 71 0,-7 5 0,6 6 0,1 1 0,1 0 0,-3-1 0,1-6 0,-5 0 0,11 6 0,-11-5 0,11 11 0,-11 1 0,16 1 0,-3 5 0,20-6 0,52 12 0,-16-9 0,19 9 0,-44-12 0,-42 0 0,-1 5 0,-14-3 0,6 3 0</inkml:trace>
</inkml:ink>
</file>

<file path=ppt/ink/ink8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41.794"/>
    </inkml:context>
    <inkml:brush xml:id="br0">
      <inkml:brushProperty name="width" value="0.05" units="cm"/>
      <inkml:brushProperty name="height" value="0.05" units="cm"/>
      <inkml:brushProperty name="color" value="#F812CA"/>
    </inkml:brush>
  </inkml:definitions>
  <inkml:trace contextRef="#ctx0" brushRef="#br0">0 47 24575,'18'-15'0,"2"0"0,-1 6 0,4 2 0,-9 7 0,-1 5 0,-7 8 0,-6 6 0,0 0 0,0-1 0,0-5 0,-6 0 0,4 0 0,-9 0 0,9 0 0,-14 1 0,2 1 0,-6-6 0,8 4 0,6-17 0,12 8 0,1-9 0,11 5 0,-4 0 0,16 0 0,-14 0 0,8 0 0,-11-6 0,5 4 0,-10-9 0,3 4 0,-16-1 0,3 3 0,-4 5 0</inkml:trace>
</inkml:ink>
</file>

<file path=ppt/ink/ink8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49.255"/>
    </inkml:context>
    <inkml:brush xml:id="br0">
      <inkml:brushProperty name="width" value="0.05" units="cm"/>
      <inkml:brushProperty name="height" value="0.05" units="cm"/>
      <inkml:brushProperty name="color" value="#F812CA"/>
    </inkml:brush>
  </inkml:definitions>
  <inkml:trace contextRef="#ctx0" brushRef="#br0">94 1 18267,'4'0'0,"13"0"2864,6 0-2864,4 0 1079,-14 0-1079,5 7 564,-4-5-564,4 5 1801,-16-7-1801,2 6 0,-10 1 0,6 6 0,0 5 0,-7 1 0,5 1 0,-5-2 0,7-5 0,0 5 0,0-4 0,0 9 0,0 6 0,0 7 0,0 10 0,-10 0 0,7 0 0,-17 0 0,17 0 0,-18 0 0,19-1 0,-16-8 0,17-3 0,-7-10 0,8 1 0,-7 0 0,5 10 0,-5-8 0,7 9 0,0-11 0,0-6 0,0-1 0,0 0 0,0-4 0,0 10 0,-6-10 0,4 4 0,-3-5 0,5 0 0,0 5 0,0 1 0,0 1 0,0-2 0,0-5 0,0-1 0,0 7 0,-6-11 0,4 14 0,-3-8 0,5 10 0,0-4 0,5-8 0,-3 5 0,4-4 0,-6 21 0,0 3 0,0-6 0,0-4 0,5-19 0,-3 8 0,3-2 0,-5 5 0,0-1 0,8 0 0,-6 2 0,5-1 0,-1-1 0,-5 0 0,5 2 0,-6-1 0,0-1 0,0-5 0,0 0 0,0 0 0,0 0 0,7 5 0,-5 1 0,5 1 0,-7-2 0,0-5 0,0 0 0,-6-6 0,-6-1 0,-2-6 0,-5 0 0,6 0 0,0 0 0,0 0 0,0 0 0,0 0 0,0 0 0,0 0 0,6 0 0,1 0 0</inkml:trace>
</inkml:ink>
</file>

<file path=ppt/ink/ink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49.591"/>
    </inkml:context>
    <inkml:brush xml:id="br0">
      <inkml:brushProperty name="width" value="0.05" units="cm"/>
      <inkml:brushProperty name="height" value="0.05" units="cm"/>
      <inkml:brushProperty name="color" value="#F812CA"/>
    </inkml:brush>
  </inkml:definitions>
  <inkml:trace contextRef="#ctx0" brushRef="#br0">14 366 24575,'-8'6'0,"3"1"0,10 0 0,8-1 0,1-12 0,4 4 0,7-27 0,-4 15 0,11-19 0,-3 9 0,1-3 0,7-16 0,0-2 0,-7 4 0,-10 9 0,-7 13 0,-12 1 0,5 4 0,-6-10 0,0 10 0,0 7 0,0 24 0,-6-1 0,5 12 0,-5 1 0,-1-7 0,5 19 0,-6-15 0,8-1 0,0-7 0,0-5 0,0 15 0,0-7 0,6 8 0,1-16 0,11-8 0,-3-5 0,3 0 0,-5 0 0,0-5 0,-1 3 0,3-15 0,-2 9 0,2-10 0,-1-1 0,1 0 0,-6-15 0,16-6 0,-20 2 0,24 4 0,-27 16 0,9 3 0,-11 2 0,0 0 0,0 0 0,6 6 0,-5-5 0,5 22 0,-6-7 0,0 15 0,0-5 0,-7 16 0,5-7 0,-5 23 0,-11 6 0,6-11 0,-8 8 0,13-23 0,7 0 0,0-1 0,0-4 0,11-7 0,-9-13 0,20-2 0,4-50 0,9 17 0,-2-23 0,-7 34 0,-19 24 0,4 2 0,-9 9 0,9-4 0,-9 6 0,4 0 0,-6 0 0,0 0 0,0 0 0,0 0 0,0 0 0,0 0 0,0-1 0,5-4 0,-3 3 0,9-10 0,-4 5 0,6-6 0,5-7 0,2 5 0,9-21 0,1 4 0,13-18 0,-4-7 0,-4 9 0,-9 3 0,-12 14 0,-7 5 0,7-5 0,-13 3 0,1 3 0,-4 0 0,-9 11 0,2 6 0,1 18 0,-5-1 0,12 5 0,-5-14 0,6 0 0,0 0 0,0 0 0,0 0 0,0 0 0,0 0 0,11-6 0,-3-1 0,11-6 0,-7 0 0,1 0 0,2-11 0,-8 8 0,1-8 0</inkml:trace>
</inkml:ink>
</file>

<file path=ppt/ink/ink8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51.887"/>
    </inkml:context>
    <inkml:brush xml:id="br0">
      <inkml:brushProperty name="width" value="0.05" units="cm"/>
      <inkml:brushProperty name="height" value="0.05" units="cm"/>
      <inkml:brushProperty name="color" value="#F812CA"/>
    </inkml:brush>
  </inkml:definitions>
  <inkml:trace contextRef="#ctx0" brushRef="#br0">0 14 24575,'0'-8'0,"0"3"0</inkml:trace>
</inkml:ink>
</file>

<file path=ppt/ink/ink8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52.891"/>
    </inkml:context>
    <inkml:brush xml:id="br0">
      <inkml:brushProperty name="width" value="0.05" units="cm"/>
      <inkml:brushProperty name="height" value="0.05" units="cm"/>
      <inkml:brushProperty name="color" value="#F812CA"/>
    </inkml:brush>
  </inkml:definitions>
  <inkml:trace contextRef="#ctx0" brushRef="#br0">1 14 17508,'0'-13'0</inkml:trace>
</inkml:ink>
</file>

<file path=ppt/ink/ink8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53.671"/>
    </inkml:context>
    <inkml:brush xml:id="br0">
      <inkml:brushProperty name="width" value="0.05" units="cm"/>
      <inkml:brushProperty name="height" value="0.05" units="cm"/>
      <inkml:brushProperty name="color" value="#F812CA"/>
    </inkml:brush>
  </inkml:definitions>
  <inkml:trace contextRef="#ctx0" brushRef="#br0">0 14 24575,'0'-8'0,"0"3"0</inkml:trace>
</inkml:ink>
</file>

<file path=ppt/ink/ink8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09:54.398"/>
    </inkml:context>
    <inkml:brush xml:id="br0">
      <inkml:brushProperty name="width" value="0.05" units="cm"/>
      <inkml:brushProperty name="height" value="0.05" units="cm"/>
      <inkml:brushProperty name="color" value="#F812CA"/>
    </inkml:brush>
  </inkml:definitions>
  <inkml:trace contextRef="#ctx0" brushRef="#br0">0 13 13277,'7'-5'0,"-1"3"0,-6-4 0</inkml:trace>
</inkml:ink>
</file>

<file path=ppt/ink/ink8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0:11.118"/>
    </inkml:context>
    <inkml:brush xml:id="br0">
      <inkml:brushProperty name="width" value="0.05" units="cm"/>
      <inkml:brushProperty name="height" value="0.05" units="cm"/>
      <inkml:brushProperty name="color" value="#F812CA"/>
    </inkml:brush>
  </inkml:definitions>
  <inkml:trace contextRef="#ctx0" brushRef="#br0">64 1 18814,'14'0'0,"-9"0"2643,22 0-2643,-14 0 983,28 0-983,-16 0 512,16 0-512,-23 0 1623,-16 0-1623,-4 6 0,-5 1 0,-4 6 0,9 5 0,-4 1 0,6 1 0,0-2 0,0-5 0,0-1 0,0 7 0,0 0 0,0 0 0,0 5 0,0-5 0,0 6 0,8-1 0,-7 1 0,7-1 0,-1 1 0,-5 29 0,5-12 0,3 24 0,-7-20 0,7 0 0,-10 0 0,0-1 0,0 1 0,0 21 0,0-16 0,0 24 0,0-17 0,0 0 0,0-3 0,0-19 0,0-2 0,0-9 0,0 0 0,0 10 0,0-13 0,0 12 0,0-19 0,0 3 0,0-5 0,0-1 0,0 1 0,0 6 0,0-5 0,0 5 0,0 9 0,-6-12 0,5 17 0,-5-19 0,0 4 0,5 10 0,-5-12 0,6 12 0,0-15 0,0 5 0,0-4 0,0 4 0,0-5 0,0 5 0,-6-9 0,5 12 0,-5-7 0,6 5 0,0-1 0,-7 1 0,5-5 0,-5 4 0,7-5 0,0 0 0,0 0 0,0 5 0,0-4 0,0 9 0,0-3 0,-6-7 0,4 9 0,-3-13 0,-1 3 0,4-1 0,-9-9 0,9-2 0,-9-2 0,-2-4 0,-1 6 0,-9 0 0,-19 0 0,17 0 0,-15 0 0,27 0 0,6-5 0,12 3 0,-2-4 0,8 6 0</inkml:trace>
</inkml:ink>
</file>

<file path=ppt/ink/ink8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0:01.395"/>
    </inkml:context>
    <inkml:brush xml:id="br0">
      <inkml:brushProperty name="width" value="0.05" units="cm"/>
      <inkml:brushProperty name="height" value="0.05" units="cm"/>
      <inkml:brushProperty name="color" value="#F812CA"/>
    </inkml:brush>
  </inkml:definitions>
  <inkml:trace contextRef="#ctx0" brushRef="#br0">259 25 10488,'-11'-14'0,"3"3"5049,-10 11-5049,5 0 2451,5 6-2451,-3-4 1415,9 9-1415,-14-10 5172,13 11-5172,-19-11 0,13 11 0,-18 4 0,2 9 0,6 5 0,-8-4 0,25-8 0,-15-3 0,15-2 0,-3-1 0,-1 1 0,4 5 0,-3-3 0,5 3 0,5-5 0,-3 0 0,9-1 0,-4 1 0,11-6 0,-3 5 0,3-11 0,9 5 0,-10-12 0,10 5 0,-9-25 0,-4 15 0,5-22 0,-5 13 0,1 1 0,-6 1 0,3 5 0,-11 0 0,5 11 0,-12-2 0,4 15 0,-9-4 0,9 6 0,-3 0 0,5 0 0,0 0 0,0 5 0,0-4 0,5 4 0,-3-5 0,9-5 0,-9 8 0,9-13 0,-4 14 0,6-16 0,5 5 0,2-6 0,4 0 0,-10 0 0,-3 0 0</inkml:trace>
</inkml:ink>
</file>

<file path=ppt/ink/ink8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0:02.107"/>
    </inkml:context>
    <inkml:brush xml:id="br0">
      <inkml:brushProperty name="width" value="0.05" units="cm"/>
      <inkml:brushProperty name="height" value="0.05" units="cm"/>
      <inkml:brushProperty name="color" value="#F812CA"/>
    </inkml:brush>
  </inkml:definitions>
  <inkml:trace contextRef="#ctx0" brushRef="#br0">0 1 24575,'11'7'0,"3"-1"0,10-6 0,-4 0 0,-2 0 0,-5 0 0,0 0 0,11 0 0,3 0 0,-6 0 0,-4 0 0</inkml:trace>
</inkml:ink>
</file>

<file path=ppt/ink/ink8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0:02.639"/>
    </inkml:context>
    <inkml:brush xml:id="br0">
      <inkml:brushProperty name="width" value="0.05" units="cm"/>
      <inkml:brushProperty name="height" value="0.05" units="cm"/>
      <inkml:brushProperty name="color" value="#F812CA"/>
    </inkml:brush>
  </inkml:definitions>
  <inkml:trace contextRef="#ctx0" brushRef="#br0">26 0 24575,'0'13'0,"0"14"0,0-10 0,-5 11 0,3-16 0,-4 7 0,6 0 0,0 6 0,0-1 0,0 1 0,0-6 0,0-1 0,0-5 0,0 5 0,0-4 0,-5-1 0,3-2 0,-4-9 0,6 3 0</inkml:trace>
</inkml:ink>
</file>

<file path=ppt/ink/ink8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0:03.384"/>
    </inkml:context>
    <inkml:brush xml:id="br0">
      <inkml:brushProperty name="width" value="0.05" units="cm"/>
      <inkml:brushProperty name="height" value="0.05" units="cm"/>
      <inkml:brushProperty name="color" value="#F812CA"/>
    </inkml:brush>
  </inkml:definitions>
  <inkml:trace contextRef="#ctx0" brushRef="#br0">1 0 24575,'19'0'0,"-1"0"0,-5 0 0,0 0 0,0 0 0,0 0 0,0 0 0,0 0 0,-6 0 0,-1 0 0</inkml:trace>
</inkml:ink>
</file>

<file path=ppt/ink/ink8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0:03.686"/>
    </inkml:context>
    <inkml:brush xml:id="br0">
      <inkml:brushProperty name="width" value="0.05" units="cm"/>
      <inkml:brushProperty name="height" value="0.05" units="cm"/>
      <inkml:brushProperty name="color" value="#F812CA"/>
    </inkml:brush>
  </inkml:definitions>
  <inkml:trace contextRef="#ctx0" brushRef="#br0">1 1 24575,'13'7'0,"10"-1"0,-7-6 0,13 0 0,-15 0 0,4 0 0,-5 0 0,0 0 0,0 0 0,-6 0 0,-1 0 0</inkml:trace>
</inkml:ink>
</file>

<file path=ppt/ink/ink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50.092"/>
    </inkml:context>
    <inkml:brush xml:id="br0">
      <inkml:brushProperty name="width" value="0.05" units="cm"/>
      <inkml:brushProperty name="height" value="0.05" units="cm"/>
      <inkml:brushProperty name="color" value="#F812CA"/>
    </inkml:brush>
  </inkml:definitions>
  <inkml:trace contextRef="#ctx0" brushRef="#br0">0 0 24575,'41'7'0,"-1"-1"0,38-6 0,-11 0 0,21 0 0,-35 0 0,6 0 0,-47 0 0,-6 0 0</inkml:trace>
</inkml:ink>
</file>

<file path=ppt/ink/ink8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0:05.102"/>
    </inkml:context>
    <inkml:brush xml:id="br0">
      <inkml:brushProperty name="width" value="0.05" units="cm"/>
      <inkml:brushProperty name="height" value="0.05" units="cm"/>
      <inkml:brushProperty name="color" value="#F812CA"/>
    </inkml:brush>
  </inkml:definitions>
  <inkml:trace contextRef="#ctx0" brushRef="#br0">0 1 13577,'4'0'0,"-1"0"4453,15 0-4453,-5 0 1908,0 0-1908,-1 0 1050,1 0-1050,0 0 3587,0 0-3587,-11 5 0,2-3 0,-10 3 0</inkml:trace>
</inkml:ink>
</file>

<file path=ppt/ink/ink8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0:06.997"/>
    </inkml:context>
    <inkml:brush xml:id="br0">
      <inkml:brushProperty name="width" value="0.05" units="cm"/>
      <inkml:brushProperty name="height" value="0.05" units="cm"/>
      <inkml:brushProperty name="color" value="#F812CA"/>
    </inkml:brush>
  </inkml:definitions>
  <inkml:trace contextRef="#ctx0" brushRef="#br0">163 0 24575,'7'6'0,"-1"1"0,-6 6 0,0 5 0,0 2 0,0-1 0,0-1 0,0 0 0,0 1 0,0 6 0,0 0 0,0-1 0,0 1 0,0-1 0,0 1 0,-8 0 0,7-1 0,-7 1 0,8-1 0,0 1 0,0-1 0,0 11 0,0-9 0,0 18 0,0-8 0,-7 1 0,5-3 0,-13 1 0,14-7 0,-7 7 0,8-10 0,-7-1 0,5 1 0,-5 10 0,7-7 0,0 7 0,-8-10 0,6-1 0,-15 10 0,14-7 0,-14 7 0,15-9 0,-5 0 0,7-1 0,0 1 0,-8 10 0,6-7 0,-5 7 0,7-15 0,0-2 0,0-5 0,0 5 0,0-4 0,0 5 0,0-6 0,0 0 0,0 0 0,0 0 0,0 5 0,0-4 0,-10 19 0,7-17 0,-7 12 0,10-1 0,0-10 0,0 10 0,0-14 0,0 0 0,0 0 0,-6 0 0,5 0 0,-5 0 0,6 0 0,0 0 0,0 0 0,0-1 0,0 7 0,0 0 0,0 0 0,0-1 0,0-5 0,0 0 0,0 0 0,0 0 0,0 0 0,0 0 0,0 0 0,0 0 0,0 0 0,0-1 0,0 1 0,0 0 0,0 0 0,0 0 0,6-6 0,1-1 0,6-6 0,5 0 0,-4 0 0,37 0 0,-30 0 0,30 0 0,-36 0 0,-2-6 0,-2 5 0,-4-5 0,0 6 0,-1 0 0</inkml:trace>
</inkml:ink>
</file>

<file path=ppt/ink/ink8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0:19.435"/>
    </inkml:context>
    <inkml:brush xml:id="br0">
      <inkml:brushProperty name="width" value="0.05" units="cm"/>
      <inkml:brushProperty name="height" value="0.05" units="cm"/>
      <inkml:brushProperty name="color" value="#F812CA"/>
    </inkml:brush>
  </inkml:definitions>
  <inkml:trace contextRef="#ctx0" brushRef="#br0">66 11 17749,'-19'6'0,"10"1"3068,-8 6-3068,15 0 1169,-9-6-1169,9 9 615,-3 9-615,5 2 1974,0 9-1974,0-17 0,0-1 0,5-11 0,-3 5 0,9-11 0,-4 11 0,6-11 0,0 5 0,0-6 0,0 0 0,5 0 0,-4 0 0,-1-6 0,3 5 0,2-20 0,-3 11 0,6-7 0,-19 0 0,3 4 0,-5-7 0,6 8 0,-5-5 0,5 3 0,-6-10 0,0 4 0,-6 8 0,5 0 0,-11 11 0,11-11 0,-11 11 0,5-5 0,-11 6 0,-2 0 0,1 0 0,1 0 0,5 6 0,6-5 0,1 5 0</inkml:trace>
</inkml:ink>
</file>

<file path=ppt/ink/ink8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0:20.573"/>
    </inkml:context>
    <inkml:brush xml:id="br0">
      <inkml:brushProperty name="width" value="0.05" units="cm"/>
      <inkml:brushProperty name="height" value="0.05" units="cm"/>
      <inkml:brushProperty name="color" value="#F812CA"/>
    </inkml:brush>
  </inkml:definitions>
  <inkml:trace contextRef="#ctx0" brushRef="#br0">45 0 24575,'0'18'0,"-6"-9"0,5 22 0,-11-20 0,11 16 0,-5-14 0,0 0 0,5 5 0,-5-4 0,6 5 0,0-7 0,0 7 0,0 0 0,-6 0 0,10-12 0,-8-3 0,10-10 0</inkml:trace>
</inkml:ink>
</file>

<file path=ppt/ink/ink8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0:22.195"/>
    </inkml:context>
    <inkml:brush xml:id="br0">
      <inkml:brushProperty name="width" value="0.05" units="cm"/>
      <inkml:brushProperty name="height" value="0.05" units="cm"/>
      <inkml:brushProperty name="color" value="#F812CA"/>
    </inkml:brush>
  </inkml:definitions>
  <inkml:trace contextRef="#ctx0" brushRef="#br0">40 35 24575,'-8'5'0,"-3"3"0,9 10 0,-9-4 0,9 4 0,-3-5 0,5 0 0,0 16 0,0-12 0,5 7 0,-3-12 0,9-11 0,-9 10 0,9-9 0,2 4 0,6-6 0,6 0 0,-4-11 0,-9-3 0,1 0 0,-11-8 0,3 9 0,-5-12 0,8 0 0,-6 0 0,5 6 0,-7 1 0,0 5 0,-6 6 0,-6 1 0,-3 6 0,-3 0 0,11-6 0,-10 5 0,14-5 0,-8 6 0</inkml:trace>
</inkml:ink>
</file>

<file path=ppt/ink/ink8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0:23.343"/>
    </inkml:context>
    <inkml:brush xml:id="br0">
      <inkml:brushProperty name="width" value="0.05" units="cm"/>
      <inkml:brushProperty name="height" value="0.05" units="cm"/>
      <inkml:brushProperty name="color" value="#F812CA"/>
    </inkml:brush>
  </inkml:definitions>
  <inkml:trace contextRef="#ctx0" brushRef="#br0">1 1 18422,'4'0'0,"-8"0"0,15 0 0</inkml:trace>
</inkml:ink>
</file>

<file path=ppt/ink/ink8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0:23.591"/>
    </inkml:context>
    <inkml:brush xml:id="br0">
      <inkml:brushProperty name="width" value="0.05" units="cm"/>
      <inkml:brushProperty name="height" value="0.05" units="cm"/>
      <inkml:brushProperty name="color" value="#F812CA"/>
    </inkml:brush>
  </inkml:definitions>
  <inkml:trace contextRef="#ctx0" brushRef="#br0">1 14 24575,'7'-6'0,"-1"4"0,-6-3 0</inkml:trace>
</inkml:ink>
</file>

<file path=ppt/ink/ink8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0:35.179"/>
    </inkml:context>
    <inkml:brush xml:id="br0">
      <inkml:brushProperty name="width" value="0.05" units="cm"/>
      <inkml:brushProperty name="height" value="0.05" units="cm"/>
      <inkml:brushProperty name="color" value="#F812CA"/>
    </inkml:brush>
  </inkml:definitions>
  <inkml:trace contextRef="#ctx0" brushRef="#br0">27 53 24575,'0'13'0,"-6"-5"0,-1 9 0,0-9 0,1 17 0,6-11 0,0 5 0,0-6 0,0-1 0,6-4 0,1 3 0,6-9 0,0 3 0,-1-5 0,1 0 0,0 0 0,0 0 0,0 0 0,0-6 0,0 5 0,-6-11 0,4 5 0,-9-6 0,4 0 0,-1 6 0,-3-5 0,4 5 0,-1-6 0,-3 0 0,3 0 0,1 6 0,-4-5 0,3 5 0,-10 0 0,3-5 0,-9 5 0,3-6 0,-5 6 0,0-5 0,0 11 0,-5-5 0,10 12 0,-14-5 0,8 12 0,-6-11 0,8 5 0,6-7 0</inkml:trace>
</inkml:ink>
</file>

<file path=ppt/ink/ink8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0:36.756"/>
    </inkml:context>
    <inkml:brush xml:id="br0">
      <inkml:brushProperty name="width" value="0.05" units="cm"/>
      <inkml:brushProperty name="height" value="0.05" units="cm"/>
      <inkml:brushProperty name="color" value="#F812CA"/>
    </inkml:brush>
  </inkml:definitions>
  <inkml:trace contextRef="#ctx0" brushRef="#br0">128 26 18169,'0'-13'0,"-6"6"2903,-1 1-2903,-6 6 1096,6 6-1096,-10-5 573,3 5-573,1 0 1834,-4-5-1834,16 11 0,-11-11 0,11 11 0,-5 0 0,0 2 0,5 9 0,-5-3 0,6-1 0,0-1 0,0-5 0,0 0 0,5-6 0,-3 5 0,9-11 0,-9 11 0,9-11 0,-4 5 0,6-6 0,-6 5 0,5-3 0,-5 4 0,6-6 0,5 0 0,2 0 0,-7-6 0,9 4 0,-14-9 0,11 4 0,-5-12 0,-6 5 0,5-4 0,-12 5 0,5 0 0,-6 0 0,0 0 0,0 0 0,-6 0 0,5 0 0,-5-5 0,6 3 0,-11 3 0,-3 6 0,0 6 0,3 0 0</inkml:trace>
</inkml:ink>
</file>

<file path=ppt/ink/ink8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0:38.479"/>
    </inkml:context>
    <inkml:brush xml:id="br0">
      <inkml:brushProperty name="width" value="0.05" units="cm"/>
      <inkml:brushProperty name="height" value="0.05" units="cm"/>
      <inkml:brushProperty name="color" value="#F812CA"/>
    </inkml:brush>
  </inkml:definitions>
  <inkml:trace contextRef="#ctx0" brushRef="#br0">0 246 24575,'0'13'0,"0"0"0,0 5 0,0 1 0,0 1 0,0-2 0,6-5 0,-5 5 0,11-10 0,-11 9 0,11-16 0,-11-1 0,5-7 0,-6-6 0,0 0 0,7-5 0,-5-2 0,23-17 0,-10-1 0,16-11 0,-9 3 0,1 0 0,-10 9 0,3 8 0,-14 11 0,3 17 0,6-4 0,-2 11 0,9-6 0,0-7-6784,31 5 6784,-7-5 0,14-1 0,-22 6 0,-14-5 0,-14 7 0,-7 0 0,-12 6 6784,0 1-6784,6 6 0,1-6 0,6-1 0</inkml:trace>
</inkml:ink>
</file>

<file path=ppt/ink/ink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51.481"/>
    </inkml:context>
    <inkml:brush xml:id="br0">
      <inkml:brushProperty name="width" value="0.05" units="cm"/>
      <inkml:brushProperty name="height" value="0.05" units="cm"/>
      <inkml:brushProperty name="color" value="#F812CA"/>
    </inkml:brush>
  </inkml:definitions>
  <inkml:trace contextRef="#ctx0" brushRef="#br0">0 76 24575,'0'24'0,"0"-4"0,0-2 0,0 0 0,0 1 0,0 6 0,0 0 0,0-6 0,0-1 0,0-5 0,0-12 0,0-13 0,0-4 0,0-8 0,8 6 0,-7-2 0,22-9 0,-12 4 0,14-4 0,-1 0 0,-7 8 0,5-2 0,-9 10 0,5-1 0,-9 12 0,2 2 0,-11 13 0,0 0 0,0-1 0,0-4 0,0-3 0</inkml:trace>
</inkml:ink>
</file>

<file path=ppt/ink/ink8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0:39.320"/>
    </inkml:context>
    <inkml:brush xml:id="br0">
      <inkml:brushProperty name="width" value="0.05" units="cm"/>
      <inkml:brushProperty name="height" value="0.05" units="cm"/>
      <inkml:brushProperty name="color" value="#F812CA"/>
    </inkml:brush>
  </inkml:definitions>
  <inkml:trace contextRef="#ctx0" brushRef="#br0">7 39 24575,'6'-13'0,"6"6"0,2 1 0,4 0 0,-5 5 0,5-5 0,-3 6 0,-3 11 0,-6 12 0,-6-1 0,0 6 0,0-10 0,0 1 0,-8 6 0,7-6 0,-13-1 0,-2 5 0,-5-7 0,-8 2 0,9-11 0,8-13 0,17 5 0,18-5 0,-1 0 0,6 5 0,-16-5 0,1 6 0,0 0 0,0 0 0,0 0 0,0 0 0,5 0 0,-4 0 0,-1-6 0,-8 5 0,-5-5 0</inkml:trace>
</inkml:ink>
</file>

<file path=ppt/ink/ink8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0:40.025"/>
    </inkml:context>
    <inkml:brush xml:id="br0">
      <inkml:brushProperty name="width" value="0.05" units="cm"/>
      <inkml:brushProperty name="height" value="0.05" units="cm"/>
      <inkml:brushProperty name="color" value="#F812CA"/>
    </inkml:brush>
  </inkml:definitions>
  <inkml:trace contextRef="#ctx0" brushRef="#br0">1 0 24575,'4'0'0,"-8"0"0,15 0 0</inkml:trace>
</inkml:ink>
</file>

<file path=ppt/ink/ink8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0:48.946"/>
    </inkml:context>
    <inkml:brush xml:id="br0">
      <inkml:brushProperty name="width" value="0.05" units="cm"/>
      <inkml:brushProperty name="height" value="0.05" units="cm"/>
      <inkml:brushProperty name="color" value="#F812CA"/>
    </inkml:brush>
  </inkml:definitions>
  <inkml:trace contextRef="#ctx0" brushRef="#br0">52 12 13099,'-6'-7'0,"5"7"4576,-11 2-4576,11 9 1993,-11-10-1993,11 11 1104,-11 1-1104,11 1 3803,-5 10-3803,6-5 0,0 1 0,6-2 0,-5-5 0,11 0 0,-5-6 0,0 4 0,5-9 0,0 3 0,7-5 0,1 0 0,3-7 0,-9 5 0,-1-11 0,-2 12 0,-10-11 0,5 5 0,0 0 0,-5-20 0,5 17 0,-6-23 0,0 13 0,-6 1 0,5 0 0,-11 12 0,5 1 0,-11 6 0,9 6 0,-22-4 0,26 3 0,-16-5 0</inkml:trace>
</inkml:ink>
</file>

<file path=ppt/ink/ink8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0:50.619"/>
    </inkml:context>
    <inkml:brush xml:id="br0">
      <inkml:brushProperty name="width" value="0.05" units="cm"/>
      <inkml:brushProperty name="height" value="0.05" units="cm"/>
      <inkml:brushProperty name="color" value="#F812CA"/>
    </inkml:brush>
  </inkml:definitions>
  <inkml:trace contextRef="#ctx0" brushRef="#br0">73 0 24575,'-15'11'0,"8"3"0,-8 10 0,13 1 0,-11-12 0,12 19 0,-11-27 0,11 26 0,-5-17 0,6 10 0,0-4 0,11-8 0,2 1 0,12-11 0,-6 5 0,0-7 0,-7 0 0,1 0 0,2-11 0,3 1 0,-2-8 0,-4-2 0,-6 6 0,-6-5 0,-6 6 0,5 0 0,-11 0 0,4-5 0,-6 10 0,0-3 0,-5 11 0,4 11 0,-4-9 0,3 20 0,2-13 0,6 3 0,2-6 0</inkml:trace>
</inkml:ink>
</file>

<file path=ppt/ink/ink8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0:52.328"/>
    </inkml:context>
    <inkml:brush xml:id="br0">
      <inkml:brushProperty name="width" value="0.05" units="cm"/>
      <inkml:brushProperty name="height" value="0.05" units="cm"/>
      <inkml:brushProperty name="color" value="#F812CA"/>
    </inkml:brush>
  </inkml:definitions>
  <inkml:trace contextRef="#ctx0" brushRef="#br0">56 21 24575,'-7'5'0,"-4"3"0,9 5 0,-9-6 0,9 9 0,-11-2 0,11 5 0,-5 0 0,7-1 0,6-4 0,1-2 0,0 0 0,4-11 0,2 5 0,1-6 0,9 0 0,-3 0 0,-7-11 0,9 8 0,-19-19 0,13 14 0,-14-11 0,4 6 0,-1 0 0,-3-5 0,4 4 0,-12 1 0,4 2 0,-9 9 0,4-9 0,-6 9 0,5-9 0,-3 9 0,9-9 0,-9 15 0,9-8 0,-4 10 0</inkml:trace>
</inkml:ink>
</file>

<file path=ppt/ink/ink8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0:53.311"/>
    </inkml:context>
    <inkml:brush xml:id="br0">
      <inkml:brushProperty name="width" value="0.05" units="cm"/>
      <inkml:brushProperty name="height" value="0.05" units="cm"/>
      <inkml:brushProperty name="color" value="#F812CA"/>
    </inkml:brush>
  </inkml:definitions>
  <inkml:trace contextRef="#ctx0" brushRef="#br0">0 0 24575,'7'0'0,"-1"0"0</inkml:trace>
</inkml:ink>
</file>

<file path=ppt/ink/ink8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7-22T10:11:18.388"/>
    </inkml:context>
    <inkml:brush xml:id="br0">
      <inkml:brushProperty name="width" value="0.2" units="cm"/>
      <inkml:brushProperty name="height" value="0.4" units="cm"/>
      <inkml:brushProperty name="color" value="#FFFC00"/>
      <inkml:brushProperty name="transparency" value="152"/>
      <inkml:brushProperty name="tip" value="rectangle"/>
      <inkml:brushProperty name="rasterOp" value="maskPen"/>
    </inkml:brush>
  </inkml:definitions>
  <inkml:trace contextRef="#ctx0" brushRef="#br0">1 0,'20'22,"-8"1,0-22,-11 10,17-3,1 10,-3 2,6-6,-20 8,9-19,-10 13,16-7,-8-1,9-1,-5-1,-1-5,1 5,2 5,-2-9,-4 20,-3-13,-1 3,-3 5,9-15,-4 15,6-15,2 14,3-6,8 18,4-1,-4 3,-2-1,1 0,-8-15,7 13,-11-25,3 20,-3-19,3 19,-2-20,-6 15,9-15,-14 9,19-10,-20 16,30-14,-22 14,18-16,-8 16,-3-4,3 1,-5 3,-3-16,-4 10,8-9,-13 9,19-3,-14-1,5 4,3-9,-7 9,14-9,-14 9,12-10,-12 11,9-11,-11 11,10-11,-9 5,10 0,-5-5,0 11,0-11,0 5,1 5,0-9,0 15,4-8,11-2,-2 8,2-13,-6 12,-9-12,4 5,-10-1,8-4,-13 9,14-9,-10 3,0 1,15-5,-12 5,14 0,-11-5,0 5,0-6,5 0,-10 6,14-5,-13 5,9-6,-5 6,0-5,5 5,1 1,6-5,-12 11,9-12,-13 5,9 0,0-5,1 12,6-11,-1 13,1-13,0 5,-6-7,-7 0,-6 0</inkml:trace>
</inkml:ink>
</file>

<file path=ppt/ink/ink8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7-22T10:11:31.599"/>
    </inkml:context>
    <inkml:brush xml:id="br0">
      <inkml:brushProperty name="width" value="0.2" units="cm"/>
      <inkml:brushProperty name="height" value="0.4" units="cm"/>
      <inkml:brushProperty name="color" value="#FFFC00"/>
      <inkml:brushProperty name="transparency" value="158"/>
      <inkml:brushProperty name="tip" value="rectangle"/>
      <inkml:brushProperty name="rasterOp" value="maskPen"/>
    </inkml:brush>
  </inkml:definitions>
  <inkml:trace contextRef="#ctx0" brushRef="#br0">0 1,'11'43,"-5"-11,21-8,-7-17,11 25,-5-19,6 20,-7-17,-1 1,12 16,-19-14,16 15,-25-27,20 16,-7-19,4 22,-7-23,-3 13,3-14,-10 9,9-9,-15 9,9-9,1 9,3-10,3 11,-5-11,-1 5,7 1,-5-5,4 11,-5-11,-6 9,10-9,-9 9,20 6,-13-8,9 17,-16-17,10 3,-16 5,20-7,-12 14,18 1,-9 1,9-1,-12-7,7-1,-9-10,-2 6,5-11,-8 9,9-10,-5 11,14 0,-10-4,5 13,-6-18,-13 19,14-20,-16 15,10-16,-3 11,5-11,-6 11,9-11,-7 11,9-11,0 12,-4-11,-1 11,-2-12,-10 11,22-3,-13-2,19 0,-21-1,9-4,-10 3,6-5,5 8,11-7,-7 7,5-3,-9-3,-9 9,13-9,-14 9,10-4,-5 6,5 2,-4-8,4 6,-5-11,-5 9,8-9,-13 9,14-9,-16 9,10-9,-3 9,5-4,14 0,-10 5,10-11,-14 5,0-6,0 0</inkml:trace>
</inkml:ink>
</file>

<file path=ppt/ink/ink8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8:45:05.625"/>
    </inkml:context>
    <inkml:brush xml:id="br0">
      <inkml:brushProperty name="width" value="0.05" units="cm"/>
      <inkml:brushProperty name="height" value="0.05" units="cm"/>
      <inkml:brushProperty name="color" value="#F812CA"/>
    </inkml:brush>
  </inkml:definitions>
  <inkml:trace contextRef="#ctx0" brushRef="#br0">0 1 24575,'0'31'0,"0"-1"0,0 39 0,0-30 0,0 32 0,0-51 0,0 8 0,0-20 0,0-1 0,0-1 0,3-2 0,-3 2 0,3-3 0,-3 5 0,0-1 0,3-1 0,-3 5 0,3 0 0,-3 5 0,0-1 0,0 0 0,0 0 0,0-3 0,0 2 0,0-3 0,0 2 0,0 1 0,0-7 0,0 4 0,0-5 0,0 2 0,0-1 0,0-2 0,0 2 0,0-1 0,0 5 0,0 0 0,0 1 0,0-3 0,0-1 0,0-2 0,0 1 0,0-4 0,0-1 0</inkml:trace>
</inkml:ink>
</file>

<file path=ppt/ink/ink8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8:48:12.478"/>
    </inkml:context>
    <inkml:brush xml:id="br0">
      <inkml:brushProperty name="width" value="0.05" units="cm"/>
      <inkml:brushProperty name="height" value="0.05" units="cm"/>
      <inkml:brushProperty name="color" value="#F812CA"/>
    </inkml:brush>
  </inkml:definitions>
  <inkml:trace contextRef="#ctx0" brushRef="#br0">5 49 24575,'0'11'0,"0"-4"-9831,0 4 8341,0-1 4308,0-3-2818,0 6 0,0-6 1719,0 4-1719,0-5 0,0 2 0,0-1 6784,0-1-6784,0 1 0,0-1 0,0 1 0,0 1 0,0-2 0,0 1 0,0-1 0,0 1 0,0 0 0,0-1 0,0 2 0,0-2 0,0 0 0,0 1 0,2-3 0,-1 1 0,3-4 0,0 5 0,0-2 0,2 1 0,-1 2 0,1 0 0,-1 0 0,0-1 0,1-2 0,-1-2 0,1-2 0,-1 0 0,0 0 0,0 0 0,1 0 0,0-2 0,-1 1 0,1-2 0,-1 0 0,1 2 0,0-2 0,-1 3 0,-2-4 0,0 2 0,0-5 0,-3 0 0,4 1 0,-3-1 0,4 3 0,-4-2 0,4 2 0,-3-3 0,2 0 0,1 0 0,-4 0 0,1 0 0,0 0 0,-1 1 0,2-2 0,-3 1 0,2 4 0,-1-4 0,1 3 0,-2-2 0,0-1 0,0 0 0,0 1 0,0-1 0,0 1 0,0-1 0,0-1 0,0 2 0,0-1 0,0 1 0,0-2 0,0 1 0,0 1 0,-2-1 0,-1 3 0,0-1 0,-2 4 0,2-5 0,-3 5 0,3-5 0,-2 5 0,5-5 0,-6 6 0,5-7 0,-3 7 0,1-6 0,0 3 0,-2-1 0,1-3 0,-1 5 0,-1-2 0,2 0 0,-2 4 0,1 0 0,-9 0 0,6 0 0,-6 0 0,8 0 0,2 3 0,-2 1 0,0 2 0,1 2 0,-4 1 0,3-1 0,-2 2 0,4-3 0,2-3 0,2-2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7:21:56.184"/>
    </inkml:context>
    <inkml:brush xml:id="br0">
      <inkml:brushProperty name="width" value="0.05" units="cm"/>
      <inkml:brushProperty name="height" value="0.05" units="cm"/>
      <inkml:brushProperty name="color" value="#004F8B"/>
    </inkml:brush>
  </inkml:definitions>
  <inkml:trace contextRef="#ctx0" brushRef="#br0">588 49 24575,'-16'-9'0,"7"-5"0,-5 12 0,12-12 0,-12 12 0,5-5 0,-7 7 0,-1 0 0,1 0 0,7 7 0,-5 2 0,12 7 0,-12-7 0,12 5 0,-12-5 0,12 8 0,-5-1 0,0 0 0,5 0 0,-5 7 0,0-13 0,5 18 0,-5-11 0,-1 7 0,7-1 0,-7-7 0,8 0 0,0 0 0,-7 0 0,5 0 0,-5 0 0,7 1 0,0-1 0,0 0 0,0 0 0,0 0 0,0 0 0,0 0 0,0 0 0,-7 1 0,5 6 0,-5-5 0,7 5 0,0-7 0,0 0 0,0 7 0,0 1 0,0 7 0,0 7 0,0-12 0,0 4 0,7-14 0,-5 0 0,5 0 0,-7 7 0,0 1 0,0 7 0,0 0 0,-9 14 0,7-18 0,-7 10 0,9-21 0,-7 0 0,5 0 0,-5 0 0,7 0 0,0 8 0,-8-6 0,7 5 0,-7-7 0,8 0 0,0 0 0,-7 0 0,6 1 0,-7-1 0,8 0 0,-7 7 0,5-5 0,-5 5 0,0-7 0,5 1 0,-5 17 0,0-13 0,5 13 0,-5-18 0,0 0 0,5 1 0,-5-1 0,0-7 0,5 23 0,-12-25 0,12 32 0,-13-36 0,14 25 0,-14-18 0,6 6 0,-7-2 0,0-12 0,0 5 0,0-7 0,7-7 0,-12-4 0,8-12 0,-3 3 0,0 5 0,14 7 0,-5 8 0</inkml:trace>
</inkml:ink>
</file>

<file path=ppt/ink/ink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52.359"/>
    </inkml:context>
    <inkml:brush xml:id="br0">
      <inkml:brushProperty name="width" value="0.05" units="cm"/>
      <inkml:brushProperty name="height" value="0.05" units="cm"/>
      <inkml:brushProperty name="color" value="#F812CA"/>
    </inkml:brush>
  </inkml:definitions>
  <inkml:trace contextRef="#ctx0" brushRef="#br0">0 257 24575,'13'0'0,"0"0"0,10-15 0,-3 11 0,22-29 0,-3 13 0,5-17 0,-11 8 0,-10 5 0,-14 6 0,8 11 0,-15-10 0,9 8 0,-11-9 0,0 5 0,-6 6 0,-1 1 0,-6 6 0,6 6 0,-5-5 0,4 16 0,-7-3 0,-2 10 0,8-4 0,-6 3 0,13-9 0,-5 4 0,7-5 0,0 0 0,0 5 0,0-4 0,11-1 0,-3-8 0,10-5 0,1 0 0,9 0 0,-1 0 0,17 0 0,-17 0 0,-4 0 0,-12 0 0</inkml:trace>
</inkml:ink>
</file>

<file path=ppt/ink/ink9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8:48:17.064"/>
    </inkml:context>
    <inkml:brush xml:id="br0">
      <inkml:brushProperty name="width" value="0.05" units="cm"/>
      <inkml:brushProperty name="height" value="0.05" units="cm"/>
      <inkml:brushProperty name="color" value="#F812CA"/>
    </inkml:brush>
  </inkml:definitions>
  <inkml:trace contextRef="#ctx0" brushRef="#br0">0 1 24575,'0'13'0,"0"11"0,3-6 0,0 3 0,3-7 0,0-6 0,0 3 0,2-2 0,1-1 0,2 2 0,-5-3 0,2-1 0,-8 2 0,5-2 0,-5 1 0,3 0 0,0-1 0,-3 1 0,5 0 0,-4-1 0,4 2 0,-2-2 0,0 1 0,2 1 0,-4-2 0,4 1 0,-4-1 0,3 2 0,-1-4 0,3 2 0,-1-6 0,-2 6 0,2-5 0,-2 2 0,0 0 0,2-2 0,-2 4 0,2-4 0,-1 5 0,0-5 0,-1 2 0,3-3 0,-1 0 0,-2 4 0,2-4 0,0 3 0,2 0 0,4-2 0,-5 5 0,2-5 0,-2 2 0,-1-1 0,1-1 0,-5 2 0,-4-3 0,0 4 0,-5 0 0,5 0 0,-2 1 0,-7 3 0,2-1 0,-10 8 0,6-3 0,-2-1 0,4 0 0,3-4 0,-1 1 0,-2-1 0,3 4 0,-1-3 0,-2 3 0,6-5 0,-3 6 0,3-5 0,0 3 0,1-2 0,2-1 0,-3-1 0,5 2 0,-3-2 0,3 1 0,-4 0 0,4 0 0,-2 0 0,3-1 0,0 0 0,0 1 0,0-2 0,0-1 0,0-1 0</inkml:trace>
</inkml:ink>
</file>

<file path=ppt/ink/ink9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8:48:49.223"/>
    </inkml:context>
    <inkml:brush xml:id="br0">
      <inkml:brushProperty name="width" value="0.05" units="cm"/>
      <inkml:brushProperty name="height" value="0.05" units="cm"/>
      <inkml:brushProperty name="color" value="#F812CA"/>
    </inkml:brush>
  </inkml:definitions>
  <inkml:trace contextRef="#ctx0" brushRef="#br0">0 1 24575,'0'31'0,"0"-1"0,0 39 0,0-30 0,0 32 0,0-51 0,0 8 0,0-20 0,0-1 0,0-1 0,3-2 0,-3 2 0,3-3 0,-3 5 0,0-1 0,3-1 0,-3 5 0,3 0 0,-3 5 0,0-1 0,0 0 0,0 0 0,0-3 0,0 2 0,0-3 0,0 2 0,0 1 0,0-7 0,0 4 0,0-5 0,0 2 0,0-1 0,0-2 0,0 2 0,0-1 0,0 5 0,0 0 0,0 1 0,0-3 0,0-1 0,0-2 0,0 1 0,0-4 0,0-1 0</inkml:trace>
</inkml:ink>
</file>

<file path=ppt/ink/ink9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8:48:49.225"/>
    </inkml:context>
    <inkml:brush xml:id="br0">
      <inkml:brushProperty name="width" value="0.05" units="cm"/>
      <inkml:brushProperty name="height" value="0.05" units="cm"/>
      <inkml:brushProperty name="color" value="#F812CA"/>
    </inkml:brush>
  </inkml:definitions>
  <inkml:trace contextRef="#ctx0" brushRef="#br0">0 1 24575,'0'13'0,"0"11"0,3-6 0,0 3 0,3-7 0,0-6 0,0 3 0,2-2 0,1-1 0,2 2 0,-5-3 0,2-1 0,-8 2 0,5-2 0,-5 1 0,3 0 0,0-1 0,-3 1 0,5 0 0,-4-1 0,4 2 0,-2-2 0,0 1 0,2 1 0,-4-2 0,4 1 0,-4-1 0,3 2 0,-1-4 0,3 2 0,-1-6 0,-2 6 0,2-5 0,-2 2 0,0 0 0,2-2 0,-2 4 0,2-4 0,-1 5 0,0-5 0,-1 2 0,3-3 0,-1 0 0,-2 4 0,2-4 0,0 3 0,2 0 0,4-2 0,-5 5 0,2-5 0,-2 2 0,-1-1 0,1-1 0,-5 2 0,-4-3 0,0 4 0,-5 0 0,5 0 0,-2 1 0,-7 3 0,2-1 0,-10 8 0,6-3 0,-2-1 0,4 0 0,3-4 0,-1 1 0,-2-1 0,3 4 0,-1-3 0,-2 3 0,6-5 0,-3 6 0,3-5 0,0 3 0,1-2 0,2-1 0,-3-1 0,5 2 0,-3-2 0,3 1 0,-4 0 0,4 0 0,-2 0 0,3-1 0,0 0 0,0 1 0,0-2 0,0-1 0,0-1 0</inkml:trace>
</inkml:ink>
</file>

<file path=ppt/ink/ink9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8:48:57.584"/>
    </inkml:context>
    <inkml:brush xml:id="br0">
      <inkml:brushProperty name="width" value="0.05" units="cm"/>
      <inkml:brushProperty name="height" value="0.05" units="cm"/>
      <inkml:brushProperty name="color" value="#F812CA"/>
    </inkml:brush>
  </inkml:definitions>
  <inkml:trace contextRef="#ctx0" brushRef="#br0">0 1 24575,'0'31'0,"0"-1"0,0 39 0,0-30 0,0 32 0,0-51 0,0 8 0,0-20 0,0-1 0,0-1 0,3-2 0,-3 2 0,3-3 0,-3 5 0,0-1 0,3-1 0,-3 5 0,3 0 0,-3 5 0,0-1 0,0 0 0,0 0 0,0-3 0,0 2 0,0-3 0,0 2 0,0 1 0,0-7 0,0 4 0,0-5 0,0 2 0,0-1 0,0-2 0,0 2 0,0-1 0,0 5 0,0 0 0,0 1 0,0-3 0,0-1 0,0-2 0,0 1 0,0-4 0,0-1 0</inkml:trace>
</inkml:ink>
</file>

<file path=ppt/ink/ink9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8:48:57.586"/>
    </inkml:context>
    <inkml:brush xml:id="br0">
      <inkml:brushProperty name="width" value="0.05" units="cm"/>
      <inkml:brushProperty name="height" value="0.05" units="cm"/>
      <inkml:brushProperty name="color" value="#F812CA"/>
    </inkml:brush>
  </inkml:definitions>
  <inkml:trace contextRef="#ctx0" brushRef="#br0">0 1 24575,'0'13'0,"0"11"0,3-6 0,0 3 0,3-7 0,0-6 0,0 3 0,2-2 0,1-1 0,2 2 0,-5-3 0,2-1 0,-8 2 0,5-2 0,-5 1 0,3 0 0,0-1 0,-3 1 0,5 0 0,-4-1 0,4 2 0,-2-2 0,0 1 0,2 1 0,-4-2 0,4 1 0,-4-1 0,3 2 0,-1-4 0,3 2 0,-1-6 0,-2 6 0,2-5 0,-2 2 0,0 0 0,2-2 0,-2 4 0,2-4 0,-1 5 0,0-5 0,-1 2 0,3-3 0,-1 0 0,-2 4 0,2-4 0,0 3 0,2 0 0,4-2 0,-5 5 0,2-5 0,-2 2 0,-1-1 0,1-1 0,-5 2 0,-4-3 0,0 4 0,-5 0 0,5 0 0,-2 1 0,-7 3 0,2-1 0,-10 8 0,6-3 0,-2-1 0,4 0 0,3-4 0,-1 1 0,-2-1 0,3 4 0,-1-3 0,-2 3 0,6-5 0,-3 6 0,3-5 0,0 3 0,1-2 0,2-1 0,-3-1 0,5 2 0,-3-2 0,3 1 0,-4 0 0,4 0 0,-2 0 0,3-1 0,0 0 0,0 1 0,0-2 0,0-1 0,0-1 0</inkml:trace>
</inkml:ink>
</file>

<file path=ppt/ink/ink9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8:49:03.319"/>
    </inkml:context>
    <inkml:brush xml:id="br0">
      <inkml:brushProperty name="width" value="0.05" units="cm"/>
      <inkml:brushProperty name="height" value="0.05" units="cm"/>
      <inkml:brushProperty name="color" value="#F812CA"/>
    </inkml:brush>
  </inkml:definitions>
  <inkml:trace contextRef="#ctx0" brushRef="#br0">0 1 24575,'0'31'0,"0"-1"0,0 39 0,0-30 0,0 32 0,0-51 0,0 8 0,0-20 0,0-1 0,0-1 0,3-2 0,-3 2 0,3-3 0,-3 5 0,0-1 0,3-1 0,-3 5 0,3 0 0,-3 5 0,0-1 0,0 0 0,0 0 0,0-3 0,0 2 0,0-3 0,0 2 0,0 1 0,0-7 0,0 4 0,0-5 0,0 2 0,0-1 0,0-2 0,0 2 0,0-1 0,0 5 0,0 0 0,0 1 0,0-3 0,0-1 0,0-2 0,0 1 0,0-4 0,0-1 0</inkml:trace>
</inkml:ink>
</file>

<file path=ppt/ink/ink9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8:49:03.321"/>
    </inkml:context>
    <inkml:brush xml:id="br0">
      <inkml:brushProperty name="width" value="0.05" units="cm"/>
      <inkml:brushProperty name="height" value="0.05" units="cm"/>
      <inkml:brushProperty name="color" value="#F812CA"/>
    </inkml:brush>
  </inkml:definitions>
  <inkml:trace contextRef="#ctx0" brushRef="#br0">0 1 24575,'0'13'0,"0"11"0,3-6 0,0 3 0,3-7 0,0-6 0,0 3 0,2-2 0,1-1 0,2 2 0,-5-3 0,2-1 0,-8 2 0,5-2 0,-5 1 0,3 0 0,0-1 0,-3 1 0,5 0 0,-4-1 0,4 2 0,-2-2 0,0 1 0,2 1 0,-4-2 0,4 1 0,-4-1 0,3 2 0,-1-4 0,3 2 0,-1-6 0,-2 6 0,2-5 0,-2 2 0,0 0 0,2-2 0,-2 4 0,2-4 0,-1 5 0,0-5 0,-1 2 0,3-3 0,-1 0 0,-2 4 0,2-4 0,0 3 0,2 0 0,4-2 0,-5 5 0,2-5 0,-2 2 0,-1-1 0,1-1 0,-5 2 0,-4-3 0,0 4 0,-5 0 0,5 0 0,-2 1 0,-7 3 0,2-1 0,-10 8 0,6-3 0,-2-1 0,4 0 0,3-4 0,-1 1 0,-2-1 0,3 4 0,-1-3 0,-2 3 0,6-5 0,-3 6 0,3-5 0,0 3 0,1-2 0,2-1 0,-3-1 0,5 2 0,-3-2 0,3 1 0,-4 0 0,4 0 0,-2 0 0,3-1 0,0 0 0,0 1 0,0-2 0,0-1 0,0-1 0</inkml:trace>
</inkml:ink>
</file>

<file path=ppt/ink/ink9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8:49:10.714"/>
    </inkml:context>
    <inkml:brush xml:id="br0">
      <inkml:brushProperty name="width" value="0.05" units="cm"/>
      <inkml:brushProperty name="height" value="0.05" units="cm"/>
      <inkml:brushProperty name="color" value="#F812CA"/>
    </inkml:brush>
  </inkml:definitions>
  <inkml:trace contextRef="#ctx0" brushRef="#br0">0 1 24575,'0'31'0,"0"-1"0,0 39 0,0-30 0,0 32 0,0-51 0,0 8 0,0-20 0,0-1 0,0-1 0,3-2 0,-3 2 0,3-3 0,-3 5 0,0-1 0,3-1 0,-3 5 0,3 0 0,-3 5 0,0-1 0,0 0 0,0 0 0,0-3 0,0 2 0,0-3 0,0 2 0,0 1 0,0-7 0,0 4 0,0-5 0,0 2 0,0-1 0,0-2 0,0 2 0,0-1 0,0 5 0,0 0 0,0 1 0,0-3 0,0-1 0,0-2 0,0 1 0,0-4 0,0-1 0</inkml:trace>
</inkml:ink>
</file>

<file path=ppt/ink/ink9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8:49:10.716"/>
    </inkml:context>
    <inkml:brush xml:id="br0">
      <inkml:brushProperty name="width" value="0.05" units="cm"/>
      <inkml:brushProperty name="height" value="0.05" units="cm"/>
      <inkml:brushProperty name="color" value="#F812CA"/>
    </inkml:brush>
  </inkml:definitions>
  <inkml:trace contextRef="#ctx0" brushRef="#br0">0 1 24575,'0'13'0,"0"11"0,3-6 0,0 3 0,3-7 0,0-6 0,0 3 0,2-2 0,1-1 0,2 2 0,-5-3 0,2-1 0,-8 2 0,5-2 0,-5 1 0,3 0 0,0-1 0,-3 1 0,5 0 0,-4-1 0,4 2 0,-2-2 0,0 1 0,2 1 0,-4-2 0,4 1 0,-4-1 0,3 2 0,-1-4 0,3 2 0,-1-6 0,-2 6 0,2-5 0,-2 2 0,0 0 0,2-2 0,-2 4 0,2-4 0,-1 5 0,0-5 0,-1 2 0,3-3 0,-1 0 0,-2 4 0,2-4 0,0 3 0,2 0 0,4-2 0,-5 5 0,2-5 0,-2 2 0,-1-1 0,1-1 0,-5 2 0,-4-3 0,0 4 0,-5 0 0,5 0 0,-2 1 0,-7 3 0,2-1 0,-10 8 0,6-3 0,-2-1 0,4 0 0,3-4 0,-1 1 0,-2-1 0,3 4 0,-1-3 0,-2 3 0,6-5 0,-3 6 0,3-5 0,0 3 0,1-2 0,2-1 0,-3-1 0,5 2 0,-3-2 0,3 1 0,-4 0 0,4 0 0,-2 0 0,3-1 0,0 0 0,0 1 0,0-2 0,0-1 0,0-1 0</inkml:trace>
</inkml:ink>
</file>

<file path=ppt/ink/ink9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8:49:35.794"/>
    </inkml:context>
    <inkml:brush xml:id="br0">
      <inkml:brushProperty name="width" value="0.05" units="cm"/>
      <inkml:brushProperty name="height" value="0.05" units="cm"/>
      <inkml:brushProperty name="color" value="#F812CA"/>
    </inkml:brush>
  </inkml:definitions>
  <inkml:trace contextRef="#ctx0" brushRef="#br0">62 194 24575,'0'-15'0,"3"-16"0,0 8 0,1-7 0,-1 19 0,-3 5 0,0-2 0,2 4 0,1-1 0,2 1 0,-1-3 0,1 0 0,-2 0 0,0-1 0,2 2 0,-4-1 0,3 0 0,-3 0 0,1 6 0,-2 5 0,0 3 0,0 3 0,0 1 0,0-3 0,0 6 0,0-7 0,0 4 0,0 0 0,0-3 0,0 2 0,0-3 0,3 0 0,-2 0 0,2 0 0,-1-1 0,-1 6 0,1-5 0,0 7 0,-1-6 0,2 6 0,-3-5 0,0 5 0,0-3 0,0 0 0,0 4 0,3-8 0,-3 8 0,3-7 0,-3 2 0,2-3 0,-1 0 0,1 0 0,-2 0 0,0-1 0,3 2 0,-3-2 0,3 1 0,-3 0 0,0-2 0,0 2 0,0 0 0,0-1 0,0 0 0,0 1 0,0-7 0,-2 0 0,-1-3 0,-6 0 0,-17 3 0,9 0 0,-13 0 0,18 0 0,0 0 0,2 0 0,1 0 0,3 0 0,1 0 0,-1 0 0,5 0 0,4 0 0,3 0 0,1 0 0,-1 0 0,-1 0 0,1 0 0,-1 0 0,0 0 0,4 0 0,-3 0 0,5 0 0,-2 0 0,8 0 0,-4 0 0,7 0 0,-4 0 0,2 0 0,-2 0 0,-7 0 0,0 0 0,-3 0 0,-1 0 0,1 0 0,-1 0 0,1 0 0,-3 0 0,-1 0 0</inkml:trace>
</inkml:ink>
</file>

<file path=ppt/ink/ink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53.880"/>
    </inkml:context>
    <inkml:brush xml:id="br0">
      <inkml:brushProperty name="width" value="0.05" units="cm"/>
      <inkml:brushProperty name="height" value="0.05" units="cm"/>
      <inkml:brushProperty name="color" value="#F812CA"/>
    </inkml:brush>
  </inkml:definitions>
  <inkml:trace contextRef="#ctx0" brushRef="#br0">185 348 8191,'-6'-14'0,"-1"-3"5063,-6 16-5063,0-5 2818,-15 6-2818,11 6 1719,-10 1-1719,14 6 6784,0 0-6784,6 5 0,-15 6 0,19-4 0,-13 3 0,16-10 0,0-1 0,11-4 0,-2-3 0,9-5 0,-5 0 0,0-5 0,18-15 0,-20 4 0,24-11 0,-32 14 0,13 4 0,-14-8 0,4 9 0,-6 1 0,0 14 0,0 12 0,0 1 0,5-8 0,-3 5 0,9-9 0,-4 4 0,6 0 0,0-11 0,0 5 0,0-6 0,0 0 0,0-6 0,5 5 0,1-25 0,9 5 0,2-18 0,7-4 0,0-9 0,3-3 0,-7-1 0,-5 16 0,-11 11 0,-8 11 0,3 5 0,-11-6 0,5 5 0,-12-4 0,5 5 0,-13 17 0,13-2 0,-14 22 0,13-5 0,-23 18 0,20 1 0,-31 15 0,32-7 0,-24 4 0,25 5 0,-7-7 0,0 7 0,7-18 0,-7-8 0,10-11 0,6-5 0,1-6 0,6-1 0,5-6 0,1 0 0,6-8 0,-12 6 0,-2-5 0</inkml:trace>
</inkml:ink>
</file>

<file path=ppt/ink/ink9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8:50:04.280"/>
    </inkml:context>
    <inkml:brush xml:id="br0">
      <inkml:brushProperty name="width" value="0.05" units="cm"/>
      <inkml:brushProperty name="height" value="0.05" units="cm"/>
      <inkml:brushProperty name="color" value="#F812CA"/>
    </inkml:brush>
  </inkml:definitions>
  <inkml:trace contextRef="#ctx0" brushRef="#br0">0 47 24575,'0'-6'0,"5"-1"0,-4 0 0,7 4 0,-6-3 0,4 5 0,0-5 0,2 3 0,-3-1 0,3 1 0,-3 3 0,1 0 0,-1 0 0,1 0 0,0 0 0,-1 0 0,4 0 0,-2 0 0,1 0 0,-2 0 0,-1 0 0,2 0 0,-3 0 0,-1 3 0,2-2 0,-4 4 0,1-1 0,-2 3 0,0-1 0,0 0 0,0 1 0,0-1 0,0 1 0,0 0 0,0-2 0,0 2 0,0 0 0,0-1 0,0 1 0,0-2 0,0 2 0,0 0 0,0 0 0,-2 0 0,1-1 0,-5 1 0,6 1 0,-5-2 0,2 1 0,0 0 0,-3 0 0,6 0 0,-5-4 0,4 3 0,-3-5 0,0 5 0,1-2 0,-2 2 0,2 1 0,-3 0 0,0 0 0,1 0 0,-2-1 0,2 2 0,2-2 0,-3 1 0,3 0 0,-2-4 0,2 3 0,-2-5 0,5 5 0,-5-5 0,4 4 0,-4 0 0,2-1 0,0 1 0,-2-4 0,4 5 0,-4-5 0,7 2 0,0-3 0,4 0 0,1 0 0,-1 0 0,-1 0 0,1 0 0,-2 0 0,2 0 0,-1 0 0,1 0 0,-1 0 0,0 0 0,0 0 0,1 0 0,-1 0 0,0 0 0,1 0 0,-1 0 0,1 0 0,0 0 0,-1 0 0,1 0 0,-1 0 0,1 0 0,-1 0 0,0 0 0,0 0 0,1 0 0,-1 0 0,1 0 0,-2 0 0,2 0 0,-1 0 0,1 0 0,2 0 0,-2 0 0,3 0 0,-3 0 0,-1 0 0,-1 0 0,-2 0 0</inkml:trace>
</inkml:ink>
</file>

<file path=ppt/ink/ink9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8:50:15.812"/>
    </inkml:context>
    <inkml:brush xml:id="br0">
      <inkml:brushProperty name="width" value="0.05" units="cm"/>
      <inkml:brushProperty name="height" value="0.05" units="cm"/>
      <inkml:brushProperty name="color" value="#F812CA"/>
    </inkml:brush>
  </inkml:definitions>
  <inkml:trace contextRef="#ctx0" brushRef="#br0">1 89 24575,'0'-7'0,"0"1"0,7-8 0,-2 6 0,8-5 0,-7 9 0,0-2 0,-2 5 0,-3-4 0,4 4 0,-5-5 0,4 5 0,-1-2 0,3 3 0,-2 0 0,2 0 0,-1-3 0,1 2 0,-3-5 0,2 6 0,-2-3 0,2 3 0,1 0 0,-1 0 0,0 0 0,4 0 0,0 0 0,0 0 0,0 0 0,-3 0 0,-3 2 0,-1 2 0,0-1 0,-1 3 0,1-2 0,1 0 0,-2 1 0,1-1 0,-2 2 0,0 0 0,0 1 0,0 0 0,0 0 0,0 0 0,0-1 0,0 1 0,0 0 0,0-1 0,0 1 0,0 0 0,0-1 0,-2 1 0,1 0 0,-5 0 0,3-3 0,0 1 0,-2-4 0,5 5 0,-5-2 0,2 0 0,-3-2 0,1-2 0,0 0 0,-1 0 0,3 3 0,-2-2 0,0 2 0,-1-3 0,-2 0 0,2 3 0,0 1 0,1-1 0,4 0 0,2-3 0,4 0 0,0 0 0,0 0 0,1 0 0,-1 0 0,1 0 0,-1 0 0,0 0 0,0 0 0,1 0 0,-1 0 0,1 0 0,-1 0 0,0 0 0,1 0 0,-1 0 0,1 0 0,-1 0 0,1 0 0,-1 0 0,1 0 0,0 0 0,-1 0 0,-2 3 0,2 1 0,-2 3 0,2-1 0,1 1 0,-1-1 0,-2 2 0,3-4 0,-6 1 0,5-4 0,-4 5 0,1-3 0,-2 3 0,0 1 0,0 0 0,0-1 0,-2 0 0,1 1 0,-1-1 0,0-2 0,1 2 0,-4-3 0,2 4 0,-2-1 0,2 0 0,-2-2 0,4 2 0,-1-2 0,-1-1 0,0 0 0,-2-3 0,0 0 0,0 0 0,-1 3 0,1-2 0,-1 2 0,0-3 0,-5 3 0,4-2 0,-3 1 0,1-2 0,2 0 0,-1 0 0,2 0 0,1 0 0,-1 0 0,1 0 0,-5 0 0,4 0 0,-2 0 0,2 0 0,0 0 0,1 0 0,-2 0 0,2-2 0,0 2 0,2-6 0,-2 5 0,4-6 0,-4 6 0,5-1 0,-3 2 0</inkml:trace>
</inkml:ink>
</file>

<file path=ppt/ink/ink9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8:50:20.284"/>
    </inkml:context>
    <inkml:brush xml:id="br0">
      <inkml:brushProperty name="width" value="0.05" units="cm"/>
      <inkml:brushProperty name="height" value="0.05" units="cm"/>
      <inkml:brushProperty name="color" value="#F812CA"/>
    </inkml:brush>
  </inkml:definitions>
  <inkml:trace contextRef="#ctx0" brushRef="#br0">170 0 24575,'-9'4'0,"-5"9"0,1 0 0,-7 18 0,6-8 0,0 5 0,4-10 0,4-1 0,-3 3 0,5-6 0,-4 3 0,7-11 0,-1 1 0,0-1 0,1 1 0,-4 0 0,5 0 0,-6 0 0,3-1 0,0 1 0,-2 1 0,4-2 0,-4 1 0,4 0 0,-3 0 0,3 0 0,-4-4 0,4 3 0,-1-8 0,7 4 0,-2-4 0,5 2 0,0 0 0,-2 0 0,2 0 0,-2 0 0,3 0 0,-3 0 0,3 0 0,-3 0 0,-1 0 0,1 0 0,-1 0 0,1 0 0,0 0 0,-1 0 0,4 0 0,4 0 0,4 0 0,4 0 0,3 0 0,-2-4 0,-1 4 0,-5-4 0,-3 0 0,-4 3 0,-1-3 0,-1 4 0,-4 0 0,-1 0 0</inkml:trace>
</inkml:ink>
</file>

<file path=ppt/ink/ink9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3T08:50:22.585"/>
    </inkml:context>
    <inkml:brush xml:id="br0">
      <inkml:brushProperty name="width" value="0.05" units="cm"/>
      <inkml:brushProperty name="height" value="0.05" units="cm"/>
      <inkml:brushProperty name="color" value="#F812CA"/>
    </inkml:brush>
  </inkml:definitions>
  <inkml:trace contextRef="#ctx0" brushRef="#br0">1 1 24575,'0'13'0,"0"-2"0,0 3 0,0-3 0,0 4 0,0-2 0,0 1 0,0-3 0,0 0 0,0 4 0,0-8 0,0 5 0,0-6 0,0 1 0,0 0 0,0 0 0,0 0 0,0-1 0,0 0 0,0 0 0,0 1 0,0-1 0,0 0 0,0 1 0,0 0 0,0-1 0,0 1 0,0-3 0,0-2 0</inkml:trace>
</inkml:ink>
</file>

<file path=ppt/ink/ink9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6:14.291"/>
    </inkml:context>
    <inkml:brush xml:id="br0">
      <inkml:brushProperty name="width" value="0.05" units="cm"/>
      <inkml:brushProperty name="height" value="0.05" units="cm"/>
      <inkml:brushProperty name="color" value="#F812CA"/>
    </inkml:brush>
  </inkml:definitions>
  <inkml:trace contextRef="#ctx0" brushRef="#br0">14 0 18555,'0'4'0,"0"4"2748,0 16-2748,0-4 1028,-6-2-1028,5-5 537,-5 0-537,6 16 1707,0-7-1707,0 24 0,0-10 0,0 1 0,0-8 0,0-11 0,0-5 0,0-6 0,0-1 0</inkml:trace>
</inkml:ink>
</file>

<file path=ppt/ink/ink9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6:15.085"/>
    </inkml:context>
    <inkml:brush xml:id="br0">
      <inkml:brushProperty name="width" value="0.05" units="cm"/>
      <inkml:brushProperty name="height" value="0.05" units="cm"/>
      <inkml:brushProperty name="color" value="#F812CA"/>
    </inkml:brush>
  </inkml:definitions>
  <inkml:trace contextRef="#ctx0" brushRef="#br0">0 74 9313,'8'4'0,"-6"-2"5119,11 16-5119,-12 0 2646,12 2-2646,-11 4 1567,20 16-1567,-2-7 5930,4 9-5930,0-13 0,-10-15 0,-6-14 0,-2-9 0,4-35 0,-7 10 0,7-23 0,-10 21 0,6 7 0,-5 11 0,5 5 0,-6 0 0,0 0 0,0-6 0,0 5 0,0 2 0,0 6 0</inkml:trace>
</inkml:ink>
</file>

<file path=ppt/ink/ink9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6:15.729"/>
    </inkml:context>
    <inkml:brush xml:id="br0">
      <inkml:brushProperty name="width" value="0.05" units="cm"/>
      <inkml:brushProperty name="height" value="0.05" units="cm"/>
      <inkml:brushProperty name="color" value="#F812CA"/>
    </inkml:brush>
  </inkml:definitions>
  <inkml:trace contextRef="#ctx0" brushRef="#br0">0 26 24575,'11'-7'0,"-2"1"0,9 6 0,-5 0 0,-1-5 0,1 3 0,0-4 0,0 6 0,5 0 0,-4 0 0,-1 6 0,-2-4 0,-9 9 0,3-9 0,-5 3 0</inkml:trace>
</inkml:ink>
</file>

<file path=ppt/ink/ink9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6:16.202"/>
    </inkml:context>
    <inkml:brush xml:id="br0">
      <inkml:brushProperty name="width" value="0.05" units="cm"/>
      <inkml:brushProperty name="height" value="0.05" units="cm"/>
      <inkml:brushProperty name="color" value="#F812CA"/>
    </inkml:brush>
  </inkml:definitions>
  <inkml:trace contextRef="#ctx0" brushRef="#br0">1 26 24575,'3'0'0,"-6"-6"0,25 5 0,-13-5 0,9 6 0,-5 0 0,0 0 0,-1-6 0,6 5 0,-9-5 0,2 6 0</inkml:trace>
</inkml:ink>
</file>

<file path=ppt/ink/ink9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6:17.650"/>
    </inkml:context>
    <inkml:brush xml:id="br0">
      <inkml:brushProperty name="width" value="0.05" units="cm"/>
      <inkml:brushProperty name="height" value="0.05" units="cm"/>
      <inkml:brushProperty name="color" value="#F812CA"/>
    </inkml:brush>
  </inkml:definitions>
  <inkml:trace contextRef="#ctx0" brushRef="#br0">0 115 24575,'0'-18'0,"0"4"0,0-10 0,6 10 0,1-4 0,6 5 0,0 5 0,5 3 0,2 5 0,-1 0 0,-1 0 0,-11 5 0,-1 3 0,-6 10 0,0-4 0,0 4 0,0-5 0,0 0 0,0 0 0,0 0 0,0 5 0,-6-4 0,5 4 0,-16-4 0,14 0 0,-19 2 0,19-3 0,-18-4 0,18 7 0,-14-13 0,16 14 0,-11-16 0,5 11 0,0-17 0,1 4 0,12-6 0,-5-5 0,10 11 0,-3 1 0,4 1 0,7 5 0,-5-6 0,4 0 0,-5 0 0,5 0 0,1 0 0,1 0 0,-2 0 0,-11-6 0,4 5 0,-9-5 0,4 6 0</inkml:trace>
</inkml:ink>
</file>

<file path=ppt/ink/ink9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6:18.798"/>
    </inkml:context>
    <inkml:brush xml:id="br0">
      <inkml:brushProperty name="width" value="0.05" units="cm"/>
      <inkml:brushProperty name="height" value="0.05" units="cm"/>
      <inkml:brushProperty name="color" value="#F812CA"/>
    </inkml:brush>
  </inkml:definitions>
  <inkml:trace contextRef="#ctx0" brushRef="#br0">14 2 14582,'-8'-1'0,"3"2"4168,5 17-4168,0 2 1729,0 14-1729,0 2 0,0 49 0,0-20 0,0-12 0,0 1 0,0 15 940,0 8-940,0-20 3156,0-11-3156,0-12 0,0-9 0,0-6 0,0 5 0,0-16 0,0 3 0</inkml:trace>
</inkml:ink>
</file>

<file path=ppt/ink/ink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56.730"/>
    </inkml:context>
    <inkml:brush xml:id="br0">
      <inkml:brushProperty name="width" value="0.05" units="cm"/>
      <inkml:brushProperty name="height" value="0.05" units="cm"/>
      <inkml:brushProperty name="color" value="#F812CA"/>
    </inkml:brush>
  </inkml:definitions>
  <inkml:trace contextRef="#ctx0" brushRef="#br0">0 441 24575,'20'0'0,"-2"-5"0,-5 3 0,1-15 0,5 7 0,6-18 0,-3 6 0,5-16 0,-5-8 0,1-3 0,-8 3 0,1 17 0,-15 11 0,5 5 0,-6 0 0,0 0 0,6 6 0,-5-5 0,10 5 0,-9-6 0,4 0 0,-6-5 0,0 4 0,0 7 0,0 8 0,-6 12 0,4 0 0,-3 0 0,-3 16 0,6-7 0,-12 35 0,12-27 0,-5 17 0,7-28 0,0 5 0,0-10 0,0 5 0,0-6 0,0 5 0,5-9 0,-3 12 0,9-18 0,-4 8 0,6-11 0,0 0 0,0 0 0,5 0 0,-4-6 0,4-1 0,-5-6 0,10-10 0,-6 3 0,5-4 0,-13 6 0,3 11 0,-11-10 0,5 8 0,-6 3 0,0 12 0,0 8 0,0 4 0,0-5 0,0 0 0,0 0 0,0 0 0,0 0 0,0 0 0,6-6 0,6-1 0,2-6 0,4 0 0,-5 0 0,0 0 0,1-11 0,5 1 0,6-18 0,-4 11 0,1-6 0,-9 10 0,0 6 0,-6-5 0,5 11 0,-11-11 0,11 11 0,-11-11 0,10 11 0,-3 1 0,-1 7 0,-1 6 0,-6 0 0,0 0 0,0-1 0,0 1 0,0 5 0,0-3 0,0-9 0,5-1 0,7-32 0,2 16 0,3-16 0,-4 14 0,0 6 0,-6-5 0,10 11 0,-14 0 0,8 14 0,-11 1 0,0 4 0,0 0 0,0-4 0,0 4 0,10-10 0,14-3 0,-3-5 0,12 0 0,-19 0 0,4 0 0,-5-5 0,0 3 0,2-15 0,-8 9 0,11-12 0,-8 2 0,3-4 0,0 9 0,-11-9 0,3 8 0,-5-11 0,6 12 0,-10 2 0,8 16 0,-16-3 0,11 14 0,-11-7 0,11 9 0,-11-5 0,11 0 0,-5 0 0,6 0 0,0 5 0,6-4 0,1-2 0,11-6 0,2-6 0,4 0 0,1 0 0,-4-11 0,-3 8 0,-9-28 0,-3 26 0,-6-16 0</inkml:trace>
</inkml:ink>
</file>

<file path=ppt/ink/ink9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6:19.728"/>
    </inkml:context>
    <inkml:brush xml:id="br0">
      <inkml:brushProperty name="width" value="0.05" units="cm"/>
      <inkml:brushProperty name="height" value="0.05" units="cm"/>
      <inkml:brushProperty name="color" value="#F812CA"/>
    </inkml:brush>
  </inkml:definitions>
  <inkml:trace contextRef="#ctx0" brushRef="#br0">7 88 24575,'-5'-13'0,"3"0"0,7 6 0,4 1 0,14-1 0,6 5 0,47-6 0,-11 8 0,-13 0 0,2 0 0,35 0 0,-40 0 0,2 0-336,4 1 0,0-2 336,0-5 0,0-2 0,0 7 0,0-1 0,0-5 0,0 0 0,-5 6 0,0 2 0,48-1 0,0 0 0,-8 0 0,8 0 0,-9 13 0,-10-10 0,-12 10 0,-22-5 0,-10-6 0,-16 11 0,10-12 0,-8 5 0,9-6 672,-5 0-672,-6 0 0,-1 6 0,-5-5 0,-6 5 0,-1-6 0</inkml:trace>
</inkml:ink>
</file>

<file path=ppt/ink/ink9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6:20.186"/>
    </inkml:context>
    <inkml:brush xml:id="br0">
      <inkml:brushProperty name="width" value="0.05" units="cm"/>
      <inkml:brushProperty name="height" value="0.05" units="cm"/>
      <inkml:brushProperty name="color" value="#F812CA"/>
    </inkml:brush>
  </inkml:definitions>
  <inkml:trace contextRef="#ctx0" brushRef="#br0">1 1 24575,'0'18'0,"0"-4"0,0 9 0,0 6 0,0 17 0,0 11 0,0 11 0,0 29 0,0-23 0,0 23 0,0-39 0,0-3 0,0-18 0,0-3 0,0-15 0,0-1 0,0-5 0,0 0 0,0 0 0,0-6 0,0-1 0</inkml:trace>
</inkml:ink>
</file>

<file path=ppt/ink/ink9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16:21.572"/>
    </inkml:context>
    <inkml:brush xml:id="br0">
      <inkml:brushProperty name="width" value="0.05" units="cm"/>
      <inkml:brushProperty name="height" value="0.05" units="cm"/>
      <inkml:brushProperty name="color" value="#F812CA"/>
    </inkml:brush>
  </inkml:definitions>
  <inkml:trace contextRef="#ctx0" brushRef="#br0">1 86 24575,'13'0'0,"-1"0"0,7 0 0,-5 0 0,20 0 0,-12 0 0,23 0 0,-9 0 0,10 0 0,10 0 0,1 0 0,20 0 0,-8 0 0,8 0 0,-19 0 0,-3 0 0,0 0 0,-7 0 0,8 0 0,-20 0 0,9-7 0,-8 5 0,10-5 0,-1-4 0,0 9 0,0-8 0,-4 10 0,-12 0 0,-6 0 0,-11 0 0,5 0 0,-4 0 0,4 0 0,-11-6 0,10 4 0,-3-3 0,5 5 0,-1 0 0,0 0 0,-3 0 0,3 0 0,-5 0 0,-1 0 0,1 0 0,0 0 0,0 0 0,0 0 0,5 0 0,2 0 0,4-8 0,1 6 0,-1-5 0,10 7 0,-7 0 0,7-7 0,-14 5 0,-2-6 0,-5 8 0,-6 0 0,-1 0 0</inkml:trace>
</inkml:ink>
</file>

<file path=ppt/ink/ink9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1:37.959"/>
    </inkml:context>
    <inkml:brush xml:id="br0">
      <inkml:brushProperty name="width" value="0.05" units="cm"/>
      <inkml:brushProperty name="height" value="0.05" units="cm"/>
      <inkml:brushProperty name="color" value="#F812CA"/>
    </inkml:brush>
  </inkml:definitions>
  <inkml:trace contextRef="#ctx0" brushRef="#br0">66 1 24575,'-13'0'0,"5"5"0,3 3 0,-1 4 0,4 1 0,-9 5 0,9 2 0,-3 4 0,-1-4 0,4 3 0,-3-3 0,5 4 0,0-5 0,0 0 0,0-7 0,0 1 0,0 0 0,0 0 0,5-6 0,-3 5 0,3-5 0,1 0 0,1-1 0,0 0 0,5-5 0,-5 5 0,6-6 0,0 0 0,0 0 0,0-6 0,0 5 0,-6-11 0,4 5 0,-9-6 0,9 6 0,-9-5 0,9 10 0,-10-9 0,11 9 0,-11-9 0,5 4 0,0-1 0,-5-3 0,5 4 0,-6-6 0,0 0 0,0 0 0,0 0 0,0 0 0,0 0 0,0 0 0,-6 5 0,5-3 0,-5 4 0,0-6 0,5 0 0,-11 0 0,11 0 0,-11 5 0,5-3 0,-6 9 0,6-9 0,-5 15 0,11-8 0,-5 9 0</inkml:trace>
</inkml:ink>
</file>

<file path=ppt/ink/ink9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1:38.629"/>
    </inkml:context>
    <inkml:brush xml:id="br0">
      <inkml:brushProperty name="width" value="0.05" units="cm"/>
      <inkml:brushProperty name="height" value="0.05" units="cm"/>
      <inkml:brushProperty name="color" value="#F812CA"/>
    </inkml:brush>
  </inkml:definitions>
  <inkml:trace contextRef="#ctx0" brushRef="#br0">49 0 24575,'13'0'0,"-6"6"0,5-5 0,-11 11 0,5 0 0,-13 8 0,-3 4 0,-6 1 0,7-6 0,-4-6 0,0-8 0,5-5 0,-3 0 0</inkml:trace>
</inkml:ink>
</file>

<file path=ppt/ink/ink9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1:39.820"/>
    </inkml:context>
    <inkml:brush xml:id="br0">
      <inkml:brushProperty name="width" value="0.05" units="cm"/>
      <inkml:brushProperty name="height" value="0.05" units="cm"/>
      <inkml:brushProperty name="color" value="#F812CA"/>
    </inkml:brush>
  </inkml:definitions>
  <inkml:trace contextRef="#ctx0" brushRef="#br0">0 1 24575,'0'3'0,"0"0"0,0 15 0,0-5 0,0 0 0,0 0 0,0 6 0,0-5 0,0 5 0,0-7 0,0 1 0,0 5 0,0-3 0,0 3 0,0-5 0,0 0 0,0-1 0,0 1 0,0-6 0,0-1 0</inkml:trace>
</inkml:ink>
</file>

<file path=ppt/ink/ink9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1:41.254"/>
    </inkml:context>
    <inkml:brush xml:id="br0">
      <inkml:brushProperty name="width" value="0.05" units="cm"/>
      <inkml:brushProperty name="height" value="0.05" units="cm"/>
      <inkml:brushProperty name="color" value="#F812CA"/>
    </inkml:brush>
  </inkml:definitions>
  <inkml:trace contextRef="#ctx0" brushRef="#br0">14 6 24575,'-7'-5'0,"1"9"0,6-3 0,0 17 0,0-3 0,0 14 0,0-8 0,0 9 0,0 4 0,0-7 0,0 7 0,0-10 0,0-4 0,0-2 0,0-5 0,0 5 0,0 1 0,0 1 0,0-2 0,0-5 0,6-6 0,-5-1 0,5-6 0</inkml:trace>
</inkml:ink>
</file>

<file path=ppt/ink/ink9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1:42.183"/>
    </inkml:context>
    <inkml:brush xml:id="br0">
      <inkml:brushProperty name="width" value="0.05" units="cm"/>
      <inkml:brushProperty name="height" value="0.05" units="cm"/>
      <inkml:brushProperty name="color" value="#F812CA"/>
    </inkml:brush>
  </inkml:definitions>
  <inkml:trace contextRef="#ctx0" brushRef="#br0">0 0 24575,'0'18'0,"0"-4"0,6 5 0,-5-7 0,11 1 0,-11 0 0,16 2 0,-14-2 0,19 3 0,-20-3 0,20 3 0,-19-2 0,19 2 0,-20-3 0,20 3 0,-12 2 0,3-2 0,-6-3 0,-7-8 0</inkml:trace>
</inkml:ink>
</file>

<file path=ppt/ink/ink9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1:42.754"/>
    </inkml:context>
    <inkml:brush xml:id="br0">
      <inkml:brushProperty name="width" value="0.05" units="cm"/>
      <inkml:brushProperty name="height" value="0.05" units="cm"/>
      <inkml:brushProperty name="color" value="#F812CA"/>
    </inkml:brush>
  </inkml:definitions>
  <inkml:trace contextRef="#ctx0" brushRef="#br0">305 0 24575,'-6'8'0,"5"3"0,-11-4 0,-7 24 0,3-13 0,-19 22 0,10-15 0,-1 5 0,-7 3 0,15-7 0,-5-2 0,8-6 0,8-5 0,-10 1 0,14 0 0,-19 2 0,20-3 0,-15-4 0,15-4 0,-3-5 0</inkml:trace>
</inkml:ink>
</file>

<file path=ppt/ink/ink9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1:52.673"/>
    </inkml:context>
    <inkml:brush xml:id="br0">
      <inkml:brushProperty name="width" value="0.05" units="cm"/>
      <inkml:brushProperty name="height" value="0.05" units="cm"/>
      <inkml:brushProperty name="color" value="#F812CA"/>
    </inkml:brush>
  </inkml:definitions>
  <inkml:trace contextRef="#ctx0" brushRef="#br0">57 0 24575,'-8'6'0,"3"1"0,5 6 0,0 5 0,0 2 0,-6 21 0,4-17 0,-3 17 0,5-22 0,0 6 0,0-1 0,-8 1 0,6-1 0,-5 1 0,7 0 0,0-6 0,0-1 0,0-5 0,0 0 0,0 0 0,0 5 0,0-4 0,0 4 0,0-5 0,-6-6 0,5 5 0,-5-5 0,6 6 0,0 5 0,0-4 0,0-13 0,0-9 0,0-5 0,0 2 0</inkml:trace>
</inkml:ink>
</file>

<file path=ppt/ink/ink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0:57.438"/>
    </inkml:context>
    <inkml:brush xml:id="br0">
      <inkml:brushProperty name="width" value="0.05" units="cm"/>
      <inkml:brushProperty name="height" value="0.05" units="cm"/>
      <inkml:brushProperty name="color" value="#F812CA"/>
    </inkml:brush>
  </inkml:definitions>
  <inkml:trace contextRef="#ctx0" brushRef="#br0">26 39 24575,'-13'0'0,"6"-6"0,1-1 0,6-6 0,6 6 0,-5 1 0,5 6 0</inkml:trace>
</inkml:ink>
</file>

<file path=ppt/ink/ink9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1:54.525"/>
    </inkml:context>
    <inkml:brush xml:id="br0">
      <inkml:brushProperty name="width" value="0.05" units="cm"/>
      <inkml:brushProperty name="height" value="0.05" units="cm"/>
      <inkml:brushProperty name="color" value="#F812CA"/>
    </inkml:brush>
  </inkml:definitions>
  <inkml:trace contextRef="#ctx0" brushRef="#br0">69 1 24575,'-7'6'0,"-5"-5"0,11 16 0,-11-9 0,11 15 0,-11-14 0,11 13 0,-12-9 0,11 12 0,-5-6 0,7 0 0,0-7 0,0 1 0,0 0 0,0 5 0,5-3 0,-3 3 0,9-11 0,-9 4 0,9-9 0,-4 3 0,6-5 0,0 0 0,0 0 0,0 0 0,0 0 0,0 0 0,-6-5 0,10-4 0,-7-10 0,2 3 0,1 4 0,-11 0 0,3 5 0,1 0 0,-4-5 0,3 5 0,-5-6 0,0 0 0,0 0 0,6 6 0,-4-5 0,3 5 0,-5-6 0,-5 0 0,3 0 0,-9 6 0,9-5 0,-4 5 0,0 0 0,5-5 0,-11 11 0,5-5 0,-6 6 0,6-6 0,-5 5 0,11 1 0,-11 1 0,11 5 0,-5-6 0</inkml:trace>
</inkml:ink>
</file>

<file path=ppt/ink/ink9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1:55.164"/>
    </inkml:context>
    <inkml:brush xml:id="br0">
      <inkml:brushProperty name="width" value="0.05" units="cm"/>
      <inkml:brushProperty name="height" value="0.05" units="cm"/>
      <inkml:brushProperty name="color" value="#F812CA"/>
    </inkml:brush>
  </inkml:definitions>
  <inkml:trace contextRef="#ctx0" brushRef="#br0">61 0 24575,'0'19'0,"0"0"0,0-7 0,0 1 0,-6 0 0,-10 10 0,6-8 0,-11 2 0,19-12 0,-3-5 0</inkml:trace>
</inkml:ink>
</file>

<file path=ppt/ink/ink9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1:57.076"/>
    </inkml:context>
    <inkml:brush xml:id="br0">
      <inkml:brushProperty name="width" value="0.05" units="cm"/>
      <inkml:brushProperty name="height" value="0.05" units="cm"/>
      <inkml:brushProperty name="color" value="#F812CA"/>
    </inkml:brush>
  </inkml:definitions>
  <inkml:trace contextRef="#ctx0" brushRef="#br0">0 119 24575,'0'-13'0,"0"0"0,6 5 0,-4-8 0,9 13 0,-10-19 0,11 19 0,-11-14 0,11 16 0,0-12 0,8 11 0,-1-5 0,-1 12 0,-11 3 0,-1 4 0,0-4 0,-5 3 0,5-4 0,-6 6 0,0 5 0,0 11 0,0 7 0,-6-4 0,5-5 0,-12-9 0,11-3 0,-11 3 0,11-5 0,-9-1 0,2 6 0,-5-9 0,6 8 0,-4-16 0,5 11 0,-6-11 0,11 5 0,9-6 0,12 0 0,6 0 0,-5 0 0,-1 0 0,-12-6 0,9 4 0,-2-3 0,5 5 0,-1 0 0,-5 0 0,0 0 0,0 0 0,-6 0 0,-1 0 0</inkml:trace>
</inkml:ink>
</file>

<file path=ppt/ink/ink9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1:57.992"/>
    </inkml:context>
    <inkml:brush xml:id="br0">
      <inkml:brushProperty name="width" value="0.05" units="cm"/>
      <inkml:brushProperty name="height" value="0.05" units="cm"/>
      <inkml:brushProperty name="color" value="#F812CA"/>
    </inkml:brush>
  </inkml:definitions>
  <inkml:trace contextRef="#ctx0" brushRef="#br0">2 0 15707,'-2'6'0,"3"-4"3809,7 9-3809,3-4 1530,-2 11-1530,-2-3 820,12 4-820,-17-6 2709,30 6-2709,-27-5 0,36 8 0,-31-8 0,18 4 0,3 7 0,-14-15 0,9 13 0,-10-21 0,-13 15 0,8-9 0,-5 4 0,-5 0 0,5-11 0,-6 5 0</inkml:trace>
</inkml:ink>
</file>

<file path=ppt/ink/ink9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1:58.456"/>
    </inkml:context>
    <inkml:brush xml:id="br0">
      <inkml:brushProperty name="width" value="0.05" units="cm"/>
      <inkml:brushProperty name="height" value="0.05" units="cm"/>
      <inkml:brushProperty name="color" value="#F812CA"/>
    </inkml:brush>
  </inkml:definitions>
  <inkml:trace contextRef="#ctx0" brushRef="#br0">237 0 24575,'-6'13'0,"-13"18"0,8-14 0,-22 24 0,12 0 0,-9 2 0,2 5 0,10-19 0,4-11 0,1-5 0,0-6 0,5 9 0,-8-13 0,19 8 0,-13-11 0,16 0 0</inkml:trace>
</inkml:ink>
</file>

<file path=ppt/ink/ink9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07.362"/>
    </inkml:context>
    <inkml:brush xml:id="br0">
      <inkml:brushProperty name="width" value="0.05" units="cm"/>
      <inkml:brushProperty name="height" value="0.05" units="cm"/>
      <inkml:brushProperty name="color" value="#F812CA"/>
    </inkml:brush>
  </inkml:definitions>
  <inkml:trace contextRef="#ctx0" brushRef="#br0">39 7 24575,'-7'-6'0,"1"15"0,6-6 0,0 15 0,0-5 0,0 5 0,0 1 0,0 17 0,0-9 0,0 9 0,0-12 0,0 12 0,0-14 0,0 7 0,0-11 0,0-4 0,0 4 0,0-5 0,0 0 0,0 0 0,-5-6 0,3 5 0,-4-5 0,1 0 0,3 4 0,-4-3 0,6 5 0,0-1 0,0 1 0,0 0 0,0 0 0,0 0 0,0-6 0,0-1 0</inkml:trace>
</inkml:ink>
</file>

<file path=ppt/ink/ink9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08.906"/>
    </inkml:context>
    <inkml:brush xml:id="br0">
      <inkml:brushProperty name="width" value="0.05" units="cm"/>
      <inkml:brushProperty name="height" value="0.05" units="cm"/>
      <inkml:brushProperty name="color" value="#F812CA"/>
    </inkml:brush>
  </inkml:definitions>
  <inkml:trace contextRef="#ctx0" brushRef="#br0">66 1 24575,'-13'5'0,"0"3"0,5 4 0,-3-4 0,9 3 0,-3 1 0,5 8 0,0-1 0,-6-6 0,4 3 0,-3-2 0,5 11 0,0-1 0,0-5 0,0 0 0,0-7 0,5-4 0,-3 3 0,3-4 0,1 0 0,-4 5 0,9-11 0,-4 5 0,6-6 0,0 0 0,0-6 0,0 5 0,-6-11 0,4 11 0,-9-11 0,9 11 0,-9-11 0,9 5 0,-9-6 0,9 0 0,-9 0 0,3 0 0,-5 0 0,0 0 0,0 0 0,6 6 0,-5-5 0,5 5 0,-6-6 0,0 0 0,0 0 0,0 0 0,0 0 0,-6 0 0,5 0 0,-11 6 0,11-5 0,-11 11 0,5-5 0,-6 6 0,0 6 0,6 1 0,-5 0 0,11-1 0,-5-6 0</inkml:trace>
</inkml:ink>
</file>

<file path=ppt/ink/ink9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09.582"/>
    </inkml:context>
    <inkml:brush xml:id="br0">
      <inkml:brushProperty name="width" value="0.05" units="cm"/>
      <inkml:brushProperty name="height" value="0.05" units="cm"/>
      <inkml:brushProperty name="color" value="#F812CA"/>
    </inkml:brush>
  </inkml:definitions>
  <inkml:trace contextRef="#ctx0" brushRef="#br0">56 1 24575,'0'12'0,"-6"1"0,-3 5 0,2-3 0,-7 3 0,7 0 0,0 1 0,1-5 0,6-3 0</inkml:trace>
</inkml:ink>
</file>

<file path=ppt/ink/ink9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10.924"/>
    </inkml:context>
    <inkml:brush xml:id="br0">
      <inkml:brushProperty name="width" value="0.05" units="cm"/>
      <inkml:brushProperty name="height" value="0.05" units="cm"/>
      <inkml:brushProperty name="color" value="#F812CA"/>
    </inkml:brush>
  </inkml:definitions>
  <inkml:trace contextRef="#ctx0" brushRef="#br0">30 57 24575,'-7'-6'0,"7"-1"0,7-7 0,11 0 0,1 6 0,1 1 0,-2 7 0,-11 11 0,-1-3 0,-6 10 0,0-5 0,0 0 0,0 0 0,0 5 0,0-4 0,0 5 0,0-7 0,-11 3 0,1 3 0,-3-2 0,0-4 0,17-6 0,-8-17 0,20 8 0,-13-13 0,14 14 0,-10-3 0,6 5 0,0 0 0,0 5 0,-6 2 0,4 6 0,-9 0 0,3 0 0,-10-6 0,3 10 0,-15-7 0,15 8 0,-20-9 0,19 8 0,-19-14 0,19 13 0,-19-14 0,9 3 0,-12-5 0,11-11 0,-4-2 0,16-1 0,-5 3 0</inkml:trace>
</inkml:ink>
</file>

<file path=ppt/ink/ink9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11.847"/>
    </inkml:context>
    <inkml:brush xml:id="br0">
      <inkml:brushProperty name="width" value="0.05" units="cm"/>
      <inkml:brushProperty name="height" value="0.05" units="cm"/>
      <inkml:brushProperty name="color" value="#F812CA"/>
    </inkml:brush>
  </inkml:definitions>
  <inkml:trace contextRef="#ctx0" brushRef="#br0">8 0 24575,'-8'6'0,"8"-5"0,2 16 0,9-14 0,-9 28 0,14-19 0,-6 21 0,10-12 0,-3 4 0,-1 0 0,9 4 0,-7-4 0,6 4 0,-7-4 0,-8-6 0,4-1 0,-12 0 0,5-9 0,-6 2 0</inkml:trace>
</inkml:ink>
</file>

<file path=ppt/ink/ink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03.532"/>
    </inkml:context>
    <inkml:brush xml:id="br0">
      <inkml:brushProperty name="width" value="0.05" units="cm"/>
      <inkml:brushProperty name="height" value="0.05" units="cm"/>
      <inkml:brushProperty name="color" value="#F812CA"/>
    </inkml:brush>
  </inkml:definitions>
  <inkml:trace contextRef="#ctx0" brushRef="#br0">13 0 24575,'-7'0'0,"1"0"0</inkml:trace>
</inkml:ink>
</file>

<file path=ppt/ink/ink9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12.274"/>
    </inkml:context>
    <inkml:brush xml:id="br0">
      <inkml:brushProperty name="width" value="0.05" units="cm"/>
      <inkml:brushProperty name="height" value="0.05" units="cm"/>
      <inkml:brushProperty name="color" value="#F812CA"/>
    </inkml:brush>
  </inkml:definitions>
  <inkml:trace contextRef="#ctx0" brushRef="#br0">272 0 24575,'-13'0'0,"5"6"0,-8 3 0,-2 20 0,-7 4 0,-10 18 0,2-1 0,4-9 0,2-4 0,12-17 0,0-2 0,8-5 0,-10-6 0,14 4 0,-8-15 0,11 8 0,0-9 0</inkml:trace>
</inkml:ink>
</file>

<file path=ppt/ink/ink9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14.088"/>
    </inkml:context>
    <inkml:brush xml:id="br0">
      <inkml:brushProperty name="width" value="0.05" units="cm"/>
      <inkml:brushProperty name="height" value="0.05" units="cm"/>
      <inkml:brushProperty name="color" value="#F812CA"/>
    </inkml:brush>
  </inkml:definitions>
  <inkml:trace contextRef="#ctx0" brushRef="#br0">14 15 24575,'-6'-13'0,"5"12"0,-5 2 0,6 12 0,0 0 0,0 5 0,0 1 0,0 17 0,0-9 0,7 9 0,-5-12 0,5 1 0,-7-1 0,0 1 0,0 0 0,0-1 0,0 1 0,0-1 0,0 1 0,0-6 0,0-1 0,0-5 0,0 5 0,0 2 0,0-1 0,0-1 0,0-5 0,0 0 0,0-6 0,0-1 0</inkml:trace>
</inkml:ink>
</file>

<file path=ppt/ink/ink9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15.531"/>
    </inkml:context>
    <inkml:brush xml:id="br0">
      <inkml:brushProperty name="width" value="0.05" units="cm"/>
      <inkml:brushProperty name="height" value="0.05" units="cm"/>
      <inkml:brushProperty name="color" value="#F812CA"/>
    </inkml:brush>
  </inkml:definitions>
  <inkml:trace contextRef="#ctx0" brushRef="#br0">66 46 24575,'-13'-7'0,"5"12"0,-3-3 0,9 20 0,-3-13 0,-1 15 0,4-10 0,-3 4 0,5-5 0,-6 0 0,4 0 0,-3 0 0,5 0 0,0 0 0,0 0 0,0 5 0,0-4 0,5-2 0,-3 0 0,3-5 0,1 0 0,-4 5 0,9-11 0,-9 11 0,9-11 0,-4 5 0,6-6 0,0 0 0,0-6 0,-6-1 0,6-11 0,-11-2 0,5-5 0,-7 1 0,6 10 0,-5-17 0,5 20 0,-6-17 0,0 15 0,0 0 0,0-5 0,0 3 0,0-3 0,0 5 0,0 0 0,-6 6 0,-1-5 0,-6 5 0,0 0 0,0 1 0,6 17 0,1-8 0,6 8 0</inkml:trace>
</inkml:ink>
</file>

<file path=ppt/ink/ink9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16.024"/>
    </inkml:context>
    <inkml:brush xml:id="br0">
      <inkml:brushProperty name="width" value="0.05" units="cm"/>
      <inkml:brushProperty name="height" value="0.05" units="cm"/>
      <inkml:brushProperty name="color" value="#F812CA"/>
    </inkml:brush>
  </inkml:definitions>
  <inkml:trace contextRef="#ctx0" brushRef="#br0">64 1 24575,'0'19'0,"0"5"0,0-5 0,-11-5 0,3 7 0,-5-12 0,2 3 0,9 0 0,-9-11 0,9 5 0,-4-6 0</inkml:trace>
</inkml:ink>
</file>

<file path=ppt/ink/ink9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17.148"/>
    </inkml:context>
    <inkml:brush xml:id="br0">
      <inkml:brushProperty name="width" value="0.05" units="cm"/>
      <inkml:brushProperty name="height" value="0.05" units="cm"/>
      <inkml:brushProperty name="color" value="#F812CA"/>
    </inkml:brush>
  </inkml:definitions>
  <inkml:trace contextRef="#ctx0" brushRef="#br0">71 1 24575,'0'13'0,"-7"5"0,5-4 0,-6 4 0,3-5 0,3 0 0,-11 5 0,11 12 0,-13-2 0,14 2 0,-7-12 0,8-5 0,-6 0 0,5 0 0,1-6 0,28-1 0,-10-6 0,15 0 0,-20 0 0,5 0 0,-4 0 0,4 0 0,-5 0 0,-6 0 0,-1 0 0</inkml:trace>
</inkml:ink>
</file>

<file path=ppt/ink/ink9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17.562"/>
    </inkml:context>
    <inkml:brush xml:id="br0">
      <inkml:brushProperty name="width" value="0.05" units="cm"/>
      <inkml:brushProperty name="height" value="0.05" units="cm"/>
      <inkml:brushProperty name="color" value="#F812CA"/>
    </inkml:brush>
  </inkml:definitions>
  <inkml:trace contextRef="#ctx0" brushRef="#br0">43 0 24575,'-7'11'0,"1"-2"0,-1 14 0,5-9 0,-5 10 0,7-10 0,0 5 0,0-6 0,-6 0 0,5 0 0,-5 5 0,6-4 0,0-2 0,0-6 0</inkml:trace>
</inkml:ink>
</file>

<file path=ppt/ink/ink9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21.557"/>
    </inkml:context>
    <inkml:brush xml:id="br0">
      <inkml:brushProperty name="width" value="0.05" units="cm"/>
      <inkml:brushProperty name="height" value="0.05" units="cm"/>
      <inkml:brushProperty name="color" value="#F812CA"/>
    </inkml:brush>
  </inkml:definitions>
  <inkml:trace contextRef="#ctx0" brushRef="#br0">1 1 18200,'7'4'0,"-5"-2"2891,11 16-2891,-11 0 1090,11 2-1090,-12-1 571,22 9-571,-4 2 1823,8 2-1823,7 9 0,-23-20 0,7-3 0,-18-12 0</inkml:trace>
</inkml:ink>
</file>

<file path=ppt/ink/ink9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22.076"/>
    </inkml:context>
    <inkml:brush xml:id="br0">
      <inkml:brushProperty name="width" value="0.05" units="cm"/>
      <inkml:brushProperty name="height" value="0.05" units="cm"/>
      <inkml:brushProperty name="color" value="#F812CA"/>
    </inkml:brush>
  </inkml:definitions>
  <inkml:trace contextRef="#ctx0" brushRef="#br0">289 0 17698,'-13'6'0,"6"1"3088,-5 0-3088,11 10 1178,-11-9-1178,3 16 620,-5-5-620,-11 10 1991,-2 1-1991,-7 4 0,-1 1 0,5-5 0,6-6 0,5-5 0,12-6 0,-5-6 0,11 4 0,-5-4 0,6 1 0,0-3 0</inkml:trace>
</inkml:ink>
</file>

<file path=ppt/ink/ink9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46.566"/>
    </inkml:context>
    <inkml:brush xml:id="br0">
      <inkml:brushProperty name="width" value="0.05" units="cm"/>
      <inkml:brushProperty name="height" value="0.05" units="cm"/>
      <inkml:brushProperty name="color" value="#F812CA"/>
    </inkml:brush>
  </inkml:definitions>
  <inkml:trace contextRef="#ctx0" brushRef="#br0">43 0 19316,'0'5'0,"0"3"2434,0 11-2434,0 0 896,0-1-896,0 1 464,0 6-464,-7-1 1465,5 1-1465,-5-1 0,7 10 0,0-7 0,0 7 0,0-9 0,0 0 0,0-6 0,0-1 0,0 0 0,-6-4 0,4 4 0,-3-5 0,-1-6 0,4 5 0,-3-5 0,5 6 0,0 0 0,0 0 0,0 0 0,5-6 0,-3-1 0,4-6 0</inkml:trace>
</inkml:ink>
</file>

<file path=ppt/ink/ink9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47.338"/>
    </inkml:context>
    <inkml:brush xml:id="br0">
      <inkml:brushProperty name="width" value="0.05" units="cm"/>
      <inkml:brushProperty name="height" value="0.05" units="cm"/>
      <inkml:brushProperty name="color" value="#F812CA"/>
    </inkml:brush>
  </inkml:definitions>
  <inkml:trace contextRef="#ctx0" brushRef="#br0">27 0 24575,'0'13'0,"-6"0"0,4 5 0,-3-4 0,5 4 0,-6-5 0,4 5 0,-3 2 0,5 0 0,0-2 0,0 1 0,0 0 0,0 0 0,0-6 0,0-8 0</inkml:trace>
</inkml:ink>
</file>

<file path=ppt/ink/ink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04.942"/>
    </inkml:context>
    <inkml:brush xml:id="br0">
      <inkml:brushProperty name="width" value="0.05" units="cm"/>
      <inkml:brushProperty name="height" value="0.05" units="cm"/>
      <inkml:brushProperty name="color" value="#F812CA"/>
    </inkml:brush>
  </inkml:definitions>
  <inkml:trace contextRef="#ctx0" brushRef="#br0">30 1 24575,'0'9'0,"0"-5"0,0 20 0,-6-11 0,4 5 0,-3 2 0,-3 4 0,6 1 0,-5-12 0,7-2 0</inkml:trace>
</inkml:ink>
</file>

<file path=ppt/ink/ink9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47.842"/>
    </inkml:context>
    <inkml:brush xml:id="br0">
      <inkml:brushProperty name="width" value="0.05" units="cm"/>
      <inkml:brushProperty name="height" value="0.05" units="cm"/>
      <inkml:brushProperty name="color" value="#F812CA"/>
    </inkml:brush>
  </inkml:definitions>
  <inkml:trace contextRef="#ctx0" brushRef="#br0">80 0 24575,'0'25'0,"-11"9"0,9-12 0,-8 5 0,4-14 0,-3 5 0,-4-4 0,-2-1 0,8-8 0,1-5 0</inkml:trace>
</inkml:ink>
</file>

<file path=ppt/ink/ink9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48.892"/>
    </inkml:context>
    <inkml:brush xml:id="br0">
      <inkml:brushProperty name="width" value="0.05" units="cm"/>
      <inkml:brushProperty name="height" value="0.05" units="cm"/>
      <inkml:brushProperty name="color" value="#F812CA"/>
    </inkml:brush>
  </inkml:definitions>
  <inkml:trace contextRef="#ctx0" brushRef="#br0">1 56 24575,'6'-14'0,"-5"-3"0,11 15 0,0-11 0,2 11 0,4-5 0,-11 13 0,-1 1 0,0 0 0,-5 10 0,5-4 0,-6 7 0,0-2 0,0 0 0,-6-4 0,5 9 0,-16-14 0,14 13 0,-13-20 0,14 20 0,-9-19 0,9 19 0,-9-14 0,9 10 0,-4-5 0,6 0 0,6-6 0,6-1 0,3-6 0,3 0 0,-5 0 0,-1 0 0,1 0 0,5 0 0,-9-6 0,2-1 0,-11 0 0,0 1 0</inkml:trace>
</inkml:ink>
</file>

<file path=ppt/ink/ink9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49.552"/>
    </inkml:context>
    <inkml:brush xml:id="br0">
      <inkml:brushProperty name="width" value="0.05" units="cm"/>
      <inkml:brushProperty name="height" value="0.05" units="cm"/>
      <inkml:brushProperty name="color" value="#F812CA"/>
    </inkml:brush>
  </inkml:definitions>
  <inkml:trace contextRef="#ctx0" brushRef="#br0">0 0 24575,'8'18'0,"1"2"0,0-1 0,9 1 0,-15-2 0,19 0 0,-19 5 0,23 3 0,-22-6 0,17 3 0,-20-10 0,10-1 0,-9 1 0,9-6 0,-9 10 0,9-8 0,-9 3 0,3-6 0</inkml:trace>
</inkml:ink>
</file>

<file path=ppt/ink/ink9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49.956"/>
    </inkml:context>
    <inkml:brush xml:id="br0">
      <inkml:brushProperty name="width" value="0.05" units="cm"/>
      <inkml:brushProperty name="height" value="0.05" units="cm"/>
      <inkml:brushProperty name="color" value="#F812CA"/>
    </inkml:brush>
  </inkml:definitions>
  <inkml:trace contextRef="#ctx0" brushRef="#br0">225 0 24575,'-13'6'0,"-4"16"0,8-6 0,-16 22 0,21-18 0,-27 13 0,20-7 0,-13 3 0,9-10 0,0-1 0,2-5 0,-10 10 0,14-8 0,-7 8 0,16-16 0,0-2 0</inkml:trace>
</inkml:ink>
</file>

<file path=ppt/ink/ink9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52.813"/>
    </inkml:context>
    <inkml:brush xml:id="br0">
      <inkml:brushProperty name="width" value="0.05" units="cm"/>
      <inkml:brushProperty name="height" value="0.05" units="cm"/>
      <inkml:brushProperty name="color" value="#F812CA"/>
    </inkml:brush>
  </inkml:definitions>
  <inkml:trace contextRef="#ctx0" brushRef="#br0">13 0 18998,'0'4'0,"0"4"2567,0 12-2567,-5-2 951,3 0-951,-4 2 494,6 14-494,0-7 1565,0 29-1565,0-21 0,0 8 0,0-19 0,0-11 0,0 0 0,0 0 0,0-12 0,0 3 0,0-9 0</inkml:trace>
</inkml:ink>
</file>

<file path=ppt/ink/ink9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53.615"/>
    </inkml:context>
    <inkml:brush xml:id="br0">
      <inkml:brushProperty name="width" value="0.05" units="cm"/>
      <inkml:brushProperty name="height" value="0.05" units="cm"/>
      <inkml:brushProperty name="color" value="#F812CA"/>
    </inkml:brush>
  </inkml:definitions>
  <inkml:trace contextRef="#ctx0" brushRef="#br0">13 1 24575,'0'18'0,"-5"-4"0,3 9 0,-4-3 0,6 4 0,0 1 0,0-1 0,0 1 0,0-1 0,0-4 0,0 3 0,0-14 0,0 2 0</inkml:trace>
</inkml:ink>
</file>

<file path=ppt/ink/ink9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54.064"/>
    </inkml:context>
    <inkml:brush xml:id="br0">
      <inkml:brushProperty name="width" value="0.05" units="cm"/>
      <inkml:brushProperty name="height" value="0.05" units="cm"/>
      <inkml:brushProperty name="color" value="#F812CA"/>
    </inkml:brush>
  </inkml:definitions>
  <inkml:trace contextRef="#ctx0" brushRef="#br0">66 0 18324,'0'13'0,"0"15"2841,0-12-2841,-6 12 0,5-15 0,-11 0 1069,11 0-1069,-11-6 559,11 9-559,-11-7 445,5 3 1,0-6-1,1-6 1</inkml:trace>
</inkml:ink>
</file>

<file path=ppt/ink/ink9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55.084"/>
    </inkml:context>
    <inkml:brush xml:id="br0">
      <inkml:brushProperty name="width" value="0.05" units="cm"/>
      <inkml:brushProperty name="height" value="0.05" units="cm"/>
      <inkml:brushProperty name="color" value="#F812CA"/>
    </inkml:brush>
  </inkml:definitions>
  <inkml:trace contextRef="#ctx0" brushRef="#br0">0 30 24575,'8'-6'0,"3"5"0,1-12 0,3 11 0,3-5 0,-5 7 0,5 0 0,-10 5 0,9-3 0,-16 14 0,5-7 0,-6 9 0,0-5 0,0 0 0,-6 0 0,5 0 0,-5-1 0,0-4 0,5 8 0,-11-7 0,16 3 0,-2-6 0,11-6 0,0 0 0,-6 11 0,-2 2 0,-5 7 0,6-2 0,-4-5 0,3 5 0,-5 1 0,-11 2 0,3-8 0,-10 0 0,5-12 0,0 5 0,5 0 0,-8-5 0,7 5 0,-3-12 0,6 5 0,6-5 0</inkml:trace>
</inkml:ink>
</file>

<file path=ppt/ink/ink9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55.783"/>
    </inkml:context>
    <inkml:brush xml:id="br0">
      <inkml:brushProperty name="width" value="0.05" units="cm"/>
      <inkml:brushProperty name="height" value="0.05" units="cm"/>
      <inkml:brushProperty name="color" value="#F812CA"/>
    </inkml:brush>
  </inkml:definitions>
  <inkml:trace contextRef="#ctx0" brushRef="#br0">1 0 24575,'11'15'0,"-1"3"0,3-2 0,12 15 0,-13-10 0,8 11 0,-2-11 0,-15-3 0,19-2 0,-12 3 0,8-3 0,-9-4 0,-3-6 0</inkml:trace>
</inkml:ink>
</file>

<file path=ppt/ink/ink9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56.194"/>
    </inkml:context>
    <inkml:brush xml:id="br0">
      <inkml:brushProperty name="width" value="0.05" units="cm"/>
      <inkml:brushProperty name="height" value="0.05" units="cm"/>
      <inkml:brushProperty name="color" value="#F812CA"/>
    </inkml:brush>
  </inkml:definitions>
  <inkml:trace contextRef="#ctx0" brushRef="#br0">229 1 24575,'0'27'0,"-16"-1"0,2 19 0,-4-4 0,-7-1 0,13-4 0,-5-13 0,-1-3 0,0 3 0,-12 3 0,5-1 0,2-2 0,16-16 0,1-2 0</inkml:trace>
</inkml:ink>
</file>

<file path=ppt/ink/ink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09.367"/>
    </inkml:context>
    <inkml:brush xml:id="br0">
      <inkml:brushProperty name="width" value="0.05" units="cm"/>
      <inkml:brushProperty name="height" value="0.05" units="cm"/>
      <inkml:brushProperty name="color" value="#F812CA"/>
    </inkml:brush>
  </inkml:definitions>
  <inkml:trace contextRef="#ctx0" brushRef="#br0">33 126 17515,'-7'3'0,"5"5"3158,-5 17-3158,-1-1 1210,7 1-1210,-7 9 638,8-7-638,0 7 2054,0-9-2054,0 11 0,6-20 0,16-4 0,-6-20 0,13-15 0,-21 4 0,15-10 0,-20 8 0,18 4 0,-19 6 0,4 20 0,-6-1 0,5 12 0,4 3 0,10-9 0,-3-2 0,3-6 0,-7-6 0,1 0 0,0-6 0,-6-1 0,-1-6 0,-6 0 0,0 0 0,0 0 0,0-5 0,0 4 0,0-5 0,0 6 0,11 6 0,-2-4 0,9 9 0,-5-4 0,-1 6 0,1-5 0,5 3 0,2-4 0,4 6 0,-4-5 0,-2 3 0,-11-9 0,-1 15 0,-6 3 0,0 7 0,0 4 0,-6-5 0,5 0 0,-5 5 0,6-3 0,0 8 0,0-8 0,11-3 0,12-6 0,4-6 0,7-8 0,-10 6 0,5-20 0,-3 11 0,3-14 0,-8 5 0,7-5 0,-10-1 0,7-3 0,-16 9 0,4 2 0,-12 5 0,5-5 0,-6 3 0,0-3 0,-6 11 0,5-5 0,-5 5 0,6-6 0,0 12 0,0 13 0,0 4 0,0 7 0,-6-10 0,5 6 0,-5-5 0,6 16 0,0-14 0,0 9 0,0-7 0,0 1 0,0 6 0,0-6 0,0-1 0,0-5 0,6-6 0,6-1 0,8-6 0,-1 0 0,1-11 0,-7 2 0,1-9 0,1 0 0,8-6 0,3-6 0,1 0 0,-3 1 0,-15 4 0,9 4 0,-15 2 0,8 5 0,-11 1 0,0-5 0,0 3 0,0-3 0,0 17 0,0 2 0,0 17-6784,0 2 6784,0 5 0,-7 0 0,5-1 0,-13 1 0,13 0 0,-5-1 0,0 7 6784,5-11-6784,-6 4 0,3-11 0,3 5 0,-4-4 0,12-1 0,3-18 0,4-4 0,11-19 0,1 3 0,26-17 0,-22 16 0,10 1 0,-32 25 0,-1 13 0,-6 1 0,0 4 0,0 0 0,0 2 0,0-1 0,0-1 0,0-5 0,0 0 0,6-6 0,6-1 0,2-12 0,4 5 0,-3-16 0,-2 8 0,3-14 0,-1 3 0,-6 7 0,-2 2 0</inkml:trace>
</inkml:ink>
</file>

<file path=ppt/ink/ink9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57.950"/>
    </inkml:context>
    <inkml:brush xml:id="br0">
      <inkml:brushProperty name="width" value="0.05" units="cm"/>
      <inkml:brushProperty name="height" value="0.05" units="cm"/>
      <inkml:brushProperty name="color" value="#F812CA"/>
    </inkml:brush>
  </inkml:definitions>
  <inkml:trace contextRef="#ctx0" brushRef="#br0">30 0 24575,'-7'13'0,"1"5"0,6-3 0,0 17 0,-7-4 0,5 7 0,-6-4 0,8 3 0,0 2 0,0 0 0,0-2 0,0-14 0,0-2 0,0-5 0</inkml:trace>
</inkml:ink>
</file>

<file path=ppt/ink/ink9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58.448"/>
    </inkml:context>
    <inkml:brush xml:id="br0">
      <inkml:brushProperty name="width" value="0.05" units="cm"/>
      <inkml:brushProperty name="height" value="0.05" units="cm"/>
      <inkml:brushProperty name="color" value="#F812CA"/>
    </inkml:brush>
  </inkml:definitions>
  <inkml:trace contextRef="#ctx0" brushRef="#br0">29 1 24575,'7'5'0,"4"3"0,-9 10 0,3 11 0,-5-8 0,0 7 0,-5-15 0,-4 5 0,1-4 0,-10-2 0,15 0 0,-8-11 0,11 5 0</inkml:trace>
</inkml:ink>
</file>

<file path=ppt/ink/ink9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59.616"/>
    </inkml:context>
    <inkml:brush xml:id="br0">
      <inkml:brushProperty name="width" value="0.05" units="cm"/>
      <inkml:brushProperty name="height" value="0.05" units="cm"/>
      <inkml:brushProperty name="color" value="#F812CA"/>
    </inkml:brush>
  </inkml:definitions>
  <inkml:trace contextRef="#ctx0" brushRef="#br0">99 1 24575,'0'34'0,"-8"-7"0,7 7 0,-22-5 0,19-4 0,-27 9 0,28-14 0,-19 3 0,21-5 0,-5-4 0,6 4 0,6-11 0,1-1 0,6-6 0,15 0 0,-6-6 0,7 5 0,-11-5 0,-5 6 0,0 0 0,5 0 0,-9 0 0,2 0 0</inkml:trace>
</inkml:ink>
</file>

<file path=ppt/ink/ink9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2:59.991"/>
    </inkml:context>
    <inkml:brush xml:id="br0">
      <inkml:brushProperty name="width" value="0.05" units="cm"/>
      <inkml:brushProperty name="height" value="0.05" units="cm"/>
      <inkml:brushProperty name="color" value="#F812CA"/>
    </inkml:brush>
  </inkml:definitions>
  <inkml:trace contextRef="#ctx0" brushRef="#br0">24 1 24575,'0'19'0,"0"-1"0,0-5 0,0 5 0,0 2 0,-7 4 0,5 1 0,-5-5 0,1-1 0,5-7 0,1-4 0,1-3 0,5-5 0</inkml:trace>
</inkml:ink>
</file>

<file path=ppt/ink/ink9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3:00.997"/>
    </inkml:context>
    <inkml:brush xml:id="br0">
      <inkml:brushProperty name="width" value="0.05" units="cm"/>
      <inkml:brushProperty name="height" value="0.05" units="cm"/>
      <inkml:brushProperty name="color" value="#F812CA"/>
    </inkml:brush>
  </inkml:definitions>
  <inkml:trace contextRef="#ctx0" brushRef="#br0">23 1 24575,'0'36'0,"0"-2"0,0 0 0,0 3 0,0 18 0,0 13 0,-10-7 0,8 5 0,-9-29 0,11-3 0,0-15 0,0-1 0,0-5 0,0 0 0,0-6 0,0-1 0</inkml:trace>
</inkml:ink>
</file>

<file path=ppt/ink/ink9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3:01.768"/>
    </inkml:context>
    <inkml:brush xml:id="br0">
      <inkml:brushProperty name="width" value="0.05" units="cm"/>
      <inkml:brushProperty name="height" value="0.05" units="cm"/>
      <inkml:brushProperty name="color" value="#F812CA"/>
    </inkml:brush>
  </inkml:definitions>
  <inkml:trace contextRef="#ctx0" brushRef="#br0">0 8 24575,'6'-7'0,"-5"12"0,11-3 0,-11 30 0,11-21 0,-11 21 0,12-12 0,4 25 0,5-18 0,2 12 0,4-15 0,-19-14 0,6 5 0</inkml:trace>
</inkml:ink>
</file>

<file path=ppt/ink/ink9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3:02.074"/>
    </inkml:context>
    <inkml:brush xml:id="br0">
      <inkml:brushProperty name="width" value="0.05" units="cm"/>
      <inkml:brushProperty name="height" value="0.05" units="cm"/>
      <inkml:brushProperty name="color" value="#F812CA"/>
    </inkml:brush>
  </inkml:definitions>
  <inkml:trace contextRef="#ctx0" brushRef="#br0">159 1 24575,'-6'7'0,"5"10"0,-20 12 0,2 3 0,-1 9 0,-10-7 0,26-9 0,-19 4 0,21-9 0,-5-2 0,1-11 0,5 10 0,-11-9 0,11 4 0,-5-6 0</inkml:trace>
</inkml:ink>
</file>

<file path=ppt/ink/ink9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3:11.809"/>
    </inkml:context>
    <inkml:brush xml:id="br0">
      <inkml:brushProperty name="width" value="0.05" units="cm"/>
      <inkml:brushProperty name="height" value="0.05" units="cm"/>
      <inkml:brushProperty name="color" value="#F812CA"/>
    </inkml:brush>
  </inkml:definitions>
  <inkml:trace contextRef="#ctx0" brushRef="#br0">13 78 18880,'-7'-11'0,"1"2"2616,12-4-2616,-5 1 971,11 11-971,-5-11 506,6 11-506,0-11 1602,0 11-1602,0-5 0,-1 6 0,-4 6 0,3-5 0,-9 16 0,3-3 0,1-1 0,-5 9 0,5-13 0,-6 9 0,0-5 0,0 0 0,0 5 0,-7 1 0,-2 6 0,-8-1 0,1 1 0,1-6 0,0-1 0,8-5 0,-10-6 0,14 5 0,-13-11 0,14-1 0,2-1 0,7-11 0,6 11 0,0-5 0,5 6 0,1 0 0,1 0 0,-8 6 0,0-5 0,-11 11 0,11-11 0,-5 5 0,6-6 0,-6-6 0,-1 4 0,-6-3 0</inkml:trace>
</inkml:ink>
</file>

<file path=ppt/ink/ink9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3:12.243"/>
    </inkml:context>
    <inkml:brush xml:id="br0">
      <inkml:brushProperty name="width" value="0.05" units="cm"/>
      <inkml:brushProperty name="height" value="0.05" units="cm"/>
      <inkml:brushProperty name="color" value="#F812CA"/>
    </inkml:brush>
  </inkml:definitions>
  <inkml:trace contextRef="#ctx0" brushRef="#br0">52 1 24575,'-5'7'0,"3"4"0,-9-3 0,9 4 0,-9 1 0,9 0 0,-4 0 0,1 0 0,3 15 0,-4-18 0,6 11 0</inkml:trace>
</inkml:ink>
</file>

<file path=ppt/ink/ink9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3:13.214"/>
    </inkml:context>
    <inkml:brush xml:id="br0">
      <inkml:brushProperty name="width" value="0.05" units="cm"/>
      <inkml:brushProperty name="height" value="0.05" units="cm"/>
      <inkml:brushProperty name="color" value="#F812CA"/>
    </inkml:brush>
  </inkml:definitions>
  <inkml:trace contextRef="#ctx0" brushRef="#br0">0 40 18518,'8'-6'0,"3"5"2764,-4-11-2764,11 11 0,-4-11 1034,5 11-1034,-7-5 540,-4 17-540,-3 12 1719,-5-1-1719,0 5 0,0-14 0,-5 0 0,3 5 0,-9-9 0,9 7 0,-4-9 0,1 1 0,3 3 0,-9-4 0,9 6 0,7-6 0,4-7 0,9-1 0,-5-5 0,0 6 0,-6-6 0,9 5 0,-7-5 0,3 12 0,-6 1 0,-6 11 0,0 1 0,0 1 0,-6-2 0,5-5 0,-16 1 0,8 0 0,-18 10 0,6-8 0,-3 2 0,12-11 0,6-7 0</inkml:trace>
</inkml:ink>
</file>

<file path=ppt/ink/ink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10.425"/>
    </inkml:context>
    <inkml:brush xml:id="br0">
      <inkml:brushProperty name="width" value="0.05" units="cm"/>
      <inkml:brushProperty name="height" value="0.05" units="cm"/>
      <inkml:brushProperty name="color" value="#F812CA"/>
    </inkml:brush>
  </inkml:definitions>
  <inkml:trace contextRef="#ctx0" brushRef="#br0">1 30 24575,'13'0'0,"5"0"0,-3 0 0,8 0 0,-3-8 0,-1 6 0,-1-5 0,-5 7 0,-6-6 0,-1 5 0,-6-5 0</inkml:trace>
</inkml:ink>
</file>

<file path=ppt/ink/ink9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3:14.185"/>
    </inkml:context>
    <inkml:brush xml:id="br0">
      <inkml:brushProperty name="width" value="0.05" units="cm"/>
      <inkml:brushProperty name="height" value="0.05" units="cm"/>
      <inkml:brushProperty name="color" value="#F812CA"/>
    </inkml:brush>
  </inkml:definitions>
  <inkml:trace contextRef="#ctx0" brushRef="#br0">34 0 24575,'0'34'0,"0"-12"0,0 11 0,0-14 0,0 6 0,0-1 0,0 10 0,0 3 0,-7-1 0,5 7 0,-6-6 0,1-1 0,5-2 0,-5-14 0,7-2 0,0 0 0,0-4 0,0 4 0,0-11 0,0-1 0</inkml:trace>
</inkml:ink>
</file>

<file path=ppt/ink/ink9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3:15.063"/>
    </inkml:context>
    <inkml:brush xml:id="br0">
      <inkml:brushProperty name="width" value="0.05" units="cm"/>
      <inkml:brushProperty name="height" value="0.05" units="cm"/>
      <inkml:brushProperty name="color" value="#F812CA"/>
    </inkml:brush>
  </inkml:definitions>
  <inkml:trace contextRef="#ctx0" brushRef="#br0">0 1 24575,'8'18'0,"-7"-4"0,7 4 0,7 5 0,-11-3 0,18 9 0,-20-4 0,21 3 0,-12-2 0,6-2 0,1-4 0,0 2 0,-3-5 0,0 0 0,-15-11 0</inkml:trace>
</inkml:ink>
</file>

<file path=ppt/ink/ink9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3:15.431"/>
    </inkml:context>
    <inkml:brush xml:id="br0">
      <inkml:brushProperty name="width" value="0.05" units="cm"/>
      <inkml:brushProperty name="height" value="0.05" units="cm"/>
      <inkml:brushProperty name="color" value="#F812CA"/>
    </inkml:brush>
  </inkml:definitions>
  <inkml:trace contextRef="#ctx0" brushRef="#br0">163 1 18546,'-10'27'0,"7"-10"2752,-13 10-2752,15-14 1030,-16 2-1030,14-2 537,-25 9-537,18-7 1710,-14-1-1710,17 3 0,-10-15 0,15 15 0,-15-16 0,16 11 0,-5-5 0,6 0 0,0-1 0</inkml:trace>
</inkml:ink>
</file>

<file path=ppt/ink/ink9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3:17.935"/>
    </inkml:context>
    <inkml:brush xml:id="br0">
      <inkml:brushProperty name="width" value="0.05" units="cm"/>
      <inkml:brushProperty name="height" value="0.05" units="cm"/>
      <inkml:brushProperty name="color" value="#F812CA"/>
    </inkml:brush>
  </inkml:definitions>
  <inkml:trace contextRef="#ctx0" brushRef="#br0">0 113 11397,'0'-30'0,"0"9"4927,11 3-4927,-8 1 2293,36 8-2293,-26-3 1304,27 6-1304,-26 6 4654,-1 11-4654,-8-2 0,1 3 0,-4 5 0,3-9 0,-5 10 0,0-5 0,0 0 0,0 0 0,0 0 0,0 0 0,0-1 0,-6 1 0,5 0 0,-25 5 0,15-4 0,-17 3 0,15-4 0,-1 5 0,26-10 0,-8-2 0,23-8 0,-14-9 0,0 9 0,12-9 0,-10 9 0,15-4 0,-22 6 0,3 0 0</inkml:trace>
</inkml:ink>
</file>

<file path=ppt/ink/ink9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3:18.309"/>
    </inkml:context>
    <inkml:brush xml:id="br0">
      <inkml:brushProperty name="width" value="0.05" units="cm"/>
      <inkml:brushProperty name="height" value="0.05" units="cm"/>
      <inkml:brushProperty name="color" value="#F812CA"/>
    </inkml:brush>
  </inkml:definitions>
  <inkml:trace contextRef="#ctx0" brushRef="#br0">53 1 24575,'-6'12'0,"5"6"0,-11-3 0,11 3 0,-11-5 0,11 0 0,-5-1 0,0 1 0,5 0 0,-5 0 0,6-6 0,0-1 0</inkml:trace>
</inkml:ink>
</file>

<file path=ppt/ink/ink9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3:19.029"/>
    </inkml:context>
    <inkml:brush xml:id="br0">
      <inkml:brushProperty name="width" value="0.05" units="cm"/>
      <inkml:brushProperty name="height" value="0.05" units="cm"/>
      <inkml:brushProperty name="color" value="#F812CA"/>
    </inkml:brush>
  </inkml:definitions>
  <inkml:trace contextRef="#ctx0" brushRef="#br0">50 0 24575,'0'4'0,"-7"4"0,5 17 0,-13 0 0,13 0 0,-12-1 0,12-4 0,-6-2 0,8 0 0,0-4 0,11-2 0,-2-6 0,14-6 0,-3-7 0,-1 5 0,-1-11 0,-5 11 0,0-3 0,0 5 0,0 0 0,-6 0 0,-1 0 0</inkml:trace>
</inkml:ink>
</file>

<file path=ppt/ink/ink9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3:19.405"/>
    </inkml:context>
    <inkml:brush xml:id="br0">
      <inkml:brushProperty name="width" value="0.05" units="cm"/>
      <inkml:brushProperty name="height" value="0.05" units="cm"/>
      <inkml:brushProperty name="color" value="#F812CA"/>
    </inkml:brush>
  </inkml:definitions>
  <inkml:trace contextRef="#ctx0" brushRef="#br0">56 0 24575,'0'13'0,"0"5"0,0-3 0,-6 3 0,5-5 0,-11 0 0,11 5 0,-12 1 0,11 0 0,-11-1 0,11-5 0,-3 5 0,5-9 0,0 2 0</inkml:trace>
</inkml:ink>
</file>

<file path=ppt/ink/ink9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3:20.387"/>
    </inkml:context>
    <inkml:brush xml:id="br0">
      <inkml:brushProperty name="width" value="0.05" units="cm"/>
      <inkml:brushProperty name="height" value="0.05" units="cm"/>
      <inkml:brushProperty name="color" value="#F812CA"/>
    </inkml:brush>
  </inkml:definitions>
  <inkml:trace contextRef="#ctx0" brushRef="#br0">53 0 24575,'-8'6'0,"3"1"0,5 11 0,-11 11 0,9 7 0,-8 10 0,10 0 0,0 0 0,0 0 0,0 0 0,0 0 0,-8-10 0,6-2 0,-5-9 0,7-6 0,0-1 0,0-5 0,0-6 0,0-1 0</inkml:trace>
</inkml:ink>
</file>

<file path=ppt/ink/ink9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3:21.248"/>
    </inkml:context>
    <inkml:brush xml:id="br0">
      <inkml:brushProperty name="width" value="0.05" units="cm"/>
      <inkml:brushProperty name="height" value="0.05" units="cm"/>
      <inkml:brushProperty name="color" value="#F812CA"/>
    </inkml:brush>
  </inkml:definitions>
  <inkml:trace contextRef="#ctx0" brushRef="#br0">1 0 24575,'6'13'0,"10"9"0,-6-6 0,16 19 0,-8-10 0,4 8 0,-5-9 0,2-4 0,-11-7 0,10 1 0,-5-6 0,2 8 0,-2-13 0,-4 14 0,-4-16 0,-5 5 0</inkml:trace>
</inkml:ink>
</file>

<file path=ppt/ink/ink9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3:21.633"/>
    </inkml:context>
    <inkml:brush xml:id="br0">
      <inkml:brushProperty name="width" value="0.05" units="cm"/>
      <inkml:brushProperty name="height" value="0.05" units="cm"/>
      <inkml:brushProperty name="color" value="#F812CA"/>
    </inkml:brush>
  </inkml:definitions>
  <inkml:trace contextRef="#ctx0" brushRef="#br0">252 1 24575,'-15'22'0,"-1"-1"0,-17 13 0,2-4 0,-3 5 0,7-5 0,3-2 0,7-3 0,8-6 0,-9 1 0,15-7 0,-14-4 0,16-3 0,-5-6 0</inkml:trace>
</inkml:ink>
</file>

<file path=ppt/ink/ink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10.965"/>
    </inkml:context>
    <inkml:brush xml:id="br0">
      <inkml:brushProperty name="width" value="0.05" units="cm"/>
      <inkml:brushProperty name="height" value="0.05" units="cm"/>
      <inkml:brushProperty name="color" value="#F812CA"/>
    </inkml:brush>
  </inkml:definitions>
  <inkml:trace contextRef="#ctx0" brushRef="#br0">53 13 24575,'-8'6'0,"-3"-4"0,9 9 0,-9-9 0,9-3 0,-9 0 0,9-11 0,-4 5 0,27 0 0,-10 1 0,10 6 0,-15 0 0</inkml:trace>
</inkml:ink>
</file>

<file path=ppt/ink/ink9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3:24.343"/>
    </inkml:context>
    <inkml:brush xml:id="br0">
      <inkml:brushProperty name="width" value="0.05" units="cm"/>
      <inkml:brushProperty name="height" value="0.05" units="cm"/>
      <inkml:brushProperty name="color" value="#F812CA"/>
    </inkml:brush>
  </inkml:definitions>
  <inkml:trace contextRef="#ctx0" brushRef="#br0">0 54 24575,'13'-13'0,"5"-2"0,-3 8 0,3 0 0,0-1 0,-4 6 0,-2 1 0,-6 13 0,-6 2 0,0 4 0,0-5 0,0 0 0,0 0 0,0 0 0,0 5 0,0-4 0,-6 4 0,16-10 0,-8-9 0,17 0 0,-1-5 0,-4 6 0,-2 11 0,-6-2 0,-6 9 0,0-5 0,0 0 0,0-1 0,0 1 0,0 0 0,-7 5 0,-1-4 0,-7-1 0,2-2 0,0-9 0,0 3 0,-5-5 0,10 6 0,-9-4 0,15 3 0,-3-5 0</inkml:trace>
</inkml:ink>
</file>

<file path=ppt/ink/ink9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3:24.815"/>
    </inkml:context>
    <inkml:brush xml:id="br0">
      <inkml:brushProperty name="width" value="0.05" units="cm"/>
      <inkml:brushProperty name="height" value="0.05" units="cm"/>
      <inkml:brushProperty name="color" value="#F812CA"/>
    </inkml:brush>
  </inkml:definitions>
  <inkml:trace contextRef="#ctx0" brushRef="#br0">51 0 24575,'-6'13'0,"5"0"0,-5 0 0,-5 7 0,8-5 0,-13-1 0,14 3 0,-4-8 0,6 3 0,0-6 0</inkml:trace>
</inkml:ink>
</file>

<file path=ppt/ink/ink9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3:25.837"/>
    </inkml:context>
    <inkml:brush xml:id="br0">
      <inkml:brushProperty name="width" value="0.05" units="cm"/>
      <inkml:brushProperty name="height" value="0.05" units="cm"/>
      <inkml:brushProperty name="color" value="#F812CA"/>
    </inkml:brush>
  </inkml:definitions>
  <inkml:trace contextRef="#ctx0" brushRef="#br0">26 0 24575,'0'18'0,"0"-4"0,0 5 0,0-7 0,0 1 0,-6 0 0,5 0 0,-5 6 0,6 0 0,-6-4 0,5 6 0,-5-12 0,6 9 0,6-11 0,1-1 0,6-6 0,0 0 0,5 0 0,1 0 0,6 0 0,-6 0 0,-1 0 0,-5 0 0,5 0 0,-9 0 0,2 0 0</inkml:trace>
</inkml:ink>
</file>

<file path=ppt/ink/ink9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3:26.225"/>
    </inkml:context>
    <inkml:brush xml:id="br0">
      <inkml:brushProperty name="width" value="0.05" units="cm"/>
      <inkml:brushProperty name="height" value="0.05" units="cm"/>
      <inkml:brushProperty name="color" value="#F812CA"/>
    </inkml:brush>
  </inkml:definitions>
  <inkml:trace contextRef="#ctx0" brushRef="#br0">53 0 24575,'-8'11'0,"3"3"0,-1-1 0,4 19 0,-3-22 0,5 18 0,-6-15 0,4 0 0,-3 0 0,5 0 0,-6 0 0,4-1 0,-4 1 0,6 5 0,0-9 0,0 2 0</inkml:trace>
</inkml:ink>
</file>

<file path=ppt/ink/ink9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3:27.261"/>
    </inkml:context>
    <inkml:brush xml:id="br0">
      <inkml:brushProperty name="width" value="0.05" units="cm"/>
      <inkml:brushProperty name="height" value="0.05" units="cm"/>
      <inkml:brushProperty name="color" value="#F812CA"/>
    </inkml:brush>
  </inkml:definitions>
  <inkml:trace contextRef="#ctx0" brushRef="#br0">89 0 12614,'-7'6'0,"1"6"4690,-1 8-4690,5 5 2079,-5 9-2079,7-12 1159,-6 6-1159,5-10 4033,-5 1-4033,-4 15 0,7 3 0,-7 9 0,-1-1 0,9-8 0,-8-3 0,10-10 0,0-4 0,0-2 0,0-5 0,5-6 0,-3-1 0,4-6 0</inkml:trace>
</inkml:ink>
</file>

<file path=ppt/ink/ink9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3:28.041"/>
    </inkml:context>
    <inkml:brush xml:id="br0">
      <inkml:brushProperty name="width" value="0.05" units="cm"/>
      <inkml:brushProperty name="height" value="0.05" units="cm"/>
      <inkml:brushProperty name="color" value="#F812CA"/>
    </inkml:brush>
  </inkml:definitions>
  <inkml:trace contextRef="#ctx0" brushRef="#br0">1 0 24575,'5'13'0,"4"5"0,-1-3 0,5 3 0,-12 0 0,20 6 0,-17 1 0,22 1 0,-23-8 0,28 1 0,-20-5 0,17-2 0,-16-1 0,7-10 0,-11 5 0,3-6 0</inkml:trace>
</inkml:ink>
</file>

<file path=ppt/ink/ink9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3:28.341"/>
    </inkml:context>
    <inkml:brush xml:id="br0">
      <inkml:brushProperty name="width" value="0.05" units="cm"/>
      <inkml:brushProperty name="height" value="0.05" units="cm"/>
      <inkml:brushProperty name="color" value="#F812CA"/>
    </inkml:brush>
  </inkml:definitions>
  <inkml:trace contextRef="#ctx0" brushRef="#br0">242 1 24575,'-7'13'0,"1"0"0,0 0 0,-11 20 0,-2 0 0,-17 28 0,3-9 0,0 4 0,6-16 0,14-6 0,-5-13 0,15-3 0,-13-9 0,14 2 0,-4-9 0,6 4 0</inkml:trace>
</inkml:ink>
</file>

<file path=ppt/ink/ink9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9:01.249"/>
    </inkml:context>
    <inkml:brush xml:id="br0">
      <inkml:brushProperty name="width" value="0.05" units="cm"/>
      <inkml:brushProperty name="height" value="0.05" units="cm"/>
      <inkml:brushProperty name="color" value="#FF0000"/>
    </inkml:brush>
  </inkml:definitions>
  <inkml:trace contextRef="#ctx0" brushRef="#br0">105 0 24575,'0'13'0,"0"12"0,0-4 0,0 10 0,-10 3 0,8 41 0,-9-10 0,4 11 0,1 4 0,5-30 0,-1 0-443,-11 21 1,0-2 442,9 19 0,-9-20 0,3-13 0,8-13 0,-9-12 0,35-30 0,-18 2 0,18-20 0</inkml:trace>
</inkml:ink>
</file>

<file path=ppt/ink/ink9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9:03.287"/>
    </inkml:context>
    <inkml:brush xml:id="br0">
      <inkml:brushProperty name="width" value="0.05" units="cm"/>
      <inkml:brushProperty name="height" value="0.05" units="cm"/>
      <inkml:brushProperty name="color" value="#FF0000"/>
    </inkml:brush>
  </inkml:definitions>
  <inkml:trace contextRef="#ctx0" brushRef="#br0">284 163 11025,'0'-19'0,"0"-4"4983,0 3-4983,0-5 2358,-6 12-2358,5-9 1349,-11 13-1349,5-3 4860,0 0-4860,-10 11 0,8-5 0,-9 6 0,0 0 0,2 11 0,-7 12 0,13-1 0,-8 10 0,17-12 0,-7 14 0,8 2 0,0 20 0,0-8 0,0 7 0,0-9 0,0 0 0,0 0 0,0 0 0,0-10 0,0-2 0,-6-15 0,5 0 0,-16-7 0,4-4 0,-12-3 0,5-5 0,2 0 0,11-11 0,1 9 0,6-9 0</inkml:trace>
</inkml:ink>
</file>

<file path=ppt/ink/ink9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9:04.075"/>
    </inkml:context>
    <inkml:brush xml:id="br0">
      <inkml:brushProperty name="width" value="0.05" units="cm"/>
      <inkml:brushProperty name="height" value="0.05" units="cm"/>
      <inkml:brushProperty name="color" value="#FF0000"/>
    </inkml:brush>
  </inkml:definitions>
  <inkml:trace contextRef="#ctx0" brushRef="#br0">1 101 24575,'9'0'0,"0"0"0,31 0 0,-3 0 0,12-18 0,-12 14 0,5-29 0,-21 29 0,6-17 0,-18 13 0,2 1 0,-11 1 0</inkml:trace>
</inkml:ink>
</file>

<file path=ppt/ink/ink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1T19:31:12.353"/>
    </inkml:context>
    <inkml:brush xml:id="br0">
      <inkml:brushProperty name="width" value="0.05" units="cm"/>
      <inkml:brushProperty name="height" value="0.05" units="cm"/>
      <inkml:brushProperty name="color" value="#F812CA"/>
    </inkml:brush>
  </inkml:definitions>
  <inkml:trace contextRef="#ctx0" brushRef="#br0">183 122 8191,'0'-32'0,"0"0"5063,0 12-5063,-6 6 2818,5-2-2818,-11 14 1719,5-4-1719,-6 6 6784,-18 18-6784,13-8 0,-13 16 0,17-8 0,6 1 0,-15 10 0,19-3 0,-11-3 0,15-5 0,0-5 0,21 5 0,-5-10 0,18 2 0,-10-10 0,-4-6 0,-2 5 0,-4-16 0,-1 9 0,-4-10 0,8 3 0,-14 2 0,13 4 0,-14-3 0,3 16 0,-10-8 0,3 21 0,-4-4 0,6 12 0,0 0 0,11-12 0,-1 9 0,9-19 0,-5 13 0,-1-14 0,0 4 0,0-6 0,-6 0 0,-1 0 0</inkml:trace>
</inkml:ink>
</file>

<file path=ppt/ink/ink9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9:06.745"/>
    </inkml:context>
    <inkml:brush xml:id="br0">
      <inkml:brushProperty name="width" value="0.05" units="cm"/>
      <inkml:brushProperty name="height" value="0.05" units="cm"/>
      <inkml:brushProperty name="color" value="#FF0000"/>
    </inkml:brush>
  </inkml:definitions>
  <inkml:trace contextRef="#ctx0" brushRef="#br0">30 1 24575,'-5'41'0,"3"-17"0,-11 17 0,11-27 0,-5 15 0,7-14 0,0 3 0,0-12 0</inkml:trace>
</inkml:ink>
</file>

<file path=ppt/ink/ink9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9:07.272"/>
    </inkml:context>
    <inkml:brush xml:id="br0">
      <inkml:brushProperty name="width" value="0.05" units="cm"/>
      <inkml:brushProperty name="height" value="0.05" units="cm"/>
      <inkml:brushProperty name="color" value="#FF0000"/>
    </inkml:brush>
  </inkml:definitions>
  <inkml:trace contextRef="#ctx0" brushRef="#br0">52 0 24575,'0'20'0,"0"3"0,0 6 0,0-7 0,-5 5 0,3-14 0,-4 0 0,1 0 0,3 0 0,-9-6 0,9 4 0,-9-9 0,9 4 0,-4-6 0</inkml:trace>
</inkml:ink>
</file>

<file path=ppt/ink/ink9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9:08.471"/>
    </inkml:context>
    <inkml:brush xml:id="br0">
      <inkml:brushProperty name="width" value="0.05" units="cm"/>
      <inkml:brushProperty name="height" value="0.05" units="cm"/>
      <inkml:brushProperty name="color" value="#FF0000"/>
    </inkml:brush>
  </inkml:definitions>
  <inkml:trace contextRef="#ctx0" brushRef="#br0">257 76 9230,'-7'-13'0,"-5"6"5120,11-10-5120,-12 4 2659,5-1-2659,-7 3 1578,2 11-1578,0 6 5988,0-5-5988,6 10 0,-4-3 0,9 10 0,-9-4 0,9 4 0,-4 0 0,-4 11 0,8 7 0,-9 20 0,11 1 0,0 10 0,0 1 0,0-11 0,0-1 0,0-20 0,0-2 0,-6-15 0,5 5 0,-16-16 0,15 9 0,-20-16 0,8 5 0,-6-6 0,8-6 0,6-16 0,6 0 0,0-1 0,0 12 0</inkml:trace>
</inkml:ink>
</file>

<file path=ppt/ink/ink9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9:08.927"/>
    </inkml:context>
    <inkml:brush xml:id="br0">
      <inkml:brushProperty name="width" value="0.05" units="cm"/>
      <inkml:brushProperty name="height" value="0.05" units="cm"/>
      <inkml:brushProperty name="color" value="#FF0000"/>
    </inkml:brush>
  </inkml:definitions>
  <inkml:trace contextRef="#ctx0" brushRef="#br0">0 107 24575,'0'-13'0,"27"-9"0,0 12 0,24-15 0,-5 22 0,0-18 0,-10 19 0,-7-8 0,-11 10 0,-11 5 0,-7 3 0,-1-1 0,-5-2 0</inkml:trace>
</inkml:ink>
</file>

<file path=ppt/ink/ink9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9:09.790"/>
    </inkml:context>
    <inkml:brush xml:id="br0">
      <inkml:brushProperty name="width" value="0.05" units="cm"/>
      <inkml:brushProperty name="height" value="0.05" units="cm"/>
      <inkml:brushProperty name="color" value="#FF0000"/>
    </inkml:brush>
  </inkml:definitions>
  <inkml:trace contextRef="#ctx0" brushRef="#br0">0 55 24575,'26'-21'0,"-9"2"0,7 11 0,-11 2 0,5 6 0,-2 11 0,-3 12 0,-6-1 0,-7 5 0,-6-14 0,5 0 0,-11 0 0,11 0 0,-16 1 0,14-1 0,-19-4 0,20 3 0,-15-11 0,21 5 0,3-6 0,1-6 0,24 5 0,-11-11 0,15 11 0,11-13 0,-24 13 0,6-7 0,-23 8 0</inkml:trace>
</inkml:ink>
</file>

<file path=ppt/ink/ink9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9:10.831"/>
    </inkml:context>
    <inkml:brush xml:id="br0">
      <inkml:brushProperty name="width" value="0.05" units="cm"/>
      <inkml:brushProperty name="height" value="0.05" units="cm"/>
      <inkml:brushProperty name="color" value="#FF0000"/>
    </inkml:brush>
  </inkml:definitions>
  <inkml:trace contextRef="#ctx0" brushRef="#br0">20 14 19339,'-7'-6'0,"-4"-1"2425,9 10-2425,2 0 891,2 15-891,11 0 463,-12 2-463,22 9 1457,-9 6-1457,24 26 0,-12-10 0,7 15 0,-13-30 0,-1-2 0,-10-14 0,10 0 0,-17-7 0,9-4 0,-11-4 0</inkml:trace>
</inkml:ink>
</file>

<file path=ppt/ink/ink9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9:11.282"/>
    </inkml:context>
    <inkml:brush xml:id="br0">
      <inkml:brushProperty name="width" value="0.05" units="cm"/>
      <inkml:brushProperty name="height" value="0.05" units="cm"/>
      <inkml:brushProperty name="color" value="#FF0000"/>
    </inkml:brush>
  </inkml:definitions>
  <inkml:trace contextRef="#ctx0" brushRef="#br0">284 0 24575,'-14'6'0,"-21"14"0,19 10 0,-22 23 0,7 5 0,2 9 0,-4 0 0,18-9 0,-12-8 0,23-20 0,-17-8 0,20-4 0,-11-9 0,11 2 0,-5-11 0</inkml:trace>
</inkml:ink>
</file>

<file path=ppt/ink/ink9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9:12.441"/>
    </inkml:context>
    <inkml:brush xml:id="br0">
      <inkml:brushProperty name="width" value="0.05" units="cm"/>
      <inkml:brushProperty name="height" value="0.05" units="cm"/>
      <inkml:brushProperty name="color" value="#FF0000"/>
    </inkml:brush>
  </inkml:definitions>
  <inkml:trace contextRef="#ctx0" brushRef="#br0">0 1 24575,'19'0'0,"0"0"0,-1 0 0,1 0 0,15 0 0,4 0 0,-6 0 0,-14 0 0,-19 5 0,-7-3 0,3 4 0</inkml:trace>
</inkml:ink>
</file>

<file path=ppt/ink/ink9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9:13.244"/>
    </inkml:context>
    <inkml:brush xml:id="br0">
      <inkml:brushProperty name="width" value="0.05" units="cm"/>
      <inkml:brushProperty name="height" value="0.05" units="cm"/>
      <inkml:brushProperty name="color" value="#FF0000"/>
    </inkml:brush>
  </inkml:definitions>
  <inkml:trace contextRef="#ctx0" brushRef="#br0">1 1 24575,'24'0'0,"-4"0"0,3 0 0,-3 0 0,4 0 0,6 0 0,-9 0 0,3 0 0,-6 0 0,-4 6 0,-1-5 0,-8 5 0</inkml:trace>
</inkml:ink>
</file>

<file path=ppt/ink/ink9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2T10:28:53.769"/>
    </inkml:context>
    <inkml:brush xml:id="br0">
      <inkml:brushProperty name="width" value="0.05" units="cm"/>
      <inkml:brushProperty name="height" value="0.05" units="cm"/>
      <inkml:brushProperty name="color" value="#FF0000"/>
    </inkml:brush>
  </inkml:definitions>
  <inkml:trace contextRef="#ctx0" brushRef="#br0">12 0 24575,'0'29'0,"0"-6"0,0 7 0,0-12 0,0 0 0,-8 2 0,6-1 0,1-7 0,2-6 0,5-6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E4D4F4-971E-7841-8F17-9C260AAD80D5}" type="datetimeFigureOut">
              <a:rPr lang="en-US" smtClean="0"/>
              <a:t>2/9/25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A411A4-92E3-454F-8431-226C1A186C4B}" type="slidenum">
              <a:rPr lang="en-US" smtClean="0"/>
              <a:t>‹#›</a:t>
            </a:fld>
            <a:endParaRPr lang="en-US"/>
          </a:p>
        </p:txBody>
      </p:sp>
    </p:spTree>
    <p:extLst>
      <p:ext uri="{BB962C8B-B14F-4D97-AF65-F5344CB8AC3E}">
        <p14:creationId xmlns:p14="http://schemas.microsoft.com/office/powerpoint/2010/main" val="27377577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4A411A4-92E3-454F-8431-226C1A186C4B}" type="slidenum">
              <a:rPr lang="en-US" smtClean="0"/>
              <a:t>23</a:t>
            </a:fld>
            <a:endParaRPr lang="en-US"/>
          </a:p>
        </p:txBody>
      </p:sp>
    </p:spTree>
    <p:extLst>
      <p:ext uri="{BB962C8B-B14F-4D97-AF65-F5344CB8AC3E}">
        <p14:creationId xmlns:p14="http://schemas.microsoft.com/office/powerpoint/2010/main" val="483039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E6732-2555-E541-949F-6F4CBB5961F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23F40BBD-3541-044F-84C1-E3CA2625CD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845AC38A-D7DA-AF4D-B531-E51C447D2F4F}"/>
              </a:ext>
            </a:extLst>
          </p:cNvPr>
          <p:cNvSpPr>
            <a:spLocks noGrp="1"/>
          </p:cNvSpPr>
          <p:nvPr>
            <p:ph type="dt" sz="half" idx="10"/>
          </p:nvPr>
        </p:nvSpPr>
        <p:spPr/>
        <p:txBody>
          <a:bodyPr/>
          <a:lstStyle/>
          <a:p>
            <a:fld id="{19AB67FF-5901-A045-8936-8143643AD8CD}" type="datetimeFigureOut">
              <a:rPr lang="en-US" smtClean="0"/>
              <a:t>2/9/25</a:t>
            </a:fld>
            <a:endParaRPr lang="en-US"/>
          </a:p>
        </p:txBody>
      </p:sp>
      <p:sp>
        <p:nvSpPr>
          <p:cNvPr id="5" name="Footer Placeholder 4">
            <a:extLst>
              <a:ext uri="{FF2B5EF4-FFF2-40B4-BE49-F238E27FC236}">
                <a16:creationId xmlns:a16="http://schemas.microsoft.com/office/drawing/2014/main" id="{939BC7F5-8894-1240-AE1E-93E85DF464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263A8F-F38F-904A-8A7F-D53E57A3A454}"/>
              </a:ext>
            </a:extLst>
          </p:cNvPr>
          <p:cNvSpPr>
            <a:spLocks noGrp="1"/>
          </p:cNvSpPr>
          <p:nvPr>
            <p:ph type="sldNum" sz="quarter" idx="12"/>
          </p:nvPr>
        </p:nvSpPr>
        <p:spPr/>
        <p:txBody>
          <a:bodyPr/>
          <a:lstStyle/>
          <a:p>
            <a:fld id="{FC6E9723-F4AF-CE4F-BEEE-BB1E19326C17}" type="slidenum">
              <a:rPr lang="en-US" smtClean="0"/>
              <a:t>‹#›</a:t>
            </a:fld>
            <a:endParaRPr lang="en-US"/>
          </a:p>
        </p:txBody>
      </p:sp>
    </p:spTree>
    <p:extLst>
      <p:ext uri="{BB962C8B-B14F-4D97-AF65-F5344CB8AC3E}">
        <p14:creationId xmlns:p14="http://schemas.microsoft.com/office/powerpoint/2010/main" val="9352219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8889E-5489-3546-B42F-0AC817146A2F}"/>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A0F9911-8D9F-6742-8E4B-DA4738BA727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4E43C2B-5B42-BA40-962D-08A2574951E5}"/>
              </a:ext>
            </a:extLst>
          </p:cNvPr>
          <p:cNvSpPr>
            <a:spLocks noGrp="1"/>
          </p:cNvSpPr>
          <p:nvPr>
            <p:ph type="dt" sz="half" idx="10"/>
          </p:nvPr>
        </p:nvSpPr>
        <p:spPr/>
        <p:txBody>
          <a:bodyPr/>
          <a:lstStyle/>
          <a:p>
            <a:fld id="{19AB67FF-5901-A045-8936-8143643AD8CD}" type="datetimeFigureOut">
              <a:rPr lang="en-US" smtClean="0"/>
              <a:t>2/9/25</a:t>
            </a:fld>
            <a:endParaRPr lang="en-US"/>
          </a:p>
        </p:txBody>
      </p:sp>
      <p:sp>
        <p:nvSpPr>
          <p:cNvPr id="5" name="Footer Placeholder 4">
            <a:extLst>
              <a:ext uri="{FF2B5EF4-FFF2-40B4-BE49-F238E27FC236}">
                <a16:creationId xmlns:a16="http://schemas.microsoft.com/office/drawing/2014/main" id="{91B3D5BC-C7C6-5C44-85FD-A0DE35D32F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F37DE5-7342-0944-9739-834AD0EFA356}"/>
              </a:ext>
            </a:extLst>
          </p:cNvPr>
          <p:cNvSpPr>
            <a:spLocks noGrp="1"/>
          </p:cNvSpPr>
          <p:nvPr>
            <p:ph type="sldNum" sz="quarter" idx="12"/>
          </p:nvPr>
        </p:nvSpPr>
        <p:spPr/>
        <p:txBody>
          <a:bodyPr/>
          <a:lstStyle/>
          <a:p>
            <a:fld id="{FC6E9723-F4AF-CE4F-BEEE-BB1E19326C17}" type="slidenum">
              <a:rPr lang="en-US" smtClean="0"/>
              <a:t>‹#›</a:t>
            </a:fld>
            <a:endParaRPr lang="en-US"/>
          </a:p>
        </p:txBody>
      </p:sp>
    </p:spTree>
    <p:extLst>
      <p:ext uri="{BB962C8B-B14F-4D97-AF65-F5344CB8AC3E}">
        <p14:creationId xmlns:p14="http://schemas.microsoft.com/office/powerpoint/2010/main" val="2504237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9273142-70DF-734E-8857-6280A932493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63B3318-DB76-6040-9A89-62E0711E60F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E280FE5-5AF5-B44F-BD46-7C11886EA4FB}"/>
              </a:ext>
            </a:extLst>
          </p:cNvPr>
          <p:cNvSpPr>
            <a:spLocks noGrp="1"/>
          </p:cNvSpPr>
          <p:nvPr>
            <p:ph type="dt" sz="half" idx="10"/>
          </p:nvPr>
        </p:nvSpPr>
        <p:spPr/>
        <p:txBody>
          <a:bodyPr/>
          <a:lstStyle/>
          <a:p>
            <a:fld id="{19AB67FF-5901-A045-8936-8143643AD8CD}" type="datetimeFigureOut">
              <a:rPr lang="en-US" smtClean="0"/>
              <a:t>2/9/25</a:t>
            </a:fld>
            <a:endParaRPr lang="en-US"/>
          </a:p>
        </p:txBody>
      </p:sp>
      <p:sp>
        <p:nvSpPr>
          <p:cNvPr id="5" name="Footer Placeholder 4">
            <a:extLst>
              <a:ext uri="{FF2B5EF4-FFF2-40B4-BE49-F238E27FC236}">
                <a16:creationId xmlns:a16="http://schemas.microsoft.com/office/drawing/2014/main" id="{19CE5A3D-A96D-AA45-B780-5AF51D6134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69F21E-708A-6A4B-A85C-CCD73E950810}"/>
              </a:ext>
            </a:extLst>
          </p:cNvPr>
          <p:cNvSpPr>
            <a:spLocks noGrp="1"/>
          </p:cNvSpPr>
          <p:nvPr>
            <p:ph type="sldNum" sz="quarter" idx="12"/>
          </p:nvPr>
        </p:nvSpPr>
        <p:spPr/>
        <p:txBody>
          <a:bodyPr/>
          <a:lstStyle/>
          <a:p>
            <a:fld id="{FC6E9723-F4AF-CE4F-BEEE-BB1E19326C17}" type="slidenum">
              <a:rPr lang="en-US" smtClean="0"/>
              <a:t>‹#›</a:t>
            </a:fld>
            <a:endParaRPr lang="en-US"/>
          </a:p>
        </p:txBody>
      </p:sp>
    </p:spTree>
    <p:extLst>
      <p:ext uri="{BB962C8B-B14F-4D97-AF65-F5344CB8AC3E}">
        <p14:creationId xmlns:p14="http://schemas.microsoft.com/office/powerpoint/2010/main" val="1043791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581CD9-0770-A849-87BC-9F19AECFE8C2}"/>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A3A5103-5B46-0A4B-A726-8F748F4988C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2AC43CF-E3F9-1945-B92F-BDB613F15F92}"/>
              </a:ext>
            </a:extLst>
          </p:cNvPr>
          <p:cNvSpPr>
            <a:spLocks noGrp="1"/>
          </p:cNvSpPr>
          <p:nvPr>
            <p:ph type="dt" sz="half" idx="10"/>
          </p:nvPr>
        </p:nvSpPr>
        <p:spPr/>
        <p:txBody>
          <a:bodyPr/>
          <a:lstStyle/>
          <a:p>
            <a:fld id="{19AB67FF-5901-A045-8936-8143643AD8CD}" type="datetimeFigureOut">
              <a:rPr lang="en-US" smtClean="0"/>
              <a:t>2/9/25</a:t>
            </a:fld>
            <a:endParaRPr lang="en-US"/>
          </a:p>
        </p:txBody>
      </p:sp>
      <p:sp>
        <p:nvSpPr>
          <p:cNvPr id="5" name="Footer Placeholder 4">
            <a:extLst>
              <a:ext uri="{FF2B5EF4-FFF2-40B4-BE49-F238E27FC236}">
                <a16:creationId xmlns:a16="http://schemas.microsoft.com/office/drawing/2014/main" id="{0369D8D5-47DB-7249-B80C-1CEC3A7C43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4C9913-2DA5-914C-AAF2-A47A903B6711}"/>
              </a:ext>
            </a:extLst>
          </p:cNvPr>
          <p:cNvSpPr>
            <a:spLocks noGrp="1"/>
          </p:cNvSpPr>
          <p:nvPr>
            <p:ph type="sldNum" sz="quarter" idx="12"/>
          </p:nvPr>
        </p:nvSpPr>
        <p:spPr/>
        <p:txBody>
          <a:bodyPr/>
          <a:lstStyle/>
          <a:p>
            <a:fld id="{FC6E9723-F4AF-CE4F-BEEE-BB1E19326C17}" type="slidenum">
              <a:rPr lang="en-US" smtClean="0"/>
              <a:t>‹#›</a:t>
            </a:fld>
            <a:endParaRPr lang="en-US"/>
          </a:p>
        </p:txBody>
      </p:sp>
    </p:spTree>
    <p:extLst>
      <p:ext uri="{BB962C8B-B14F-4D97-AF65-F5344CB8AC3E}">
        <p14:creationId xmlns:p14="http://schemas.microsoft.com/office/powerpoint/2010/main" val="1021959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6E9A9-E997-E148-A378-183E48800DF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83DF09FE-3A18-9749-9F4E-82554A3721A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E3FBD83-C66C-B24E-B7B2-E7D064B07B5D}"/>
              </a:ext>
            </a:extLst>
          </p:cNvPr>
          <p:cNvSpPr>
            <a:spLocks noGrp="1"/>
          </p:cNvSpPr>
          <p:nvPr>
            <p:ph type="dt" sz="half" idx="10"/>
          </p:nvPr>
        </p:nvSpPr>
        <p:spPr/>
        <p:txBody>
          <a:bodyPr/>
          <a:lstStyle/>
          <a:p>
            <a:fld id="{19AB67FF-5901-A045-8936-8143643AD8CD}" type="datetimeFigureOut">
              <a:rPr lang="en-US" smtClean="0"/>
              <a:t>2/9/25</a:t>
            </a:fld>
            <a:endParaRPr lang="en-US"/>
          </a:p>
        </p:txBody>
      </p:sp>
      <p:sp>
        <p:nvSpPr>
          <p:cNvPr id="5" name="Footer Placeholder 4">
            <a:extLst>
              <a:ext uri="{FF2B5EF4-FFF2-40B4-BE49-F238E27FC236}">
                <a16:creationId xmlns:a16="http://schemas.microsoft.com/office/drawing/2014/main" id="{BCA2545D-AEBA-3544-B831-6E72E21D91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8A1942-1B34-8E40-A3E7-A4486928895F}"/>
              </a:ext>
            </a:extLst>
          </p:cNvPr>
          <p:cNvSpPr>
            <a:spLocks noGrp="1"/>
          </p:cNvSpPr>
          <p:nvPr>
            <p:ph type="sldNum" sz="quarter" idx="12"/>
          </p:nvPr>
        </p:nvSpPr>
        <p:spPr/>
        <p:txBody>
          <a:bodyPr/>
          <a:lstStyle/>
          <a:p>
            <a:fld id="{FC6E9723-F4AF-CE4F-BEEE-BB1E19326C17}" type="slidenum">
              <a:rPr lang="en-US" smtClean="0"/>
              <a:t>‹#›</a:t>
            </a:fld>
            <a:endParaRPr lang="en-US"/>
          </a:p>
        </p:txBody>
      </p:sp>
    </p:spTree>
    <p:extLst>
      <p:ext uri="{BB962C8B-B14F-4D97-AF65-F5344CB8AC3E}">
        <p14:creationId xmlns:p14="http://schemas.microsoft.com/office/powerpoint/2010/main" val="4213199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70EEA-43AE-1C47-9099-1CF4AC6A870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0F9997D-B921-F445-8F30-CF3A15D2D9BD}"/>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7DB0AAA9-1052-B147-9312-A1D77CD97FD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5F4337F7-1197-8A47-B52F-9B152CC964B9}"/>
              </a:ext>
            </a:extLst>
          </p:cNvPr>
          <p:cNvSpPr>
            <a:spLocks noGrp="1"/>
          </p:cNvSpPr>
          <p:nvPr>
            <p:ph type="dt" sz="half" idx="10"/>
          </p:nvPr>
        </p:nvSpPr>
        <p:spPr/>
        <p:txBody>
          <a:bodyPr/>
          <a:lstStyle/>
          <a:p>
            <a:fld id="{19AB67FF-5901-A045-8936-8143643AD8CD}" type="datetimeFigureOut">
              <a:rPr lang="en-US" smtClean="0"/>
              <a:t>2/9/25</a:t>
            </a:fld>
            <a:endParaRPr lang="en-US"/>
          </a:p>
        </p:txBody>
      </p:sp>
      <p:sp>
        <p:nvSpPr>
          <p:cNvPr id="6" name="Footer Placeholder 5">
            <a:extLst>
              <a:ext uri="{FF2B5EF4-FFF2-40B4-BE49-F238E27FC236}">
                <a16:creationId xmlns:a16="http://schemas.microsoft.com/office/drawing/2014/main" id="{7A8728F2-6C6D-B744-83F6-089B675B0D0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9382357-8F6F-5249-BE61-60BDED5BFF0A}"/>
              </a:ext>
            </a:extLst>
          </p:cNvPr>
          <p:cNvSpPr>
            <a:spLocks noGrp="1"/>
          </p:cNvSpPr>
          <p:nvPr>
            <p:ph type="sldNum" sz="quarter" idx="12"/>
          </p:nvPr>
        </p:nvSpPr>
        <p:spPr/>
        <p:txBody>
          <a:bodyPr/>
          <a:lstStyle/>
          <a:p>
            <a:fld id="{FC6E9723-F4AF-CE4F-BEEE-BB1E19326C17}" type="slidenum">
              <a:rPr lang="en-US" smtClean="0"/>
              <a:t>‹#›</a:t>
            </a:fld>
            <a:endParaRPr lang="en-US"/>
          </a:p>
        </p:txBody>
      </p:sp>
    </p:spTree>
    <p:extLst>
      <p:ext uri="{BB962C8B-B14F-4D97-AF65-F5344CB8AC3E}">
        <p14:creationId xmlns:p14="http://schemas.microsoft.com/office/powerpoint/2010/main" val="29642720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0D3BD6-5969-744C-B9C2-43B5558F002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660F556-2C4A-4E44-8BDE-9E683F6BA7F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D1DD1EF-0BD0-6D40-B5B8-C8B01E32A89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5DA9439-7A1B-FF4B-B5A6-6687DD8D52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216FBBC-6215-B742-ACAC-3CDD839AEA6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EC2DDB9B-85F2-2A42-AD59-FC7408A624F8}"/>
              </a:ext>
            </a:extLst>
          </p:cNvPr>
          <p:cNvSpPr>
            <a:spLocks noGrp="1"/>
          </p:cNvSpPr>
          <p:nvPr>
            <p:ph type="dt" sz="half" idx="10"/>
          </p:nvPr>
        </p:nvSpPr>
        <p:spPr/>
        <p:txBody>
          <a:bodyPr/>
          <a:lstStyle/>
          <a:p>
            <a:fld id="{19AB67FF-5901-A045-8936-8143643AD8CD}" type="datetimeFigureOut">
              <a:rPr lang="en-US" smtClean="0"/>
              <a:t>2/9/25</a:t>
            </a:fld>
            <a:endParaRPr lang="en-US"/>
          </a:p>
        </p:txBody>
      </p:sp>
      <p:sp>
        <p:nvSpPr>
          <p:cNvPr id="8" name="Footer Placeholder 7">
            <a:extLst>
              <a:ext uri="{FF2B5EF4-FFF2-40B4-BE49-F238E27FC236}">
                <a16:creationId xmlns:a16="http://schemas.microsoft.com/office/drawing/2014/main" id="{7CDF963B-2518-DD40-99DB-0E30404BE9E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5C5CB95-7C65-FB42-A03A-FDEA818FBD2D}"/>
              </a:ext>
            </a:extLst>
          </p:cNvPr>
          <p:cNvSpPr>
            <a:spLocks noGrp="1"/>
          </p:cNvSpPr>
          <p:nvPr>
            <p:ph type="sldNum" sz="quarter" idx="12"/>
          </p:nvPr>
        </p:nvSpPr>
        <p:spPr/>
        <p:txBody>
          <a:bodyPr/>
          <a:lstStyle/>
          <a:p>
            <a:fld id="{FC6E9723-F4AF-CE4F-BEEE-BB1E19326C17}" type="slidenum">
              <a:rPr lang="en-US" smtClean="0"/>
              <a:t>‹#›</a:t>
            </a:fld>
            <a:endParaRPr lang="en-US"/>
          </a:p>
        </p:txBody>
      </p:sp>
    </p:spTree>
    <p:extLst>
      <p:ext uri="{BB962C8B-B14F-4D97-AF65-F5344CB8AC3E}">
        <p14:creationId xmlns:p14="http://schemas.microsoft.com/office/powerpoint/2010/main" val="3183607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02949-6750-7D4A-B69A-569DA13EEBB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EE7E5CA-D596-674B-AF3A-6CE2B8AE16F0}"/>
              </a:ext>
            </a:extLst>
          </p:cNvPr>
          <p:cNvSpPr>
            <a:spLocks noGrp="1"/>
          </p:cNvSpPr>
          <p:nvPr>
            <p:ph type="dt" sz="half" idx="10"/>
          </p:nvPr>
        </p:nvSpPr>
        <p:spPr/>
        <p:txBody>
          <a:bodyPr/>
          <a:lstStyle/>
          <a:p>
            <a:fld id="{19AB67FF-5901-A045-8936-8143643AD8CD}" type="datetimeFigureOut">
              <a:rPr lang="en-US" smtClean="0"/>
              <a:t>2/9/25</a:t>
            </a:fld>
            <a:endParaRPr lang="en-US"/>
          </a:p>
        </p:txBody>
      </p:sp>
      <p:sp>
        <p:nvSpPr>
          <p:cNvPr id="4" name="Footer Placeholder 3">
            <a:extLst>
              <a:ext uri="{FF2B5EF4-FFF2-40B4-BE49-F238E27FC236}">
                <a16:creationId xmlns:a16="http://schemas.microsoft.com/office/drawing/2014/main" id="{1B85167A-559E-5148-9F0B-E1B1A03DB01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962A6A1-CFCA-A346-ABC3-1026A22951F4}"/>
              </a:ext>
            </a:extLst>
          </p:cNvPr>
          <p:cNvSpPr>
            <a:spLocks noGrp="1"/>
          </p:cNvSpPr>
          <p:nvPr>
            <p:ph type="sldNum" sz="quarter" idx="12"/>
          </p:nvPr>
        </p:nvSpPr>
        <p:spPr/>
        <p:txBody>
          <a:bodyPr/>
          <a:lstStyle/>
          <a:p>
            <a:fld id="{FC6E9723-F4AF-CE4F-BEEE-BB1E19326C17}" type="slidenum">
              <a:rPr lang="en-US" smtClean="0"/>
              <a:t>‹#›</a:t>
            </a:fld>
            <a:endParaRPr lang="en-US"/>
          </a:p>
        </p:txBody>
      </p:sp>
    </p:spTree>
    <p:extLst>
      <p:ext uri="{BB962C8B-B14F-4D97-AF65-F5344CB8AC3E}">
        <p14:creationId xmlns:p14="http://schemas.microsoft.com/office/powerpoint/2010/main" val="4268397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30E76FC-E551-704A-8888-762733F388F8}"/>
              </a:ext>
            </a:extLst>
          </p:cNvPr>
          <p:cNvSpPr>
            <a:spLocks noGrp="1"/>
          </p:cNvSpPr>
          <p:nvPr>
            <p:ph type="dt" sz="half" idx="10"/>
          </p:nvPr>
        </p:nvSpPr>
        <p:spPr/>
        <p:txBody>
          <a:bodyPr/>
          <a:lstStyle/>
          <a:p>
            <a:fld id="{19AB67FF-5901-A045-8936-8143643AD8CD}" type="datetimeFigureOut">
              <a:rPr lang="en-US" smtClean="0"/>
              <a:t>2/9/25</a:t>
            </a:fld>
            <a:endParaRPr lang="en-US"/>
          </a:p>
        </p:txBody>
      </p:sp>
      <p:sp>
        <p:nvSpPr>
          <p:cNvPr id="3" name="Footer Placeholder 2">
            <a:extLst>
              <a:ext uri="{FF2B5EF4-FFF2-40B4-BE49-F238E27FC236}">
                <a16:creationId xmlns:a16="http://schemas.microsoft.com/office/drawing/2014/main" id="{63C2D758-B73A-9048-8973-FA27E3C45AD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ABA9703-2691-1247-84C5-AC3D351119CE}"/>
              </a:ext>
            </a:extLst>
          </p:cNvPr>
          <p:cNvSpPr>
            <a:spLocks noGrp="1"/>
          </p:cNvSpPr>
          <p:nvPr>
            <p:ph type="sldNum" sz="quarter" idx="12"/>
          </p:nvPr>
        </p:nvSpPr>
        <p:spPr/>
        <p:txBody>
          <a:bodyPr/>
          <a:lstStyle/>
          <a:p>
            <a:fld id="{FC6E9723-F4AF-CE4F-BEEE-BB1E19326C17}" type="slidenum">
              <a:rPr lang="en-US" smtClean="0"/>
              <a:t>‹#›</a:t>
            </a:fld>
            <a:endParaRPr lang="en-US"/>
          </a:p>
        </p:txBody>
      </p:sp>
    </p:spTree>
    <p:extLst>
      <p:ext uri="{BB962C8B-B14F-4D97-AF65-F5344CB8AC3E}">
        <p14:creationId xmlns:p14="http://schemas.microsoft.com/office/powerpoint/2010/main" val="3072371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5828F-4B5D-844C-82B4-18AAB527996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E191CD81-AB9D-B64F-B085-F977FA8E5C4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1DD1293-7055-3F46-B8E5-A712850002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6FE88D8-C2D4-9448-BB77-A6A546E5E4A1}"/>
              </a:ext>
            </a:extLst>
          </p:cNvPr>
          <p:cNvSpPr>
            <a:spLocks noGrp="1"/>
          </p:cNvSpPr>
          <p:nvPr>
            <p:ph type="dt" sz="half" idx="10"/>
          </p:nvPr>
        </p:nvSpPr>
        <p:spPr/>
        <p:txBody>
          <a:bodyPr/>
          <a:lstStyle/>
          <a:p>
            <a:fld id="{19AB67FF-5901-A045-8936-8143643AD8CD}" type="datetimeFigureOut">
              <a:rPr lang="en-US" smtClean="0"/>
              <a:t>2/9/25</a:t>
            </a:fld>
            <a:endParaRPr lang="en-US"/>
          </a:p>
        </p:txBody>
      </p:sp>
      <p:sp>
        <p:nvSpPr>
          <p:cNvPr id="6" name="Footer Placeholder 5">
            <a:extLst>
              <a:ext uri="{FF2B5EF4-FFF2-40B4-BE49-F238E27FC236}">
                <a16:creationId xmlns:a16="http://schemas.microsoft.com/office/drawing/2014/main" id="{C980C28D-F0A4-2245-A80D-C72A9CD0F72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26CA3C-7003-CA47-95B2-991CD5B2D441}"/>
              </a:ext>
            </a:extLst>
          </p:cNvPr>
          <p:cNvSpPr>
            <a:spLocks noGrp="1"/>
          </p:cNvSpPr>
          <p:nvPr>
            <p:ph type="sldNum" sz="quarter" idx="12"/>
          </p:nvPr>
        </p:nvSpPr>
        <p:spPr/>
        <p:txBody>
          <a:bodyPr/>
          <a:lstStyle/>
          <a:p>
            <a:fld id="{FC6E9723-F4AF-CE4F-BEEE-BB1E19326C17}" type="slidenum">
              <a:rPr lang="en-US" smtClean="0"/>
              <a:t>‹#›</a:t>
            </a:fld>
            <a:endParaRPr lang="en-US"/>
          </a:p>
        </p:txBody>
      </p:sp>
    </p:spTree>
    <p:extLst>
      <p:ext uri="{BB962C8B-B14F-4D97-AF65-F5344CB8AC3E}">
        <p14:creationId xmlns:p14="http://schemas.microsoft.com/office/powerpoint/2010/main" val="21215453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4E9FF-AC7F-B44C-802C-2CA3CA8EDC8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A5876E9A-D532-6C41-A6A8-76230FF9AB2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E793513-98A5-454A-8A1C-0690AECB5F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3A00CD1-9F28-F248-89D1-351E116C21E7}"/>
              </a:ext>
            </a:extLst>
          </p:cNvPr>
          <p:cNvSpPr>
            <a:spLocks noGrp="1"/>
          </p:cNvSpPr>
          <p:nvPr>
            <p:ph type="dt" sz="half" idx="10"/>
          </p:nvPr>
        </p:nvSpPr>
        <p:spPr/>
        <p:txBody>
          <a:bodyPr/>
          <a:lstStyle/>
          <a:p>
            <a:fld id="{19AB67FF-5901-A045-8936-8143643AD8CD}" type="datetimeFigureOut">
              <a:rPr lang="en-US" smtClean="0"/>
              <a:t>2/9/25</a:t>
            </a:fld>
            <a:endParaRPr lang="en-US"/>
          </a:p>
        </p:txBody>
      </p:sp>
      <p:sp>
        <p:nvSpPr>
          <p:cNvPr id="6" name="Footer Placeholder 5">
            <a:extLst>
              <a:ext uri="{FF2B5EF4-FFF2-40B4-BE49-F238E27FC236}">
                <a16:creationId xmlns:a16="http://schemas.microsoft.com/office/drawing/2014/main" id="{008CA195-498C-FB45-A268-CCCD008E2D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C61FC99-07FB-AB4A-923C-D2C3B1A6DF1A}"/>
              </a:ext>
            </a:extLst>
          </p:cNvPr>
          <p:cNvSpPr>
            <a:spLocks noGrp="1"/>
          </p:cNvSpPr>
          <p:nvPr>
            <p:ph type="sldNum" sz="quarter" idx="12"/>
          </p:nvPr>
        </p:nvSpPr>
        <p:spPr/>
        <p:txBody>
          <a:bodyPr/>
          <a:lstStyle/>
          <a:p>
            <a:fld id="{FC6E9723-F4AF-CE4F-BEEE-BB1E19326C17}" type="slidenum">
              <a:rPr lang="en-US" smtClean="0"/>
              <a:t>‹#›</a:t>
            </a:fld>
            <a:endParaRPr lang="en-US"/>
          </a:p>
        </p:txBody>
      </p:sp>
    </p:spTree>
    <p:extLst>
      <p:ext uri="{BB962C8B-B14F-4D97-AF65-F5344CB8AC3E}">
        <p14:creationId xmlns:p14="http://schemas.microsoft.com/office/powerpoint/2010/main" val="4204974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C788990-557B-384C-B06B-1B57B251F1F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54627E1-8148-1F48-9871-E8E5BE5EB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45F642E-0242-EE4B-B703-8EFC0D2624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AB67FF-5901-A045-8936-8143643AD8CD}" type="datetimeFigureOut">
              <a:rPr lang="en-US" smtClean="0"/>
              <a:t>2/9/25</a:t>
            </a:fld>
            <a:endParaRPr lang="en-US"/>
          </a:p>
        </p:txBody>
      </p:sp>
      <p:sp>
        <p:nvSpPr>
          <p:cNvPr id="5" name="Footer Placeholder 4">
            <a:extLst>
              <a:ext uri="{FF2B5EF4-FFF2-40B4-BE49-F238E27FC236}">
                <a16:creationId xmlns:a16="http://schemas.microsoft.com/office/drawing/2014/main" id="{1DF7254D-6705-E749-947A-136E6E89603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545256B-664B-5243-8605-D34BBD8812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6E9723-F4AF-CE4F-BEEE-BB1E19326C17}" type="slidenum">
              <a:rPr lang="en-US" smtClean="0"/>
              <a:t>‹#›</a:t>
            </a:fld>
            <a:endParaRPr lang="en-US"/>
          </a:p>
        </p:txBody>
      </p:sp>
    </p:spTree>
    <p:extLst>
      <p:ext uri="{BB962C8B-B14F-4D97-AF65-F5344CB8AC3E}">
        <p14:creationId xmlns:p14="http://schemas.microsoft.com/office/powerpoint/2010/main" val="36868086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arxiv.org/abs/2406.07629"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image" Target="../media/image1542.png"/><Relationship Id="rId2" Type="http://schemas.openxmlformats.org/officeDocument/2006/relationships/image" Target="../media/image80.png"/><Relationship Id="rId1" Type="http://schemas.openxmlformats.org/officeDocument/2006/relationships/slideLayout" Target="../slideLayouts/slideLayout7.xml"/><Relationship Id="rId6" Type="http://schemas.openxmlformats.org/officeDocument/2006/relationships/image" Target="../media/image1537.png"/><Relationship Id="rId5" Type="http://schemas.openxmlformats.org/officeDocument/2006/relationships/image" Target="../media/image82.png"/><Relationship Id="rId4" Type="http://schemas.openxmlformats.org/officeDocument/2006/relationships/image" Target="../media/image1539.png"/></Relationships>
</file>

<file path=ppt/slides/_rels/slide11.xml.rels><?xml version="1.0" encoding="UTF-8" standalone="yes"?>
<Relationships xmlns="http://schemas.openxmlformats.org/package/2006/relationships"><Relationship Id="rId3" Type="http://schemas.openxmlformats.org/officeDocument/2006/relationships/image" Target="../media/image572.png"/><Relationship Id="rId7" Type="http://schemas.openxmlformats.org/officeDocument/2006/relationships/image" Target="../media/image83.png"/><Relationship Id="rId2" Type="http://schemas.openxmlformats.org/officeDocument/2006/relationships/image" Target="../media/image555.png"/><Relationship Id="rId1" Type="http://schemas.openxmlformats.org/officeDocument/2006/relationships/slideLayout" Target="../slideLayouts/slideLayout7.xml"/><Relationship Id="rId6" Type="http://schemas.openxmlformats.org/officeDocument/2006/relationships/image" Target="../media/image1538.png"/><Relationship Id="rId5" Type="http://schemas.openxmlformats.org/officeDocument/2006/relationships/image" Target="../media/image839.png"/><Relationship Id="rId4" Type="http://schemas.openxmlformats.org/officeDocument/2006/relationships/image" Target="../media/image735.png"/></Relationships>
</file>

<file path=ppt/slides/_rels/slide12.xml.rels><?xml version="1.0" encoding="UTF-8" standalone="yes"?>
<Relationships xmlns="http://schemas.openxmlformats.org/package/2006/relationships"><Relationship Id="rId3" Type="http://schemas.openxmlformats.org/officeDocument/2006/relationships/image" Target="../media/image851.png"/><Relationship Id="rId7" Type="http://schemas.openxmlformats.org/officeDocument/2006/relationships/image" Target="../media/image855.png"/><Relationship Id="rId2" Type="http://schemas.openxmlformats.org/officeDocument/2006/relationships/image" Target="../media/image850.png"/><Relationship Id="rId1" Type="http://schemas.openxmlformats.org/officeDocument/2006/relationships/slideLayout" Target="../slideLayouts/slideLayout7.xml"/><Relationship Id="rId6" Type="http://schemas.openxmlformats.org/officeDocument/2006/relationships/image" Target="../media/image854.png"/><Relationship Id="rId5" Type="http://schemas.openxmlformats.org/officeDocument/2006/relationships/image" Target="../media/image853.png"/><Relationship Id="rId4" Type="http://schemas.openxmlformats.org/officeDocument/2006/relationships/image" Target="../media/image852.png"/></Relationships>
</file>

<file path=ppt/slides/_rels/slide13.xml.rels><?xml version="1.0" encoding="UTF-8" standalone="yes"?>
<Relationships xmlns="http://schemas.openxmlformats.org/package/2006/relationships"><Relationship Id="rId117" Type="http://schemas.openxmlformats.org/officeDocument/2006/relationships/customXml" Target="../ink/ink878.xml"/><Relationship Id="rId21" Type="http://schemas.openxmlformats.org/officeDocument/2006/relationships/image" Target="../media/image1578.png"/><Relationship Id="rId42" Type="http://schemas.openxmlformats.org/officeDocument/2006/relationships/image" Target="../media/image1590.png"/><Relationship Id="rId63" Type="http://schemas.openxmlformats.org/officeDocument/2006/relationships/customXml" Target="../ink/ink850.xml"/><Relationship Id="rId84" Type="http://schemas.openxmlformats.org/officeDocument/2006/relationships/image" Target="../media/image1611.png"/><Relationship Id="rId138" Type="http://schemas.openxmlformats.org/officeDocument/2006/relationships/image" Target="../media/image1636.png"/><Relationship Id="rId159" Type="http://schemas.openxmlformats.org/officeDocument/2006/relationships/customXml" Target="../ink/ink899.xml"/><Relationship Id="rId170" Type="http://schemas.openxmlformats.org/officeDocument/2006/relationships/customXml" Target="../ink/ink908.xml"/><Relationship Id="rId107" Type="http://schemas.openxmlformats.org/officeDocument/2006/relationships/customXml" Target="../ink/ink873.xml"/><Relationship Id="rId11" Type="http://schemas.openxmlformats.org/officeDocument/2006/relationships/image" Target="../media/image1221.png"/><Relationship Id="rId32" Type="http://schemas.openxmlformats.org/officeDocument/2006/relationships/image" Target="../media/image1585.png"/><Relationship Id="rId53" Type="http://schemas.openxmlformats.org/officeDocument/2006/relationships/customXml" Target="../ink/ink845.xml"/><Relationship Id="rId74" Type="http://schemas.openxmlformats.org/officeDocument/2006/relationships/image" Target="../media/image1606.png"/><Relationship Id="rId128" Type="http://schemas.openxmlformats.org/officeDocument/2006/relationships/image" Target="../media/image1632.png"/><Relationship Id="rId149" Type="http://schemas.openxmlformats.org/officeDocument/2006/relationships/customXml" Target="../ink/ink894.xml"/><Relationship Id="rId5" Type="http://schemas.openxmlformats.org/officeDocument/2006/relationships/image" Target="../media/image1571.png"/><Relationship Id="rId95" Type="http://schemas.openxmlformats.org/officeDocument/2006/relationships/customXml" Target="../ink/ink866.xml"/><Relationship Id="rId160" Type="http://schemas.openxmlformats.org/officeDocument/2006/relationships/image" Target="../media/image1647.png"/><Relationship Id="rId181" Type="http://schemas.openxmlformats.org/officeDocument/2006/relationships/image" Target="../media/image1654.png"/><Relationship Id="rId22" Type="http://schemas.openxmlformats.org/officeDocument/2006/relationships/image" Target="../media/image1579.png"/><Relationship Id="rId43" Type="http://schemas.openxmlformats.org/officeDocument/2006/relationships/customXml" Target="../ink/ink840.xml"/><Relationship Id="rId64" Type="http://schemas.openxmlformats.org/officeDocument/2006/relationships/image" Target="../media/image1601.png"/><Relationship Id="rId118" Type="http://schemas.openxmlformats.org/officeDocument/2006/relationships/image" Target="../media/image1627.png"/><Relationship Id="rId139" Type="http://schemas.openxmlformats.org/officeDocument/2006/relationships/customXml" Target="../ink/ink889.xml"/><Relationship Id="rId85" Type="http://schemas.openxmlformats.org/officeDocument/2006/relationships/customXml" Target="../ink/ink861.xml"/><Relationship Id="rId150" Type="http://schemas.openxmlformats.org/officeDocument/2006/relationships/image" Target="../media/image1642.png"/><Relationship Id="rId171" Type="http://schemas.openxmlformats.org/officeDocument/2006/relationships/customXml" Target="../ink/ink909.xml"/><Relationship Id="rId12" Type="http://schemas.openxmlformats.org/officeDocument/2006/relationships/customXml" Target="../ink/ink826.xml"/><Relationship Id="rId33" Type="http://schemas.openxmlformats.org/officeDocument/2006/relationships/customXml" Target="../ink/ink835.xml"/><Relationship Id="rId108" Type="http://schemas.openxmlformats.org/officeDocument/2006/relationships/image" Target="../media/image1622.png"/><Relationship Id="rId129" Type="http://schemas.openxmlformats.org/officeDocument/2006/relationships/customXml" Target="../ink/ink884.xml"/><Relationship Id="rId54" Type="http://schemas.openxmlformats.org/officeDocument/2006/relationships/image" Target="../media/image1596.png"/><Relationship Id="rId75" Type="http://schemas.openxmlformats.org/officeDocument/2006/relationships/customXml" Target="../ink/ink856.xml"/><Relationship Id="rId96" Type="http://schemas.openxmlformats.org/officeDocument/2006/relationships/image" Target="../media/image1617.png"/><Relationship Id="rId140" Type="http://schemas.openxmlformats.org/officeDocument/2006/relationships/image" Target="../media/image1637.png"/><Relationship Id="rId161" Type="http://schemas.openxmlformats.org/officeDocument/2006/relationships/customXml" Target="../ink/ink900.xml"/><Relationship Id="rId182" Type="http://schemas.openxmlformats.org/officeDocument/2006/relationships/image" Target="../media/image1655.png"/><Relationship Id="rId6" Type="http://schemas.openxmlformats.org/officeDocument/2006/relationships/customXml" Target="../ink/ink823.xml"/><Relationship Id="rId23" Type="http://schemas.openxmlformats.org/officeDocument/2006/relationships/image" Target="../media/image1580.png"/><Relationship Id="rId119" Type="http://schemas.openxmlformats.org/officeDocument/2006/relationships/customXml" Target="../ink/ink879.xml"/><Relationship Id="rId44" Type="http://schemas.openxmlformats.org/officeDocument/2006/relationships/image" Target="../media/image1591.png"/><Relationship Id="rId60" Type="http://schemas.openxmlformats.org/officeDocument/2006/relationships/image" Target="../media/image1599.png"/><Relationship Id="rId65" Type="http://schemas.openxmlformats.org/officeDocument/2006/relationships/customXml" Target="../ink/ink851.xml"/><Relationship Id="rId81" Type="http://schemas.openxmlformats.org/officeDocument/2006/relationships/customXml" Target="../ink/ink859.xml"/><Relationship Id="rId86" Type="http://schemas.openxmlformats.org/officeDocument/2006/relationships/image" Target="../media/image1612.png"/><Relationship Id="rId130" Type="http://schemas.openxmlformats.org/officeDocument/2006/relationships/image" Target="../media/image1633.png"/><Relationship Id="rId135" Type="http://schemas.openxmlformats.org/officeDocument/2006/relationships/customXml" Target="../ink/ink887.xml"/><Relationship Id="rId151" Type="http://schemas.openxmlformats.org/officeDocument/2006/relationships/customXml" Target="../ink/ink895.xml"/><Relationship Id="rId156" Type="http://schemas.openxmlformats.org/officeDocument/2006/relationships/image" Target="../media/image1645.png"/><Relationship Id="rId177" Type="http://schemas.openxmlformats.org/officeDocument/2006/relationships/customXml" Target="../ink/ink912.xml"/><Relationship Id="rId172" Type="http://schemas.openxmlformats.org/officeDocument/2006/relationships/image" Target="../media/image1649.png"/><Relationship Id="rId13" Type="http://schemas.openxmlformats.org/officeDocument/2006/relationships/image" Target="../media/image1574.png"/><Relationship Id="rId18" Type="http://schemas.openxmlformats.org/officeDocument/2006/relationships/customXml" Target="../ink/ink829.xml"/><Relationship Id="rId39" Type="http://schemas.openxmlformats.org/officeDocument/2006/relationships/customXml" Target="../ink/ink838.xml"/><Relationship Id="rId109" Type="http://schemas.openxmlformats.org/officeDocument/2006/relationships/customXml" Target="../ink/ink874.xml"/><Relationship Id="rId34" Type="http://schemas.openxmlformats.org/officeDocument/2006/relationships/image" Target="../media/image1586.png"/><Relationship Id="rId50" Type="http://schemas.openxmlformats.org/officeDocument/2006/relationships/image" Target="../media/image1594.png"/><Relationship Id="rId55" Type="http://schemas.openxmlformats.org/officeDocument/2006/relationships/customXml" Target="../ink/ink846.xml"/><Relationship Id="rId76" Type="http://schemas.openxmlformats.org/officeDocument/2006/relationships/image" Target="../media/image1607.png"/><Relationship Id="rId97" Type="http://schemas.openxmlformats.org/officeDocument/2006/relationships/customXml" Target="../ink/ink867.xml"/><Relationship Id="rId104" Type="http://schemas.openxmlformats.org/officeDocument/2006/relationships/image" Target="../media/image1621.png"/><Relationship Id="rId120" Type="http://schemas.openxmlformats.org/officeDocument/2006/relationships/image" Target="../media/image1628.png"/><Relationship Id="rId125" Type="http://schemas.openxmlformats.org/officeDocument/2006/relationships/customXml" Target="../ink/ink882.xml"/><Relationship Id="rId141" Type="http://schemas.openxmlformats.org/officeDocument/2006/relationships/customXml" Target="../ink/ink890.xml"/><Relationship Id="rId146" Type="http://schemas.openxmlformats.org/officeDocument/2006/relationships/image" Target="../media/image1640.png"/><Relationship Id="rId167" Type="http://schemas.openxmlformats.org/officeDocument/2006/relationships/customXml" Target="../ink/ink905.xml"/><Relationship Id="rId7" Type="http://schemas.openxmlformats.org/officeDocument/2006/relationships/image" Target="../media/image1572.png"/><Relationship Id="rId71" Type="http://schemas.openxmlformats.org/officeDocument/2006/relationships/customXml" Target="../ink/ink854.xml"/><Relationship Id="rId92" Type="http://schemas.openxmlformats.org/officeDocument/2006/relationships/image" Target="../media/image1615.png"/><Relationship Id="rId162" Type="http://schemas.openxmlformats.org/officeDocument/2006/relationships/image" Target="../media/image1648.png"/><Relationship Id="rId2" Type="http://schemas.openxmlformats.org/officeDocument/2006/relationships/customXml" Target="../ink/ink821.xml"/><Relationship Id="rId29" Type="http://schemas.openxmlformats.org/officeDocument/2006/relationships/customXml" Target="../ink/ink833.xml"/><Relationship Id="rId24" Type="http://schemas.openxmlformats.org/officeDocument/2006/relationships/image" Target="../media/image1581.png"/><Relationship Id="rId40" Type="http://schemas.openxmlformats.org/officeDocument/2006/relationships/image" Target="../media/image1589.png"/><Relationship Id="rId45" Type="http://schemas.openxmlformats.org/officeDocument/2006/relationships/customXml" Target="../ink/ink841.xml"/><Relationship Id="rId66" Type="http://schemas.openxmlformats.org/officeDocument/2006/relationships/image" Target="../media/image1602.png"/><Relationship Id="rId87" Type="http://schemas.openxmlformats.org/officeDocument/2006/relationships/customXml" Target="../ink/ink862.xml"/><Relationship Id="rId110" Type="http://schemas.openxmlformats.org/officeDocument/2006/relationships/image" Target="../media/image1623.png"/><Relationship Id="rId115" Type="http://schemas.openxmlformats.org/officeDocument/2006/relationships/customXml" Target="../ink/ink877.xml"/><Relationship Id="rId131" Type="http://schemas.openxmlformats.org/officeDocument/2006/relationships/customXml" Target="../ink/ink885.xml"/><Relationship Id="rId136" Type="http://schemas.openxmlformats.org/officeDocument/2006/relationships/image" Target="../media/image1635.png"/><Relationship Id="rId157" Type="http://schemas.openxmlformats.org/officeDocument/2006/relationships/customXml" Target="../ink/ink898.xml"/><Relationship Id="rId178" Type="http://schemas.openxmlformats.org/officeDocument/2006/relationships/image" Target="../media/image1652.png"/><Relationship Id="rId61" Type="http://schemas.openxmlformats.org/officeDocument/2006/relationships/customXml" Target="../ink/ink849.xml"/><Relationship Id="rId82" Type="http://schemas.openxmlformats.org/officeDocument/2006/relationships/image" Target="../media/image1610.png"/><Relationship Id="rId152" Type="http://schemas.openxmlformats.org/officeDocument/2006/relationships/image" Target="../media/image1643.png"/><Relationship Id="rId173" Type="http://schemas.openxmlformats.org/officeDocument/2006/relationships/customXml" Target="../ink/ink910.xml"/><Relationship Id="rId19" Type="http://schemas.openxmlformats.org/officeDocument/2006/relationships/image" Target="../media/image1577.png"/><Relationship Id="rId14" Type="http://schemas.openxmlformats.org/officeDocument/2006/relationships/customXml" Target="../ink/ink827.xml"/><Relationship Id="rId30" Type="http://schemas.openxmlformats.org/officeDocument/2006/relationships/image" Target="../media/image1584.png"/><Relationship Id="rId35" Type="http://schemas.openxmlformats.org/officeDocument/2006/relationships/customXml" Target="../ink/ink836.xml"/><Relationship Id="rId56" Type="http://schemas.openxmlformats.org/officeDocument/2006/relationships/image" Target="../media/image1597.png"/><Relationship Id="rId77" Type="http://schemas.openxmlformats.org/officeDocument/2006/relationships/customXml" Target="../ink/ink857.xml"/><Relationship Id="rId100" Type="http://schemas.openxmlformats.org/officeDocument/2006/relationships/image" Target="../media/image1619.png"/><Relationship Id="rId105" Type="http://schemas.openxmlformats.org/officeDocument/2006/relationships/customXml" Target="../ink/ink871.xml"/><Relationship Id="rId126" Type="http://schemas.openxmlformats.org/officeDocument/2006/relationships/image" Target="../media/image1631.png"/><Relationship Id="rId147" Type="http://schemas.openxmlformats.org/officeDocument/2006/relationships/customXml" Target="../ink/ink893.xml"/><Relationship Id="rId168" Type="http://schemas.openxmlformats.org/officeDocument/2006/relationships/customXml" Target="../ink/ink906.xml"/><Relationship Id="rId8" Type="http://schemas.openxmlformats.org/officeDocument/2006/relationships/customXml" Target="../ink/ink824.xml"/><Relationship Id="rId51" Type="http://schemas.openxmlformats.org/officeDocument/2006/relationships/customXml" Target="../ink/ink844.xml"/><Relationship Id="rId72" Type="http://schemas.openxmlformats.org/officeDocument/2006/relationships/image" Target="../media/image1605.png"/><Relationship Id="rId93" Type="http://schemas.openxmlformats.org/officeDocument/2006/relationships/customXml" Target="../ink/ink865.xml"/><Relationship Id="rId98" Type="http://schemas.openxmlformats.org/officeDocument/2006/relationships/image" Target="../media/image1618.png"/><Relationship Id="rId121" Type="http://schemas.openxmlformats.org/officeDocument/2006/relationships/customXml" Target="../ink/ink880.xml"/><Relationship Id="rId142" Type="http://schemas.openxmlformats.org/officeDocument/2006/relationships/image" Target="../media/image1638.png"/><Relationship Id="rId163" Type="http://schemas.openxmlformats.org/officeDocument/2006/relationships/customXml" Target="../ink/ink901.xml"/><Relationship Id="rId3" Type="http://schemas.openxmlformats.org/officeDocument/2006/relationships/image" Target="../media/image1570.png"/><Relationship Id="rId25" Type="http://schemas.openxmlformats.org/officeDocument/2006/relationships/customXml" Target="../ink/ink831.xml"/><Relationship Id="rId46" Type="http://schemas.openxmlformats.org/officeDocument/2006/relationships/image" Target="../media/image1592.png"/><Relationship Id="rId67" Type="http://schemas.openxmlformats.org/officeDocument/2006/relationships/customXml" Target="../ink/ink852.xml"/><Relationship Id="rId116" Type="http://schemas.openxmlformats.org/officeDocument/2006/relationships/image" Target="../media/image1626.png"/><Relationship Id="rId137" Type="http://schemas.openxmlformats.org/officeDocument/2006/relationships/customXml" Target="../ink/ink888.xml"/><Relationship Id="rId158" Type="http://schemas.openxmlformats.org/officeDocument/2006/relationships/image" Target="../media/image1646.png"/><Relationship Id="rId20" Type="http://schemas.openxmlformats.org/officeDocument/2006/relationships/customXml" Target="../ink/ink830.xml"/><Relationship Id="rId41" Type="http://schemas.openxmlformats.org/officeDocument/2006/relationships/customXml" Target="../ink/ink839.xml"/><Relationship Id="rId62" Type="http://schemas.openxmlformats.org/officeDocument/2006/relationships/image" Target="../media/image1600.png"/><Relationship Id="rId83" Type="http://schemas.openxmlformats.org/officeDocument/2006/relationships/customXml" Target="../ink/ink860.xml"/><Relationship Id="rId88" Type="http://schemas.openxmlformats.org/officeDocument/2006/relationships/image" Target="../media/image1613.png"/><Relationship Id="rId111" Type="http://schemas.openxmlformats.org/officeDocument/2006/relationships/customXml" Target="../ink/ink875.xml"/><Relationship Id="rId132" Type="http://schemas.openxmlformats.org/officeDocument/2006/relationships/image" Target="../media/image1634.png"/><Relationship Id="rId153" Type="http://schemas.openxmlformats.org/officeDocument/2006/relationships/customXml" Target="../ink/ink896.xml"/><Relationship Id="rId174" Type="http://schemas.openxmlformats.org/officeDocument/2006/relationships/image" Target="../media/image1650.png"/><Relationship Id="rId179" Type="http://schemas.openxmlformats.org/officeDocument/2006/relationships/customXml" Target="../ink/ink913.xml"/><Relationship Id="rId15" Type="http://schemas.openxmlformats.org/officeDocument/2006/relationships/image" Target="../media/image1575.png"/><Relationship Id="rId36" Type="http://schemas.openxmlformats.org/officeDocument/2006/relationships/image" Target="../media/image1587.png"/><Relationship Id="rId57" Type="http://schemas.openxmlformats.org/officeDocument/2006/relationships/customXml" Target="../ink/ink847.xml"/><Relationship Id="rId106" Type="http://schemas.openxmlformats.org/officeDocument/2006/relationships/customXml" Target="../ink/ink872.xml"/><Relationship Id="rId127" Type="http://schemas.openxmlformats.org/officeDocument/2006/relationships/customXml" Target="../ink/ink883.xml"/><Relationship Id="rId10" Type="http://schemas.openxmlformats.org/officeDocument/2006/relationships/customXml" Target="../ink/ink825.xml"/><Relationship Id="rId31" Type="http://schemas.openxmlformats.org/officeDocument/2006/relationships/customXml" Target="../ink/ink834.xml"/><Relationship Id="rId52" Type="http://schemas.openxmlformats.org/officeDocument/2006/relationships/image" Target="../media/image1595.png"/><Relationship Id="rId73" Type="http://schemas.openxmlformats.org/officeDocument/2006/relationships/customXml" Target="../ink/ink855.xml"/><Relationship Id="rId78" Type="http://schemas.openxmlformats.org/officeDocument/2006/relationships/image" Target="../media/image1608.png"/><Relationship Id="rId94" Type="http://schemas.openxmlformats.org/officeDocument/2006/relationships/image" Target="../media/image1616.png"/><Relationship Id="rId99" Type="http://schemas.openxmlformats.org/officeDocument/2006/relationships/customXml" Target="../ink/ink868.xml"/><Relationship Id="rId101" Type="http://schemas.openxmlformats.org/officeDocument/2006/relationships/customXml" Target="../ink/ink869.xml"/><Relationship Id="rId122" Type="http://schemas.openxmlformats.org/officeDocument/2006/relationships/image" Target="../media/image1629.png"/><Relationship Id="rId143" Type="http://schemas.openxmlformats.org/officeDocument/2006/relationships/customXml" Target="../ink/ink891.xml"/><Relationship Id="rId148" Type="http://schemas.openxmlformats.org/officeDocument/2006/relationships/image" Target="../media/image1641.png"/><Relationship Id="rId164" Type="http://schemas.openxmlformats.org/officeDocument/2006/relationships/customXml" Target="../ink/ink902.xml"/><Relationship Id="rId169" Type="http://schemas.openxmlformats.org/officeDocument/2006/relationships/customXml" Target="../ink/ink907.xml"/><Relationship Id="rId4" Type="http://schemas.openxmlformats.org/officeDocument/2006/relationships/customXml" Target="../ink/ink822.xml"/><Relationship Id="rId9" Type="http://schemas.openxmlformats.org/officeDocument/2006/relationships/image" Target="../media/image1573.png"/><Relationship Id="rId180" Type="http://schemas.openxmlformats.org/officeDocument/2006/relationships/image" Target="../media/image1653.png"/><Relationship Id="rId26" Type="http://schemas.openxmlformats.org/officeDocument/2006/relationships/image" Target="../media/image1582.png"/><Relationship Id="rId47" Type="http://schemas.openxmlformats.org/officeDocument/2006/relationships/customXml" Target="../ink/ink842.xml"/><Relationship Id="rId68" Type="http://schemas.openxmlformats.org/officeDocument/2006/relationships/image" Target="../media/image1603.png"/><Relationship Id="rId89" Type="http://schemas.openxmlformats.org/officeDocument/2006/relationships/customXml" Target="../ink/ink863.xml"/><Relationship Id="rId112" Type="http://schemas.openxmlformats.org/officeDocument/2006/relationships/image" Target="../media/image1624.png"/><Relationship Id="rId133" Type="http://schemas.openxmlformats.org/officeDocument/2006/relationships/customXml" Target="../ink/ink886.xml"/><Relationship Id="rId154" Type="http://schemas.openxmlformats.org/officeDocument/2006/relationships/image" Target="../media/image1644.png"/><Relationship Id="rId175" Type="http://schemas.openxmlformats.org/officeDocument/2006/relationships/customXml" Target="../ink/ink911.xml"/><Relationship Id="rId16" Type="http://schemas.openxmlformats.org/officeDocument/2006/relationships/customXml" Target="../ink/ink828.xml"/><Relationship Id="rId37" Type="http://schemas.openxmlformats.org/officeDocument/2006/relationships/customXml" Target="../ink/ink837.xml"/><Relationship Id="rId58" Type="http://schemas.openxmlformats.org/officeDocument/2006/relationships/image" Target="../media/image1598.png"/><Relationship Id="rId79" Type="http://schemas.openxmlformats.org/officeDocument/2006/relationships/customXml" Target="../ink/ink858.xml"/><Relationship Id="rId102" Type="http://schemas.openxmlformats.org/officeDocument/2006/relationships/image" Target="../media/image1620.png"/><Relationship Id="rId123" Type="http://schemas.openxmlformats.org/officeDocument/2006/relationships/customXml" Target="../ink/ink881.xml"/><Relationship Id="rId144" Type="http://schemas.openxmlformats.org/officeDocument/2006/relationships/image" Target="../media/image1639.png"/><Relationship Id="rId90" Type="http://schemas.openxmlformats.org/officeDocument/2006/relationships/image" Target="../media/image1614.png"/><Relationship Id="rId165" Type="http://schemas.openxmlformats.org/officeDocument/2006/relationships/customXml" Target="../ink/ink903.xml"/><Relationship Id="rId27" Type="http://schemas.openxmlformats.org/officeDocument/2006/relationships/customXml" Target="../ink/ink832.xml"/><Relationship Id="rId48" Type="http://schemas.openxmlformats.org/officeDocument/2006/relationships/image" Target="../media/image1593.png"/><Relationship Id="rId69" Type="http://schemas.openxmlformats.org/officeDocument/2006/relationships/customXml" Target="../ink/ink853.xml"/><Relationship Id="rId113" Type="http://schemas.openxmlformats.org/officeDocument/2006/relationships/customXml" Target="../ink/ink876.xml"/><Relationship Id="rId134" Type="http://schemas.openxmlformats.org/officeDocument/2006/relationships/image" Target="../media/image16220.png"/><Relationship Id="rId80" Type="http://schemas.openxmlformats.org/officeDocument/2006/relationships/image" Target="../media/image1609.png"/><Relationship Id="rId155" Type="http://schemas.openxmlformats.org/officeDocument/2006/relationships/customXml" Target="../ink/ink897.xml"/><Relationship Id="rId176" Type="http://schemas.openxmlformats.org/officeDocument/2006/relationships/image" Target="../media/image1651.png"/><Relationship Id="rId17" Type="http://schemas.openxmlformats.org/officeDocument/2006/relationships/image" Target="../media/image1576.png"/><Relationship Id="rId38" Type="http://schemas.openxmlformats.org/officeDocument/2006/relationships/image" Target="../media/image1588.png"/><Relationship Id="rId59" Type="http://schemas.openxmlformats.org/officeDocument/2006/relationships/customXml" Target="../ink/ink848.xml"/><Relationship Id="rId103" Type="http://schemas.openxmlformats.org/officeDocument/2006/relationships/customXml" Target="../ink/ink870.xml"/><Relationship Id="rId124" Type="http://schemas.openxmlformats.org/officeDocument/2006/relationships/image" Target="../media/image1630.png"/><Relationship Id="rId70" Type="http://schemas.openxmlformats.org/officeDocument/2006/relationships/image" Target="../media/image1604.png"/><Relationship Id="rId91" Type="http://schemas.openxmlformats.org/officeDocument/2006/relationships/customXml" Target="../ink/ink864.xml"/><Relationship Id="rId145" Type="http://schemas.openxmlformats.org/officeDocument/2006/relationships/customXml" Target="../ink/ink892.xml"/><Relationship Id="rId166" Type="http://schemas.openxmlformats.org/officeDocument/2006/relationships/customXml" Target="../ink/ink904.xml"/><Relationship Id="rId1" Type="http://schemas.openxmlformats.org/officeDocument/2006/relationships/slideLayout" Target="../slideLayouts/slideLayout7.xml"/><Relationship Id="rId28" Type="http://schemas.openxmlformats.org/officeDocument/2006/relationships/image" Target="../media/image1583.png"/><Relationship Id="rId49" Type="http://schemas.openxmlformats.org/officeDocument/2006/relationships/customXml" Target="../ink/ink843.xml"/><Relationship Id="rId114" Type="http://schemas.openxmlformats.org/officeDocument/2006/relationships/image" Target="../media/image1625.png"/></Relationships>
</file>

<file path=ppt/slides/_rels/slide14.xml.rels><?xml version="1.0" encoding="UTF-8" standalone="yes"?>
<Relationships xmlns="http://schemas.openxmlformats.org/package/2006/relationships"><Relationship Id="rId117" Type="http://schemas.openxmlformats.org/officeDocument/2006/relationships/customXml" Target="../ink/ink971.xml"/><Relationship Id="rId671" Type="http://schemas.openxmlformats.org/officeDocument/2006/relationships/image" Target="../media/image1971.png"/><Relationship Id="rId21" Type="http://schemas.openxmlformats.org/officeDocument/2006/relationships/customXml" Target="../ink/ink923.xml"/><Relationship Id="rId324" Type="http://schemas.openxmlformats.org/officeDocument/2006/relationships/image" Target="../media/image1800.png"/><Relationship Id="rId531" Type="http://schemas.openxmlformats.org/officeDocument/2006/relationships/customXml" Target="../ink/ink1182.xml"/><Relationship Id="rId629" Type="http://schemas.openxmlformats.org/officeDocument/2006/relationships/image" Target="../media/image1949.png"/><Relationship Id="rId170" Type="http://schemas.openxmlformats.org/officeDocument/2006/relationships/image" Target="../media/image1221.png"/><Relationship Id="rId268" Type="http://schemas.openxmlformats.org/officeDocument/2006/relationships/image" Target="../media/image1773.png"/><Relationship Id="rId475" Type="http://schemas.openxmlformats.org/officeDocument/2006/relationships/customXml" Target="../ink/ink1154.xml"/><Relationship Id="rId682" Type="http://schemas.openxmlformats.org/officeDocument/2006/relationships/customXml" Target="../ink/ink1256.xml"/><Relationship Id="rId32" Type="http://schemas.openxmlformats.org/officeDocument/2006/relationships/image" Target="../media/image1660.png"/><Relationship Id="rId128" Type="http://schemas.openxmlformats.org/officeDocument/2006/relationships/image" Target="../media/image1708.png"/><Relationship Id="rId335" Type="http://schemas.openxmlformats.org/officeDocument/2006/relationships/customXml" Target="../ink/ink1083.xml"/><Relationship Id="rId542" Type="http://schemas.openxmlformats.org/officeDocument/2006/relationships/image" Target="../media/image1905.png"/><Relationship Id="rId181" Type="http://schemas.openxmlformats.org/officeDocument/2006/relationships/customXml" Target="../ink/ink1003.xml"/><Relationship Id="rId402" Type="http://schemas.openxmlformats.org/officeDocument/2006/relationships/image" Target="../media/image1839.png"/><Relationship Id="rId279" Type="http://schemas.openxmlformats.org/officeDocument/2006/relationships/customXml" Target="../ink/ink1055.xml"/><Relationship Id="rId486" Type="http://schemas.openxmlformats.org/officeDocument/2006/relationships/image" Target="../media/image1877.png"/><Relationship Id="rId693" Type="http://schemas.openxmlformats.org/officeDocument/2006/relationships/image" Target="../media/image964.png"/><Relationship Id="rId43" Type="http://schemas.openxmlformats.org/officeDocument/2006/relationships/customXml" Target="../ink/ink934.xml"/><Relationship Id="rId139" Type="http://schemas.openxmlformats.org/officeDocument/2006/relationships/customXml" Target="../ink/ink982.xml"/><Relationship Id="rId346" Type="http://schemas.openxmlformats.org/officeDocument/2006/relationships/image" Target="../media/image1811.png"/><Relationship Id="rId553" Type="http://schemas.openxmlformats.org/officeDocument/2006/relationships/customXml" Target="../ink/ink1193.xml"/><Relationship Id="rId192" Type="http://schemas.openxmlformats.org/officeDocument/2006/relationships/image" Target="../media/image1739.png"/><Relationship Id="rId206" Type="http://schemas.openxmlformats.org/officeDocument/2006/relationships/image" Target="../media/image1746.png"/><Relationship Id="rId413" Type="http://schemas.openxmlformats.org/officeDocument/2006/relationships/customXml" Target="../ink/ink1122.xml"/><Relationship Id="rId497" Type="http://schemas.openxmlformats.org/officeDocument/2006/relationships/customXml" Target="../ink/ink1165.xml"/><Relationship Id="rId620" Type="http://schemas.openxmlformats.org/officeDocument/2006/relationships/image" Target="../media/image1944.png"/><Relationship Id="rId357" Type="http://schemas.openxmlformats.org/officeDocument/2006/relationships/customXml" Target="../ink/ink1094.xml"/><Relationship Id="rId54" Type="http://schemas.openxmlformats.org/officeDocument/2006/relationships/image" Target="../media/image1671.png"/><Relationship Id="rId217" Type="http://schemas.openxmlformats.org/officeDocument/2006/relationships/customXml" Target="../ink/ink1024.xml"/><Relationship Id="rId564" Type="http://schemas.openxmlformats.org/officeDocument/2006/relationships/image" Target="../media/image1916.png"/><Relationship Id="rId424" Type="http://schemas.openxmlformats.org/officeDocument/2006/relationships/image" Target="../media/image1850.png"/><Relationship Id="rId631" Type="http://schemas.openxmlformats.org/officeDocument/2006/relationships/image" Target="../media/image1951.png"/><Relationship Id="rId270" Type="http://schemas.openxmlformats.org/officeDocument/2006/relationships/image" Target="../media/image1774.png"/><Relationship Id="rId65" Type="http://schemas.openxmlformats.org/officeDocument/2006/relationships/customXml" Target="../ink/ink945.xml"/><Relationship Id="rId130" Type="http://schemas.openxmlformats.org/officeDocument/2006/relationships/image" Target="../media/image1709.png"/><Relationship Id="rId368" Type="http://schemas.openxmlformats.org/officeDocument/2006/relationships/image" Target="../media/image1822.png"/><Relationship Id="rId575" Type="http://schemas.openxmlformats.org/officeDocument/2006/relationships/customXml" Target="../ink/ink1204.xml"/><Relationship Id="rId228" Type="http://schemas.openxmlformats.org/officeDocument/2006/relationships/image" Target="../media/image1754.png"/><Relationship Id="rId435" Type="http://schemas.openxmlformats.org/officeDocument/2006/relationships/customXml" Target="../ink/ink1133.xml"/><Relationship Id="rId642" Type="http://schemas.openxmlformats.org/officeDocument/2006/relationships/customXml" Target="../ink/ink1236.xml"/><Relationship Id="rId281" Type="http://schemas.openxmlformats.org/officeDocument/2006/relationships/customXml" Target="../ink/ink1056.xml"/><Relationship Id="rId502" Type="http://schemas.openxmlformats.org/officeDocument/2006/relationships/image" Target="../media/image1885.png"/><Relationship Id="rId76" Type="http://schemas.openxmlformats.org/officeDocument/2006/relationships/image" Target="../media/image1682.png"/><Relationship Id="rId141" Type="http://schemas.openxmlformats.org/officeDocument/2006/relationships/customXml" Target="../ink/ink983.xml"/><Relationship Id="rId379" Type="http://schemas.openxmlformats.org/officeDocument/2006/relationships/customXml" Target="../ink/ink1105.xml"/><Relationship Id="rId586" Type="http://schemas.openxmlformats.org/officeDocument/2006/relationships/image" Target="../media/image1927.png"/><Relationship Id="rId7" Type="http://schemas.openxmlformats.org/officeDocument/2006/relationships/image" Target="../media/image16470.png"/><Relationship Id="rId239" Type="http://schemas.openxmlformats.org/officeDocument/2006/relationships/customXml" Target="../ink/ink1035.xml"/><Relationship Id="rId446" Type="http://schemas.openxmlformats.org/officeDocument/2006/relationships/image" Target="../media/image1858.png"/><Relationship Id="rId653" Type="http://schemas.openxmlformats.org/officeDocument/2006/relationships/image" Target="../media/image1962.png"/><Relationship Id="rId292" Type="http://schemas.openxmlformats.org/officeDocument/2006/relationships/image" Target="../media/image1784.png"/><Relationship Id="rId306" Type="http://schemas.openxmlformats.org/officeDocument/2006/relationships/image" Target="../media/image1791.png"/><Relationship Id="rId87" Type="http://schemas.openxmlformats.org/officeDocument/2006/relationships/customXml" Target="../ink/ink956.xml"/><Relationship Id="rId513" Type="http://schemas.openxmlformats.org/officeDocument/2006/relationships/customXml" Target="../ink/ink1173.xml"/><Relationship Id="rId597" Type="http://schemas.openxmlformats.org/officeDocument/2006/relationships/customXml" Target="../ink/ink1215.xml"/><Relationship Id="rId152" Type="http://schemas.openxmlformats.org/officeDocument/2006/relationships/image" Target="../media/image1720.png"/><Relationship Id="rId457" Type="http://schemas.openxmlformats.org/officeDocument/2006/relationships/customXml" Target="../ink/ink1144.xml"/><Relationship Id="rId664" Type="http://schemas.openxmlformats.org/officeDocument/2006/relationships/customXml" Target="../ink/ink1247.xml"/><Relationship Id="rId14" Type="http://schemas.openxmlformats.org/officeDocument/2006/relationships/customXml" Target="../ink/ink920.xml"/><Relationship Id="rId317" Type="http://schemas.openxmlformats.org/officeDocument/2006/relationships/customXml" Target="../ink/ink1074.xml"/><Relationship Id="rId524" Type="http://schemas.openxmlformats.org/officeDocument/2006/relationships/image" Target="../media/image1896.png"/><Relationship Id="rId98" Type="http://schemas.openxmlformats.org/officeDocument/2006/relationships/image" Target="../media/image1693.png"/><Relationship Id="rId163" Type="http://schemas.openxmlformats.org/officeDocument/2006/relationships/customXml" Target="../ink/ink994.xml"/><Relationship Id="rId370" Type="http://schemas.openxmlformats.org/officeDocument/2006/relationships/image" Target="../media/image1823.png"/><Relationship Id="rId230" Type="http://schemas.openxmlformats.org/officeDocument/2006/relationships/image" Target="../media/image1755.png"/><Relationship Id="rId468" Type="http://schemas.openxmlformats.org/officeDocument/2006/relationships/customXml" Target="../ink/ink1150.xml"/><Relationship Id="rId675" Type="http://schemas.openxmlformats.org/officeDocument/2006/relationships/image" Target="../media/image856.png"/><Relationship Id="rId25" Type="http://schemas.openxmlformats.org/officeDocument/2006/relationships/customXml" Target="../ink/ink925.xml"/><Relationship Id="rId328" Type="http://schemas.openxmlformats.org/officeDocument/2006/relationships/image" Target="../media/image1802.png"/><Relationship Id="rId535" Type="http://schemas.openxmlformats.org/officeDocument/2006/relationships/customXml" Target="../ink/ink1184.xml"/><Relationship Id="rId174" Type="http://schemas.openxmlformats.org/officeDocument/2006/relationships/image" Target="../media/image1730.png"/><Relationship Id="rId381" Type="http://schemas.openxmlformats.org/officeDocument/2006/relationships/customXml" Target="../ink/ink1106.xml"/><Relationship Id="rId602" Type="http://schemas.openxmlformats.org/officeDocument/2006/relationships/image" Target="../media/image1935.png"/><Relationship Id="rId241" Type="http://schemas.openxmlformats.org/officeDocument/2006/relationships/customXml" Target="../ink/ink1036.xml"/><Relationship Id="rId479" Type="http://schemas.openxmlformats.org/officeDocument/2006/relationships/customXml" Target="../ink/ink1156.xml"/><Relationship Id="rId686" Type="http://schemas.openxmlformats.org/officeDocument/2006/relationships/customXml" Target="../ink/ink1258.xml"/><Relationship Id="rId36" Type="http://schemas.openxmlformats.org/officeDocument/2006/relationships/image" Target="../media/image1662.png"/><Relationship Id="rId339" Type="http://schemas.openxmlformats.org/officeDocument/2006/relationships/customXml" Target="../ink/ink1085.xml"/><Relationship Id="rId546" Type="http://schemas.openxmlformats.org/officeDocument/2006/relationships/image" Target="../media/image1907.png"/><Relationship Id="rId101" Type="http://schemas.openxmlformats.org/officeDocument/2006/relationships/customXml" Target="../ink/ink963.xml"/><Relationship Id="rId185" Type="http://schemas.openxmlformats.org/officeDocument/2006/relationships/customXml" Target="../ink/ink1005.xml"/><Relationship Id="rId406" Type="http://schemas.openxmlformats.org/officeDocument/2006/relationships/image" Target="../media/image1841.png"/><Relationship Id="rId392" Type="http://schemas.openxmlformats.org/officeDocument/2006/relationships/image" Target="../media/image1834.png"/><Relationship Id="rId613" Type="http://schemas.openxmlformats.org/officeDocument/2006/relationships/customXml" Target="../ink/ink1223.xml"/><Relationship Id="rId252" Type="http://schemas.openxmlformats.org/officeDocument/2006/relationships/image" Target="../media/image1765.png"/><Relationship Id="rId47" Type="http://schemas.openxmlformats.org/officeDocument/2006/relationships/customXml" Target="../ink/ink936.xml"/><Relationship Id="rId112" Type="http://schemas.openxmlformats.org/officeDocument/2006/relationships/image" Target="../media/image1700.png"/><Relationship Id="rId557" Type="http://schemas.openxmlformats.org/officeDocument/2006/relationships/customXml" Target="../ink/ink1195.xml"/><Relationship Id="rId196" Type="http://schemas.openxmlformats.org/officeDocument/2006/relationships/image" Target="../media/image1741.png"/><Relationship Id="rId417" Type="http://schemas.openxmlformats.org/officeDocument/2006/relationships/customXml" Target="../ink/ink1124.xml"/><Relationship Id="rId624" Type="http://schemas.openxmlformats.org/officeDocument/2006/relationships/image" Target="../media/image1946.png"/><Relationship Id="rId263" Type="http://schemas.openxmlformats.org/officeDocument/2006/relationships/customXml" Target="../ink/ink1047.xml"/><Relationship Id="rId470" Type="http://schemas.openxmlformats.org/officeDocument/2006/relationships/customXml" Target="../ink/ink1151.xml"/><Relationship Id="rId58" Type="http://schemas.openxmlformats.org/officeDocument/2006/relationships/image" Target="../media/image1673.png"/><Relationship Id="rId123" Type="http://schemas.openxmlformats.org/officeDocument/2006/relationships/customXml" Target="../ink/ink974.xml"/><Relationship Id="rId330" Type="http://schemas.openxmlformats.org/officeDocument/2006/relationships/image" Target="../media/image1803.png"/><Relationship Id="rId568" Type="http://schemas.openxmlformats.org/officeDocument/2006/relationships/image" Target="../media/image1918.png"/><Relationship Id="rId428" Type="http://schemas.openxmlformats.org/officeDocument/2006/relationships/image" Target="../media/image1852.png"/><Relationship Id="rId635" Type="http://schemas.openxmlformats.org/officeDocument/2006/relationships/image" Target="../media/image1953.png"/><Relationship Id="rId274" Type="http://schemas.openxmlformats.org/officeDocument/2006/relationships/image" Target="../media/image1776.png"/><Relationship Id="rId481" Type="http://schemas.openxmlformats.org/officeDocument/2006/relationships/customXml" Target="../ink/ink1157.xml"/><Relationship Id="rId69" Type="http://schemas.openxmlformats.org/officeDocument/2006/relationships/customXml" Target="../ink/ink947.xml"/><Relationship Id="rId134" Type="http://schemas.openxmlformats.org/officeDocument/2006/relationships/image" Target="../media/image1711.png"/><Relationship Id="rId579" Type="http://schemas.openxmlformats.org/officeDocument/2006/relationships/customXml" Target="../ink/ink1206.xml"/><Relationship Id="rId341" Type="http://schemas.openxmlformats.org/officeDocument/2006/relationships/customXml" Target="../ink/ink1086.xml"/><Relationship Id="rId439" Type="http://schemas.openxmlformats.org/officeDocument/2006/relationships/customXml" Target="../ink/ink1135.xml"/><Relationship Id="rId646" Type="http://schemas.openxmlformats.org/officeDocument/2006/relationships/customXml" Target="../ink/ink1238.xml"/><Relationship Id="rId201" Type="http://schemas.openxmlformats.org/officeDocument/2006/relationships/customXml" Target="../ink/ink1013.xml"/><Relationship Id="rId285" Type="http://schemas.openxmlformats.org/officeDocument/2006/relationships/customXml" Target="../ink/ink1058.xml"/><Relationship Id="rId506" Type="http://schemas.openxmlformats.org/officeDocument/2006/relationships/image" Target="../media/image1887.png"/><Relationship Id="rId492" Type="http://schemas.openxmlformats.org/officeDocument/2006/relationships/image" Target="../media/image1880.png"/><Relationship Id="rId145" Type="http://schemas.openxmlformats.org/officeDocument/2006/relationships/customXml" Target="../ink/ink985.xml"/><Relationship Id="rId352" Type="http://schemas.openxmlformats.org/officeDocument/2006/relationships/image" Target="../media/image1814.png"/><Relationship Id="rId212" Type="http://schemas.openxmlformats.org/officeDocument/2006/relationships/customXml" Target="../ink/ink1019.xml"/><Relationship Id="rId657" Type="http://schemas.openxmlformats.org/officeDocument/2006/relationships/image" Target="../media/image1964.png"/><Relationship Id="rId296" Type="http://schemas.openxmlformats.org/officeDocument/2006/relationships/image" Target="../media/image1786.png"/><Relationship Id="rId517" Type="http://schemas.openxmlformats.org/officeDocument/2006/relationships/customXml" Target="../ink/ink1175.xml"/><Relationship Id="rId60" Type="http://schemas.openxmlformats.org/officeDocument/2006/relationships/image" Target="../media/image1674.png"/><Relationship Id="rId156" Type="http://schemas.openxmlformats.org/officeDocument/2006/relationships/image" Target="../media/image1722.png"/><Relationship Id="rId198" Type="http://schemas.openxmlformats.org/officeDocument/2006/relationships/image" Target="../media/image1742.png"/><Relationship Id="rId321" Type="http://schemas.openxmlformats.org/officeDocument/2006/relationships/customXml" Target="../ink/ink1076.xml"/><Relationship Id="rId363" Type="http://schemas.openxmlformats.org/officeDocument/2006/relationships/customXml" Target="../ink/ink1097.xml"/><Relationship Id="rId419" Type="http://schemas.openxmlformats.org/officeDocument/2006/relationships/customXml" Target="../ink/ink1125.xml"/><Relationship Id="rId570" Type="http://schemas.openxmlformats.org/officeDocument/2006/relationships/image" Target="../media/image1919.png"/><Relationship Id="rId626" Type="http://schemas.openxmlformats.org/officeDocument/2006/relationships/image" Target="../media/image1947.png"/><Relationship Id="rId223" Type="http://schemas.openxmlformats.org/officeDocument/2006/relationships/customXml" Target="../ink/ink1027.xml"/><Relationship Id="rId430" Type="http://schemas.openxmlformats.org/officeDocument/2006/relationships/image" Target="../media/image16210.png"/><Relationship Id="rId668" Type="http://schemas.openxmlformats.org/officeDocument/2006/relationships/customXml" Target="../ink/ink1249.xml"/><Relationship Id="rId18" Type="http://schemas.openxmlformats.org/officeDocument/2006/relationships/customXml" Target="../ink/ink922.xml"/><Relationship Id="rId265" Type="http://schemas.openxmlformats.org/officeDocument/2006/relationships/customXml" Target="../ink/ink1048.xml"/><Relationship Id="rId472" Type="http://schemas.openxmlformats.org/officeDocument/2006/relationships/customXml" Target="../ink/ink1152.xml"/><Relationship Id="rId528" Type="http://schemas.openxmlformats.org/officeDocument/2006/relationships/image" Target="../media/image1898.png"/><Relationship Id="rId125" Type="http://schemas.openxmlformats.org/officeDocument/2006/relationships/customXml" Target="../ink/ink975.xml"/><Relationship Id="rId167" Type="http://schemas.openxmlformats.org/officeDocument/2006/relationships/customXml" Target="../ink/ink996.xml"/><Relationship Id="rId332" Type="http://schemas.openxmlformats.org/officeDocument/2006/relationships/image" Target="../media/image1804.png"/><Relationship Id="rId374" Type="http://schemas.openxmlformats.org/officeDocument/2006/relationships/image" Target="../media/image1825.png"/><Relationship Id="rId581" Type="http://schemas.openxmlformats.org/officeDocument/2006/relationships/customXml" Target="../ink/ink1207.xml"/><Relationship Id="rId71" Type="http://schemas.openxmlformats.org/officeDocument/2006/relationships/customXml" Target="../ink/ink948.xml"/><Relationship Id="rId234" Type="http://schemas.openxmlformats.org/officeDocument/2006/relationships/image" Target="../media/image1757.png"/><Relationship Id="rId637" Type="http://schemas.openxmlformats.org/officeDocument/2006/relationships/image" Target="../media/image1954.png"/><Relationship Id="rId679" Type="http://schemas.openxmlformats.org/officeDocument/2006/relationships/image" Target="../media/image858.png"/><Relationship Id="rId2" Type="http://schemas.openxmlformats.org/officeDocument/2006/relationships/customXml" Target="../ink/ink914.xml"/><Relationship Id="rId29" Type="http://schemas.openxmlformats.org/officeDocument/2006/relationships/customXml" Target="../ink/ink927.xml"/><Relationship Id="rId276" Type="http://schemas.openxmlformats.org/officeDocument/2006/relationships/image" Target="../media/image1777.png"/><Relationship Id="rId441" Type="http://schemas.openxmlformats.org/officeDocument/2006/relationships/customXml" Target="../ink/ink1136.xml"/><Relationship Id="rId483" Type="http://schemas.openxmlformats.org/officeDocument/2006/relationships/customXml" Target="../ink/ink1158.xml"/><Relationship Id="rId539" Type="http://schemas.openxmlformats.org/officeDocument/2006/relationships/customXml" Target="../ink/ink1186.xml"/><Relationship Id="rId690" Type="http://schemas.openxmlformats.org/officeDocument/2006/relationships/customXml" Target="../ink/ink1260.xml"/><Relationship Id="rId40" Type="http://schemas.openxmlformats.org/officeDocument/2006/relationships/image" Target="../media/image1664.png"/><Relationship Id="rId136" Type="http://schemas.openxmlformats.org/officeDocument/2006/relationships/image" Target="../media/image1712.png"/><Relationship Id="rId178" Type="http://schemas.openxmlformats.org/officeDocument/2006/relationships/image" Target="../media/image1732.png"/><Relationship Id="rId301" Type="http://schemas.openxmlformats.org/officeDocument/2006/relationships/customXml" Target="../ink/ink1066.xml"/><Relationship Id="rId343" Type="http://schemas.openxmlformats.org/officeDocument/2006/relationships/customXml" Target="../ink/ink1087.xml"/><Relationship Id="rId550" Type="http://schemas.openxmlformats.org/officeDocument/2006/relationships/image" Target="../media/image1909.png"/><Relationship Id="rId82" Type="http://schemas.openxmlformats.org/officeDocument/2006/relationships/image" Target="../media/image1685.png"/><Relationship Id="rId203" Type="http://schemas.openxmlformats.org/officeDocument/2006/relationships/customXml" Target="../ink/ink1014.xml"/><Relationship Id="rId385" Type="http://schemas.openxmlformats.org/officeDocument/2006/relationships/customXml" Target="../ink/ink1108.xml"/><Relationship Id="rId592" Type="http://schemas.openxmlformats.org/officeDocument/2006/relationships/image" Target="../media/image1930.png"/><Relationship Id="rId606" Type="http://schemas.openxmlformats.org/officeDocument/2006/relationships/image" Target="../media/image1937.png"/><Relationship Id="rId648" Type="http://schemas.openxmlformats.org/officeDocument/2006/relationships/customXml" Target="../ink/ink1239.xml"/><Relationship Id="rId245" Type="http://schemas.openxmlformats.org/officeDocument/2006/relationships/customXml" Target="../ink/ink1038.xml"/><Relationship Id="rId287" Type="http://schemas.openxmlformats.org/officeDocument/2006/relationships/customXml" Target="../ink/ink1059.xml"/><Relationship Id="rId410" Type="http://schemas.openxmlformats.org/officeDocument/2006/relationships/image" Target="../media/image1843.png"/><Relationship Id="rId452" Type="http://schemas.openxmlformats.org/officeDocument/2006/relationships/image" Target="../media/image1861.png"/><Relationship Id="rId494" Type="http://schemas.openxmlformats.org/officeDocument/2006/relationships/image" Target="../media/image1881.png"/><Relationship Id="rId508" Type="http://schemas.openxmlformats.org/officeDocument/2006/relationships/image" Target="../media/image1888.png"/><Relationship Id="rId105" Type="http://schemas.openxmlformats.org/officeDocument/2006/relationships/customXml" Target="../ink/ink965.xml"/><Relationship Id="rId147" Type="http://schemas.openxmlformats.org/officeDocument/2006/relationships/customXml" Target="../ink/ink986.xml"/><Relationship Id="rId312" Type="http://schemas.openxmlformats.org/officeDocument/2006/relationships/image" Target="../media/image1794.png"/><Relationship Id="rId354" Type="http://schemas.openxmlformats.org/officeDocument/2006/relationships/image" Target="../media/image1815.png"/><Relationship Id="rId51" Type="http://schemas.openxmlformats.org/officeDocument/2006/relationships/customXml" Target="../ink/ink938.xml"/><Relationship Id="rId93" Type="http://schemas.openxmlformats.org/officeDocument/2006/relationships/customXml" Target="../ink/ink959.xml"/><Relationship Id="rId189" Type="http://schemas.openxmlformats.org/officeDocument/2006/relationships/customXml" Target="../ink/ink1007.xml"/><Relationship Id="rId396" Type="http://schemas.openxmlformats.org/officeDocument/2006/relationships/image" Target="../media/image1836.png"/><Relationship Id="rId561" Type="http://schemas.openxmlformats.org/officeDocument/2006/relationships/customXml" Target="../ink/ink1197.xml"/><Relationship Id="rId617" Type="http://schemas.openxmlformats.org/officeDocument/2006/relationships/customXml" Target="../ink/ink1225.xml"/><Relationship Id="rId659" Type="http://schemas.openxmlformats.org/officeDocument/2006/relationships/image" Target="../media/image1965.png"/><Relationship Id="rId214" Type="http://schemas.openxmlformats.org/officeDocument/2006/relationships/customXml" Target="../ink/ink1021.xml"/><Relationship Id="rId256" Type="http://schemas.openxmlformats.org/officeDocument/2006/relationships/image" Target="../media/image1767.png"/><Relationship Id="rId298" Type="http://schemas.openxmlformats.org/officeDocument/2006/relationships/image" Target="../media/image1787.png"/><Relationship Id="rId421" Type="http://schemas.openxmlformats.org/officeDocument/2006/relationships/customXml" Target="../ink/ink1126.xml"/><Relationship Id="rId463" Type="http://schemas.openxmlformats.org/officeDocument/2006/relationships/customXml" Target="../ink/ink1147.xml"/><Relationship Id="rId519" Type="http://schemas.openxmlformats.org/officeDocument/2006/relationships/customXml" Target="../ink/ink1176.xml"/><Relationship Id="rId670" Type="http://schemas.openxmlformats.org/officeDocument/2006/relationships/customXml" Target="../ink/ink1250.xml"/><Relationship Id="rId116" Type="http://schemas.openxmlformats.org/officeDocument/2006/relationships/image" Target="../media/image1702.png"/><Relationship Id="rId158" Type="http://schemas.openxmlformats.org/officeDocument/2006/relationships/image" Target="../media/image1723.png"/><Relationship Id="rId323" Type="http://schemas.openxmlformats.org/officeDocument/2006/relationships/customXml" Target="../ink/ink1077.xml"/><Relationship Id="rId530" Type="http://schemas.openxmlformats.org/officeDocument/2006/relationships/image" Target="../media/image1899.png"/><Relationship Id="rId20" Type="http://schemas.openxmlformats.org/officeDocument/2006/relationships/image" Target="../media/image16540.png"/><Relationship Id="rId62" Type="http://schemas.openxmlformats.org/officeDocument/2006/relationships/image" Target="../media/image1675.png"/><Relationship Id="rId365" Type="http://schemas.openxmlformats.org/officeDocument/2006/relationships/customXml" Target="../ink/ink1098.xml"/><Relationship Id="rId572" Type="http://schemas.openxmlformats.org/officeDocument/2006/relationships/image" Target="../media/image1920.png"/><Relationship Id="rId628" Type="http://schemas.openxmlformats.org/officeDocument/2006/relationships/image" Target="../media/image1948.png"/><Relationship Id="rId225" Type="http://schemas.openxmlformats.org/officeDocument/2006/relationships/customXml" Target="../ink/ink1028.xml"/><Relationship Id="rId267" Type="http://schemas.openxmlformats.org/officeDocument/2006/relationships/customXml" Target="../ink/ink1049.xml"/><Relationship Id="rId432" Type="http://schemas.openxmlformats.org/officeDocument/2006/relationships/image" Target="../media/image1853.png"/><Relationship Id="rId474" Type="http://schemas.openxmlformats.org/officeDocument/2006/relationships/customXml" Target="../ink/ink1153.xml"/><Relationship Id="rId127" Type="http://schemas.openxmlformats.org/officeDocument/2006/relationships/customXml" Target="../ink/ink976.xml"/><Relationship Id="rId681" Type="http://schemas.openxmlformats.org/officeDocument/2006/relationships/image" Target="../media/image859.png"/><Relationship Id="rId31" Type="http://schemas.openxmlformats.org/officeDocument/2006/relationships/customXml" Target="../ink/ink928.xml"/><Relationship Id="rId73" Type="http://schemas.openxmlformats.org/officeDocument/2006/relationships/customXml" Target="../ink/ink949.xml"/><Relationship Id="rId169" Type="http://schemas.openxmlformats.org/officeDocument/2006/relationships/customXml" Target="../ink/ink997.xml"/><Relationship Id="rId334" Type="http://schemas.openxmlformats.org/officeDocument/2006/relationships/image" Target="../media/image1805.png"/><Relationship Id="rId376" Type="http://schemas.openxmlformats.org/officeDocument/2006/relationships/image" Target="../media/image1826.png"/><Relationship Id="rId541" Type="http://schemas.openxmlformats.org/officeDocument/2006/relationships/customXml" Target="../ink/ink1187.xml"/><Relationship Id="rId583" Type="http://schemas.openxmlformats.org/officeDocument/2006/relationships/customXml" Target="../ink/ink1208.xml"/><Relationship Id="rId639" Type="http://schemas.openxmlformats.org/officeDocument/2006/relationships/image" Target="../media/image1955.png"/><Relationship Id="rId4" Type="http://schemas.openxmlformats.org/officeDocument/2006/relationships/customXml" Target="../ink/ink915.xml"/><Relationship Id="rId180" Type="http://schemas.openxmlformats.org/officeDocument/2006/relationships/image" Target="../media/image1733.png"/><Relationship Id="rId236" Type="http://schemas.openxmlformats.org/officeDocument/2006/relationships/image" Target="../media/image1758.png"/><Relationship Id="rId278" Type="http://schemas.openxmlformats.org/officeDocument/2006/relationships/image" Target="../media/image1778.png"/><Relationship Id="rId401" Type="http://schemas.openxmlformats.org/officeDocument/2006/relationships/customXml" Target="../ink/ink1116.xml"/><Relationship Id="rId443" Type="http://schemas.openxmlformats.org/officeDocument/2006/relationships/customXml" Target="../ink/ink1137.xml"/><Relationship Id="rId650" Type="http://schemas.openxmlformats.org/officeDocument/2006/relationships/customXml" Target="../ink/ink1240.xml"/><Relationship Id="rId303" Type="http://schemas.openxmlformats.org/officeDocument/2006/relationships/customXml" Target="../ink/ink1067.xml"/><Relationship Id="rId485" Type="http://schemas.openxmlformats.org/officeDocument/2006/relationships/customXml" Target="../ink/ink1159.xml"/><Relationship Id="rId692" Type="http://schemas.openxmlformats.org/officeDocument/2006/relationships/customXml" Target="../ink/ink1261.xml"/><Relationship Id="rId42" Type="http://schemas.openxmlformats.org/officeDocument/2006/relationships/image" Target="../media/image1665.png"/><Relationship Id="rId84" Type="http://schemas.openxmlformats.org/officeDocument/2006/relationships/image" Target="../media/image1686.png"/><Relationship Id="rId138" Type="http://schemas.openxmlformats.org/officeDocument/2006/relationships/image" Target="../media/image1713.png"/><Relationship Id="rId345" Type="http://schemas.openxmlformats.org/officeDocument/2006/relationships/customXml" Target="../ink/ink1088.xml"/><Relationship Id="rId387" Type="http://schemas.openxmlformats.org/officeDocument/2006/relationships/customXml" Target="../ink/ink1109.xml"/><Relationship Id="rId510" Type="http://schemas.openxmlformats.org/officeDocument/2006/relationships/image" Target="../media/image1889.png"/><Relationship Id="rId552" Type="http://schemas.openxmlformats.org/officeDocument/2006/relationships/image" Target="../media/image1910.png"/><Relationship Id="rId594" Type="http://schemas.openxmlformats.org/officeDocument/2006/relationships/image" Target="../media/image1931.png"/><Relationship Id="rId608" Type="http://schemas.openxmlformats.org/officeDocument/2006/relationships/image" Target="../media/image1938.png"/><Relationship Id="rId191" Type="http://schemas.openxmlformats.org/officeDocument/2006/relationships/customXml" Target="../ink/ink1008.xml"/><Relationship Id="rId205" Type="http://schemas.openxmlformats.org/officeDocument/2006/relationships/customXml" Target="../ink/ink1015.xml"/><Relationship Id="rId247" Type="http://schemas.openxmlformats.org/officeDocument/2006/relationships/customXml" Target="../ink/ink1039.xml"/><Relationship Id="rId412" Type="http://schemas.openxmlformats.org/officeDocument/2006/relationships/image" Target="../media/image1844.png"/><Relationship Id="rId107" Type="http://schemas.openxmlformats.org/officeDocument/2006/relationships/customXml" Target="../ink/ink966.xml"/><Relationship Id="rId289" Type="http://schemas.openxmlformats.org/officeDocument/2006/relationships/customXml" Target="../ink/ink1060.xml"/><Relationship Id="rId454" Type="http://schemas.openxmlformats.org/officeDocument/2006/relationships/image" Target="../media/image1862.png"/><Relationship Id="rId496" Type="http://schemas.openxmlformats.org/officeDocument/2006/relationships/image" Target="../media/image1882.png"/><Relationship Id="rId661" Type="http://schemas.openxmlformats.org/officeDocument/2006/relationships/image" Target="../media/image1966.png"/><Relationship Id="rId11" Type="http://schemas.openxmlformats.org/officeDocument/2006/relationships/image" Target="../media/image16490.png"/><Relationship Id="rId53" Type="http://schemas.openxmlformats.org/officeDocument/2006/relationships/customXml" Target="../ink/ink939.xml"/><Relationship Id="rId149" Type="http://schemas.openxmlformats.org/officeDocument/2006/relationships/customXml" Target="../ink/ink987.xml"/><Relationship Id="rId314" Type="http://schemas.openxmlformats.org/officeDocument/2006/relationships/image" Target="../media/image1795.png"/><Relationship Id="rId356" Type="http://schemas.openxmlformats.org/officeDocument/2006/relationships/image" Target="../media/image1816.png"/><Relationship Id="rId398" Type="http://schemas.openxmlformats.org/officeDocument/2006/relationships/image" Target="../media/image1837.png"/><Relationship Id="rId521" Type="http://schemas.openxmlformats.org/officeDocument/2006/relationships/customXml" Target="../ink/ink1177.xml"/><Relationship Id="rId563" Type="http://schemas.openxmlformats.org/officeDocument/2006/relationships/customXml" Target="../ink/ink1198.xml"/><Relationship Id="rId619" Type="http://schemas.openxmlformats.org/officeDocument/2006/relationships/customXml" Target="../ink/ink1226.xml"/><Relationship Id="rId95" Type="http://schemas.openxmlformats.org/officeDocument/2006/relationships/customXml" Target="../ink/ink960.xml"/><Relationship Id="rId160" Type="http://schemas.openxmlformats.org/officeDocument/2006/relationships/image" Target="../media/image1724.png"/><Relationship Id="rId216" Type="http://schemas.openxmlformats.org/officeDocument/2006/relationships/customXml" Target="../ink/ink1023.xml"/><Relationship Id="rId423" Type="http://schemas.openxmlformats.org/officeDocument/2006/relationships/customXml" Target="../ink/ink1127.xml"/><Relationship Id="rId258" Type="http://schemas.openxmlformats.org/officeDocument/2006/relationships/image" Target="../media/image1768.png"/><Relationship Id="rId465" Type="http://schemas.openxmlformats.org/officeDocument/2006/relationships/customXml" Target="../ink/ink1148.xml"/><Relationship Id="rId630" Type="http://schemas.openxmlformats.org/officeDocument/2006/relationships/image" Target="../media/image1950.png"/><Relationship Id="rId672" Type="http://schemas.openxmlformats.org/officeDocument/2006/relationships/customXml" Target="../ink/ink1251.xml"/><Relationship Id="rId22" Type="http://schemas.openxmlformats.org/officeDocument/2006/relationships/image" Target="../media/image16550.png"/><Relationship Id="rId64" Type="http://schemas.openxmlformats.org/officeDocument/2006/relationships/image" Target="../media/image1676.png"/><Relationship Id="rId118" Type="http://schemas.openxmlformats.org/officeDocument/2006/relationships/image" Target="../media/image1703.png"/><Relationship Id="rId325" Type="http://schemas.openxmlformats.org/officeDocument/2006/relationships/customXml" Target="../ink/ink1078.xml"/><Relationship Id="rId367" Type="http://schemas.openxmlformats.org/officeDocument/2006/relationships/customXml" Target="../ink/ink1099.xml"/><Relationship Id="rId532" Type="http://schemas.openxmlformats.org/officeDocument/2006/relationships/image" Target="../media/image1900.png"/><Relationship Id="rId574" Type="http://schemas.openxmlformats.org/officeDocument/2006/relationships/image" Target="../media/image1921.png"/><Relationship Id="rId171" Type="http://schemas.openxmlformats.org/officeDocument/2006/relationships/customXml" Target="../ink/ink998.xml"/><Relationship Id="rId227" Type="http://schemas.openxmlformats.org/officeDocument/2006/relationships/customXml" Target="../ink/ink1029.xml"/><Relationship Id="rId269" Type="http://schemas.openxmlformats.org/officeDocument/2006/relationships/customXml" Target="../ink/ink1050.xml"/><Relationship Id="rId434" Type="http://schemas.openxmlformats.org/officeDocument/2006/relationships/image" Target="../media/image1854.png"/><Relationship Id="rId476" Type="http://schemas.openxmlformats.org/officeDocument/2006/relationships/image" Target="../media/image1872.png"/><Relationship Id="rId641" Type="http://schemas.openxmlformats.org/officeDocument/2006/relationships/image" Target="../media/image1956.png"/><Relationship Id="rId683" Type="http://schemas.openxmlformats.org/officeDocument/2006/relationships/image" Target="../media/image874.png"/><Relationship Id="rId33" Type="http://schemas.openxmlformats.org/officeDocument/2006/relationships/customXml" Target="../ink/ink929.xml"/><Relationship Id="rId129" Type="http://schemas.openxmlformats.org/officeDocument/2006/relationships/customXml" Target="../ink/ink977.xml"/><Relationship Id="rId280" Type="http://schemas.openxmlformats.org/officeDocument/2006/relationships/image" Target="../media/image1779.png"/><Relationship Id="rId336" Type="http://schemas.openxmlformats.org/officeDocument/2006/relationships/image" Target="../media/image1806.png"/><Relationship Id="rId501" Type="http://schemas.openxmlformats.org/officeDocument/2006/relationships/customXml" Target="../ink/ink1167.xml"/><Relationship Id="rId543" Type="http://schemas.openxmlformats.org/officeDocument/2006/relationships/customXml" Target="../ink/ink1188.xml"/><Relationship Id="rId75" Type="http://schemas.openxmlformats.org/officeDocument/2006/relationships/customXml" Target="../ink/ink950.xml"/><Relationship Id="rId140" Type="http://schemas.openxmlformats.org/officeDocument/2006/relationships/image" Target="../media/image1714.png"/><Relationship Id="rId182" Type="http://schemas.openxmlformats.org/officeDocument/2006/relationships/image" Target="../media/image1734.png"/><Relationship Id="rId378" Type="http://schemas.openxmlformats.org/officeDocument/2006/relationships/image" Target="../media/image1827.png"/><Relationship Id="rId403" Type="http://schemas.openxmlformats.org/officeDocument/2006/relationships/customXml" Target="../ink/ink1117.xml"/><Relationship Id="rId585" Type="http://schemas.openxmlformats.org/officeDocument/2006/relationships/customXml" Target="../ink/ink1209.xml"/><Relationship Id="rId6" Type="http://schemas.openxmlformats.org/officeDocument/2006/relationships/customXml" Target="../ink/ink916.xml"/><Relationship Id="rId238" Type="http://schemas.openxmlformats.org/officeDocument/2006/relationships/image" Target="../media/image1334.png"/><Relationship Id="rId445" Type="http://schemas.openxmlformats.org/officeDocument/2006/relationships/customXml" Target="../ink/ink1138.xml"/><Relationship Id="rId487" Type="http://schemas.openxmlformats.org/officeDocument/2006/relationships/customXml" Target="../ink/ink1160.xml"/><Relationship Id="rId610" Type="http://schemas.openxmlformats.org/officeDocument/2006/relationships/image" Target="../media/image1939.png"/><Relationship Id="rId652" Type="http://schemas.openxmlformats.org/officeDocument/2006/relationships/customXml" Target="../ink/ink1241.xml"/><Relationship Id="rId291" Type="http://schemas.openxmlformats.org/officeDocument/2006/relationships/customXml" Target="../ink/ink1061.xml"/><Relationship Id="rId305" Type="http://schemas.openxmlformats.org/officeDocument/2006/relationships/customXml" Target="../ink/ink1068.xml"/><Relationship Id="rId347" Type="http://schemas.openxmlformats.org/officeDocument/2006/relationships/customXml" Target="../ink/ink1089.xml"/><Relationship Id="rId512" Type="http://schemas.openxmlformats.org/officeDocument/2006/relationships/image" Target="../media/image1890.png"/><Relationship Id="rId44" Type="http://schemas.openxmlformats.org/officeDocument/2006/relationships/image" Target="../media/image1666.png"/><Relationship Id="rId86" Type="http://schemas.openxmlformats.org/officeDocument/2006/relationships/image" Target="../media/image1687.png"/><Relationship Id="rId151" Type="http://schemas.openxmlformats.org/officeDocument/2006/relationships/customXml" Target="../ink/ink988.xml"/><Relationship Id="rId389" Type="http://schemas.openxmlformats.org/officeDocument/2006/relationships/customXml" Target="../ink/ink1110.xml"/><Relationship Id="rId554" Type="http://schemas.openxmlformats.org/officeDocument/2006/relationships/image" Target="../media/image1911.png"/><Relationship Id="rId596" Type="http://schemas.openxmlformats.org/officeDocument/2006/relationships/image" Target="../media/image1932.png"/><Relationship Id="rId193" Type="http://schemas.openxmlformats.org/officeDocument/2006/relationships/customXml" Target="../ink/ink1009.xml"/><Relationship Id="rId207" Type="http://schemas.openxmlformats.org/officeDocument/2006/relationships/customXml" Target="../ink/ink1016.xml"/><Relationship Id="rId249" Type="http://schemas.openxmlformats.org/officeDocument/2006/relationships/customXml" Target="../ink/ink1040.xml"/><Relationship Id="rId414" Type="http://schemas.openxmlformats.org/officeDocument/2006/relationships/image" Target="../media/image1845.png"/><Relationship Id="rId456" Type="http://schemas.openxmlformats.org/officeDocument/2006/relationships/image" Target="../media/image1863.png"/><Relationship Id="rId498" Type="http://schemas.openxmlformats.org/officeDocument/2006/relationships/image" Target="../media/image1883.png"/><Relationship Id="rId621" Type="http://schemas.openxmlformats.org/officeDocument/2006/relationships/customXml" Target="../ink/ink1227.xml"/><Relationship Id="rId663" Type="http://schemas.openxmlformats.org/officeDocument/2006/relationships/image" Target="../media/image1967.png"/><Relationship Id="rId13" Type="http://schemas.openxmlformats.org/officeDocument/2006/relationships/image" Target="../media/image16500.png"/><Relationship Id="rId109" Type="http://schemas.openxmlformats.org/officeDocument/2006/relationships/customXml" Target="../ink/ink967.xml"/><Relationship Id="rId260" Type="http://schemas.openxmlformats.org/officeDocument/2006/relationships/image" Target="../media/image1769.png"/><Relationship Id="rId316" Type="http://schemas.openxmlformats.org/officeDocument/2006/relationships/image" Target="../media/image1796.png"/><Relationship Id="rId523" Type="http://schemas.openxmlformats.org/officeDocument/2006/relationships/customXml" Target="../ink/ink1178.xml"/><Relationship Id="rId55" Type="http://schemas.openxmlformats.org/officeDocument/2006/relationships/customXml" Target="../ink/ink940.xml"/><Relationship Id="rId97" Type="http://schemas.openxmlformats.org/officeDocument/2006/relationships/customXml" Target="../ink/ink961.xml"/><Relationship Id="rId120" Type="http://schemas.openxmlformats.org/officeDocument/2006/relationships/image" Target="../media/image1704.png"/><Relationship Id="rId358" Type="http://schemas.openxmlformats.org/officeDocument/2006/relationships/image" Target="../media/image1817.png"/><Relationship Id="rId565" Type="http://schemas.openxmlformats.org/officeDocument/2006/relationships/customXml" Target="../ink/ink1199.xml"/><Relationship Id="rId162" Type="http://schemas.openxmlformats.org/officeDocument/2006/relationships/image" Target="../media/image1725.png"/><Relationship Id="rId218" Type="http://schemas.openxmlformats.org/officeDocument/2006/relationships/image" Target="../media/image1749.png"/><Relationship Id="rId425" Type="http://schemas.openxmlformats.org/officeDocument/2006/relationships/customXml" Target="../ink/ink1128.xml"/><Relationship Id="rId467" Type="http://schemas.openxmlformats.org/officeDocument/2006/relationships/image" Target="../media/image1868.png"/><Relationship Id="rId632" Type="http://schemas.openxmlformats.org/officeDocument/2006/relationships/customXml" Target="../ink/ink1231.xml"/><Relationship Id="rId271" Type="http://schemas.openxmlformats.org/officeDocument/2006/relationships/customXml" Target="../ink/ink1051.xml"/><Relationship Id="rId674" Type="http://schemas.openxmlformats.org/officeDocument/2006/relationships/customXml" Target="../ink/ink1252.xml"/><Relationship Id="rId24" Type="http://schemas.openxmlformats.org/officeDocument/2006/relationships/image" Target="../media/image1656.png"/><Relationship Id="rId66" Type="http://schemas.openxmlformats.org/officeDocument/2006/relationships/image" Target="../media/image1677.png"/><Relationship Id="rId131" Type="http://schemas.openxmlformats.org/officeDocument/2006/relationships/customXml" Target="../ink/ink978.xml"/><Relationship Id="rId327" Type="http://schemas.openxmlformats.org/officeDocument/2006/relationships/customXml" Target="../ink/ink1079.xml"/><Relationship Id="rId369" Type="http://schemas.openxmlformats.org/officeDocument/2006/relationships/customXml" Target="../ink/ink1100.xml"/><Relationship Id="rId534" Type="http://schemas.openxmlformats.org/officeDocument/2006/relationships/image" Target="../media/image1901.png"/><Relationship Id="rId576" Type="http://schemas.openxmlformats.org/officeDocument/2006/relationships/image" Target="../media/image1922.png"/><Relationship Id="rId173" Type="http://schemas.openxmlformats.org/officeDocument/2006/relationships/customXml" Target="../ink/ink999.xml"/><Relationship Id="rId229" Type="http://schemas.openxmlformats.org/officeDocument/2006/relationships/customXml" Target="../ink/ink1030.xml"/><Relationship Id="rId380" Type="http://schemas.openxmlformats.org/officeDocument/2006/relationships/image" Target="../media/image1828.png"/><Relationship Id="rId436" Type="http://schemas.openxmlformats.org/officeDocument/2006/relationships/image" Target="../media/image16220.png"/><Relationship Id="rId601" Type="http://schemas.openxmlformats.org/officeDocument/2006/relationships/customXml" Target="../ink/ink1217.xml"/><Relationship Id="rId643" Type="http://schemas.openxmlformats.org/officeDocument/2006/relationships/image" Target="../media/image1957.png"/><Relationship Id="rId240" Type="http://schemas.openxmlformats.org/officeDocument/2006/relationships/image" Target="../media/image1759.png"/><Relationship Id="rId478" Type="http://schemas.openxmlformats.org/officeDocument/2006/relationships/image" Target="../media/image1873.png"/><Relationship Id="rId685" Type="http://schemas.openxmlformats.org/officeDocument/2006/relationships/image" Target="../media/image912.png"/><Relationship Id="rId35" Type="http://schemas.openxmlformats.org/officeDocument/2006/relationships/customXml" Target="../ink/ink930.xml"/><Relationship Id="rId77" Type="http://schemas.openxmlformats.org/officeDocument/2006/relationships/customXml" Target="../ink/ink951.xml"/><Relationship Id="rId100" Type="http://schemas.openxmlformats.org/officeDocument/2006/relationships/image" Target="../media/image1694.png"/><Relationship Id="rId282" Type="http://schemas.openxmlformats.org/officeDocument/2006/relationships/image" Target="../media/image1780.png"/><Relationship Id="rId338" Type="http://schemas.openxmlformats.org/officeDocument/2006/relationships/image" Target="../media/image1807.png"/><Relationship Id="rId503" Type="http://schemas.openxmlformats.org/officeDocument/2006/relationships/customXml" Target="../ink/ink1168.xml"/><Relationship Id="rId545" Type="http://schemas.openxmlformats.org/officeDocument/2006/relationships/customXml" Target="../ink/ink1189.xml"/><Relationship Id="rId587" Type="http://schemas.openxmlformats.org/officeDocument/2006/relationships/customXml" Target="../ink/ink1210.xml"/><Relationship Id="rId8" Type="http://schemas.openxmlformats.org/officeDocument/2006/relationships/customXml" Target="../ink/ink917.xml"/><Relationship Id="rId142" Type="http://schemas.openxmlformats.org/officeDocument/2006/relationships/image" Target="../media/image1715.png"/><Relationship Id="rId184" Type="http://schemas.openxmlformats.org/officeDocument/2006/relationships/image" Target="../media/image1735.png"/><Relationship Id="rId391" Type="http://schemas.openxmlformats.org/officeDocument/2006/relationships/customXml" Target="../ink/ink1111.xml"/><Relationship Id="rId405" Type="http://schemas.openxmlformats.org/officeDocument/2006/relationships/customXml" Target="../ink/ink1118.xml"/><Relationship Id="rId447" Type="http://schemas.openxmlformats.org/officeDocument/2006/relationships/customXml" Target="../ink/ink1139.xml"/><Relationship Id="rId612" Type="http://schemas.openxmlformats.org/officeDocument/2006/relationships/image" Target="../media/image1940.png"/><Relationship Id="rId251" Type="http://schemas.openxmlformats.org/officeDocument/2006/relationships/customXml" Target="../ink/ink1041.xml"/><Relationship Id="rId489" Type="http://schemas.openxmlformats.org/officeDocument/2006/relationships/customXml" Target="../ink/ink1161.xml"/><Relationship Id="rId654" Type="http://schemas.openxmlformats.org/officeDocument/2006/relationships/customXml" Target="../ink/ink1242.xml"/><Relationship Id="rId46" Type="http://schemas.openxmlformats.org/officeDocument/2006/relationships/image" Target="../media/image1667.png"/><Relationship Id="rId293" Type="http://schemas.openxmlformats.org/officeDocument/2006/relationships/customXml" Target="../ink/ink1062.xml"/><Relationship Id="rId307" Type="http://schemas.openxmlformats.org/officeDocument/2006/relationships/customXml" Target="../ink/ink1069.xml"/><Relationship Id="rId349" Type="http://schemas.openxmlformats.org/officeDocument/2006/relationships/customXml" Target="../ink/ink1090.xml"/><Relationship Id="rId514" Type="http://schemas.openxmlformats.org/officeDocument/2006/relationships/image" Target="../media/image1891.png"/><Relationship Id="rId556" Type="http://schemas.openxmlformats.org/officeDocument/2006/relationships/image" Target="../media/image1912.png"/><Relationship Id="rId88" Type="http://schemas.openxmlformats.org/officeDocument/2006/relationships/image" Target="../media/image1688.png"/><Relationship Id="rId111" Type="http://schemas.openxmlformats.org/officeDocument/2006/relationships/customXml" Target="../ink/ink968.xml"/><Relationship Id="rId153" Type="http://schemas.openxmlformats.org/officeDocument/2006/relationships/customXml" Target="../ink/ink989.xml"/><Relationship Id="rId195" Type="http://schemas.openxmlformats.org/officeDocument/2006/relationships/customXml" Target="../ink/ink1010.xml"/><Relationship Id="rId209" Type="http://schemas.openxmlformats.org/officeDocument/2006/relationships/customXml" Target="../ink/ink1017.xml"/><Relationship Id="rId360" Type="http://schemas.openxmlformats.org/officeDocument/2006/relationships/image" Target="../media/image1818.png"/><Relationship Id="rId416" Type="http://schemas.openxmlformats.org/officeDocument/2006/relationships/image" Target="../media/image1846.png"/><Relationship Id="rId598" Type="http://schemas.openxmlformats.org/officeDocument/2006/relationships/image" Target="../media/image1933.png"/><Relationship Id="rId220" Type="http://schemas.openxmlformats.org/officeDocument/2006/relationships/image" Target="../media/image1750.png"/><Relationship Id="rId458" Type="http://schemas.openxmlformats.org/officeDocument/2006/relationships/image" Target="../media/image1864.png"/><Relationship Id="rId623" Type="http://schemas.openxmlformats.org/officeDocument/2006/relationships/customXml" Target="../ink/ink1228.xml"/><Relationship Id="rId665" Type="http://schemas.openxmlformats.org/officeDocument/2006/relationships/image" Target="../media/image1968.png"/><Relationship Id="rId15" Type="http://schemas.openxmlformats.org/officeDocument/2006/relationships/image" Target="../media/image16510.png"/><Relationship Id="rId57" Type="http://schemas.openxmlformats.org/officeDocument/2006/relationships/customXml" Target="../ink/ink941.xml"/><Relationship Id="rId262" Type="http://schemas.openxmlformats.org/officeDocument/2006/relationships/image" Target="../media/image1770.png"/><Relationship Id="rId318" Type="http://schemas.openxmlformats.org/officeDocument/2006/relationships/image" Target="../media/image1797.png"/><Relationship Id="rId525" Type="http://schemas.openxmlformats.org/officeDocument/2006/relationships/customXml" Target="../ink/ink1179.xml"/><Relationship Id="rId567" Type="http://schemas.openxmlformats.org/officeDocument/2006/relationships/customXml" Target="../ink/ink1200.xml"/><Relationship Id="rId99" Type="http://schemas.openxmlformats.org/officeDocument/2006/relationships/customXml" Target="../ink/ink962.xml"/><Relationship Id="rId122" Type="http://schemas.openxmlformats.org/officeDocument/2006/relationships/image" Target="../media/image1705.png"/><Relationship Id="rId164" Type="http://schemas.openxmlformats.org/officeDocument/2006/relationships/image" Target="../media/image1726.png"/><Relationship Id="rId371" Type="http://schemas.openxmlformats.org/officeDocument/2006/relationships/customXml" Target="../ink/ink1101.xml"/><Relationship Id="rId427" Type="http://schemas.openxmlformats.org/officeDocument/2006/relationships/customXml" Target="../ink/ink1129.xml"/><Relationship Id="rId469" Type="http://schemas.openxmlformats.org/officeDocument/2006/relationships/image" Target="../media/image1869.png"/><Relationship Id="rId634" Type="http://schemas.openxmlformats.org/officeDocument/2006/relationships/customXml" Target="../ink/ink1232.xml"/><Relationship Id="rId676" Type="http://schemas.openxmlformats.org/officeDocument/2006/relationships/customXml" Target="../ink/ink1253.xml"/><Relationship Id="rId26" Type="http://schemas.openxmlformats.org/officeDocument/2006/relationships/image" Target="../media/image1657.png"/><Relationship Id="rId231" Type="http://schemas.openxmlformats.org/officeDocument/2006/relationships/customXml" Target="../ink/ink1031.xml"/><Relationship Id="rId273" Type="http://schemas.openxmlformats.org/officeDocument/2006/relationships/customXml" Target="../ink/ink1052.xml"/><Relationship Id="rId329" Type="http://schemas.openxmlformats.org/officeDocument/2006/relationships/customXml" Target="../ink/ink1080.xml"/><Relationship Id="rId480" Type="http://schemas.openxmlformats.org/officeDocument/2006/relationships/image" Target="../media/image1874.png"/><Relationship Id="rId536" Type="http://schemas.openxmlformats.org/officeDocument/2006/relationships/image" Target="../media/image1902.png"/><Relationship Id="rId68" Type="http://schemas.openxmlformats.org/officeDocument/2006/relationships/image" Target="../media/image1678.png"/><Relationship Id="rId133" Type="http://schemas.openxmlformats.org/officeDocument/2006/relationships/customXml" Target="../ink/ink979.xml"/><Relationship Id="rId175" Type="http://schemas.openxmlformats.org/officeDocument/2006/relationships/customXml" Target="../ink/ink1000.xml"/><Relationship Id="rId340" Type="http://schemas.openxmlformats.org/officeDocument/2006/relationships/image" Target="../media/image1808.png"/><Relationship Id="rId578" Type="http://schemas.openxmlformats.org/officeDocument/2006/relationships/image" Target="../media/image1923.png"/><Relationship Id="rId200" Type="http://schemas.openxmlformats.org/officeDocument/2006/relationships/image" Target="../media/image1743.png"/><Relationship Id="rId382" Type="http://schemas.openxmlformats.org/officeDocument/2006/relationships/image" Target="../media/image1829.png"/><Relationship Id="rId438" Type="http://schemas.openxmlformats.org/officeDocument/2006/relationships/image" Target="../media/image1855.png"/><Relationship Id="rId603" Type="http://schemas.openxmlformats.org/officeDocument/2006/relationships/customXml" Target="../ink/ink1218.xml"/><Relationship Id="rId645" Type="http://schemas.openxmlformats.org/officeDocument/2006/relationships/image" Target="../media/image1958.png"/><Relationship Id="rId687" Type="http://schemas.openxmlformats.org/officeDocument/2006/relationships/image" Target="../media/image913.png"/><Relationship Id="rId242" Type="http://schemas.openxmlformats.org/officeDocument/2006/relationships/image" Target="../media/image1760.png"/><Relationship Id="rId284" Type="http://schemas.openxmlformats.org/officeDocument/2006/relationships/image" Target="../media/image1781.png"/><Relationship Id="rId491" Type="http://schemas.openxmlformats.org/officeDocument/2006/relationships/customXml" Target="../ink/ink1162.xml"/><Relationship Id="rId505" Type="http://schemas.openxmlformats.org/officeDocument/2006/relationships/customXml" Target="../ink/ink1169.xml"/><Relationship Id="rId37" Type="http://schemas.openxmlformats.org/officeDocument/2006/relationships/customXml" Target="../ink/ink931.xml"/><Relationship Id="rId79" Type="http://schemas.openxmlformats.org/officeDocument/2006/relationships/customXml" Target="../ink/ink952.xml"/><Relationship Id="rId102" Type="http://schemas.openxmlformats.org/officeDocument/2006/relationships/image" Target="../media/image1695.png"/><Relationship Id="rId144" Type="http://schemas.openxmlformats.org/officeDocument/2006/relationships/image" Target="../media/image1716.png"/><Relationship Id="rId547" Type="http://schemas.openxmlformats.org/officeDocument/2006/relationships/customXml" Target="../ink/ink1190.xml"/><Relationship Id="rId589" Type="http://schemas.openxmlformats.org/officeDocument/2006/relationships/customXml" Target="../ink/ink1211.xml"/><Relationship Id="rId90" Type="http://schemas.openxmlformats.org/officeDocument/2006/relationships/image" Target="../media/image1689.png"/><Relationship Id="rId186" Type="http://schemas.openxmlformats.org/officeDocument/2006/relationships/image" Target="../media/image1736.png"/><Relationship Id="rId351" Type="http://schemas.openxmlformats.org/officeDocument/2006/relationships/customXml" Target="../ink/ink1091.xml"/><Relationship Id="rId393" Type="http://schemas.openxmlformats.org/officeDocument/2006/relationships/customXml" Target="../ink/ink1112.xml"/><Relationship Id="rId407" Type="http://schemas.openxmlformats.org/officeDocument/2006/relationships/customXml" Target="../ink/ink1119.xml"/><Relationship Id="rId449" Type="http://schemas.openxmlformats.org/officeDocument/2006/relationships/customXml" Target="../ink/ink1140.xml"/><Relationship Id="rId614" Type="http://schemas.openxmlformats.org/officeDocument/2006/relationships/image" Target="../media/image1941.png"/><Relationship Id="rId656" Type="http://schemas.openxmlformats.org/officeDocument/2006/relationships/customXml" Target="../ink/ink1243.xml"/><Relationship Id="rId211" Type="http://schemas.openxmlformats.org/officeDocument/2006/relationships/customXml" Target="../ink/ink1018.xml"/><Relationship Id="rId253" Type="http://schemas.openxmlformats.org/officeDocument/2006/relationships/customXml" Target="../ink/ink1042.xml"/><Relationship Id="rId295" Type="http://schemas.openxmlformats.org/officeDocument/2006/relationships/customXml" Target="../ink/ink1063.xml"/><Relationship Id="rId309" Type="http://schemas.openxmlformats.org/officeDocument/2006/relationships/customXml" Target="../ink/ink1070.xml"/><Relationship Id="rId460" Type="http://schemas.openxmlformats.org/officeDocument/2006/relationships/image" Target="../media/image1865.png"/><Relationship Id="rId516" Type="http://schemas.openxmlformats.org/officeDocument/2006/relationships/image" Target="../media/image1892.png"/><Relationship Id="rId48" Type="http://schemas.openxmlformats.org/officeDocument/2006/relationships/image" Target="../media/image1668.png"/><Relationship Id="rId113" Type="http://schemas.openxmlformats.org/officeDocument/2006/relationships/customXml" Target="../ink/ink969.xml"/><Relationship Id="rId320" Type="http://schemas.openxmlformats.org/officeDocument/2006/relationships/image" Target="../media/image1798.png"/><Relationship Id="rId558" Type="http://schemas.openxmlformats.org/officeDocument/2006/relationships/image" Target="../media/image1913.png"/><Relationship Id="rId155" Type="http://schemas.openxmlformats.org/officeDocument/2006/relationships/customXml" Target="../ink/ink990.xml"/><Relationship Id="rId197" Type="http://schemas.openxmlformats.org/officeDocument/2006/relationships/customXml" Target="../ink/ink1011.xml"/><Relationship Id="rId362" Type="http://schemas.openxmlformats.org/officeDocument/2006/relationships/image" Target="../media/image1819.png"/><Relationship Id="rId418" Type="http://schemas.openxmlformats.org/officeDocument/2006/relationships/image" Target="../media/image1847.png"/><Relationship Id="rId625" Type="http://schemas.openxmlformats.org/officeDocument/2006/relationships/customXml" Target="../ink/ink1229.xml"/><Relationship Id="rId222" Type="http://schemas.openxmlformats.org/officeDocument/2006/relationships/image" Target="../media/image1751.png"/><Relationship Id="rId264" Type="http://schemas.openxmlformats.org/officeDocument/2006/relationships/image" Target="../media/image1771.png"/><Relationship Id="rId471" Type="http://schemas.openxmlformats.org/officeDocument/2006/relationships/image" Target="../media/image1870.png"/><Relationship Id="rId667" Type="http://schemas.openxmlformats.org/officeDocument/2006/relationships/image" Target="../media/image1969.png"/><Relationship Id="rId17" Type="http://schemas.openxmlformats.org/officeDocument/2006/relationships/image" Target="../media/image16520.png"/><Relationship Id="rId59" Type="http://schemas.openxmlformats.org/officeDocument/2006/relationships/customXml" Target="../ink/ink942.xml"/><Relationship Id="rId124" Type="http://schemas.openxmlformats.org/officeDocument/2006/relationships/image" Target="../media/image1706.png"/><Relationship Id="rId527" Type="http://schemas.openxmlformats.org/officeDocument/2006/relationships/customXml" Target="../ink/ink1180.xml"/><Relationship Id="rId569" Type="http://schemas.openxmlformats.org/officeDocument/2006/relationships/customXml" Target="../ink/ink1201.xml"/><Relationship Id="rId70" Type="http://schemas.openxmlformats.org/officeDocument/2006/relationships/image" Target="../media/image1679.png"/><Relationship Id="rId166" Type="http://schemas.openxmlformats.org/officeDocument/2006/relationships/image" Target="../media/image1727.png"/><Relationship Id="rId331" Type="http://schemas.openxmlformats.org/officeDocument/2006/relationships/customXml" Target="../ink/ink1081.xml"/><Relationship Id="rId373" Type="http://schemas.openxmlformats.org/officeDocument/2006/relationships/customXml" Target="../ink/ink1102.xml"/><Relationship Id="rId429" Type="http://schemas.openxmlformats.org/officeDocument/2006/relationships/customXml" Target="../ink/ink1130.xml"/><Relationship Id="rId580" Type="http://schemas.openxmlformats.org/officeDocument/2006/relationships/image" Target="../media/image1924.png"/><Relationship Id="rId636" Type="http://schemas.openxmlformats.org/officeDocument/2006/relationships/customXml" Target="../ink/ink1233.xml"/><Relationship Id="rId1" Type="http://schemas.openxmlformats.org/officeDocument/2006/relationships/slideLayout" Target="../slideLayouts/slideLayout7.xml"/><Relationship Id="rId233" Type="http://schemas.openxmlformats.org/officeDocument/2006/relationships/customXml" Target="../ink/ink1032.xml"/><Relationship Id="rId440" Type="http://schemas.openxmlformats.org/officeDocument/2006/relationships/image" Target="../media/image1856.png"/><Relationship Id="rId678" Type="http://schemas.openxmlformats.org/officeDocument/2006/relationships/customXml" Target="../ink/ink1254.xml"/><Relationship Id="rId28" Type="http://schemas.openxmlformats.org/officeDocument/2006/relationships/image" Target="../media/image1658.png"/><Relationship Id="rId275" Type="http://schemas.openxmlformats.org/officeDocument/2006/relationships/customXml" Target="../ink/ink1053.xml"/><Relationship Id="rId300" Type="http://schemas.openxmlformats.org/officeDocument/2006/relationships/image" Target="../media/image1788.png"/><Relationship Id="rId482" Type="http://schemas.openxmlformats.org/officeDocument/2006/relationships/image" Target="../media/image1875.png"/><Relationship Id="rId538" Type="http://schemas.openxmlformats.org/officeDocument/2006/relationships/image" Target="../media/image1903.png"/><Relationship Id="rId81" Type="http://schemas.openxmlformats.org/officeDocument/2006/relationships/customXml" Target="../ink/ink953.xml"/><Relationship Id="rId135" Type="http://schemas.openxmlformats.org/officeDocument/2006/relationships/customXml" Target="../ink/ink980.xml"/><Relationship Id="rId177" Type="http://schemas.openxmlformats.org/officeDocument/2006/relationships/customXml" Target="../ink/ink1001.xml"/><Relationship Id="rId342" Type="http://schemas.openxmlformats.org/officeDocument/2006/relationships/image" Target="../media/image1809.png"/><Relationship Id="rId384" Type="http://schemas.openxmlformats.org/officeDocument/2006/relationships/image" Target="../media/image1830.png"/><Relationship Id="rId591" Type="http://schemas.openxmlformats.org/officeDocument/2006/relationships/customXml" Target="../ink/ink1212.xml"/><Relationship Id="rId605" Type="http://schemas.openxmlformats.org/officeDocument/2006/relationships/customXml" Target="../ink/ink1219.xml"/><Relationship Id="rId202" Type="http://schemas.openxmlformats.org/officeDocument/2006/relationships/image" Target="../media/image1744.png"/><Relationship Id="rId244" Type="http://schemas.openxmlformats.org/officeDocument/2006/relationships/image" Target="../media/image1761.png"/><Relationship Id="rId647" Type="http://schemas.openxmlformats.org/officeDocument/2006/relationships/image" Target="../media/image1959.png"/><Relationship Id="rId689" Type="http://schemas.openxmlformats.org/officeDocument/2006/relationships/image" Target="../media/image914.png"/><Relationship Id="rId39" Type="http://schemas.openxmlformats.org/officeDocument/2006/relationships/customXml" Target="../ink/ink932.xml"/><Relationship Id="rId286" Type="http://schemas.openxmlformats.org/officeDocument/2006/relationships/image" Target="../media/image1782.png"/><Relationship Id="rId451" Type="http://schemas.openxmlformats.org/officeDocument/2006/relationships/customXml" Target="../ink/ink1141.xml"/><Relationship Id="rId493" Type="http://schemas.openxmlformats.org/officeDocument/2006/relationships/customXml" Target="../ink/ink1163.xml"/><Relationship Id="rId507" Type="http://schemas.openxmlformats.org/officeDocument/2006/relationships/customXml" Target="../ink/ink1170.xml"/><Relationship Id="rId549" Type="http://schemas.openxmlformats.org/officeDocument/2006/relationships/customXml" Target="../ink/ink1191.xml"/><Relationship Id="rId50" Type="http://schemas.openxmlformats.org/officeDocument/2006/relationships/image" Target="../media/image1669.png"/><Relationship Id="rId104" Type="http://schemas.openxmlformats.org/officeDocument/2006/relationships/image" Target="../media/image1696.png"/><Relationship Id="rId146" Type="http://schemas.openxmlformats.org/officeDocument/2006/relationships/image" Target="../media/image1717.png"/><Relationship Id="rId188" Type="http://schemas.openxmlformats.org/officeDocument/2006/relationships/image" Target="../media/image1737.png"/><Relationship Id="rId311" Type="http://schemas.openxmlformats.org/officeDocument/2006/relationships/customXml" Target="../ink/ink1071.xml"/><Relationship Id="rId353" Type="http://schemas.openxmlformats.org/officeDocument/2006/relationships/customXml" Target="../ink/ink1092.xml"/><Relationship Id="rId395" Type="http://schemas.openxmlformats.org/officeDocument/2006/relationships/customXml" Target="../ink/ink1113.xml"/><Relationship Id="rId409" Type="http://schemas.openxmlformats.org/officeDocument/2006/relationships/customXml" Target="../ink/ink1120.xml"/><Relationship Id="rId560" Type="http://schemas.openxmlformats.org/officeDocument/2006/relationships/image" Target="../media/image1914.png"/><Relationship Id="rId92" Type="http://schemas.openxmlformats.org/officeDocument/2006/relationships/image" Target="../media/image1690.png"/><Relationship Id="rId213" Type="http://schemas.openxmlformats.org/officeDocument/2006/relationships/customXml" Target="../ink/ink1020.xml"/><Relationship Id="rId420" Type="http://schemas.openxmlformats.org/officeDocument/2006/relationships/image" Target="../media/image1848.png"/><Relationship Id="rId616" Type="http://schemas.openxmlformats.org/officeDocument/2006/relationships/image" Target="../media/image1942.png"/><Relationship Id="rId658" Type="http://schemas.openxmlformats.org/officeDocument/2006/relationships/customXml" Target="../ink/ink1244.xml"/><Relationship Id="rId255" Type="http://schemas.openxmlformats.org/officeDocument/2006/relationships/customXml" Target="../ink/ink1043.xml"/><Relationship Id="rId297" Type="http://schemas.openxmlformats.org/officeDocument/2006/relationships/customXml" Target="../ink/ink1064.xml"/><Relationship Id="rId462" Type="http://schemas.openxmlformats.org/officeDocument/2006/relationships/image" Target="../media/image1866.png"/><Relationship Id="rId518" Type="http://schemas.openxmlformats.org/officeDocument/2006/relationships/image" Target="../media/image1893.png"/><Relationship Id="rId115" Type="http://schemas.openxmlformats.org/officeDocument/2006/relationships/customXml" Target="../ink/ink970.xml"/><Relationship Id="rId157" Type="http://schemas.openxmlformats.org/officeDocument/2006/relationships/customXml" Target="../ink/ink991.xml"/><Relationship Id="rId322" Type="http://schemas.openxmlformats.org/officeDocument/2006/relationships/image" Target="../media/image1799.png"/><Relationship Id="rId364" Type="http://schemas.openxmlformats.org/officeDocument/2006/relationships/image" Target="../media/image1820.png"/><Relationship Id="rId61" Type="http://schemas.openxmlformats.org/officeDocument/2006/relationships/customXml" Target="../ink/ink943.xml"/><Relationship Id="rId199" Type="http://schemas.openxmlformats.org/officeDocument/2006/relationships/customXml" Target="../ink/ink1012.xml"/><Relationship Id="rId571" Type="http://schemas.openxmlformats.org/officeDocument/2006/relationships/customXml" Target="../ink/ink1202.xml"/><Relationship Id="rId627" Type="http://schemas.openxmlformats.org/officeDocument/2006/relationships/customXml" Target="../ink/ink1230.xml"/><Relationship Id="rId669" Type="http://schemas.openxmlformats.org/officeDocument/2006/relationships/image" Target="../media/image1970.png"/><Relationship Id="rId19" Type="http://schemas.openxmlformats.org/officeDocument/2006/relationships/image" Target="../media/image16530.png"/><Relationship Id="rId224" Type="http://schemas.openxmlformats.org/officeDocument/2006/relationships/image" Target="../media/image1752.png"/><Relationship Id="rId266" Type="http://schemas.openxmlformats.org/officeDocument/2006/relationships/image" Target="../media/image1772.png"/><Relationship Id="rId431" Type="http://schemas.openxmlformats.org/officeDocument/2006/relationships/customXml" Target="../ink/ink1131.xml"/><Relationship Id="rId473" Type="http://schemas.openxmlformats.org/officeDocument/2006/relationships/image" Target="../media/image1871.png"/><Relationship Id="rId529" Type="http://schemas.openxmlformats.org/officeDocument/2006/relationships/customXml" Target="../ink/ink1181.xml"/><Relationship Id="rId680" Type="http://schemas.openxmlformats.org/officeDocument/2006/relationships/customXml" Target="../ink/ink1255.xml"/><Relationship Id="rId30" Type="http://schemas.openxmlformats.org/officeDocument/2006/relationships/image" Target="../media/image1659.png"/><Relationship Id="rId126" Type="http://schemas.openxmlformats.org/officeDocument/2006/relationships/image" Target="../media/image1707.png"/><Relationship Id="rId168" Type="http://schemas.openxmlformats.org/officeDocument/2006/relationships/image" Target="../media/image1728.png"/><Relationship Id="rId333" Type="http://schemas.openxmlformats.org/officeDocument/2006/relationships/customXml" Target="../ink/ink1082.xml"/><Relationship Id="rId540" Type="http://schemas.openxmlformats.org/officeDocument/2006/relationships/image" Target="../media/image1904.png"/><Relationship Id="rId72" Type="http://schemas.openxmlformats.org/officeDocument/2006/relationships/image" Target="../media/image1680.png"/><Relationship Id="rId375" Type="http://schemas.openxmlformats.org/officeDocument/2006/relationships/customXml" Target="../ink/ink1103.xml"/><Relationship Id="rId582" Type="http://schemas.openxmlformats.org/officeDocument/2006/relationships/image" Target="../media/image1925.png"/><Relationship Id="rId638" Type="http://schemas.openxmlformats.org/officeDocument/2006/relationships/customXml" Target="../ink/ink1234.xml"/><Relationship Id="rId3" Type="http://schemas.openxmlformats.org/officeDocument/2006/relationships/image" Target="../media/image16450.png"/><Relationship Id="rId235" Type="http://schemas.openxmlformats.org/officeDocument/2006/relationships/customXml" Target="../ink/ink1033.xml"/><Relationship Id="rId277" Type="http://schemas.openxmlformats.org/officeDocument/2006/relationships/customXml" Target="../ink/ink1054.xml"/><Relationship Id="rId400" Type="http://schemas.openxmlformats.org/officeDocument/2006/relationships/image" Target="../media/image1838.png"/><Relationship Id="rId442" Type="http://schemas.openxmlformats.org/officeDocument/2006/relationships/image" Target="../media/image1857.png"/><Relationship Id="rId484" Type="http://schemas.openxmlformats.org/officeDocument/2006/relationships/image" Target="../media/image1876.png"/><Relationship Id="rId137" Type="http://schemas.openxmlformats.org/officeDocument/2006/relationships/customXml" Target="../ink/ink981.xml"/><Relationship Id="rId302" Type="http://schemas.openxmlformats.org/officeDocument/2006/relationships/image" Target="../media/image1789.png"/><Relationship Id="rId344" Type="http://schemas.openxmlformats.org/officeDocument/2006/relationships/image" Target="../media/image1810.png"/><Relationship Id="rId691" Type="http://schemas.openxmlformats.org/officeDocument/2006/relationships/image" Target="../media/image936.png"/><Relationship Id="rId41" Type="http://schemas.openxmlformats.org/officeDocument/2006/relationships/customXml" Target="../ink/ink933.xml"/><Relationship Id="rId83" Type="http://schemas.openxmlformats.org/officeDocument/2006/relationships/customXml" Target="../ink/ink954.xml"/><Relationship Id="rId179" Type="http://schemas.openxmlformats.org/officeDocument/2006/relationships/customXml" Target="../ink/ink1002.xml"/><Relationship Id="rId386" Type="http://schemas.openxmlformats.org/officeDocument/2006/relationships/image" Target="../media/image1831.png"/><Relationship Id="rId551" Type="http://schemas.openxmlformats.org/officeDocument/2006/relationships/customXml" Target="../ink/ink1192.xml"/><Relationship Id="rId593" Type="http://schemas.openxmlformats.org/officeDocument/2006/relationships/customXml" Target="../ink/ink1213.xml"/><Relationship Id="rId607" Type="http://schemas.openxmlformats.org/officeDocument/2006/relationships/customXml" Target="../ink/ink1220.xml"/><Relationship Id="rId649" Type="http://schemas.openxmlformats.org/officeDocument/2006/relationships/image" Target="../media/image1960.png"/><Relationship Id="rId190" Type="http://schemas.openxmlformats.org/officeDocument/2006/relationships/image" Target="../media/image1738.png"/><Relationship Id="rId204" Type="http://schemas.openxmlformats.org/officeDocument/2006/relationships/image" Target="../media/image1745.png"/><Relationship Id="rId246" Type="http://schemas.openxmlformats.org/officeDocument/2006/relationships/image" Target="../media/image1762.png"/><Relationship Id="rId288" Type="http://schemas.openxmlformats.org/officeDocument/2006/relationships/image" Target="../media/image1471.png"/><Relationship Id="rId411" Type="http://schemas.openxmlformats.org/officeDocument/2006/relationships/customXml" Target="../ink/ink1121.xml"/><Relationship Id="rId453" Type="http://schemas.openxmlformats.org/officeDocument/2006/relationships/customXml" Target="../ink/ink1142.xml"/><Relationship Id="rId509" Type="http://schemas.openxmlformats.org/officeDocument/2006/relationships/customXml" Target="../ink/ink1171.xml"/><Relationship Id="rId660" Type="http://schemas.openxmlformats.org/officeDocument/2006/relationships/customXml" Target="../ink/ink1245.xml"/><Relationship Id="rId106" Type="http://schemas.openxmlformats.org/officeDocument/2006/relationships/image" Target="../media/image1697.png"/><Relationship Id="rId313" Type="http://schemas.openxmlformats.org/officeDocument/2006/relationships/customXml" Target="../ink/ink1072.xml"/><Relationship Id="rId495" Type="http://schemas.openxmlformats.org/officeDocument/2006/relationships/customXml" Target="../ink/ink1164.xml"/><Relationship Id="rId10" Type="http://schemas.openxmlformats.org/officeDocument/2006/relationships/customXml" Target="../ink/ink918.xml"/><Relationship Id="rId52" Type="http://schemas.openxmlformats.org/officeDocument/2006/relationships/image" Target="../media/image1670.png"/><Relationship Id="rId94" Type="http://schemas.openxmlformats.org/officeDocument/2006/relationships/image" Target="../media/image1691.png"/><Relationship Id="rId148" Type="http://schemas.openxmlformats.org/officeDocument/2006/relationships/image" Target="../media/image1718.png"/><Relationship Id="rId355" Type="http://schemas.openxmlformats.org/officeDocument/2006/relationships/customXml" Target="../ink/ink1093.xml"/><Relationship Id="rId397" Type="http://schemas.openxmlformats.org/officeDocument/2006/relationships/customXml" Target="../ink/ink1114.xml"/><Relationship Id="rId520" Type="http://schemas.openxmlformats.org/officeDocument/2006/relationships/image" Target="../media/image1894.png"/><Relationship Id="rId562" Type="http://schemas.openxmlformats.org/officeDocument/2006/relationships/image" Target="../media/image1915.png"/><Relationship Id="rId618" Type="http://schemas.openxmlformats.org/officeDocument/2006/relationships/image" Target="../media/image1943.png"/><Relationship Id="rId215" Type="http://schemas.openxmlformats.org/officeDocument/2006/relationships/customXml" Target="../ink/ink1022.xml"/><Relationship Id="rId257" Type="http://schemas.openxmlformats.org/officeDocument/2006/relationships/customXml" Target="../ink/ink1044.xml"/><Relationship Id="rId422" Type="http://schemas.openxmlformats.org/officeDocument/2006/relationships/image" Target="../media/image1849.png"/><Relationship Id="rId464" Type="http://schemas.openxmlformats.org/officeDocument/2006/relationships/image" Target="../media/image1867.png"/><Relationship Id="rId299" Type="http://schemas.openxmlformats.org/officeDocument/2006/relationships/customXml" Target="../ink/ink1065.xml"/><Relationship Id="rId63" Type="http://schemas.openxmlformats.org/officeDocument/2006/relationships/customXml" Target="../ink/ink944.xml"/><Relationship Id="rId159" Type="http://schemas.openxmlformats.org/officeDocument/2006/relationships/customXml" Target="../ink/ink992.xml"/><Relationship Id="rId366" Type="http://schemas.openxmlformats.org/officeDocument/2006/relationships/image" Target="../media/image1821.png"/><Relationship Id="rId573" Type="http://schemas.openxmlformats.org/officeDocument/2006/relationships/customXml" Target="../ink/ink1203.xml"/><Relationship Id="rId226" Type="http://schemas.openxmlformats.org/officeDocument/2006/relationships/image" Target="../media/image1753.png"/><Relationship Id="rId433" Type="http://schemas.openxmlformats.org/officeDocument/2006/relationships/customXml" Target="../ink/ink1132.xml"/><Relationship Id="rId640" Type="http://schemas.openxmlformats.org/officeDocument/2006/relationships/customXml" Target="../ink/ink1235.xml"/><Relationship Id="rId74" Type="http://schemas.openxmlformats.org/officeDocument/2006/relationships/image" Target="../media/image1681.png"/><Relationship Id="rId377" Type="http://schemas.openxmlformats.org/officeDocument/2006/relationships/customXml" Target="../ink/ink1104.xml"/><Relationship Id="rId500" Type="http://schemas.openxmlformats.org/officeDocument/2006/relationships/image" Target="../media/image1884.png"/><Relationship Id="rId584" Type="http://schemas.openxmlformats.org/officeDocument/2006/relationships/image" Target="../media/image1926.png"/><Relationship Id="rId5" Type="http://schemas.openxmlformats.org/officeDocument/2006/relationships/image" Target="../media/image16460.png"/><Relationship Id="rId237" Type="http://schemas.openxmlformats.org/officeDocument/2006/relationships/customXml" Target="../ink/ink1034.xml"/><Relationship Id="rId444" Type="http://schemas.openxmlformats.org/officeDocument/2006/relationships/image" Target="../media/image1470.png"/><Relationship Id="rId651" Type="http://schemas.openxmlformats.org/officeDocument/2006/relationships/image" Target="../media/image1961.png"/><Relationship Id="rId290" Type="http://schemas.openxmlformats.org/officeDocument/2006/relationships/image" Target="../media/image1783.png"/><Relationship Id="rId304" Type="http://schemas.openxmlformats.org/officeDocument/2006/relationships/image" Target="../media/image1790.png"/><Relationship Id="rId388" Type="http://schemas.openxmlformats.org/officeDocument/2006/relationships/image" Target="../media/image1832.png"/><Relationship Id="rId511" Type="http://schemas.openxmlformats.org/officeDocument/2006/relationships/customXml" Target="../ink/ink1172.xml"/><Relationship Id="rId609" Type="http://schemas.openxmlformats.org/officeDocument/2006/relationships/customXml" Target="../ink/ink1221.xml"/><Relationship Id="rId85" Type="http://schemas.openxmlformats.org/officeDocument/2006/relationships/customXml" Target="../ink/ink955.xml"/><Relationship Id="rId150" Type="http://schemas.openxmlformats.org/officeDocument/2006/relationships/image" Target="../media/image1719.png"/><Relationship Id="rId595" Type="http://schemas.openxmlformats.org/officeDocument/2006/relationships/customXml" Target="../ink/ink1214.xml"/><Relationship Id="rId248" Type="http://schemas.openxmlformats.org/officeDocument/2006/relationships/image" Target="../media/image1763.png"/><Relationship Id="rId455" Type="http://schemas.openxmlformats.org/officeDocument/2006/relationships/customXml" Target="../ink/ink1143.xml"/><Relationship Id="rId662" Type="http://schemas.openxmlformats.org/officeDocument/2006/relationships/customXml" Target="../ink/ink1246.xml"/><Relationship Id="rId12" Type="http://schemas.openxmlformats.org/officeDocument/2006/relationships/customXml" Target="../ink/ink919.xml"/><Relationship Id="rId108" Type="http://schemas.openxmlformats.org/officeDocument/2006/relationships/image" Target="../media/image1698.png"/><Relationship Id="rId315" Type="http://schemas.openxmlformats.org/officeDocument/2006/relationships/customXml" Target="../ink/ink1073.xml"/><Relationship Id="rId522" Type="http://schemas.openxmlformats.org/officeDocument/2006/relationships/image" Target="../media/image1895.png"/><Relationship Id="rId96" Type="http://schemas.openxmlformats.org/officeDocument/2006/relationships/image" Target="../media/image1692.png"/><Relationship Id="rId161" Type="http://schemas.openxmlformats.org/officeDocument/2006/relationships/customXml" Target="../ink/ink993.xml"/><Relationship Id="rId399" Type="http://schemas.openxmlformats.org/officeDocument/2006/relationships/customXml" Target="../ink/ink1115.xml"/><Relationship Id="rId259" Type="http://schemas.openxmlformats.org/officeDocument/2006/relationships/customXml" Target="../ink/ink1045.xml"/><Relationship Id="rId466" Type="http://schemas.openxmlformats.org/officeDocument/2006/relationships/customXml" Target="../ink/ink1149.xml"/><Relationship Id="rId673" Type="http://schemas.openxmlformats.org/officeDocument/2006/relationships/image" Target="../media/image1972.png"/><Relationship Id="rId23" Type="http://schemas.openxmlformats.org/officeDocument/2006/relationships/customXml" Target="../ink/ink924.xml"/><Relationship Id="rId119" Type="http://schemas.openxmlformats.org/officeDocument/2006/relationships/customXml" Target="../ink/ink972.xml"/><Relationship Id="rId326" Type="http://schemas.openxmlformats.org/officeDocument/2006/relationships/image" Target="../media/image1801.png"/><Relationship Id="rId533" Type="http://schemas.openxmlformats.org/officeDocument/2006/relationships/customXml" Target="../ink/ink1183.xml"/><Relationship Id="rId172" Type="http://schemas.openxmlformats.org/officeDocument/2006/relationships/image" Target="../media/image1729.png"/><Relationship Id="rId477" Type="http://schemas.openxmlformats.org/officeDocument/2006/relationships/customXml" Target="../ink/ink1155.xml"/><Relationship Id="rId600" Type="http://schemas.openxmlformats.org/officeDocument/2006/relationships/image" Target="../media/image1934.png"/><Relationship Id="rId684" Type="http://schemas.openxmlformats.org/officeDocument/2006/relationships/customXml" Target="../ink/ink1257.xml"/><Relationship Id="rId337" Type="http://schemas.openxmlformats.org/officeDocument/2006/relationships/customXml" Target="../ink/ink1084.xml"/><Relationship Id="rId34" Type="http://schemas.openxmlformats.org/officeDocument/2006/relationships/image" Target="../media/image1661.png"/><Relationship Id="rId544" Type="http://schemas.openxmlformats.org/officeDocument/2006/relationships/image" Target="../media/image1906.png"/><Relationship Id="rId183" Type="http://schemas.openxmlformats.org/officeDocument/2006/relationships/customXml" Target="../ink/ink1004.xml"/><Relationship Id="rId390" Type="http://schemas.openxmlformats.org/officeDocument/2006/relationships/image" Target="../media/image1833.png"/><Relationship Id="rId404" Type="http://schemas.openxmlformats.org/officeDocument/2006/relationships/image" Target="../media/image1840.png"/><Relationship Id="rId611" Type="http://schemas.openxmlformats.org/officeDocument/2006/relationships/customXml" Target="../ink/ink1222.xml"/><Relationship Id="rId250" Type="http://schemas.openxmlformats.org/officeDocument/2006/relationships/image" Target="../media/image1764.png"/><Relationship Id="rId488" Type="http://schemas.openxmlformats.org/officeDocument/2006/relationships/image" Target="../media/image1878.png"/><Relationship Id="rId45" Type="http://schemas.openxmlformats.org/officeDocument/2006/relationships/customXml" Target="../ink/ink935.xml"/><Relationship Id="rId110" Type="http://schemas.openxmlformats.org/officeDocument/2006/relationships/image" Target="../media/image1699.png"/><Relationship Id="rId348" Type="http://schemas.openxmlformats.org/officeDocument/2006/relationships/image" Target="../media/image1812.png"/><Relationship Id="rId555" Type="http://schemas.openxmlformats.org/officeDocument/2006/relationships/customXml" Target="../ink/ink1194.xml"/><Relationship Id="rId194" Type="http://schemas.openxmlformats.org/officeDocument/2006/relationships/image" Target="../media/image1740.png"/><Relationship Id="rId208" Type="http://schemas.openxmlformats.org/officeDocument/2006/relationships/image" Target="../media/image1747.png"/><Relationship Id="rId415" Type="http://schemas.openxmlformats.org/officeDocument/2006/relationships/customXml" Target="../ink/ink1123.xml"/><Relationship Id="rId622" Type="http://schemas.openxmlformats.org/officeDocument/2006/relationships/image" Target="../media/image1945.png"/><Relationship Id="rId261" Type="http://schemas.openxmlformats.org/officeDocument/2006/relationships/customXml" Target="../ink/ink1046.xml"/><Relationship Id="rId499" Type="http://schemas.openxmlformats.org/officeDocument/2006/relationships/customXml" Target="../ink/ink1166.xml"/><Relationship Id="rId56" Type="http://schemas.openxmlformats.org/officeDocument/2006/relationships/image" Target="../media/image1672.png"/><Relationship Id="rId359" Type="http://schemas.openxmlformats.org/officeDocument/2006/relationships/customXml" Target="../ink/ink1095.xml"/><Relationship Id="rId566" Type="http://schemas.openxmlformats.org/officeDocument/2006/relationships/image" Target="../media/image1917.png"/><Relationship Id="rId121" Type="http://schemas.openxmlformats.org/officeDocument/2006/relationships/customXml" Target="../ink/ink973.xml"/><Relationship Id="rId219" Type="http://schemas.openxmlformats.org/officeDocument/2006/relationships/customXml" Target="../ink/ink1025.xml"/><Relationship Id="rId426" Type="http://schemas.openxmlformats.org/officeDocument/2006/relationships/image" Target="../media/image1851.png"/><Relationship Id="rId633" Type="http://schemas.openxmlformats.org/officeDocument/2006/relationships/image" Target="../media/image1952.png"/><Relationship Id="rId67" Type="http://schemas.openxmlformats.org/officeDocument/2006/relationships/customXml" Target="../ink/ink946.xml"/><Relationship Id="rId272" Type="http://schemas.openxmlformats.org/officeDocument/2006/relationships/image" Target="../media/image1775.png"/><Relationship Id="rId577" Type="http://schemas.openxmlformats.org/officeDocument/2006/relationships/customXml" Target="../ink/ink1205.xml"/><Relationship Id="rId132" Type="http://schemas.openxmlformats.org/officeDocument/2006/relationships/image" Target="../media/image1710.png"/><Relationship Id="rId437" Type="http://schemas.openxmlformats.org/officeDocument/2006/relationships/customXml" Target="../ink/ink1134.xml"/><Relationship Id="rId644" Type="http://schemas.openxmlformats.org/officeDocument/2006/relationships/customXml" Target="../ink/ink1237.xml"/><Relationship Id="rId283" Type="http://schemas.openxmlformats.org/officeDocument/2006/relationships/customXml" Target="../ink/ink1057.xml"/><Relationship Id="rId490" Type="http://schemas.openxmlformats.org/officeDocument/2006/relationships/image" Target="../media/image1879.png"/><Relationship Id="rId504" Type="http://schemas.openxmlformats.org/officeDocument/2006/relationships/image" Target="../media/image1886.png"/><Relationship Id="rId78" Type="http://schemas.openxmlformats.org/officeDocument/2006/relationships/image" Target="../media/image1683.png"/><Relationship Id="rId143" Type="http://schemas.openxmlformats.org/officeDocument/2006/relationships/customXml" Target="../ink/ink984.xml"/><Relationship Id="rId350" Type="http://schemas.openxmlformats.org/officeDocument/2006/relationships/image" Target="../media/image1813.png"/><Relationship Id="rId588" Type="http://schemas.openxmlformats.org/officeDocument/2006/relationships/image" Target="../media/image1928.png"/><Relationship Id="rId9" Type="http://schemas.openxmlformats.org/officeDocument/2006/relationships/image" Target="../media/image16480.png"/><Relationship Id="rId210" Type="http://schemas.openxmlformats.org/officeDocument/2006/relationships/image" Target="../media/image1748.png"/><Relationship Id="rId448" Type="http://schemas.openxmlformats.org/officeDocument/2006/relationships/image" Target="../media/image1859.png"/><Relationship Id="rId655" Type="http://schemas.openxmlformats.org/officeDocument/2006/relationships/image" Target="../media/image1963.png"/><Relationship Id="rId294" Type="http://schemas.openxmlformats.org/officeDocument/2006/relationships/image" Target="../media/image1785.png"/><Relationship Id="rId308" Type="http://schemas.openxmlformats.org/officeDocument/2006/relationships/image" Target="../media/image1792.png"/><Relationship Id="rId515" Type="http://schemas.openxmlformats.org/officeDocument/2006/relationships/customXml" Target="../ink/ink1174.xml"/><Relationship Id="rId89" Type="http://schemas.openxmlformats.org/officeDocument/2006/relationships/customXml" Target="../ink/ink957.xml"/><Relationship Id="rId154" Type="http://schemas.openxmlformats.org/officeDocument/2006/relationships/image" Target="../media/image1721.png"/><Relationship Id="rId361" Type="http://schemas.openxmlformats.org/officeDocument/2006/relationships/customXml" Target="../ink/ink1096.xml"/><Relationship Id="rId599" Type="http://schemas.openxmlformats.org/officeDocument/2006/relationships/customXml" Target="../ink/ink1216.xml"/><Relationship Id="rId459" Type="http://schemas.openxmlformats.org/officeDocument/2006/relationships/customXml" Target="../ink/ink1145.xml"/><Relationship Id="rId666" Type="http://schemas.openxmlformats.org/officeDocument/2006/relationships/customXml" Target="../ink/ink1248.xml"/><Relationship Id="rId16" Type="http://schemas.openxmlformats.org/officeDocument/2006/relationships/customXml" Target="../ink/ink921.xml"/><Relationship Id="rId221" Type="http://schemas.openxmlformats.org/officeDocument/2006/relationships/customXml" Target="../ink/ink1026.xml"/><Relationship Id="rId319" Type="http://schemas.openxmlformats.org/officeDocument/2006/relationships/customXml" Target="../ink/ink1075.xml"/><Relationship Id="rId526" Type="http://schemas.openxmlformats.org/officeDocument/2006/relationships/image" Target="../media/image1897.png"/><Relationship Id="rId165" Type="http://schemas.openxmlformats.org/officeDocument/2006/relationships/customXml" Target="../ink/ink995.xml"/><Relationship Id="rId372" Type="http://schemas.openxmlformats.org/officeDocument/2006/relationships/image" Target="../media/image1824.png"/><Relationship Id="rId677" Type="http://schemas.openxmlformats.org/officeDocument/2006/relationships/image" Target="../media/image857.png"/><Relationship Id="rId232" Type="http://schemas.openxmlformats.org/officeDocument/2006/relationships/image" Target="../media/image1756.png"/><Relationship Id="rId27" Type="http://schemas.openxmlformats.org/officeDocument/2006/relationships/customXml" Target="../ink/ink926.xml"/><Relationship Id="rId537" Type="http://schemas.openxmlformats.org/officeDocument/2006/relationships/customXml" Target="../ink/ink1185.xml"/><Relationship Id="rId80" Type="http://schemas.openxmlformats.org/officeDocument/2006/relationships/image" Target="../media/image1684.png"/><Relationship Id="rId176" Type="http://schemas.openxmlformats.org/officeDocument/2006/relationships/image" Target="../media/image1731.png"/><Relationship Id="rId383" Type="http://schemas.openxmlformats.org/officeDocument/2006/relationships/customXml" Target="../ink/ink1107.xml"/><Relationship Id="rId590" Type="http://schemas.openxmlformats.org/officeDocument/2006/relationships/image" Target="../media/image1929.png"/><Relationship Id="rId604" Type="http://schemas.openxmlformats.org/officeDocument/2006/relationships/image" Target="../media/image1936.png"/><Relationship Id="rId243" Type="http://schemas.openxmlformats.org/officeDocument/2006/relationships/customXml" Target="../ink/ink1037.xml"/><Relationship Id="rId450" Type="http://schemas.openxmlformats.org/officeDocument/2006/relationships/image" Target="../media/image1860.png"/><Relationship Id="rId688" Type="http://schemas.openxmlformats.org/officeDocument/2006/relationships/customXml" Target="../ink/ink1259.xml"/><Relationship Id="rId38" Type="http://schemas.openxmlformats.org/officeDocument/2006/relationships/image" Target="../media/image1663.png"/><Relationship Id="rId103" Type="http://schemas.openxmlformats.org/officeDocument/2006/relationships/customXml" Target="../ink/ink964.xml"/><Relationship Id="rId310" Type="http://schemas.openxmlformats.org/officeDocument/2006/relationships/image" Target="../media/image1793.png"/><Relationship Id="rId548" Type="http://schemas.openxmlformats.org/officeDocument/2006/relationships/image" Target="../media/image1908.png"/><Relationship Id="rId91" Type="http://schemas.openxmlformats.org/officeDocument/2006/relationships/customXml" Target="../ink/ink958.xml"/><Relationship Id="rId187" Type="http://schemas.openxmlformats.org/officeDocument/2006/relationships/customXml" Target="../ink/ink1006.xml"/><Relationship Id="rId394" Type="http://schemas.openxmlformats.org/officeDocument/2006/relationships/image" Target="../media/image1835.png"/><Relationship Id="rId408" Type="http://schemas.openxmlformats.org/officeDocument/2006/relationships/image" Target="../media/image1842.png"/><Relationship Id="rId615" Type="http://schemas.openxmlformats.org/officeDocument/2006/relationships/customXml" Target="../ink/ink1224.xml"/><Relationship Id="rId254" Type="http://schemas.openxmlformats.org/officeDocument/2006/relationships/image" Target="../media/image1766.png"/><Relationship Id="rId49" Type="http://schemas.openxmlformats.org/officeDocument/2006/relationships/customXml" Target="../ink/ink937.xml"/><Relationship Id="rId114" Type="http://schemas.openxmlformats.org/officeDocument/2006/relationships/image" Target="../media/image1701.png"/><Relationship Id="rId461" Type="http://schemas.openxmlformats.org/officeDocument/2006/relationships/customXml" Target="../ink/ink1146.xml"/><Relationship Id="rId559" Type="http://schemas.openxmlformats.org/officeDocument/2006/relationships/customXml" Target="../ink/ink1196.xml"/></Relationships>
</file>

<file path=ppt/slides/_rels/slide15.xml.rels><?xml version="1.0" encoding="UTF-8" standalone="yes"?>
<Relationships xmlns="http://schemas.openxmlformats.org/package/2006/relationships"><Relationship Id="rId26" Type="http://schemas.openxmlformats.org/officeDocument/2006/relationships/image" Target="../media/image1988.png"/><Relationship Id="rId117" Type="http://schemas.openxmlformats.org/officeDocument/2006/relationships/image" Target="../media/image2027.png"/><Relationship Id="rId21" Type="http://schemas.openxmlformats.org/officeDocument/2006/relationships/customXml" Target="../ink/ink1268.xml"/><Relationship Id="rId42" Type="http://schemas.openxmlformats.org/officeDocument/2006/relationships/image" Target="../media/image1995.png"/><Relationship Id="rId47" Type="http://schemas.openxmlformats.org/officeDocument/2006/relationships/customXml" Target="../ink/ink1281.xml"/><Relationship Id="rId63" Type="http://schemas.openxmlformats.org/officeDocument/2006/relationships/customXml" Target="../ink/ink1289.xml"/><Relationship Id="rId68" Type="http://schemas.openxmlformats.org/officeDocument/2006/relationships/image" Target="../media/image2005.png"/><Relationship Id="rId84" Type="http://schemas.openxmlformats.org/officeDocument/2006/relationships/image" Target="../media/image2014.png"/><Relationship Id="rId89" Type="http://schemas.openxmlformats.org/officeDocument/2006/relationships/customXml" Target="../ink/ink1302.xml"/><Relationship Id="rId112" Type="http://schemas.openxmlformats.org/officeDocument/2006/relationships/customXml" Target="../ink/ink1314.xml"/><Relationship Id="rId16" Type="http://schemas.openxmlformats.org/officeDocument/2006/relationships/image" Target="../media/image1983.png"/><Relationship Id="rId107" Type="http://schemas.openxmlformats.org/officeDocument/2006/relationships/image" Target="../media/image1634.png"/><Relationship Id="rId11" Type="http://schemas.openxmlformats.org/officeDocument/2006/relationships/customXml" Target="../ink/ink1263.xml"/><Relationship Id="rId32" Type="http://schemas.openxmlformats.org/officeDocument/2006/relationships/image" Target="../media/image1990.png"/><Relationship Id="rId37" Type="http://schemas.openxmlformats.org/officeDocument/2006/relationships/customXml" Target="../ink/ink1276.xml"/><Relationship Id="rId53" Type="http://schemas.openxmlformats.org/officeDocument/2006/relationships/customXml" Target="../ink/ink1284.xml"/><Relationship Id="rId58" Type="http://schemas.openxmlformats.org/officeDocument/2006/relationships/image" Target="../media/image2001.png"/><Relationship Id="rId74" Type="http://schemas.openxmlformats.org/officeDocument/2006/relationships/image" Target="../media/image2008.png"/><Relationship Id="rId79" Type="http://schemas.openxmlformats.org/officeDocument/2006/relationships/customXml" Target="../ink/ink1297.xml"/><Relationship Id="rId102" Type="http://schemas.openxmlformats.org/officeDocument/2006/relationships/customXml" Target="../ink/ink1309.xml"/><Relationship Id="rId5" Type="http://schemas.openxmlformats.org/officeDocument/2006/relationships/image" Target="../media/image87.emf"/><Relationship Id="rId90" Type="http://schemas.openxmlformats.org/officeDocument/2006/relationships/image" Target="../media/image2016.png"/><Relationship Id="rId95" Type="http://schemas.openxmlformats.org/officeDocument/2006/relationships/customXml" Target="../ink/ink1305.xml"/><Relationship Id="rId22" Type="http://schemas.openxmlformats.org/officeDocument/2006/relationships/image" Target="../media/image1986.png"/><Relationship Id="rId27" Type="http://schemas.openxmlformats.org/officeDocument/2006/relationships/customXml" Target="../ink/ink1271.xml"/><Relationship Id="rId43" Type="http://schemas.openxmlformats.org/officeDocument/2006/relationships/customXml" Target="../ink/ink1279.xml"/><Relationship Id="rId48" Type="http://schemas.openxmlformats.org/officeDocument/2006/relationships/image" Target="../media/image1894.png"/><Relationship Id="rId64" Type="http://schemas.openxmlformats.org/officeDocument/2006/relationships/image" Target="../media/image1346.png"/><Relationship Id="rId69" Type="http://schemas.openxmlformats.org/officeDocument/2006/relationships/customXml" Target="../ink/ink1292.xml"/><Relationship Id="rId113" Type="http://schemas.openxmlformats.org/officeDocument/2006/relationships/image" Target="../media/image2025.png"/><Relationship Id="rId80" Type="http://schemas.openxmlformats.org/officeDocument/2006/relationships/image" Target="../media/image2011.png"/><Relationship Id="rId85" Type="http://schemas.openxmlformats.org/officeDocument/2006/relationships/customXml" Target="../ink/ink1300.xml"/><Relationship Id="rId12" Type="http://schemas.openxmlformats.org/officeDocument/2006/relationships/image" Target="../media/image1981.png"/><Relationship Id="rId17" Type="http://schemas.openxmlformats.org/officeDocument/2006/relationships/customXml" Target="../ink/ink1266.xml"/><Relationship Id="rId33" Type="http://schemas.openxmlformats.org/officeDocument/2006/relationships/customXml" Target="../ink/ink1274.xml"/><Relationship Id="rId38" Type="http://schemas.openxmlformats.org/officeDocument/2006/relationships/image" Target="../media/image1993.png"/><Relationship Id="rId59" Type="http://schemas.openxmlformats.org/officeDocument/2006/relationships/customXml" Target="../ink/ink1287.xml"/><Relationship Id="rId103" Type="http://schemas.openxmlformats.org/officeDocument/2006/relationships/image" Target="../media/image2022.png"/><Relationship Id="rId108" Type="http://schemas.openxmlformats.org/officeDocument/2006/relationships/customXml" Target="../ink/ink1312.xml"/><Relationship Id="rId54" Type="http://schemas.openxmlformats.org/officeDocument/2006/relationships/image" Target="../media/image1999.png"/><Relationship Id="rId70" Type="http://schemas.openxmlformats.org/officeDocument/2006/relationships/image" Target="../media/image2006.png"/><Relationship Id="rId75" Type="http://schemas.openxmlformats.org/officeDocument/2006/relationships/customXml" Target="../ink/ink1295.xml"/><Relationship Id="rId91" Type="http://schemas.openxmlformats.org/officeDocument/2006/relationships/customXml" Target="../ink/ink1303.xml"/><Relationship Id="rId96" Type="http://schemas.openxmlformats.org/officeDocument/2006/relationships/image" Target="../media/image2019.png"/><Relationship Id="rId1" Type="http://schemas.openxmlformats.org/officeDocument/2006/relationships/slideLayout" Target="../slideLayouts/slideLayout7.xml"/><Relationship Id="rId6" Type="http://schemas.openxmlformats.org/officeDocument/2006/relationships/image" Target="../media/image88.emf"/><Relationship Id="rId23" Type="http://schemas.openxmlformats.org/officeDocument/2006/relationships/customXml" Target="../ink/ink1269.xml"/><Relationship Id="rId28" Type="http://schemas.openxmlformats.org/officeDocument/2006/relationships/image" Target="../media/image550.png"/><Relationship Id="rId49" Type="http://schemas.openxmlformats.org/officeDocument/2006/relationships/customXml" Target="../ink/ink1282.xml"/><Relationship Id="rId114" Type="http://schemas.openxmlformats.org/officeDocument/2006/relationships/customXml" Target="../ink/ink1315.xml"/><Relationship Id="rId10" Type="http://schemas.openxmlformats.org/officeDocument/2006/relationships/image" Target="../media/image1980.png"/><Relationship Id="rId31" Type="http://schemas.openxmlformats.org/officeDocument/2006/relationships/customXml" Target="../ink/ink1273.xml"/><Relationship Id="rId44" Type="http://schemas.openxmlformats.org/officeDocument/2006/relationships/image" Target="../media/image1996.png"/><Relationship Id="rId52" Type="http://schemas.openxmlformats.org/officeDocument/2006/relationships/image" Target="../media/image1998.png"/><Relationship Id="rId60" Type="http://schemas.openxmlformats.org/officeDocument/2006/relationships/image" Target="../media/image2002.png"/><Relationship Id="rId65" Type="http://schemas.openxmlformats.org/officeDocument/2006/relationships/customXml" Target="../ink/ink1290.xml"/><Relationship Id="rId73" Type="http://schemas.openxmlformats.org/officeDocument/2006/relationships/customXml" Target="../ink/ink1294.xml"/><Relationship Id="rId78" Type="http://schemas.openxmlformats.org/officeDocument/2006/relationships/image" Target="../media/image2010.png"/><Relationship Id="rId81" Type="http://schemas.openxmlformats.org/officeDocument/2006/relationships/customXml" Target="../ink/ink1298.xml"/><Relationship Id="rId86" Type="http://schemas.openxmlformats.org/officeDocument/2006/relationships/image" Target="../media/image1845.png"/><Relationship Id="rId94" Type="http://schemas.openxmlformats.org/officeDocument/2006/relationships/image" Target="../media/image2018.png"/><Relationship Id="rId99" Type="http://schemas.openxmlformats.org/officeDocument/2006/relationships/image" Target="../media/image2020.png"/><Relationship Id="rId101" Type="http://schemas.openxmlformats.org/officeDocument/2006/relationships/image" Target="../media/image2021.png"/><Relationship Id="rId4" Type="http://schemas.openxmlformats.org/officeDocument/2006/relationships/image" Target="../media/image86.emf"/><Relationship Id="rId9" Type="http://schemas.openxmlformats.org/officeDocument/2006/relationships/customXml" Target="../ink/ink1262.xml"/><Relationship Id="rId13" Type="http://schemas.openxmlformats.org/officeDocument/2006/relationships/customXml" Target="../ink/ink1264.xml"/><Relationship Id="rId18" Type="http://schemas.openxmlformats.org/officeDocument/2006/relationships/image" Target="../media/image1984.png"/><Relationship Id="rId39" Type="http://schemas.openxmlformats.org/officeDocument/2006/relationships/customXml" Target="../ink/ink1277.xml"/><Relationship Id="rId109" Type="http://schemas.openxmlformats.org/officeDocument/2006/relationships/image" Target="../media/image16210.png"/><Relationship Id="rId34" Type="http://schemas.openxmlformats.org/officeDocument/2006/relationships/image" Target="../media/image1991.png"/><Relationship Id="rId50" Type="http://schemas.openxmlformats.org/officeDocument/2006/relationships/image" Target="../media/image1997.png"/><Relationship Id="rId55" Type="http://schemas.openxmlformats.org/officeDocument/2006/relationships/customXml" Target="../ink/ink1285.xml"/><Relationship Id="rId76" Type="http://schemas.openxmlformats.org/officeDocument/2006/relationships/image" Target="../media/image2009.png"/><Relationship Id="rId97" Type="http://schemas.openxmlformats.org/officeDocument/2006/relationships/customXml" Target="../ink/ink1306.xml"/><Relationship Id="rId104" Type="http://schemas.openxmlformats.org/officeDocument/2006/relationships/customXml" Target="../ink/ink1310.xml"/><Relationship Id="rId7" Type="http://schemas.openxmlformats.org/officeDocument/2006/relationships/image" Target="../media/image89.emf"/><Relationship Id="rId71" Type="http://schemas.openxmlformats.org/officeDocument/2006/relationships/customXml" Target="../ink/ink1293.xml"/><Relationship Id="rId92" Type="http://schemas.openxmlformats.org/officeDocument/2006/relationships/image" Target="../media/image2017.png"/><Relationship Id="rId2" Type="http://schemas.openxmlformats.org/officeDocument/2006/relationships/image" Target="../media/image84.emf"/><Relationship Id="rId29" Type="http://schemas.openxmlformats.org/officeDocument/2006/relationships/customXml" Target="../ink/ink1272.xml"/><Relationship Id="rId24" Type="http://schemas.openxmlformats.org/officeDocument/2006/relationships/image" Target="../media/image1987.png"/><Relationship Id="rId40" Type="http://schemas.openxmlformats.org/officeDocument/2006/relationships/image" Target="../media/image1994.png"/><Relationship Id="rId45" Type="http://schemas.openxmlformats.org/officeDocument/2006/relationships/customXml" Target="../ink/ink1280.xml"/><Relationship Id="rId66" Type="http://schemas.openxmlformats.org/officeDocument/2006/relationships/image" Target="../media/image2004.png"/><Relationship Id="rId87" Type="http://schemas.openxmlformats.org/officeDocument/2006/relationships/customXml" Target="../ink/ink1301.xml"/><Relationship Id="rId110" Type="http://schemas.openxmlformats.org/officeDocument/2006/relationships/customXml" Target="../ink/ink1313.xml"/><Relationship Id="rId115" Type="http://schemas.openxmlformats.org/officeDocument/2006/relationships/image" Target="../media/image2026.png"/><Relationship Id="rId61" Type="http://schemas.openxmlformats.org/officeDocument/2006/relationships/customXml" Target="../ink/ink1288.xml"/><Relationship Id="rId82" Type="http://schemas.openxmlformats.org/officeDocument/2006/relationships/image" Target="../media/image2012.png"/><Relationship Id="rId19" Type="http://schemas.openxmlformats.org/officeDocument/2006/relationships/customXml" Target="../ink/ink1267.xml"/><Relationship Id="rId14" Type="http://schemas.openxmlformats.org/officeDocument/2006/relationships/image" Target="../media/image1982.png"/><Relationship Id="rId30" Type="http://schemas.openxmlformats.org/officeDocument/2006/relationships/image" Target="../media/image1989.png"/><Relationship Id="rId35" Type="http://schemas.openxmlformats.org/officeDocument/2006/relationships/customXml" Target="../ink/ink1275.xml"/><Relationship Id="rId56" Type="http://schemas.openxmlformats.org/officeDocument/2006/relationships/image" Target="../media/image2000.png"/><Relationship Id="rId77" Type="http://schemas.openxmlformats.org/officeDocument/2006/relationships/customXml" Target="../ink/ink1296.xml"/><Relationship Id="rId100" Type="http://schemas.openxmlformats.org/officeDocument/2006/relationships/customXml" Target="../ink/ink1308.xml"/><Relationship Id="rId105" Type="http://schemas.openxmlformats.org/officeDocument/2006/relationships/image" Target="../media/image2023.png"/><Relationship Id="rId8" Type="http://schemas.openxmlformats.org/officeDocument/2006/relationships/image" Target="../media/image90.emf"/><Relationship Id="rId51" Type="http://schemas.openxmlformats.org/officeDocument/2006/relationships/customXml" Target="../ink/ink1283.xml"/><Relationship Id="rId72" Type="http://schemas.openxmlformats.org/officeDocument/2006/relationships/image" Target="../media/image2007.png"/><Relationship Id="rId93" Type="http://schemas.openxmlformats.org/officeDocument/2006/relationships/customXml" Target="../ink/ink1304.xml"/><Relationship Id="rId98" Type="http://schemas.openxmlformats.org/officeDocument/2006/relationships/customXml" Target="../ink/ink1307.xml"/><Relationship Id="rId3" Type="http://schemas.openxmlformats.org/officeDocument/2006/relationships/image" Target="../media/image85.emf"/><Relationship Id="rId25" Type="http://schemas.openxmlformats.org/officeDocument/2006/relationships/customXml" Target="../ink/ink1270.xml"/><Relationship Id="rId46" Type="http://schemas.openxmlformats.org/officeDocument/2006/relationships/image" Target="../media/image1923.png"/><Relationship Id="rId67" Type="http://schemas.openxmlformats.org/officeDocument/2006/relationships/customXml" Target="../ink/ink1291.xml"/><Relationship Id="rId116" Type="http://schemas.openxmlformats.org/officeDocument/2006/relationships/customXml" Target="../ink/ink1316.xml"/><Relationship Id="rId20" Type="http://schemas.openxmlformats.org/officeDocument/2006/relationships/image" Target="../media/image1985.png"/><Relationship Id="rId41" Type="http://schemas.openxmlformats.org/officeDocument/2006/relationships/customXml" Target="../ink/ink1278.xml"/><Relationship Id="rId62" Type="http://schemas.openxmlformats.org/officeDocument/2006/relationships/image" Target="../media/image2003.png"/><Relationship Id="rId83" Type="http://schemas.openxmlformats.org/officeDocument/2006/relationships/customXml" Target="../ink/ink1299.xml"/><Relationship Id="rId88" Type="http://schemas.openxmlformats.org/officeDocument/2006/relationships/image" Target="../media/image2015.png"/><Relationship Id="rId111" Type="http://schemas.openxmlformats.org/officeDocument/2006/relationships/image" Target="../media/image2024.png"/><Relationship Id="rId15" Type="http://schemas.openxmlformats.org/officeDocument/2006/relationships/customXml" Target="../ink/ink1265.xml"/><Relationship Id="rId36" Type="http://schemas.openxmlformats.org/officeDocument/2006/relationships/image" Target="../media/image1992.png"/><Relationship Id="rId57" Type="http://schemas.openxmlformats.org/officeDocument/2006/relationships/customXml" Target="../ink/ink1286.xml"/><Relationship Id="rId106" Type="http://schemas.openxmlformats.org/officeDocument/2006/relationships/customXml" Target="../ink/ink1311.xml"/></Relationships>
</file>

<file path=ppt/slides/_rels/slide16.xml.rels><?xml version="1.0" encoding="UTF-8" standalone="yes"?>
<Relationships xmlns="http://schemas.openxmlformats.org/package/2006/relationships"><Relationship Id="rId117" Type="http://schemas.openxmlformats.org/officeDocument/2006/relationships/customXml" Target="../ink/ink1374.xml"/><Relationship Id="rId671" Type="http://schemas.openxmlformats.org/officeDocument/2006/relationships/customXml" Target="../ink/ink1645.xml"/><Relationship Id="rId21" Type="http://schemas.openxmlformats.org/officeDocument/2006/relationships/customXml" Target="../ink/ink1326.xml"/><Relationship Id="rId324" Type="http://schemas.openxmlformats.org/officeDocument/2006/relationships/customXml" Target="../ink/ink1471.xml"/><Relationship Id="rId531" Type="http://schemas.openxmlformats.org/officeDocument/2006/relationships/image" Target="../media/image2291.png"/><Relationship Id="rId629" Type="http://schemas.openxmlformats.org/officeDocument/2006/relationships/customXml" Target="../ink/ink1624.xml"/><Relationship Id="rId170" Type="http://schemas.openxmlformats.org/officeDocument/2006/relationships/customXml" Target="../ink/ink1400.xml"/><Relationship Id="rId268" Type="http://schemas.openxmlformats.org/officeDocument/2006/relationships/customXml" Target="../ink/ink1443.xml"/><Relationship Id="rId475" Type="http://schemas.openxmlformats.org/officeDocument/2006/relationships/image" Target="../media/image2263.png"/><Relationship Id="rId682" Type="http://schemas.openxmlformats.org/officeDocument/2006/relationships/image" Target="../media/image1068.png"/><Relationship Id="rId32" Type="http://schemas.openxmlformats.org/officeDocument/2006/relationships/image" Target="../media/image2043.png"/><Relationship Id="rId128" Type="http://schemas.openxmlformats.org/officeDocument/2006/relationships/image" Target="../media/image2090.png"/><Relationship Id="rId335" Type="http://schemas.openxmlformats.org/officeDocument/2006/relationships/image" Target="../media/image2194.png"/><Relationship Id="rId542" Type="http://schemas.openxmlformats.org/officeDocument/2006/relationships/customXml" Target="../ink/ink1580.xml"/><Relationship Id="rId181" Type="http://schemas.openxmlformats.org/officeDocument/2006/relationships/image" Target="../media/image2117.png"/><Relationship Id="rId402" Type="http://schemas.openxmlformats.org/officeDocument/2006/relationships/customXml" Target="../ink/ink1510.xml"/><Relationship Id="rId279" Type="http://schemas.openxmlformats.org/officeDocument/2006/relationships/image" Target="../media/image2166.png"/><Relationship Id="rId486" Type="http://schemas.openxmlformats.org/officeDocument/2006/relationships/customXml" Target="../ink/ink1552.xml"/><Relationship Id="rId43" Type="http://schemas.openxmlformats.org/officeDocument/2006/relationships/customXml" Target="../ink/ink1337.xml"/><Relationship Id="rId139" Type="http://schemas.openxmlformats.org/officeDocument/2006/relationships/customXml" Target="../ink/ink1385.xml"/><Relationship Id="rId346" Type="http://schemas.openxmlformats.org/officeDocument/2006/relationships/customXml" Target="../ink/ink1482.xml"/><Relationship Id="rId553" Type="http://schemas.openxmlformats.org/officeDocument/2006/relationships/image" Target="../media/image2301.png"/><Relationship Id="rId192" Type="http://schemas.openxmlformats.org/officeDocument/2006/relationships/customXml" Target="../ink/ink1411.xml"/><Relationship Id="rId413" Type="http://schemas.openxmlformats.org/officeDocument/2006/relationships/image" Target="../media/image2232.png"/><Relationship Id="rId497" Type="http://schemas.openxmlformats.org/officeDocument/2006/relationships/image" Target="../media/image2274.png"/><Relationship Id="rId620" Type="http://schemas.openxmlformats.org/officeDocument/2006/relationships/image" Target="../media/image2332.png"/><Relationship Id="rId357" Type="http://schemas.openxmlformats.org/officeDocument/2006/relationships/image" Target="../media/image2204.png"/><Relationship Id="rId54" Type="http://schemas.openxmlformats.org/officeDocument/2006/relationships/image" Target="../media/image2054.png"/><Relationship Id="rId217" Type="http://schemas.openxmlformats.org/officeDocument/2006/relationships/image" Target="../media/image2135.png"/><Relationship Id="rId564" Type="http://schemas.openxmlformats.org/officeDocument/2006/relationships/customXml" Target="../ink/ink1591.xml"/><Relationship Id="rId424" Type="http://schemas.openxmlformats.org/officeDocument/2006/relationships/customXml" Target="../ink/ink1521.xml"/><Relationship Id="rId631" Type="http://schemas.openxmlformats.org/officeDocument/2006/relationships/customXml" Target="../ink/ink1625.xml"/><Relationship Id="rId270" Type="http://schemas.openxmlformats.org/officeDocument/2006/relationships/customXml" Target="../ink/ink1444.xml"/><Relationship Id="rId65" Type="http://schemas.openxmlformats.org/officeDocument/2006/relationships/customXml" Target="../ink/ink1348.xml"/><Relationship Id="rId130" Type="http://schemas.openxmlformats.org/officeDocument/2006/relationships/image" Target="../media/image2091.png"/><Relationship Id="rId368" Type="http://schemas.openxmlformats.org/officeDocument/2006/relationships/customXml" Target="../ink/ink1493.xml"/><Relationship Id="rId575" Type="http://schemas.openxmlformats.org/officeDocument/2006/relationships/image" Target="../media/image2312.png"/><Relationship Id="rId228" Type="http://schemas.openxmlformats.org/officeDocument/2006/relationships/customXml" Target="../ink/ink1423.xml"/><Relationship Id="rId435" Type="http://schemas.openxmlformats.org/officeDocument/2006/relationships/image" Target="../media/image2243.png"/><Relationship Id="rId642" Type="http://schemas.openxmlformats.org/officeDocument/2006/relationships/image" Target="../media/image2343.png"/><Relationship Id="rId281" Type="http://schemas.openxmlformats.org/officeDocument/2006/relationships/image" Target="../media/image2167.png"/><Relationship Id="rId502" Type="http://schemas.openxmlformats.org/officeDocument/2006/relationships/customXml" Target="../ink/ink1560.xml"/><Relationship Id="rId76" Type="http://schemas.openxmlformats.org/officeDocument/2006/relationships/image" Target="../media/image2065.png"/><Relationship Id="rId141" Type="http://schemas.openxmlformats.org/officeDocument/2006/relationships/customXml" Target="../ink/ink1386.xml"/><Relationship Id="rId379" Type="http://schemas.openxmlformats.org/officeDocument/2006/relationships/image" Target="../media/image2215.png"/><Relationship Id="rId586" Type="http://schemas.openxmlformats.org/officeDocument/2006/relationships/customXml" Target="../ink/ink1602.xml"/><Relationship Id="rId7" Type="http://schemas.openxmlformats.org/officeDocument/2006/relationships/customXml" Target="../ink/ink1319.xml"/><Relationship Id="rId239" Type="http://schemas.openxmlformats.org/officeDocument/2006/relationships/image" Target="../media/image2146.png"/><Relationship Id="rId446" Type="http://schemas.openxmlformats.org/officeDocument/2006/relationships/customXml" Target="../ink/ink1532.xml"/><Relationship Id="rId653" Type="http://schemas.openxmlformats.org/officeDocument/2006/relationships/customXml" Target="../ink/ink1636.xml"/><Relationship Id="rId292" Type="http://schemas.openxmlformats.org/officeDocument/2006/relationships/customXml" Target="../ink/ink1455.xml"/><Relationship Id="rId306" Type="http://schemas.openxmlformats.org/officeDocument/2006/relationships/customXml" Target="../ink/ink1462.xml"/><Relationship Id="rId87" Type="http://schemas.openxmlformats.org/officeDocument/2006/relationships/customXml" Target="../ink/ink1359.xml"/><Relationship Id="rId513" Type="http://schemas.openxmlformats.org/officeDocument/2006/relationships/image" Target="../media/image2282.png"/><Relationship Id="rId597" Type="http://schemas.openxmlformats.org/officeDocument/2006/relationships/image" Target="../media/image2321.png"/><Relationship Id="rId152" Type="http://schemas.openxmlformats.org/officeDocument/2006/relationships/image" Target="../media/image2102.png"/><Relationship Id="rId457" Type="http://schemas.openxmlformats.org/officeDocument/2006/relationships/image" Target="../media/image2254.png"/><Relationship Id="rId664" Type="http://schemas.openxmlformats.org/officeDocument/2006/relationships/image" Target="../media/image2354.png"/><Relationship Id="rId14" Type="http://schemas.openxmlformats.org/officeDocument/2006/relationships/image" Target="../media/image2034.png"/><Relationship Id="rId317" Type="http://schemas.openxmlformats.org/officeDocument/2006/relationships/image" Target="../media/image2185.png"/><Relationship Id="rId524" Type="http://schemas.openxmlformats.org/officeDocument/2006/relationships/customXml" Target="../ink/ink1571.xml"/><Relationship Id="rId98" Type="http://schemas.openxmlformats.org/officeDocument/2006/relationships/image" Target="../media/image2076.png"/><Relationship Id="rId163" Type="http://schemas.openxmlformats.org/officeDocument/2006/relationships/image" Target="../media/image2108.png"/><Relationship Id="rId370" Type="http://schemas.openxmlformats.org/officeDocument/2006/relationships/customXml" Target="../ink/ink1494.xml"/><Relationship Id="rId230" Type="http://schemas.openxmlformats.org/officeDocument/2006/relationships/customXml" Target="../ink/ink1424.xml"/><Relationship Id="rId468" Type="http://schemas.openxmlformats.org/officeDocument/2006/relationships/customXml" Target="../ink/ink1543.xml"/><Relationship Id="rId675" Type="http://schemas.openxmlformats.org/officeDocument/2006/relationships/customXml" Target="../ink/ink1647.xml"/><Relationship Id="rId25" Type="http://schemas.openxmlformats.org/officeDocument/2006/relationships/customXml" Target="../ink/ink1328.xml"/><Relationship Id="rId328" Type="http://schemas.openxmlformats.org/officeDocument/2006/relationships/customXml" Target="../ink/ink1473.xml"/><Relationship Id="rId535" Type="http://schemas.openxmlformats.org/officeDocument/2006/relationships/image" Target="../media/image2293.png"/><Relationship Id="rId174" Type="http://schemas.openxmlformats.org/officeDocument/2006/relationships/customXml" Target="../ink/ink1402.xml"/><Relationship Id="rId381" Type="http://schemas.openxmlformats.org/officeDocument/2006/relationships/image" Target="../media/image2216.png"/><Relationship Id="rId602" Type="http://schemas.openxmlformats.org/officeDocument/2006/relationships/customXml" Target="../ink/ink1610.xml"/><Relationship Id="rId241" Type="http://schemas.openxmlformats.org/officeDocument/2006/relationships/image" Target="../media/image2147.png"/><Relationship Id="rId479" Type="http://schemas.openxmlformats.org/officeDocument/2006/relationships/image" Target="../media/image2265.png"/><Relationship Id="rId36" Type="http://schemas.openxmlformats.org/officeDocument/2006/relationships/image" Target="../media/image2045.png"/><Relationship Id="rId339" Type="http://schemas.openxmlformats.org/officeDocument/2006/relationships/image" Target="../media/image2196.png"/><Relationship Id="rId546" Type="http://schemas.openxmlformats.org/officeDocument/2006/relationships/customXml" Target="../ink/ink1582.xml"/><Relationship Id="rId101" Type="http://schemas.openxmlformats.org/officeDocument/2006/relationships/customXml" Target="../ink/ink1366.xml"/><Relationship Id="rId185" Type="http://schemas.openxmlformats.org/officeDocument/2006/relationships/image" Target="../media/image2119.png"/><Relationship Id="rId406" Type="http://schemas.openxmlformats.org/officeDocument/2006/relationships/customXml" Target="../ink/ink1512.xml"/><Relationship Id="rId392" Type="http://schemas.openxmlformats.org/officeDocument/2006/relationships/customXml" Target="../ink/ink1505.xml"/><Relationship Id="rId613" Type="http://schemas.openxmlformats.org/officeDocument/2006/relationships/customXml" Target="../ink/ink1616.xml"/><Relationship Id="rId252" Type="http://schemas.openxmlformats.org/officeDocument/2006/relationships/customXml" Target="../ink/ink1435.xml"/><Relationship Id="rId47" Type="http://schemas.openxmlformats.org/officeDocument/2006/relationships/customXml" Target="../ink/ink1339.xml"/><Relationship Id="rId112" Type="http://schemas.openxmlformats.org/officeDocument/2006/relationships/image" Target="../media/image2082.png"/><Relationship Id="rId557" Type="http://schemas.openxmlformats.org/officeDocument/2006/relationships/image" Target="../media/image2303.png"/><Relationship Id="rId196" Type="http://schemas.openxmlformats.org/officeDocument/2006/relationships/customXml" Target="../ink/ink1413.xml"/><Relationship Id="rId417" Type="http://schemas.openxmlformats.org/officeDocument/2006/relationships/image" Target="../media/image2234.png"/><Relationship Id="rId624" Type="http://schemas.openxmlformats.org/officeDocument/2006/relationships/image" Target="../media/image2334.png"/><Relationship Id="rId263" Type="http://schemas.openxmlformats.org/officeDocument/2006/relationships/image" Target="../media/image2158.png"/><Relationship Id="rId470" Type="http://schemas.openxmlformats.org/officeDocument/2006/relationships/customXml" Target="../ink/ink1544.xml"/><Relationship Id="rId58" Type="http://schemas.openxmlformats.org/officeDocument/2006/relationships/image" Target="../media/image2056.png"/><Relationship Id="rId123" Type="http://schemas.openxmlformats.org/officeDocument/2006/relationships/customXml" Target="../ink/ink1377.xml"/><Relationship Id="rId330" Type="http://schemas.openxmlformats.org/officeDocument/2006/relationships/customXml" Target="../ink/ink1474.xml"/><Relationship Id="rId568" Type="http://schemas.openxmlformats.org/officeDocument/2006/relationships/customXml" Target="../ink/ink1593.xml"/><Relationship Id="rId428" Type="http://schemas.openxmlformats.org/officeDocument/2006/relationships/customXml" Target="../ink/ink1523.xml"/><Relationship Id="rId635" Type="http://schemas.openxmlformats.org/officeDocument/2006/relationships/customXml" Target="../ink/ink1627.xml"/><Relationship Id="rId274" Type="http://schemas.openxmlformats.org/officeDocument/2006/relationships/customXml" Target="../ink/ink1446.xml"/><Relationship Id="rId481" Type="http://schemas.openxmlformats.org/officeDocument/2006/relationships/image" Target="../media/image2266.png"/><Relationship Id="rId69" Type="http://schemas.openxmlformats.org/officeDocument/2006/relationships/customXml" Target="../ink/ink1350.xml"/><Relationship Id="rId134" Type="http://schemas.openxmlformats.org/officeDocument/2006/relationships/image" Target="../media/image2093.png"/><Relationship Id="rId579" Type="http://schemas.openxmlformats.org/officeDocument/2006/relationships/image" Target="../media/image2314.png"/><Relationship Id="rId80" Type="http://schemas.openxmlformats.org/officeDocument/2006/relationships/image" Target="../media/image2067.png"/><Relationship Id="rId176" Type="http://schemas.openxmlformats.org/officeDocument/2006/relationships/customXml" Target="../ink/ink1403.xml"/><Relationship Id="rId341" Type="http://schemas.openxmlformats.org/officeDocument/2006/relationships/image" Target="../media/image487.png"/><Relationship Id="rId383" Type="http://schemas.openxmlformats.org/officeDocument/2006/relationships/image" Target="../media/image2217.png"/><Relationship Id="rId439" Type="http://schemas.openxmlformats.org/officeDocument/2006/relationships/image" Target="../media/image2245.png"/><Relationship Id="rId590" Type="http://schemas.openxmlformats.org/officeDocument/2006/relationships/customXml" Target="../ink/ink1604.xml"/><Relationship Id="rId604" Type="http://schemas.openxmlformats.org/officeDocument/2006/relationships/customXml" Target="../ink/ink1611.xml"/><Relationship Id="rId646" Type="http://schemas.openxmlformats.org/officeDocument/2006/relationships/image" Target="../media/image2345.png"/><Relationship Id="rId201" Type="http://schemas.openxmlformats.org/officeDocument/2006/relationships/image" Target="../media/image2127.png"/><Relationship Id="rId243" Type="http://schemas.openxmlformats.org/officeDocument/2006/relationships/image" Target="../media/image2148.png"/><Relationship Id="rId285" Type="http://schemas.openxmlformats.org/officeDocument/2006/relationships/image" Target="../media/image2169.png"/><Relationship Id="rId450" Type="http://schemas.openxmlformats.org/officeDocument/2006/relationships/customXml" Target="../ink/ink1534.xml"/><Relationship Id="rId506" Type="http://schemas.openxmlformats.org/officeDocument/2006/relationships/customXml" Target="../ink/ink1562.xml"/><Relationship Id="rId38" Type="http://schemas.openxmlformats.org/officeDocument/2006/relationships/image" Target="../media/image2046.png"/><Relationship Id="rId103" Type="http://schemas.openxmlformats.org/officeDocument/2006/relationships/customXml" Target="../ink/ink1367.xml"/><Relationship Id="rId310" Type="http://schemas.openxmlformats.org/officeDocument/2006/relationships/customXml" Target="../ink/ink1464.xml"/><Relationship Id="rId492" Type="http://schemas.openxmlformats.org/officeDocument/2006/relationships/customXml" Target="../ink/ink1555.xml"/><Relationship Id="rId548" Type="http://schemas.openxmlformats.org/officeDocument/2006/relationships/customXml" Target="../ink/ink1583.xml"/><Relationship Id="rId91" Type="http://schemas.openxmlformats.org/officeDocument/2006/relationships/customXml" Target="../ink/ink1361.xml"/><Relationship Id="rId145" Type="http://schemas.openxmlformats.org/officeDocument/2006/relationships/customXml" Target="../ink/ink1388.xml"/><Relationship Id="rId187" Type="http://schemas.openxmlformats.org/officeDocument/2006/relationships/image" Target="../media/image2120.png"/><Relationship Id="rId352" Type="http://schemas.openxmlformats.org/officeDocument/2006/relationships/customXml" Target="../ink/ink1485.xml"/><Relationship Id="rId394" Type="http://schemas.openxmlformats.org/officeDocument/2006/relationships/customXml" Target="../ink/ink1506.xml"/><Relationship Id="rId408" Type="http://schemas.openxmlformats.org/officeDocument/2006/relationships/customXml" Target="../ink/ink1513.xml"/><Relationship Id="rId615" Type="http://schemas.openxmlformats.org/officeDocument/2006/relationships/customXml" Target="../ink/ink1617.xml"/><Relationship Id="rId254" Type="http://schemas.openxmlformats.org/officeDocument/2006/relationships/customXml" Target="../ink/ink1436.xml"/><Relationship Id="rId657" Type="http://schemas.openxmlformats.org/officeDocument/2006/relationships/customXml" Target="../ink/ink1638.xml"/><Relationship Id="rId49" Type="http://schemas.openxmlformats.org/officeDocument/2006/relationships/customXml" Target="../ink/ink1340.xml"/><Relationship Id="rId114" Type="http://schemas.openxmlformats.org/officeDocument/2006/relationships/image" Target="../media/image2083.png"/><Relationship Id="rId296" Type="http://schemas.openxmlformats.org/officeDocument/2006/relationships/customXml" Target="../ink/ink1457.xml"/><Relationship Id="rId461" Type="http://schemas.openxmlformats.org/officeDocument/2006/relationships/image" Target="../media/image2256.png"/><Relationship Id="rId517" Type="http://schemas.openxmlformats.org/officeDocument/2006/relationships/image" Target="../media/image2284.png"/><Relationship Id="rId559" Type="http://schemas.openxmlformats.org/officeDocument/2006/relationships/image" Target="../media/image2304.png"/><Relationship Id="rId60" Type="http://schemas.openxmlformats.org/officeDocument/2006/relationships/image" Target="../media/image2057.png"/><Relationship Id="rId156" Type="http://schemas.openxmlformats.org/officeDocument/2006/relationships/customXml" Target="../ink/ink1393.xml"/><Relationship Id="rId198" Type="http://schemas.openxmlformats.org/officeDocument/2006/relationships/customXml" Target="../ink/ink1414.xml"/><Relationship Id="rId321" Type="http://schemas.openxmlformats.org/officeDocument/2006/relationships/image" Target="../media/image2187.png"/><Relationship Id="rId363" Type="http://schemas.openxmlformats.org/officeDocument/2006/relationships/image" Target="../media/image2207.png"/><Relationship Id="rId419" Type="http://schemas.openxmlformats.org/officeDocument/2006/relationships/image" Target="../media/image2235.png"/><Relationship Id="rId570" Type="http://schemas.openxmlformats.org/officeDocument/2006/relationships/customXml" Target="../ink/ink1594.xml"/><Relationship Id="rId626" Type="http://schemas.openxmlformats.org/officeDocument/2006/relationships/image" Target="../media/image2335.png"/><Relationship Id="rId223" Type="http://schemas.openxmlformats.org/officeDocument/2006/relationships/image" Target="../media/image2138.png"/><Relationship Id="rId430" Type="http://schemas.openxmlformats.org/officeDocument/2006/relationships/customXml" Target="../ink/ink1524.xml"/><Relationship Id="rId668" Type="http://schemas.openxmlformats.org/officeDocument/2006/relationships/image" Target="../media/image2356.png"/><Relationship Id="rId18" Type="http://schemas.openxmlformats.org/officeDocument/2006/relationships/image" Target="../media/image2036.png"/><Relationship Id="rId265" Type="http://schemas.openxmlformats.org/officeDocument/2006/relationships/image" Target="../media/image2159.png"/><Relationship Id="rId472" Type="http://schemas.openxmlformats.org/officeDocument/2006/relationships/customXml" Target="../ink/ink1545.xml"/><Relationship Id="rId528" Type="http://schemas.openxmlformats.org/officeDocument/2006/relationships/customXml" Target="../ink/ink1573.xml"/><Relationship Id="rId125" Type="http://schemas.openxmlformats.org/officeDocument/2006/relationships/customXml" Target="../ink/ink1378.xml"/><Relationship Id="rId167" Type="http://schemas.openxmlformats.org/officeDocument/2006/relationships/image" Target="../media/image2110.png"/><Relationship Id="rId332" Type="http://schemas.openxmlformats.org/officeDocument/2006/relationships/customXml" Target="../ink/ink1475.xml"/><Relationship Id="rId374" Type="http://schemas.openxmlformats.org/officeDocument/2006/relationships/customXml" Target="../ink/ink1496.xml"/><Relationship Id="rId581" Type="http://schemas.openxmlformats.org/officeDocument/2006/relationships/image" Target="../media/image2315.png"/><Relationship Id="rId71" Type="http://schemas.openxmlformats.org/officeDocument/2006/relationships/customXml" Target="../ink/ink1351.xml"/><Relationship Id="rId234" Type="http://schemas.openxmlformats.org/officeDocument/2006/relationships/customXml" Target="../ink/ink1426.xml"/><Relationship Id="rId637" Type="http://schemas.openxmlformats.org/officeDocument/2006/relationships/customXml" Target="../ink/ink1628.xml"/><Relationship Id="rId679" Type="http://schemas.openxmlformats.org/officeDocument/2006/relationships/customXml" Target="../ink/ink1649.xml"/><Relationship Id="rId2" Type="http://schemas.openxmlformats.org/officeDocument/2006/relationships/image" Target="../media/image972.png"/><Relationship Id="rId29" Type="http://schemas.openxmlformats.org/officeDocument/2006/relationships/customXml" Target="../ink/ink1330.xml"/><Relationship Id="rId276" Type="http://schemas.openxmlformats.org/officeDocument/2006/relationships/customXml" Target="../ink/ink1447.xml"/><Relationship Id="rId441" Type="http://schemas.openxmlformats.org/officeDocument/2006/relationships/image" Target="../media/image2246.png"/><Relationship Id="rId483" Type="http://schemas.openxmlformats.org/officeDocument/2006/relationships/image" Target="../media/image2267.png"/><Relationship Id="rId539" Type="http://schemas.openxmlformats.org/officeDocument/2006/relationships/image" Target="../media/image2294.png"/><Relationship Id="rId40" Type="http://schemas.openxmlformats.org/officeDocument/2006/relationships/image" Target="../media/image2047.png"/><Relationship Id="rId136" Type="http://schemas.openxmlformats.org/officeDocument/2006/relationships/image" Target="../media/image2094.png"/><Relationship Id="rId178" Type="http://schemas.openxmlformats.org/officeDocument/2006/relationships/customXml" Target="../ink/ink1404.xml"/><Relationship Id="rId301" Type="http://schemas.openxmlformats.org/officeDocument/2006/relationships/image" Target="../media/image2177.png"/><Relationship Id="rId343" Type="http://schemas.openxmlformats.org/officeDocument/2006/relationships/image" Target="../media/image2197.png"/><Relationship Id="rId550" Type="http://schemas.openxmlformats.org/officeDocument/2006/relationships/customXml" Target="../ink/ink1584.xml"/><Relationship Id="rId82" Type="http://schemas.openxmlformats.org/officeDocument/2006/relationships/image" Target="../media/image2068.png"/><Relationship Id="rId385" Type="http://schemas.openxmlformats.org/officeDocument/2006/relationships/image" Target="../media/image2218.png"/><Relationship Id="rId592" Type="http://schemas.openxmlformats.org/officeDocument/2006/relationships/customXml" Target="../ink/ink1605.xml"/><Relationship Id="rId606" Type="http://schemas.openxmlformats.org/officeDocument/2006/relationships/customXml" Target="../ink/ink1612.xml"/><Relationship Id="rId648" Type="http://schemas.openxmlformats.org/officeDocument/2006/relationships/image" Target="../media/image2346.png"/><Relationship Id="rId245" Type="http://schemas.openxmlformats.org/officeDocument/2006/relationships/image" Target="../media/image2149.png"/><Relationship Id="rId287" Type="http://schemas.openxmlformats.org/officeDocument/2006/relationships/image" Target="../media/image2170.png"/><Relationship Id="rId410" Type="http://schemas.openxmlformats.org/officeDocument/2006/relationships/customXml" Target="../ink/ink1514.xml"/><Relationship Id="rId452" Type="http://schemas.openxmlformats.org/officeDocument/2006/relationships/customXml" Target="../ink/ink1535.xml"/><Relationship Id="rId494" Type="http://schemas.openxmlformats.org/officeDocument/2006/relationships/customXml" Target="../ink/ink1556.xml"/><Relationship Id="rId508" Type="http://schemas.openxmlformats.org/officeDocument/2006/relationships/customXml" Target="../ink/ink1563.xml"/><Relationship Id="rId105" Type="http://schemas.openxmlformats.org/officeDocument/2006/relationships/customXml" Target="../ink/ink1368.xml"/><Relationship Id="rId147" Type="http://schemas.openxmlformats.org/officeDocument/2006/relationships/customXml" Target="../ink/ink1389.xml"/><Relationship Id="rId312" Type="http://schemas.openxmlformats.org/officeDocument/2006/relationships/customXml" Target="../ink/ink1465.xml"/><Relationship Id="rId354" Type="http://schemas.openxmlformats.org/officeDocument/2006/relationships/customXml" Target="../ink/ink1486.xml"/><Relationship Id="rId51" Type="http://schemas.openxmlformats.org/officeDocument/2006/relationships/customXml" Target="../ink/ink1341.xml"/><Relationship Id="rId93" Type="http://schemas.openxmlformats.org/officeDocument/2006/relationships/customXml" Target="../ink/ink1362.xml"/><Relationship Id="rId189" Type="http://schemas.openxmlformats.org/officeDocument/2006/relationships/image" Target="../media/image2121.png"/><Relationship Id="rId396" Type="http://schemas.openxmlformats.org/officeDocument/2006/relationships/customXml" Target="../ink/ink1507.xml"/><Relationship Id="rId561" Type="http://schemas.openxmlformats.org/officeDocument/2006/relationships/image" Target="../media/image2305.png"/><Relationship Id="rId617" Type="http://schemas.openxmlformats.org/officeDocument/2006/relationships/customXml" Target="../ink/ink1618.xml"/><Relationship Id="rId659" Type="http://schemas.openxmlformats.org/officeDocument/2006/relationships/customXml" Target="../ink/ink1639.xml"/><Relationship Id="rId256" Type="http://schemas.openxmlformats.org/officeDocument/2006/relationships/customXml" Target="../ink/ink1437.xml"/><Relationship Id="rId298" Type="http://schemas.openxmlformats.org/officeDocument/2006/relationships/customXml" Target="../ink/ink1458.xml"/><Relationship Id="rId421" Type="http://schemas.openxmlformats.org/officeDocument/2006/relationships/image" Target="../media/image2236.png"/><Relationship Id="rId463" Type="http://schemas.openxmlformats.org/officeDocument/2006/relationships/image" Target="../media/image2257.png"/><Relationship Id="rId519" Type="http://schemas.openxmlformats.org/officeDocument/2006/relationships/image" Target="../media/image2285.png"/><Relationship Id="rId670" Type="http://schemas.openxmlformats.org/officeDocument/2006/relationships/image" Target="../media/image973.png"/><Relationship Id="rId116" Type="http://schemas.openxmlformats.org/officeDocument/2006/relationships/image" Target="../media/image2084.png"/><Relationship Id="rId158" Type="http://schemas.openxmlformats.org/officeDocument/2006/relationships/customXml" Target="../ink/ink1394.xml"/><Relationship Id="rId323" Type="http://schemas.openxmlformats.org/officeDocument/2006/relationships/image" Target="../media/image2188.png"/><Relationship Id="rId530" Type="http://schemas.openxmlformats.org/officeDocument/2006/relationships/customXml" Target="../ink/ink1574.xml"/><Relationship Id="rId20" Type="http://schemas.openxmlformats.org/officeDocument/2006/relationships/image" Target="../media/image2037.png"/><Relationship Id="rId62" Type="http://schemas.openxmlformats.org/officeDocument/2006/relationships/image" Target="../media/image2058.png"/><Relationship Id="rId365" Type="http://schemas.openxmlformats.org/officeDocument/2006/relationships/image" Target="../media/image2208.png"/><Relationship Id="rId572" Type="http://schemas.openxmlformats.org/officeDocument/2006/relationships/customXml" Target="../ink/ink1595.xml"/><Relationship Id="rId628" Type="http://schemas.openxmlformats.org/officeDocument/2006/relationships/image" Target="../media/image2336.png"/><Relationship Id="rId225" Type="http://schemas.openxmlformats.org/officeDocument/2006/relationships/image" Target="../media/image2139.png"/><Relationship Id="rId267" Type="http://schemas.openxmlformats.org/officeDocument/2006/relationships/image" Target="../media/image2160.png"/><Relationship Id="rId432" Type="http://schemas.openxmlformats.org/officeDocument/2006/relationships/customXml" Target="../ink/ink1525.xml"/><Relationship Id="rId474" Type="http://schemas.openxmlformats.org/officeDocument/2006/relationships/customXml" Target="../ink/ink1546.xml"/><Relationship Id="rId127" Type="http://schemas.openxmlformats.org/officeDocument/2006/relationships/customXml" Target="../ink/ink1379.xml"/><Relationship Id="rId681" Type="http://schemas.openxmlformats.org/officeDocument/2006/relationships/customXml" Target="../ink/ink1650.xml"/><Relationship Id="rId31" Type="http://schemas.openxmlformats.org/officeDocument/2006/relationships/customXml" Target="../ink/ink1331.xml"/><Relationship Id="rId73" Type="http://schemas.openxmlformats.org/officeDocument/2006/relationships/customXml" Target="../ink/ink1352.xml"/><Relationship Id="rId169" Type="http://schemas.openxmlformats.org/officeDocument/2006/relationships/image" Target="../media/image2111.png"/><Relationship Id="rId334" Type="http://schemas.openxmlformats.org/officeDocument/2006/relationships/customXml" Target="../ink/ink1476.xml"/><Relationship Id="rId376" Type="http://schemas.openxmlformats.org/officeDocument/2006/relationships/customXml" Target="../ink/ink1497.xml"/><Relationship Id="rId541" Type="http://schemas.openxmlformats.org/officeDocument/2006/relationships/image" Target="../media/image2295.png"/><Relationship Id="rId583" Type="http://schemas.openxmlformats.org/officeDocument/2006/relationships/image" Target="../media/image2316.png"/><Relationship Id="rId639" Type="http://schemas.openxmlformats.org/officeDocument/2006/relationships/customXml" Target="../ink/ink1629.xml"/><Relationship Id="rId4" Type="http://schemas.openxmlformats.org/officeDocument/2006/relationships/image" Target="../media/image2029.png"/><Relationship Id="rId180" Type="http://schemas.openxmlformats.org/officeDocument/2006/relationships/customXml" Target="../ink/ink1405.xml"/><Relationship Id="rId236" Type="http://schemas.openxmlformats.org/officeDocument/2006/relationships/customXml" Target="../ink/ink1427.xml"/><Relationship Id="rId278" Type="http://schemas.openxmlformats.org/officeDocument/2006/relationships/customXml" Target="../ink/ink1448.xml"/><Relationship Id="rId401" Type="http://schemas.openxmlformats.org/officeDocument/2006/relationships/image" Target="../media/image2226.png"/><Relationship Id="rId443" Type="http://schemas.openxmlformats.org/officeDocument/2006/relationships/image" Target="../media/image2247.png"/><Relationship Id="rId650" Type="http://schemas.openxmlformats.org/officeDocument/2006/relationships/image" Target="../media/image1549.png"/><Relationship Id="rId303" Type="http://schemas.openxmlformats.org/officeDocument/2006/relationships/image" Target="../media/image2178.png"/><Relationship Id="rId485" Type="http://schemas.openxmlformats.org/officeDocument/2006/relationships/image" Target="../media/image2268.png"/><Relationship Id="rId42" Type="http://schemas.openxmlformats.org/officeDocument/2006/relationships/image" Target="../media/image2048.png"/><Relationship Id="rId84" Type="http://schemas.openxmlformats.org/officeDocument/2006/relationships/image" Target="../media/image2069.png"/><Relationship Id="rId138" Type="http://schemas.openxmlformats.org/officeDocument/2006/relationships/image" Target="../media/image2095.png"/><Relationship Id="rId345" Type="http://schemas.openxmlformats.org/officeDocument/2006/relationships/image" Target="../media/image2198.png"/><Relationship Id="rId387" Type="http://schemas.openxmlformats.org/officeDocument/2006/relationships/image" Target="../media/image2219.png"/><Relationship Id="rId510" Type="http://schemas.openxmlformats.org/officeDocument/2006/relationships/customXml" Target="../ink/ink1564.xml"/><Relationship Id="rId552" Type="http://schemas.openxmlformats.org/officeDocument/2006/relationships/customXml" Target="../ink/ink1585.xml"/><Relationship Id="rId594" Type="http://schemas.openxmlformats.org/officeDocument/2006/relationships/customXml" Target="../ink/ink1606.xml"/><Relationship Id="rId608" Type="http://schemas.openxmlformats.org/officeDocument/2006/relationships/customXml" Target="../ink/ink1613.xml"/><Relationship Id="rId191" Type="http://schemas.openxmlformats.org/officeDocument/2006/relationships/image" Target="../media/image2122.png"/><Relationship Id="rId247" Type="http://schemas.openxmlformats.org/officeDocument/2006/relationships/image" Target="../media/image2150.png"/><Relationship Id="rId412" Type="http://schemas.openxmlformats.org/officeDocument/2006/relationships/customXml" Target="../ink/ink1515.xml"/><Relationship Id="rId107" Type="http://schemas.openxmlformats.org/officeDocument/2006/relationships/customXml" Target="../ink/ink1369.xml"/><Relationship Id="rId289" Type="http://schemas.openxmlformats.org/officeDocument/2006/relationships/image" Target="../media/image2171.png"/><Relationship Id="rId454" Type="http://schemas.openxmlformats.org/officeDocument/2006/relationships/customXml" Target="../ink/ink1536.xml"/><Relationship Id="rId496" Type="http://schemas.openxmlformats.org/officeDocument/2006/relationships/customXml" Target="../ink/ink1557.xml"/><Relationship Id="rId661" Type="http://schemas.openxmlformats.org/officeDocument/2006/relationships/customXml" Target="../ink/ink1640.xml"/><Relationship Id="rId11" Type="http://schemas.openxmlformats.org/officeDocument/2006/relationships/customXml" Target="../ink/ink1321.xml"/><Relationship Id="rId53" Type="http://schemas.openxmlformats.org/officeDocument/2006/relationships/customXml" Target="../ink/ink1342.xml"/><Relationship Id="rId149" Type="http://schemas.openxmlformats.org/officeDocument/2006/relationships/customXml" Target="../ink/ink1390.xml"/><Relationship Id="rId314" Type="http://schemas.openxmlformats.org/officeDocument/2006/relationships/customXml" Target="../ink/ink1466.xml"/><Relationship Id="rId356" Type="http://schemas.openxmlformats.org/officeDocument/2006/relationships/customXml" Target="../ink/ink1487.xml"/><Relationship Id="rId398" Type="http://schemas.openxmlformats.org/officeDocument/2006/relationships/customXml" Target="../ink/ink1508.xml"/><Relationship Id="rId521" Type="http://schemas.openxmlformats.org/officeDocument/2006/relationships/image" Target="../media/image2286.png"/><Relationship Id="rId563" Type="http://schemas.openxmlformats.org/officeDocument/2006/relationships/image" Target="../media/image2306.png"/><Relationship Id="rId619" Type="http://schemas.openxmlformats.org/officeDocument/2006/relationships/customXml" Target="../ink/ink1619.xml"/><Relationship Id="rId95" Type="http://schemas.openxmlformats.org/officeDocument/2006/relationships/customXml" Target="../ink/ink1363.xml"/><Relationship Id="rId160" Type="http://schemas.openxmlformats.org/officeDocument/2006/relationships/customXml" Target="../ink/ink1395.xml"/><Relationship Id="rId216" Type="http://schemas.openxmlformats.org/officeDocument/2006/relationships/customXml" Target="../ink/ink1417.xml"/><Relationship Id="rId423" Type="http://schemas.openxmlformats.org/officeDocument/2006/relationships/image" Target="../media/image2237.png"/><Relationship Id="rId258" Type="http://schemas.openxmlformats.org/officeDocument/2006/relationships/customXml" Target="../ink/ink1438.xml"/><Relationship Id="rId465" Type="http://schemas.openxmlformats.org/officeDocument/2006/relationships/image" Target="../media/image2258.png"/><Relationship Id="rId630" Type="http://schemas.openxmlformats.org/officeDocument/2006/relationships/image" Target="../media/image2337.png"/><Relationship Id="rId672" Type="http://schemas.openxmlformats.org/officeDocument/2006/relationships/image" Target="../media/image974.png"/><Relationship Id="rId22" Type="http://schemas.openxmlformats.org/officeDocument/2006/relationships/image" Target="../media/image2038.png"/><Relationship Id="rId64" Type="http://schemas.openxmlformats.org/officeDocument/2006/relationships/image" Target="../media/image2059.png"/><Relationship Id="rId118" Type="http://schemas.openxmlformats.org/officeDocument/2006/relationships/image" Target="../media/image2085.png"/><Relationship Id="rId325" Type="http://schemas.openxmlformats.org/officeDocument/2006/relationships/image" Target="../media/image2189.png"/><Relationship Id="rId367" Type="http://schemas.openxmlformats.org/officeDocument/2006/relationships/image" Target="../media/image2209.png"/><Relationship Id="rId532" Type="http://schemas.openxmlformats.org/officeDocument/2006/relationships/customXml" Target="../ink/ink1575.xml"/><Relationship Id="rId574" Type="http://schemas.openxmlformats.org/officeDocument/2006/relationships/customXml" Target="../ink/ink1596.xml"/><Relationship Id="rId171" Type="http://schemas.openxmlformats.org/officeDocument/2006/relationships/image" Target="../media/image2112.png"/><Relationship Id="rId227" Type="http://schemas.openxmlformats.org/officeDocument/2006/relationships/image" Target="../media/image2140.png"/><Relationship Id="rId269" Type="http://schemas.openxmlformats.org/officeDocument/2006/relationships/image" Target="../media/image2161.png"/><Relationship Id="rId434" Type="http://schemas.openxmlformats.org/officeDocument/2006/relationships/customXml" Target="../ink/ink1526.xml"/><Relationship Id="rId476" Type="http://schemas.openxmlformats.org/officeDocument/2006/relationships/customXml" Target="../ink/ink1547.xml"/><Relationship Id="rId641" Type="http://schemas.openxmlformats.org/officeDocument/2006/relationships/customXml" Target="../ink/ink1630.xml"/><Relationship Id="rId683" Type="http://schemas.openxmlformats.org/officeDocument/2006/relationships/image" Target="../media/image1274.png"/><Relationship Id="rId33" Type="http://schemas.openxmlformats.org/officeDocument/2006/relationships/customXml" Target="../ink/ink1332.xml"/><Relationship Id="rId129" Type="http://schemas.openxmlformats.org/officeDocument/2006/relationships/customXml" Target="../ink/ink1380.xml"/><Relationship Id="rId280" Type="http://schemas.openxmlformats.org/officeDocument/2006/relationships/customXml" Target="../ink/ink1449.xml"/><Relationship Id="rId336" Type="http://schemas.openxmlformats.org/officeDocument/2006/relationships/customXml" Target="../ink/ink1477.xml"/><Relationship Id="rId501" Type="http://schemas.openxmlformats.org/officeDocument/2006/relationships/image" Target="../media/image2276.png"/><Relationship Id="rId543" Type="http://schemas.openxmlformats.org/officeDocument/2006/relationships/image" Target="../media/image2296.png"/><Relationship Id="rId75" Type="http://schemas.openxmlformats.org/officeDocument/2006/relationships/customXml" Target="../ink/ink1353.xml"/><Relationship Id="rId140" Type="http://schemas.openxmlformats.org/officeDocument/2006/relationships/image" Target="../media/image2096.png"/><Relationship Id="rId182" Type="http://schemas.openxmlformats.org/officeDocument/2006/relationships/customXml" Target="../ink/ink1406.xml"/><Relationship Id="rId378" Type="http://schemas.openxmlformats.org/officeDocument/2006/relationships/customXml" Target="../ink/ink1498.xml"/><Relationship Id="rId403" Type="http://schemas.openxmlformats.org/officeDocument/2006/relationships/image" Target="../media/image2227.png"/><Relationship Id="rId585" Type="http://schemas.openxmlformats.org/officeDocument/2006/relationships/image" Target="../media/image2317.png"/><Relationship Id="rId6" Type="http://schemas.openxmlformats.org/officeDocument/2006/relationships/image" Target="../media/image2030.png"/><Relationship Id="rId238" Type="http://schemas.openxmlformats.org/officeDocument/2006/relationships/customXml" Target="../ink/ink1428.xml"/><Relationship Id="rId445" Type="http://schemas.openxmlformats.org/officeDocument/2006/relationships/image" Target="../media/image2248.png"/><Relationship Id="rId487" Type="http://schemas.openxmlformats.org/officeDocument/2006/relationships/image" Target="../media/image2269.png"/><Relationship Id="rId610" Type="http://schemas.openxmlformats.org/officeDocument/2006/relationships/image" Target="../media/image2327.png"/><Relationship Id="rId652" Type="http://schemas.openxmlformats.org/officeDocument/2006/relationships/image" Target="../media/image2348.png"/><Relationship Id="rId291" Type="http://schemas.openxmlformats.org/officeDocument/2006/relationships/image" Target="../media/image2172.png"/><Relationship Id="rId305" Type="http://schemas.openxmlformats.org/officeDocument/2006/relationships/image" Target="../media/image2179.png"/><Relationship Id="rId347" Type="http://schemas.openxmlformats.org/officeDocument/2006/relationships/image" Target="../media/image2199.png"/><Relationship Id="rId512" Type="http://schemas.openxmlformats.org/officeDocument/2006/relationships/customXml" Target="../ink/ink1565.xml"/><Relationship Id="rId44" Type="http://schemas.openxmlformats.org/officeDocument/2006/relationships/image" Target="../media/image2049.png"/><Relationship Id="rId86" Type="http://schemas.openxmlformats.org/officeDocument/2006/relationships/image" Target="../media/image2070.png"/><Relationship Id="rId151" Type="http://schemas.openxmlformats.org/officeDocument/2006/relationships/customXml" Target="../ink/ink1391.xml"/><Relationship Id="rId389" Type="http://schemas.openxmlformats.org/officeDocument/2006/relationships/image" Target="../media/image2220.png"/><Relationship Id="rId554" Type="http://schemas.openxmlformats.org/officeDocument/2006/relationships/customXml" Target="../ink/ink1586.xml"/><Relationship Id="rId596" Type="http://schemas.openxmlformats.org/officeDocument/2006/relationships/customXml" Target="../ink/ink1607.xml"/><Relationship Id="rId193" Type="http://schemas.openxmlformats.org/officeDocument/2006/relationships/image" Target="../media/image2123.png"/><Relationship Id="rId249" Type="http://schemas.openxmlformats.org/officeDocument/2006/relationships/image" Target="../media/image2151.png"/><Relationship Id="rId414" Type="http://schemas.openxmlformats.org/officeDocument/2006/relationships/customXml" Target="../ink/ink1516.xml"/><Relationship Id="rId456" Type="http://schemas.openxmlformats.org/officeDocument/2006/relationships/customXml" Target="../ink/ink1537.xml"/><Relationship Id="rId498" Type="http://schemas.openxmlformats.org/officeDocument/2006/relationships/customXml" Target="../ink/ink1558.xml"/><Relationship Id="rId621" Type="http://schemas.openxmlformats.org/officeDocument/2006/relationships/customXml" Target="../ink/ink1620.xml"/><Relationship Id="rId663" Type="http://schemas.openxmlformats.org/officeDocument/2006/relationships/customXml" Target="../ink/ink1641.xml"/><Relationship Id="rId13" Type="http://schemas.openxmlformats.org/officeDocument/2006/relationships/customXml" Target="../ink/ink1322.xml"/><Relationship Id="rId109" Type="http://schemas.openxmlformats.org/officeDocument/2006/relationships/customXml" Target="../ink/ink1370.xml"/><Relationship Id="rId260" Type="http://schemas.openxmlformats.org/officeDocument/2006/relationships/customXml" Target="../ink/ink1439.xml"/><Relationship Id="rId316" Type="http://schemas.openxmlformats.org/officeDocument/2006/relationships/customXml" Target="../ink/ink1467.xml"/><Relationship Id="rId523" Type="http://schemas.openxmlformats.org/officeDocument/2006/relationships/image" Target="../media/image2287.png"/><Relationship Id="rId55" Type="http://schemas.openxmlformats.org/officeDocument/2006/relationships/customXml" Target="../ink/ink1343.xml"/><Relationship Id="rId97" Type="http://schemas.openxmlformats.org/officeDocument/2006/relationships/customXml" Target="../ink/ink1364.xml"/><Relationship Id="rId120" Type="http://schemas.openxmlformats.org/officeDocument/2006/relationships/image" Target="../media/image2086.png"/><Relationship Id="rId358" Type="http://schemas.openxmlformats.org/officeDocument/2006/relationships/customXml" Target="../ink/ink1488.xml"/><Relationship Id="rId565" Type="http://schemas.openxmlformats.org/officeDocument/2006/relationships/image" Target="../media/image2307.png"/><Relationship Id="rId162" Type="http://schemas.openxmlformats.org/officeDocument/2006/relationships/customXml" Target="../ink/ink1396.xml"/><Relationship Id="rId218" Type="http://schemas.openxmlformats.org/officeDocument/2006/relationships/customXml" Target="../ink/ink1418.xml"/><Relationship Id="rId425" Type="http://schemas.openxmlformats.org/officeDocument/2006/relationships/image" Target="../media/image2238.png"/><Relationship Id="rId467" Type="http://schemas.openxmlformats.org/officeDocument/2006/relationships/image" Target="../media/image2259.png"/><Relationship Id="rId632" Type="http://schemas.openxmlformats.org/officeDocument/2006/relationships/image" Target="../media/image2338.png"/><Relationship Id="rId271" Type="http://schemas.openxmlformats.org/officeDocument/2006/relationships/image" Target="../media/image2162.png"/><Relationship Id="rId674" Type="http://schemas.openxmlformats.org/officeDocument/2006/relationships/image" Target="../media/image980.png"/><Relationship Id="rId24" Type="http://schemas.openxmlformats.org/officeDocument/2006/relationships/image" Target="../media/image2039.png"/><Relationship Id="rId66" Type="http://schemas.openxmlformats.org/officeDocument/2006/relationships/image" Target="../media/image2060.png"/><Relationship Id="rId131" Type="http://schemas.openxmlformats.org/officeDocument/2006/relationships/customXml" Target="../ink/ink1381.xml"/><Relationship Id="rId327" Type="http://schemas.openxmlformats.org/officeDocument/2006/relationships/image" Target="../media/image2190.png"/><Relationship Id="rId369" Type="http://schemas.openxmlformats.org/officeDocument/2006/relationships/image" Target="../media/image2210.png"/><Relationship Id="rId534" Type="http://schemas.openxmlformats.org/officeDocument/2006/relationships/customXml" Target="../ink/ink1576.xml"/><Relationship Id="rId576" Type="http://schemas.openxmlformats.org/officeDocument/2006/relationships/customXml" Target="../ink/ink1597.xml"/><Relationship Id="rId173" Type="http://schemas.openxmlformats.org/officeDocument/2006/relationships/image" Target="../media/image2113.png"/><Relationship Id="rId229" Type="http://schemas.openxmlformats.org/officeDocument/2006/relationships/image" Target="../media/image2141.png"/><Relationship Id="rId380" Type="http://schemas.openxmlformats.org/officeDocument/2006/relationships/customXml" Target="../ink/ink1499.xml"/><Relationship Id="rId436" Type="http://schemas.openxmlformats.org/officeDocument/2006/relationships/customXml" Target="../ink/ink1527.xml"/><Relationship Id="rId601" Type="http://schemas.openxmlformats.org/officeDocument/2006/relationships/image" Target="../media/image2323.png"/><Relationship Id="rId643" Type="http://schemas.openxmlformats.org/officeDocument/2006/relationships/customXml" Target="../ink/ink1631.xml"/><Relationship Id="rId240" Type="http://schemas.openxmlformats.org/officeDocument/2006/relationships/customXml" Target="../ink/ink1429.xml"/><Relationship Id="rId478" Type="http://schemas.openxmlformats.org/officeDocument/2006/relationships/customXml" Target="../ink/ink1548.xml"/><Relationship Id="rId35" Type="http://schemas.openxmlformats.org/officeDocument/2006/relationships/customXml" Target="../ink/ink1333.xml"/><Relationship Id="rId77" Type="http://schemas.openxmlformats.org/officeDocument/2006/relationships/customXml" Target="../ink/ink1354.xml"/><Relationship Id="rId100" Type="http://schemas.openxmlformats.org/officeDocument/2006/relationships/image" Target="../media/image2077.png"/><Relationship Id="rId282" Type="http://schemas.openxmlformats.org/officeDocument/2006/relationships/customXml" Target="../ink/ink1450.xml"/><Relationship Id="rId338" Type="http://schemas.openxmlformats.org/officeDocument/2006/relationships/customXml" Target="../ink/ink1478.xml"/><Relationship Id="rId503" Type="http://schemas.openxmlformats.org/officeDocument/2006/relationships/image" Target="../media/image2277.png"/><Relationship Id="rId545" Type="http://schemas.openxmlformats.org/officeDocument/2006/relationships/image" Target="../media/image2297.png"/><Relationship Id="rId587" Type="http://schemas.openxmlformats.org/officeDocument/2006/relationships/image" Target="../media/image1377.png"/><Relationship Id="rId8" Type="http://schemas.openxmlformats.org/officeDocument/2006/relationships/image" Target="../media/image2031.png"/><Relationship Id="rId142" Type="http://schemas.openxmlformats.org/officeDocument/2006/relationships/image" Target="../media/image2097.png"/><Relationship Id="rId184" Type="http://schemas.openxmlformats.org/officeDocument/2006/relationships/customXml" Target="../ink/ink1407.xml"/><Relationship Id="rId391" Type="http://schemas.openxmlformats.org/officeDocument/2006/relationships/image" Target="../media/image2221.png"/><Relationship Id="rId405" Type="http://schemas.openxmlformats.org/officeDocument/2006/relationships/image" Target="../media/image2228.png"/><Relationship Id="rId447" Type="http://schemas.openxmlformats.org/officeDocument/2006/relationships/image" Target="../media/image2249.png"/><Relationship Id="rId612" Type="http://schemas.openxmlformats.org/officeDocument/2006/relationships/image" Target="../media/image2328.png"/><Relationship Id="rId251" Type="http://schemas.openxmlformats.org/officeDocument/2006/relationships/image" Target="../media/image2152.png"/><Relationship Id="rId489" Type="http://schemas.openxmlformats.org/officeDocument/2006/relationships/image" Target="../media/image2270.png"/><Relationship Id="rId654" Type="http://schemas.openxmlformats.org/officeDocument/2006/relationships/image" Target="../media/image2349.png"/><Relationship Id="rId46" Type="http://schemas.openxmlformats.org/officeDocument/2006/relationships/image" Target="../media/image2050.png"/><Relationship Id="rId293" Type="http://schemas.openxmlformats.org/officeDocument/2006/relationships/image" Target="../media/image2173.png"/><Relationship Id="rId307" Type="http://schemas.openxmlformats.org/officeDocument/2006/relationships/image" Target="../media/image2180.png"/><Relationship Id="rId349" Type="http://schemas.openxmlformats.org/officeDocument/2006/relationships/image" Target="../media/image2200.png"/><Relationship Id="rId514" Type="http://schemas.openxmlformats.org/officeDocument/2006/relationships/customXml" Target="../ink/ink1566.xml"/><Relationship Id="rId556" Type="http://schemas.openxmlformats.org/officeDocument/2006/relationships/customXml" Target="../ink/ink1587.xml"/><Relationship Id="rId88" Type="http://schemas.openxmlformats.org/officeDocument/2006/relationships/image" Target="../media/image2071.png"/><Relationship Id="rId111" Type="http://schemas.openxmlformats.org/officeDocument/2006/relationships/customXml" Target="../ink/ink1371.xml"/><Relationship Id="rId153" Type="http://schemas.openxmlformats.org/officeDocument/2006/relationships/customXml" Target="../ink/ink1392.xml"/><Relationship Id="rId195" Type="http://schemas.openxmlformats.org/officeDocument/2006/relationships/image" Target="../media/image2124.png"/><Relationship Id="rId360" Type="http://schemas.openxmlformats.org/officeDocument/2006/relationships/customXml" Target="../ink/ink1489.xml"/><Relationship Id="rId416" Type="http://schemas.openxmlformats.org/officeDocument/2006/relationships/customXml" Target="../ink/ink1517.xml"/><Relationship Id="rId598" Type="http://schemas.openxmlformats.org/officeDocument/2006/relationships/customXml" Target="../ink/ink1608.xml"/><Relationship Id="rId220" Type="http://schemas.openxmlformats.org/officeDocument/2006/relationships/customXml" Target="../ink/ink1419.xml"/><Relationship Id="rId458" Type="http://schemas.openxmlformats.org/officeDocument/2006/relationships/customXml" Target="../ink/ink1538.xml"/><Relationship Id="rId623" Type="http://schemas.openxmlformats.org/officeDocument/2006/relationships/customXml" Target="../ink/ink1621.xml"/><Relationship Id="rId665" Type="http://schemas.openxmlformats.org/officeDocument/2006/relationships/customXml" Target="../ink/ink1642.xml"/><Relationship Id="rId15" Type="http://schemas.openxmlformats.org/officeDocument/2006/relationships/customXml" Target="../ink/ink1323.xml"/><Relationship Id="rId57" Type="http://schemas.openxmlformats.org/officeDocument/2006/relationships/customXml" Target="../ink/ink1344.xml"/><Relationship Id="rId262" Type="http://schemas.openxmlformats.org/officeDocument/2006/relationships/customXml" Target="../ink/ink1440.xml"/><Relationship Id="rId318" Type="http://schemas.openxmlformats.org/officeDocument/2006/relationships/customXml" Target="../ink/ink1468.xml"/><Relationship Id="rId525" Type="http://schemas.openxmlformats.org/officeDocument/2006/relationships/image" Target="../media/image2288.png"/><Relationship Id="rId567" Type="http://schemas.openxmlformats.org/officeDocument/2006/relationships/image" Target="../media/image2308.png"/><Relationship Id="rId99" Type="http://schemas.openxmlformats.org/officeDocument/2006/relationships/customXml" Target="../ink/ink1365.xml"/><Relationship Id="rId122" Type="http://schemas.openxmlformats.org/officeDocument/2006/relationships/image" Target="../media/image2087.png"/><Relationship Id="rId164" Type="http://schemas.openxmlformats.org/officeDocument/2006/relationships/customXml" Target="../ink/ink1397.xml"/><Relationship Id="rId371" Type="http://schemas.openxmlformats.org/officeDocument/2006/relationships/image" Target="../media/image2211.png"/><Relationship Id="rId427" Type="http://schemas.openxmlformats.org/officeDocument/2006/relationships/image" Target="../media/image2239.png"/><Relationship Id="rId469" Type="http://schemas.openxmlformats.org/officeDocument/2006/relationships/image" Target="../media/image2260.png"/><Relationship Id="rId634" Type="http://schemas.openxmlformats.org/officeDocument/2006/relationships/image" Target="../media/image2339.png"/><Relationship Id="rId676" Type="http://schemas.openxmlformats.org/officeDocument/2006/relationships/image" Target="../media/image991.png"/><Relationship Id="rId26" Type="http://schemas.openxmlformats.org/officeDocument/2006/relationships/image" Target="../media/image2040.png"/><Relationship Id="rId231" Type="http://schemas.openxmlformats.org/officeDocument/2006/relationships/image" Target="../media/image2142.png"/><Relationship Id="rId273" Type="http://schemas.openxmlformats.org/officeDocument/2006/relationships/image" Target="../media/image2163.png"/><Relationship Id="rId329" Type="http://schemas.openxmlformats.org/officeDocument/2006/relationships/image" Target="../media/image2191.png"/><Relationship Id="rId480" Type="http://schemas.openxmlformats.org/officeDocument/2006/relationships/customXml" Target="../ink/ink1549.xml"/><Relationship Id="rId536" Type="http://schemas.openxmlformats.org/officeDocument/2006/relationships/customXml" Target="../ink/ink1577.xml"/><Relationship Id="rId68" Type="http://schemas.openxmlformats.org/officeDocument/2006/relationships/image" Target="../media/image2061.png"/><Relationship Id="rId133" Type="http://schemas.openxmlformats.org/officeDocument/2006/relationships/customXml" Target="../ink/ink1382.xml"/><Relationship Id="rId175" Type="http://schemas.openxmlformats.org/officeDocument/2006/relationships/image" Target="../media/image2114.png"/><Relationship Id="rId340" Type="http://schemas.openxmlformats.org/officeDocument/2006/relationships/customXml" Target="../ink/ink1479.xml"/><Relationship Id="rId578" Type="http://schemas.openxmlformats.org/officeDocument/2006/relationships/customXml" Target="../ink/ink1598.xml"/><Relationship Id="rId200" Type="http://schemas.openxmlformats.org/officeDocument/2006/relationships/customXml" Target="../ink/ink1415.xml"/><Relationship Id="rId382" Type="http://schemas.openxmlformats.org/officeDocument/2006/relationships/customXml" Target="../ink/ink1500.xml"/><Relationship Id="rId438" Type="http://schemas.openxmlformats.org/officeDocument/2006/relationships/customXml" Target="../ink/ink1528.xml"/><Relationship Id="rId603" Type="http://schemas.openxmlformats.org/officeDocument/2006/relationships/image" Target="../media/image2324.png"/><Relationship Id="rId645" Type="http://schemas.openxmlformats.org/officeDocument/2006/relationships/customXml" Target="../ink/ink1632.xml"/><Relationship Id="rId242" Type="http://schemas.openxmlformats.org/officeDocument/2006/relationships/customXml" Target="../ink/ink1430.xml"/><Relationship Id="rId284" Type="http://schemas.openxmlformats.org/officeDocument/2006/relationships/customXml" Target="../ink/ink1451.xml"/><Relationship Id="rId491" Type="http://schemas.openxmlformats.org/officeDocument/2006/relationships/image" Target="../media/image2271.png"/><Relationship Id="rId505" Type="http://schemas.openxmlformats.org/officeDocument/2006/relationships/image" Target="../media/image2278.png"/><Relationship Id="rId37" Type="http://schemas.openxmlformats.org/officeDocument/2006/relationships/customXml" Target="../ink/ink1334.xml"/><Relationship Id="rId79" Type="http://schemas.openxmlformats.org/officeDocument/2006/relationships/customXml" Target="../ink/ink1355.xml"/><Relationship Id="rId102" Type="http://schemas.openxmlformats.org/officeDocument/2006/relationships/image" Target="../media/image2078.png"/><Relationship Id="rId144" Type="http://schemas.openxmlformats.org/officeDocument/2006/relationships/image" Target="../media/image2098.png"/><Relationship Id="rId547" Type="http://schemas.openxmlformats.org/officeDocument/2006/relationships/image" Target="../media/image2298.png"/><Relationship Id="rId589" Type="http://schemas.openxmlformats.org/officeDocument/2006/relationships/image" Target="../media/image2318.png"/><Relationship Id="rId90" Type="http://schemas.openxmlformats.org/officeDocument/2006/relationships/image" Target="../media/image2072.png"/><Relationship Id="rId186" Type="http://schemas.openxmlformats.org/officeDocument/2006/relationships/customXml" Target="../ink/ink1408.xml"/><Relationship Id="rId351" Type="http://schemas.openxmlformats.org/officeDocument/2006/relationships/image" Target="../media/image2201.png"/><Relationship Id="rId393" Type="http://schemas.openxmlformats.org/officeDocument/2006/relationships/image" Target="../media/image2222.png"/><Relationship Id="rId407" Type="http://schemas.openxmlformats.org/officeDocument/2006/relationships/image" Target="../media/image2229.png"/><Relationship Id="rId449" Type="http://schemas.openxmlformats.org/officeDocument/2006/relationships/image" Target="../media/image2250.png"/><Relationship Id="rId614" Type="http://schemas.openxmlformats.org/officeDocument/2006/relationships/image" Target="../media/image2329.png"/><Relationship Id="rId656" Type="http://schemas.openxmlformats.org/officeDocument/2006/relationships/image" Target="../media/image2350.png"/><Relationship Id="rId253" Type="http://schemas.openxmlformats.org/officeDocument/2006/relationships/image" Target="../media/image2153.png"/><Relationship Id="rId295" Type="http://schemas.openxmlformats.org/officeDocument/2006/relationships/image" Target="../media/image2174.png"/><Relationship Id="rId309" Type="http://schemas.openxmlformats.org/officeDocument/2006/relationships/image" Target="../media/image2181.png"/><Relationship Id="rId460" Type="http://schemas.openxmlformats.org/officeDocument/2006/relationships/customXml" Target="../ink/ink1539.xml"/><Relationship Id="rId516" Type="http://schemas.openxmlformats.org/officeDocument/2006/relationships/customXml" Target="../ink/ink1567.xml"/><Relationship Id="rId48" Type="http://schemas.openxmlformats.org/officeDocument/2006/relationships/image" Target="../media/image2051.png"/><Relationship Id="rId113" Type="http://schemas.openxmlformats.org/officeDocument/2006/relationships/customXml" Target="../ink/ink1372.xml"/><Relationship Id="rId320" Type="http://schemas.openxmlformats.org/officeDocument/2006/relationships/customXml" Target="../ink/ink1469.xml"/><Relationship Id="rId558" Type="http://schemas.openxmlformats.org/officeDocument/2006/relationships/customXml" Target="../ink/ink1588.xml"/><Relationship Id="rId155" Type="http://schemas.openxmlformats.org/officeDocument/2006/relationships/image" Target="../media/image1548.png"/><Relationship Id="rId197" Type="http://schemas.openxmlformats.org/officeDocument/2006/relationships/image" Target="../media/image2125.png"/><Relationship Id="rId362" Type="http://schemas.openxmlformats.org/officeDocument/2006/relationships/customXml" Target="../ink/ink1490.xml"/><Relationship Id="rId418" Type="http://schemas.openxmlformats.org/officeDocument/2006/relationships/customXml" Target="../ink/ink1518.xml"/><Relationship Id="rId625" Type="http://schemas.openxmlformats.org/officeDocument/2006/relationships/customXml" Target="../ink/ink1622.xml"/><Relationship Id="rId222" Type="http://schemas.openxmlformats.org/officeDocument/2006/relationships/customXml" Target="../ink/ink1420.xml"/><Relationship Id="rId264" Type="http://schemas.openxmlformats.org/officeDocument/2006/relationships/customXml" Target="../ink/ink1441.xml"/><Relationship Id="rId471" Type="http://schemas.openxmlformats.org/officeDocument/2006/relationships/image" Target="../media/image2261.png"/><Relationship Id="rId667" Type="http://schemas.openxmlformats.org/officeDocument/2006/relationships/customXml" Target="../ink/ink1643.xml"/><Relationship Id="rId17" Type="http://schemas.openxmlformats.org/officeDocument/2006/relationships/customXml" Target="../ink/ink1324.xml"/><Relationship Id="rId59" Type="http://schemas.openxmlformats.org/officeDocument/2006/relationships/customXml" Target="../ink/ink1345.xml"/><Relationship Id="rId124" Type="http://schemas.openxmlformats.org/officeDocument/2006/relationships/image" Target="../media/image2088.png"/><Relationship Id="rId527" Type="http://schemas.openxmlformats.org/officeDocument/2006/relationships/image" Target="../media/image2289.png"/><Relationship Id="rId569" Type="http://schemas.openxmlformats.org/officeDocument/2006/relationships/image" Target="../media/image2309.png"/><Relationship Id="rId70" Type="http://schemas.openxmlformats.org/officeDocument/2006/relationships/image" Target="../media/image2062.png"/><Relationship Id="rId166" Type="http://schemas.openxmlformats.org/officeDocument/2006/relationships/customXml" Target="../ink/ink1398.xml"/><Relationship Id="rId331" Type="http://schemas.openxmlformats.org/officeDocument/2006/relationships/image" Target="../media/image2192.png"/><Relationship Id="rId373" Type="http://schemas.openxmlformats.org/officeDocument/2006/relationships/image" Target="../media/image2212.png"/><Relationship Id="rId429" Type="http://schemas.openxmlformats.org/officeDocument/2006/relationships/image" Target="../media/image2240.png"/><Relationship Id="rId580" Type="http://schemas.openxmlformats.org/officeDocument/2006/relationships/customXml" Target="../ink/ink1599.xml"/><Relationship Id="rId636" Type="http://schemas.openxmlformats.org/officeDocument/2006/relationships/image" Target="../media/image2340.png"/><Relationship Id="rId1" Type="http://schemas.openxmlformats.org/officeDocument/2006/relationships/slideLayout" Target="../slideLayouts/slideLayout7.xml"/><Relationship Id="rId233" Type="http://schemas.openxmlformats.org/officeDocument/2006/relationships/image" Target="../media/image2143.png"/><Relationship Id="rId440" Type="http://schemas.openxmlformats.org/officeDocument/2006/relationships/customXml" Target="../ink/ink1529.xml"/><Relationship Id="rId678" Type="http://schemas.openxmlformats.org/officeDocument/2006/relationships/image" Target="../media/image1004.png"/><Relationship Id="rId28" Type="http://schemas.openxmlformats.org/officeDocument/2006/relationships/image" Target="../media/image2041.png"/><Relationship Id="rId275" Type="http://schemas.openxmlformats.org/officeDocument/2006/relationships/image" Target="../media/image2164.png"/><Relationship Id="rId300" Type="http://schemas.openxmlformats.org/officeDocument/2006/relationships/customXml" Target="../ink/ink1459.xml"/><Relationship Id="rId482" Type="http://schemas.openxmlformats.org/officeDocument/2006/relationships/customXml" Target="../ink/ink1550.xml"/><Relationship Id="rId538" Type="http://schemas.openxmlformats.org/officeDocument/2006/relationships/customXml" Target="../ink/ink1578.xml"/><Relationship Id="rId81" Type="http://schemas.openxmlformats.org/officeDocument/2006/relationships/customXml" Target="../ink/ink1356.xml"/><Relationship Id="rId135" Type="http://schemas.openxmlformats.org/officeDocument/2006/relationships/customXml" Target="../ink/ink1383.xml"/><Relationship Id="rId177" Type="http://schemas.openxmlformats.org/officeDocument/2006/relationships/image" Target="../media/image2115.png"/><Relationship Id="rId342" Type="http://schemas.openxmlformats.org/officeDocument/2006/relationships/customXml" Target="../ink/ink1480.xml"/><Relationship Id="rId384" Type="http://schemas.openxmlformats.org/officeDocument/2006/relationships/customXml" Target="../ink/ink1501.xml"/><Relationship Id="rId591" Type="http://schemas.openxmlformats.org/officeDocument/2006/relationships/image" Target="../media/image2319.png"/><Relationship Id="rId605" Type="http://schemas.openxmlformats.org/officeDocument/2006/relationships/image" Target="../media/image2325.png"/><Relationship Id="rId202" Type="http://schemas.openxmlformats.org/officeDocument/2006/relationships/customXml" Target="../ink/ink1416.xml"/><Relationship Id="rId244" Type="http://schemas.openxmlformats.org/officeDocument/2006/relationships/customXml" Target="../ink/ink1431.xml"/><Relationship Id="rId647" Type="http://schemas.openxmlformats.org/officeDocument/2006/relationships/customXml" Target="../ink/ink1633.xml"/><Relationship Id="rId39" Type="http://schemas.openxmlformats.org/officeDocument/2006/relationships/customXml" Target="../ink/ink1335.xml"/><Relationship Id="rId286" Type="http://schemas.openxmlformats.org/officeDocument/2006/relationships/customXml" Target="../ink/ink1452.xml"/><Relationship Id="rId451" Type="http://schemas.openxmlformats.org/officeDocument/2006/relationships/image" Target="../media/image2251.png"/><Relationship Id="rId493" Type="http://schemas.openxmlformats.org/officeDocument/2006/relationships/image" Target="../media/image2272.png"/><Relationship Id="rId507" Type="http://schemas.openxmlformats.org/officeDocument/2006/relationships/image" Target="../media/image2279.png"/><Relationship Id="rId549" Type="http://schemas.openxmlformats.org/officeDocument/2006/relationships/image" Target="../media/image2299.png"/><Relationship Id="rId50" Type="http://schemas.openxmlformats.org/officeDocument/2006/relationships/image" Target="../media/image2052.png"/><Relationship Id="rId104" Type="http://schemas.openxmlformats.org/officeDocument/2006/relationships/image" Target="../media/image16040.png"/><Relationship Id="rId146" Type="http://schemas.openxmlformats.org/officeDocument/2006/relationships/image" Target="../media/image2099.png"/><Relationship Id="rId188" Type="http://schemas.openxmlformats.org/officeDocument/2006/relationships/customXml" Target="../ink/ink1409.xml"/><Relationship Id="rId311" Type="http://schemas.openxmlformats.org/officeDocument/2006/relationships/image" Target="../media/image2182.png"/><Relationship Id="rId353" Type="http://schemas.openxmlformats.org/officeDocument/2006/relationships/image" Target="../media/image2202.png"/><Relationship Id="rId395" Type="http://schemas.openxmlformats.org/officeDocument/2006/relationships/image" Target="../media/image2223.png"/><Relationship Id="rId409" Type="http://schemas.openxmlformats.org/officeDocument/2006/relationships/image" Target="../media/image2230.png"/><Relationship Id="rId560" Type="http://schemas.openxmlformats.org/officeDocument/2006/relationships/customXml" Target="../ink/ink1589.xml"/><Relationship Id="rId92" Type="http://schemas.openxmlformats.org/officeDocument/2006/relationships/image" Target="../media/image2073.png"/><Relationship Id="rId420" Type="http://schemas.openxmlformats.org/officeDocument/2006/relationships/customXml" Target="../ink/ink1519.xml"/><Relationship Id="rId616" Type="http://schemas.openxmlformats.org/officeDocument/2006/relationships/image" Target="../media/image2330.png"/><Relationship Id="rId658" Type="http://schemas.openxmlformats.org/officeDocument/2006/relationships/image" Target="../media/image2351.png"/><Relationship Id="rId255" Type="http://schemas.openxmlformats.org/officeDocument/2006/relationships/image" Target="../media/image2154.png"/><Relationship Id="rId297" Type="http://schemas.openxmlformats.org/officeDocument/2006/relationships/image" Target="../media/image2175.png"/><Relationship Id="rId462" Type="http://schemas.openxmlformats.org/officeDocument/2006/relationships/customXml" Target="../ink/ink1540.xml"/><Relationship Id="rId518" Type="http://schemas.openxmlformats.org/officeDocument/2006/relationships/customXml" Target="../ink/ink1568.xml"/><Relationship Id="rId115" Type="http://schemas.openxmlformats.org/officeDocument/2006/relationships/customXml" Target="../ink/ink1373.xml"/><Relationship Id="rId157" Type="http://schemas.openxmlformats.org/officeDocument/2006/relationships/image" Target="../media/image2105.png"/><Relationship Id="rId322" Type="http://schemas.openxmlformats.org/officeDocument/2006/relationships/customXml" Target="../ink/ink1470.xml"/><Relationship Id="rId364" Type="http://schemas.openxmlformats.org/officeDocument/2006/relationships/customXml" Target="../ink/ink1491.xml"/><Relationship Id="rId61" Type="http://schemas.openxmlformats.org/officeDocument/2006/relationships/customXml" Target="../ink/ink1346.xml"/><Relationship Id="rId199" Type="http://schemas.openxmlformats.org/officeDocument/2006/relationships/image" Target="../media/image2126.png"/><Relationship Id="rId571" Type="http://schemas.openxmlformats.org/officeDocument/2006/relationships/image" Target="../media/image2310.png"/><Relationship Id="rId627" Type="http://schemas.openxmlformats.org/officeDocument/2006/relationships/customXml" Target="../ink/ink1623.xml"/><Relationship Id="rId669" Type="http://schemas.openxmlformats.org/officeDocument/2006/relationships/customXml" Target="../ink/ink1644.xml"/><Relationship Id="rId19" Type="http://schemas.openxmlformats.org/officeDocument/2006/relationships/customXml" Target="../ink/ink1325.xml"/><Relationship Id="rId224" Type="http://schemas.openxmlformats.org/officeDocument/2006/relationships/customXml" Target="../ink/ink1421.xml"/><Relationship Id="rId266" Type="http://schemas.openxmlformats.org/officeDocument/2006/relationships/customXml" Target="../ink/ink1442.xml"/><Relationship Id="rId431" Type="http://schemas.openxmlformats.org/officeDocument/2006/relationships/image" Target="../media/image2241.png"/><Relationship Id="rId473" Type="http://schemas.openxmlformats.org/officeDocument/2006/relationships/image" Target="../media/image2262.png"/><Relationship Id="rId529" Type="http://schemas.openxmlformats.org/officeDocument/2006/relationships/image" Target="../media/image2290.png"/><Relationship Id="rId680" Type="http://schemas.openxmlformats.org/officeDocument/2006/relationships/image" Target="../media/image1005.png"/><Relationship Id="rId30" Type="http://schemas.openxmlformats.org/officeDocument/2006/relationships/image" Target="../media/image2042.png"/><Relationship Id="rId126" Type="http://schemas.openxmlformats.org/officeDocument/2006/relationships/image" Target="../media/image2089.png"/><Relationship Id="rId168" Type="http://schemas.openxmlformats.org/officeDocument/2006/relationships/customXml" Target="../ink/ink1399.xml"/><Relationship Id="rId333" Type="http://schemas.openxmlformats.org/officeDocument/2006/relationships/image" Target="../media/image2193.png"/><Relationship Id="rId540" Type="http://schemas.openxmlformats.org/officeDocument/2006/relationships/customXml" Target="../ink/ink1579.xml"/><Relationship Id="rId72" Type="http://schemas.openxmlformats.org/officeDocument/2006/relationships/image" Target="../media/image2063.png"/><Relationship Id="rId375" Type="http://schemas.openxmlformats.org/officeDocument/2006/relationships/image" Target="../media/image2213.png"/><Relationship Id="rId582" Type="http://schemas.openxmlformats.org/officeDocument/2006/relationships/customXml" Target="../ink/ink1600.xml"/><Relationship Id="rId638" Type="http://schemas.openxmlformats.org/officeDocument/2006/relationships/image" Target="../media/image2341.png"/><Relationship Id="rId3" Type="http://schemas.openxmlformats.org/officeDocument/2006/relationships/customXml" Target="../ink/ink1317.xml"/><Relationship Id="rId235" Type="http://schemas.openxmlformats.org/officeDocument/2006/relationships/image" Target="../media/image2144.png"/><Relationship Id="rId277" Type="http://schemas.openxmlformats.org/officeDocument/2006/relationships/image" Target="../media/image2165.png"/><Relationship Id="rId400" Type="http://schemas.openxmlformats.org/officeDocument/2006/relationships/customXml" Target="../ink/ink1509.xml"/><Relationship Id="rId442" Type="http://schemas.openxmlformats.org/officeDocument/2006/relationships/customXml" Target="../ink/ink1530.xml"/><Relationship Id="rId484" Type="http://schemas.openxmlformats.org/officeDocument/2006/relationships/customXml" Target="../ink/ink1551.xml"/><Relationship Id="rId137" Type="http://schemas.openxmlformats.org/officeDocument/2006/relationships/customXml" Target="../ink/ink1384.xml"/><Relationship Id="rId302" Type="http://schemas.openxmlformats.org/officeDocument/2006/relationships/customXml" Target="../ink/ink1460.xml"/><Relationship Id="rId344" Type="http://schemas.openxmlformats.org/officeDocument/2006/relationships/customXml" Target="../ink/ink1481.xml"/><Relationship Id="rId41" Type="http://schemas.openxmlformats.org/officeDocument/2006/relationships/customXml" Target="../ink/ink1336.xml"/><Relationship Id="rId83" Type="http://schemas.openxmlformats.org/officeDocument/2006/relationships/customXml" Target="../ink/ink1357.xml"/><Relationship Id="rId179" Type="http://schemas.openxmlformats.org/officeDocument/2006/relationships/image" Target="../media/image2116.png"/><Relationship Id="rId386" Type="http://schemas.openxmlformats.org/officeDocument/2006/relationships/customXml" Target="../ink/ink1502.xml"/><Relationship Id="rId551" Type="http://schemas.openxmlformats.org/officeDocument/2006/relationships/image" Target="../media/image2300.png"/><Relationship Id="rId593" Type="http://schemas.openxmlformats.org/officeDocument/2006/relationships/image" Target="../media/image2320.png"/><Relationship Id="rId607" Type="http://schemas.openxmlformats.org/officeDocument/2006/relationships/image" Target="../media/image2326.png"/><Relationship Id="rId649" Type="http://schemas.openxmlformats.org/officeDocument/2006/relationships/customXml" Target="../ink/ink1634.xml"/><Relationship Id="rId190" Type="http://schemas.openxmlformats.org/officeDocument/2006/relationships/customXml" Target="../ink/ink1410.xml"/><Relationship Id="rId246" Type="http://schemas.openxmlformats.org/officeDocument/2006/relationships/customXml" Target="../ink/ink1432.xml"/><Relationship Id="rId288" Type="http://schemas.openxmlformats.org/officeDocument/2006/relationships/customXml" Target="../ink/ink1453.xml"/><Relationship Id="rId411" Type="http://schemas.openxmlformats.org/officeDocument/2006/relationships/image" Target="../media/image2231.png"/><Relationship Id="rId453" Type="http://schemas.openxmlformats.org/officeDocument/2006/relationships/image" Target="../media/image2252.png"/><Relationship Id="rId509" Type="http://schemas.openxmlformats.org/officeDocument/2006/relationships/image" Target="../media/image2280.png"/><Relationship Id="rId660" Type="http://schemas.openxmlformats.org/officeDocument/2006/relationships/image" Target="../media/image2352.png"/><Relationship Id="rId106" Type="http://schemas.openxmlformats.org/officeDocument/2006/relationships/image" Target="../media/image2079.png"/><Relationship Id="rId313" Type="http://schemas.openxmlformats.org/officeDocument/2006/relationships/image" Target="../media/image2183.png"/><Relationship Id="rId495" Type="http://schemas.openxmlformats.org/officeDocument/2006/relationships/image" Target="../media/image2273.png"/><Relationship Id="rId10" Type="http://schemas.openxmlformats.org/officeDocument/2006/relationships/image" Target="../media/image2032.png"/><Relationship Id="rId52" Type="http://schemas.openxmlformats.org/officeDocument/2006/relationships/image" Target="../media/image2053.png"/><Relationship Id="rId94" Type="http://schemas.openxmlformats.org/officeDocument/2006/relationships/image" Target="../media/image2074.png"/><Relationship Id="rId148" Type="http://schemas.openxmlformats.org/officeDocument/2006/relationships/image" Target="../media/image2100.png"/><Relationship Id="rId355" Type="http://schemas.openxmlformats.org/officeDocument/2006/relationships/image" Target="../media/image2203.png"/><Relationship Id="rId397" Type="http://schemas.openxmlformats.org/officeDocument/2006/relationships/image" Target="../media/image2224.png"/><Relationship Id="rId520" Type="http://schemas.openxmlformats.org/officeDocument/2006/relationships/customXml" Target="../ink/ink1569.xml"/><Relationship Id="rId562" Type="http://schemas.openxmlformats.org/officeDocument/2006/relationships/customXml" Target="../ink/ink1590.xml"/><Relationship Id="rId618" Type="http://schemas.openxmlformats.org/officeDocument/2006/relationships/image" Target="../media/image2331.png"/><Relationship Id="rId215" Type="http://schemas.openxmlformats.org/officeDocument/2006/relationships/image" Target="../media/image2134.png"/><Relationship Id="rId257" Type="http://schemas.openxmlformats.org/officeDocument/2006/relationships/image" Target="../media/image2155.png"/><Relationship Id="rId422" Type="http://schemas.openxmlformats.org/officeDocument/2006/relationships/customXml" Target="../ink/ink1520.xml"/><Relationship Id="rId464" Type="http://schemas.openxmlformats.org/officeDocument/2006/relationships/customXml" Target="../ink/ink1541.xml"/><Relationship Id="rId299" Type="http://schemas.openxmlformats.org/officeDocument/2006/relationships/image" Target="../media/image2176.png"/><Relationship Id="rId63" Type="http://schemas.openxmlformats.org/officeDocument/2006/relationships/customXml" Target="../ink/ink1347.xml"/><Relationship Id="rId159" Type="http://schemas.openxmlformats.org/officeDocument/2006/relationships/image" Target="../media/image2106.png"/><Relationship Id="rId366" Type="http://schemas.openxmlformats.org/officeDocument/2006/relationships/customXml" Target="../ink/ink1492.xml"/><Relationship Id="rId573" Type="http://schemas.openxmlformats.org/officeDocument/2006/relationships/image" Target="../media/image2311.png"/><Relationship Id="rId226" Type="http://schemas.openxmlformats.org/officeDocument/2006/relationships/customXml" Target="../ink/ink1422.xml"/><Relationship Id="rId433" Type="http://schemas.openxmlformats.org/officeDocument/2006/relationships/image" Target="../media/image2242.png"/><Relationship Id="rId640" Type="http://schemas.openxmlformats.org/officeDocument/2006/relationships/image" Target="../media/image2342.png"/><Relationship Id="rId74" Type="http://schemas.openxmlformats.org/officeDocument/2006/relationships/image" Target="../media/image2064.png"/><Relationship Id="rId377" Type="http://schemas.openxmlformats.org/officeDocument/2006/relationships/image" Target="../media/image2214.png"/><Relationship Id="rId500" Type="http://schemas.openxmlformats.org/officeDocument/2006/relationships/customXml" Target="../ink/ink1559.xml"/><Relationship Id="rId584" Type="http://schemas.openxmlformats.org/officeDocument/2006/relationships/customXml" Target="../ink/ink1601.xml"/><Relationship Id="rId5" Type="http://schemas.openxmlformats.org/officeDocument/2006/relationships/customXml" Target="../ink/ink1318.xml"/><Relationship Id="rId237" Type="http://schemas.openxmlformats.org/officeDocument/2006/relationships/image" Target="../media/image2145.png"/><Relationship Id="rId444" Type="http://schemas.openxmlformats.org/officeDocument/2006/relationships/customXml" Target="../ink/ink1531.xml"/><Relationship Id="rId651" Type="http://schemas.openxmlformats.org/officeDocument/2006/relationships/customXml" Target="../ink/ink1635.xml"/><Relationship Id="rId290" Type="http://schemas.openxmlformats.org/officeDocument/2006/relationships/customXml" Target="../ink/ink1454.xml"/><Relationship Id="rId304" Type="http://schemas.openxmlformats.org/officeDocument/2006/relationships/customXml" Target="../ink/ink1461.xml"/><Relationship Id="rId388" Type="http://schemas.openxmlformats.org/officeDocument/2006/relationships/customXml" Target="../ink/ink1503.xml"/><Relationship Id="rId511" Type="http://schemas.openxmlformats.org/officeDocument/2006/relationships/image" Target="../media/image2281.png"/><Relationship Id="rId609" Type="http://schemas.openxmlformats.org/officeDocument/2006/relationships/customXml" Target="../ink/ink1614.xml"/><Relationship Id="rId85" Type="http://schemas.openxmlformats.org/officeDocument/2006/relationships/customXml" Target="../ink/ink1358.xml"/><Relationship Id="rId150" Type="http://schemas.openxmlformats.org/officeDocument/2006/relationships/image" Target="../media/image2101.png"/><Relationship Id="rId595" Type="http://schemas.openxmlformats.org/officeDocument/2006/relationships/image" Target="../media/image679.png"/><Relationship Id="rId248" Type="http://schemas.openxmlformats.org/officeDocument/2006/relationships/customXml" Target="../ink/ink1433.xml"/><Relationship Id="rId455" Type="http://schemas.openxmlformats.org/officeDocument/2006/relationships/image" Target="../media/image2253.png"/><Relationship Id="rId662" Type="http://schemas.openxmlformats.org/officeDocument/2006/relationships/image" Target="../media/image2353.png"/><Relationship Id="rId12" Type="http://schemas.openxmlformats.org/officeDocument/2006/relationships/image" Target="../media/image2033.png"/><Relationship Id="rId108" Type="http://schemas.openxmlformats.org/officeDocument/2006/relationships/image" Target="../media/image2080.png"/><Relationship Id="rId315" Type="http://schemas.openxmlformats.org/officeDocument/2006/relationships/image" Target="../media/image2184.png"/><Relationship Id="rId522" Type="http://schemas.openxmlformats.org/officeDocument/2006/relationships/customXml" Target="../ink/ink1570.xml"/><Relationship Id="rId96" Type="http://schemas.openxmlformats.org/officeDocument/2006/relationships/image" Target="../media/image2075.png"/><Relationship Id="rId161" Type="http://schemas.openxmlformats.org/officeDocument/2006/relationships/image" Target="../media/image2107.png"/><Relationship Id="rId399" Type="http://schemas.openxmlformats.org/officeDocument/2006/relationships/image" Target="../media/image2225.png"/><Relationship Id="rId259" Type="http://schemas.openxmlformats.org/officeDocument/2006/relationships/image" Target="../media/image2156.png"/><Relationship Id="rId466" Type="http://schemas.openxmlformats.org/officeDocument/2006/relationships/customXml" Target="../ink/ink1542.xml"/><Relationship Id="rId673" Type="http://schemas.openxmlformats.org/officeDocument/2006/relationships/customXml" Target="../ink/ink1646.xml"/><Relationship Id="rId23" Type="http://schemas.openxmlformats.org/officeDocument/2006/relationships/customXml" Target="../ink/ink1327.xml"/><Relationship Id="rId119" Type="http://schemas.openxmlformats.org/officeDocument/2006/relationships/customXml" Target="../ink/ink1375.xml"/><Relationship Id="rId326" Type="http://schemas.openxmlformats.org/officeDocument/2006/relationships/customXml" Target="../ink/ink1472.xml"/><Relationship Id="rId533" Type="http://schemas.openxmlformats.org/officeDocument/2006/relationships/image" Target="../media/image2292.png"/><Relationship Id="rId172" Type="http://schemas.openxmlformats.org/officeDocument/2006/relationships/customXml" Target="../ink/ink1401.xml"/><Relationship Id="rId477" Type="http://schemas.openxmlformats.org/officeDocument/2006/relationships/image" Target="../media/image2264.png"/><Relationship Id="rId600" Type="http://schemas.openxmlformats.org/officeDocument/2006/relationships/customXml" Target="../ink/ink1609.xml"/><Relationship Id="rId684" Type="http://schemas.openxmlformats.org/officeDocument/2006/relationships/image" Target="../media/image1318.png"/><Relationship Id="rId337" Type="http://schemas.openxmlformats.org/officeDocument/2006/relationships/image" Target="../media/image2195.png"/><Relationship Id="rId34" Type="http://schemas.openxmlformats.org/officeDocument/2006/relationships/image" Target="../media/image2044.png"/><Relationship Id="rId544" Type="http://schemas.openxmlformats.org/officeDocument/2006/relationships/customXml" Target="../ink/ink1581.xml"/><Relationship Id="rId183" Type="http://schemas.openxmlformats.org/officeDocument/2006/relationships/image" Target="../media/image2118.png"/><Relationship Id="rId390" Type="http://schemas.openxmlformats.org/officeDocument/2006/relationships/customXml" Target="../ink/ink1504.xml"/><Relationship Id="rId404" Type="http://schemas.openxmlformats.org/officeDocument/2006/relationships/customXml" Target="../ink/ink1511.xml"/><Relationship Id="rId611" Type="http://schemas.openxmlformats.org/officeDocument/2006/relationships/customXml" Target="../ink/ink1615.xml"/><Relationship Id="rId250" Type="http://schemas.openxmlformats.org/officeDocument/2006/relationships/customXml" Target="../ink/ink1434.xml"/><Relationship Id="rId488" Type="http://schemas.openxmlformats.org/officeDocument/2006/relationships/customXml" Target="../ink/ink1553.xml"/><Relationship Id="rId45" Type="http://schemas.openxmlformats.org/officeDocument/2006/relationships/customXml" Target="../ink/ink1338.xml"/><Relationship Id="rId110" Type="http://schemas.openxmlformats.org/officeDocument/2006/relationships/image" Target="../media/image2081.png"/><Relationship Id="rId348" Type="http://schemas.openxmlformats.org/officeDocument/2006/relationships/customXml" Target="../ink/ink1483.xml"/><Relationship Id="rId555" Type="http://schemas.openxmlformats.org/officeDocument/2006/relationships/image" Target="../media/image2302.png"/><Relationship Id="rId194" Type="http://schemas.openxmlformats.org/officeDocument/2006/relationships/customXml" Target="../ink/ink1412.xml"/><Relationship Id="rId415" Type="http://schemas.openxmlformats.org/officeDocument/2006/relationships/image" Target="../media/image2233.png"/><Relationship Id="rId622" Type="http://schemas.openxmlformats.org/officeDocument/2006/relationships/image" Target="../media/image2333.png"/><Relationship Id="rId261" Type="http://schemas.openxmlformats.org/officeDocument/2006/relationships/image" Target="../media/image2157.png"/><Relationship Id="rId499" Type="http://schemas.openxmlformats.org/officeDocument/2006/relationships/image" Target="../media/image2275.png"/><Relationship Id="rId56" Type="http://schemas.openxmlformats.org/officeDocument/2006/relationships/image" Target="../media/image2055.png"/><Relationship Id="rId359" Type="http://schemas.openxmlformats.org/officeDocument/2006/relationships/image" Target="../media/image2205.png"/><Relationship Id="rId566" Type="http://schemas.openxmlformats.org/officeDocument/2006/relationships/customXml" Target="../ink/ink1592.xml"/><Relationship Id="rId121" Type="http://schemas.openxmlformats.org/officeDocument/2006/relationships/customXml" Target="../ink/ink1376.xml"/><Relationship Id="rId219" Type="http://schemas.openxmlformats.org/officeDocument/2006/relationships/image" Target="../media/image2136.png"/><Relationship Id="rId426" Type="http://schemas.openxmlformats.org/officeDocument/2006/relationships/customXml" Target="../ink/ink1522.xml"/><Relationship Id="rId633" Type="http://schemas.openxmlformats.org/officeDocument/2006/relationships/customXml" Target="../ink/ink1626.xml"/><Relationship Id="rId67" Type="http://schemas.openxmlformats.org/officeDocument/2006/relationships/customXml" Target="../ink/ink1349.xml"/><Relationship Id="rId272" Type="http://schemas.openxmlformats.org/officeDocument/2006/relationships/customXml" Target="../ink/ink1445.xml"/><Relationship Id="rId577" Type="http://schemas.openxmlformats.org/officeDocument/2006/relationships/image" Target="../media/image2313.png"/><Relationship Id="rId132" Type="http://schemas.openxmlformats.org/officeDocument/2006/relationships/image" Target="../media/image2092.png"/><Relationship Id="rId437" Type="http://schemas.openxmlformats.org/officeDocument/2006/relationships/image" Target="../media/image2244.png"/><Relationship Id="rId644" Type="http://schemas.openxmlformats.org/officeDocument/2006/relationships/image" Target="../media/image2344.png"/><Relationship Id="rId283" Type="http://schemas.openxmlformats.org/officeDocument/2006/relationships/image" Target="../media/image2168.png"/><Relationship Id="rId490" Type="http://schemas.openxmlformats.org/officeDocument/2006/relationships/customXml" Target="../ink/ink1554.xml"/><Relationship Id="rId504" Type="http://schemas.openxmlformats.org/officeDocument/2006/relationships/customXml" Target="../ink/ink1561.xml"/><Relationship Id="rId78" Type="http://schemas.openxmlformats.org/officeDocument/2006/relationships/image" Target="../media/image2066.png"/><Relationship Id="rId143" Type="http://schemas.openxmlformats.org/officeDocument/2006/relationships/customXml" Target="../ink/ink1387.xml"/><Relationship Id="rId350" Type="http://schemas.openxmlformats.org/officeDocument/2006/relationships/customXml" Target="../ink/ink1484.xml"/><Relationship Id="rId588" Type="http://schemas.openxmlformats.org/officeDocument/2006/relationships/customXml" Target="../ink/ink1603.xml"/><Relationship Id="rId9" Type="http://schemas.openxmlformats.org/officeDocument/2006/relationships/customXml" Target="../ink/ink1320.xml"/><Relationship Id="rId448" Type="http://schemas.openxmlformats.org/officeDocument/2006/relationships/customXml" Target="../ink/ink1533.xml"/><Relationship Id="rId655" Type="http://schemas.openxmlformats.org/officeDocument/2006/relationships/customXml" Target="../ink/ink1637.xml"/><Relationship Id="rId294" Type="http://schemas.openxmlformats.org/officeDocument/2006/relationships/customXml" Target="../ink/ink1456.xml"/><Relationship Id="rId308" Type="http://schemas.openxmlformats.org/officeDocument/2006/relationships/customXml" Target="../ink/ink1463.xml"/><Relationship Id="rId515" Type="http://schemas.openxmlformats.org/officeDocument/2006/relationships/image" Target="../media/image2283.png"/><Relationship Id="rId89" Type="http://schemas.openxmlformats.org/officeDocument/2006/relationships/customXml" Target="../ink/ink1360.xml"/><Relationship Id="rId154" Type="http://schemas.openxmlformats.org/officeDocument/2006/relationships/image" Target="../media/image2103.png"/><Relationship Id="rId361" Type="http://schemas.openxmlformats.org/officeDocument/2006/relationships/image" Target="../media/image2206.png"/><Relationship Id="rId599" Type="http://schemas.openxmlformats.org/officeDocument/2006/relationships/image" Target="../media/image2322.png"/><Relationship Id="rId459" Type="http://schemas.openxmlformats.org/officeDocument/2006/relationships/image" Target="../media/image2255.png"/><Relationship Id="rId666" Type="http://schemas.openxmlformats.org/officeDocument/2006/relationships/image" Target="../media/image2355.png"/><Relationship Id="rId16" Type="http://schemas.openxmlformats.org/officeDocument/2006/relationships/image" Target="../media/image2035.png"/><Relationship Id="rId221" Type="http://schemas.openxmlformats.org/officeDocument/2006/relationships/image" Target="../media/image2137.png"/><Relationship Id="rId319" Type="http://schemas.openxmlformats.org/officeDocument/2006/relationships/image" Target="../media/image2186.png"/><Relationship Id="rId526" Type="http://schemas.openxmlformats.org/officeDocument/2006/relationships/customXml" Target="../ink/ink1572.xml"/><Relationship Id="rId165" Type="http://schemas.openxmlformats.org/officeDocument/2006/relationships/image" Target="../media/image2109.png"/><Relationship Id="rId372" Type="http://schemas.openxmlformats.org/officeDocument/2006/relationships/customXml" Target="../ink/ink1495.xml"/><Relationship Id="rId677" Type="http://schemas.openxmlformats.org/officeDocument/2006/relationships/customXml" Target="../ink/ink1648.xml"/><Relationship Id="rId232" Type="http://schemas.openxmlformats.org/officeDocument/2006/relationships/customXml" Target="../ink/ink1425.xml"/><Relationship Id="rId27" Type="http://schemas.openxmlformats.org/officeDocument/2006/relationships/customXml" Target="../ink/ink1329.xml"/><Relationship Id="rId537" Type="http://schemas.openxmlformats.org/officeDocument/2006/relationships/image" Target="../media/image557.png"/></Relationships>
</file>

<file path=ppt/slides/_rels/slide17.xml.rels><?xml version="1.0" encoding="UTF-8" standalone="yes"?>
<Relationships xmlns="http://schemas.openxmlformats.org/package/2006/relationships"><Relationship Id="rId8" Type="http://schemas.openxmlformats.org/officeDocument/2006/relationships/image" Target="../media/image2363.png"/><Relationship Id="rId13" Type="http://schemas.openxmlformats.org/officeDocument/2006/relationships/image" Target="../media/image2365.png"/><Relationship Id="rId18" Type="http://schemas.openxmlformats.org/officeDocument/2006/relationships/image" Target="../media/image1550.png"/><Relationship Id="rId3" Type="http://schemas.openxmlformats.org/officeDocument/2006/relationships/image" Target="../media/image2358.png"/><Relationship Id="rId21" Type="http://schemas.openxmlformats.org/officeDocument/2006/relationships/image" Target="../media/image1368.png"/><Relationship Id="rId7" Type="http://schemas.openxmlformats.org/officeDocument/2006/relationships/image" Target="../media/image91.png"/><Relationship Id="rId12" Type="http://schemas.openxmlformats.org/officeDocument/2006/relationships/customXml" Target="../ink/ink1652.xml"/><Relationship Id="rId17" Type="http://schemas.openxmlformats.org/officeDocument/2006/relationships/image" Target="../media/image2367.png"/><Relationship Id="rId2" Type="http://schemas.openxmlformats.org/officeDocument/2006/relationships/image" Target="../media/image2357.png"/><Relationship Id="rId16" Type="http://schemas.openxmlformats.org/officeDocument/2006/relationships/customXml" Target="../ink/ink1654.xml"/><Relationship Id="rId20" Type="http://schemas.openxmlformats.org/officeDocument/2006/relationships/customXml" Target="../ink/ink1655.xml"/><Relationship Id="rId1" Type="http://schemas.openxmlformats.org/officeDocument/2006/relationships/slideLayout" Target="../slideLayouts/slideLayout7.xml"/><Relationship Id="rId6" Type="http://schemas.openxmlformats.org/officeDocument/2006/relationships/image" Target="../media/image2361.png"/><Relationship Id="rId11" Type="http://schemas.openxmlformats.org/officeDocument/2006/relationships/image" Target="../media/image2364.png"/><Relationship Id="rId15" Type="http://schemas.openxmlformats.org/officeDocument/2006/relationships/image" Target="../media/image2366.png"/><Relationship Id="rId23" Type="http://schemas.openxmlformats.org/officeDocument/2006/relationships/image" Target="../media/image1369.png"/><Relationship Id="rId10" Type="http://schemas.openxmlformats.org/officeDocument/2006/relationships/customXml" Target="../ink/ink1651.xml"/><Relationship Id="rId19" Type="http://schemas.openxmlformats.org/officeDocument/2006/relationships/image" Target="../media/image1367.png"/><Relationship Id="rId4" Type="http://schemas.openxmlformats.org/officeDocument/2006/relationships/image" Target="../media/image2359.png"/><Relationship Id="rId9" Type="http://schemas.openxmlformats.org/officeDocument/2006/relationships/image" Target="../media/image90.emf"/><Relationship Id="rId14" Type="http://schemas.openxmlformats.org/officeDocument/2006/relationships/customXml" Target="../ink/ink1653.xml"/><Relationship Id="rId22" Type="http://schemas.openxmlformats.org/officeDocument/2006/relationships/customXml" Target="../ink/ink1656.xml"/></Relationships>
</file>

<file path=ppt/slides/_rels/slide18.xml.rels><?xml version="1.0" encoding="UTF-8" standalone="yes"?>
<Relationships xmlns="http://schemas.openxmlformats.org/package/2006/relationships"><Relationship Id="rId8" Type="http://schemas.openxmlformats.org/officeDocument/2006/relationships/customXml" Target="../ink/ink1658.xml"/><Relationship Id="rId13" Type="http://schemas.openxmlformats.org/officeDocument/2006/relationships/image" Target="../media/image2376.png"/><Relationship Id="rId18" Type="http://schemas.openxmlformats.org/officeDocument/2006/relationships/customXml" Target="../ink/ink1663.xml"/><Relationship Id="rId26" Type="http://schemas.openxmlformats.org/officeDocument/2006/relationships/customXml" Target="../ink/ink1668.xml"/><Relationship Id="rId3" Type="http://schemas.openxmlformats.org/officeDocument/2006/relationships/image" Target="../media/image1554.png"/><Relationship Id="rId21" Type="http://schemas.openxmlformats.org/officeDocument/2006/relationships/image" Target="../media/image2378.png"/><Relationship Id="rId7" Type="http://schemas.openxmlformats.org/officeDocument/2006/relationships/image" Target="../media/image2373.png"/><Relationship Id="rId12" Type="http://schemas.openxmlformats.org/officeDocument/2006/relationships/customXml" Target="../ink/ink1660.xml"/><Relationship Id="rId17" Type="http://schemas.openxmlformats.org/officeDocument/2006/relationships/image" Target="../media/image16210.png"/><Relationship Id="rId25" Type="http://schemas.openxmlformats.org/officeDocument/2006/relationships/image" Target="../media/image2380.png"/><Relationship Id="rId2" Type="http://schemas.openxmlformats.org/officeDocument/2006/relationships/image" Target="../media/image92.png"/><Relationship Id="rId16" Type="http://schemas.openxmlformats.org/officeDocument/2006/relationships/customXml" Target="../ink/ink1662.xml"/><Relationship Id="rId20" Type="http://schemas.openxmlformats.org/officeDocument/2006/relationships/customXml" Target="../ink/ink1665.xml"/><Relationship Id="rId1" Type="http://schemas.openxmlformats.org/officeDocument/2006/relationships/slideLayout" Target="../slideLayouts/slideLayout7.xml"/><Relationship Id="rId6" Type="http://schemas.openxmlformats.org/officeDocument/2006/relationships/customXml" Target="../ink/ink1657.xml"/><Relationship Id="rId11" Type="http://schemas.openxmlformats.org/officeDocument/2006/relationships/image" Target="../media/image2375.png"/><Relationship Id="rId24" Type="http://schemas.openxmlformats.org/officeDocument/2006/relationships/customXml" Target="../ink/ink1667.xml"/><Relationship Id="rId5" Type="http://schemas.openxmlformats.org/officeDocument/2006/relationships/image" Target="../media/image94.png"/><Relationship Id="rId15" Type="http://schemas.openxmlformats.org/officeDocument/2006/relationships/image" Target="../media/image2377.png"/><Relationship Id="rId23" Type="http://schemas.openxmlformats.org/officeDocument/2006/relationships/image" Target="../media/image2379.png"/><Relationship Id="rId10" Type="http://schemas.openxmlformats.org/officeDocument/2006/relationships/customXml" Target="../ink/ink1659.xml"/><Relationship Id="rId19" Type="http://schemas.openxmlformats.org/officeDocument/2006/relationships/customXml" Target="../ink/ink1664.xml"/><Relationship Id="rId4" Type="http://schemas.openxmlformats.org/officeDocument/2006/relationships/image" Target="../media/image93.png"/><Relationship Id="rId9" Type="http://schemas.openxmlformats.org/officeDocument/2006/relationships/image" Target="../media/image2374.png"/><Relationship Id="rId14" Type="http://schemas.openxmlformats.org/officeDocument/2006/relationships/customXml" Target="../ink/ink1661.xml"/><Relationship Id="rId22" Type="http://schemas.openxmlformats.org/officeDocument/2006/relationships/customXml" Target="../ink/ink1666.xml"/><Relationship Id="rId27" Type="http://schemas.openxmlformats.org/officeDocument/2006/relationships/image" Target="../media/image2381.png"/></Relationships>
</file>

<file path=ppt/slides/_rels/slide19.xml.rels><?xml version="1.0" encoding="UTF-8" standalone="yes"?>
<Relationships xmlns="http://schemas.openxmlformats.org/package/2006/relationships"><Relationship Id="rId117" Type="http://schemas.openxmlformats.org/officeDocument/2006/relationships/customXml" Target="../ink/ink1723.xml"/><Relationship Id="rId324" Type="http://schemas.openxmlformats.org/officeDocument/2006/relationships/customXml" Target="../ink/ink1826.xml"/><Relationship Id="rId531" Type="http://schemas.openxmlformats.org/officeDocument/2006/relationships/customXml" Target="../ink/ink1930.xml"/><Relationship Id="rId170" Type="http://schemas.openxmlformats.org/officeDocument/2006/relationships/customXml" Target="../ink/ink1749.xml"/><Relationship Id="rId268" Type="http://schemas.openxmlformats.org/officeDocument/2006/relationships/customXml" Target="../ink/ink1798.xml"/><Relationship Id="rId475" Type="http://schemas.openxmlformats.org/officeDocument/2006/relationships/image" Target="../media/image2587.png"/><Relationship Id="rId32" Type="http://schemas.openxmlformats.org/officeDocument/2006/relationships/image" Target="../media/image1505.png"/><Relationship Id="rId128" Type="http://schemas.openxmlformats.org/officeDocument/2006/relationships/customXml" Target="../ink/ink1728.xml"/><Relationship Id="rId335" Type="http://schemas.openxmlformats.org/officeDocument/2006/relationships/image" Target="../media/image2517.png"/><Relationship Id="rId542" Type="http://schemas.openxmlformats.org/officeDocument/2006/relationships/image" Target="../media/image2619.png"/><Relationship Id="rId181" Type="http://schemas.openxmlformats.org/officeDocument/2006/relationships/image" Target="../media/image2444.png"/><Relationship Id="rId402" Type="http://schemas.openxmlformats.org/officeDocument/2006/relationships/customXml" Target="../ink/ink1865.xml"/><Relationship Id="rId279" Type="http://schemas.openxmlformats.org/officeDocument/2006/relationships/image" Target="../media/image2490.png"/><Relationship Id="rId486" Type="http://schemas.openxmlformats.org/officeDocument/2006/relationships/customXml" Target="../ink/ink1907.xml"/><Relationship Id="rId43" Type="http://schemas.openxmlformats.org/officeDocument/2006/relationships/customXml" Target="../ink/ink1686.xml"/><Relationship Id="rId139" Type="http://schemas.openxmlformats.org/officeDocument/2006/relationships/image" Target="../media/image2424.png"/><Relationship Id="rId346" Type="http://schemas.openxmlformats.org/officeDocument/2006/relationships/customXml" Target="../ink/ink1837.xml"/><Relationship Id="rId553" Type="http://schemas.openxmlformats.org/officeDocument/2006/relationships/customXml" Target="../ink/ink1941.xml"/><Relationship Id="rId192" Type="http://schemas.openxmlformats.org/officeDocument/2006/relationships/customXml" Target="../ink/ink1760.xml"/><Relationship Id="rId206" Type="http://schemas.openxmlformats.org/officeDocument/2006/relationships/customXml" Target="../ink/ink1767.xml"/><Relationship Id="rId413" Type="http://schemas.openxmlformats.org/officeDocument/2006/relationships/image" Target="../media/image2556.png"/><Relationship Id="rId497" Type="http://schemas.openxmlformats.org/officeDocument/2006/relationships/image" Target="../media/image2598.png"/><Relationship Id="rId357" Type="http://schemas.openxmlformats.org/officeDocument/2006/relationships/image" Target="../media/image2528.png"/><Relationship Id="rId54" Type="http://schemas.openxmlformats.org/officeDocument/2006/relationships/image" Target="../media/image1516.png"/><Relationship Id="rId217" Type="http://schemas.openxmlformats.org/officeDocument/2006/relationships/image" Target="../media/image2460.png"/><Relationship Id="rId564" Type="http://schemas.openxmlformats.org/officeDocument/2006/relationships/image" Target="../media/image2630.png"/><Relationship Id="rId424" Type="http://schemas.openxmlformats.org/officeDocument/2006/relationships/customXml" Target="../ink/ink1876.xml"/><Relationship Id="rId270" Type="http://schemas.openxmlformats.org/officeDocument/2006/relationships/customXml" Target="../ink/ink1799.xml"/><Relationship Id="rId65" Type="http://schemas.openxmlformats.org/officeDocument/2006/relationships/customXml" Target="../ink/ink1697.xml"/><Relationship Id="rId130" Type="http://schemas.openxmlformats.org/officeDocument/2006/relationships/customXml" Target="../ink/ink1729.xml"/><Relationship Id="rId368" Type="http://schemas.openxmlformats.org/officeDocument/2006/relationships/customXml" Target="../ink/ink1848.xml"/><Relationship Id="rId575" Type="http://schemas.openxmlformats.org/officeDocument/2006/relationships/image" Target="../media/image2371.png"/><Relationship Id="rId228" Type="http://schemas.openxmlformats.org/officeDocument/2006/relationships/customXml" Target="../ink/ink1778.xml"/><Relationship Id="rId435" Type="http://schemas.openxmlformats.org/officeDocument/2006/relationships/image" Target="../media/image2567.png"/><Relationship Id="rId281" Type="http://schemas.openxmlformats.org/officeDocument/2006/relationships/image" Target="../media/image2491.png"/><Relationship Id="rId502" Type="http://schemas.openxmlformats.org/officeDocument/2006/relationships/customXml" Target="../ink/ink1915.xml"/><Relationship Id="rId76" Type="http://schemas.openxmlformats.org/officeDocument/2006/relationships/image" Target="../media/image1977.png"/><Relationship Id="rId141" Type="http://schemas.openxmlformats.org/officeDocument/2006/relationships/image" Target="../media/image2425.png"/><Relationship Id="rId379" Type="http://schemas.openxmlformats.org/officeDocument/2006/relationships/image" Target="../media/image2539.png"/><Relationship Id="rId586" Type="http://schemas.openxmlformats.org/officeDocument/2006/relationships/customXml" Target="../ink/ink1962.xml"/><Relationship Id="rId7" Type="http://schemas.openxmlformats.org/officeDocument/2006/relationships/customXml" Target="../ink/ink1671.xml"/><Relationship Id="rId239" Type="http://schemas.openxmlformats.org/officeDocument/2006/relationships/image" Target="../media/image2471.png"/><Relationship Id="rId446" Type="http://schemas.openxmlformats.org/officeDocument/2006/relationships/customXml" Target="../ink/ink1887.xml"/><Relationship Id="rId292" Type="http://schemas.openxmlformats.org/officeDocument/2006/relationships/customXml" Target="../ink/ink1810.xml"/><Relationship Id="rId306" Type="http://schemas.openxmlformats.org/officeDocument/2006/relationships/customXml" Target="../ink/ink1817.xml"/><Relationship Id="rId87" Type="http://schemas.openxmlformats.org/officeDocument/2006/relationships/customXml" Target="../ink/ink1708.xml"/><Relationship Id="rId513" Type="http://schemas.openxmlformats.org/officeDocument/2006/relationships/image" Target="../media/image2606.png"/><Relationship Id="rId597" Type="http://schemas.openxmlformats.org/officeDocument/2006/relationships/customXml" Target="../ink/ink1973.xml"/><Relationship Id="rId152" Type="http://schemas.openxmlformats.org/officeDocument/2006/relationships/customXml" Target="../ink/ink1740.xml"/><Relationship Id="rId457" Type="http://schemas.openxmlformats.org/officeDocument/2006/relationships/image" Target="../media/image2578.png"/><Relationship Id="rId14" Type="http://schemas.openxmlformats.org/officeDocument/2006/relationships/image" Target="../media/image1496.png"/><Relationship Id="rId317" Type="http://schemas.openxmlformats.org/officeDocument/2006/relationships/image" Target="../media/image2508.png"/><Relationship Id="rId524" Type="http://schemas.openxmlformats.org/officeDocument/2006/relationships/customXml" Target="../ink/ink1926.xml"/><Relationship Id="rId98" Type="http://schemas.openxmlformats.org/officeDocument/2006/relationships/image" Target="../media/image2403.png"/><Relationship Id="rId121" Type="http://schemas.openxmlformats.org/officeDocument/2006/relationships/customXml" Target="../ink/ink1725.xml"/><Relationship Id="rId163" Type="http://schemas.openxmlformats.org/officeDocument/2006/relationships/image" Target="../media/image2435.png"/><Relationship Id="rId219" Type="http://schemas.openxmlformats.org/officeDocument/2006/relationships/image" Target="../media/image2461.png"/><Relationship Id="rId370" Type="http://schemas.openxmlformats.org/officeDocument/2006/relationships/customXml" Target="../ink/ink1849.xml"/><Relationship Id="rId426" Type="http://schemas.openxmlformats.org/officeDocument/2006/relationships/customXml" Target="../ink/ink1877.xml"/><Relationship Id="rId230" Type="http://schemas.openxmlformats.org/officeDocument/2006/relationships/customXml" Target="../ink/ink1779.xml"/><Relationship Id="rId468" Type="http://schemas.openxmlformats.org/officeDocument/2006/relationships/customXml" Target="../ink/ink1898.xml"/><Relationship Id="rId25" Type="http://schemas.openxmlformats.org/officeDocument/2006/relationships/customXml" Target="../ink/ink1677.xml"/><Relationship Id="rId67" Type="http://schemas.openxmlformats.org/officeDocument/2006/relationships/customXml" Target="../ink/ink1698.xml"/><Relationship Id="rId272" Type="http://schemas.openxmlformats.org/officeDocument/2006/relationships/customXml" Target="../ink/ink1800.xml"/><Relationship Id="rId328" Type="http://schemas.openxmlformats.org/officeDocument/2006/relationships/customXml" Target="../ink/ink1828.xml"/><Relationship Id="rId535" Type="http://schemas.openxmlformats.org/officeDocument/2006/relationships/customXml" Target="../ink/ink1932.xml"/><Relationship Id="rId577" Type="http://schemas.openxmlformats.org/officeDocument/2006/relationships/customXml" Target="../ink/ink1953.xml"/><Relationship Id="rId132" Type="http://schemas.openxmlformats.org/officeDocument/2006/relationships/customXml" Target="../ink/ink1730.xml"/><Relationship Id="rId174" Type="http://schemas.openxmlformats.org/officeDocument/2006/relationships/customXml" Target="../ink/ink1751.xml"/><Relationship Id="rId381" Type="http://schemas.openxmlformats.org/officeDocument/2006/relationships/image" Target="../media/image2540.png"/><Relationship Id="rId241" Type="http://schemas.openxmlformats.org/officeDocument/2006/relationships/image" Target="../media/image2472.png"/><Relationship Id="rId437" Type="http://schemas.openxmlformats.org/officeDocument/2006/relationships/image" Target="../media/image2568.png"/><Relationship Id="rId479" Type="http://schemas.openxmlformats.org/officeDocument/2006/relationships/image" Target="../media/image2589.png"/><Relationship Id="rId36" Type="http://schemas.openxmlformats.org/officeDocument/2006/relationships/image" Target="../media/image1507.png"/><Relationship Id="rId283" Type="http://schemas.openxmlformats.org/officeDocument/2006/relationships/image" Target="../media/image2492.png"/><Relationship Id="rId339" Type="http://schemas.openxmlformats.org/officeDocument/2006/relationships/image" Target="../media/image2519.png"/><Relationship Id="rId490" Type="http://schemas.openxmlformats.org/officeDocument/2006/relationships/customXml" Target="../ink/ink1909.xml"/><Relationship Id="rId504" Type="http://schemas.openxmlformats.org/officeDocument/2006/relationships/customXml" Target="../ink/ink1916.xml"/><Relationship Id="rId546" Type="http://schemas.openxmlformats.org/officeDocument/2006/relationships/image" Target="../media/image2621.png"/><Relationship Id="rId78" Type="http://schemas.openxmlformats.org/officeDocument/2006/relationships/image" Target="../media/image2393.png"/><Relationship Id="rId101" Type="http://schemas.openxmlformats.org/officeDocument/2006/relationships/customXml" Target="../ink/ink1715.xml"/><Relationship Id="rId143" Type="http://schemas.openxmlformats.org/officeDocument/2006/relationships/image" Target="../media/image2426.png"/><Relationship Id="rId185" Type="http://schemas.openxmlformats.org/officeDocument/2006/relationships/image" Target="../media/image2445.png"/><Relationship Id="rId350" Type="http://schemas.openxmlformats.org/officeDocument/2006/relationships/customXml" Target="../ink/ink1839.xml"/><Relationship Id="rId406" Type="http://schemas.openxmlformats.org/officeDocument/2006/relationships/customXml" Target="../ink/ink1867.xml"/><Relationship Id="rId588" Type="http://schemas.openxmlformats.org/officeDocument/2006/relationships/customXml" Target="../ink/ink1964.xml"/><Relationship Id="rId9" Type="http://schemas.openxmlformats.org/officeDocument/2006/relationships/customXml" Target="../ink/ink1672.xml"/><Relationship Id="rId210" Type="http://schemas.openxmlformats.org/officeDocument/2006/relationships/customXml" Target="../ink/ink1769.xml"/><Relationship Id="rId392" Type="http://schemas.openxmlformats.org/officeDocument/2006/relationships/customXml" Target="../ink/ink1860.xml"/><Relationship Id="rId448" Type="http://schemas.openxmlformats.org/officeDocument/2006/relationships/customXml" Target="../ink/ink1888.xml"/><Relationship Id="rId613" Type="http://schemas.openxmlformats.org/officeDocument/2006/relationships/customXml" Target="../ink/ink1981.xml"/><Relationship Id="rId252" Type="http://schemas.openxmlformats.org/officeDocument/2006/relationships/customXml" Target="../ink/ink1790.xml"/><Relationship Id="rId294" Type="http://schemas.openxmlformats.org/officeDocument/2006/relationships/customXml" Target="../ink/ink1811.xml"/><Relationship Id="rId308" Type="http://schemas.openxmlformats.org/officeDocument/2006/relationships/customXml" Target="../ink/ink1818.xml"/><Relationship Id="rId515" Type="http://schemas.openxmlformats.org/officeDocument/2006/relationships/image" Target="../media/image2607.png"/><Relationship Id="rId47" Type="http://schemas.openxmlformats.org/officeDocument/2006/relationships/customXml" Target="../ink/ink1688.xml"/><Relationship Id="rId89" Type="http://schemas.openxmlformats.org/officeDocument/2006/relationships/customXml" Target="../ink/ink1709.xml"/><Relationship Id="rId112" Type="http://schemas.openxmlformats.org/officeDocument/2006/relationships/image" Target="../media/image2410.png"/><Relationship Id="rId154" Type="http://schemas.openxmlformats.org/officeDocument/2006/relationships/customXml" Target="../ink/ink1741.xml"/><Relationship Id="rId361" Type="http://schemas.openxmlformats.org/officeDocument/2006/relationships/image" Target="../media/image2530.png"/><Relationship Id="rId557" Type="http://schemas.openxmlformats.org/officeDocument/2006/relationships/customXml" Target="../ink/ink1943.xml"/><Relationship Id="rId599" Type="http://schemas.openxmlformats.org/officeDocument/2006/relationships/customXml" Target="../ink/ink1975.xml"/><Relationship Id="rId196" Type="http://schemas.openxmlformats.org/officeDocument/2006/relationships/customXml" Target="../ink/ink1762.xml"/><Relationship Id="rId417" Type="http://schemas.openxmlformats.org/officeDocument/2006/relationships/image" Target="../media/image2558.png"/><Relationship Id="rId459" Type="http://schemas.openxmlformats.org/officeDocument/2006/relationships/image" Target="../media/image2579.png"/><Relationship Id="rId16" Type="http://schemas.openxmlformats.org/officeDocument/2006/relationships/image" Target="../media/image1497.png"/><Relationship Id="rId221" Type="http://schemas.openxmlformats.org/officeDocument/2006/relationships/image" Target="../media/image2462.png"/><Relationship Id="rId263" Type="http://schemas.openxmlformats.org/officeDocument/2006/relationships/image" Target="../media/image2483.png"/><Relationship Id="rId319" Type="http://schemas.openxmlformats.org/officeDocument/2006/relationships/image" Target="../media/image2509.png"/><Relationship Id="rId470" Type="http://schemas.openxmlformats.org/officeDocument/2006/relationships/customXml" Target="../ink/ink1899.xml"/><Relationship Id="rId526" Type="http://schemas.openxmlformats.org/officeDocument/2006/relationships/customXml" Target="../ink/ink1927.xml"/><Relationship Id="rId58" Type="http://schemas.openxmlformats.org/officeDocument/2006/relationships/image" Target="../media/image1518.png"/><Relationship Id="rId123" Type="http://schemas.openxmlformats.org/officeDocument/2006/relationships/customXml" Target="../ink/ink1726.xml"/><Relationship Id="rId330" Type="http://schemas.openxmlformats.org/officeDocument/2006/relationships/customXml" Target="../ink/ink1829.xml"/><Relationship Id="rId568" Type="http://schemas.openxmlformats.org/officeDocument/2006/relationships/image" Target="../media/image2632.png"/><Relationship Id="rId165" Type="http://schemas.openxmlformats.org/officeDocument/2006/relationships/image" Target="../media/image2436.png"/><Relationship Id="rId372" Type="http://schemas.openxmlformats.org/officeDocument/2006/relationships/customXml" Target="../ink/ink1850.xml"/><Relationship Id="rId428" Type="http://schemas.openxmlformats.org/officeDocument/2006/relationships/customXml" Target="../ink/ink1878.xml"/><Relationship Id="rId232" Type="http://schemas.openxmlformats.org/officeDocument/2006/relationships/customXml" Target="../ink/ink1780.xml"/><Relationship Id="rId274" Type="http://schemas.openxmlformats.org/officeDocument/2006/relationships/customXml" Target="../ink/ink1801.xml"/><Relationship Id="rId481" Type="http://schemas.openxmlformats.org/officeDocument/2006/relationships/image" Target="../media/image2590.png"/><Relationship Id="rId27" Type="http://schemas.openxmlformats.org/officeDocument/2006/relationships/customXml" Target="../ink/ink1678.xml"/><Relationship Id="rId69" Type="http://schemas.openxmlformats.org/officeDocument/2006/relationships/customXml" Target="../ink/ink1699.xml"/><Relationship Id="rId134" Type="http://schemas.openxmlformats.org/officeDocument/2006/relationships/customXml" Target="../ink/ink1731.xml"/><Relationship Id="rId537" Type="http://schemas.openxmlformats.org/officeDocument/2006/relationships/customXml" Target="../ink/ink1933.xml"/><Relationship Id="rId579" Type="http://schemas.openxmlformats.org/officeDocument/2006/relationships/customXml" Target="../ink/ink1955.xml"/><Relationship Id="rId80" Type="http://schemas.openxmlformats.org/officeDocument/2006/relationships/image" Target="../media/image2394.png"/><Relationship Id="rId176" Type="http://schemas.openxmlformats.org/officeDocument/2006/relationships/customXml" Target="../ink/ink1752.xml"/><Relationship Id="rId341" Type="http://schemas.openxmlformats.org/officeDocument/2006/relationships/image" Target="../media/image2520.png"/><Relationship Id="rId383" Type="http://schemas.openxmlformats.org/officeDocument/2006/relationships/image" Target="../media/image2541.png"/><Relationship Id="rId439" Type="http://schemas.openxmlformats.org/officeDocument/2006/relationships/image" Target="../media/image2569.png"/><Relationship Id="rId590" Type="http://schemas.openxmlformats.org/officeDocument/2006/relationships/customXml" Target="../ink/ink1966.xml"/><Relationship Id="rId201" Type="http://schemas.openxmlformats.org/officeDocument/2006/relationships/image" Target="../media/image1924.png"/><Relationship Id="rId243" Type="http://schemas.openxmlformats.org/officeDocument/2006/relationships/image" Target="../media/image2473.png"/><Relationship Id="rId285" Type="http://schemas.openxmlformats.org/officeDocument/2006/relationships/image" Target="../media/image2493.png"/><Relationship Id="rId450" Type="http://schemas.openxmlformats.org/officeDocument/2006/relationships/customXml" Target="../ink/ink1889.xml"/><Relationship Id="rId506" Type="http://schemas.openxmlformats.org/officeDocument/2006/relationships/customXml" Target="../ink/ink1917.xml"/><Relationship Id="rId38" Type="http://schemas.openxmlformats.org/officeDocument/2006/relationships/image" Target="../media/image1508.png"/><Relationship Id="rId103" Type="http://schemas.openxmlformats.org/officeDocument/2006/relationships/customXml" Target="../ink/ink1716.xml"/><Relationship Id="rId310" Type="http://schemas.openxmlformats.org/officeDocument/2006/relationships/customXml" Target="../ink/ink1819.xml"/><Relationship Id="rId492" Type="http://schemas.openxmlformats.org/officeDocument/2006/relationships/customXml" Target="../ink/ink1910.xml"/><Relationship Id="rId548" Type="http://schemas.openxmlformats.org/officeDocument/2006/relationships/image" Target="../media/image2622.png"/><Relationship Id="rId91" Type="http://schemas.openxmlformats.org/officeDocument/2006/relationships/customXml" Target="../ink/ink1710.xml"/><Relationship Id="rId145" Type="http://schemas.openxmlformats.org/officeDocument/2006/relationships/image" Target="../media/image2427.png"/><Relationship Id="rId187" Type="http://schemas.openxmlformats.org/officeDocument/2006/relationships/image" Target="../media/image2446.png"/><Relationship Id="rId352" Type="http://schemas.openxmlformats.org/officeDocument/2006/relationships/customXml" Target="../ink/ink1840.xml"/><Relationship Id="rId394" Type="http://schemas.openxmlformats.org/officeDocument/2006/relationships/customXml" Target="../ink/ink1861.xml"/><Relationship Id="rId408" Type="http://schemas.openxmlformats.org/officeDocument/2006/relationships/customXml" Target="../ink/ink1868.xml"/><Relationship Id="rId615" Type="http://schemas.openxmlformats.org/officeDocument/2006/relationships/customXml" Target="../ink/ink1982.xml"/><Relationship Id="rId212" Type="http://schemas.openxmlformats.org/officeDocument/2006/relationships/customXml" Target="../ink/ink1770.xml"/><Relationship Id="rId254" Type="http://schemas.openxmlformats.org/officeDocument/2006/relationships/customXml" Target="../ink/ink1791.xml"/><Relationship Id="rId49" Type="http://schemas.openxmlformats.org/officeDocument/2006/relationships/customXml" Target="../ink/ink1689.xml"/><Relationship Id="rId114" Type="http://schemas.openxmlformats.org/officeDocument/2006/relationships/image" Target="../media/image2411.png"/><Relationship Id="rId296" Type="http://schemas.openxmlformats.org/officeDocument/2006/relationships/customXml" Target="../ink/ink1812.xml"/><Relationship Id="rId461" Type="http://schemas.openxmlformats.org/officeDocument/2006/relationships/image" Target="../media/image2580.png"/><Relationship Id="rId517" Type="http://schemas.openxmlformats.org/officeDocument/2006/relationships/image" Target="../media/image2608.png"/><Relationship Id="rId559" Type="http://schemas.openxmlformats.org/officeDocument/2006/relationships/customXml" Target="../ink/ink1944.xml"/><Relationship Id="rId60" Type="http://schemas.openxmlformats.org/officeDocument/2006/relationships/image" Target="../media/image2383.png"/><Relationship Id="rId156" Type="http://schemas.openxmlformats.org/officeDocument/2006/relationships/customXml" Target="../ink/ink1742.xml"/><Relationship Id="rId198" Type="http://schemas.openxmlformats.org/officeDocument/2006/relationships/customXml" Target="../ink/ink1763.xml"/><Relationship Id="rId321" Type="http://schemas.openxmlformats.org/officeDocument/2006/relationships/image" Target="../media/image2510.png"/><Relationship Id="rId363" Type="http://schemas.openxmlformats.org/officeDocument/2006/relationships/image" Target="../media/image2531.png"/><Relationship Id="rId419" Type="http://schemas.openxmlformats.org/officeDocument/2006/relationships/image" Target="../media/image2559.png"/><Relationship Id="rId570" Type="http://schemas.openxmlformats.org/officeDocument/2006/relationships/image" Target="../media/image2633.png"/><Relationship Id="rId223" Type="http://schemas.openxmlformats.org/officeDocument/2006/relationships/image" Target="../media/image2463.png"/><Relationship Id="rId430" Type="http://schemas.openxmlformats.org/officeDocument/2006/relationships/customXml" Target="../ink/ink1879.xml"/><Relationship Id="rId265" Type="http://schemas.openxmlformats.org/officeDocument/2006/relationships/image" Target="../media/image2484.png"/><Relationship Id="rId472" Type="http://schemas.openxmlformats.org/officeDocument/2006/relationships/customXml" Target="../ink/ink1900.xml"/><Relationship Id="rId528" Type="http://schemas.openxmlformats.org/officeDocument/2006/relationships/image" Target="../media/image2613.png"/><Relationship Id="rId125" Type="http://schemas.openxmlformats.org/officeDocument/2006/relationships/image" Target="../media/image95.png"/><Relationship Id="rId167" Type="http://schemas.openxmlformats.org/officeDocument/2006/relationships/image" Target="../media/image2437.png"/><Relationship Id="rId332" Type="http://schemas.openxmlformats.org/officeDocument/2006/relationships/customXml" Target="../ink/ink1830.xml"/><Relationship Id="rId374" Type="http://schemas.openxmlformats.org/officeDocument/2006/relationships/customXml" Target="../ink/ink1851.xml"/><Relationship Id="rId581" Type="http://schemas.openxmlformats.org/officeDocument/2006/relationships/customXml" Target="../ink/ink1957.xml"/><Relationship Id="rId71" Type="http://schemas.openxmlformats.org/officeDocument/2006/relationships/customXml" Target="../ink/ink1700.xml"/><Relationship Id="rId234" Type="http://schemas.openxmlformats.org/officeDocument/2006/relationships/customXml" Target="../ink/ink1781.xml"/><Relationship Id="rId2" Type="http://schemas.openxmlformats.org/officeDocument/2006/relationships/customXml" Target="../ink/ink1669.xml"/><Relationship Id="rId29" Type="http://schemas.openxmlformats.org/officeDocument/2006/relationships/customXml" Target="../ink/ink1679.xml"/><Relationship Id="rId276" Type="http://schemas.openxmlformats.org/officeDocument/2006/relationships/customXml" Target="../ink/ink1802.xml"/><Relationship Id="rId441" Type="http://schemas.openxmlformats.org/officeDocument/2006/relationships/image" Target="../media/image2570.png"/><Relationship Id="rId483" Type="http://schemas.openxmlformats.org/officeDocument/2006/relationships/image" Target="../media/image2591.png"/><Relationship Id="rId539" Type="http://schemas.openxmlformats.org/officeDocument/2006/relationships/customXml" Target="../ink/ink1934.xml"/><Relationship Id="rId40" Type="http://schemas.openxmlformats.org/officeDocument/2006/relationships/image" Target="../media/image1509.png"/><Relationship Id="rId136" Type="http://schemas.openxmlformats.org/officeDocument/2006/relationships/customXml" Target="../ink/ink1732.xml"/><Relationship Id="rId178" Type="http://schemas.openxmlformats.org/officeDocument/2006/relationships/customXml" Target="../ink/ink1753.xml"/><Relationship Id="rId301" Type="http://schemas.openxmlformats.org/officeDocument/2006/relationships/image" Target="../media/image2500.png"/><Relationship Id="rId343" Type="http://schemas.openxmlformats.org/officeDocument/2006/relationships/image" Target="../media/image2521.png"/><Relationship Id="rId550" Type="http://schemas.openxmlformats.org/officeDocument/2006/relationships/image" Target="../media/image2623.png"/><Relationship Id="rId82" Type="http://schemas.openxmlformats.org/officeDocument/2006/relationships/image" Target="../media/image1978.png"/><Relationship Id="rId203" Type="http://schemas.openxmlformats.org/officeDocument/2006/relationships/image" Target="../media/image2453.png"/><Relationship Id="rId385" Type="http://schemas.openxmlformats.org/officeDocument/2006/relationships/image" Target="../media/image2542.png"/><Relationship Id="rId592" Type="http://schemas.openxmlformats.org/officeDocument/2006/relationships/customXml" Target="../ink/ink1968.xml"/><Relationship Id="rId606" Type="http://schemas.openxmlformats.org/officeDocument/2006/relationships/customXml" Target="../ink/ink1978.xml"/><Relationship Id="rId245" Type="http://schemas.openxmlformats.org/officeDocument/2006/relationships/image" Target="../media/image2474.png"/><Relationship Id="rId287" Type="http://schemas.openxmlformats.org/officeDocument/2006/relationships/image" Target="../media/image2494.png"/><Relationship Id="rId410" Type="http://schemas.openxmlformats.org/officeDocument/2006/relationships/customXml" Target="../ink/ink1869.xml"/><Relationship Id="rId452" Type="http://schemas.openxmlformats.org/officeDocument/2006/relationships/customXml" Target="../ink/ink1890.xml"/><Relationship Id="rId494" Type="http://schemas.openxmlformats.org/officeDocument/2006/relationships/customXml" Target="../ink/ink1911.xml"/><Relationship Id="rId508" Type="http://schemas.openxmlformats.org/officeDocument/2006/relationships/customXml" Target="../ink/ink1918.xml"/><Relationship Id="rId105" Type="http://schemas.openxmlformats.org/officeDocument/2006/relationships/customXml" Target="../ink/ink1717.xml"/><Relationship Id="rId147" Type="http://schemas.openxmlformats.org/officeDocument/2006/relationships/image" Target="../media/image2428.png"/><Relationship Id="rId312" Type="http://schemas.openxmlformats.org/officeDocument/2006/relationships/customXml" Target="../ink/ink1820.xml"/><Relationship Id="rId354" Type="http://schemas.openxmlformats.org/officeDocument/2006/relationships/customXml" Target="../ink/ink1841.xml"/><Relationship Id="rId51" Type="http://schemas.openxmlformats.org/officeDocument/2006/relationships/customXml" Target="../ink/ink1690.xml"/><Relationship Id="rId93" Type="http://schemas.openxmlformats.org/officeDocument/2006/relationships/customXml" Target="../ink/ink1711.xml"/><Relationship Id="rId189" Type="http://schemas.openxmlformats.org/officeDocument/2006/relationships/image" Target="../media/image2447.png"/><Relationship Id="rId396" Type="http://schemas.openxmlformats.org/officeDocument/2006/relationships/customXml" Target="../ink/ink1862.xml"/><Relationship Id="rId561" Type="http://schemas.openxmlformats.org/officeDocument/2006/relationships/customXml" Target="../ink/ink1945.xml"/><Relationship Id="rId214" Type="http://schemas.openxmlformats.org/officeDocument/2006/relationships/customXml" Target="../ink/ink1771.xml"/><Relationship Id="rId256" Type="http://schemas.openxmlformats.org/officeDocument/2006/relationships/customXml" Target="../ink/ink1792.xml"/><Relationship Id="rId298" Type="http://schemas.openxmlformats.org/officeDocument/2006/relationships/customXml" Target="../ink/ink1813.xml"/><Relationship Id="rId421" Type="http://schemas.openxmlformats.org/officeDocument/2006/relationships/image" Target="../media/image2560.png"/><Relationship Id="rId463" Type="http://schemas.openxmlformats.org/officeDocument/2006/relationships/image" Target="../media/image2581.png"/><Relationship Id="rId519" Type="http://schemas.openxmlformats.org/officeDocument/2006/relationships/image" Target="../media/image2609.png"/><Relationship Id="rId116" Type="http://schemas.openxmlformats.org/officeDocument/2006/relationships/image" Target="../media/image2412.png"/><Relationship Id="rId158" Type="http://schemas.openxmlformats.org/officeDocument/2006/relationships/customXml" Target="../ink/ink1743.xml"/><Relationship Id="rId323" Type="http://schemas.openxmlformats.org/officeDocument/2006/relationships/image" Target="../media/image2511.png"/><Relationship Id="rId530" Type="http://schemas.openxmlformats.org/officeDocument/2006/relationships/image" Target="../media/image2614.png"/><Relationship Id="rId62" Type="http://schemas.openxmlformats.org/officeDocument/2006/relationships/image" Target="../media/image2384.png"/><Relationship Id="rId365" Type="http://schemas.openxmlformats.org/officeDocument/2006/relationships/image" Target="../media/image2532.png"/><Relationship Id="rId572" Type="http://schemas.openxmlformats.org/officeDocument/2006/relationships/image" Target="../media/image2634.png"/><Relationship Id="rId225" Type="http://schemas.openxmlformats.org/officeDocument/2006/relationships/image" Target="../media/image2464.png"/><Relationship Id="rId267" Type="http://schemas.openxmlformats.org/officeDocument/2006/relationships/image" Target="../media/image2485.png"/><Relationship Id="rId432" Type="http://schemas.openxmlformats.org/officeDocument/2006/relationships/customXml" Target="../ink/ink1880.xml"/><Relationship Id="rId474" Type="http://schemas.openxmlformats.org/officeDocument/2006/relationships/customXml" Target="../ink/ink1901.xml"/><Relationship Id="rId127" Type="http://schemas.openxmlformats.org/officeDocument/2006/relationships/image" Target="../media/image2418.png"/><Relationship Id="rId31" Type="http://schemas.openxmlformats.org/officeDocument/2006/relationships/customXml" Target="../ink/ink1680.xml"/><Relationship Id="rId73" Type="http://schemas.openxmlformats.org/officeDocument/2006/relationships/customXml" Target="../ink/ink1701.xml"/><Relationship Id="rId169" Type="http://schemas.openxmlformats.org/officeDocument/2006/relationships/image" Target="../media/image2438.png"/><Relationship Id="rId334" Type="http://schemas.openxmlformats.org/officeDocument/2006/relationships/customXml" Target="../ink/ink1831.xml"/><Relationship Id="rId376" Type="http://schemas.openxmlformats.org/officeDocument/2006/relationships/customXml" Target="../ink/ink1852.xml"/><Relationship Id="rId541" Type="http://schemas.openxmlformats.org/officeDocument/2006/relationships/customXml" Target="../ink/ink1935.xml"/><Relationship Id="rId583" Type="http://schemas.openxmlformats.org/officeDocument/2006/relationships/customXml" Target="../ink/ink1959.xml"/><Relationship Id="rId4" Type="http://schemas.openxmlformats.org/officeDocument/2006/relationships/image" Target="../media/image1491.png"/><Relationship Id="rId180" Type="http://schemas.openxmlformats.org/officeDocument/2006/relationships/customXml" Target="../ink/ink1754.xml"/><Relationship Id="rId236" Type="http://schemas.openxmlformats.org/officeDocument/2006/relationships/customXml" Target="../ink/ink1782.xml"/><Relationship Id="rId278" Type="http://schemas.openxmlformats.org/officeDocument/2006/relationships/customXml" Target="../ink/ink1803.xml"/><Relationship Id="rId401" Type="http://schemas.openxmlformats.org/officeDocument/2006/relationships/image" Target="../media/image2550.png"/><Relationship Id="rId443" Type="http://schemas.openxmlformats.org/officeDocument/2006/relationships/image" Target="../media/image2571.png"/><Relationship Id="rId303" Type="http://schemas.openxmlformats.org/officeDocument/2006/relationships/image" Target="../media/image2501.png"/><Relationship Id="rId485" Type="http://schemas.openxmlformats.org/officeDocument/2006/relationships/image" Target="../media/image2592.png"/><Relationship Id="rId42" Type="http://schemas.openxmlformats.org/officeDocument/2006/relationships/image" Target="../media/image1510.png"/><Relationship Id="rId84" Type="http://schemas.openxmlformats.org/officeDocument/2006/relationships/image" Target="../media/image2396.png"/><Relationship Id="rId138" Type="http://schemas.openxmlformats.org/officeDocument/2006/relationships/customXml" Target="../ink/ink1733.xml"/><Relationship Id="rId345" Type="http://schemas.openxmlformats.org/officeDocument/2006/relationships/image" Target="../media/image2522.png"/><Relationship Id="rId387" Type="http://schemas.openxmlformats.org/officeDocument/2006/relationships/image" Target="../media/image2543.png"/><Relationship Id="rId510" Type="http://schemas.openxmlformats.org/officeDocument/2006/relationships/customXml" Target="../ink/ink1919.xml"/><Relationship Id="rId552" Type="http://schemas.openxmlformats.org/officeDocument/2006/relationships/image" Target="../media/image2624.png"/><Relationship Id="rId594" Type="http://schemas.openxmlformats.org/officeDocument/2006/relationships/customXml" Target="../ink/ink1970.xml"/><Relationship Id="rId608" Type="http://schemas.openxmlformats.org/officeDocument/2006/relationships/customXml" Target="../ink/ink1979.xml"/><Relationship Id="rId191" Type="http://schemas.openxmlformats.org/officeDocument/2006/relationships/image" Target="../media/image2448.png"/><Relationship Id="rId205" Type="http://schemas.openxmlformats.org/officeDocument/2006/relationships/image" Target="../media/image2454.png"/><Relationship Id="rId247" Type="http://schemas.openxmlformats.org/officeDocument/2006/relationships/image" Target="../media/image2475.png"/><Relationship Id="rId412" Type="http://schemas.openxmlformats.org/officeDocument/2006/relationships/customXml" Target="../ink/ink1870.xml"/><Relationship Id="rId107" Type="http://schemas.openxmlformats.org/officeDocument/2006/relationships/customXml" Target="../ink/ink1718.xml"/><Relationship Id="rId289" Type="http://schemas.openxmlformats.org/officeDocument/2006/relationships/image" Target="../media/image2495.png"/><Relationship Id="rId454" Type="http://schemas.openxmlformats.org/officeDocument/2006/relationships/customXml" Target="../ink/ink1891.xml"/><Relationship Id="rId496" Type="http://schemas.openxmlformats.org/officeDocument/2006/relationships/customXml" Target="../ink/ink1912.xml"/><Relationship Id="rId11" Type="http://schemas.openxmlformats.org/officeDocument/2006/relationships/customXml" Target="../ink/ink1673.xml"/><Relationship Id="rId53" Type="http://schemas.openxmlformats.org/officeDocument/2006/relationships/customXml" Target="../ink/ink1691.xml"/><Relationship Id="rId149" Type="http://schemas.openxmlformats.org/officeDocument/2006/relationships/image" Target="../media/image1833.png"/><Relationship Id="rId314" Type="http://schemas.openxmlformats.org/officeDocument/2006/relationships/customXml" Target="../ink/ink1821.xml"/><Relationship Id="rId356" Type="http://schemas.openxmlformats.org/officeDocument/2006/relationships/customXml" Target="../ink/ink1842.xml"/><Relationship Id="rId398" Type="http://schemas.openxmlformats.org/officeDocument/2006/relationships/customXml" Target="../ink/ink1863.xml"/><Relationship Id="rId521" Type="http://schemas.openxmlformats.org/officeDocument/2006/relationships/image" Target="../media/image2610.png"/><Relationship Id="rId563" Type="http://schemas.openxmlformats.org/officeDocument/2006/relationships/customXml" Target="../ink/ink1946.xml"/><Relationship Id="rId95" Type="http://schemas.openxmlformats.org/officeDocument/2006/relationships/customXml" Target="../ink/ink1712.xml"/><Relationship Id="rId160" Type="http://schemas.openxmlformats.org/officeDocument/2006/relationships/customXml" Target="../ink/ink1744.xml"/><Relationship Id="rId216" Type="http://schemas.openxmlformats.org/officeDocument/2006/relationships/customXml" Target="../ink/ink1772.xml"/><Relationship Id="rId423" Type="http://schemas.openxmlformats.org/officeDocument/2006/relationships/image" Target="../media/image2561.png"/><Relationship Id="rId258" Type="http://schemas.openxmlformats.org/officeDocument/2006/relationships/customXml" Target="../ink/ink1793.xml"/><Relationship Id="rId465" Type="http://schemas.openxmlformats.org/officeDocument/2006/relationships/image" Target="../media/image2582.png"/><Relationship Id="rId64" Type="http://schemas.openxmlformats.org/officeDocument/2006/relationships/image" Target="../media/image2386.png"/><Relationship Id="rId118" Type="http://schemas.openxmlformats.org/officeDocument/2006/relationships/image" Target="../media/image2413.png"/><Relationship Id="rId325" Type="http://schemas.openxmlformats.org/officeDocument/2006/relationships/image" Target="../media/image2512.png"/><Relationship Id="rId367" Type="http://schemas.openxmlformats.org/officeDocument/2006/relationships/image" Target="../media/image2533.png"/><Relationship Id="rId532" Type="http://schemas.openxmlformats.org/officeDocument/2006/relationships/image" Target="../media/image2615.png"/><Relationship Id="rId574" Type="http://schemas.openxmlformats.org/officeDocument/2006/relationships/image" Target="../media/image2635.png"/><Relationship Id="rId171" Type="http://schemas.openxmlformats.org/officeDocument/2006/relationships/image" Target="../media/image2439.png"/><Relationship Id="rId227" Type="http://schemas.openxmlformats.org/officeDocument/2006/relationships/image" Target="../media/image2465.png"/><Relationship Id="rId269" Type="http://schemas.openxmlformats.org/officeDocument/2006/relationships/image" Target="../media/image2486.png"/><Relationship Id="rId434" Type="http://schemas.openxmlformats.org/officeDocument/2006/relationships/customXml" Target="../ink/ink1881.xml"/><Relationship Id="rId476" Type="http://schemas.openxmlformats.org/officeDocument/2006/relationships/customXml" Target="../ink/ink1902.xml"/><Relationship Id="rId33" Type="http://schemas.openxmlformats.org/officeDocument/2006/relationships/customXml" Target="../ink/ink1681.xml"/><Relationship Id="rId129" Type="http://schemas.openxmlformats.org/officeDocument/2006/relationships/image" Target="../media/image2419.png"/><Relationship Id="rId280" Type="http://schemas.openxmlformats.org/officeDocument/2006/relationships/customXml" Target="../ink/ink1804.xml"/><Relationship Id="rId336" Type="http://schemas.openxmlformats.org/officeDocument/2006/relationships/customXml" Target="../ink/ink1832.xml"/><Relationship Id="rId501" Type="http://schemas.openxmlformats.org/officeDocument/2006/relationships/image" Target="../media/image2600.png"/><Relationship Id="rId543" Type="http://schemas.openxmlformats.org/officeDocument/2006/relationships/customXml" Target="../ink/ink1936.xml"/><Relationship Id="rId75" Type="http://schemas.openxmlformats.org/officeDocument/2006/relationships/customXml" Target="../ink/ink1702.xml"/><Relationship Id="rId140" Type="http://schemas.openxmlformats.org/officeDocument/2006/relationships/customXml" Target="../ink/ink1734.xml"/><Relationship Id="rId182" Type="http://schemas.openxmlformats.org/officeDocument/2006/relationships/customXml" Target="../ink/ink1755.xml"/><Relationship Id="rId378" Type="http://schemas.openxmlformats.org/officeDocument/2006/relationships/customXml" Target="../ink/ink1853.xml"/><Relationship Id="rId403" Type="http://schemas.openxmlformats.org/officeDocument/2006/relationships/image" Target="../media/image2551.png"/><Relationship Id="rId585" Type="http://schemas.openxmlformats.org/officeDocument/2006/relationships/customXml" Target="../ink/ink1961.xml"/><Relationship Id="rId6" Type="http://schemas.openxmlformats.org/officeDocument/2006/relationships/image" Target="../media/image1492.png"/><Relationship Id="rId238" Type="http://schemas.openxmlformats.org/officeDocument/2006/relationships/customXml" Target="../ink/ink1783.xml"/><Relationship Id="rId445" Type="http://schemas.openxmlformats.org/officeDocument/2006/relationships/image" Target="../media/image2572.png"/><Relationship Id="rId487" Type="http://schemas.openxmlformats.org/officeDocument/2006/relationships/image" Target="../media/image2593.png"/><Relationship Id="rId610" Type="http://schemas.openxmlformats.org/officeDocument/2006/relationships/customXml" Target="../ink/ink1980.xml"/><Relationship Id="rId291" Type="http://schemas.openxmlformats.org/officeDocument/2006/relationships/image" Target="../media/image2496.png"/><Relationship Id="rId305" Type="http://schemas.openxmlformats.org/officeDocument/2006/relationships/image" Target="../media/image2502.png"/><Relationship Id="rId347" Type="http://schemas.openxmlformats.org/officeDocument/2006/relationships/image" Target="../media/image2523.png"/><Relationship Id="rId512" Type="http://schemas.openxmlformats.org/officeDocument/2006/relationships/customXml" Target="../ink/ink1920.xml"/><Relationship Id="rId44" Type="http://schemas.openxmlformats.org/officeDocument/2006/relationships/image" Target="../media/image1511.png"/><Relationship Id="rId86" Type="http://schemas.openxmlformats.org/officeDocument/2006/relationships/image" Target="../media/image2397.png"/><Relationship Id="rId151" Type="http://schemas.openxmlformats.org/officeDocument/2006/relationships/image" Target="../media/image2429.png"/><Relationship Id="rId389" Type="http://schemas.openxmlformats.org/officeDocument/2006/relationships/image" Target="../media/image2544.png"/><Relationship Id="rId554" Type="http://schemas.openxmlformats.org/officeDocument/2006/relationships/image" Target="../media/image2625.png"/><Relationship Id="rId596" Type="http://schemas.openxmlformats.org/officeDocument/2006/relationships/customXml" Target="../ink/ink1972.xml"/><Relationship Id="rId193" Type="http://schemas.openxmlformats.org/officeDocument/2006/relationships/image" Target="../media/image2449.png"/><Relationship Id="rId207" Type="http://schemas.openxmlformats.org/officeDocument/2006/relationships/image" Target="../media/image2455.png"/><Relationship Id="rId249" Type="http://schemas.openxmlformats.org/officeDocument/2006/relationships/image" Target="../media/image2476.png"/><Relationship Id="rId414" Type="http://schemas.openxmlformats.org/officeDocument/2006/relationships/customXml" Target="../ink/ink1871.xml"/><Relationship Id="rId456" Type="http://schemas.openxmlformats.org/officeDocument/2006/relationships/customXml" Target="../ink/ink1892.xml"/><Relationship Id="rId498" Type="http://schemas.openxmlformats.org/officeDocument/2006/relationships/customXml" Target="../ink/ink1913.xml"/><Relationship Id="rId13" Type="http://schemas.openxmlformats.org/officeDocument/2006/relationships/customXml" Target="../ink/ink1674.xml"/><Relationship Id="rId109" Type="http://schemas.openxmlformats.org/officeDocument/2006/relationships/customXml" Target="../ink/ink1719.xml"/><Relationship Id="rId260" Type="http://schemas.openxmlformats.org/officeDocument/2006/relationships/customXml" Target="../ink/ink1794.xml"/><Relationship Id="rId316" Type="http://schemas.openxmlformats.org/officeDocument/2006/relationships/customXml" Target="../ink/ink1822.xml"/><Relationship Id="rId523" Type="http://schemas.openxmlformats.org/officeDocument/2006/relationships/image" Target="../media/image2611.png"/><Relationship Id="rId55" Type="http://schemas.openxmlformats.org/officeDocument/2006/relationships/customXml" Target="../ink/ink1692.xml"/><Relationship Id="rId97" Type="http://schemas.openxmlformats.org/officeDocument/2006/relationships/customXml" Target="../ink/ink1713.xml"/><Relationship Id="rId120" Type="http://schemas.openxmlformats.org/officeDocument/2006/relationships/image" Target="../media/image2414.png"/><Relationship Id="rId358" Type="http://schemas.openxmlformats.org/officeDocument/2006/relationships/customXml" Target="../ink/ink1843.xml"/><Relationship Id="rId565" Type="http://schemas.openxmlformats.org/officeDocument/2006/relationships/customXml" Target="../ink/ink1947.xml"/><Relationship Id="rId162" Type="http://schemas.openxmlformats.org/officeDocument/2006/relationships/customXml" Target="../ink/ink1745.xml"/><Relationship Id="rId218" Type="http://schemas.openxmlformats.org/officeDocument/2006/relationships/customXml" Target="../ink/ink1773.xml"/><Relationship Id="rId425" Type="http://schemas.openxmlformats.org/officeDocument/2006/relationships/image" Target="../media/image2562.png"/><Relationship Id="rId467" Type="http://schemas.openxmlformats.org/officeDocument/2006/relationships/image" Target="../media/image2583.png"/><Relationship Id="rId271" Type="http://schemas.openxmlformats.org/officeDocument/2006/relationships/image" Target="../media/image1470.png"/><Relationship Id="rId24" Type="http://schemas.openxmlformats.org/officeDocument/2006/relationships/image" Target="../media/image1501.png"/><Relationship Id="rId66" Type="http://schemas.openxmlformats.org/officeDocument/2006/relationships/image" Target="../media/image2387.png"/><Relationship Id="rId131" Type="http://schemas.openxmlformats.org/officeDocument/2006/relationships/image" Target="../media/image2420.png"/><Relationship Id="rId327" Type="http://schemas.openxmlformats.org/officeDocument/2006/relationships/image" Target="../media/image2513.png"/><Relationship Id="rId369" Type="http://schemas.openxmlformats.org/officeDocument/2006/relationships/image" Target="../media/image2534.png"/><Relationship Id="rId534" Type="http://schemas.openxmlformats.org/officeDocument/2006/relationships/image" Target="../media/image1610.png"/><Relationship Id="rId576" Type="http://schemas.openxmlformats.org/officeDocument/2006/relationships/customXml" Target="../ink/ink1952.xml"/><Relationship Id="rId173" Type="http://schemas.openxmlformats.org/officeDocument/2006/relationships/image" Target="../media/image2369.png"/><Relationship Id="rId229" Type="http://schemas.openxmlformats.org/officeDocument/2006/relationships/image" Target="../media/image2466.png"/><Relationship Id="rId380" Type="http://schemas.openxmlformats.org/officeDocument/2006/relationships/customXml" Target="../ink/ink1854.xml"/><Relationship Id="rId436" Type="http://schemas.openxmlformats.org/officeDocument/2006/relationships/customXml" Target="../ink/ink1882.xml"/><Relationship Id="rId601" Type="http://schemas.openxmlformats.org/officeDocument/2006/relationships/customXml" Target="../ink/ink1977.xml"/><Relationship Id="rId240" Type="http://schemas.openxmlformats.org/officeDocument/2006/relationships/customXml" Target="../ink/ink1784.xml"/><Relationship Id="rId478" Type="http://schemas.openxmlformats.org/officeDocument/2006/relationships/customXml" Target="../ink/ink1903.xml"/><Relationship Id="rId35" Type="http://schemas.openxmlformats.org/officeDocument/2006/relationships/customXml" Target="../ink/ink1682.xml"/><Relationship Id="rId77" Type="http://schemas.openxmlformats.org/officeDocument/2006/relationships/customXml" Target="../ink/ink1703.xml"/><Relationship Id="rId100" Type="http://schemas.openxmlformats.org/officeDocument/2006/relationships/image" Target="../media/image2404.png"/><Relationship Id="rId282" Type="http://schemas.openxmlformats.org/officeDocument/2006/relationships/customXml" Target="../ink/ink1805.xml"/><Relationship Id="rId338" Type="http://schemas.openxmlformats.org/officeDocument/2006/relationships/customXml" Target="../ink/ink1833.xml"/><Relationship Id="rId503" Type="http://schemas.openxmlformats.org/officeDocument/2006/relationships/image" Target="../media/image2601.png"/><Relationship Id="rId545" Type="http://schemas.openxmlformats.org/officeDocument/2006/relationships/customXml" Target="../ink/ink1937.xml"/><Relationship Id="rId587" Type="http://schemas.openxmlformats.org/officeDocument/2006/relationships/customXml" Target="../ink/ink1963.xml"/><Relationship Id="rId8" Type="http://schemas.openxmlformats.org/officeDocument/2006/relationships/image" Target="../media/image1493.png"/><Relationship Id="rId142" Type="http://schemas.openxmlformats.org/officeDocument/2006/relationships/customXml" Target="../ink/ink1735.xml"/><Relationship Id="rId184" Type="http://schemas.openxmlformats.org/officeDocument/2006/relationships/customXml" Target="../ink/ink1756.xml"/><Relationship Id="rId391" Type="http://schemas.openxmlformats.org/officeDocument/2006/relationships/image" Target="../media/image2545.png"/><Relationship Id="rId405" Type="http://schemas.openxmlformats.org/officeDocument/2006/relationships/image" Target="../media/image2552.png"/><Relationship Id="rId447" Type="http://schemas.openxmlformats.org/officeDocument/2006/relationships/image" Target="../media/image2573.png"/><Relationship Id="rId612" Type="http://schemas.openxmlformats.org/officeDocument/2006/relationships/image" Target="../media/image2382.png"/><Relationship Id="rId251" Type="http://schemas.openxmlformats.org/officeDocument/2006/relationships/image" Target="../media/image2477.png"/><Relationship Id="rId489" Type="http://schemas.openxmlformats.org/officeDocument/2006/relationships/image" Target="../media/image2594.png"/><Relationship Id="rId46" Type="http://schemas.openxmlformats.org/officeDocument/2006/relationships/image" Target="../media/image1512.png"/><Relationship Id="rId293" Type="http://schemas.openxmlformats.org/officeDocument/2006/relationships/image" Target="../media/image2497.png"/><Relationship Id="rId307" Type="http://schemas.openxmlformats.org/officeDocument/2006/relationships/image" Target="../media/image2503.png"/><Relationship Id="rId349" Type="http://schemas.openxmlformats.org/officeDocument/2006/relationships/image" Target="../media/image2524.png"/><Relationship Id="rId514" Type="http://schemas.openxmlformats.org/officeDocument/2006/relationships/customXml" Target="../ink/ink1921.xml"/><Relationship Id="rId556" Type="http://schemas.openxmlformats.org/officeDocument/2006/relationships/image" Target="../media/image2626.png"/><Relationship Id="rId88" Type="http://schemas.openxmlformats.org/officeDocument/2006/relationships/image" Target="../media/image2398.png"/><Relationship Id="rId111" Type="http://schemas.openxmlformats.org/officeDocument/2006/relationships/customXml" Target="../ink/ink1720.xml"/><Relationship Id="rId153" Type="http://schemas.openxmlformats.org/officeDocument/2006/relationships/image" Target="../media/image2430.png"/><Relationship Id="rId195" Type="http://schemas.openxmlformats.org/officeDocument/2006/relationships/image" Target="../media/image2450.png"/><Relationship Id="rId209" Type="http://schemas.openxmlformats.org/officeDocument/2006/relationships/image" Target="../media/image2456.png"/><Relationship Id="rId360" Type="http://schemas.openxmlformats.org/officeDocument/2006/relationships/customXml" Target="../ink/ink1844.xml"/><Relationship Id="rId416" Type="http://schemas.openxmlformats.org/officeDocument/2006/relationships/customXml" Target="../ink/ink1872.xml"/><Relationship Id="rId598" Type="http://schemas.openxmlformats.org/officeDocument/2006/relationships/customXml" Target="../ink/ink1974.xml"/><Relationship Id="rId220" Type="http://schemas.openxmlformats.org/officeDocument/2006/relationships/customXml" Target="../ink/ink1774.xml"/><Relationship Id="rId458" Type="http://schemas.openxmlformats.org/officeDocument/2006/relationships/customXml" Target="../ink/ink1893.xml"/><Relationship Id="rId15" Type="http://schemas.openxmlformats.org/officeDocument/2006/relationships/customXml" Target="../ink/ink1675.xml"/><Relationship Id="rId57" Type="http://schemas.openxmlformats.org/officeDocument/2006/relationships/customXml" Target="../ink/ink1693.xml"/><Relationship Id="rId262" Type="http://schemas.openxmlformats.org/officeDocument/2006/relationships/customXml" Target="../ink/ink1795.xml"/><Relationship Id="rId318" Type="http://schemas.openxmlformats.org/officeDocument/2006/relationships/customXml" Target="../ink/ink1823.xml"/><Relationship Id="rId525" Type="http://schemas.openxmlformats.org/officeDocument/2006/relationships/image" Target="../media/image2612.png"/><Relationship Id="rId567" Type="http://schemas.openxmlformats.org/officeDocument/2006/relationships/customXml" Target="../ink/ink1948.xml"/><Relationship Id="rId99" Type="http://schemas.openxmlformats.org/officeDocument/2006/relationships/customXml" Target="../ink/ink1714.xml"/><Relationship Id="rId122" Type="http://schemas.openxmlformats.org/officeDocument/2006/relationships/image" Target="../media/image2415.png"/><Relationship Id="rId164" Type="http://schemas.openxmlformats.org/officeDocument/2006/relationships/customXml" Target="../ink/ink1746.xml"/><Relationship Id="rId371" Type="http://schemas.openxmlformats.org/officeDocument/2006/relationships/image" Target="../media/image2535.png"/><Relationship Id="rId427" Type="http://schemas.openxmlformats.org/officeDocument/2006/relationships/image" Target="../media/image2563.png"/><Relationship Id="rId469" Type="http://schemas.openxmlformats.org/officeDocument/2006/relationships/image" Target="../media/image2584.png"/><Relationship Id="rId26" Type="http://schemas.openxmlformats.org/officeDocument/2006/relationships/image" Target="../media/image1502.png"/><Relationship Id="rId231" Type="http://schemas.openxmlformats.org/officeDocument/2006/relationships/image" Target="../media/image2467.png"/><Relationship Id="rId273" Type="http://schemas.openxmlformats.org/officeDocument/2006/relationships/image" Target="../media/image2487.png"/><Relationship Id="rId329" Type="http://schemas.openxmlformats.org/officeDocument/2006/relationships/image" Target="../media/image2514.png"/><Relationship Id="rId480" Type="http://schemas.openxmlformats.org/officeDocument/2006/relationships/customXml" Target="../ink/ink1904.xml"/><Relationship Id="rId536" Type="http://schemas.openxmlformats.org/officeDocument/2006/relationships/image" Target="../media/image2616.png"/><Relationship Id="rId68" Type="http://schemas.openxmlformats.org/officeDocument/2006/relationships/image" Target="../media/image2388.png"/><Relationship Id="rId133" Type="http://schemas.openxmlformats.org/officeDocument/2006/relationships/image" Target="../media/image2421.png"/><Relationship Id="rId175" Type="http://schemas.openxmlformats.org/officeDocument/2006/relationships/image" Target="../media/image2441.png"/><Relationship Id="rId340" Type="http://schemas.openxmlformats.org/officeDocument/2006/relationships/customXml" Target="../ink/ink1834.xml"/><Relationship Id="rId578" Type="http://schemas.openxmlformats.org/officeDocument/2006/relationships/customXml" Target="../ink/ink1954.xml"/><Relationship Id="rId200" Type="http://schemas.openxmlformats.org/officeDocument/2006/relationships/customXml" Target="../ink/ink1764.xml"/><Relationship Id="rId382" Type="http://schemas.openxmlformats.org/officeDocument/2006/relationships/customXml" Target="../ink/ink1855.xml"/><Relationship Id="rId438" Type="http://schemas.openxmlformats.org/officeDocument/2006/relationships/customXml" Target="../ink/ink1883.xml"/><Relationship Id="rId242" Type="http://schemas.openxmlformats.org/officeDocument/2006/relationships/customXml" Target="../ink/ink1785.xml"/><Relationship Id="rId284" Type="http://schemas.openxmlformats.org/officeDocument/2006/relationships/customXml" Target="../ink/ink1806.xml"/><Relationship Id="rId491" Type="http://schemas.openxmlformats.org/officeDocument/2006/relationships/image" Target="../media/image2595.png"/><Relationship Id="rId505" Type="http://schemas.openxmlformats.org/officeDocument/2006/relationships/image" Target="../media/image2602.png"/><Relationship Id="rId37" Type="http://schemas.openxmlformats.org/officeDocument/2006/relationships/customXml" Target="../ink/ink1683.xml"/><Relationship Id="rId79" Type="http://schemas.openxmlformats.org/officeDocument/2006/relationships/customXml" Target="../ink/ink1704.xml"/><Relationship Id="rId102" Type="http://schemas.openxmlformats.org/officeDocument/2006/relationships/image" Target="../media/image2405.png"/><Relationship Id="rId144" Type="http://schemas.openxmlformats.org/officeDocument/2006/relationships/customXml" Target="../ink/ink1736.xml"/><Relationship Id="rId547" Type="http://schemas.openxmlformats.org/officeDocument/2006/relationships/customXml" Target="../ink/ink1938.xml"/><Relationship Id="rId589" Type="http://schemas.openxmlformats.org/officeDocument/2006/relationships/customXml" Target="../ink/ink1965.xml"/><Relationship Id="rId90" Type="http://schemas.openxmlformats.org/officeDocument/2006/relationships/image" Target="../media/image2399.png"/><Relationship Id="rId186" Type="http://schemas.openxmlformats.org/officeDocument/2006/relationships/customXml" Target="../ink/ink1757.xml"/><Relationship Id="rId351" Type="http://schemas.openxmlformats.org/officeDocument/2006/relationships/image" Target="../media/image2525.png"/><Relationship Id="rId393" Type="http://schemas.openxmlformats.org/officeDocument/2006/relationships/image" Target="../media/image2546.png"/><Relationship Id="rId407" Type="http://schemas.openxmlformats.org/officeDocument/2006/relationships/image" Target="../media/image2553.png"/><Relationship Id="rId449" Type="http://schemas.openxmlformats.org/officeDocument/2006/relationships/image" Target="../media/image2574.png"/><Relationship Id="rId614" Type="http://schemas.openxmlformats.org/officeDocument/2006/relationships/image" Target="../media/image1433.png"/><Relationship Id="rId211" Type="http://schemas.openxmlformats.org/officeDocument/2006/relationships/image" Target="../media/image2457.png"/><Relationship Id="rId253" Type="http://schemas.openxmlformats.org/officeDocument/2006/relationships/image" Target="../media/image2478.png"/><Relationship Id="rId295" Type="http://schemas.openxmlformats.org/officeDocument/2006/relationships/image" Target="../media/image2498.png"/><Relationship Id="rId309" Type="http://schemas.openxmlformats.org/officeDocument/2006/relationships/image" Target="../media/image2504.png"/><Relationship Id="rId460" Type="http://schemas.openxmlformats.org/officeDocument/2006/relationships/customXml" Target="../ink/ink1894.xml"/><Relationship Id="rId516" Type="http://schemas.openxmlformats.org/officeDocument/2006/relationships/customXml" Target="../ink/ink1922.xml"/><Relationship Id="rId48" Type="http://schemas.openxmlformats.org/officeDocument/2006/relationships/image" Target="../media/image1513.png"/><Relationship Id="rId113" Type="http://schemas.openxmlformats.org/officeDocument/2006/relationships/customXml" Target="../ink/ink1721.xml"/><Relationship Id="rId320" Type="http://schemas.openxmlformats.org/officeDocument/2006/relationships/customXml" Target="../ink/ink1824.xml"/><Relationship Id="rId558" Type="http://schemas.openxmlformats.org/officeDocument/2006/relationships/image" Target="../media/image2627.png"/><Relationship Id="rId155" Type="http://schemas.openxmlformats.org/officeDocument/2006/relationships/image" Target="../media/image2431.png"/><Relationship Id="rId197" Type="http://schemas.openxmlformats.org/officeDocument/2006/relationships/image" Target="../media/image2451.png"/><Relationship Id="rId362" Type="http://schemas.openxmlformats.org/officeDocument/2006/relationships/customXml" Target="../ink/ink1845.xml"/><Relationship Id="rId418" Type="http://schemas.openxmlformats.org/officeDocument/2006/relationships/customXml" Target="../ink/ink1873.xml"/><Relationship Id="rId222" Type="http://schemas.openxmlformats.org/officeDocument/2006/relationships/customXml" Target="../ink/ink1775.xml"/><Relationship Id="rId264" Type="http://schemas.openxmlformats.org/officeDocument/2006/relationships/customXml" Target="../ink/ink1796.xml"/><Relationship Id="rId471" Type="http://schemas.openxmlformats.org/officeDocument/2006/relationships/image" Target="../media/image2585.png"/><Relationship Id="rId17" Type="http://schemas.openxmlformats.org/officeDocument/2006/relationships/customXml" Target="../ink/ink1676.xml"/><Relationship Id="rId59" Type="http://schemas.openxmlformats.org/officeDocument/2006/relationships/customXml" Target="../ink/ink1694.xml"/><Relationship Id="rId124" Type="http://schemas.openxmlformats.org/officeDocument/2006/relationships/image" Target="../media/image2416.png"/><Relationship Id="rId527" Type="http://schemas.openxmlformats.org/officeDocument/2006/relationships/customXml" Target="../ink/ink1928.xml"/><Relationship Id="rId569" Type="http://schemas.openxmlformats.org/officeDocument/2006/relationships/customXml" Target="../ink/ink1949.xml"/><Relationship Id="rId70" Type="http://schemas.openxmlformats.org/officeDocument/2006/relationships/image" Target="../media/image2389.png"/><Relationship Id="rId166" Type="http://schemas.openxmlformats.org/officeDocument/2006/relationships/customXml" Target="../ink/ink1747.xml"/><Relationship Id="rId331" Type="http://schemas.openxmlformats.org/officeDocument/2006/relationships/image" Target="../media/image2515.png"/><Relationship Id="rId373" Type="http://schemas.openxmlformats.org/officeDocument/2006/relationships/image" Target="../media/image2536.png"/><Relationship Id="rId429" Type="http://schemas.openxmlformats.org/officeDocument/2006/relationships/image" Target="../media/image2564.png"/><Relationship Id="rId580" Type="http://schemas.openxmlformats.org/officeDocument/2006/relationships/customXml" Target="../ink/ink1956.xml"/><Relationship Id="rId1" Type="http://schemas.openxmlformats.org/officeDocument/2006/relationships/slideLayout" Target="../slideLayouts/slideLayout7.xml"/><Relationship Id="rId233" Type="http://schemas.openxmlformats.org/officeDocument/2006/relationships/image" Target="../media/image2468.png"/><Relationship Id="rId440" Type="http://schemas.openxmlformats.org/officeDocument/2006/relationships/customXml" Target="../ink/ink1884.xml"/><Relationship Id="rId28" Type="http://schemas.openxmlformats.org/officeDocument/2006/relationships/image" Target="../media/image1503.png"/><Relationship Id="rId275" Type="http://schemas.openxmlformats.org/officeDocument/2006/relationships/image" Target="../media/image2488.png"/><Relationship Id="rId300" Type="http://schemas.openxmlformats.org/officeDocument/2006/relationships/customXml" Target="../ink/ink1814.xml"/><Relationship Id="rId482" Type="http://schemas.openxmlformats.org/officeDocument/2006/relationships/customXml" Target="../ink/ink1905.xml"/><Relationship Id="rId538" Type="http://schemas.openxmlformats.org/officeDocument/2006/relationships/image" Target="../media/image2617.png"/><Relationship Id="rId81" Type="http://schemas.openxmlformats.org/officeDocument/2006/relationships/customXml" Target="../ink/ink1705.xml"/><Relationship Id="rId135" Type="http://schemas.openxmlformats.org/officeDocument/2006/relationships/image" Target="../media/image2422.png"/><Relationship Id="rId177" Type="http://schemas.openxmlformats.org/officeDocument/2006/relationships/image" Target="../media/image2442.png"/><Relationship Id="rId342" Type="http://schemas.openxmlformats.org/officeDocument/2006/relationships/customXml" Target="../ink/ink1835.xml"/><Relationship Id="rId384" Type="http://schemas.openxmlformats.org/officeDocument/2006/relationships/customXml" Target="../ink/ink1856.xml"/><Relationship Id="rId591" Type="http://schemas.openxmlformats.org/officeDocument/2006/relationships/customXml" Target="../ink/ink1967.xml"/><Relationship Id="rId605" Type="http://schemas.openxmlformats.org/officeDocument/2006/relationships/image" Target="../media/image2372.png"/><Relationship Id="rId202" Type="http://schemas.openxmlformats.org/officeDocument/2006/relationships/customXml" Target="../ink/ink1765.xml"/><Relationship Id="rId244" Type="http://schemas.openxmlformats.org/officeDocument/2006/relationships/customXml" Target="../ink/ink1786.xml"/><Relationship Id="rId39" Type="http://schemas.openxmlformats.org/officeDocument/2006/relationships/customXml" Target="../ink/ink1684.xml"/><Relationship Id="rId286" Type="http://schemas.openxmlformats.org/officeDocument/2006/relationships/customXml" Target="../ink/ink1807.xml"/><Relationship Id="rId451" Type="http://schemas.openxmlformats.org/officeDocument/2006/relationships/image" Target="../media/image2575.png"/><Relationship Id="rId493" Type="http://schemas.openxmlformats.org/officeDocument/2006/relationships/image" Target="../media/image2596.png"/><Relationship Id="rId507" Type="http://schemas.openxmlformats.org/officeDocument/2006/relationships/image" Target="../media/image2603.png"/><Relationship Id="rId549" Type="http://schemas.openxmlformats.org/officeDocument/2006/relationships/customXml" Target="../ink/ink1939.xml"/><Relationship Id="rId50" Type="http://schemas.openxmlformats.org/officeDocument/2006/relationships/image" Target="../media/image1514.png"/><Relationship Id="rId104" Type="http://schemas.openxmlformats.org/officeDocument/2006/relationships/image" Target="../media/image2406.png"/><Relationship Id="rId146" Type="http://schemas.openxmlformats.org/officeDocument/2006/relationships/customXml" Target="../ink/ink1737.xml"/><Relationship Id="rId188" Type="http://schemas.openxmlformats.org/officeDocument/2006/relationships/customXml" Target="../ink/ink1758.xml"/><Relationship Id="rId311" Type="http://schemas.openxmlformats.org/officeDocument/2006/relationships/image" Target="../media/image2505.png"/><Relationship Id="rId353" Type="http://schemas.openxmlformats.org/officeDocument/2006/relationships/image" Target="../media/image2526.png"/><Relationship Id="rId395" Type="http://schemas.openxmlformats.org/officeDocument/2006/relationships/image" Target="../media/image2547.png"/><Relationship Id="rId409" Type="http://schemas.openxmlformats.org/officeDocument/2006/relationships/image" Target="../media/image2554.png"/><Relationship Id="rId560" Type="http://schemas.openxmlformats.org/officeDocument/2006/relationships/image" Target="../media/image2628.png"/><Relationship Id="rId92" Type="http://schemas.openxmlformats.org/officeDocument/2006/relationships/image" Target="../media/image2400.png"/><Relationship Id="rId213" Type="http://schemas.openxmlformats.org/officeDocument/2006/relationships/image" Target="../media/image2458.png"/><Relationship Id="rId420" Type="http://schemas.openxmlformats.org/officeDocument/2006/relationships/customXml" Target="../ink/ink1874.xml"/><Relationship Id="rId616" Type="http://schemas.openxmlformats.org/officeDocument/2006/relationships/image" Target="../media/image1472.png"/><Relationship Id="rId255" Type="http://schemas.openxmlformats.org/officeDocument/2006/relationships/image" Target="../media/image2479.png"/><Relationship Id="rId297" Type="http://schemas.openxmlformats.org/officeDocument/2006/relationships/image" Target="../media/image2499.png"/><Relationship Id="rId462" Type="http://schemas.openxmlformats.org/officeDocument/2006/relationships/customXml" Target="../ink/ink1895.xml"/><Relationship Id="rId518" Type="http://schemas.openxmlformats.org/officeDocument/2006/relationships/customXml" Target="../ink/ink1923.xml"/><Relationship Id="rId115" Type="http://schemas.openxmlformats.org/officeDocument/2006/relationships/customXml" Target="../ink/ink1722.xml"/><Relationship Id="rId157" Type="http://schemas.openxmlformats.org/officeDocument/2006/relationships/image" Target="../media/image2432.png"/><Relationship Id="rId322" Type="http://schemas.openxmlformats.org/officeDocument/2006/relationships/customXml" Target="../ink/ink1825.xml"/><Relationship Id="rId364" Type="http://schemas.openxmlformats.org/officeDocument/2006/relationships/customXml" Target="../ink/ink1846.xml"/><Relationship Id="rId61" Type="http://schemas.openxmlformats.org/officeDocument/2006/relationships/customXml" Target="../ink/ink1695.xml"/><Relationship Id="rId199" Type="http://schemas.openxmlformats.org/officeDocument/2006/relationships/image" Target="../media/image2452.png"/><Relationship Id="rId571" Type="http://schemas.openxmlformats.org/officeDocument/2006/relationships/customXml" Target="../ink/ink1950.xml"/><Relationship Id="rId224" Type="http://schemas.openxmlformats.org/officeDocument/2006/relationships/customXml" Target="../ink/ink1776.xml"/><Relationship Id="rId266" Type="http://schemas.openxmlformats.org/officeDocument/2006/relationships/customXml" Target="../ink/ink1797.xml"/><Relationship Id="rId431" Type="http://schemas.openxmlformats.org/officeDocument/2006/relationships/image" Target="../media/image2565.png"/><Relationship Id="rId473" Type="http://schemas.openxmlformats.org/officeDocument/2006/relationships/image" Target="../media/image2586.png"/><Relationship Id="rId529" Type="http://schemas.openxmlformats.org/officeDocument/2006/relationships/customXml" Target="../ink/ink1929.xml"/><Relationship Id="rId30" Type="http://schemas.openxmlformats.org/officeDocument/2006/relationships/image" Target="../media/image1504.png"/><Relationship Id="rId126" Type="http://schemas.openxmlformats.org/officeDocument/2006/relationships/customXml" Target="../ink/ink1727.xml"/><Relationship Id="rId168" Type="http://schemas.openxmlformats.org/officeDocument/2006/relationships/customXml" Target="../ink/ink1748.xml"/><Relationship Id="rId333" Type="http://schemas.openxmlformats.org/officeDocument/2006/relationships/image" Target="../media/image2516.png"/><Relationship Id="rId540" Type="http://schemas.openxmlformats.org/officeDocument/2006/relationships/image" Target="../media/image2618.png"/><Relationship Id="rId72" Type="http://schemas.openxmlformats.org/officeDocument/2006/relationships/image" Target="../media/image2390.png"/><Relationship Id="rId375" Type="http://schemas.openxmlformats.org/officeDocument/2006/relationships/image" Target="../media/image2537.png"/><Relationship Id="rId582" Type="http://schemas.openxmlformats.org/officeDocument/2006/relationships/customXml" Target="../ink/ink1958.xml"/><Relationship Id="rId235" Type="http://schemas.openxmlformats.org/officeDocument/2006/relationships/image" Target="../media/image2469.png"/><Relationship Id="rId277" Type="http://schemas.openxmlformats.org/officeDocument/2006/relationships/image" Target="../media/image2489.png"/><Relationship Id="rId400" Type="http://schemas.openxmlformats.org/officeDocument/2006/relationships/customXml" Target="../ink/ink1864.xml"/><Relationship Id="rId442" Type="http://schemas.openxmlformats.org/officeDocument/2006/relationships/customXml" Target="../ink/ink1885.xml"/><Relationship Id="rId484" Type="http://schemas.openxmlformats.org/officeDocument/2006/relationships/customXml" Target="../ink/ink1906.xml"/><Relationship Id="rId137" Type="http://schemas.openxmlformats.org/officeDocument/2006/relationships/image" Target="../media/image2423.png"/><Relationship Id="rId302" Type="http://schemas.openxmlformats.org/officeDocument/2006/relationships/customXml" Target="../ink/ink1815.xml"/><Relationship Id="rId344" Type="http://schemas.openxmlformats.org/officeDocument/2006/relationships/customXml" Target="../ink/ink1836.xml"/><Relationship Id="rId41" Type="http://schemas.openxmlformats.org/officeDocument/2006/relationships/customXml" Target="../ink/ink1685.xml"/><Relationship Id="rId83" Type="http://schemas.openxmlformats.org/officeDocument/2006/relationships/customXml" Target="../ink/ink1706.xml"/><Relationship Id="rId179" Type="http://schemas.openxmlformats.org/officeDocument/2006/relationships/image" Target="../media/image2443.png"/><Relationship Id="rId386" Type="http://schemas.openxmlformats.org/officeDocument/2006/relationships/customXml" Target="../ink/ink1857.xml"/><Relationship Id="rId551" Type="http://schemas.openxmlformats.org/officeDocument/2006/relationships/customXml" Target="../ink/ink1940.xml"/><Relationship Id="rId593" Type="http://schemas.openxmlformats.org/officeDocument/2006/relationships/customXml" Target="../ink/ink1969.xml"/><Relationship Id="rId607" Type="http://schemas.openxmlformats.org/officeDocument/2006/relationships/image" Target="../media/image1454.png"/><Relationship Id="rId190" Type="http://schemas.openxmlformats.org/officeDocument/2006/relationships/customXml" Target="../ink/ink1759.xml"/><Relationship Id="rId204" Type="http://schemas.openxmlformats.org/officeDocument/2006/relationships/customXml" Target="../ink/ink1766.xml"/><Relationship Id="rId246" Type="http://schemas.openxmlformats.org/officeDocument/2006/relationships/customXml" Target="../ink/ink1787.xml"/><Relationship Id="rId288" Type="http://schemas.openxmlformats.org/officeDocument/2006/relationships/customXml" Target="../ink/ink1808.xml"/><Relationship Id="rId411" Type="http://schemas.openxmlformats.org/officeDocument/2006/relationships/image" Target="../media/image2555.png"/><Relationship Id="rId453" Type="http://schemas.openxmlformats.org/officeDocument/2006/relationships/image" Target="../media/image2576.png"/><Relationship Id="rId509" Type="http://schemas.openxmlformats.org/officeDocument/2006/relationships/image" Target="../media/image2604.png"/><Relationship Id="rId106" Type="http://schemas.openxmlformats.org/officeDocument/2006/relationships/image" Target="../media/image2407.png"/><Relationship Id="rId313" Type="http://schemas.openxmlformats.org/officeDocument/2006/relationships/image" Target="../media/image2506.png"/><Relationship Id="rId495" Type="http://schemas.openxmlformats.org/officeDocument/2006/relationships/image" Target="../media/image2597.png"/><Relationship Id="rId10" Type="http://schemas.openxmlformats.org/officeDocument/2006/relationships/image" Target="../media/image1494.png"/><Relationship Id="rId52" Type="http://schemas.openxmlformats.org/officeDocument/2006/relationships/image" Target="../media/image1515.png"/><Relationship Id="rId94" Type="http://schemas.openxmlformats.org/officeDocument/2006/relationships/image" Target="../media/image2401.png"/><Relationship Id="rId148" Type="http://schemas.openxmlformats.org/officeDocument/2006/relationships/customXml" Target="../ink/ink1738.xml"/><Relationship Id="rId355" Type="http://schemas.openxmlformats.org/officeDocument/2006/relationships/image" Target="../media/image2527.png"/><Relationship Id="rId397" Type="http://schemas.openxmlformats.org/officeDocument/2006/relationships/image" Target="../media/image2548.png"/><Relationship Id="rId520" Type="http://schemas.openxmlformats.org/officeDocument/2006/relationships/customXml" Target="../ink/ink1924.xml"/><Relationship Id="rId562" Type="http://schemas.openxmlformats.org/officeDocument/2006/relationships/image" Target="../media/image2629.png"/><Relationship Id="rId215" Type="http://schemas.openxmlformats.org/officeDocument/2006/relationships/image" Target="../media/image2459.png"/><Relationship Id="rId257" Type="http://schemas.openxmlformats.org/officeDocument/2006/relationships/image" Target="../media/image2480.png"/><Relationship Id="rId422" Type="http://schemas.openxmlformats.org/officeDocument/2006/relationships/customXml" Target="../ink/ink1875.xml"/><Relationship Id="rId464" Type="http://schemas.openxmlformats.org/officeDocument/2006/relationships/customXml" Target="../ink/ink1896.xml"/><Relationship Id="rId299" Type="http://schemas.openxmlformats.org/officeDocument/2006/relationships/image" Target="../media/image1583.png"/><Relationship Id="rId63" Type="http://schemas.openxmlformats.org/officeDocument/2006/relationships/customXml" Target="../ink/ink1696.xml"/><Relationship Id="rId159" Type="http://schemas.openxmlformats.org/officeDocument/2006/relationships/image" Target="../media/image2433.png"/><Relationship Id="rId366" Type="http://schemas.openxmlformats.org/officeDocument/2006/relationships/customXml" Target="../ink/ink1847.xml"/><Relationship Id="rId573" Type="http://schemas.openxmlformats.org/officeDocument/2006/relationships/customXml" Target="../ink/ink1951.xml"/><Relationship Id="rId226" Type="http://schemas.openxmlformats.org/officeDocument/2006/relationships/customXml" Target="../ink/ink1777.xml"/><Relationship Id="rId433" Type="http://schemas.openxmlformats.org/officeDocument/2006/relationships/image" Target="../media/image2566.png"/><Relationship Id="rId74" Type="http://schemas.openxmlformats.org/officeDocument/2006/relationships/image" Target="../media/image1976.png"/><Relationship Id="rId377" Type="http://schemas.openxmlformats.org/officeDocument/2006/relationships/image" Target="../media/image2538.png"/><Relationship Id="rId500" Type="http://schemas.openxmlformats.org/officeDocument/2006/relationships/customXml" Target="../ink/ink1914.xml"/><Relationship Id="rId584" Type="http://schemas.openxmlformats.org/officeDocument/2006/relationships/customXml" Target="../ink/ink1960.xml"/><Relationship Id="rId5" Type="http://schemas.openxmlformats.org/officeDocument/2006/relationships/customXml" Target="../ink/ink1670.xml"/><Relationship Id="rId237" Type="http://schemas.openxmlformats.org/officeDocument/2006/relationships/image" Target="../media/image2470.png"/><Relationship Id="rId444" Type="http://schemas.openxmlformats.org/officeDocument/2006/relationships/customXml" Target="../ink/ink1886.xml"/><Relationship Id="rId290" Type="http://schemas.openxmlformats.org/officeDocument/2006/relationships/customXml" Target="../ink/ink1809.xml"/><Relationship Id="rId304" Type="http://schemas.openxmlformats.org/officeDocument/2006/relationships/customXml" Target="../ink/ink1816.xml"/><Relationship Id="rId388" Type="http://schemas.openxmlformats.org/officeDocument/2006/relationships/customXml" Target="../ink/ink1858.xml"/><Relationship Id="rId511" Type="http://schemas.openxmlformats.org/officeDocument/2006/relationships/image" Target="../media/image2605.png"/><Relationship Id="rId609" Type="http://schemas.openxmlformats.org/officeDocument/2006/relationships/image" Target="../media/image1455.png"/><Relationship Id="rId85" Type="http://schemas.openxmlformats.org/officeDocument/2006/relationships/customXml" Target="../ink/ink1707.xml"/><Relationship Id="rId150" Type="http://schemas.openxmlformats.org/officeDocument/2006/relationships/customXml" Target="../ink/ink1739.xml"/><Relationship Id="rId595" Type="http://schemas.openxmlformats.org/officeDocument/2006/relationships/customXml" Target="../ink/ink1971.xml"/><Relationship Id="rId248" Type="http://schemas.openxmlformats.org/officeDocument/2006/relationships/customXml" Target="../ink/ink1788.xml"/><Relationship Id="rId455" Type="http://schemas.openxmlformats.org/officeDocument/2006/relationships/image" Target="../media/image2577.png"/><Relationship Id="rId12" Type="http://schemas.openxmlformats.org/officeDocument/2006/relationships/image" Target="../media/image1495.png"/><Relationship Id="rId108" Type="http://schemas.openxmlformats.org/officeDocument/2006/relationships/image" Target="../media/image2408.png"/><Relationship Id="rId315" Type="http://schemas.openxmlformats.org/officeDocument/2006/relationships/image" Target="../media/image2507.png"/><Relationship Id="rId522" Type="http://schemas.openxmlformats.org/officeDocument/2006/relationships/customXml" Target="../ink/ink1925.xml"/><Relationship Id="rId96" Type="http://schemas.openxmlformats.org/officeDocument/2006/relationships/image" Target="../media/image2402.png"/><Relationship Id="rId161" Type="http://schemas.openxmlformats.org/officeDocument/2006/relationships/image" Target="../media/image2434.png"/><Relationship Id="rId399" Type="http://schemas.openxmlformats.org/officeDocument/2006/relationships/image" Target="../media/image2549.png"/><Relationship Id="rId259" Type="http://schemas.openxmlformats.org/officeDocument/2006/relationships/image" Target="../media/image2481.png"/><Relationship Id="rId466" Type="http://schemas.openxmlformats.org/officeDocument/2006/relationships/customXml" Target="../ink/ink1897.xml"/><Relationship Id="rId119" Type="http://schemas.openxmlformats.org/officeDocument/2006/relationships/customXml" Target="../ink/ink1724.xml"/><Relationship Id="rId326" Type="http://schemas.openxmlformats.org/officeDocument/2006/relationships/customXml" Target="../ink/ink1827.xml"/><Relationship Id="rId533" Type="http://schemas.openxmlformats.org/officeDocument/2006/relationships/customXml" Target="../ink/ink1931.xml"/><Relationship Id="rId172" Type="http://schemas.openxmlformats.org/officeDocument/2006/relationships/customXml" Target="../ink/ink1750.xml"/><Relationship Id="rId477" Type="http://schemas.openxmlformats.org/officeDocument/2006/relationships/image" Target="../media/image2588.png"/><Relationship Id="rId600" Type="http://schemas.openxmlformats.org/officeDocument/2006/relationships/customXml" Target="../ink/ink1976.xml"/><Relationship Id="rId337" Type="http://schemas.openxmlformats.org/officeDocument/2006/relationships/image" Target="../media/image2518.png"/><Relationship Id="rId34" Type="http://schemas.openxmlformats.org/officeDocument/2006/relationships/image" Target="../media/image1506.png"/><Relationship Id="rId544" Type="http://schemas.openxmlformats.org/officeDocument/2006/relationships/image" Target="../media/image2620.png"/><Relationship Id="rId183" Type="http://schemas.openxmlformats.org/officeDocument/2006/relationships/image" Target="../media/image1629.png"/><Relationship Id="rId390" Type="http://schemas.openxmlformats.org/officeDocument/2006/relationships/customXml" Target="../ink/ink1859.xml"/><Relationship Id="rId404" Type="http://schemas.openxmlformats.org/officeDocument/2006/relationships/customXml" Target="../ink/ink1866.xml"/><Relationship Id="rId611" Type="http://schemas.openxmlformats.org/officeDocument/2006/relationships/image" Target="../media/image1456.png"/><Relationship Id="rId250" Type="http://schemas.openxmlformats.org/officeDocument/2006/relationships/customXml" Target="../ink/ink1789.xml"/><Relationship Id="rId488" Type="http://schemas.openxmlformats.org/officeDocument/2006/relationships/customXml" Target="../ink/ink1908.xml"/><Relationship Id="rId45" Type="http://schemas.openxmlformats.org/officeDocument/2006/relationships/customXml" Target="../ink/ink1687.xml"/><Relationship Id="rId110" Type="http://schemas.openxmlformats.org/officeDocument/2006/relationships/image" Target="../media/image2409.png"/><Relationship Id="rId348" Type="http://schemas.openxmlformats.org/officeDocument/2006/relationships/customXml" Target="../ink/ink1838.xml"/><Relationship Id="rId555" Type="http://schemas.openxmlformats.org/officeDocument/2006/relationships/customXml" Target="../ink/ink1942.xml"/><Relationship Id="rId194" Type="http://schemas.openxmlformats.org/officeDocument/2006/relationships/customXml" Target="../ink/ink1761.xml"/><Relationship Id="rId208" Type="http://schemas.openxmlformats.org/officeDocument/2006/relationships/customXml" Target="../ink/ink1768.xml"/><Relationship Id="rId415" Type="http://schemas.openxmlformats.org/officeDocument/2006/relationships/image" Target="../media/image2557.png"/><Relationship Id="rId261" Type="http://schemas.openxmlformats.org/officeDocument/2006/relationships/image" Target="../media/image2482.png"/><Relationship Id="rId499" Type="http://schemas.openxmlformats.org/officeDocument/2006/relationships/image" Target="../media/image2599.png"/><Relationship Id="rId56" Type="http://schemas.openxmlformats.org/officeDocument/2006/relationships/image" Target="../media/image1517.png"/><Relationship Id="rId359" Type="http://schemas.openxmlformats.org/officeDocument/2006/relationships/image" Target="../media/image2529.png"/><Relationship Id="rId566" Type="http://schemas.openxmlformats.org/officeDocument/2006/relationships/image" Target="../media/image263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98.emf"/><Relationship Id="rId3" Type="http://schemas.openxmlformats.org/officeDocument/2006/relationships/image" Target="../media/image2637.png"/><Relationship Id="rId7" Type="http://schemas.openxmlformats.org/officeDocument/2006/relationships/image" Target="../media/image97.emf"/><Relationship Id="rId12" Type="http://schemas.openxmlformats.org/officeDocument/2006/relationships/image" Target="../media/image99.png"/><Relationship Id="rId2" Type="http://schemas.openxmlformats.org/officeDocument/2006/relationships/image" Target="../media/image96.png"/><Relationship Id="rId1" Type="http://schemas.openxmlformats.org/officeDocument/2006/relationships/slideLayout" Target="../slideLayouts/slideLayout7.xml"/><Relationship Id="rId6" Type="http://schemas.openxmlformats.org/officeDocument/2006/relationships/image" Target="../media/image2640.png"/><Relationship Id="rId11" Type="http://schemas.openxmlformats.org/officeDocument/2006/relationships/image" Target="../media/image2645.png"/><Relationship Id="rId5" Type="http://schemas.openxmlformats.org/officeDocument/2006/relationships/image" Target="../media/image2639.png"/><Relationship Id="rId10" Type="http://schemas.openxmlformats.org/officeDocument/2006/relationships/image" Target="../media/image2644.png"/><Relationship Id="rId4" Type="http://schemas.openxmlformats.org/officeDocument/2006/relationships/image" Target="../media/image2638.png"/></Relationships>
</file>

<file path=ppt/slides/_rels/slide22.xml.rels><?xml version="1.0" encoding="UTF-8" standalone="yes"?>
<Relationships xmlns="http://schemas.openxmlformats.org/package/2006/relationships"><Relationship Id="rId8" Type="http://schemas.openxmlformats.org/officeDocument/2006/relationships/image" Target="../media/image1561.png"/><Relationship Id="rId3" Type="http://schemas.openxmlformats.org/officeDocument/2006/relationships/image" Target="../media/image100.png"/><Relationship Id="rId7" Type="http://schemas.openxmlformats.org/officeDocument/2006/relationships/image" Target="../media/image2651.png"/><Relationship Id="rId2" Type="http://schemas.openxmlformats.org/officeDocument/2006/relationships/image" Target="../media/image2647.png"/><Relationship Id="rId1" Type="http://schemas.openxmlformats.org/officeDocument/2006/relationships/slideLayout" Target="../slideLayouts/slideLayout7.xml"/><Relationship Id="rId6" Type="http://schemas.openxmlformats.org/officeDocument/2006/relationships/image" Target="../media/image2650.png"/><Relationship Id="rId5" Type="http://schemas.openxmlformats.org/officeDocument/2006/relationships/image" Target="../media/image2649.png"/><Relationship Id="rId4" Type="http://schemas.openxmlformats.org/officeDocument/2006/relationships/image" Target="../media/image2648.png"/><Relationship Id="rId9" Type="http://schemas.openxmlformats.org/officeDocument/2006/relationships/image" Target="../media/image1498.png"/></Relationships>
</file>

<file path=ppt/slides/_rels/slide23.xml.rels><?xml version="1.0" encoding="UTF-8" standalone="yes"?>
<Relationships xmlns="http://schemas.openxmlformats.org/package/2006/relationships"><Relationship Id="rId8" Type="http://schemas.openxmlformats.org/officeDocument/2006/relationships/image" Target="../media/image1567.png"/><Relationship Id="rId3" Type="http://schemas.openxmlformats.org/officeDocument/2006/relationships/image" Target="../media/image1560.png"/><Relationship Id="rId7" Type="http://schemas.openxmlformats.org/officeDocument/2006/relationships/image" Target="../media/image156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01.png"/><Relationship Id="rId11" Type="http://schemas.openxmlformats.org/officeDocument/2006/relationships/image" Target="../media/image1973.png"/><Relationship Id="rId5" Type="http://schemas.openxmlformats.org/officeDocument/2006/relationships/image" Target="../media/image1564.png"/><Relationship Id="rId10" Type="http://schemas.openxmlformats.org/officeDocument/2006/relationships/image" Target="../media/image1569.png"/><Relationship Id="rId4" Type="http://schemas.openxmlformats.org/officeDocument/2006/relationships/image" Target="../media/image1563.png"/><Relationship Id="rId9" Type="http://schemas.openxmlformats.org/officeDocument/2006/relationships/image" Target="../media/image1568.png"/></Relationships>
</file>

<file path=ppt/slides/_rels/slide24.xml.rels><?xml version="1.0" encoding="UTF-8" standalone="yes"?>
<Relationships xmlns="http://schemas.openxmlformats.org/package/2006/relationships"><Relationship Id="rId117" Type="http://schemas.openxmlformats.org/officeDocument/2006/relationships/image" Target="../media/image2710.png"/><Relationship Id="rId299" Type="http://schemas.openxmlformats.org/officeDocument/2006/relationships/image" Target="../media/image2800.png"/><Relationship Id="rId21" Type="http://schemas.openxmlformats.org/officeDocument/2006/relationships/image" Target="../media/image2664.png"/><Relationship Id="rId63" Type="http://schemas.openxmlformats.org/officeDocument/2006/relationships/image" Target="../media/image2684.png"/><Relationship Id="rId159" Type="http://schemas.openxmlformats.org/officeDocument/2006/relationships/image" Target="../media/image2731.png"/><Relationship Id="rId324" Type="http://schemas.openxmlformats.org/officeDocument/2006/relationships/customXml" Target="../ink/ink2143.xml"/><Relationship Id="rId170" Type="http://schemas.openxmlformats.org/officeDocument/2006/relationships/customXml" Target="../ink/ink2066.xml"/><Relationship Id="rId226" Type="http://schemas.openxmlformats.org/officeDocument/2006/relationships/customXml" Target="../ink/ink2094.xml"/><Relationship Id="rId268" Type="http://schemas.openxmlformats.org/officeDocument/2006/relationships/customXml" Target="../ink/ink2115.xml"/><Relationship Id="rId32" Type="http://schemas.openxmlformats.org/officeDocument/2006/relationships/customXml" Target="../ink/ink1997.xml"/><Relationship Id="rId74" Type="http://schemas.openxmlformats.org/officeDocument/2006/relationships/customXml" Target="../ink/ink2018.xml"/><Relationship Id="rId128" Type="http://schemas.openxmlformats.org/officeDocument/2006/relationships/customXml" Target="../ink/ink2045.xml"/><Relationship Id="rId5" Type="http://schemas.openxmlformats.org/officeDocument/2006/relationships/image" Target="../media/image2656.png"/><Relationship Id="rId181" Type="http://schemas.openxmlformats.org/officeDocument/2006/relationships/image" Target="../media/image2742.png"/><Relationship Id="rId237" Type="http://schemas.openxmlformats.org/officeDocument/2006/relationships/image" Target="../media/image2770.png"/><Relationship Id="rId279" Type="http://schemas.openxmlformats.org/officeDocument/2006/relationships/image" Target="../media/image2790.png"/><Relationship Id="rId43" Type="http://schemas.openxmlformats.org/officeDocument/2006/relationships/image" Target="../media/image2675.png"/><Relationship Id="rId139" Type="http://schemas.openxmlformats.org/officeDocument/2006/relationships/image" Target="../media/image2721.png"/><Relationship Id="rId290" Type="http://schemas.openxmlformats.org/officeDocument/2006/relationships/customXml" Target="../ink/ink2126.xml"/><Relationship Id="rId304" Type="http://schemas.openxmlformats.org/officeDocument/2006/relationships/customXml" Target="../ink/ink2133.xml"/><Relationship Id="rId85" Type="http://schemas.openxmlformats.org/officeDocument/2006/relationships/image" Target="../media/image2695.png"/><Relationship Id="rId150" Type="http://schemas.openxmlformats.org/officeDocument/2006/relationships/customXml" Target="../ink/ink2056.xml"/><Relationship Id="rId192" Type="http://schemas.openxmlformats.org/officeDocument/2006/relationships/customXml" Target="../ink/ink2077.xml"/><Relationship Id="rId206" Type="http://schemas.openxmlformats.org/officeDocument/2006/relationships/customXml" Target="../ink/ink2084.xml"/><Relationship Id="rId248" Type="http://schemas.openxmlformats.org/officeDocument/2006/relationships/customXml" Target="../ink/ink2105.xml"/><Relationship Id="rId12" Type="http://schemas.openxmlformats.org/officeDocument/2006/relationships/customXml" Target="../ink/ink1987.xml"/><Relationship Id="rId108" Type="http://schemas.openxmlformats.org/officeDocument/2006/relationships/customXml" Target="../ink/ink2035.xml"/><Relationship Id="rId315" Type="http://schemas.openxmlformats.org/officeDocument/2006/relationships/image" Target="../media/image2808.png"/><Relationship Id="rId54" Type="http://schemas.openxmlformats.org/officeDocument/2006/relationships/customXml" Target="../ink/ink2008.xml"/><Relationship Id="rId96" Type="http://schemas.openxmlformats.org/officeDocument/2006/relationships/customXml" Target="../ink/ink2029.xml"/><Relationship Id="rId161" Type="http://schemas.openxmlformats.org/officeDocument/2006/relationships/image" Target="../media/image2732.png"/><Relationship Id="rId217" Type="http://schemas.openxmlformats.org/officeDocument/2006/relationships/image" Target="../media/image2760.png"/><Relationship Id="rId259" Type="http://schemas.openxmlformats.org/officeDocument/2006/relationships/image" Target="../media/image2781.png"/><Relationship Id="rId23" Type="http://schemas.openxmlformats.org/officeDocument/2006/relationships/image" Target="../media/image2665.png"/><Relationship Id="rId119" Type="http://schemas.openxmlformats.org/officeDocument/2006/relationships/image" Target="../media/image2711.png"/><Relationship Id="rId270" Type="http://schemas.openxmlformats.org/officeDocument/2006/relationships/customXml" Target="../ink/ink2116.xml"/><Relationship Id="rId326" Type="http://schemas.openxmlformats.org/officeDocument/2006/relationships/customXml" Target="../ink/ink2144.xml"/><Relationship Id="rId65" Type="http://schemas.openxmlformats.org/officeDocument/2006/relationships/image" Target="../media/image2685.png"/><Relationship Id="rId130" Type="http://schemas.openxmlformats.org/officeDocument/2006/relationships/customXml" Target="../ink/ink2046.xml"/><Relationship Id="rId172" Type="http://schemas.openxmlformats.org/officeDocument/2006/relationships/customXml" Target="../ink/ink2067.xml"/><Relationship Id="rId228" Type="http://schemas.openxmlformats.org/officeDocument/2006/relationships/customXml" Target="../ink/ink2095.xml"/><Relationship Id="rId281" Type="http://schemas.openxmlformats.org/officeDocument/2006/relationships/image" Target="../media/image2791.png"/><Relationship Id="rId34" Type="http://schemas.openxmlformats.org/officeDocument/2006/relationships/customXml" Target="../ink/ink1998.xml"/><Relationship Id="rId76" Type="http://schemas.openxmlformats.org/officeDocument/2006/relationships/customXml" Target="../ink/ink2019.xml"/><Relationship Id="rId141" Type="http://schemas.openxmlformats.org/officeDocument/2006/relationships/image" Target="../media/image2722.png"/><Relationship Id="rId7" Type="http://schemas.openxmlformats.org/officeDocument/2006/relationships/image" Target="../media/image2657.png"/><Relationship Id="rId183" Type="http://schemas.openxmlformats.org/officeDocument/2006/relationships/image" Target="../media/image2743.png"/><Relationship Id="rId239" Type="http://schemas.openxmlformats.org/officeDocument/2006/relationships/image" Target="../media/image2771.png"/><Relationship Id="rId250" Type="http://schemas.openxmlformats.org/officeDocument/2006/relationships/customXml" Target="../ink/ink2106.xml"/><Relationship Id="rId271" Type="http://schemas.openxmlformats.org/officeDocument/2006/relationships/image" Target="../media/image2787.png"/><Relationship Id="rId292" Type="http://schemas.openxmlformats.org/officeDocument/2006/relationships/customXml" Target="../ink/ink2127.xml"/><Relationship Id="rId306" Type="http://schemas.openxmlformats.org/officeDocument/2006/relationships/customXml" Target="../ink/ink2134.xml"/><Relationship Id="rId24" Type="http://schemas.openxmlformats.org/officeDocument/2006/relationships/customXml" Target="../ink/ink1993.xml"/><Relationship Id="rId45" Type="http://schemas.openxmlformats.org/officeDocument/2006/relationships/image" Target="../media/image2676.png"/><Relationship Id="rId66" Type="http://schemas.openxmlformats.org/officeDocument/2006/relationships/customXml" Target="../ink/ink2014.xml"/><Relationship Id="rId87" Type="http://schemas.openxmlformats.org/officeDocument/2006/relationships/image" Target="../media/image2696.png"/><Relationship Id="rId110" Type="http://schemas.openxmlformats.org/officeDocument/2006/relationships/customXml" Target="../ink/ink2036.xml"/><Relationship Id="rId131" Type="http://schemas.openxmlformats.org/officeDocument/2006/relationships/image" Target="../media/image2717.png"/><Relationship Id="rId327" Type="http://schemas.openxmlformats.org/officeDocument/2006/relationships/image" Target="../media/image2814.png"/><Relationship Id="rId152" Type="http://schemas.openxmlformats.org/officeDocument/2006/relationships/customXml" Target="../ink/ink2057.xml"/><Relationship Id="rId173" Type="http://schemas.openxmlformats.org/officeDocument/2006/relationships/image" Target="../media/image2738.png"/><Relationship Id="rId194" Type="http://schemas.openxmlformats.org/officeDocument/2006/relationships/customXml" Target="../ink/ink2078.xml"/><Relationship Id="rId208" Type="http://schemas.openxmlformats.org/officeDocument/2006/relationships/customXml" Target="../ink/ink2085.xml"/><Relationship Id="rId229" Type="http://schemas.openxmlformats.org/officeDocument/2006/relationships/image" Target="../media/image2766.png"/><Relationship Id="rId240" Type="http://schemas.openxmlformats.org/officeDocument/2006/relationships/customXml" Target="../ink/ink2101.xml"/><Relationship Id="rId261" Type="http://schemas.openxmlformats.org/officeDocument/2006/relationships/image" Target="../media/image2782.png"/><Relationship Id="rId14" Type="http://schemas.openxmlformats.org/officeDocument/2006/relationships/customXml" Target="../ink/ink1988.xml"/><Relationship Id="rId35" Type="http://schemas.openxmlformats.org/officeDocument/2006/relationships/image" Target="../media/image2671.png"/><Relationship Id="rId56" Type="http://schemas.openxmlformats.org/officeDocument/2006/relationships/customXml" Target="../ink/ink2009.xml"/><Relationship Id="rId77" Type="http://schemas.openxmlformats.org/officeDocument/2006/relationships/image" Target="../media/image2691.png"/><Relationship Id="rId100" Type="http://schemas.openxmlformats.org/officeDocument/2006/relationships/customXml" Target="../ink/ink2031.xml"/><Relationship Id="rId282" Type="http://schemas.openxmlformats.org/officeDocument/2006/relationships/customXml" Target="../ink/ink2122.xml"/><Relationship Id="rId317" Type="http://schemas.openxmlformats.org/officeDocument/2006/relationships/image" Target="../media/image2809.png"/><Relationship Id="rId8" Type="http://schemas.openxmlformats.org/officeDocument/2006/relationships/customXml" Target="../ink/ink1985.xml"/><Relationship Id="rId98" Type="http://schemas.openxmlformats.org/officeDocument/2006/relationships/customXml" Target="../ink/ink2030.xml"/><Relationship Id="rId121" Type="http://schemas.openxmlformats.org/officeDocument/2006/relationships/image" Target="../media/image2712.png"/><Relationship Id="rId142" Type="http://schemas.openxmlformats.org/officeDocument/2006/relationships/customXml" Target="../ink/ink2052.xml"/><Relationship Id="rId163" Type="http://schemas.openxmlformats.org/officeDocument/2006/relationships/image" Target="../media/image2733.png"/><Relationship Id="rId184" Type="http://schemas.openxmlformats.org/officeDocument/2006/relationships/customXml" Target="../ink/ink2073.xml"/><Relationship Id="rId219" Type="http://schemas.openxmlformats.org/officeDocument/2006/relationships/image" Target="../media/image2761.png"/><Relationship Id="rId230" Type="http://schemas.openxmlformats.org/officeDocument/2006/relationships/customXml" Target="../ink/ink2096.xml"/><Relationship Id="rId251" Type="http://schemas.openxmlformats.org/officeDocument/2006/relationships/image" Target="../media/image2777.png"/><Relationship Id="rId25" Type="http://schemas.openxmlformats.org/officeDocument/2006/relationships/image" Target="../media/image2666.png"/><Relationship Id="rId46" Type="http://schemas.openxmlformats.org/officeDocument/2006/relationships/customXml" Target="../ink/ink2004.xml"/><Relationship Id="rId67" Type="http://schemas.openxmlformats.org/officeDocument/2006/relationships/image" Target="../media/image2686.png"/><Relationship Id="rId272" Type="http://schemas.openxmlformats.org/officeDocument/2006/relationships/customXml" Target="../ink/ink2117.xml"/><Relationship Id="rId293" Type="http://schemas.openxmlformats.org/officeDocument/2006/relationships/image" Target="../media/image2797.png"/><Relationship Id="rId307" Type="http://schemas.openxmlformats.org/officeDocument/2006/relationships/image" Target="../media/image2804.png"/><Relationship Id="rId328" Type="http://schemas.openxmlformats.org/officeDocument/2006/relationships/customXml" Target="../ink/ink2145.xml"/><Relationship Id="rId88" Type="http://schemas.openxmlformats.org/officeDocument/2006/relationships/customXml" Target="../ink/ink2025.xml"/><Relationship Id="rId111" Type="http://schemas.openxmlformats.org/officeDocument/2006/relationships/image" Target="../media/image550.png"/><Relationship Id="rId132" Type="http://schemas.openxmlformats.org/officeDocument/2006/relationships/customXml" Target="../ink/ink2047.xml"/><Relationship Id="rId153" Type="http://schemas.openxmlformats.org/officeDocument/2006/relationships/image" Target="../media/image2728.png"/><Relationship Id="rId174" Type="http://schemas.openxmlformats.org/officeDocument/2006/relationships/customXml" Target="../ink/ink2068.xml"/><Relationship Id="rId195" Type="http://schemas.openxmlformats.org/officeDocument/2006/relationships/image" Target="../media/image2749.png"/><Relationship Id="rId209" Type="http://schemas.openxmlformats.org/officeDocument/2006/relationships/image" Target="../media/image2756.png"/><Relationship Id="rId220" Type="http://schemas.openxmlformats.org/officeDocument/2006/relationships/customXml" Target="../ink/ink2091.xml"/><Relationship Id="rId241" Type="http://schemas.openxmlformats.org/officeDocument/2006/relationships/image" Target="../media/image2772.png"/><Relationship Id="rId15" Type="http://schemas.openxmlformats.org/officeDocument/2006/relationships/image" Target="../media/image2661.png"/><Relationship Id="rId36" Type="http://schemas.openxmlformats.org/officeDocument/2006/relationships/customXml" Target="../ink/ink1999.xml"/><Relationship Id="rId57" Type="http://schemas.openxmlformats.org/officeDocument/2006/relationships/image" Target="../media/image2681.png"/><Relationship Id="rId262" Type="http://schemas.openxmlformats.org/officeDocument/2006/relationships/customXml" Target="../ink/ink2112.xml"/><Relationship Id="rId283" Type="http://schemas.openxmlformats.org/officeDocument/2006/relationships/image" Target="../media/image2792.png"/><Relationship Id="rId318" Type="http://schemas.openxmlformats.org/officeDocument/2006/relationships/customXml" Target="../ink/ink2140.xml"/><Relationship Id="rId78" Type="http://schemas.openxmlformats.org/officeDocument/2006/relationships/customXml" Target="../ink/ink2020.xml"/><Relationship Id="rId99" Type="http://schemas.openxmlformats.org/officeDocument/2006/relationships/image" Target="../media/image2702.png"/><Relationship Id="rId101" Type="http://schemas.openxmlformats.org/officeDocument/2006/relationships/image" Target="../media/image2703.png"/><Relationship Id="rId122" Type="http://schemas.openxmlformats.org/officeDocument/2006/relationships/customXml" Target="../ink/ink2042.xml"/><Relationship Id="rId143" Type="http://schemas.openxmlformats.org/officeDocument/2006/relationships/image" Target="../media/image2723.png"/><Relationship Id="rId164" Type="http://schemas.openxmlformats.org/officeDocument/2006/relationships/customXml" Target="../ink/ink2063.xml"/><Relationship Id="rId185" Type="http://schemas.openxmlformats.org/officeDocument/2006/relationships/image" Target="../media/image2744.png"/><Relationship Id="rId9" Type="http://schemas.openxmlformats.org/officeDocument/2006/relationships/image" Target="../media/image2658.png"/><Relationship Id="rId210" Type="http://schemas.openxmlformats.org/officeDocument/2006/relationships/customXml" Target="../ink/ink2086.xml"/><Relationship Id="rId26" Type="http://schemas.openxmlformats.org/officeDocument/2006/relationships/customXml" Target="../ink/ink1994.xml"/><Relationship Id="rId231" Type="http://schemas.openxmlformats.org/officeDocument/2006/relationships/image" Target="../media/image2767.png"/><Relationship Id="rId252" Type="http://schemas.openxmlformats.org/officeDocument/2006/relationships/customXml" Target="../ink/ink2107.xml"/><Relationship Id="rId273" Type="http://schemas.openxmlformats.org/officeDocument/2006/relationships/image" Target="../media/image1385.png"/><Relationship Id="rId294" Type="http://schemas.openxmlformats.org/officeDocument/2006/relationships/customXml" Target="../ink/ink2128.xml"/><Relationship Id="rId308" Type="http://schemas.openxmlformats.org/officeDocument/2006/relationships/customXml" Target="../ink/ink2135.xml"/><Relationship Id="rId329" Type="http://schemas.openxmlformats.org/officeDocument/2006/relationships/image" Target="../media/image2815.png"/><Relationship Id="rId47" Type="http://schemas.openxmlformats.org/officeDocument/2006/relationships/image" Target="../media/image2677.png"/><Relationship Id="rId68" Type="http://schemas.openxmlformats.org/officeDocument/2006/relationships/customXml" Target="../ink/ink2015.xml"/><Relationship Id="rId89" Type="http://schemas.openxmlformats.org/officeDocument/2006/relationships/image" Target="../media/image2697.png"/><Relationship Id="rId112" Type="http://schemas.openxmlformats.org/officeDocument/2006/relationships/customXml" Target="../ink/ink2037.xml"/><Relationship Id="rId133" Type="http://schemas.openxmlformats.org/officeDocument/2006/relationships/image" Target="../media/image2718.png"/><Relationship Id="rId154" Type="http://schemas.openxmlformats.org/officeDocument/2006/relationships/customXml" Target="../ink/ink2058.xml"/><Relationship Id="rId175" Type="http://schemas.openxmlformats.org/officeDocument/2006/relationships/image" Target="../media/image2739.png"/><Relationship Id="rId196" Type="http://schemas.openxmlformats.org/officeDocument/2006/relationships/customXml" Target="../ink/ink2079.xml"/><Relationship Id="rId200" Type="http://schemas.openxmlformats.org/officeDocument/2006/relationships/customXml" Target="../ink/ink2081.xml"/><Relationship Id="rId16" Type="http://schemas.openxmlformats.org/officeDocument/2006/relationships/customXml" Target="../ink/ink1989.xml"/><Relationship Id="rId221" Type="http://schemas.openxmlformats.org/officeDocument/2006/relationships/image" Target="../media/image2762.png"/><Relationship Id="rId242" Type="http://schemas.openxmlformats.org/officeDocument/2006/relationships/customXml" Target="../ink/ink2102.xml"/><Relationship Id="rId263" Type="http://schemas.openxmlformats.org/officeDocument/2006/relationships/image" Target="../media/image2783.png"/><Relationship Id="rId284" Type="http://schemas.openxmlformats.org/officeDocument/2006/relationships/customXml" Target="../ink/ink2123.xml"/><Relationship Id="rId319" Type="http://schemas.openxmlformats.org/officeDocument/2006/relationships/image" Target="../media/image2810.png"/><Relationship Id="rId37" Type="http://schemas.openxmlformats.org/officeDocument/2006/relationships/image" Target="../media/image2672.png"/><Relationship Id="rId58" Type="http://schemas.openxmlformats.org/officeDocument/2006/relationships/customXml" Target="../ink/ink2010.xml"/><Relationship Id="rId79" Type="http://schemas.openxmlformats.org/officeDocument/2006/relationships/image" Target="../media/image2692.png"/><Relationship Id="rId102" Type="http://schemas.openxmlformats.org/officeDocument/2006/relationships/customXml" Target="../ink/ink2032.xml"/><Relationship Id="rId123" Type="http://schemas.openxmlformats.org/officeDocument/2006/relationships/image" Target="../media/image2713.png"/><Relationship Id="rId144" Type="http://schemas.openxmlformats.org/officeDocument/2006/relationships/customXml" Target="../ink/ink2053.xml"/><Relationship Id="rId90" Type="http://schemas.openxmlformats.org/officeDocument/2006/relationships/customXml" Target="../ink/ink2026.xml"/><Relationship Id="rId165" Type="http://schemas.openxmlformats.org/officeDocument/2006/relationships/image" Target="../media/image2734.png"/><Relationship Id="rId186" Type="http://schemas.openxmlformats.org/officeDocument/2006/relationships/customXml" Target="../ink/ink2074.xml"/><Relationship Id="rId211" Type="http://schemas.openxmlformats.org/officeDocument/2006/relationships/image" Target="../media/image2757.png"/><Relationship Id="rId232" Type="http://schemas.openxmlformats.org/officeDocument/2006/relationships/customXml" Target="../ink/ink2097.xml"/><Relationship Id="rId253" Type="http://schemas.openxmlformats.org/officeDocument/2006/relationships/image" Target="../media/image2778.png"/><Relationship Id="rId274" Type="http://schemas.openxmlformats.org/officeDocument/2006/relationships/customXml" Target="../ink/ink2118.xml"/><Relationship Id="rId295" Type="http://schemas.openxmlformats.org/officeDocument/2006/relationships/image" Target="../media/image2798.png"/><Relationship Id="rId309" Type="http://schemas.openxmlformats.org/officeDocument/2006/relationships/image" Target="../media/image2805.png"/><Relationship Id="rId27" Type="http://schemas.openxmlformats.org/officeDocument/2006/relationships/image" Target="../media/image2667.png"/><Relationship Id="rId48" Type="http://schemas.openxmlformats.org/officeDocument/2006/relationships/customXml" Target="../ink/ink2005.xml"/><Relationship Id="rId69" Type="http://schemas.openxmlformats.org/officeDocument/2006/relationships/image" Target="../media/image2687.png"/><Relationship Id="rId113" Type="http://schemas.openxmlformats.org/officeDocument/2006/relationships/image" Target="../media/image2708.png"/><Relationship Id="rId134" Type="http://schemas.openxmlformats.org/officeDocument/2006/relationships/customXml" Target="../ink/ink2048.xml"/><Relationship Id="rId320" Type="http://schemas.openxmlformats.org/officeDocument/2006/relationships/customXml" Target="../ink/ink2141.xml"/><Relationship Id="rId80" Type="http://schemas.openxmlformats.org/officeDocument/2006/relationships/customXml" Target="../ink/ink2021.xml"/><Relationship Id="rId155" Type="http://schemas.openxmlformats.org/officeDocument/2006/relationships/image" Target="../media/image2729.png"/><Relationship Id="rId176" Type="http://schemas.openxmlformats.org/officeDocument/2006/relationships/customXml" Target="../ink/ink2069.xml"/><Relationship Id="rId197" Type="http://schemas.openxmlformats.org/officeDocument/2006/relationships/image" Target="../media/image2750.png"/><Relationship Id="rId201" Type="http://schemas.openxmlformats.org/officeDocument/2006/relationships/image" Target="../media/image2752.png"/><Relationship Id="rId222" Type="http://schemas.openxmlformats.org/officeDocument/2006/relationships/customXml" Target="../ink/ink2092.xml"/><Relationship Id="rId243" Type="http://schemas.openxmlformats.org/officeDocument/2006/relationships/image" Target="../media/image2773.png"/><Relationship Id="rId264" Type="http://schemas.openxmlformats.org/officeDocument/2006/relationships/customXml" Target="../ink/ink2113.xml"/><Relationship Id="rId285" Type="http://schemas.openxmlformats.org/officeDocument/2006/relationships/image" Target="../media/image2793.png"/><Relationship Id="rId17" Type="http://schemas.openxmlformats.org/officeDocument/2006/relationships/image" Target="../media/image2662.png"/><Relationship Id="rId38" Type="http://schemas.openxmlformats.org/officeDocument/2006/relationships/customXml" Target="../ink/ink2000.xml"/><Relationship Id="rId59" Type="http://schemas.openxmlformats.org/officeDocument/2006/relationships/image" Target="../media/image2682.png"/><Relationship Id="rId103" Type="http://schemas.openxmlformats.org/officeDocument/2006/relationships/image" Target="../media/image2704.png"/><Relationship Id="rId124" Type="http://schemas.openxmlformats.org/officeDocument/2006/relationships/customXml" Target="../ink/ink2043.xml"/><Relationship Id="rId310" Type="http://schemas.openxmlformats.org/officeDocument/2006/relationships/customXml" Target="../ink/ink2136.xml"/><Relationship Id="rId70" Type="http://schemas.openxmlformats.org/officeDocument/2006/relationships/customXml" Target="../ink/ink2016.xml"/><Relationship Id="rId91" Type="http://schemas.openxmlformats.org/officeDocument/2006/relationships/image" Target="../media/image2698.png"/><Relationship Id="rId145" Type="http://schemas.openxmlformats.org/officeDocument/2006/relationships/image" Target="../media/image2724.png"/><Relationship Id="rId166" Type="http://schemas.openxmlformats.org/officeDocument/2006/relationships/customXml" Target="../ink/ink2064.xml"/><Relationship Id="rId187" Type="http://schemas.openxmlformats.org/officeDocument/2006/relationships/image" Target="../media/image2745.png"/><Relationship Id="rId1" Type="http://schemas.openxmlformats.org/officeDocument/2006/relationships/slideLayout" Target="../slideLayouts/slideLayout7.xml"/><Relationship Id="rId212" Type="http://schemas.openxmlformats.org/officeDocument/2006/relationships/customXml" Target="../ink/ink2087.xml"/><Relationship Id="rId233" Type="http://schemas.openxmlformats.org/officeDocument/2006/relationships/image" Target="../media/image2768.png"/><Relationship Id="rId254" Type="http://schemas.openxmlformats.org/officeDocument/2006/relationships/customXml" Target="../ink/ink2108.xml"/><Relationship Id="rId28" Type="http://schemas.openxmlformats.org/officeDocument/2006/relationships/customXml" Target="../ink/ink1995.xml"/><Relationship Id="rId49" Type="http://schemas.openxmlformats.org/officeDocument/2006/relationships/image" Target="../media/image2678.png"/><Relationship Id="rId114" Type="http://schemas.openxmlformats.org/officeDocument/2006/relationships/customXml" Target="../ink/ink2038.xml"/><Relationship Id="rId275" Type="http://schemas.openxmlformats.org/officeDocument/2006/relationships/image" Target="../media/image2788.png"/><Relationship Id="rId296" Type="http://schemas.openxmlformats.org/officeDocument/2006/relationships/customXml" Target="../ink/ink2129.xml"/><Relationship Id="rId300" Type="http://schemas.openxmlformats.org/officeDocument/2006/relationships/customXml" Target="../ink/ink2131.xml"/><Relationship Id="rId60" Type="http://schemas.openxmlformats.org/officeDocument/2006/relationships/customXml" Target="../ink/ink2011.xml"/><Relationship Id="rId81" Type="http://schemas.openxmlformats.org/officeDocument/2006/relationships/image" Target="../media/image2693.png"/><Relationship Id="rId135" Type="http://schemas.openxmlformats.org/officeDocument/2006/relationships/image" Target="../media/image2719.png"/><Relationship Id="rId156" Type="http://schemas.openxmlformats.org/officeDocument/2006/relationships/customXml" Target="../ink/ink2059.xml"/><Relationship Id="rId177" Type="http://schemas.openxmlformats.org/officeDocument/2006/relationships/image" Target="../media/image2740.png"/><Relationship Id="rId198" Type="http://schemas.openxmlformats.org/officeDocument/2006/relationships/customXml" Target="../ink/ink2080.xml"/><Relationship Id="rId321" Type="http://schemas.openxmlformats.org/officeDocument/2006/relationships/image" Target="../media/image2811.png"/><Relationship Id="rId202" Type="http://schemas.openxmlformats.org/officeDocument/2006/relationships/customXml" Target="../ink/ink2082.xml"/><Relationship Id="rId223" Type="http://schemas.openxmlformats.org/officeDocument/2006/relationships/image" Target="../media/image2763.png"/><Relationship Id="rId244" Type="http://schemas.openxmlformats.org/officeDocument/2006/relationships/customXml" Target="../ink/ink2103.xml"/><Relationship Id="rId18" Type="http://schemas.openxmlformats.org/officeDocument/2006/relationships/customXml" Target="../ink/ink1990.xml"/><Relationship Id="rId39" Type="http://schemas.openxmlformats.org/officeDocument/2006/relationships/image" Target="../media/image2673.png"/><Relationship Id="rId265" Type="http://schemas.openxmlformats.org/officeDocument/2006/relationships/image" Target="../media/image2784.png"/><Relationship Id="rId286" Type="http://schemas.openxmlformats.org/officeDocument/2006/relationships/customXml" Target="../ink/ink2124.xml"/><Relationship Id="rId50" Type="http://schemas.openxmlformats.org/officeDocument/2006/relationships/customXml" Target="../ink/ink2006.xml"/><Relationship Id="rId104" Type="http://schemas.openxmlformats.org/officeDocument/2006/relationships/customXml" Target="../ink/ink2033.xml"/><Relationship Id="rId125" Type="http://schemas.openxmlformats.org/officeDocument/2006/relationships/image" Target="../media/image2714.png"/><Relationship Id="rId146" Type="http://schemas.openxmlformats.org/officeDocument/2006/relationships/customXml" Target="../ink/ink2054.xml"/><Relationship Id="rId167" Type="http://schemas.openxmlformats.org/officeDocument/2006/relationships/image" Target="../media/image2735.png"/><Relationship Id="rId188" Type="http://schemas.openxmlformats.org/officeDocument/2006/relationships/customXml" Target="../ink/ink2075.xml"/><Relationship Id="rId311" Type="http://schemas.openxmlformats.org/officeDocument/2006/relationships/image" Target="../media/image2806.png"/><Relationship Id="rId71" Type="http://schemas.openxmlformats.org/officeDocument/2006/relationships/image" Target="../media/image2688.png"/><Relationship Id="rId92" Type="http://schemas.openxmlformats.org/officeDocument/2006/relationships/customXml" Target="../ink/ink2027.xml"/><Relationship Id="rId213" Type="http://schemas.openxmlformats.org/officeDocument/2006/relationships/image" Target="../media/image2758.png"/><Relationship Id="rId234" Type="http://schemas.openxmlformats.org/officeDocument/2006/relationships/customXml" Target="../ink/ink2098.xml"/><Relationship Id="rId2" Type="http://schemas.openxmlformats.org/officeDocument/2006/relationships/image" Target="../media/image102.emf"/><Relationship Id="rId29" Type="http://schemas.openxmlformats.org/officeDocument/2006/relationships/image" Target="../media/image2668.png"/><Relationship Id="rId255" Type="http://schemas.openxmlformats.org/officeDocument/2006/relationships/image" Target="../media/image2779.png"/><Relationship Id="rId276" Type="http://schemas.openxmlformats.org/officeDocument/2006/relationships/customXml" Target="../ink/ink2119.xml"/><Relationship Id="rId297" Type="http://schemas.openxmlformats.org/officeDocument/2006/relationships/image" Target="../media/image2799.png"/><Relationship Id="rId40" Type="http://schemas.openxmlformats.org/officeDocument/2006/relationships/customXml" Target="../ink/ink2001.xml"/><Relationship Id="rId115" Type="http://schemas.openxmlformats.org/officeDocument/2006/relationships/image" Target="../media/image2709.png"/><Relationship Id="rId136" Type="http://schemas.openxmlformats.org/officeDocument/2006/relationships/customXml" Target="../ink/ink2049.xml"/><Relationship Id="rId157" Type="http://schemas.openxmlformats.org/officeDocument/2006/relationships/image" Target="../media/image2730.png"/><Relationship Id="rId178" Type="http://schemas.openxmlformats.org/officeDocument/2006/relationships/customXml" Target="../ink/ink2070.xml"/><Relationship Id="rId301" Type="http://schemas.openxmlformats.org/officeDocument/2006/relationships/image" Target="../media/image2801.png"/><Relationship Id="rId322" Type="http://schemas.openxmlformats.org/officeDocument/2006/relationships/customXml" Target="../ink/ink2142.xml"/><Relationship Id="rId61" Type="http://schemas.openxmlformats.org/officeDocument/2006/relationships/image" Target="../media/image2683.png"/><Relationship Id="rId82" Type="http://schemas.openxmlformats.org/officeDocument/2006/relationships/customXml" Target="../ink/ink2022.xml"/><Relationship Id="rId199" Type="http://schemas.openxmlformats.org/officeDocument/2006/relationships/image" Target="../media/image2751.png"/><Relationship Id="rId203" Type="http://schemas.openxmlformats.org/officeDocument/2006/relationships/image" Target="../media/image2753.png"/><Relationship Id="rId19" Type="http://schemas.openxmlformats.org/officeDocument/2006/relationships/image" Target="../media/image2663.png"/><Relationship Id="rId224" Type="http://schemas.openxmlformats.org/officeDocument/2006/relationships/customXml" Target="../ink/ink2093.xml"/><Relationship Id="rId245" Type="http://schemas.openxmlformats.org/officeDocument/2006/relationships/image" Target="../media/image2774.png"/><Relationship Id="rId266" Type="http://schemas.openxmlformats.org/officeDocument/2006/relationships/customXml" Target="../ink/ink2114.xml"/><Relationship Id="rId287" Type="http://schemas.openxmlformats.org/officeDocument/2006/relationships/image" Target="../media/image2794.png"/><Relationship Id="rId30" Type="http://schemas.openxmlformats.org/officeDocument/2006/relationships/customXml" Target="../ink/ink1996.xml"/><Relationship Id="rId105" Type="http://schemas.openxmlformats.org/officeDocument/2006/relationships/image" Target="../media/image2705.png"/><Relationship Id="rId126" Type="http://schemas.openxmlformats.org/officeDocument/2006/relationships/customXml" Target="../ink/ink2044.xml"/><Relationship Id="rId147" Type="http://schemas.openxmlformats.org/officeDocument/2006/relationships/image" Target="../media/image2725.png"/><Relationship Id="rId168" Type="http://schemas.openxmlformats.org/officeDocument/2006/relationships/customXml" Target="../ink/ink2065.xml"/><Relationship Id="rId312" Type="http://schemas.openxmlformats.org/officeDocument/2006/relationships/customXml" Target="../ink/ink2137.xml"/><Relationship Id="rId51" Type="http://schemas.openxmlformats.org/officeDocument/2006/relationships/image" Target="../media/image2428.png"/><Relationship Id="rId72" Type="http://schemas.openxmlformats.org/officeDocument/2006/relationships/customXml" Target="../ink/ink2017.xml"/><Relationship Id="rId93" Type="http://schemas.openxmlformats.org/officeDocument/2006/relationships/image" Target="../media/image2699.png"/><Relationship Id="rId189" Type="http://schemas.openxmlformats.org/officeDocument/2006/relationships/image" Target="../media/image2746.png"/><Relationship Id="rId3" Type="http://schemas.openxmlformats.org/officeDocument/2006/relationships/image" Target="../media/image2655.png"/><Relationship Id="rId214" Type="http://schemas.openxmlformats.org/officeDocument/2006/relationships/customXml" Target="../ink/ink2088.xml"/><Relationship Id="rId235" Type="http://schemas.openxmlformats.org/officeDocument/2006/relationships/image" Target="../media/image2769.png"/><Relationship Id="rId256" Type="http://schemas.openxmlformats.org/officeDocument/2006/relationships/customXml" Target="../ink/ink2109.xml"/><Relationship Id="rId277" Type="http://schemas.openxmlformats.org/officeDocument/2006/relationships/image" Target="../media/image2789.png"/><Relationship Id="rId298" Type="http://schemas.openxmlformats.org/officeDocument/2006/relationships/customXml" Target="../ink/ink2130.xml"/><Relationship Id="rId116" Type="http://schemas.openxmlformats.org/officeDocument/2006/relationships/customXml" Target="../ink/ink2039.xml"/><Relationship Id="rId137" Type="http://schemas.openxmlformats.org/officeDocument/2006/relationships/image" Target="../media/image2720.png"/><Relationship Id="rId158" Type="http://schemas.openxmlformats.org/officeDocument/2006/relationships/customXml" Target="../ink/ink2060.xml"/><Relationship Id="rId302" Type="http://schemas.openxmlformats.org/officeDocument/2006/relationships/customXml" Target="../ink/ink2132.xml"/><Relationship Id="rId323" Type="http://schemas.openxmlformats.org/officeDocument/2006/relationships/image" Target="../media/image2812.png"/><Relationship Id="rId20" Type="http://schemas.openxmlformats.org/officeDocument/2006/relationships/customXml" Target="../ink/ink1991.xml"/><Relationship Id="rId41" Type="http://schemas.openxmlformats.org/officeDocument/2006/relationships/image" Target="../media/image2674.png"/><Relationship Id="rId62" Type="http://schemas.openxmlformats.org/officeDocument/2006/relationships/customXml" Target="../ink/ink2012.xml"/><Relationship Id="rId83" Type="http://schemas.openxmlformats.org/officeDocument/2006/relationships/image" Target="../media/image2694.png"/><Relationship Id="rId179" Type="http://schemas.openxmlformats.org/officeDocument/2006/relationships/image" Target="../media/image2741.png"/><Relationship Id="rId190" Type="http://schemas.openxmlformats.org/officeDocument/2006/relationships/customXml" Target="../ink/ink2076.xml"/><Relationship Id="rId204" Type="http://schemas.openxmlformats.org/officeDocument/2006/relationships/customXml" Target="../ink/ink2083.xml"/><Relationship Id="rId225" Type="http://schemas.openxmlformats.org/officeDocument/2006/relationships/image" Target="../media/image2764.png"/><Relationship Id="rId246" Type="http://schemas.openxmlformats.org/officeDocument/2006/relationships/customXml" Target="../ink/ink2104.xml"/><Relationship Id="rId267" Type="http://schemas.openxmlformats.org/officeDocument/2006/relationships/image" Target="../media/image2785.png"/><Relationship Id="rId288" Type="http://schemas.openxmlformats.org/officeDocument/2006/relationships/customXml" Target="../ink/ink2125.xml"/><Relationship Id="rId106" Type="http://schemas.openxmlformats.org/officeDocument/2006/relationships/customXml" Target="../ink/ink2034.xml"/><Relationship Id="rId127" Type="http://schemas.openxmlformats.org/officeDocument/2006/relationships/image" Target="../media/image2715.png"/><Relationship Id="rId313" Type="http://schemas.openxmlformats.org/officeDocument/2006/relationships/image" Target="../media/image2807.png"/><Relationship Id="rId10" Type="http://schemas.openxmlformats.org/officeDocument/2006/relationships/customXml" Target="../ink/ink1986.xml"/><Relationship Id="rId31" Type="http://schemas.openxmlformats.org/officeDocument/2006/relationships/image" Target="../media/image2669.png"/><Relationship Id="rId52" Type="http://schemas.openxmlformats.org/officeDocument/2006/relationships/customXml" Target="../ink/ink2007.xml"/><Relationship Id="rId73" Type="http://schemas.openxmlformats.org/officeDocument/2006/relationships/image" Target="../media/image2689.png"/><Relationship Id="rId94" Type="http://schemas.openxmlformats.org/officeDocument/2006/relationships/customXml" Target="../ink/ink2028.xml"/><Relationship Id="rId148" Type="http://schemas.openxmlformats.org/officeDocument/2006/relationships/customXml" Target="../ink/ink2055.xml"/><Relationship Id="rId169" Type="http://schemas.openxmlformats.org/officeDocument/2006/relationships/image" Target="../media/image2736.png"/><Relationship Id="rId4" Type="http://schemas.openxmlformats.org/officeDocument/2006/relationships/customXml" Target="../ink/ink1983.xml"/><Relationship Id="rId180" Type="http://schemas.openxmlformats.org/officeDocument/2006/relationships/customXml" Target="../ink/ink2071.xml"/><Relationship Id="rId215" Type="http://schemas.openxmlformats.org/officeDocument/2006/relationships/image" Target="../media/image2759.png"/><Relationship Id="rId236" Type="http://schemas.openxmlformats.org/officeDocument/2006/relationships/customXml" Target="../ink/ink2099.xml"/><Relationship Id="rId257" Type="http://schemas.openxmlformats.org/officeDocument/2006/relationships/image" Target="../media/image2780.png"/><Relationship Id="rId278" Type="http://schemas.openxmlformats.org/officeDocument/2006/relationships/customXml" Target="../ink/ink2120.xml"/><Relationship Id="rId303" Type="http://schemas.openxmlformats.org/officeDocument/2006/relationships/image" Target="../media/image2802.png"/><Relationship Id="rId42" Type="http://schemas.openxmlformats.org/officeDocument/2006/relationships/customXml" Target="../ink/ink2002.xml"/><Relationship Id="rId84" Type="http://schemas.openxmlformats.org/officeDocument/2006/relationships/customXml" Target="../ink/ink2023.xml"/><Relationship Id="rId138" Type="http://schemas.openxmlformats.org/officeDocument/2006/relationships/customXml" Target="../ink/ink2050.xml"/><Relationship Id="rId191" Type="http://schemas.openxmlformats.org/officeDocument/2006/relationships/image" Target="../media/image2747.png"/><Relationship Id="rId205" Type="http://schemas.openxmlformats.org/officeDocument/2006/relationships/image" Target="../media/image2754.png"/><Relationship Id="rId247" Type="http://schemas.openxmlformats.org/officeDocument/2006/relationships/image" Target="../media/image2775.png"/><Relationship Id="rId107" Type="http://schemas.openxmlformats.org/officeDocument/2006/relationships/image" Target="../media/image2706.png"/><Relationship Id="rId289" Type="http://schemas.openxmlformats.org/officeDocument/2006/relationships/image" Target="../media/image2795.png"/><Relationship Id="rId11" Type="http://schemas.openxmlformats.org/officeDocument/2006/relationships/image" Target="../media/image2659.png"/><Relationship Id="rId53" Type="http://schemas.openxmlformats.org/officeDocument/2006/relationships/image" Target="../media/image2679.png"/><Relationship Id="rId149" Type="http://schemas.openxmlformats.org/officeDocument/2006/relationships/image" Target="../media/image2726.png"/><Relationship Id="rId314" Type="http://schemas.openxmlformats.org/officeDocument/2006/relationships/customXml" Target="../ink/ink2138.xml"/><Relationship Id="rId95" Type="http://schemas.openxmlformats.org/officeDocument/2006/relationships/image" Target="../media/image2700.png"/><Relationship Id="rId160" Type="http://schemas.openxmlformats.org/officeDocument/2006/relationships/customXml" Target="../ink/ink2061.xml"/><Relationship Id="rId216" Type="http://schemas.openxmlformats.org/officeDocument/2006/relationships/customXml" Target="../ink/ink2089.xml"/><Relationship Id="rId258" Type="http://schemas.openxmlformats.org/officeDocument/2006/relationships/customXml" Target="../ink/ink2110.xml"/><Relationship Id="rId22" Type="http://schemas.openxmlformats.org/officeDocument/2006/relationships/customXml" Target="../ink/ink1992.xml"/><Relationship Id="rId64" Type="http://schemas.openxmlformats.org/officeDocument/2006/relationships/customXml" Target="../ink/ink2013.xml"/><Relationship Id="rId118" Type="http://schemas.openxmlformats.org/officeDocument/2006/relationships/customXml" Target="../ink/ink2040.xml"/><Relationship Id="rId325" Type="http://schemas.openxmlformats.org/officeDocument/2006/relationships/image" Target="../media/image2813.png"/><Relationship Id="rId171" Type="http://schemas.openxmlformats.org/officeDocument/2006/relationships/image" Target="../media/image2737.png"/><Relationship Id="rId227" Type="http://schemas.openxmlformats.org/officeDocument/2006/relationships/image" Target="../media/image2765.png"/><Relationship Id="rId269" Type="http://schemas.openxmlformats.org/officeDocument/2006/relationships/image" Target="../media/image2786.png"/><Relationship Id="rId33" Type="http://schemas.openxmlformats.org/officeDocument/2006/relationships/image" Target="../media/image2670.png"/><Relationship Id="rId129" Type="http://schemas.openxmlformats.org/officeDocument/2006/relationships/image" Target="../media/image2716.png"/><Relationship Id="rId280" Type="http://schemas.openxmlformats.org/officeDocument/2006/relationships/customXml" Target="../ink/ink2121.xml"/><Relationship Id="rId75" Type="http://schemas.openxmlformats.org/officeDocument/2006/relationships/image" Target="../media/image2690.png"/><Relationship Id="rId140" Type="http://schemas.openxmlformats.org/officeDocument/2006/relationships/customXml" Target="../ink/ink2051.xml"/><Relationship Id="rId182" Type="http://schemas.openxmlformats.org/officeDocument/2006/relationships/customXml" Target="../ink/ink2072.xml"/><Relationship Id="rId6" Type="http://schemas.openxmlformats.org/officeDocument/2006/relationships/customXml" Target="../ink/ink1984.xml"/><Relationship Id="rId238" Type="http://schemas.openxmlformats.org/officeDocument/2006/relationships/customXml" Target="../ink/ink2100.xml"/><Relationship Id="rId291" Type="http://schemas.openxmlformats.org/officeDocument/2006/relationships/image" Target="../media/image2796.png"/><Relationship Id="rId305" Type="http://schemas.openxmlformats.org/officeDocument/2006/relationships/image" Target="../media/image2803.png"/><Relationship Id="rId44" Type="http://schemas.openxmlformats.org/officeDocument/2006/relationships/customXml" Target="../ink/ink2003.xml"/><Relationship Id="rId86" Type="http://schemas.openxmlformats.org/officeDocument/2006/relationships/customXml" Target="../ink/ink2024.xml"/><Relationship Id="rId151" Type="http://schemas.openxmlformats.org/officeDocument/2006/relationships/image" Target="../media/image2727.png"/><Relationship Id="rId193" Type="http://schemas.openxmlformats.org/officeDocument/2006/relationships/image" Target="../media/image2748.png"/><Relationship Id="rId207" Type="http://schemas.openxmlformats.org/officeDocument/2006/relationships/image" Target="../media/image2755.png"/><Relationship Id="rId249" Type="http://schemas.openxmlformats.org/officeDocument/2006/relationships/image" Target="../media/image2776.png"/><Relationship Id="rId13" Type="http://schemas.openxmlformats.org/officeDocument/2006/relationships/image" Target="../media/image2660.png"/><Relationship Id="rId109" Type="http://schemas.openxmlformats.org/officeDocument/2006/relationships/image" Target="../media/image2707.png"/><Relationship Id="rId260" Type="http://schemas.openxmlformats.org/officeDocument/2006/relationships/customXml" Target="../ink/ink2111.xml"/><Relationship Id="rId316" Type="http://schemas.openxmlformats.org/officeDocument/2006/relationships/customXml" Target="../ink/ink2139.xml"/><Relationship Id="rId55" Type="http://schemas.openxmlformats.org/officeDocument/2006/relationships/image" Target="../media/image2680.png"/><Relationship Id="rId97" Type="http://schemas.openxmlformats.org/officeDocument/2006/relationships/image" Target="../media/image2701.png"/><Relationship Id="rId120" Type="http://schemas.openxmlformats.org/officeDocument/2006/relationships/customXml" Target="../ink/ink2041.xml"/><Relationship Id="rId162" Type="http://schemas.openxmlformats.org/officeDocument/2006/relationships/customXml" Target="../ink/ink2062.xml"/><Relationship Id="rId218" Type="http://schemas.openxmlformats.org/officeDocument/2006/relationships/customXml" Target="../ink/ink2090.xml"/></Relationships>
</file>

<file path=ppt/slides/_rels/slide25.xml.rels><?xml version="1.0" encoding="UTF-8" standalone="yes"?>
<Relationships xmlns="http://schemas.openxmlformats.org/package/2006/relationships"><Relationship Id="rId3" Type="http://schemas.openxmlformats.org/officeDocument/2006/relationships/image" Target="../media/image2817.png"/><Relationship Id="rId2" Type="http://schemas.openxmlformats.org/officeDocument/2006/relationships/image" Target="../media/image2816.png"/><Relationship Id="rId1" Type="http://schemas.openxmlformats.org/officeDocument/2006/relationships/slideLayout" Target="../slideLayouts/slideLayout7.xml"/><Relationship Id="rId5" Type="http://schemas.openxmlformats.org/officeDocument/2006/relationships/image" Target="../media/image1519.png"/><Relationship Id="rId4" Type="http://schemas.openxmlformats.org/officeDocument/2006/relationships/image" Target="../media/image2818.png"/></Relationships>
</file>

<file path=ppt/slides/_rels/slide26.xml.rels><?xml version="1.0" encoding="UTF-8" standalone="yes"?>
<Relationships xmlns="http://schemas.openxmlformats.org/package/2006/relationships"><Relationship Id="rId8" Type="http://schemas.openxmlformats.org/officeDocument/2006/relationships/image" Target="../media/image2820.png"/><Relationship Id="rId13" Type="http://schemas.openxmlformats.org/officeDocument/2006/relationships/image" Target="../media/image20310.png"/><Relationship Id="rId18" Type="http://schemas.openxmlformats.org/officeDocument/2006/relationships/image" Target="../media/image15650.png"/><Relationship Id="rId3" Type="http://schemas.openxmlformats.org/officeDocument/2006/relationships/image" Target="../media/image19410.png"/><Relationship Id="rId7" Type="http://schemas.openxmlformats.org/officeDocument/2006/relationships/image" Target="../media/image15640.png"/><Relationship Id="rId12" Type="http://schemas.openxmlformats.org/officeDocument/2006/relationships/customXml" Target="../ink/ink2146.xml"/><Relationship Id="rId17" Type="http://schemas.openxmlformats.org/officeDocument/2006/relationships/image" Target="../media/image20710.png"/><Relationship Id="rId2" Type="http://schemas.openxmlformats.org/officeDocument/2006/relationships/image" Target="../media/image19310.png"/><Relationship Id="rId16" Type="http://schemas.openxmlformats.org/officeDocument/2006/relationships/image" Target="../media/image20610.png"/><Relationship Id="rId20" Type="http://schemas.openxmlformats.org/officeDocument/2006/relationships/image" Target="../media/image15670.png"/><Relationship Id="rId1" Type="http://schemas.openxmlformats.org/officeDocument/2006/relationships/slideLayout" Target="../slideLayouts/slideLayout7.xml"/><Relationship Id="rId6" Type="http://schemas.openxmlformats.org/officeDocument/2006/relationships/image" Target="../media/image19730.png"/><Relationship Id="rId11" Type="http://schemas.openxmlformats.org/officeDocument/2006/relationships/image" Target="../media/image20210.png"/><Relationship Id="rId5" Type="http://schemas.openxmlformats.org/officeDocument/2006/relationships/image" Target="../media/image19610.png"/><Relationship Id="rId15" Type="http://schemas.openxmlformats.org/officeDocument/2006/relationships/image" Target="../media/image20510.png"/><Relationship Id="rId10" Type="http://schemas.openxmlformats.org/officeDocument/2006/relationships/image" Target="../media/image20110.png"/><Relationship Id="rId19" Type="http://schemas.openxmlformats.org/officeDocument/2006/relationships/image" Target="../media/image15660.png"/><Relationship Id="rId4" Type="http://schemas.openxmlformats.org/officeDocument/2006/relationships/image" Target="../media/image19510.png"/><Relationship Id="rId9" Type="http://schemas.openxmlformats.org/officeDocument/2006/relationships/image" Target="../media/image20010.png"/><Relationship Id="rId14" Type="http://schemas.openxmlformats.org/officeDocument/2006/relationships/image" Target="../media/image20410.png"/></Relationships>
</file>

<file path=ppt/slides/_rels/slide27.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282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824.png"/><Relationship Id="rId2" Type="http://schemas.openxmlformats.org/officeDocument/2006/relationships/image" Target="../media/image2823.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image" Target="../media/image106.gif"/><Relationship Id="rId3" Type="http://schemas.openxmlformats.org/officeDocument/2006/relationships/image" Target="../media/image105.emf"/><Relationship Id="rId7" Type="http://schemas.openxmlformats.org/officeDocument/2006/relationships/image" Target="../media/image1544.png"/><Relationship Id="rId2" Type="http://schemas.openxmlformats.org/officeDocument/2006/relationships/image" Target="../media/image104.emf"/><Relationship Id="rId1" Type="http://schemas.openxmlformats.org/officeDocument/2006/relationships/slideLayout" Target="../slideLayouts/slideLayout7.xml"/><Relationship Id="rId6" Type="http://schemas.openxmlformats.org/officeDocument/2006/relationships/image" Target="../media/image1543.png"/><Relationship Id="rId11" Type="http://schemas.openxmlformats.org/officeDocument/2006/relationships/image" Target="../media/image1551.png"/><Relationship Id="rId5" Type="http://schemas.openxmlformats.org/officeDocument/2006/relationships/image" Target="../media/image1541.png"/><Relationship Id="rId10" Type="http://schemas.openxmlformats.org/officeDocument/2006/relationships/image" Target="../media/image1547.png"/><Relationship Id="rId4" Type="http://schemas.openxmlformats.org/officeDocument/2006/relationships/image" Target="../media/image1540.png"/><Relationship Id="rId9" Type="http://schemas.openxmlformats.org/officeDocument/2006/relationships/image" Target="../media/image1546.png"/></Relationships>
</file>

<file path=ppt/slides/_rels/slide3.xml.rels><?xml version="1.0" encoding="UTF-8" standalone="yes"?>
<Relationships xmlns="http://schemas.openxmlformats.org/package/2006/relationships"><Relationship Id="rId26" Type="http://schemas.openxmlformats.org/officeDocument/2006/relationships/image" Target="../media/image14.png"/><Relationship Id="rId21" Type="http://schemas.openxmlformats.org/officeDocument/2006/relationships/customXml" Target="../ink/ink9.xml"/><Relationship Id="rId42" Type="http://schemas.openxmlformats.org/officeDocument/2006/relationships/image" Target="../media/image22.png"/><Relationship Id="rId47" Type="http://schemas.openxmlformats.org/officeDocument/2006/relationships/image" Target="../media/image26.png"/><Relationship Id="rId63" Type="http://schemas.openxmlformats.org/officeDocument/2006/relationships/image" Target="../media/image34.png"/><Relationship Id="rId68" Type="http://schemas.openxmlformats.org/officeDocument/2006/relationships/customXml" Target="../ink/ink31.xml"/><Relationship Id="rId84" Type="http://schemas.openxmlformats.org/officeDocument/2006/relationships/customXml" Target="../ink/ink39.xml"/><Relationship Id="rId89" Type="http://schemas.openxmlformats.org/officeDocument/2006/relationships/image" Target="../media/image47.png"/><Relationship Id="rId16" Type="http://schemas.openxmlformats.org/officeDocument/2006/relationships/image" Target="../media/image9.png"/><Relationship Id="rId11" Type="http://schemas.openxmlformats.org/officeDocument/2006/relationships/customXml" Target="../ink/ink4.xml"/><Relationship Id="rId32" Type="http://schemas.openxmlformats.org/officeDocument/2006/relationships/image" Target="../media/image17.png"/><Relationship Id="rId37" Type="http://schemas.openxmlformats.org/officeDocument/2006/relationships/customXml" Target="../ink/ink17.xml"/><Relationship Id="rId53" Type="http://schemas.openxmlformats.org/officeDocument/2006/relationships/image" Target="../media/image29.png"/><Relationship Id="rId58" Type="http://schemas.openxmlformats.org/officeDocument/2006/relationships/customXml" Target="../ink/ink26.xml"/><Relationship Id="rId74" Type="http://schemas.openxmlformats.org/officeDocument/2006/relationships/customXml" Target="../ink/ink34.xml"/><Relationship Id="rId79" Type="http://schemas.openxmlformats.org/officeDocument/2006/relationships/image" Target="../media/image42.png"/><Relationship Id="rId5" Type="http://schemas.openxmlformats.org/officeDocument/2006/relationships/image" Target="../media/image3.png"/><Relationship Id="rId90" Type="http://schemas.openxmlformats.org/officeDocument/2006/relationships/customXml" Target="../ink/ink42.xml"/><Relationship Id="rId95" Type="http://schemas.openxmlformats.org/officeDocument/2006/relationships/image" Target="../media/image50.png"/><Relationship Id="rId22" Type="http://schemas.openxmlformats.org/officeDocument/2006/relationships/image" Target="../media/image12.png"/><Relationship Id="rId27" Type="http://schemas.openxmlformats.org/officeDocument/2006/relationships/customXml" Target="../ink/ink12.xml"/><Relationship Id="rId43" Type="http://schemas.openxmlformats.org/officeDocument/2006/relationships/customXml" Target="../ink/ink20.xml"/><Relationship Id="rId48" Type="http://schemas.openxmlformats.org/officeDocument/2006/relationships/customXml" Target="../ink/ink21.xml"/><Relationship Id="rId64" Type="http://schemas.openxmlformats.org/officeDocument/2006/relationships/customXml" Target="../ink/ink29.xml"/><Relationship Id="rId69" Type="http://schemas.openxmlformats.org/officeDocument/2006/relationships/image" Target="../media/image37.png"/><Relationship Id="rId80" Type="http://schemas.openxmlformats.org/officeDocument/2006/relationships/customXml" Target="../ink/ink37.xml"/><Relationship Id="rId85" Type="http://schemas.openxmlformats.org/officeDocument/2006/relationships/image" Target="../media/image45.png"/><Relationship Id="rId12" Type="http://schemas.openxmlformats.org/officeDocument/2006/relationships/image" Target="../media/image7.png"/><Relationship Id="rId17" Type="http://schemas.openxmlformats.org/officeDocument/2006/relationships/customXml" Target="../ink/ink7.xml"/><Relationship Id="rId25" Type="http://schemas.openxmlformats.org/officeDocument/2006/relationships/customXml" Target="../ink/ink11.xml"/><Relationship Id="rId33" Type="http://schemas.openxmlformats.org/officeDocument/2006/relationships/customXml" Target="../ink/ink15.xml"/><Relationship Id="rId38" Type="http://schemas.openxmlformats.org/officeDocument/2006/relationships/image" Target="../media/image20.png"/><Relationship Id="rId46" Type="http://schemas.openxmlformats.org/officeDocument/2006/relationships/image" Target="../media/image25.png"/><Relationship Id="rId59" Type="http://schemas.openxmlformats.org/officeDocument/2006/relationships/image" Target="../media/image32.png"/><Relationship Id="rId67" Type="http://schemas.openxmlformats.org/officeDocument/2006/relationships/image" Target="../media/image36.png"/><Relationship Id="rId20" Type="http://schemas.openxmlformats.org/officeDocument/2006/relationships/image" Target="../media/image11.png"/><Relationship Id="rId41" Type="http://schemas.openxmlformats.org/officeDocument/2006/relationships/customXml" Target="../ink/ink19.xml"/><Relationship Id="rId54" Type="http://schemas.openxmlformats.org/officeDocument/2006/relationships/customXml" Target="../ink/ink24.xml"/><Relationship Id="rId62" Type="http://schemas.openxmlformats.org/officeDocument/2006/relationships/customXml" Target="../ink/ink28.xml"/><Relationship Id="rId70" Type="http://schemas.openxmlformats.org/officeDocument/2006/relationships/customXml" Target="../ink/ink32.xml"/><Relationship Id="rId75" Type="http://schemas.openxmlformats.org/officeDocument/2006/relationships/image" Target="../media/image40.png"/><Relationship Id="rId83" Type="http://schemas.openxmlformats.org/officeDocument/2006/relationships/image" Target="../media/image44.png"/><Relationship Id="rId88" Type="http://schemas.openxmlformats.org/officeDocument/2006/relationships/customXml" Target="../ink/ink41.xml"/><Relationship Id="rId91" Type="http://schemas.openxmlformats.org/officeDocument/2006/relationships/image" Target="../media/image48.png"/><Relationship Id="rId96" Type="http://schemas.openxmlformats.org/officeDocument/2006/relationships/customXml" Target="../ink/ink45.xml"/><Relationship Id="rId1" Type="http://schemas.openxmlformats.org/officeDocument/2006/relationships/slideLayout" Target="../slideLayouts/slideLayout7.xml"/><Relationship Id="rId6" Type="http://schemas.openxmlformats.org/officeDocument/2006/relationships/customXml" Target="../ink/ink2.xml"/><Relationship Id="rId15" Type="http://schemas.openxmlformats.org/officeDocument/2006/relationships/customXml" Target="../ink/ink6.xml"/><Relationship Id="rId23" Type="http://schemas.openxmlformats.org/officeDocument/2006/relationships/customXml" Target="../ink/ink10.xml"/><Relationship Id="rId28" Type="http://schemas.openxmlformats.org/officeDocument/2006/relationships/image" Target="../media/image15.png"/><Relationship Id="rId36" Type="http://schemas.openxmlformats.org/officeDocument/2006/relationships/image" Target="../media/image19.png"/><Relationship Id="rId49" Type="http://schemas.openxmlformats.org/officeDocument/2006/relationships/image" Target="../media/image27.png"/><Relationship Id="rId57" Type="http://schemas.openxmlformats.org/officeDocument/2006/relationships/image" Target="../media/image31.png"/><Relationship Id="rId10" Type="http://schemas.openxmlformats.org/officeDocument/2006/relationships/image" Target="../media/image6.png"/><Relationship Id="rId31" Type="http://schemas.openxmlformats.org/officeDocument/2006/relationships/customXml" Target="../ink/ink14.xml"/><Relationship Id="rId44" Type="http://schemas.openxmlformats.org/officeDocument/2006/relationships/image" Target="../media/image23.png"/><Relationship Id="rId52" Type="http://schemas.openxmlformats.org/officeDocument/2006/relationships/customXml" Target="../ink/ink23.xml"/><Relationship Id="rId60" Type="http://schemas.openxmlformats.org/officeDocument/2006/relationships/customXml" Target="../ink/ink27.xml"/><Relationship Id="rId65" Type="http://schemas.openxmlformats.org/officeDocument/2006/relationships/image" Target="../media/image35.png"/><Relationship Id="rId73" Type="http://schemas.openxmlformats.org/officeDocument/2006/relationships/image" Target="../media/image39.png"/><Relationship Id="rId78" Type="http://schemas.openxmlformats.org/officeDocument/2006/relationships/customXml" Target="../ink/ink36.xml"/><Relationship Id="rId81" Type="http://schemas.openxmlformats.org/officeDocument/2006/relationships/image" Target="../media/image43.png"/><Relationship Id="rId86" Type="http://schemas.openxmlformats.org/officeDocument/2006/relationships/customXml" Target="../ink/ink40.xml"/><Relationship Id="rId94" Type="http://schemas.openxmlformats.org/officeDocument/2006/relationships/customXml" Target="../ink/ink44.xml"/><Relationship Id="rId99" Type="http://schemas.openxmlformats.org/officeDocument/2006/relationships/image" Target="../media/image52.png"/><Relationship Id="rId101" Type="http://schemas.openxmlformats.org/officeDocument/2006/relationships/image" Target="../media/image53.png"/><Relationship Id="rId4" Type="http://schemas.openxmlformats.org/officeDocument/2006/relationships/customXml" Target="../ink/ink1.xml"/><Relationship Id="rId9" Type="http://schemas.openxmlformats.org/officeDocument/2006/relationships/image" Target="../media/image5.png"/><Relationship Id="rId13" Type="http://schemas.openxmlformats.org/officeDocument/2006/relationships/customXml" Target="../ink/ink5.xml"/><Relationship Id="rId18" Type="http://schemas.openxmlformats.org/officeDocument/2006/relationships/image" Target="../media/image10.png"/><Relationship Id="rId39" Type="http://schemas.openxmlformats.org/officeDocument/2006/relationships/customXml" Target="../ink/ink18.xml"/><Relationship Id="rId34" Type="http://schemas.openxmlformats.org/officeDocument/2006/relationships/image" Target="../media/image18.png"/><Relationship Id="rId50" Type="http://schemas.openxmlformats.org/officeDocument/2006/relationships/customXml" Target="../ink/ink22.xml"/><Relationship Id="rId55" Type="http://schemas.openxmlformats.org/officeDocument/2006/relationships/image" Target="../media/image30.png"/><Relationship Id="rId76" Type="http://schemas.openxmlformats.org/officeDocument/2006/relationships/customXml" Target="../ink/ink35.xml"/><Relationship Id="rId97" Type="http://schemas.openxmlformats.org/officeDocument/2006/relationships/image" Target="../media/image51.png"/><Relationship Id="rId7" Type="http://schemas.openxmlformats.org/officeDocument/2006/relationships/image" Target="../media/image4.png"/><Relationship Id="rId71" Type="http://schemas.openxmlformats.org/officeDocument/2006/relationships/image" Target="../media/image38.png"/><Relationship Id="rId92" Type="http://schemas.openxmlformats.org/officeDocument/2006/relationships/customXml" Target="../ink/ink43.xml"/><Relationship Id="rId2" Type="http://schemas.openxmlformats.org/officeDocument/2006/relationships/image" Target="../media/image1.png"/><Relationship Id="rId29" Type="http://schemas.openxmlformats.org/officeDocument/2006/relationships/customXml" Target="../ink/ink13.xml"/><Relationship Id="rId24" Type="http://schemas.openxmlformats.org/officeDocument/2006/relationships/image" Target="../media/image13.png"/><Relationship Id="rId40" Type="http://schemas.openxmlformats.org/officeDocument/2006/relationships/image" Target="../media/image21.png"/><Relationship Id="rId45" Type="http://schemas.openxmlformats.org/officeDocument/2006/relationships/image" Target="../media/image24.png"/><Relationship Id="rId66" Type="http://schemas.openxmlformats.org/officeDocument/2006/relationships/customXml" Target="../ink/ink30.xml"/><Relationship Id="rId87" Type="http://schemas.openxmlformats.org/officeDocument/2006/relationships/image" Target="../media/image46.png"/><Relationship Id="rId61" Type="http://schemas.openxmlformats.org/officeDocument/2006/relationships/image" Target="../media/image33.png"/><Relationship Id="rId82" Type="http://schemas.openxmlformats.org/officeDocument/2006/relationships/customXml" Target="../ink/ink38.xml"/><Relationship Id="rId19" Type="http://schemas.openxmlformats.org/officeDocument/2006/relationships/customXml" Target="../ink/ink8.xml"/><Relationship Id="rId14" Type="http://schemas.openxmlformats.org/officeDocument/2006/relationships/image" Target="../media/image8.png"/><Relationship Id="rId30" Type="http://schemas.openxmlformats.org/officeDocument/2006/relationships/image" Target="../media/image16.png"/><Relationship Id="rId35" Type="http://schemas.openxmlformats.org/officeDocument/2006/relationships/customXml" Target="../ink/ink16.xml"/><Relationship Id="rId56" Type="http://schemas.openxmlformats.org/officeDocument/2006/relationships/customXml" Target="../ink/ink25.xml"/><Relationship Id="rId77" Type="http://schemas.openxmlformats.org/officeDocument/2006/relationships/image" Target="../media/image41.png"/><Relationship Id="rId100" Type="http://schemas.openxmlformats.org/officeDocument/2006/relationships/customXml" Target="../ink/ink47.xml"/><Relationship Id="rId8" Type="http://schemas.openxmlformats.org/officeDocument/2006/relationships/customXml" Target="../ink/ink3.xml"/><Relationship Id="rId51" Type="http://schemas.openxmlformats.org/officeDocument/2006/relationships/image" Target="../media/image28.png"/><Relationship Id="rId72" Type="http://schemas.openxmlformats.org/officeDocument/2006/relationships/customXml" Target="../ink/ink33.xml"/><Relationship Id="rId93" Type="http://schemas.openxmlformats.org/officeDocument/2006/relationships/image" Target="../media/image49.png"/><Relationship Id="rId98" Type="http://schemas.openxmlformats.org/officeDocument/2006/relationships/customXml" Target="../ink/ink46.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13" Type="http://schemas.openxmlformats.org/officeDocument/2006/relationships/image" Target="../media/image110.emf"/><Relationship Id="rId18" Type="http://schemas.openxmlformats.org/officeDocument/2006/relationships/image" Target="../media/image1558.png"/><Relationship Id="rId3" Type="http://schemas.openxmlformats.org/officeDocument/2006/relationships/image" Target="../media/image105.emf"/><Relationship Id="rId21" Type="http://schemas.openxmlformats.org/officeDocument/2006/relationships/image" Target="../media/image1565.png"/><Relationship Id="rId7" Type="http://schemas.openxmlformats.org/officeDocument/2006/relationships/image" Target="../media/image109.emf"/><Relationship Id="rId12" Type="http://schemas.openxmlformats.org/officeDocument/2006/relationships/image" Target="../media/image4399.png"/><Relationship Id="rId17" Type="http://schemas.openxmlformats.org/officeDocument/2006/relationships/image" Target="../media/image1551.png"/><Relationship Id="rId2" Type="http://schemas.openxmlformats.org/officeDocument/2006/relationships/image" Target="../media/image104.emf"/><Relationship Id="rId16" Type="http://schemas.openxmlformats.org/officeDocument/2006/relationships/image" Target="../media/image1547.png"/><Relationship Id="rId20" Type="http://schemas.openxmlformats.org/officeDocument/2006/relationships/image" Target="../media/image1562.png"/><Relationship Id="rId1" Type="http://schemas.openxmlformats.org/officeDocument/2006/relationships/slideLayout" Target="../slideLayouts/slideLayout7.xml"/><Relationship Id="rId6" Type="http://schemas.openxmlformats.org/officeDocument/2006/relationships/image" Target="../media/image1555.png"/><Relationship Id="rId24" Type="http://schemas.openxmlformats.org/officeDocument/2006/relationships/image" Target="../media/image1979.png"/><Relationship Id="rId5" Type="http://schemas.openxmlformats.org/officeDocument/2006/relationships/image" Target="../media/image108.emf"/><Relationship Id="rId15" Type="http://schemas.openxmlformats.org/officeDocument/2006/relationships/image" Target="../media/image1546.png"/><Relationship Id="rId23" Type="http://schemas.openxmlformats.org/officeDocument/2006/relationships/image" Target="../media/image1975.png"/><Relationship Id="rId19" Type="http://schemas.openxmlformats.org/officeDocument/2006/relationships/image" Target="../media/image1559.png"/><Relationship Id="rId4" Type="http://schemas.openxmlformats.org/officeDocument/2006/relationships/image" Target="../media/image107.emf"/><Relationship Id="rId14" Type="http://schemas.openxmlformats.org/officeDocument/2006/relationships/image" Target="../media/image106.gif"/><Relationship Id="rId22" Type="http://schemas.openxmlformats.org/officeDocument/2006/relationships/image" Target="../media/image1974.png"/></Relationships>
</file>

<file path=ppt/slides/_rels/slide31.xml.rels><?xml version="1.0" encoding="UTF-8" standalone="yes"?>
<Relationships xmlns="http://schemas.openxmlformats.org/package/2006/relationships"><Relationship Id="rId13" Type="http://schemas.openxmlformats.org/officeDocument/2006/relationships/customXml" Target="../ink/ink2150.xml"/><Relationship Id="rId18" Type="http://schemas.openxmlformats.org/officeDocument/2006/relationships/image" Target="../media/image2395.png"/><Relationship Id="rId26" Type="http://schemas.openxmlformats.org/officeDocument/2006/relationships/image" Target="../media/image2642.png"/><Relationship Id="rId3" Type="http://schemas.openxmlformats.org/officeDocument/2006/relationships/image" Target="../media/image2013.png"/><Relationship Id="rId21" Type="http://schemas.openxmlformats.org/officeDocument/2006/relationships/customXml" Target="../ink/ink2154.xml"/><Relationship Id="rId34" Type="http://schemas.openxmlformats.org/officeDocument/2006/relationships/image" Target="../media/image2653.png"/><Relationship Id="rId7" Type="http://schemas.openxmlformats.org/officeDocument/2006/relationships/customXml" Target="../ink/ink2147.xml"/><Relationship Id="rId12" Type="http://schemas.openxmlformats.org/officeDocument/2006/relationships/image" Target="../media/image2370.png"/><Relationship Id="rId17" Type="http://schemas.openxmlformats.org/officeDocument/2006/relationships/customXml" Target="../ink/ink2152.xml"/><Relationship Id="rId25" Type="http://schemas.openxmlformats.org/officeDocument/2006/relationships/customXml" Target="../ink/ink2156.xml"/><Relationship Id="rId33" Type="http://schemas.openxmlformats.org/officeDocument/2006/relationships/customXml" Target="../ink/ink2160.xml"/><Relationship Id="rId2" Type="http://schemas.openxmlformats.org/officeDocument/2006/relationships/image" Target="../media/image111.emf"/><Relationship Id="rId16" Type="http://schemas.openxmlformats.org/officeDocument/2006/relationships/image" Target="../media/image2392.png"/><Relationship Id="rId20" Type="http://schemas.openxmlformats.org/officeDocument/2006/relationships/image" Target="../media/image2417.png"/><Relationship Id="rId29" Type="http://schemas.openxmlformats.org/officeDocument/2006/relationships/customXml" Target="../ink/ink2158.xml"/><Relationship Id="rId1" Type="http://schemas.openxmlformats.org/officeDocument/2006/relationships/slideLayout" Target="../slideLayouts/slideLayout7.xml"/><Relationship Id="rId6" Type="http://schemas.openxmlformats.org/officeDocument/2006/relationships/image" Target="../media/image113.emf"/><Relationship Id="rId11" Type="http://schemas.openxmlformats.org/officeDocument/2006/relationships/customXml" Target="../ink/ink2149.xml"/><Relationship Id="rId24" Type="http://schemas.openxmlformats.org/officeDocument/2006/relationships/image" Target="../media/image2641.png"/><Relationship Id="rId32" Type="http://schemas.openxmlformats.org/officeDocument/2006/relationships/image" Target="../media/image2652.png"/><Relationship Id="rId5" Type="http://schemas.openxmlformats.org/officeDocument/2006/relationships/image" Target="../media/image21280.png"/><Relationship Id="rId15" Type="http://schemas.openxmlformats.org/officeDocument/2006/relationships/customXml" Target="../ink/ink2151.xml"/><Relationship Id="rId23" Type="http://schemas.openxmlformats.org/officeDocument/2006/relationships/customXml" Target="../ink/ink2155.xml"/><Relationship Id="rId28" Type="http://schemas.openxmlformats.org/officeDocument/2006/relationships/image" Target="../media/image2643.png"/><Relationship Id="rId36" Type="http://schemas.openxmlformats.org/officeDocument/2006/relationships/image" Target="../media/image2654.png"/><Relationship Id="rId10" Type="http://schemas.openxmlformats.org/officeDocument/2006/relationships/image" Target="../media/image2368.png"/><Relationship Id="rId19" Type="http://schemas.openxmlformats.org/officeDocument/2006/relationships/customXml" Target="../ink/ink2153.xml"/><Relationship Id="rId31" Type="http://schemas.openxmlformats.org/officeDocument/2006/relationships/customXml" Target="../ink/ink2159.xml"/><Relationship Id="rId4" Type="http://schemas.openxmlformats.org/officeDocument/2006/relationships/image" Target="../media/image112.emf"/><Relationship Id="rId9" Type="http://schemas.openxmlformats.org/officeDocument/2006/relationships/customXml" Target="../ink/ink2148.xml"/><Relationship Id="rId14" Type="http://schemas.openxmlformats.org/officeDocument/2006/relationships/image" Target="../media/image2391.png"/><Relationship Id="rId22" Type="http://schemas.openxmlformats.org/officeDocument/2006/relationships/image" Target="../media/image2440.png"/><Relationship Id="rId27" Type="http://schemas.openxmlformats.org/officeDocument/2006/relationships/customXml" Target="../ink/ink2157.xml"/><Relationship Id="rId30" Type="http://schemas.openxmlformats.org/officeDocument/2006/relationships/image" Target="../media/image2646.png"/><Relationship Id="rId35" Type="http://schemas.openxmlformats.org/officeDocument/2006/relationships/customXml" Target="../ink/ink2161.xml"/><Relationship Id="rId8" Type="http://schemas.openxmlformats.org/officeDocument/2006/relationships/image" Target="../media/image2347.png"/></Relationships>
</file>

<file path=ppt/slides/_rels/slide32.xml.rels><?xml version="1.0" encoding="UTF-8" standalone="yes"?>
<Relationships xmlns="http://schemas.openxmlformats.org/package/2006/relationships"><Relationship Id="rId13" Type="http://schemas.openxmlformats.org/officeDocument/2006/relationships/customXml" Target="../ink/ink2163.xml"/><Relationship Id="rId18" Type="http://schemas.openxmlformats.org/officeDocument/2006/relationships/image" Target="../media/image117.png"/><Relationship Id="rId26" Type="http://schemas.openxmlformats.org/officeDocument/2006/relationships/image" Target="../media/image121.png"/><Relationship Id="rId39" Type="http://schemas.openxmlformats.org/officeDocument/2006/relationships/image" Target="../media/image128.png"/><Relationship Id="rId21" Type="http://schemas.openxmlformats.org/officeDocument/2006/relationships/customXml" Target="../ink/ink2167.xml"/><Relationship Id="rId34" Type="http://schemas.openxmlformats.org/officeDocument/2006/relationships/image" Target="../media/image125.png"/><Relationship Id="rId7" Type="http://schemas.openxmlformats.org/officeDocument/2006/relationships/image" Target="../media/image110.png"/><Relationship Id="rId12" Type="http://schemas.openxmlformats.org/officeDocument/2006/relationships/image" Target="../media/image114.png"/><Relationship Id="rId17" Type="http://schemas.openxmlformats.org/officeDocument/2006/relationships/customXml" Target="../ink/ink2165.xml"/><Relationship Id="rId25" Type="http://schemas.openxmlformats.org/officeDocument/2006/relationships/customXml" Target="../ink/ink2169.xml"/><Relationship Id="rId33" Type="http://schemas.openxmlformats.org/officeDocument/2006/relationships/customXml" Target="../ink/ink2173.xml"/><Relationship Id="rId38" Type="http://schemas.openxmlformats.org/officeDocument/2006/relationships/image" Target="../media/image127.png"/><Relationship Id="rId2" Type="http://schemas.openxmlformats.org/officeDocument/2006/relationships/image" Target="../media/image105.png"/><Relationship Id="rId16" Type="http://schemas.openxmlformats.org/officeDocument/2006/relationships/image" Target="../media/image116.png"/><Relationship Id="rId20" Type="http://schemas.openxmlformats.org/officeDocument/2006/relationships/image" Target="../media/image118.png"/><Relationship Id="rId29" Type="http://schemas.openxmlformats.org/officeDocument/2006/relationships/customXml" Target="../ink/ink2171.xml"/><Relationship Id="rId1" Type="http://schemas.openxmlformats.org/officeDocument/2006/relationships/slideLayout" Target="../slideLayouts/slideLayout7.xml"/><Relationship Id="rId6" Type="http://schemas.openxmlformats.org/officeDocument/2006/relationships/image" Target="../media/image117.emf"/><Relationship Id="rId11" Type="http://schemas.openxmlformats.org/officeDocument/2006/relationships/customXml" Target="../ink/ink2162.xml"/><Relationship Id="rId24" Type="http://schemas.openxmlformats.org/officeDocument/2006/relationships/image" Target="../media/image120.png"/><Relationship Id="rId32" Type="http://schemas.openxmlformats.org/officeDocument/2006/relationships/image" Target="../media/image124.png"/><Relationship Id="rId37" Type="http://schemas.openxmlformats.org/officeDocument/2006/relationships/customXml" Target="../ink/ink2175.xml"/><Relationship Id="rId5" Type="http://schemas.openxmlformats.org/officeDocument/2006/relationships/image" Target="../media/image116.emf"/><Relationship Id="rId15" Type="http://schemas.openxmlformats.org/officeDocument/2006/relationships/customXml" Target="../ink/ink2164.xml"/><Relationship Id="rId23" Type="http://schemas.openxmlformats.org/officeDocument/2006/relationships/customXml" Target="../ink/ink2168.xml"/><Relationship Id="rId28" Type="http://schemas.openxmlformats.org/officeDocument/2006/relationships/image" Target="../media/image122.png"/><Relationship Id="rId36" Type="http://schemas.openxmlformats.org/officeDocument/2006/relationships/image" Target="../media/image126.png"/><Relationship Id="rId10" Type="http://schemas.openxmlformats.org/officeDocument/2006/relationships/image" Target="../media/image120.emf"/><Relationship Id="rId19" Type="http://schemas.openxmlformats.org/officeDocument/2006/relationships/customXml" Target="../ink/ink2166.xml"/><Relationship Id="rId31" Type="http://schemas.openxmlformats.org/officeDocument/2006/relationships/customXml" Target="../ink/ink2172.xml"/><Relationship Id="rId4" Type="http://schemas.openxmlformats.org/officeDocument/2006/relationships/image" Target="../media/image115.emf"/><Relationship Id="rId9" Type="http://schemas.openxmlformats.org/officeDocument/2006/relationships/image" Target="../media/image119.emf"/><Relationship Id="rId14" Type="http://schemas.openxmlformats.org/officeDocument/2006/relationships/image" Target="../media/image115.png"/><Relationship Id="rId22" Type="http://schemas.openxmlformats.org/officeDocument/2006/relationships/image" Target="../media/image119.png"/><Relationship Id="rId27" Type="http://schemas.openxmlformats.org/officeDocument/2006/relationships/customXml" Target="../ink/ink2170.xml"/><Relationship Id="rId30" Type="http://schemas.openxmlformats.org/officeDocument/2006/relationships/image" Target="../media/image123.png"/><Relationship Id="rId35" Type="http://schemas.openxmlformats.org/officeDocument/2006/relationships/customXml" Target="../ink/ink2174.xml"/><Relationship Id="rId8" Type="http://schemas.openxmlformats.org/officeDocument/2006/relationships/image" Target="../media/image118.emf"/><Relationship Id="rId3" Type="http://schemas.openxmlformats.org/officeDocument/2006/relationships/image" Target="../media/image114.emf"/></Relationships>
</file>

<file path=ppt/slides/_rels/slide33.xml.rels><?xml version="1.0" encoding="UTF-8" standalone="yes"?>
<Relationships xmlns="http://schemas.openxmlformats.org/package/2006/relationships"><Relationship Id="rId117" Type="http://schemas.openxmlformats.org/officeDocument/2006/relationships/image" Target="../media/image2132.png"/><Relationship Id="rId42" Type="http://schemas.openxmlformats.org/officeDocument/2006/relationships/customXml" Target="../ink/ink2178.xml"/><Relationship Id="rId63" Type="http://schemas.openxmlformats.org/officeDocument/2006/relationships/image" Target="../media/image977.png"/><Relationship Id="rId84" Type="http://schemas.openxmlformats.org/officeDocument/2006/relationships/customXml" Target="../ink/ink2194.xml"/><Relationship Id="rId138" Type="http://schemas.openxmlformats.org/officeDocument/2006/relationships/customXml" Target="../ink/ink2214.xml"/><Relationship Id="rId159" Type="http://schemas.openxmlformats.org/officeDocument/2006/relationships/image" Target="../media/image1094.png"/><Relationship Id="rId170" Type="http://schemas.openxmlformats.org/officeDocument/2006/relationships/customXml" Target="../ink/ink2230.xml"/><Relationship Id="rId191" Type="http://schemas.openxmlformats.org/officeDocument/2006/relationships/image" Target="../media/image2385.png"/><Relationship Id="rId107" Type="http://schemas.openxmlformats.org/officeDocument/2006/relationships/image" Target="../media/image999.png"/><Relationship Id="rId74" Type="http://schemas.openxmlformats.org/officeDocument/2006/relationships/customXml" Target="../ink/ink2189.xml"/><Relationship Id="rId79" Type="http://schemas.openxmlformats.org/officeDocument/2006/relationships/image" Target="../media/image985.png"/><Relationship Id="rId102" Type="http://schemas.openxmlformats.org/officeDocument/2006/relationships/customXml" Target="../ink/ink2203.xml"/><Relationship Id="rId144" Type="http://schemas.openxmlformats.org/officeDocument/2006/relationships/customXml" Target="../ink/ink2217.xml"/><Relationship Id="rId149" Type="http://schemas.openxmlformats.org/officeDocument/2006/relationships/image" Target="../media/image1021.png"/><Relationship Id="rId5" Type="http://schemas.openxmlformats.org/officeDocument/2006/relationships/customXml" Target="../ink/ink2176.xml"/><Relationship Id="rId90" Type="http://schemas.openxmlformats.org/officeDocument/2006/relationships/customXml" Target="../ink/ink2197.xml"/><Relationship Id="rId95" Type="http://schemas.openxmlformats.org/officeDocument/2006/relationships/image" Target="../media/image993.png"/><Relationship Id="rId160" Type="http://schemas.openxmlformats.org/officeDocument/2006/relationships/customXml" Target="../ink/ink2225.xml"/><Relationship Id="rId165" Type="http://schemas.openxmlformats.org/officeDocument/2006/relationships/image" Target="../media/image1183.png"/><Relationship Id="rId181" Type="http://schemas.openxmlformats.org/officeDocument/2006/relationships/image" Target="../media/image293.png"/><Relationship Id="rId186" Type="http://schemas.openxmlformats.org/officeDocument/2006/relationships/customXml" Target="../ink/ink2238.xml"/><Relationship Id="rId43" Type="http://schemas.openxmlformats.org/officeDocument/2006/relationships/image" Target="../media/image967.png"/><Relationship Id="rId48" Type="http://schemas.openxmlformats.org/officeDocument/2006/relationships/customXml" Target="../ink/ink2181.xml"/><Relationship Id="rId64" Type="http://schemas.openxmlformats.org/officeDocument/2006/relationships/customXml" Target="../ink/ink2184.xml"/><Relationship Id="rId69" Type="http://schemas.openxmlformats.org/officeDocument/2006/relationships/image" Target="../media/image2130.png"/><Relationship Id="rId113" Type="http://schemas.openxmlformats.org/officeDocument/2006/relationships/image" Target="../media/image1002.png"/><Relationship Id="rId118" Type="http://schemas.openxmlformats.org/officeDocument/2006/relationships/customXml" Target="../ink/ink2211.xml"/><Relationship Id="rId139" Type="http://schemas.openxmlformats.org/officeDocument/2006/relationships/image" Target="../media/image1016.png"/><Relationship Id="rId80" Type="http://schemas.openxmlformats.org/officeDocument/2006/relationships/customXml" Target="../ink/ink2192.xml"/><Relationship Id="rId85" Type="http://schemas.openxmlformats.org/officeDocument/2006/relationships/image" Target="../media/image988.png"/><Relationship Id="rId150" Type="http://schemas.openxmlformats.org/officeDocument/2006/relationships/customXml" Target="../ink/ink2220.xml"/><Relationship Id="rId155" Type="http://schemas.openxmlformats.org/officeDocument/2006/relationships/image" Target="../media/image1024.png"/><Relationship Id="rId171" Type="http://schemas.openxmlformats.org/officeDocument/2006/relationships/image" Target="../media/image1186.png"/><Relationship Id="rId176" Type="http://schemas.openxmlformats.org/officeDocument/2006/relationships/customXml" Target="../ink/ink2233.xml"/><Relationship Id="rId59" Type="http://schemas.openxmlformats.org/officeDocument/2006/relationships/image" Target="../media/image975.png"/><Relationship Id="rId103" Type="http://schemas.openxmlformats.org/officeDocument/2006/relationships/image" Target="../media/image997.png"/><Relationship Id="rId108" Type="http://schemas.openxmlformats.org/officeDocument/2006/relationships/customXml" Target="../ink/ink2206.xml"/><Relationship Id="rId70" Type="http://schemas.openxmlformats.org/officeDocument/2006/relationships/customXml" Target="../ink/ink2187.xml"/><Relationship Id="rId75" Type="http://schemas.openxmlformats.org/officeDocument/2006/relationships/image" Target="../media/image983.png"/><Relationship Id="rId91" Type="http://schemas.openxmlformats.org/officeDocument/2006/relationships/image" Target="../media/image2131.png"/><Relationship Id="rId96" Type="http://schemas.openxmlformats.org/officeDocument/2006/relationships/customXml" Target="../ink/ink2200.xml"/><Relationship Id="rId140" Type="http://schemas.openxmlformats.org/officeDocument/2006/relationships/customXml" Target="../ink/ink2215.xml"/><Relationship Id="rId145" Type="http://schemas.openxmlformats.org/officeDocument/2006/relationships/image" Target="../media/image1019.png"/><Relationship Id="rId161" Type="http://schemas.openxmlformats.org/officeDocument/2006/relationships/image" Target="../media/image1107.png"/><Relationship Id="rId166" Type="http://schemas.openxmlformats.org/officeDocument/2006/relationships/customXml" Target="../ink/ink2228.xml"/><Relationship Id="rId182" Type="http://schemas.openxmlformats.org/officeDocument/2006/relationships/customXml" Target="../ink/ink2236.xml"/><Relationship Id="rId187" Type="http://schemas.openxmlformats.org/officeDocument/2006/relationships/image" Target="../media/image296.png"/><Relationship Id="rId1" Type="http://schemas.openxmlformats.org/officeDocument/2006/relationships/slideLayout" Target="../slideLayouts/slideLayout7.xml"/><Relationship Id="rId114" Type="http://schemas.openxmlformats.org/officeDocument/2006/relationships/customXml" Target="../ink/ink2209.xml"/><Relationship Id="rId119" Type="http://schemas.openxmlformats.org/officeDocument/2006/relationships/image" Target="../media/image2133.png"/><Relationship Id="rId44" Type="http://schemas.openxmlformats.org/officeDocument/2006/relationships/customXml" Target="../ink/ink2179.xml"/><Relationship Id="rId60" Type="http://schemas.openxmlformats.org/officeDocument/2006/relationships/customXml" Target="../ink/ink2182.xml"/><Relationship Id="rId65" Type="http://schemas.openxmlformats.org/officeDocument/2006/relationships/image" Target="../media/image978.png"/><Relationship Id="rId81" Type="http://schemas.openxmlformats.org/officeDocument/2006/relationships/image" Target="../media/image986.png"/><Relationship Id="rId86" Type="http://schemas.openxmlformats.org/officeDocument/2006/relationships/customXml" Target="../ink/ink2195.xml"/><Relationship Id="rId135" Type="http://schemas.openxmlformats.org/officeDocument/2006/relationships/image" Target="../media/image1014.png"/><Relationship Id="rId151" Type="http://schemas.openxmlformats.org/officeDocument/2006/relationships/image" Target="../media/image1022.png"/><Relationship Id="rId156" Type="http://schemas.openxmlformats.org/officeDocument/2006/relationships/customXml" Target="../ink/ink2223.xml"/><Relationship Id="rId177" Type="http://schemas.openxmlformats.org/officeDocument/2006/relationships/image" Target="../media/image1220.png"/><Relationship Id="rId172" Type="http://schemas.openxmlformats.org/officeDocument/2006/relationships/customXml" Target="../ink/ink2231.xml"/><Relationship Id="rId39" Type="http://schemas.openxmlformats.org/officeDocument/2006/relationships/image" Target="../media/image965.png"/><Relationship Id="rId109" Type="http://schemas.openxmlformats.org/officeDocument/2006/relationships/image" Target="../media/image1000.png"/><Relationship Id="rId76" Type="http://schemas.openxmlformats.org/officeDocument/2006/relationships/customXml" Target="../ink/ink2190.xml"/><Relationship Id="rId97" Type="http://schemas.openxmlformats.org/officeDocument/2006/relationships/image" Target="../media/image994.png"/><Relationship Id="rId104" Type="http://schemas.openxmlformats.org/officeDocument/2006/relationships/customXml" Target="../ink/ink2204.xml"/><Relationship Id="rId120" Type="http://schemas.openxmlformats.org/officeDocument/2006/relationships/customXml" Target="../ink/ink2212.xml"/><Relationship Id="rId141" Type="http://schemas.openxmlformats.org/officeDocument/2006/relationships/image" Target="../media/image1017.png"/><Relationship Id="rId146" Type="http://schemas.openxmlformats.org/officeDocument/2006/relationships/customXml" Target="../ink/ink2218.xml"/><Relationship Id="rId167" Type="http://schemas.openxmlformats.org/officeDocument/2006/relationships/image" Target="../media/image1184.png"/><Relationship Id="rId188" Type="http://schemas.openxmlformats.org/officeDocument/2006/relationships/customXml" Target="../ink/ink2239.xml"/><Relationship Id="rId71" Type="http://schemas.openxmlformats.org/officeDocument/2006/relationships/image" Target="../media/image981.png"/><Relationship Id="rId92" Type="http://schemas.openxmlformats.org/officeDocument/2006/relationships/customXml" Target="../ink/ink2198.xml"/><Relationship Id="rId162" Type="http://schemas.openxmlformats.org/officeDocument/2006/relationships/customXml" Target="../ink/ink2226.xml"/><Relationship Id="rId183" Type="http://schemas.openxmlformats.org/officeDocument/2006/relationships/image" Target="../media/image294.png"/><Relationship Id="rId2" Type="http://schemas.openxmlformats.org/officeDocument/2006/relationships/image" Target="../media/image2028.png"/><Relationship Id="rId40" Type="http://schemas.openxmlformats.org/officeDocument/2006/relationships/customXml" Target="../ink/ink2177.xml"/><Relationship Id="rId45" Type="http://schemas.openxmlformats.org/officeDocument/2006/relationships/image" Target="../media/image968.png"/><Relationship Id="rId66" Type="http://schemas.openxmlformats.org/officeDocument/2006/relationships/customXml" Target="../ink/ink2185.xml"/><Relationship Id="rId87" Type="http://schemas.openxmlformats.org/officeDocument/2006/relationships/image" Target="../media/image989.png"/><Relationship Id="rId110" Type="http://schemas.openxmlformats.org/officeDocument/2006/relationships/customXml" Target="../ink/ink2207.xml"/><Relationship Id="rId115" Type="http://schemas.openxmlformats.org/officeDocument/2006/relationships/image" Target="../media/image1003.png"/><Relationship Id="rId136" Type="http://schemas.openxmlformats.org/officeDocument/2006/relationships/customXml" Target="../ink/ink2213.xml"/><Relationship Id="rId157" Type="http://schemas.openxmlformats.org/officeDocument/2006/relationships/image" Target="../media/image1030.png"/><Relationship Id="rId178" Type="http://schemas.openxmlformats.org/officeDocument/2006/relationships/customXml" Target="../ink/ink2234.xml"/><Relationship Id="rId61" Type="http://schemas.openxmlformats.org/officeDocument/2006/relationships/image" Target="../media/image976.png"/><Relationship Id="rId82" Type="http://schemas.openxmlformats.org/officeDocument/2006/relationships/customXml" Target="../ink/ink2193.xml"/><Relationship Id="rId152" Type="http://schemas.openxmlformats.org/officeDocument/2006/relationships/customXml" Target="../ink/ink2221.xml"/><Relationship Id="rId173" Type="http://schemas.openxmlformats.org/officeDocument/2006/relationships/image" Target="../media/image1218.png"/><Relationship Id="rId77" Type="http://schemas.openxmlformats.org/officeDocument/2006/relationships/image" Target="../media/image984.png"/><Relationship Id="rId100" Type="http://schemas.openxmlformats.org/officeDocument/2006/relationships/customXml" Target="../ink/ink2202.xml"/><Relationship Id="rId105" Type="http://schemas.openxmlformats.org/officeDocument/2006/relationships/image" Target="../media/image998.png"/><Relationship Id="rId147" Type="http://schemas.openxmlformats.org/officeDocument/2006/relationships/image" Target="../media/image1020.png"/><Relationship Id="rId168" Type="http://schemas.openxmlformats.org/officeDocument/2006/relationships/customXml" Target="../ink/ink2229.xml"/><Relationship Id="rId72" Type="http://schemas.openxmlformats.org/officeDocument/2006/relationships/customXml" Target="../ink/ink2188.xml"/><Relationship Id="rId93" Type="http://schemas.openxmlformats.org/officeDocument/2006/relationships/image" Target="../media/image992.png"/><Relationship Id="rId98" Type="http://schemas.openxmlformats.org/officeDocument/2006/relationships/customXml" Target="../ink/ink2201.xml"/><Relationship Id="rId142" Type="http://schemas.openxmlformats.org/officeDocument/2006/relationships/customXml" Target="../ink/ink2216.xml"/><Relationship Id="rId163" Type="http://schemas.openxmlformats.org/officeDocument/2006/relationships/image" Target="../media/image1139.png"/><Relationship Id="rId184" Type="http://schemas.openxmlformats.org/officeDocument/2006/relationships/customXml" Target="../ink/ink2237.xml"/><Relationship Id="rId189" Type="http://schemas.openxmlformats.org/officeDocument/2006/relationships/image" Target="../media/image354.png"/><Relationship Id="rId3" Type="http://schemas.openxmlformats.org/officeDocument/2006/relationships/image" Target="../media/image2104.png"/><Relationship Id="rId46" Type="http://schemas.openxmlformats.org/officeDocument/2006/relationships/customXml" Target="../ink/ink2180.xml"/><Relationship Id="rId67" Type="http://schemas.openxmlformats.org/officeDocument/2006/relationships/image" Target="../media/image979.png"/><Relationship Id="rId116" Type="http://schemas.openxmlformats.org/officeDocument/2006/relationships/customXml" Target="../ink/ink2210.xml"/><Relationship Id="rId137" Type="http://schemas.openxmlformats.org/officeDocument/2006/relationships/image" Target="../media/image1015.png"/><Relationship Id="rId158" Type="http://schemas.openxmlformats.org/officeDocument/2006/relationships/customXml" Target="../ink/ink2224.xml"/><Relationship Id="rId41" Type="http://schemas.openxmlformats.org/officeDocument/2006/relationships/image" Target="../media/image966.png"/><Relationship Id="rId62" Type="http://schemas.openxmlformats.org/officeDocument/2006/relationships/customXml" Target="../ink/ink2183.xml"/><Relationship Id="rId83" Type="http://schemas.openxmlformats.org/officeDocument/2006/relationships/image" Target="../media/image987.png"/><Relationship Id="rId88" Type="http://schemas.openxmlformats.org/officeDocument/2006/relationships/customXml" Target="../ink/ink2196.xml"/><Relationship Id="rId111" Type="http://schemas.openxmlformats.org/officeDocument/2006/relationships/image" Target="../media/image1001.png"/><Relationship Id="rId153" Type="http://schemas.openxmlformats.org/officeDocument/2006/relationships/image" Target="../media/image1023.png"/><Relationship Id="rId174" Type="http://schemas.openxmlformats.org/officeDocument/2006/relationships/customXml" Target="../ink/ink2232.xml"/><Relationship Id="rId179" Type="http://schemas.openxmlformats.org/officeDocument/2006/relationships/image" Target="../media/image292.png"/><Relationship Id="rId190" Type="http://schemas.openxmlformats.org/officeDocument/2006/relationships/image" Target="../media/image129.png"/><Relationship Id="rId106" Type="http://schemas.openxmlformats.org/officeDocument/2006/relationships/customXml" Target="../ink/ink2205.xml"/><Relationship Id="rId73" Type="http://schemas.openxmlformats.org/officeDocument/2006/relationships/image" Target="../media/image982.png"/><Relationship Id="rId78" Type="http://schemas.openxmlformats.org/officeDocument/2006/relationships/customXml" Target="../ink/ink2191.xml"/><Relationship Id="rId94" Type="http://schemas.openxmlformats.org/officeDocument/2006/relationships/customXml" Target="../ink/ink2199.xml"/><Relationship Id="rId99" Type="http://schemas.openxmlformats.org/officeDocument/2006/relationships/image" Target="../media/image995.png"/><Relationship Id="rId101" Type="http://schemas.openxmlformats.org/officeDocument/2006/relationships/image" Target="../media/image996.png"/><Relationship Id="rId143" Type="http://schemas.openxmlformats.org/officeDocument/2006/relationships/image" Target="../media/image1018.png"/><Relationship Id="rId148" Type="http://schemas.openxmlformats.org/officeDocument/2006/relationships/customXml" Target="../ink/ink2219.xml"/><Relationship Id="rId164" Type="http://schemas.openxmlformats.org/officeDocument/2006/relationships/customXml" Target="../ink/ink2227.xml"/><Relationship Id="rId169" Type="http://schemas.openxmlformats.org/officeDocument/2006/relationships/image" Target="../media/image1185.png"/><Relationship Id="rId185" Type="http://schemas.openxmlformats.org/officeDocument/2006/relationships/image" Target="../media/image295.png"/><Relationship Id="rId4" Type="http://schemas.openxmlformats.org/officeDocument/2006/relationships/image" Target="../media/image2128.png"/><Relationship Id="rId180" Type="http://schemas.openxmlformats.org/officeDocument/2006/relationships/customXml" Target="../ink/ink2235.xml"/><Relationship Id="rId47" Type="http://schemas.openxmlformats.org/officeDocument/2006/relationships/image" Target="../media/image2129.png"/><Relationship Id="rId68" Type="http://schemas.openxmlformats.org/officeDocument/2006/relationships/customXml" Target="../ink/ink2186.xml"/><Relationship Id="rId89" Type="http://schemas.openxmlformats.org/officeDocument/2006/relationships/image" Target="../media/image990.png"/><Relationship Id="rId112" Type="http://schemas.openxmlformats.org/officeDocument/2006/relationships/customXml" Target="../ink/ink2208.xml"/><Relationship Id="rId154" Type="http://schemas.openxmlformats.org/officeDocument/2006/relationships/customXml" Target="../ink/ink2222.xml"/><Relationship Id="rId175" Type="http://schemas.openxmlformats.org/officeDocument/2006/relationships/image" Target="../media/image1219.png"/></Relationships>
</file>

<file path=ppt/slides/_rels/slide34.xml.rels><?xml version="1.0" encoding="UTF-8" standalone="yes"?>
<Relationships xmlns="http://schemas.openxmlformats.org/package/2006/relationships"><Relationship Id="rId8" Type="http://schemas.openxmlformats.org/officeDocument/2006/relationships/customXml" Target="../ink/ink2243.xml"/><Relationship Id="rId13" Type="http://schemas.openxmlformats.org/officeDocument/2006/relationships/image" Target="../media/image39812.png"/><Relationship Id="rId1200" Type="http://schemas.openxmlformats.org/officeDocument/2006/relationships/image" Target="../media/image4422.png"/><Relationship Id="rId3" Type="http://schemas.openxmlformats.org/officeDocument/2006/relationships/image" Target="../media/image39312.png"/><Relationship Id="rId1190" Type="http://schemas.openxmlformats.org/officeDocument/2006/relationships/image" Target="../media/image4412.png"/><Relationship Id="rId1195" Type="http://schemas.openxmlformats.org/officeDocument/2006/relationships/image" Target="../media/image4417.png"/><Relationship Id="rId7" Type="http://schemas.openxmlformats.org/officeDocument/2006/relationships/image" Target="../media/image39512.png"/><Relationship Id="rId12" Type="http://schemas.openxmlformats.org/officeDocument/2006/relationships/customXml" Target="../ink/ink2245.xml"/><Relationship Id="rId1194" Type="http://schemas.openxmlformats.org/officeDocument/2006/relationships/image" Target="../media/image21310.png"/><Relationship Id="rId1199" Type="http://schemas.openxmlformats.org/officeDocument/2006/relationships/image" Target="../media/image4421.png"/><Relationship Id="rId2" Type="http://schemas.openxmlformats.org/officeDocument/2006/relationships/customXml" Target="../ink/ink2240.xml"/><Relationship Id="rId16" Type="http://schemas.openxmlformats.org/officeDocument/2006/relationships/customXml" Target="../ink/ink2247.xml"/><Relationship Id="rId1" Type="http://schemas.openxmlformats.org/officeDocument/2006/relationships/slideLayout" Target="../slideLayouts/slideLayout7.xml"/><Relationship Id="rId6" Type="http://schemas.openxmlformats.org/officeDocument/2006/relationships/customXml" Target="../ink/ink2242.xml"/><Relationship Id="rId11" Type="http://schemas.openxmlformats.org/officeDocument/2006/relationships/image" Target="../media/image39712.png"/><Relationship Id="rId1193" Type="http://schemas.openxmlformats.org/officeDocument/2006/relationships/image" Target="../media/image21300.png"/><Relationship Id="rId1198" Type="http://schemas.openxmlformats.org/officeDocument/2006/relationships/image" Target="../media/image4420.png"/><Relationship Id="rId1202" Type="http://schemas.openxmlformats.org/officeDocument/2006/relationships/image" Target="../media/image21010.png"/><Relationship Id="rId5" Type="http://schemas.openxmlformats.org/officeDocument/2006/relationships/image" Target="../media/image39412.png"/><Relationship Id="rId15" Type="http://schemas.openxmlformats.org/officeDocument/2006/relationships/image" Target="../media/image39912.png"/><Relationship Id="rId1189" Type="http://schemas.openxmlformats.org/officeDocument/2006/relationships/image" Target="../media/image4411.png"/><Relationship Id="rId1197" Type="http://schemas.openxmlformats.org/officeDocument/2006/relationships/image" Target="../media/image4419.png"/><Relationship Id="rId10" Type="http://schemas.openxmlformats.org/officeDocument/2006/relationships/customXml" Target="../ink/ink2244.xml"/><Relationship Id="rId1192" Type="http://schemas.openxmlformats.org/officeDocument/2006/relationships/image" Target="../media/image4414.png"/><Relationship Id="rId1201" Type="http://schemas.openxmlformats.org/officeDocument/2006/relationships/image" Target="../media/image8550.png"/><Relationship Id="rId4" Type="http://schemas.openxmlformats.org/officeDocument/2006/relationships/customXml" Target="../ink/ink2241.xml"/><Relationship Id="rId9" Type="http://schemas.openxmlformats.org/officeDocument/2006/relationships/image" Target="../media/image39612.png"/><Relationship Id="rId14" Type="http://schemas.openxmlformats.org/officeDocument/2006/relationships/customXml" Target="../ink/ink2246.xml"/><Relationship Id="rId1188" Type="http://schemas.openxmlformats.org/officeDocument/2006/relationships/image" Target="../media/image5276.png"/><Relationship Id="rId1191" Type="http://schemas.openxmlformats.org/officeDocument/2006/relationships/image" Target="../media/image4413.png"/><Relationship Id="rId1196" Type="http://schemas.openxmlformats.org/officeDocument/2006/relationships/image" Target="../media/image4418.png"/></Relationships>
</file>

<file path=ppt/slides/_rels/slide35.xml.rels><?xml version="1.0" encoding="UTF-8" standalone="yes"?>
<Relationships xmlns="http://schemas.openxmlformats.org/package/2006/relationships"><Relationship Id="rId8" Type="http://schemas.openxmlformats.org/officeDocument/2006/relationships/image" Target="../media/image4430.png"/><Relationship Id="rId3" Type="http://schemas.openxmlformats.org/officeDocument/2006/relationships/image" Target="../media/image121.emf"/><Relationship Id="rId7" Type="http://schemas.openxmlformats.org/officeDocument/2006/relationships/image" Target="../media/image23470.png"/><Relationship Id="rId2" Type="http://schemas.openxmlformats.org/officeDocument/2006/relationships/image" Target="../media/image21320.png"/><Relationship Id="rId1" Type="http://schemas.openxmlformats.org/officeDocument/2006/relationships/slideLayout" Target="../slideLayouts/slideLayout7.xml"/><Relationship Id="rId6" Type="http://schemas.openxmlformats.org/officeDocument/2006/relationships/image" Target="../media/image124.emf"/><Relationship Id="rId5" Type="http://schemas.openxmlformats.org/officeDocument/2006/relationships/image" Target="../media/image123.emf"/><Relationship Id="rId10" Type="http://schemas.openxmlformats.org/officeDocument/2006/relationships/image" Target="../media/image4432.png"/><Relationship Id="rId4" Type="http://schemas.openxmlformats.org/officeDocument/2006/relationships/image" Target="../media/image122.emf"/><Relationship Id="rId9" Type="http://schemas.openxmlformats.org/officeDocument/2006/relationships/image" Target="../media/image4431.png"/></Relationships>
</file>

<file path=ppt/slides/_rels/slide36.xml.rels><?xml version="1.0" encoding="UTF-8" standalone="yes"?>
<Relationships xmlns="http://schemas.openxmlformats.org/package/2006/relationships"><Relationship Id="rId3" Type="http://schemas.openxmlformats.org/officeDocument/2006/relationships/image" Target="../media/image25610.png"/><Relationship Id="rId2" Type="http://schemas.openxmlformats.org/officeDocument/2006/relationships/image" Target="../media/image25510.png"/><Relationship Id="rId1" Type="http://schemas.openxmlformats.org/officeDocument/2006/relationships/slideLayout" Target="../slideLayouts/slideLayout7.xml"/><Relationship Id="rId5" Type="http://schemas.openxmlformats.org/officeDocument/2006/relationships/image" Target="../media/image23680.png"/><Relationship Id="rId4" Type="http://schemas.openxmlformats.org/officeDocument/2006/relationships/image" Target="../media/image2993.png"/></Relationships>
</file>

<file path=ppt/slides/_rels/slide37.xml.rels><?xml version="1.0" encoding="UTF-8" standalone="yes"?>
<Relationships xmlns="http://schemas.openxmlformats.org/package/2006/relationships"><Relationship Id="rId2" Type="http://schemas.openxmlformats.org/officeDocument/2006/relationships/image" Target="../media/image28430.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3" Type="http://schemas.openxmlformats.org/officeDocument/2006/relationships/image" Target="../media/image17.png"/><Relationship Id="rId18" Type="http://schemas.openxmlformats.org/officeDocument/2006/relationships/customXml" Target="../ink/ink56.xml"/><Relationship Id="rId26" Type="http://schemas.openxmlformats.org/officeDocument/2006/relationships/image" Target="../media/image54.png"/><Relationship Id="rId39" Type="http://schemas.openxmlformats.org/officeDocument/2006/relationships/customXml" Target="../ink/ink65.xml"/><Relationship Id="rId21" Type="http://schemas.openxmlformats.org/officeDocument/2006/relationships/image" Target="../media/image21.png"/><Relationship Id="rId34" Type="http://schemas.openxmlformats.org/officeDocument/2006/relationships/image" Target="../media/image59.png"/><Relationship Id="rId42" Type="http://schemas.openxmlformats.org/officeDocument/2006/relationships/customXml" Target="../ink/ink68.xml"/><Relationship Id="rId47" Type="http://schemas.openxmlformats.org/officeDocument/2006/relationships/customXml" Target="../ink/ink71.xml"/><Relationship Id="rId50" Type="http://schemas.openxmlformats.org/officeDocument/2006/relationships/image" Target="../media/image65.png"/><Relationship Id="rId55" Type="http://schemas.openxmlformats.org/officeDocument/2006/relationships/image" Target="../media/image70.png"/><Relationship Id="rId7" Type="http://schemas.openxmlformats.org/officeDocument/2006/relationships/image" Target="../media/image14.png"/><Relationship Id="rId2" Type="http://schemas.openxmlformats.org/officeDocument/2006/relationships/customXml" Target="../ink/ink48.xml"/><Relationship Id="rId16" Type="http://schemas.openxmlformats.org/officeDocument/2006/relationships/customXml" Target="../ink/ink55.xml"/><Relationship Id="rId29" Type="http://schemas.openxmlformats.org/officeDocument/2006/relationships/customXml" Target="../ink/ink60.xml"/><Relationship Id="rId11" Type="http://schemas.openxmlformats.org/officeDocument/2006/relationships/image" Target="../media/image16.png"/><Relationship Id="rId24" Type="http://schemas.openxmlformats.org/officeDocument/2006/relationships/customXml" Target="../ink/ink59.xml"/><Relationship Id="rId32" Type="http://schemas.openxmlformats.org/officeDocument/2006/relationships/image" Target="../media/image58.png"/><Relationship Id="rId37" Type="http://schemas.openxmlformats.org/officeDocument/2006/relationships/customXml" Target="../ink/ink64.xml"/><Relationship Id="rId40" Type="http://schemas.openxmlformats.org/officeDocument/2006/relationships/customXml" Target="../ink/ink66.xml"/><Relationship Id="rId45" Type="http://schemas.openxmlformats.org/officeDocument/2006/relationships/customXml" Target="../ink/ink70.xml"/><Relationship Id="rId53" Type="http://schemas.openxmlformats.org/officeDocument/2006/relationships/image" Target="../media/image68.png"/><Relationship Id="rId58" Type="http://schemas.openxmlformats.org/officeDocument/2006/relationships/image" Target="../media/image72.png"/><Relationship Id="rId5" Type="http://schemas.openxmlformats.org/officeDocument/2006/relationships/image" Target="../media/image13.png"/><Relationship Id="rId19" Type="http://schemas.openxmlformats.org/officeDocument/2006/relationships/image" Target="../media/image20.png"/><Relationship Id="rId4" Type="http://schemas.openxmlformats.org/officeDocument/2006/relationships/customXml" Target="../ink/ink49.xml"/><Relationship Id="rId9" Type="http://schemas.openxmlformats.org/officeDocument/2006/relationships/image" Target="../media/image15.png"/><Relationship Id="rId14" Type="http://schemas.openxmlformats.org/officeDocument/2006/relationships/customXml" Target="../ink/ink54.xml"/><Relationship Id="rId22" Type="http://schemas.openxmlformats.org/officeDocument/2006/relationships/customXml" Target="../ink/ink58.xml"/><Relationship Id="rId27" Type="http://schemas.openxmlformats.org/officeDocument/2006/relationships/image" Target="../media/image55.png"/><Relationship Id="rId30" Type="http://schemas.openxmlformats.org/officeDocument/2006/relationships/image" Target="../media/image57.png"/><Relationship Id="rId35" Type="http://schemas.openxmlformats.org/officeDocument/2006/relationships/customXml" Target="../ink/ink63.xml"/><Relationship Id="rId43" Type="http://schemas.openxmlformats.org/officeDocument/2006/relationships/customXml" Target="../ink/ink69.xml"/><Relationship Id="rId48" Type="http://schemas.openxmlformats.org/officeDocument/2006/relationships/image" Target="../media/image64.png"/><Relationship Id="rId56" Type="http://schemas.openxmlformats.org/officeDocument/2006/relationships/image" Target="../media/image71.png"/><Relationship Id="rId8" Type="http://schemas.openxmlformats.org/officeDocument/2006/relationships/customXml" Target="../ink/ink51.xml"/><Relationship Id="rId51" Type="http://schemas.openxmlformats.org/officeDocument/2006/relationships/image" Target="../media/image66.png"/><Relationship Id="rId3" Type="http://schemas.openxmlformats.org/officeDocument/2006/relationships/image" Target="../media/image12.png"/><Relationship Id="rId12" Type="http://schemas.openxmlformats.org/officeDocument/2006/relationships/customXml" Target="../ink/ink53.xml"/><Relationship Id="rId17" Type="http://schemas.openxmlformats.org/officeDocument/2006/relationships/image" Target="../media/image19.png"/><Relationship Id="rId25" Type="http://schemas.openxmlformats.org/officeDocument/2006/relationships/image" Target="../media/image23.png"/><Relationship Id="rId33" Type="http://schemas.openxmlformats.org/officeDocument/2006/relationships/customXml" Target="../ink/ink62.xml"/><Relationship Id="rId38" Type="http://schemas.openxmlformats.org/officeDocument/2006/relationships/image" Target="../media/image61.png"/><Relationship Id="rId46" Type="http://schemas.openxmlformats.org/officeDocument/2006/relationships/image" Target="../media/image63.png"/><Relationship Id="rId59" Type="http://schemas.openxmlformats.org/officeDocument/2006/relationships/image" Target="../media/image73.png"/><Relationship Id="rId20" Type="http://schemas.openxmlformats.org/officeDocument/2006/relationships/customXml" Target="../ink/ink57.xml"/><Relationship Id="rId41" Type="http://schemas.openxmlformats.org/officeDocument/2006/relationships/customXml" Target="../ink/ink67.xml"/><Relationship Id="rId54" Type="http://schemas.openxmlformats.org/officeDocument/2006/relationships/image" Target="../media/image69.png"/><Relationship Id="rId1" Type="http://schemas.openxmlformats.org/officeDocument/2006/relationships/slideLayout" Target="../slideLayouts/slideLayout7.xml"/><Relationship Id="rId6" Type="http://schemas.openxmlformats.org/officeDocument/2006/relationships/customXml" Target="../ink/ink50.xml"/><Relationship Id="rId15" Type="http://schemas.openxmlformats.org/officeDocument/2006/relationships/image" Target="../media/image18.png"/><Relationship Id="rId23" Type="http://schemas.openxmlformats.org/officeDocument/2006/relationships/image" Target="../media/image22.png"/><Relationship Id="rId28" Type="http://schemas.openxmlformats.org/officeDocument/2006/relationships/image" Target="../media/image56.png"/><Relationship Id="rId36" Type="http://schemas.openxmlformats.org/officeDocument/2006/relationships/image" Target="../media/image60.png"/><Relationship Id="rId49" Type="http://schemas.openxmlformats.org/officeDocument/2006/relationships/customXml" Target="../ink/ink72.xml"/><Relationship Id="rId57" Type="http://schemas.openxmlformats.org/officeDocument/2006/relationships/customXml" Target="../ink/ink73.xml"/><Relationship Id="rId10" Type="http://schemas.openxmlformats.org/officeDocument/2006/relationships/customXml" Target="../ink/ink52.xml"/><Relationship Id="rId31" Type="http://schemas.openxmlformats.org/officeDocument/2006/relationships/customXml" Target="../ink/ink61.xml"/><Relationship Id="rId44" Type="http://schemas.openxmlformats.org/officeDocument/2006/relationships/image" Target="../media/image62.png"/><Relationship Id="rId52" Type="http://schemas.openxmlformats.org/officeDocument/2006/relationships/image" Target="../media/image67.png"/></Relationships>
</file>

<file path=ppt/slides/_rels/slide5.xml.rels><?xml version="1.0" encoding="UTF-8" standalone="yes"?>
<Relationships xmlns="http://schemas.openxmlformats.org/package/2006/relationships"><Relationship Id="rId3" Type="http://schemas.openxmlformats.org/officeDocument/2006/relationships/customXml" Target="../ink/ink74.xml"/><Relationship Id="rId2" Type="http://schemas.openxmlformats.org/officeDocument/2006/relationships/image" Target="../media/image74.png"/><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customXml" Target="../ink/ink75.xml"/><Relationship Id="rId4" Type="http://schemas.openxmlformats.org/officeDocument/2006/relationships/image" Target="../media/image740.png"/></Relationships>
</file>

<file path=ppt/slides/_rels/slide6.xml.rels><?xml version="1.0" encoding="UTF-8" standalone="yes"?>
<Relationships xmlns="http://schemas.openxmlformats.org/package/2006/relationships"><Relationship Id="rId117" Type="http://schemas.openxmlformats.org/officeDocument/2006/relationships/image" Target="../media/image398.png"/><Relationship Id="rId671" Type="http://schemas.openxmlformats.org/officeDocument/2006/relationships/image" Target="../media/image258.png"/><Relationship Id="rId769" Type="http://schemas.openxmlformats.org/officeDocument/2006/relationships/image" Target="../media/image942.png"/><Relationship Id="rId531" Type="http://schemas.openxmlformats.org/officeDocument/2006/relationships/customXml" Target="../ink/ink173.xml"/><Relationship Id="rId21" Type="http://schemas.openxmlformats.org/officeDocument/2006/relationships/image" Target="../media/image18310.png"/><Relationship Id="rId629" Type="http://schemas.openxmlformats.org/officeDocument/2006/relationships/customXml" Target="../ink/ink249.xml"/><Relationship Id="rId836" Type="http://schemas.openxmlformats.org/officeDocument/2006/relationships/image" Target="../media/image898.png"/><Relationship Id="rId475" Type="http://schemas.openxmlformats.org/officeDocument/2006/relationships/image" Target="../media/image731.png"/><Relationship Id="rId682" Type="http://schemas.openxmlformats.org/officeDocument/2006/relationships/customXml" Target="../ink/ink301.xml"/><Relationship Id="rId542" Type="http://schemas.openxmlformats.org/officeDocument/2006/relationships/image" Target="../media/image250.png"/><Relationship Id="rId335" Type="http://schemas.openxmlformats.org/officeDocument/2006/relationships/image" Target="../media/image531.png"/><Relationship Id="rId402" Type="http://schemas.openxmlformats.org/officeDocument/2006/relationships/customXml" Target="../ink/ink109.xml"/><Relationship Id="rId181" Type="http://schemas.openxmlformats.org/officeDocument/2006/relationships/image" Target="../media/image432.png"/><Relationship Id="rId847" Type="http://schemas.openxmlformats.org/officeDocument/2006/relationships/customXml" Target="../ink/ink410.xml"/><Relationship Id="rId486" Type="http://schemas.openxmlformats.org/officeDocument/2006/relationships/customXml" Target="../ink/ink151.xml"/><Relationship Id="rId693" Type="http://schemas.openxmlformats.org/officeDocument/2006/relationships/image" Target="../media/image259.png"/><Relationship Id="rId707" Type="http://schemas.openxmlformats.org/officeDocument/2006/relationships/customXml" Target="../ink/ink323.xml"/><Relationship Id="rId279" Type="http://schemas.openxmlformats.org/officeDocument/2006/relationships/image" Target="../media/image503.png"/><Relationship Id="rId346" Type="http://schemas.openxmlformats.org/officeDocument/2006/relationships/customXml" Target="../ink/ink81.xml"/><Relationship Id="rId553" Type="http://schemas.openxmlformats.org/officeDocument/2006/relationships/customXml" Target="../ink/ink184.xml"/><Relationship Id="rId43" Type="http://schemas.openxmlformats.org/officeDocument/2006/relationships/image" Target="../media/image19511.png"/><Relationship Id="rId139" Type="http://schemas.openxmlformats.org/officeDocument/2006/relationships/image" Target="../media/image409.png"/><Relationship Id="rId760" Type="http://schemas.openxmlformats.org/officeDocument/2006/relationships/customXml" Target="../ink/ink367.xml"/><Relationship Id="rId413" Type="http://schemas.openxmlformats.org/officeDocument/2006/relationships/image" Target="../media/image570.png"/><Relationship Id="rId858" Type="http://schemas.openxmlformats.org/officeDocument/2006/relationships/image" Target="../media/image909.png"/><Relationship Id="rId497" Type="http://schemas.openxmlformats.org/officeDocument/2006/relationships/image" Target="../media/image816.png"/><Relationship Id="rId620" Type="http://schemas.openxmlformats.org/officeDocument/2006/relationships/customXml" Target="../ink/ink240.xml"/><Relationship Id="rId718" Type="http://schemas.openxmlformats.org/officeDocument/2006/relationships/customXml" Target="../ink/ink334.xml"/><Relationship Id="rId357" Type="http://schemas.openxmlformats.org/officeDocument/2006/relationships/image" Target="../media/image240.png"/><Relationship Id="rId564" Type="http://schemas.openxmlformats.org/officeDocument/2006/relationships/image" Target="../media/image866.png"/><Relationship Id="rId217" Type="http://schemas.openxmlformats.org/officeDocument/2006/relationships/image" Target="../media/image462.png"/><Relationship Id="rId771" Type="http://schemas.openxmlformats.org/officeDocument/2006/relationships/image" Target="../media/image943.png"/><Relationship Id="rId869" Type="http://schemas.openxmlformats.org/officeDocument/2006/relationships/customXml" Target="../ink/ink421.xml"/><Relationship Id="rId424" Type="http://schemas.openxmlformats.org/officeDocument/2006/relationships/customXml" Target="../ink/ink120.xml"/><Relationship Id="rId631" Type="http://schemas.openxmlformats.org/officeDocument/2006/relationships/customXml" Target="../ink/ink251.xml"/><Relationship Id="rId729" Type="http://schemas.openxmlformats.org/officeDocument/2006/relationships/customXml" Target="../ink/ink345.xml"/><Relationship Id="rId368" Type="http://schemas.openxmlformats.org/officeDocument/2006/relationships/customXml" Target="../ink/ink92.xml"/><Relationship Id="rId575" Type="http://schemas.openxmlformats.org/officeDocument/2006/relationships/customXml" Target="../ink/ink197.xml"/><Relationship Id="rId65" Type="http://schemas.openxmlformats.org/officeDocument/2006/relationships/image" Target="../media/image20611.png"/><Relationship Id="rId782" Type="http://schemas.openxmlformats.org/officeDocument/2006/relationships/image" Target="../media/image871.png"/><Relationship Id="rId435" Type="http://schemas.openxmlformats.org/officeDocument/2006/relationships/image" Target="../media/image674.png"/><Relationship Id="rId642" Type="http://schemas.openxmlformats.org/officeDocument/2006/relationships/customXml" Target="../ink/ink262.xml"/><Relationship Id="rId502" Type="http://schemas.openxmlformats.org/officeDocument/2006/relationships/customXml" Target="../ink/ink159.xml"/><Relationship Id="rId281" Type="http://schemas.openxmlformats.org/officeDocument/2006/relationships/image" Target="../media/image504.png"/><Relationship Id="rId379" Type="http://schemas.openxmlformats.org/officeDocument/2006/relationships/image" Target="../media/image553.png"/><Relationship Id="rId586" Type="http://schemas.openxmlformats.org/officeDocument/2006/relationships/customXml" Target="../ink/ink206.xml"/><Relationship Id="rId141" Type="http://schemas.openxmlformats.org/officeDocument/2006/relationships/image" Target="../media/image410.png"/><Relationship Id="rId793" Type="http://schemas.openxmlformats.org/officeDocument/2006/relationships/customXml" Target="../ink/ink383.xml"/><Relationship Id="rId807" Type="http://schemas.openxmlformats.org/officeDocument/2006/relationships/customXml" Target="../ink/ink390.xml"/><Relationship Id="rId446" Type="http://schemas.openxmlformats.org/officeDocument/2006/relationships/customXml" Target="../ink/ink131.xml"/><Relationship Id="rId7" Type="http://schemas.openxmlformats.org/officeDocument/2006/relationships/image" Target="../media/image17610.png"/><Relationship Id="rId653" Type="http://schemas.openxmlformats.org/officeDocument/2006/relationships/customXml" Target="../ink/ink273.xml"/><Relationship Id="rId239" Type="http://schemas.openxmlformats.org/officeDocument/2006/relationships/image" Target="../media/image473.png"/><Relationship Id="rId860" Type="http://schemas.openxmlformats.org/officeDocument/2006/relationships/image" Target="../media/image911.png"/><Relationship Id="rId597" Type="http://schemas.openxmlformats.org/officeDocument/2006/relationships/customXml" Target="../ink/ink217.xml"/><Relationship Id="rId87" Type="http://schemas.openxmlformats.org/officeDocument/2006/relationships/image" Target="../media/image22510.png"/><Relationship Id="rId720" Type="http://schemas.openxmlformats.org/officeDocument/2006/relationships/customXml" Target="../ink/ink336.xml"/><Relationship Id="rId818" Type="http://schemas.openxmlformats.org/officeDocument/2006/relationships/image" Target="../media/image889.png"/><Relationship Id="rId457" Type="http://schemas.openxmlformats.org/officeDocument/2006/relationships/image" Target="../media/image685.png"/><Relationship Id="rId664" Type="http://schemas.openxmlformats.org/officeDocument/2006/relationships/customXml" Target="../ink/ink284.xml"/><Relationship Id="rId871" Type="http://schemas.openxmlformats.org/officeDocument/2006/relationships/customXml" Target="../ink/ink422.xml"/><Relationship Id="rId524" Type="http://schemas.openxmlformats.org/officeDocument/2006/relationships/image" Target="../media/image846.png"/><Relationship Id="rId731" Type="http://schemas.openxmlformats.org/officeDocument/2006/relationships/customXml" Target="../ink/ink347.xml"/><Relationship Id="rId317" Type="http://schemas.openxmlformats.org/officeDocument/2006/relationships/image" Target="../media/image522.png"/><Relationship Id="rId370" Type="http://schemas.openxmlformats.org/officeDocument/2006/relationships/customXml" Target="../ink/ink93.xml"/><Relationship Id="rId163" Type="http://schemas.openxmlformats.org/officeDocument/2006/relationships/image" Target="../media/image421.png"/><Relationship Id="rId829" Type="http://schemas.openxmlformats.org/officeDocument/2006/relationships/customXml" Target="../ink/ink401.xml"/><Relationship Id="rId468" Type="http://schemas.openxmlformats.org/officeDocument/2006/relationships/customXml" Target="../ink/ink142.xml"/><Relationship Id="rId675" Type="http://schemas.openxmlformats.org/officeDocument/2006/relationships/customXml" Target="../ink/ink294.xml"/><Relationship Id="rId882" Type="http://schemas.openxmlformats.org/officeDocument/2006/relationships/image" Target="../media/image925.png"/><Relationship Id="rId535" Type="http://schemas.openxmlformats.org/officeDocument/2006/relationships/customXml" Target="../ink/ink175.xml"/><Relationship Id="rId25" Type="http://schemas.openxmlformats.org/officeDocument/2006/relationships/image" Target="../media/image18510.png"/><Relationship Id="rId742" Type="http://schemas.openxmlformats.org/officeDocument/2006/relationships/customXml" Target="../ink/ink357.xml"/><Relationship Id="rId381" Type="http://schemas.openxmlformats.org/officeDocument/2006/relationships/image" Target="../media/image554.png"/><Relationship Id="rId602" Type="http://schemas.openxmlformats.org/officeDocument/2006/relationships/customXml" Target="../ink/ink222.xml"/><Relationship Id="rId479" Type="http://schemas.openxmlformats.org/officeDocument/2006/relationships/image" Target="../media/image733.png"/><Relationship Id="rId686" Type="http://schemas.openxmlformats.org/officeDocument/2006/relationships/customXml" Target="../ink/ink305.xml"/><Relationship Id="rId893" Type="http://schemas.openxmlformats.org/officeDocument/2006/relationships/image" Target="../media/image76.png"/><Relationship Id="rId339" Type="http://schemas.openxmlformats.org/officeDocument/2006/relationships/image" Target="../media/image533.png"/><Relationship Id="rId546" Type="http://schemas.openxmlformats.org/officeDocument/2006/relationships/image" Target="../media/image252.png"/><Relationship Id="rId753" Type="http://schemas.openxmlformats.org/officeDocument/2006/relationships/image" Target="../media/image934.png"/><Relationship Id="rId406" Type="http://schemas.openxmlformats.org/officeDocument/2006/relationships/customXml" Target="../ink/ink111.xml"/><Relationship Id="rId101" Type="http://schemas.openxmlformats.org/officeDocument/2006/relationships/image" Target="../media/image390.png"/><Relationship Id="rId185" Type="http://schemas.openxmlformats.org/officeDocument/2006/relationships/image" Target="../media/image434.png"/><Relationship Id="rId392" Type="http://schemas.openxmlformats.org/officeDocument/2006/relationships/customXml" Target="../ink/ink104.xml"/><Relationship Id="rId613" Type="http://schemas.openxmlformats.org/officeDocument/2006/relationships/customXml" Target="../ink/ink233.xml"/><Relationship Id="rId697" Type="http://schemas.openxmlformats.org/officeDocument/2006/relationships/image" Target="../media/image260.png"/><Relationship Id="rId820" Type="http://schemas.openxmlformats.org/officeDocument/2006/relationships/image" Target="../media/image890.png"/><Relationship Id="rId557" Type="http://schemas.openxmlformats.org/officeDocument/2006/relationships/customXml" Target="../ink/ink186.xml"/><Relationship Id="rId47" Type="http://schemas.openxmlformats.org/officeDocument/2006/relationships/image" Target="../media/image19710.png"/><Relationship Id="rId764" Type="http://schemas.openxmlformats.org/officeDocument/2006/relationships/customXml" Target="../ink/ink369.xml"/><Relationship Id="rId417" Type="http://schemas.openxmlformats.org/officeDocument/2006/relationships/image" Target="../media/image242.png"/><Relationship Id="rId624" Type="http://schemas.openxmlformats.org/officeDocument/2006/relationships/customXml" Target="../ink/ink244.xml"/><Relationship Id="rId831" Type="http://schemas.openxmlformats.org/officeDocument/2006/relationships/customXml" Target="../ink/ink402.xml"/><Relationship Id="rId470" Type="http://schemas.openxmlformats.org/officeDocument/2006/relationships/customXml" Target="../ink/ink143.xml"/><Relationship Id="rId263" Type="http://schemas.openxmlformats.org/officeDocument/2006/relationships/image" Target="../media/image485.png"/><Relationship Id="rId568" Type="http://schemas.openxmlformats.org/officeDocument/2006/relationships/image" Target="../media/image868.png"/><Relationship Id="rId123" Type="http://schemas.openxmlformats.org/officeDocument/2006/relationships/image" Target="../media/image401.png"/><Relationship Id="rId775" Type="http://schemas.openxmlformats.org/officeDocument/2006/relationships/image" Target="../media/image945.png"/><Relationship Id="rId428" Type="http://schemas.openxmlformats.org/officeDocument/2006/relationships/customXml" Target="../ink/ink122.xml"/><Relationship Id="rId635" Type="http://schemas.openxmlformats.org/officeDocument/2006/relationships/customXml" Target="../ink/ink255.xml"/><Relationship Id="rId842" Type="http://schemas.openxmlformats.org/officeDocument/2006/relationships/image" Target="../media/image901.png"/><Relationship Id="rId481" Type="http://schemas.openxmlformats.org/officeDocument/2006/relationships/image" Target="../media/image734.png"/><Relationship Id="rId702" Type="http://schemas.openxmlformats.org/officeDocument/2006/relationships/customXml" Target="../ink/ink318.xml"/><Relationship Id="rId579" Type="http://schemas.openxmlformats.org/officeDocument/2006/relationships/customXml" Target="../ink/ink200.xml"/><Relationship Id="rId69" Type="http://schemas.openxmlformats.org/officeDocument/2006/relationships/image" Target="../media/image20810.png"/><Relationship Id="rId786" Type="http://schemas.openxmlformats.org/officeDocument/2006/relationships/image" Target="../media/image873.png"/><Relationship Id="rId341" Type="http://schemas.openxmlformats.org/officeDocument/2006/relationships/image" Target="../media/image534.png"/><Relationship Id="rId439" Type="http://schemas.openxmlformats.org/officeDocument/2006/relationships/image" Target="../media/image676.png"/><Relationship Id="rId646" Type="http://schemas.openxmlformats.org/officeDocument/2006/relationships/customXml" Target="../ink/ink266.xml"/><Relationship Id="rId506" Type="http://schemas.openxmlformats.org/officeDocument/2006/relationships/customXml" Target="../ink/ink161.xml"/><Relationship Id="rId201" Type="http://schemas.openxmlformats.org/officeDocument/2006/relationships/image" Target="../media/image442.png"/><Relationship Id="rId285" Type="http://schemas.openxmlformats.org/officeDocument/2006/relationships/image" Target="../media/image506.png"/><Relationship Id="rId853" Type="http://schemas.openxmlformats.org/officeDocument/2006/relationships/customXml" Target="../ink/ink413.xml"/><Relationship Id="rId492" Type="http://schemas.openxmlformats.org/officeDocument/2006/relationships/customXml" Target="../ink/ink154.xml"/><Relationship Id="rId713" Type="http://schemas.openxmlformats.org/officeDocument/2006/relationships/customXml" Target="../ink/ink329.xml"/><Relationship Id="rId797" Type="http://schemas.openxmlformats.org/officeDocument/2006/relationships/customXml" Target="../ink/ink385.xml"/><Relationship Id="rId352" Type="http://schemas.openxmlformats.org/officeDocument/2006/relationships/customXml" Target="../ink/ink84.xml"/><Relationship Id="rId145" Type="http://schemas.openxmlformats.org/officeDocument/2006/relationships/image" Target="../media/image412.png"/><Relationship Id="rId657" Type="http://schemas.openxmlformats.org/officeDocument/2006/relationships/customXml" Target="../ink/ink277.xml"/><Relationship Id="rId864" Type="http://schemas.openxmlformats.org/officeDocument/2006/relationships/image" Target="../media/image916.png"/><Relationship Id="rId517" Type="http://schemas.openxmlformats.org/officeDocument/2006/relationships/customXml" Target="../ink/ink166.xml"/><Relationship Id="rId724" Type="http://schemas.openxmlformats.org/officeDocument/2006/relationships/customXml" Target="../ink/ink340.xml"/><Relationship Id="rId363" Type="http://schemas.openxmlformats.org/officeDocument/2006/relationships/image" Target="../media/image545.png"/><Relationship Id="rId570" Type="http://schemas.openxmlformats.org/officeDocument/2006/relationships/image" Target="../media/image17410.png"/><Relationship Id="rId430" Type="http://schemas.openxmlformats.org/officeDocument/2006/relationships/customXml" Target="../ink/ink123.xml"/><Relationship Id="rId668" Type="http://schemas.openxmlformats.org/officeDocument/2006/relationships/customXml" Target="../ink/ink288.xml"/><Relationship Id="rId223" Type="http://schemas.openxmlformats.org/officeDocument/2006/relationships/image" Target="../media/image465.png"/><Relationship Id="rId875" Type="http://schemas.openxmlformats.org/officeDocument/2006/relationships/customXml" Target="../ink/ink424.xml"/><Relationship Id="rId528" Type="http://schemas.openxmlformats.org/officeDocument/2006/relationships/image" Target="../media/image848.png"/><Relationship Id="rId735" Type="http://schemas.openxmlformats.org/officeDocument/2006/relationships/customXml" Target="../ink/ink351.xml"/><Relationship Id="rId374" Type="http://schemas.openxmlformats.org/officeDocument/2006/relationships/customXml" Target="../ink/ink95.xml"/><Relationship Id="rId581" Type="http://schemas.openxmlformats.org/officeDocument/2006/relationships/customXml" Target="../ink/ink202.xml"/><Relationship Id="rId167" Type="http://schemas.openxmlformats.org/officeDocument/2006/relationships/image" Target="../media/image423.png"/><Relationship Id="rId71" Type="http://schemas.openxmlformats.org/officeDocument/2006/relationships/image" Target="../media/image20910.png"/><Relationship Id="rId679" Type="http://schemas.openxmlformats.org/officeDocument/2006/relationships/customXml" Target="../ink/ink298.xml"/><Relationship Id="rId802" Type="http://schemas.openxmlformats.org/officeDocument/2006/relationships/image" Target="../media/image881.png"/><Relationship Id="rId886" Type="http://schemas.openxmlformats.org/officeDocument/2006/relationships/image" Target="../media/image927.png"/><Relationship Id="rId2" Type="http://schemas.openxmlformats.org/officeDocument/2006/relationships/image" Target="../media/image239.png"/><Relationship Id="rId441" Type="http://schemas.openxmlformats.org/officeDocument/2006/relationships/image" Target="../media/image677.png"/><Relationship Id="rId539" Type="http://schemas.openxmlformats.org/officeDocument/2006/relationships/customXml" Target="../ink/ink177.xml"/><Relationship Id="rId29" Type="http://schemas.openxmlformats.org/officeDocument/2006/relationships/image" Target="../media/image18710.png"/><Relationship Id="rId746" Type="http://schemas.openxmlformats.org/officeDocument/2006/relationships/customXml" Target="../ink/ink360.xml"/><Relationship Id="rId343" Type="http://schemas.openxmlformats.org/officeDocument/2006/relationships/image" Target="../media/image535.png"/><Relationship Id="rId550" Type="http://schemas.openxmlformats.org/officeDocument/2006/relationships/image" Target="../media/image254.png"/><Relationship Id="rId301" Type="http://schemas.openxmlformats.org/officeDocument/2006/relationships/image" Target="../media/image514.png"/><Relationship Id="rId788" Type="http://schemas.openxmlformats.org/officeDocument/2006/relationships/image" Target="../media/image265.png"/><Relationship Id="rId385" Type="http://schemas.openxmlformats.org/officeDocument/2006/relationships/image" Target="../media/image556.png"/><Relationship Id="rId592" Type="http://schemas.openxmlformats.org/officeDocument/2006/relationships/customXml" Target="../ink/ink212.xml"/><Relationship Id="rId606" Type="http://schemas.openxmlformats.org/officeDocument/2006/relationships/customXml" Target="../ink/ink226.xml"/><Relationship Id="rId648" Type="http://schemas.openxmlformats.org/officeDocument/2006/relationships/customXml" Target="../ink/ink268.xml"/><Relationship Id="rId203" Type="http://schemas.openxmlformats.org/officeDocument/2006/relationships/image" Target="../media/image443.png"/><Relationship Id="rId813" Type="http://schemas.openxmlformats.org/officeDocument/2006/relationships/customXml" Target="../ink/ink393.xml"/><Relationship Id="rId855" Type="http://schemas.openxmlformats.org/officeDocument/2006/relationships/customXml" Target="../ink/ink414.xml"/><Relationship Id="rId410" Type="http://schemas.openxmlformats.org/officeDocument/2006/relationships/customXml" Target="../ink/ink113.xml"/><Relationship Id="rId452" Type="http://schemas.openxmlformats.org/officeDocument/2006/relationships/customXml" Target="../ink/ink134.xml"/><Relationship Id="rId494" Type="http://schemas.openxmlformats.org/officeDocument/2006/relationships/customXml" Target="../ink/ink155.xml"/><Relationship Id="rId508" Type="http://schemas.openxmlformats.org/officeDocument/2006/relationships/customXml" Target="../ink/ink162.xml"/><Relationship Id="rId245" Type="http://schemas.openxmlformats.org/officeDocument/2006/relationships/image" Target="../media/image476.png"/><Relationship Id="rId715" Type="http://schemas.openxmlformats.org/officeDocument/2006/relationships/customXml" Target="../ink/ink331.xml"/><Relationship Id="rId287" Type="http://schemas.openxmlformats.org/officeDocument/2006/relationships/image" Target="../media/image507.png"/><Relationship Id="rId354" Type="http://schemas.openxmlformats.org/officeDocument/2006/relationships/customXml" Target="../ink/ink85.xml"/><Relationship Id="rId105" Type="http://schemas.openxmlformats.org/officeDocument/2006/relationships/image" Target="../media/image392.png"/><Relationship Id="rId147" Type="http://schemas.openxmlformats.org/officeDocument/2006/relationships/image" Target="../media/image413.png"/><Relationship Id="rId757" Type="http://schemas.openxmlformats.org/officeDocument/2006/relationships/image" Target="../media/image263.png"/><Relationship Id="rId799" Type="http://schemas.openxmlformats.org/officeDocument/2006/relationships/customXml" Target="../ink/ink386.xml"/><Relationship Id="rId396" Type="http://schemas.openxmlformats.org/officeDocument/2006/relationships/customXml" Target="../ink/ink106.xml"/><Relationship Id="rId561" Type="http://schemas.openxmlformats.org/officeDocument/2006/relationships/customXml" Target="../ink/ink188.xml"/><Relationship Id="rId51" Type="http://schemas.openxmlformats.org/officeDocument/2006/relationships/image" Target="../media/image19910.png"/><Relationship Id="rId617" Type="http://schemas.openxmlformats.org/officeDocument/2006/relationships/customXml" Target="../ink/ink237.xml"/><Relationship Id="rId93" Type="http://schemas.openxmlformats.org/officeDocument/2006/relationships/image" Target="../media/image22810.png"/><Relationship Id="rId659" Type="http://schemas.openxmlformats.org/officeDocument/2006/relationships/customXml" Target="../ink/ink279.xml"/><Relationship Id="rId189" Type="http://schemas.openxmlformats.org/officeDocument/2006/relationships/image" Target="../media/image436.png"/><Relationship Id="rId824" Type="http://schemas.openxmlformats.org/officeDocument/2006/relationships/image" Target="../media/image892.png"/><Relationship Id="rId866" Type="http://schemas.openxmlformats.org/officeDocument/2006/relationships/image" Target="../media/image917.png"/><Relationship Id="rId421" Type="http://schemas.openxmlformats.org/officeDocument/2006/relationships/image" Target="../media/image574.png"/><Relationship Id="rId463" Type="http://schemas.openxmlformats.org/officeDocument/2006/relationships/image" Target="../media/image725.png"/><Relationship Id="rId519" Type="http://schemas.openxmlformats.org/officeDocument/2006/relationships/customXml" Target="../ink/ink167.xml"/><Relationship Id="rId670" Type="http://schemas.openxmlformats.org/officeDocument/2006/relationships/customXml" Target="../ink/ink290.xml"/><Relationship Id="rId530" Type="http://schemas.openxmlformats.org/officeDocument/2006/relationships/image" Target="../media/image849.png"/><Relationship Id="rId726" Type="http://schemas.openxmlformats.org/officeDocument/2006/relationships/customXml" Target="../ink/ink342.xml"/><Relationship Id="rId323" Type="http://schemas.openxmlformats.org/officeDocument/2006/relationships/image" Target="../media/image525.png"/><Relationship Id="rId768" Type="http://schemas.openxmlformats.org/officeDocument/2006/relationships/customXml" Target="../ink/ink371.xml"/><Relationship Id="rId365" Type="http://schemas.openxmlformats.org/officeDocument/2006/relationships/image" Target="../media/image546.png"/><Relationship Id="rId572" Type="http://schemas.openxmlformats.org/officeDocument/2006/relationships/customXml" Target="../ink/ink194.xml"/><Relationship Id="rId628" Type="http://schemas.openxmlformats.org/officeDocument/2006/relationships/customXml" Target="../ink/ink248.xml"/><Relationship Id="rId835" Type="http://schemas.openxmlformats.org/officeDocument/2006/relationships/customXml" Target="../ink/ink404.xml"/><Relationship Id="rId432" Type="http://schemas.openxmlformats.org/officeDocument/2006/relationships/customXml" Target="../ink/ink124.xml"/><Relationship Id="rId474" Type="http://schemas.openxmlformats.org/officeDocument/2006/relationships/customXml" Target="../ink/ink145.xml"/><Relationship Id="rId225" Type="http://schemas.openxmlformats.org/officeDocument/2006/relationships/image" Target="../media/image466.png"/><Relationship Id="rId267" Type="http://schemas.openxmlformats.org/officeDocument/2006/relationships/image" Target="../media/image487.png"/><Relationship Id="rId877" Type="http://schemas.openxmlformats.org/officeDocument/2006/relationships/customXml" Target="../ink/ink425.xml"/><Relationship Id="rId127" Type="http://schemas.openxmlformats.org/officeDocument/2006/relationships/image" Target="../media/image403.png"/><Relationship Id="rId681" Type="http://schemas.openxmlformats.org/officeDocument/2006/relationships/customXml" Target="../ink/ink300.xml"/><Relationship Id="rId737" Type="http://schemas.openxmlformats.org/officeDocument/2006/relationships/customXml" Target="../ink/ink353.xml"/><Relationship Id="rId779" Type="http://schemas.openxmlformats.org/officeDocument/2006/relationships/customXml" Target="../ink/ink376.xml"/><Relationship Id="rId376" Type="http://schemas.openxmlformats.org/officeDocument/2006/relationships/customXml" Target="../ink/ink96.xml"/><Relationship Id="rId541" Type="http://schemas.openxmlformats.org/officeDocument/2006/relationships/customXml" Target="../ink/ink178.xml"/><Relationship Id="rId583" Type="http://schemas.openxmlformats.org/officeDocument/2006/relationships/customXml" Target="../ink/ink204.xml"/><Relationship Id="rId31" Type="http://schemas.openxmlformats.org/officeDocument/2006/relationships/image" Target="../media/image18810.png"/><Relationship Id="rId73" Type="http://schemas.openxmlformats.org/officeDocument/2006/relationships/image" Target="../media/image21110.png"/><Relationship Id="rId639" Type="http://schemas.openxmlformats.org/officeDocument/2006/relationships/customXml" Target="../ink/ink259.xml"/><Relationship Id="rId169" Type="http://schemas.openxmlformats.org/officeDocument/2006/relationships/image" Target="../media/image424.png"/><Relationship Id="rId790" Type="http://schemas.openxmlformats.org/officeDocument/2006/relationships/image" Target="../media/image875.png"/><Relationship Id="rId804" Type="http://schemas.openxmlformats.org/officeDocument/2006/relationships/image" Target="../media/image882.png"/><Relationship Id="rId401" Type="http://schemas.openxmlformats.org/officeDocument/2006/relationships/image" Target="../media/image564.png"/><Relationship Id="rId443" Type="http://schemas.openxmlformats.org/officeDocument/2006/relationships/image" Target="../media/image678.png"/><Relationship Id="rId650" Type="http://schemas.openxmlformats.org/officeDocument/2006/relationships/customXml" Target="../ink/ink270.xml"/><Relationship Id="rId846" Type="http://schemas.openxmlformats.org/officeDocument/2006/relationships/image" Target="../media/image903.png"/><Relationship Id="rId888" Type="http://schemas.openxmlformats.org/officeDocument/2006/relationships/image" Target="../media/image928.png"/><Relationship Id="rId485" Type="http://schemas.openxmlformats.org/officeDocument/2006/relationships/image" Target="../media/image800.png"/><Relationship Id="rId692" Type="http://schemas.openxmlformats.org/officeDocument/2006/relationships/customXml" Target="../ink/ink311.xml"/><Relationship Id="rId706" Type="http://schemas.openxmlformats.org/officeDocument/2006/relationships/customXml" Target="../ink/ink322.xml"/><Relationship Id="rId303" Type="http://schemas.openxmlformats.org/officeDocument/2006/relationships/image" Target="../media/image515.png"/><Relationship Id="rId748" Type="http://schemas.openxmlformats.org/officeDocument/2006/relationships/customXml" Target="../ink/ink361.xml"/><Relationship Id="rId345" Type="http://schemas.openxmlformats.org/officeDocument/2006/relationships/image" Target="../media/image536.png"/><Relationship Id="rId387" Type="http://schemas.openxmlformats.org/officeDocument/2006/relationships/image" Target="../media/image557.png"/><Relationship Id="rId510" Type="http://schemas.openxmlformats.org/officeDocument/2006/relationships/customXml" Target="../ink/ink163.xml"/><Relationship Id="rId552" Type="http://schemas.openxmlformats.org/officeDocument/2006/relationships/image" Target="../media/image860.png"/><Relationship Id="rId594" Type="http://schemas.openxmlformats.org/officeDocument/2006/relationships/customXml" Target="../ink/ink214.xml"/><Relationship Id="rId608" Type="http://schemas.openxmlformats.org/officeDocument/2006/relationships/customXml" Target="../ink/ink228.xml"/><Relationship Id="rId815" Type="http://schemas.openxmlformats.org/officeDocument/2006/relationships/customXml" Target="../ink/ink394.xml"/><Relationship Id="rId412" Type="http://schemas.openxmlformats.org/officeDocument/2006/relationships/customXml" Target="../ink/ink114.xml"/><Relationship Id="rId191" Type="http://schemas.openxmlformats.org/officeDocument/2006/relationships/image" Target="../media/image437.png"/><Relationship Id="rId205" Type="http://schemas.openxmlformats.org/officeDocument/2006/relationships/image" Target="../media/image444.png"/><Relationship Id="rId857" Type="http://schemas.openxmlformats.org/officeDocument/2006/relationships/customXml" Target="../ink/ink415.xml"/><Relationship Id="rId454" Type="http://schemas.openxmlformats.org/officeDocument/2006/relationships/customXml" Target="../ink/ink135.xml"/><Relationship Id="rId496" Type="http://schemas.openxmlformats.org/officeDocument/2006/relationships/customXml" Target="../ink/ink156.xml"/><Relationship Id="rId107" Type="http://schemas.openxmlformats.org/officeDocument/2006/relationships/image" Target="../media/image393.png"/><Relationship Id="rId661" Type="http://schemas.openxmlformats.org/officeDocument/2006/relationships/customXml" Target="../ink/ink281.xml"/><Relationship Id="rId717" Type="http://schemas.openxmlformats.org/officeDocument/2006/relationships/customXml" Target="../ink/ink333.xml"/><Relationship Id="rId289" Type="http://schemas.openxmlformats.org/officeDocument/2006/relationships/image" Target="../media/image508.png"/><Relationship Id="rId759" Type="http://schemas.openxmlformats.org/officeDocument/2006/relationships/image" Target="../media/image937.png"/><Relationship Id="rId356" Type="http://schemas.openxmlformats.org/officeDocument/2006/relationships/customXml" Target="../ink/ink86.xml"/><Relationship Id="rId398" Type="http://schemas.openxmlformats.org/officeDocument/2006/relationships/customXml" Target="../ink/ink107.xml"/><Relationship Id="rId521" Type="http://schemas.openxmlformats.org/officeDocument/2006/relationships/customXml" Target="../ink/ink168.xml"/><Relationship Id="rId563" Type="http://schemas.openxmlformats.org/officeDocument/2006/relationships/customXml" Target="../ink/ink189.xml"/><Relationship Id="rId11" Type="http://schemas.openxmlformats.org/officeDocument/2006/relationships/image" Target="../media/image17810.png"/><Relationship Id="rId53" Type="http://schemas.openxmlformats.org/officeDocument/2006/relationships/image" Target="../media/image20011.png"/><Relationship Id="rId619" Type="http://schemas.openxmlformats.org/officeDocument/2006/relationships/customXml" Target="../ink/ink239.xml"/><Relationship Id="rId149" Type="http://schemas.openxmlformats.org/officeDocument/2006/relationships/image" Target="../media/image414.png"/><Relationship Id="rId770" Type="http://schemas.openxmlformats.org/officeDocument/2006/relationships/customXml" Target="../ink/ink372.xml"/><Relationship Id="rId423" Type="http://schemas.openxmlformats.org/officeDocument/2006/relationships/image" Target="../media/image575.png"/><Relationship Id="rId95" Type="http://schemas.openxmlformats.org/officeDocument/2006/relationships/image" Target="../media/image25511.png"/><Relationship Id="rId826" Type="http://schemas.openxmlformats.org/officeDocument/2006/relationships/image" Target="../media/image893.png"/><Relationship Id="rId868" Type="http://schemas.openxmlformats.org/officeDocument/2006/relationships/image" Target="../media/image918.png"/><Relationship Id="rId465" Type="http://schemas.openxmlformats.org/officeDocument/2006/relationships/image" Target="../media/image726.png"/><Relationship Id="rId630" Type="http://schemas.openxmlformats.org/officeDocument/2006/relationships/customXml" Target="../ink/ink250.xml"/><Relationship Id="rId672" Type="http://schemas.openxmlformats.org/officeDocument/2006/relationships/customXml" Target="../ink/ink291.xml"/><Relationship Id="rId728" Type="http://schemas.openxmlformats.org/officeDocument/2006/relationships/customXml" Target="../ink/ink344.xml"/><Relationship Id="rId367" Type="http://schemas.openxmlformats.org/officeDocument/2006/relationships/image" Target="../media/image547.png"/><Relationship Id="rId532" Type="http://schemas.openxmlformats.org/officeDocument/2006/relationships/image" Target="../media/image245.png"/><Relationship Id="rId574" Type="http://schemas.openxmlformats.org/officeDocument/2006/relationships/customXml" Target="../ink/ink196.xml"/><Relationship Id="rId171" Type="http://schemas.openxmlformats.org/officeDocument/2006/relationships/image" Target="../media/image426.png"/><Relationship Id="rId227" Type="http://schemas.openxmlformats.org/officeDocument/2006/relationships/image" Target="../media/image467.png"/><Relationship Id="rId781" Type="http://schemas.openxmlformats.org/officeDocument/2006/relationships/customXml" Target="../ink/ink377.xml"/><Relationship Id="rId837" Type="http://schemas.openxmlformats.org/officeDocument/2006/relationships/customXml" Target="../ink/ink405.xml"/><Relationship Id="rId879" Type="http://schemas.openxmlformats.org/officeDocument/2006/relationships/customXml" Target="../ink/ink426.xml"/><Relationship Id="rId434" Type="http://schemas.openxmlformats.org/officeDocument/2006/relationships/customXml" Target="../ink/ink125.xml"/><Relationship Id="rId476" Type="http://schemas.openxmlformats.org/officeDocument/2006/relationships/customXml" Target="../ink/ink146.xml"/><Relationship Id="rId641" Type="http://schemas.openxmlformats.org/officeDocument/2006/relationships/customXml" Target="../ink/ink261.xml"/><Relationship Id="rId683" Type="http://schemas.openxmlformats.org/officeDocument/2006/relationships/customXml" Target="../ink/ink302.xml"/><Relationship Id="rId269" Type="http://schemas.openxmlformats.org/officeDocument/2006/relationships/image" Target="../media/image488.png"/><Relationship Id="rId739" Type="http://schemas.openxmlformats.org/officeDocument/2006/relationships/customXml" Target="../ink/ink354.xml"/><Relationship Id="rId890" Type="http://schemas.openxmlformats.org/officeDocument/2006/relationships/image" Target="../media/image929.png"/><Relationship Id="rId501" Type="http://schemas.openxmlformats.org/officeDocument/2006/relationships/image" Target="../media/image818.png"/><Relationship Id="rId543" Type="http://schemas.openxmlformats.org/officeDocument/2006/relationships/customXml" Target="../ink/ink179.xml"/><Relationship Id="rId33" Type="http://schemas.openxmlformats.org/officeDocument/2006/relationships/image" Target="../media/image18910.png"/><Relationship Id="rId129" Type="http://schemas.openxmlformats.org/officeDocument/2006/relationships/image" Target="../media/image404.png"/><Relationship Id="rId378" Type="http://schemas.openxmlformats.org/officeDocument/2006/relationships/customXml" Target="../ink/ink97.xml"/><Relationship Id="rId403" Type="http://schemas.openxmlformats.org/officeDocument/2006/relationships/image" Target="../media/image565.png"/><Relationship Id="rId585" Type="http://schemas.openxmlformats.org/officeDocument/2006/relationships/customXml" Target="../ink/ink205.xml"/><Relationship Id="rId75" Type="http://schemas.openxmlformats.org/officeDocument/2006/relationships/image" Target="../media/image21210.png"/><Relationship Id="rId750" Type="http://schemas.openxmlformats.org/officeDocument/2006/relationships/customXml" Target="../ink/ink362.xml"/><Relationship Id="rId792" Type="http://schemas.openxmlformats.org/officeDocument/2006/relationships/image" Target="../media/image876.png"/><Relationship Id="rId806" Type="http://schemas.openxmlformats.org/officeDocument/2006/relationships/image" Target="../media/image883.png"/><Relationship Id="rId848" Type="http://schemas.openxmlformats.org/officeDocument/2006/relationships/image" Target="../media/image904.png"/><Relationship Id="rId445" Type="http://schemas.openxmlformats.org/officeDocument/2006/relationships/image" Target="../media/image679.png"/><Relationship Id="rId487" Type="http://schemas.openxmlformats.org/officeDocument/2006/relationships/image" Target="../media/image801.png"/><Relationship Id="rId610" Type="http://schemas.openxmlformats.org/officeDocument/2006/relationships/customXml" Target="../ink/ink230.xml"/><Relationship Id="rId652" Type="http://schemas.openxmlformats.org/officeDocument/2006/relationships/customXml" Target="../ink/ink272.xml"/><Relationship Id="rId694" Type="http://schemas.openxmlformats.org/officeDocument/2006/relationships/customXml" Target="../ink/ink312.xml"/><Relationship Id="rId708" Type="http://schemas.openxmlformats.org/officeDocument/2006/relationships/customXml" Target="../ink/ink324.xml"/><Relationship Id="rId347" Type="http://schemas.openxmlformats.org/officeDocument/2006/relationships/image" Target="../media/image537.png"/><Relationship Id="rId512" Type="http://schemas.openxmlformats.org/officeDocument/2006/relationships/customXml" Target="../ink/ink164.xml"/><Relationship Id="rId291" Type="http://schemas.openxmlformats.org/officeDocument/2006/relationships/image" Target="../media/image509.png"/><Relationship Id="rId305" Type="http://schemas.openxmlformats.org/officeDocument/2006/relationships/image" Target="../media/image516.png"/><Relationship Id="rId389" Type="http://schemas.openxmlformats.org/officeDocument/2006/relationships/image" Target="../media/image558.png"/><Relationship Id="rId554" Type="http://schemas.openxmlformats.org/officeDocument/2006/relationships/image" Target="../media/image861.png"/><Relationship Id="rId596" Type="http://schemas.openxmlformats.org/officeDocument/2006/relationships/customXml" Target="../ink/ink216.xml"/><Relationship Id="rId151" Type="http://schemas.openxmlformats.org/officeDocument/2006/relationships/image" Target="../media/image415.png"/><Relationship Id="rId761" Type="http://schemas.openxmlformats.org/officeDocument/2006/relationships/image" Target="../media/image938.png"/><Relationship Id="rId817" Type="http://schemas.openxmlformats.org/officeDocument/2006/relationships/customXml" Target="../ink/ink395.xml"/><Relationship Id="rId859" Type="http://schemas.openxmlformats.org/officeDocument/2006/relationships/customXml" Target="../ink/ink416.xml"/><Relationship Id="rId414" Type="http://schemas.openxmlformats.org/officeDocument/2006/relationships/customXml" Target="../ink/ink115.xml"/><Relationship Id="rId456" Type="http://schemas.openxmlformats.org/officeDocument/2006/relationships/customXml" Target="../ink/ink136.xml"/><Relationship Id="rId498" Type="http://schemas.openxmlformats.org/officeDocument/2006/relationships/customXml" Target="../ink/ink157.xml"/><Relationship Id="rId621" Type="http://schemas.openxmlformats.org/officeDocument/2006/relationships/customXml" Target="../ink/ink241.xml"/><Relationship Id="rId663" Type="http://schemas.openxmlformats.org/officeDocument/2006/relationships/customXml" Target="../ink/ink283.xml"/><Relationship Id="rId193" Type="http://schemas.openxmlformats.org/officeDocument/2006/relationships/image" Target="../media/image438.png"/><Relationship Id="rId207" Type="http://schemas.openxmlformats.org/officeDocument/2006/relationships/image" Target="../media/image457.png"/><Relationship Id="rId870" Type="http://schemas.openxmlformats.org/officeDocument/2006/relationships/image" Target="../media/image919.png"/><Relationship Id="rId523" Type="http://schemas.openxmlformats.org/officeDocument/2006/relationships/customXml" Target="../ink/ink169.xml"/><Relationship Id="rId109" Type="http://schemas.openxmlformats.org/officeDocument/2006/relationships/image" Target="../media/image394.png"/><Relationship Id="rId719" Type="http://schemas.openxmlformats.org/officeDocument/2006/relationships/customXml" Target="../ink/ink335.xml"/><Relationship Id="rId358" Type="http://schemas.openxmlformats.org/officeDocument/2006/relationships/customXml" Target="../ink/ink87.xml"/><Relationship Id="rId565" Type="http://schemas.openxmlformats.org/officeDocument/2006/relationships/customXml" Target="../ink/ink190.xml"/><Relationship Id="rId55" Type="http://schemas.openxmlformats.org/officeDocument/2006/relationships/image" Target="../media/image20111.png"/><Relationship Id="rId97" Type="http://schemas.openxmlformats.org/officeDocument/2006/relationships/image" Target="../media/image25611.png"/><Relationship Id="rId730" Type="http://schemas.openxmlformats.org/officeDocument/2006/relationships/customXml" Target="../ink/ink346.xml"/><Relationship Id="rId772" Type="http://schemas.openxmlformats.org/officeDocument/2006/relationships/customXml" Target="../ink/ink373.xml"/><Relationship Id="rId828" Type="http://schemas.openxmlformats.org/officeDocument/2006/relationships/image" Target="../media/image894.png"/><Relationship Id="rId425" Type="http://schemas.openxmlformats.org/officeDocument/2006/relationships/image" Target="../media/image576.png"/><Relationship Id="rId467" Type="http://schemas.openxmlformats.org/officeDocument/2006/relationships/image" Target="../media/image727.png"/><Relationship Id="rId632" Type="http://schemas.openxmlformats.org/officeDocument/2006/relationships/customXml" Target="../ink/ink252.xml"/><Relationship Id="rId674" Type="http://schemas.openxmlformats.org/officeDocument/2006/relationships/customXml" Target="../ink/ink293.xml"/><Relationship Id="rId271" Type="http://schemas.openxmlformats.org/officeDocument/2006/relationships/image" Target="../media/image489.png"/><Relationship Id="rId881" Type="http://schemas.openxmlformats.org/officeDocument/2006/relationships/customXml" Target="../ink/ink427.xml"/><Relationship Id="rId369" Type="http://schemas.openxmlformats.org/officeDocument/2006/relationships/image" Target="../media/image548.png"/><Relationship Id="rId534" Type="http://schemas.openxmlformats.org/officeDocument/2006/relationships/image" Target="../media/image246.png"/><Relationship Id="rId576" Type="http://schemas.openxmlformats.org/officeDocument/2006/relationships/image" Target="../media/image255.png"/><Relationship Id="rId131" Type="http://schemas.openxmlformats.org/officeDocument/2006/relationships/image" Target="../media/image405.png"/><Relationship Id="rId327" Type="http://schemas.openxmlformats.org/officeDocument/2006/relationships/image" Target="../media/image527.png"/><Relationship Id="rId741" Type="http://schemas.openxmlformats.org/officeDocument/2006/relationships/customXml" Target="../ink/ink356.xml"/><Relationship Id="rId783" Type="http://schemas.openxmlformats.org/officeDocument/2006/relationships/customXml" Target="../ink/ink378.xml"/><Relationship Id="rId839" Type="http://schemas.openxmlformats.org/officeDocument/2006/relationships/customXml" Target="../ink/ink406.xml"/><Relationship Id="rId380" Type="http://schemas.openxmlformats.org/officeDocument/2006/relationships/customXml" Target="../ink/ink98.xml"/><Relationship Id="rId436" Type="http://schemas.openxmlformats.org/officeDocument/2006/relationships/customXml" Target="../ink/ink126.xml"/><Relationship Id="rId601" Type="http://schemas.openxmlformats.org/officeDocument/2006/relationships/customXml" Target="../ink/ink221.xml"/><Relationship Id="rId643" Type="http://schemas.openxmlformats.org/officeDocument/2006/relationships/customXml" Target="../ink/ink263.xml"/><Relationship Id="rId173" Type="http://schemas.openxmlformats.org/officeDocument/2006/relationships/image" Target="../media/image427.png"/><Relationship Id="rId229" Type="http://schemas.openxmlformats.org/officeDocument/2006/relationships/image" Target="../media/image468.png"/><Relationship Id="rId478" Type="http://schemas.openxmlformats.org/officeDocument/2006/relationships/customXml" Target="../ink/ink147.xml"/><Relationship Id="rId685" Type="http://schemas.openxmlformats.org/officeDocument/2006/relationships/customXml" Target="../ink/ink304.xml"/><Relationship Id="rId850" Type="http://schemas.openxmlformats.org/officeDocument/2006/relationships/image" Target="../media/image905.png"/><Relationship Id="rId892" Type="http://schemas.openxmlformats.org/officeDocument/2006/relationships/image" Target="../media/image266.png"/><Relationship Id="rId338" Type="http://schemas.openxmlformats.org/officeDocument/2006/relationships/customXml" Target="../ink/ink77.xml"/><Relationship Id="rId503" Type="http://schemas.openxmlformats.org/officeDocument/2006/relationships/image" Target="../media/image819.png"/><Relationship Id="rId545" Type="http://schemas.openxmlformats.org/officeDocument/2006/relationships/customXml" Target="../ink/ink180.xml"/><Relationship Id="rId587" Type="http://schemas.openxmlformats.org/officeDocument/2006/relationships/customXml" Target="../ink/ink207.xml"/><Relationship Id="rId35" Type="http://schemas.openxmlformats.org/officeDocument/2006/relationships/image" Target="../media/image19010.png"/><Relationship Id="rId77" Type="http://schemas.openxmlformats.org/officeDocument/2006/relationships/image" Target="../media/image21311.png"/><Relationship Id="rId710" Type="http://schemas.openxmlformats.org/officeDocument/2006/relationships/customXml" Target="../ink/ink326.xml"/><Relationship Id="rId752" Type="http://schemas.openxmlformats.org/officeDocument/2006/relationships/customXml" Target="../ink/ink363.xml"/><Relationship Id="rId808" Type="http://schemas.openxmlformats.org/officeDocument/2006/relationships/image" Target="../media/image884.png"/><Relationship Id="rId391" Type="http://schemas.openxmlformats.org/officeDocument/2006/relationships/image" Target="../media/image559.png"/><Relationship Id="rId405" Type="http://schemas.openxmlformats.org/officeDocument/2006/relationships/image" Target="../media/image566.png"/><Relationship Id="rId447" Type="http://schemas.openxmlformats.org/officeDocument/2006/relationships/image" Target="../media/image680.png"/><Relationship Id="rId612" Type="http://schemas.openxmlformats.org/officeDocument/2006/relationships/customXml" Target="../ink/ink232.xml"/><Relationship Id="rId794" Type="http://schemas.openxmlformats.org/officeDocument/2006/relationships/image" Target="../media/image877.png"/><Relationship Id="rId489" Type="http://schemas.openxmlformats.org/officeDocument/2006/relationships/image" Target="../media/image802.png"/><Relationship Id="rId654" Type="http://schemas.openxmlformats.org/officeDocument/2006/relationships/customXml" Target="../ink/ink274.xml"/><Relationship Id="rId696" Type="http://schemas.openxmlformats.org/officeDocument/2006/relationships/customXml" Target="../ink/ink314.xml"/><Relationship Id="rId251" Type="http://schemas.openxmlformats.org/officeDocument/2006/relationships/image" Target="../media/image479.png"/><Relationship Id="rId861" Type="http://schemas.openxmlformats.org/officeDocument/2006/relationships/customXml" Target="../ink/ink417.xml"/><Relationship Id="rId349" Type="http://schemas.openxmlformats.org/officeDocument/2006/relationships/image" Target="../media/image538.png"/><Relationship Id="rId514" Type="http://schemas.openxmlformats.org/officeDocument/2006/relationships/image" Target="../media/image841.png"/><Relationship Id="rId556" Type="http://schemas.openxmlformats.org/officeDocument/2006/relationships/image" Target="../media/image862.png"/><Relationship Id="rId721" Type="http://schemas.openxmlformats.org/officeDocument/2006/relationships/customXml" Target="../ink/ink337.xml"/><Relationship Id="rId293" Type="http://schemas.openxmlformats.org/officeDocument/2006/relationships/image" Target="../media/image510.png"/><Relationship Id="rId307" Type="http://schemas.openxmlformats.org/officeDocument/2006/relationships/image" Target="../media/image517.png"/><Relationship Id="rId763" Type="http://schemas.openxmlformats.org/officeDocument/2006/relationships/image" Target="../media/image939.png"/><Relationship Id="rId360" Type="http://schemas.openxmlformats.org/officeDocument/2006/relationships/customXml" Target="../ink/ink88.xml"/><Relationship Id="rId416" Type="http://schemas.openxmlformats.org/officeDocument/2006/relationships/customXml" Target="../ink/ink116.xml"/><Relationship Id="rId598" Type="http://schemas.openxmlformats.org/officeDocument/2006/relationships/customXml" Target="../ink/ink218.xml"/><Relationship Id="rId111" Type="http://schemas.openxmlformats.org/officeDocument/2006/relationships/image" Target="../media/image395.png"/><Relationship Id="rId153" Type="http://schemas.openxmlformats.org/officeDocument/2006/relationships/image" Target="../media/image416.png"/><Relationship Id="rId195" Type="http://schemas.openxmlformats.org/officeDocument/2006/relationships/image" Target="../media/image439.png"/><Relationship Id="rId209" Type="http://schemas.openxmlformats.org/officeDocument/2006/relationships/image" Target="../media/image458.png"/><Relationship Id="rId819" Type="http://schemas.openxmlformats.org/officeDocument/2006/relationships/customXml" Target="../ink/ink396.xml"/><Relationship Id="rId458" Type="http://schemas.openxmlformats.org/officeDocument/2006/relationships/customXml" Target="../ink/ink137.xml"/><Relationship Id="rId623" Type="http://schemas.openxmlformats.org/officeDocument/2006/relationships/customXml" Target="../ink/ink243.xml"/><Relationship Id="rId665" Type="http://schemas.openxmlformats.org/officeDocument/2006/relationships/customXml" Target="../ink/ink285.xml"/><Relationship Id="rId830" Type="http://schemas.openxmlformats.org/officeDocument/2006/relationships/image" Target="../media/image895.png"/><Relationship Id="rId872" Type="http://schemas.openxmlformats.org/officeDocument/2006/relationships/image" Target="../media/image920.png"/><Relationship Id="rId525" Type="http://schemas.openxmlformats.org/officeDocument/2006/relationships/customXml" Target="../ink/ink170.xml"/><Relationship Id="rId567" Type="http://schemas.openxmlformats.org/officeDocument/2006/relationships/customXml" Target="../ink/ink191.xml"/><Relationship Id="rId15" Type="http://schemas.openxmlformats.org/officeDocument/2006/relationships/image" Target="../media/image18010.png"/><Relationship Id="rId57" Type="http://schemas.openxmlformats.org/officeDocument/2006/relationships/image" Target="../media/image20211.png"/><Relationship Id="rId732" Type="http://schemas.openxmlformats.org/officeDocument/2006/relationships/customXml" Target="../ink/ink348.xml"/><Relationship Id="rId371" Type="http://schemas.openxmlformats.org/officeDocument/2006/relationships/image" Target="../media/image549.png"/><Relationship Id="rId99" Type="http://schemas.openxmlformats.org/officeDocument/2006/relationships/image" Target="../media/image257.png"/><Relationship Id="rId774" Type="http://schemas.openxmlformats.org/officeDocument/2006/relationships/customXml" Target="../ink/ink374.xml"/><Relationship Id="rId427" Type="http://schemas.openxmlformats.org/officeDocument/2006/relationships/image" Target="../media/image670.png"/><Relationship Id="rId469" Type="http://schemas.openxmlformats.org/officeDocument/2006/relationships/image" Target="../media/image728.png"/><Relationship Id="rId634" Type="http://schemas.openxmlformats.org/officeDocument/2006/relationships/customXml" Target="../ink/ink254.xml"/><Relationship Id="rId676" Type="http://schemas.openxmlformats.org/officeDocument/2006/relationships/customXml" Target="../ink/ink295.xml"/><Relationship Id="rId841" Type="http://schemas.openxmlformats.org/officeDocument/2006/relationships/customXml" Target="../ink/ink407.xml"/><Relationship Id="rId883" Type="http://schemas.openxmlformats.org/officeDocument/2006/relationships/customXml" Target="../ink/ink428.xml"/><Relationship Id="rId480" Type="http://schemas.openxmlformats.org/officeDocument/2006/relationships/customXml" Target="../ink/ink148.xml"/><Relationship Id="rId536" Type="http://schemas.openxmlformats.org/officeDocument/2006/relationships/image" Target="../media/image247.png"/><Relationship Id="rId231" Type="http://schemas.openxmlformats.org/officeDocument/2006/relationships/image" Target="../media/image469.png"/><Relationship Id="rId701" Type="http://schemas.openxmlformats.org/officeDocument/2006/relationships/customXml" Target="../ink/ink317.xml"/><Relationship Id="rId273" Type="http://schemas.openxmlformats.org/officeDocument/2006/relationships/image" Target="../media/image490.png"/><Relationship Id="rId329" Type="http://schemas.openxmlformats.org/officeDocument/2006/relationships/image" Target="../media/image528.png"/><Relationship Id="rId340" Type="http://schemas.openxmlformats.org/officeDocument/2006/relationships/customXml" Target="../ink/ink78.xml"/><Relationship Id="rId578" Type="http://schemas.openxmlformats.org/officeDocument/2006/relationships/customXml" Target="../ink/ink199.xml"/><Relationship Id="rId133" Type="http://schemas.openxmlformats.org/officeDocument/2006/relationships/image" Target="../media/image406.png"/><Relationship Id="rId175" Type="http://schemas.openxmlformats.org/officeDocument/2006/relationships/image" Target="../media/image428.png"/><Relationship Id="rId743" Type="http://schemas.openxmlformats.org/officeDocument/2006/relationships/customXml" Target="../ink/ink358.xml"/><Relationship Id="rId785" Type="http://schemas.openxmlformats.org/officeDocument/2006/relationships/customXml" Target="../ink/ink379.xml"/><Relationship Id="rId382" Type="http://schemas.openxmlformats.org/officeDocument/2006/relationships/customXml" Target="../ink/ink99.xml"/><Relationship Id="rId438" Type="http://schemas.openxmlformats.org/officeDocument/2006/relationships/customXml" Target="../ink/ink127.xml"/><Relationship Id="rId603" Type="http://schemas.openxmlformats.org/officeDocument/2006/relationships/customXml" Target="../ink/ink223.xml"/><Relationship Id="rId645" Type="http://schemas.openxmlformats.org/officeDocument/2006/relationships/customXml" Target="../ink/ink265.xml"/><Relationship Id="rId687" Type="http://schemas.openxmlformats.org/officeDocument/2006/relationships/customXml" Target="../ink/ink306.xml"/><Relationship Id="rId810" Type="http://schemas.openxmlformats.org/officeDocument/2006/relationships/image" Target="../media/image885.png"/><Relationship Id="rId852" Type="http://schemas.openxmlformats.org/officeDocument/2006/relationships/image" Target="../media/image906.png"/><Relationship Id="rId491" Type="http://schemas.openxmlformats.org/officeDocument/2006/relationships/image" Target="../media/image803.png"/><Relationship Id="rId505" Type="http://schemas.openxmlformats.org/officeDocument/2006/relationships/image" Target="../media/image820.png"/><Relationship Id="rId712" Type="http://schemas.openxmlformats.org/officeDocument/2006/relationships/customXml" Target="../ink/ink328.xml"/><Relationship Id="rId547" Type="http://schemas.openxmlformats.org/officeDocument/2006/relationships/customXml" Target="../ink/ink181.xml"/><Relationship Id="rId589" Type="http://schemas.openxmlformats.org/officeDocument/2006/relationships/customXml" Target="../ink/ink209.xml"/><Relationship Id="rId37" Type="http://schemas.openxmlformats.org/officeDocument/2006/relationships/image" Target="../media/image19110.png"/><Relationship Id="rId79" Type="http://schemas.openxmlformats.org/officeDocument/2006/relationships/image" Target="../media/image21410.png"/><Relationship Id="rId754" Type="http://schemas.openxmlformats.org/officeDocument/2006/relationships/customXml" Target="../ink/ink364.xml"/><Relationship Id="rId796" Type="http://schemas.openxmlformats.org/officeDocument/2006/relationships/image" Target="../media/image878.png"/><Relationship Id="rId351" Type="http://schemas.openxmlformats.org/officeDocument/2006/relationships/image" Target="../media/image539.png"/><Relationship Id="rId393" Type="http://schemas.openxmlformats.org/officeDocument/2006/relationships/image" Target="../media/image560.png"/><Relationship Id="rId407" Type="http://schemas.openxmlformats.org/officeDocument/2006/relationships/image" Target="../media/image567.png"/><Relationship Id="rId449" Type="http://schemas.openxmlformats.org/officeDocument/2006/relationships/image" Target="../media/image681.png"/><Relationship Id="rId614" Type="http://schemas.openxmlformats.org/officeDocument/2006/relationships/customXml" Target="../ink/ink234.xml"/><Relationship Id="rId656" Type="http://schemas.openxmlformats.org/officeDocument/2006/relationships/customXml" Target="../ink/ink276.xml"/><Relationship Id="rId821" Type="http://schemas.openxmlformats.org/officeDocument/2006/relationships/customXml" Target="../ink/ink397.xml"/><Relationship Id="rId863" Type="http://schemas.openxmlformats.org/officeDocument/2006/relationships/customXml" Target="../ink/ink418.xml"/><Relationship Id="rId460" Type="http://schemas.openxmlformats.org/officeDocument/2006/relationships/customXml" Target="../ink/ink138.xml"/><Relationship Id="rId516" Type="http://schemas.openxmlformats.org/officeDocument/2006/relationships/image" Target="../media/image842.png"/><Relationship Id="rId211" Type="http://schemas.openxmlformats.org/officeDocument/2006/relationships/image" Target="../media/image459.png"/><Relationship Id="rId698" Type="http://schemas.openxmlformats.org/officeDocument/2006/relationships/customXml" Target="../ink/ink315.xml"/><Relationship Id="rId253" Type="http://schemas.openxmlformats.org/officeDocument/2006/relationships/image" Target="../media/image480.png"/><Relationship Id="rId295" Type="http://schemas.openxmlformats.org/officeDocument/2006/relationships/image" Target="../media/image511.png"/><Relationship Id="rId309" Type="http://schemas.openxmlformats.org/officeDocument/2006/relationships/image" Target="../media/image518.png"/><Relationship Id="rId558" Type="http://schemas.openxmlformats.org/officeDocument/2006/relationships/image" Target="../media/image863.png"/><Relationship Id="rId113" Type="http://schemas.openxmlformats.org/officeDocument/2006/relationships/image" Target="../media/image396.png"/><Relationship Id="rId723" Type="http://schemas.openxmlformats.org/officeDocument/2006/relationships/customXml" Target="../ink/ink339.xml"/><Relationship Id="rId765" Type="http://schemas.openxmlformats.org/officeDocument/2006/relationships/image" Target="../media/image940.png"/><Relationship Id="rId362" Type="http://schemas.openxmlformats.org/officeDocument/2006/relationships/customXml" Target="../ink/ink89.xml"/><Relationship Id="rId418" Type="http://schemas.openxmlformats.org/officeDocument/2006/relationships/customXml" Target="../ink/ink117.xml"/><Relationship Id="rId625" Type="http://schemas.openxmlformats.org/officeDocument/2006/relationships/customXml" Target="../ink/ink245.xml"/><Relationship Id="rId155" Type="http://schemas.openxmlformats.org/officeDocument/2006/relationships/image" Target="../media/image417.png"/><Relationship Id="rId197" Type="http://schemas.openxmlformats.org/officeDocument/2006/relationships/image" Target="../media/image440.png"/><Relationship Id="rId832" Type="http://schemas.openxmlformats.org/officeDocument/2006/relationships/image" Target="../media/image896.png"/><Relationship Id="rId471" Type="http://schemas.openxmlformats.org/officeDocument/2006/relationships/image" Target="../media/image729.png"/><Relationship Id="rId667" Type="http://schemas.openxmlformats.org/officeDocument/2006/relationships/customXml" Target="../ink/ink287.xml"/><Relationship Id="rId874" Type="http://schemas.openxmlformats.org/officeDocument/2006/relationships/image" Target="../media/image921.png"/><Relationship Id="rId527" Type="http://schemas.openxmlformats.org/officeDocument/2006/relationships/customXml" Target="../ink/ink171.xml"/><Relationship Id="rId569" Type="http://schemas.openxmlformats.org/officeDocument/2006/relationships/customXml" Target="../ink/ink192.xml"/><Relationship Id="rId17" Type="http://schemas.openxmlformats.org/officeDocument/2006/relationships/image" Target="../media/image18110.png"/><Relationship Id="rId59" Type="http://schemas.openxmlformats.org/officeDocument/2006/relationships/image" Target="../media/image20311.png"/><Relationship Id="rId734" Type="http://schemas.openxmlformats.org/officeDocument/2006/relationships/customXml" Target="../ink/ink350.xml"/><Relationship Id="rId776" Type="http://schemas.openxmlformats.org/officeDocument/2006/relationships/image" Target="../media/image264.png"/><Relationship Id="rId373" Type="http://schemas.openxmlformats.org/officeDocument/2006/relationships/image" Target="../media/image550.png"/><Relationship Id="rId429" Type="http://schemas.openxmlformats.org/officeDocument/2006/relationships/image" Target="../media/image671.png"/><Relationship Id="rId580" Type="http://schemas.openxmlformats.org/officeDocument/2006/relationships/customXml" Target="../ink/ink201.xml"/><Relationship Id="rId636" Type="http://schemas.openxmlformats.org/officeDocument/2006/relationships/customXml" Target="../ink/ink256.xml"/><Relationship Id="rId331" Type="http://schemas.openxmlformats.org/officeDocument/2006/relationships/image" Target="../media/image529.png"/><Relationship Id="rId801" Type="http://schemas.openxmlformats.org/officeDocument/2006/relationships/customXml" Target="../ink/ink387.xml"/><Relationship Id="rId1" Type="http://schemas.openxmlformats.org/officeDocument/2006/relationships/slideLayout" Target="../slideLayouts/slideLayout7.xml"/><Relationship Id="rId440" Type="http://schemas.openxmlformats.org/officeDocument/2006/relationships/customXml" Target="../ink/ink128.xml"/><Relationship Id="rId678" Type="http://schemas.openxmlformats.org/officeDocument/2006/relationships/customXml" Target="../ink/ink297.xml"/><Relationship Id="rId233" Type="http://schemas.openxmlformats.org/officeDocument/2006/relationships/image" Target="../media/image470.png"/><Relationship Id="rId843" Type="http://schemas.openxmlformats.org/officeDocument/2006/relationships/customXml" Target="../ink/ink408.xml"/><Relationship Id="rId885" Type="http://schemas.openxmlformats.org/officeDocument/2006/relationships/customXml" Target="../ink/ink429.xml"/><Relationship Id="rId482" Type="http://schemas.openxmlformats.org/officeDocument/2006/relationships/customXml" Target="../ink/ink149.xml"/><Relationship Id="rId538" Type="http://schemas.openxmlformats.org/officeDocument/2006/relationships/image" Target="../media/image248.png"/><Relationship Id="rId703" Type="http://schemas.openxmlformats.org/officeDocument/2006/relationships/customXml" Target="../ink/ink319.xml"/><Relationship Id="rId275" Type="http://schemas.openxmlformats.org/officeDocument/2006/relationships/image" Target="../media/image501.png"/><Relationship Id="rId745" Type="http://schemas.openxmlformats.org/officeDocument/2006/relationships/image" Target="../media/image930.png"/><Relationship Id="rId342" Type="http://schemas.openxmlformats.org/officeDocument/2006/relationships/customXml" Target="../ink/ink79.xml"/><Relationship Id="rId384" Type="http://schemas.openxmlformats.org/officeDocument/2006/relationships/customXml" Target="../ink/ink100.xml"/><Relationship Id="rId591" Type="http://schemas.openxmlformats.org/officeDocument/2006/relationships/customXml" Target="../ink/ink211.xml"/><Relationship Id="rId605" Type="http://schemas.openxmlformats.org/officeDocument/2006/relationships/customXml" Target="../ink/ink225.xml"/><Relationship Id="rId81" Type="http://schemas.openxmlformats.org/officeDocument/2006/relationships/image" Target="../media/image21510.png"/><Relationship Id="rId135" Type="http://schemas.openxmlformats.org/officeDocument/2006/relationships/image" Target="../media/image407.png"/><Relationship Id="rId177" Type="http://schemas.openxmlformats.org/officeDocument/2006/relationships/image" Target="../media/image429.png"/><Relationship Id="rId787" Type="http://schemas.openxmlformats.org/officeDocument/2006/relationships/customXml" Target="../ink/ink380.xml"/><Relationship Id="rId812" Type="http://schemas.openxmlformats.org/officeDocument/2006/relationships/image" Target="../media/image886.png"/><Relationship Id="rId647" Type="http://schemas.openxmlformats.org/officeDocument/2006/relationships/customXml" Target="../ink/ink267.xml"/><Relationship Id="rId689" Type="http://schemas.openxmlformats.org/officeDocument/2006/relationships/customXml" Target="../ink/ink308.xml"/><Relationship Id="rId854" Type="http://schemas.openxmlformats.org/officeDocument/2006/relationships/image" Target="../media/image907.png"/><Relationship Id="rId451" Type="http://schemas.openxmlformats.org/officeDocument/2006/relationships/image" Target="../media/image682.png"/><Relationship Id="rId493" Type="http://schemas.openxmlformats.org/officeDocument/2006/relationships/image" Target="../media/image809.png"/><Relationship Id="rId507" Type="http://schemas.openxmlformats.org/officeDocument/2006/relationships/image" Target="../media/image821.png"/><Relationship Id="rId549" Type="http://schemas.openxmlformats.org/officeDocument/2006/relationships/customXml" Target="../ink/ink182.xml"/><Relationship Id="rId39" Type="http://schemas.openxmlformats.org/officeDocument/2006/relationships/image" Target="../media/image19311.png"/><Relationship Id="rId714" Type="http://schemas.openxmlformats.org/officeDocument/2006/relationships/customXml" Target="../ink/ink330.xml"/><Relationship Id="rId756" Type="http://schemas.openxmlformats.org/officeDocument/2006/relationships/customXml" Target="../ink/ink365.xml"/><Relationship Id="rId353" Type="http://schemas.openxmlformats.org/officeDocument/2006/relationships/image" Target="../media/image540.png"/><Relationship Id="rId395" Type="http://schemas.openxmlformats.org/officeDocument/2006/relationships/image" Target="../media/image561.png"/><Relationship Id="rId409" Type="http://schemas.openxmlformats.org/officeDocument/2006/relationships/image" Target="../media/image568.png"/><Relationship Id="rId560" Type="http://schemas.openxmlformats.org/officeDocument/2006/relationships/image" Target="../media/image864.png"/><Relationship Id="rId311" Type="http://schemas.openxmlformats.org/officeDocument/2006/relationships/image" Target="../media/image519.png"/><Relationship Id="rId798" Type="http://schemas.openxmlformats.org/officeDocument/2006/relationships/image" Target="../media/image879.png"/><Relationship Id="rId420" Type="http://schemas.openxmlformats.org/officeDocument/2006/relationships/customXml" Target="../ink/ink118.xml"/><Relationship Id="rId616" Type="http://schemas.openxmlformats.org/officeDocument/2006/relationships/customXml" Target="../ink/ink236.xml"/><Relationship Id="rId658" Type="http://schemas.openxmlformats.org/officeDocument/2006/relationships/customXml" Target="../ink/ink278.xml"/><Relationship Id="rId213" Type="http://schemas.openxmlformats.org/officeDocument/2006/relationships/image" Target="../media/image460.png"/><Relationship Id="rId823" Type="http://schemas.openxmlformats.org/officeDocument/2006/relationships/customXml" Target="../ink/ink398.xml"/><Relationship Id="rId865" Type="http://schemas.openxmlformats.org/officeDocument/2006/relationships/customXml" Target="../ink/ink419.xml"/><Relationship Id="rId462" Type="http://schemas.openxmlformats.org/officeDocument/2006/relationships/customXml" Target="../ink/ink139.xml"/><Relationship Id="rId518" Type="http://schemas.openxmlformats.org/officeDocument/2006/relationships/image" Target="../media/image843.png"/><Relationship Id="rId255" Type="http://schemas.openxmlformats.org/officeDocument/2006/relationships/image" Target="../media/image481.png"/><Relationship Id="rId297" Type="http://schemas.openxmlformats.org/officeDocument/2006/relationships/image" Target="../media/image512.png"/><Relationship Id="rId725" Type="http://schemas.openxmlformats.org/officeDocument/2006/relationships/customXml" Target="../ink/ink341.xml"/><Relationship Id="rId364" Type="http://schemas.openxmlformats.org/officeDocument/2006/relationships/customXml" Target="../ink/ink90.xml"/><Relationship Id="rId115" Type="http://schemas.openxmlformats.org/officeDocument/2006/relationships/image" Target="../media/image397.png"/><Relationship Id="rId157" Type="http://schemas.openxmlformats.org/officeDocument/2006/relationships/image" Target="../media/image418.png"/><Relationship Id="rId767" Type="http://schemas.openxmlformats.org/officeDocument/2006/relationships/image" Target="../media/image941.png"/><Relationship Id="rId571" Type="http://schemas.openxmlformats.org/officeDocument/2006/relationships/customXml" Target="../ink/ink193.xml"/><Relationship Id="rId61" Type="http://schemas.openxmlformats.org/officeDocument/2006/relationships/image" Target="../media/image20411.png"/><Relationship Id="rId627" Type="http://schemas.openxmlformats.org/officeDocument/2006/relationships/customXml" Target="../ink/ink247.xml"/><Relationship Id="rId669" Type="http://schemas.openxmlformats.org/officeDocument/2006/relationships/customXml" Target="../ink/ink289.xml"/><Relationship Id="rId834" Type="http://schemas.openxmlformats.org/officeDocument/2006/relationships/image" Target="../media/image897.png"/><Relationship Id="rId876" Type="http://schemas.openxmlformats.org/officeDocument/2006/relationships/image" Target="../media/image922.png"/><Relationship Id="rId431" Type="http://schemas.openxmlformats.org/officeDocument/2006/relationships/image" Target="../media/image672.png"/><Relationship Id="rId473" Type="http://schemas.openxmlformats.org/officeDocument/2006/relationships/image" Target="../media/image730.png"/><Relationship Id="rId529" Type="http://schemas.openxmlformats.org/officeDocument/2006/relationships/customXml" Target="../ink/ink172.xml"/><Relationship Id="rId19" Type="http://schemas.openxmlformats.org/officeDocument/2006/relationships/image" Target="../media/image18210.png"/><Relationship Id="rId680" Type="http://schemas.openxmlformats.org/officeDocument/2006/relationships/customXml" Target="../ink/ink299.xml"/><Relationship Id="rId736" Type="http://schemas.openxmlformats.org/officeDocument/2006/relationships/customXml" Target="../ink/ink352.xml"/><Relationship Id="rId540" Type="http://schemas.openxmlformats.org/officeDocument/2006/relationships/image" Target="../media/image249.png"/><Relationship Id="rId333" Type="http://schemas.openxmlformats.org/officeDocument/2006/relationships/image" Target="../media/image530.png"/><Relationship Id="rId778" Type="http://schemas.openxmlformats.org/officeDocument/2006/relationships/image" Target="../media/image869.png"/><Relationship Id="rId375" Type="http://schemas.openxmlformats.org/officeDocument/2006/relationships/image" Target="../media/image551.png"/><Relationship Id="rId582" Type="http://schemas.openxmlformats.org/officeDocument/2006/relationships/customXml" Target="../ink/ink203.xml"/><Relationship Id="rId638" Type="http://schemas.openxmlformats.org/officeDocument/2006/relationships/customXml" Target="../ink/ink258.xml"/><Relationship Id="rId803" Type="http://schemas.openxmlformats.org/officeDocument/2006/relationships/customXml" Target="../ink/ink388.xml"/><Relationship Id="rId845" Type="http://schemas.openxmlformats.org/officeDocument/2006/relationships/customXml" Target="../ink/ink409.xml"/><Relationship Id="rId3" Type="http://schemas.openxmlformats.org/officeDocument/2006/relationships/customXml" Target="../ink/ink76.xml"/><Relationship Id="rId400" Type="http://schemas.openxmlformats.org/officeDocument/2006/relationships/customXml" Target="../ink/ink108.xml"/><Relationship Id="rId442" Type="http://schemas.openxmlformats.org/officeDocument/2006/relationships/customXml" Target="../ink/ink129.xml"/><Relationship Id="rId484" Type="http://schemas.openxmlformats.org/officeDocument/2006/relationships/customXml" Target="../ink/ink150.xml"/><Relationship Id="rId235" Type="http://schemas.openxmlformats.org/officeDocument/2006/relationships/image" Target="../media/image471.png"/><Relationship Id="rId705" Type="http://schemas.openxmlformats.org/officeDocument/2006/relationships/customXml" Target="../ink/ink321.xml"/><Relationship Id="rId277" Type="http://schemas.openxmlformats.org/officeDocument/2006/relationships/image" Target="../media/image502.png"/><Relationship Id="rId887" Type="http://schemas.openxmlformats.org/officeDocument/2006/relationships/customXml" Target="../ink/ink430.xml"/><Relationship Id="rId344" Type="http://schemas.openxmlformats.org/officeDocument/2006/relationships/customXml" Target="../ink/ink80.xml"/><Relationship Id="rId137" Type="http://schemas.openxmlformats.org/officeDocument/2006/relationships/image" Target="../media/image408.png"/><Relationship Id="rId691" Type="http://schemas.openxmlformats.org/officeDocument/2006/relationships/customXml" Target="../ink/ink310.xml"/><Relationship Id="rId747" Type="http://schemas.openxmlformats.org/officeDocument/2006/relationships/image" Target="../media/image931.png"/><Relationship Id="rId789" Type="http://schemas.openxmlformats.org/officeDocument/2006/relationships/customXml" Target="../ink/ink381.xml"/><Relationship Id="rId386" Type="http://schemas.openxmlformats.org/officeDocument/2006/relationships/customXml" Target="../ink/ink101.xml"/><Relationship Id="rId551" Type="http://schemas.openxmlformats.org/officeDocument/2006/relationships/customXml" Target="../ink/ink183.xml"/><Relationship Id="rId41" Type="http://schemas.openxmlformats.org/officeDocument/2006/relationships/image" Target="../media/image19411.png"/><Relationship Id="rId593" Type="http://schemas.openxmlformats.org/officeDocument/2006/relationships/customXml" Target="../ink/ink213.xml"/><Relationship Id="rId607" Type="http://schemas.openxmlformats.org/officeDocument/2006/relationships/customXml" Target="../ink/ink227.xml"/><Relationship Id="rId83" Type="http://schemas.openxmlformats.org/officeDocument/2006/relationships/image" Target="../media/image22310.png"/><Relationship Id="rId649" Type="http://schemas.openxmlformats.org/officeDocument/2006/relationships/customXml" Target="../ink/ink269.xml"/><Relationship Id="rId179" Type="http://schemas.openxmlformats.org/officeDocument/2006/relationships/image" Target="../media/image431.png"/><Relationship Id="rId814" Type="http://schemas.openxmlformats.org/officeDocument/2006/relationships/image" Target="../media/image887.png"/><Relationship Id="rId856" Type="http://schemas.openxmlformats.org/officeDocument/2006/relationships/image" Target="../media/image908.png"/><Relationship Id="rId411" Type="http://schemas.openxmlformats.org/officeDocument/2006/relationships/image" Target="../media/image569.png"/><Relationship Id="rId453" Type="http://schemas.openxmlformats.org/officeDocument/2006/relationships/image" Target="../media/image683.png"/><Relationship Id="rId509" Type="http://schemas.openxmlformats.org/officeDocument/2006/relationships/image" Target="../media/image838.png"/><Relationship Id="rId660" Type="http://schemas.openxmlformats.org/officeDocument/2006/relationships/customXml" Target="../ink/ink280.xml"/><Relationship Id="rId495" Type="http://schemas.openxmlformats.org/officeDocument/2006/relationships/image" Target="../media/image814.png"/><Relationship Id="rId716" Type="http://schemas.openxmlformats.org/officeDocument/2006/relationships/customXml" Target="../ink/ink332.xml"/><Relationship Id="rId313" Type="http://schemas.openxmlformats.org/officeDocument/2006/relationships/image" Target="../media/image520.png"/><Relationship Id="rId758" Type="http://schemas.openxmlformats.org/officeDocument/2006/relationships/customXml" Target="../ink/ink366.xml"/><Relationship Id="rId355" Type="http://schemas.openxmlformats.org/officeDocument/2006/relationships/image" Target="../media/image541.png"/><Relationship Id="rId397" Type="http://schemas.openxmlformats.org/officeDocument/2006/relationships/image" Target="../media/image562.png"/><Relationship Id="rId520" Type="http://schemas.openxmlformats.org/officeDocument/2006/relationships/image" Target="../media/image844.png"/><Relationship Id="rId562" Type="http://schemas.openxmlformats.org/officeDocument/2006/relationships/image" Target="../media/image865.png"/><Relationship Id="rId618" Type="http://schemas.openxmlformats.org/officeDocument/2006/relationships/customXml" Target="../ink/ink238.xml"/><Relationship Id="rId825" Type="http://schemas.openxmlformats.org/officeDocument/2006/relationships/customXml" Target="../ink/ink399.xml"/><Relationship Id="rId422" Type="http://schemas.openxmlformats.org/officeDocument/2006/relationships/customXml" Target="../ink/ink119.xml"/><Relationship Id="rId464" Type="http://schemas.openxmlformats.org/officeDocument/2006/relationships/customXml" Target="../ink/ink140.xml"/><Relationship Id="rId215" Type="http://schemas.openxmlformats.org/officeDocument/2006/relationships/image" Target="../media/image461.png"/><Relationship Id="rId257" Type="http://schemas.openxmlformats.org/officeDocument/2006/relationships/image" Target="../media/image482.png"/><Relationship Id="rId867" Type="http://schemas.openxmlformats.org/officeDocument/2006/relationships/customXml" Target="../ink/ink420.xml"/><Relationship Id="rId299" Type="http://schemas.openxmlformats.org/officeDocument/2006/relationships/image" Target="../media/image513.png"/><Relationship Id="rId727" Type="http://schemas.openxmlformats.org/officeDocument/2006/relationships/customXml" Target="../ink/ink343.xml"/><Relationship Id="rId366" Type="http://schemas.openxmlformats.org/officeDocument/2006/relationships/customXml" Target="../ink/ink91.xml"/><Relationship Id="rId573" Type="http://schemas.openxmlformats.org/officeDocument/2006/relationships/customXml" Target="../ink/ink195.xml"/><Relationship Id="rId63" Type="http://schemas.openxmlformats.org/officeDocument/2006/relationships/image" Target="../media/image20511.png"/><Relationship Id="rId159" Type="http://schemas.openxmlformats.org/officeDocument/2006/relationships/image" Target="../media/image419.png"/><Relationship Id="rId780" Type="http://schemas.openxmlformats.org/officeDocument/2006/relationships/image" Target="../media/image870.png"/><Relationship Id="rId433" Type="http://schemas.openxmlformats.org/officeDocument/2006/relationships/image" Target="../media/image673.png"/><Relationship Id="rId878" Type="http://schemas.openxmlformats.org/officeDocument/2006/relationships/image" Target="../media/image923.png"/><Relationship Id="rId640" Type="http://schemas.openxmlformats.org/officeDocument/2006/relationships/customXml" Target="../ink/ink260.xml"/><Relationship Id="rId738" Type="http://schemas.openxmlformats.org/officeDocument/2006/relationships/image" Target="../media/image262.png"/><Relationship Id="rId377" Type="http://schemas.openxmlformats.org/officeDocument/2006/relationships/image" Target="../media/image552.png"/><Relationship Id="rId500" Type="http://schemas.openxmlformats.org/officeDocument/2006/relationships/customXml" Target="../ink/ink158.xml"/><Relationship Id="rId584" Type="http://schemas.openxmlformats.org/officeDocument/2006/relationships/image" Target="../media/image256.png"/><Relationship Id="rId805" Type="http://schemas.openxmlformats.org/officeDocument/2006/relationships/customXml" Target="../ink/ink389.xml"/><Relationship Id="rId5" Type="http://schemas.openxmlformats.org/officeDocument/2006/relationships/image" Target="../media/image17510.png"/><Relationship Id="rId237" Type="http://schemas.openxmlformats.org/officeDocument/2006/relationships/image" Target="../media/image472.png"/><Relationship Id="rId791" Type="http://schemas.openxmlformats.org/officeDocument/2006/relationships/customXml" Target="../ink/ink382.xml"/><Relationship Id="rId889" Type="http://schemas.openxmlformats.org/officeDocument/2006/relationships/customXml" Target="../ink/ink431.xml"/><Relationship Id="rId444" Type="http://schemas.openxmlformats.org/officeDocument/2006/relationships/customXml" Target="../ink/ink130.xml"/><Relationship Id="rId651" Type="http://schemas.openxmlformats.org/officeDocument/2006/relationships/customXml" Target="../ink/ink271.xml"/><Relationship Id="rId749" Type="http://schemas.openxmlformats.org/officeDocument/2006/relationships/image" Target="../media/image932.png"/><Relationship Id="rId388" Type="http://schemas.openxmlformats.org/officeDocument/2006/relationships/customXml" Target="../ink/ink102.xml"/><Relationship Id="rId511" Type="http://schemas.openxmlformats.org/officeDocument/2006/relationships/image" Target="../media/image244.png"/><Relationship Id="rId609" Type="http://schemas.openxmlformats.org/officeDocument/2006/relationships/customXml" Target="../ink/ink229.xml"/><Relationship Id="rId595" Type="http://schemas.openxmlformats.org/officeDocument/2006/relationships/customXml" Target="../ink/ink215.xml"/><Relationship Id="rId85" Type="http://schemas.openxmlformats.org/officeDocument/2006/relationships/image" Target="../media/image22410.png"/><Relationship Id="rId816" Type="http://schemas.openxmlformats.org/officeDocument/2006/relationships/image" Target="../media/image888.png"/><Relationship Id="rId455" Type="http://schemas.openxmlformats.org/officeDocument/2006/relationships/image" Target="../media/image684.png"/><Relationship Id="rId662" Type="http://schemas.openxmlformats.org/officeDocument/2006/relationships/customXml" Target="../ink/ink282.xml"/><Relationship Id="rId522" Type="http://schemas.openxmlformats.org/officeDocument/2006/relationships/image" Target="../media/image845.png"/><Relationship Id="rId315" Type="http://schemas.openxmlformats.org/officeDocument/2006/relationships/image" Target="../media/image521.png"/><Relationship Id="rId399" Type="http://schemas.openxmlformats.org/officeDocument/2006/relationships/image" Target="../media/image563.png"/><Relationship Id="rId161" Type="http://schemas.openxmlformats.org/officeDocument/2006/relationships/image" Target="../media/image420.png"/><Relationship Id="rId827" Type="http://schemas.openxmlformats.org/officeDocument/2006/relationships/customXml" Target="../ink/ink400.xml"/><Relationship Id="rId466" Type="http://schemas.openxmlformats.org/officeDocument/2006/relationships/customXml" Target="../ink/ink141.xml"/><Relationship Id="rId673" Type="http://schemas.openxmlformats.org/officeDocument/2006/relationships/customXml" Target="../ink/ink292.xml"/><Relationship Id="rId259" Type="http://schemas.openxmlformats.org/officeDocument/2006/relationships/image" Target="../media/image483.png"/><Relationship Id="rId880" Type="http://schemas.openxmlformats.org/officeDocument/2006/relationships/image" Target="../media/image924.png"/><Relationship Id="rId533" Type="http://schemas.openxmlformats.org/officeDocument/2006/relationships/customXml" Target="../ink/ink174.xml"/><Relationship Id="rId23" Type="http://schemas.openxmlformats.org/officeDocument/2006/relationships/image" Target="../media/image18410.png"/><Relationship Id="rId119" Type="http://schemas.openxmlformats.org/officeDocument/2006/relationships/image" Target="../media/image399.png"/><Relationship Id="rId740" Type="http://schemas.openxmlformats.org/officeDocument/2006/relationships/customXml" Target="../ink/ink355.xml"/><Relationship Id="rId838" Type="http://schemas.openxmlformats.org/officeDocument/2006/relationships/image" Target="../media/image899.png"/><Relationship Id="rId477" Type="http://schemas.openxmlformats.org/officeDocument/2006/relationships/image" Target="../media/image732.png"/><Relationship Id="rId600" Type="http://schemas.openxmlformats.org/officeDocument/2006/relationships/customXml" Target="../ink/ink220.xml"/><Relationship Id="rId684" Type="http://schemas.openxmlformats.org/officeDocument/2006/relationships/customXml" Target="../ink/ink303.xml"/><Relationship Id="rId337" Type="http://schemas.openxmlformats.org/officeDocument/2006/relationships/image" Target="../media/image532.png"/><Relationship Id="rId891" Type="http://schemas.openxmlformats.org/officeDocument/2006/relationships/customXml" Target="../ink/ink432.xml"/><Relationship Id="rId544" Type="http://schemas.openxmlformats.org/officeDocument/2006/relationships/image" Target="../media/image251.png"/><Relationship Id="rId751" Type="http://schemas.openxmlformats.org/officeDocument/2006/relationships/image" Target="../media/image933.png"/><Relationship Id="rId849" Type="http://schemas.openxmlformats.org/officeDocument/2006/relationships/customXml" Target="../ink/ink411.xml"/><Relationship Id="rId390" Type="http://schemas.openxmlformats.org/officeDocument/2006/relationships/customXml" Target="../ink/ink103.xml"/><Relationship Id="rId404" Type="http://schemas.openxmlformats.org/officeDocument/2006/relationships/customXml" Target="../ink/ink110.xml"/><Relationship Id="rId611" Type="http://schemas.openxmlformats.org/officeDocument/2006/relationships/customXml" Target="../ink/ink231.xml"/><Relationship Id="rId183" Type="http://schemas.openxmlformats.org/officeDocument/2006/relationships/image" Target="../media/image433.png"/><Relationship Id="rId488" Type="http://schemas.openxmlformats.org/officeDocument/2006/relationships/customXml" Target="../ink/ink152.xml"/><Relationship Id="rId695" Type="http://schemas.openxmlformats.org/officeDocument/2006/relationships/customXml" Target="../ink/ink313.xml"/><Relationship Id="rId709" Type="http://schemas.openxmlformats.org/officeDocument/2006/relationships/customXml" Target="../ink/ink325.xml"/><Relationship Id="rId348" Type="http://schemas.openxmlformats.org/officeDocument/2006/relationships/customXml" Target="../ink/ink82.xml"/><Relationship Id="rId555" Type="http://schemas.openxmlformats.org/officeDocument/2006/relationships/customXml" Target="../ink/ink185.xml"/><Relationship Id="rId45" Type="http://schemas.openxmlformats.org/officeDocument/2006/relationships/image" Target="../media/image19611.png"/><Relationship Id="rId762" Type="http://schemas.openxmlformats.org/officeDocument/2006/relationships/customXml" Target="../ink/ink368.xml"/><Relationship Id="rId415" Type="http://schemas.openxmlformats.org/officeDocument/2006/relationships/image" Target="../media/image571.png"/><Relationship Id="rId622" Type="http://schemas.openxmlformats.org/officeDocument/2006/relationships/customXml" Target="../ink/ink242.xml"/><Relationship Id="rId499" Type="http://schemas.openxmlformats.org/officeDocument/2006/relationships/image" Target="../media/image817.png"/><Relationship Id="rId261" Type="http://schemas.openxmlformats.org/officeDocument/2006/relationships/image" Target="../media/image484.png"/><Relationship Id="rId359" Type="http://schemas.openxmlformats.org/officeDocument/2006/relationships/image" Target="../media/image543.png"/><Relationship Id="rId566" Type="http://schemas.openxmlformats.org/officeDocument/2006/relationships/image" Target="../media/image867.png"/><Relationship Id="rId773" Type="http://schemas.openxmlformats.org/officeDocument/2006/relationships/image" Target="../media/image944.png"/><Relationship Id="rId426" Type="http://schemas.openxmlformats.org/officeDocument/2006/relationships/customXml" Target="../ink/ink121.xml"/><Relationship Id="rId121" Type="http://schemas.openxmlformats.org/officeDocument/2006/relationships/image" Target="../media/image400.png"/><Relationship Id="rId633" Type="http://schemas.openxmlformats.org/officeDocument/2006/relationships/customXml" Target="../ink/ink253.xml"/><Relationship Id="rId219" Type="http://schemas.openxmlformats.org/officeDocument/2006/relationships/image" Target="../media/image463.png"/><Relationship Id="rId840" Type="http://schemas.openxmlformats.org/officeDocument/2006/relationships/image" Target="../media/image900.png"/><Relationship Id="rId577" Type="http://schemas.openxmlformats.org/officeDocument/2006/relationships/customXml" Target="../ink/ink198.xml"/><Relationship Id="rId67" Type="http://schemas.openxmlformats.org/officeDocument/2006/relationships/image" Target="../media/image20711.png"/><Relationship Id="rId700" Type="http://schemas.openxmlformats.org/officeDocument/2006/relationships/customXml" Target="../ink/ink316.xml"/><Relationship Id="rId784" Type="http://schemas.openxmlformats.org/officeDocument/2006/relationships/image" Target="../media/image872.png"/><Relationship Id="rId437" Type="http://schemas.openxmlformats.org/officeDocument/2006/relationships/image" Target="../media/image675.png"/><Relationship Id="rId644" Type="http://schemas.openxmlformats.org/officeDocument/2006/relationships/customXml" Target="../ink/ink264.xml"/><Relationship Id="rId851" Type="http://schemas.openxmlformats.org/officeDocument/2006/relationships/customXml" Target="../ink/ink412.xml"/><Relationship Id="rId490" Type="http://schemas.openxmlformats.org/officeDocument/2006/relationships/customXml" Target="../ink/ink153.xml"/><Relationship Id="rId504" Type="http://schemas.openxmlformats.org/officeDocument/2006/relationships/customXml" Target="../ink/ink160.xml"/><Relationship Id="rId711" Type="http://schemas.openxmlformats.org/officeDocument/2006/relationships/customXml" Target="../ink/ink327.xml"/><Relationship Id="rId283" Type="http://schemas.openxmlformats.org/officeDocument/2006/relationships/image" Target="../media/image505.png"/><Relationship Id="rId350" Type="http://schemas.openxmlformats.org/officeDocument/2006/relationships/customXml" Target="../ink/ink83.xml"/><Relationship Id="rId588" Type="http://schemas.openxmlformats.org/officeDocument/2006/relationships/customXml" Target="../ink/ink208.xml"/><Relationship Id="rId143" Type="http://schemas.openxmlformats.org/officeDocument/2006/relationships/image" Target="../media/image411.png"/><Relationship Id="rId795" Type="http://schemas.openxmlformats.org/officeDocument/2006/relationships/customXml" Target="../ink/ink384.xml"/><Relationship Id="rId809" Type="http://schemas.openxmlformats.org/officeDocument/2006/relationships/customXml" Target="../ink/ink391.xml"/><Relationship Id="rId448" Type="http://schemas.openxmlformats.org/officeDocument/2006/relationships/customXml" Target="../ink/ink132.xml"/><Relationship Id="rId9" Type="http://schemas.openxmlformats.org/officeDocument/2006/relationships/image" Target="../media/image17710.png"/><Relationship Id="rId655" Type="http://schemas.openxmlformats.org/officeDocument/2006/relationships/customXml" Target="../ink/ink275.xml"/><Relationship Id="rId862" Type="http://schemas.openxmlformats.org/officeDocument/2006/relationships/image" Target="../media/image915.png"/><Relationship Id="rId515" Type="http://schemas.openxmlformats.org/officeDocument/2006/relationships/customXml" Target="../ink/ink165.xml"/><Relationship Id="rId722" Type="http://schemas.openxmlformats.org/officeDocument/2006/relationships/customXml" Target="../ink/ink338.xml"/><Relationship Id="rId361" Type="http://schemas.openxmlformats.org/officeDocument/2006/relationships/image" Target="../media/image544.png"/><Relationship Id="rId599" Type="http://schemas.openxmlformats.org/officeDocument/2006/relationships/customXml" Target="../ink/ink219.xml"/><Relationship Id="rId89" Type="http://schemas.openxmlformats.org/officeDocument/2006/relationships/image" Target="../media/image22610.png"/><Relationship Id="rId459" Type="http://schemas.openxmlformats.org/officeDocument/2006/relationships/image" Target="../media/image723.png"/><Relationship Id="rId666" Type="http://schemas.openxmlformats.org/officeDocument/2006/relationships/customXml" Target="../ink/ink286.xml"/><Relationship Id="rId873" Type="http://schemas.openxmlformats.org/officeDocument/2006/relationships/customXml" Target="../ink/ink423.xml"/><Relationship Id="rId526" Type="http://schemas.openxmlformats.org/officeDocument/2006/relationships/image" Target="../media/image847.png"/><Relationship Id="rId221" Type="http://schemas.openxmlformats.org/officeDocument/2006/relationships/image" Target="../media/image464.png"/><Relationship Id="rId319" Type="http://schemas.openxmlformats.org/officeDocument/2006/relationships/image" Target="../media/image523.png"/><Relationship Id="rId733" Type="http://schemas.openxmlformats.org/officeDocument/2006/relationships/customXml" Target="../ink/ink349.xml"/><Relationship Id="rId372" Type="http://schemas.openxmlformats.org/officeDocument/2006/relationships/customXml" Target="../ink/ink94.xml"/><Relationship Id="rId165" Type="http://schemas.openxmlformats.org/officeDocument/2006/relationships/image" Target="../media/image422.png"/><Relationship Id="rId677" Type="http://schemas.openxmlformats.org/officeDocument/2006/relationships/customXml" Target="../ink/ink296.xml"/><Relationship Id="rId800" Type="http://schemas.openxmlformats.org/officeDocument/2006/relationships/image" Target="../media/image880.png"/><Relationship Id="rId884" Type="http://schemas.openxmlformats.org/officeDocument/2006/relationships/image" Target="../media/image926.png"/><Relationship Id="rId537" Type="http://schemas.openxmlformats.org/officeDocument/2006/relationships/customXml" Target="../ink/ink176.xml"/><Relationship Id="rId744" Type="http://schemas.openxmlformats.org/officeDocument/2006/relationships/customXml" Target="../ink/ink359.xml"/><Relationship Id="rId383" Type="http://schemas.openxmlformats.org/officeDocument/2006/relationships/image" Target="../media/image241.png"/><Relationship Id="rId590" Type="http://schemas.openxmlformats.org/officeDocument/2006/relationships/customXml" Target="../ink/ink210.xml"/><Relationship Id="rId604" Type="http://schemas.openxmlformats.org/officeDocument/2006/relationships/customXml" Target="../ink/ink224.xml"/><Relationship Id="rId811" Type="http://schemas.openxmlformats.org/officeDocument/2006/relationships/customXml" Target="../ink/ink392.xml"/><Relationship Id="rId450" Type="http://schemas.openxmlformats.org/officeDocument/2006/relationships/customXml" Target="../ink/ink133.xml"/><Relationship Id="rId688" Type="http://schemas.openxmlformats.org/officeDocument/2006/relationships/customXml" Target="../ink/ink307.xml"/><Relationship Id="rId243" Type="http://schemas.openxmlformats.org/officeDocument/2006/relationships/image" Target="../media/image475.png"/><Relationship Id="rId548" Type="http://schemas.openxmlformats.org/officeDocument/2006/relationships/image" Target="../media/image253.png"/><Relationship Id="rId103" Type="http://schemas.openxmlformats.org/officeDocument/2006/relationships/image" Target="../media/image391.png"/><Relationship Id="rId755" Type="http://schemas.openxmlformats.org/officeDocument/2006/relationships/image" Target="../media/image935.png"/><Relationship Id="rId394" Type="http://schemas.openxmlformats.org/officeDocument/2006/relationships/customXml" Target="../ink/ink105.xml"/><Relationship Id="rId408" Type="http://schemas.openxmlformats.org/officeDocument/2006/relationships/customXml" Target="../ink/ink112.xml"/><Relationship Id="rId615" Type="http://schemas.openxmlformats.org/officeDocument/2006/relationships/customXml" Target="../ink/ink235.xml"/><Relationship Id="rId91" Type="http://schemas.openxmlformats.org/officeDocument/2006/relationships/image" Target="../media/image22710.png"/><Relationship Id="rId187" Type="http://schemas.openxmlformats.org/officeDocument/2006/relationships/image" Target="../media/image435.png"/><Relationship Id="rId822" Type="http://schemas.openxmlformats.org/officeDocument/2006/relationships/image" Target="../media/image891.png"/><Relationship Id="rId699" Type="http://schemas.openxmlformats.org/officeDocument/2006/relationships/image" Target="../media/image261.png"/><Relationship Id="rId461" Type="http://schemas.openxmlformats.org/officeDocument/2006/relationships/image" Target="../media/image724.png"/><Relationship Id="rId559" Type="http://schemas.openxmlformats.org/officeDocument/2006/relationships/customXml" Target="../ink/ink187.xml"/><Relationship Id="rId49" Type="http://schemas.openxmlformats.org/officeDocument/2006/relationships/image" Target="../media/image19810.png"/><Relationship Id="rId766" Type="http://schemas.openxmlformats.org/officeDocument/2006/relationships/customXml" Target="../ink/ink370.xml"/><Relationship Id="rId419" Type="http://schemas.openxmlformats.org/officeDocument/2006/relationships/image" Target="../media/image573.png"/><Relationship Id="rId626" Type="http://schemas.openxmlformats.org/officeDocument/2006/relationships/customXml" Target="../ink/ink246.xml"/><Relationship Id="rId321" Type="http://schemas.openxmlformats.org/officeDocument/2006/relationships/image" Target="../media/image524.png"/><Relationship Id="rId833" Type="http://schemas.openxmlformats.org/officeDocument/2006/relationships/customXml" Target="../ink/ink403.xml"/><Relationship Id="rId472" Type="http://schemas.openxmlformats.org/officeDocument/2006/relationships/customXml" Target="../ink/ink144.xml"/><Relationship Id="rId265" Type="http://schemas.openxmlformats.org/officeDocument/2006/relationships/image" Target="../media/image486.png"/><Relationship Id="rId125" Type="http://schemas.openxmlformats.org/officeDocument/2006/relationships/image" Target="../media/image402.png"/><Relationship Id="rId777" Type="http://schemas.openxmlformats.org/officeDocument/2006/relationships/customXml" Target="../ink/ink375.xml"/><Relationship Id="rId637" Type="http://schemas.openxmlformats.org/officeDocument/2006/relationships/customXml" Target="../ink/ink257.xml"/><Relationship Id="rId844" Type="http://schemas.openxmlformats.org/officeDocument/2006/relationships/image" Target="../media/image902.png"/><Relationship Id="rId483" Type="http://schemas.openxmlformats.org/officeDocument/2006/relationships/image" Target="../media/image760.png"/><Relationship Id="rId690" Type="http://schemas.openxmlformats.org/officeDocument/2006/relationships/customXml" Target="../ink/ink309.xml"/><Relationship Id="rId704" Type="http://schemas.openxmlformats.org/officeDocument/2006/relationships/customXml" Target="../ink/ink320.xml"/></Relationships>
</file>

<file path=ppt/slides/_rels/slide7.xml.rels><?xml version="1.0" encoding="UTF-8" standalone="yes"?>
<Relationships xmlns="http://schemas.openxmlformats.org/package/2006/relationships"><Relationship Id="rId299" Type="http://schemas.openxmlformats.org/officeDocument/2006/relationships/image" Target="../media/image1292.png"/><Relationship Id="rId324" Type="http://schemas.openxmlformats.org/officeDocument/2006/relationships/customXml" Target="../ink/ink506.xml"/><Relationship Id="rId366" Type="http://schemas.openxmlformats.org/officeDocument/2006/relationships/image" Target="../media/image1325.png"/><Relationship Id="rId21" Type="http://schemas.openxmlformats.org/officeDocument/2006/relationships/image" Target="../media/image956.png"/><Relationship Id="rId63" Type="http://schemas.openxmlformats.org/officeDocument/2006/relationships/image" Target="../media/image977.png"/><Relationship Id="rId531" Type="http://schemas.openxmlformats.org/officeDocument/2006/relationships/customXml" Target="../ink/ink626.xml"/><Relationship Id="rId159" Type="http://schemas.openxmlformats.org/officeDocument/2006/relationships/image" Target="../media/image1094.png"/><Relationship Id="rId226" Type="http://schemas.openxmlformats.org/officeDocument/2006/relationships/customXml" Target="../ink/ink457.xml"/><Relationship Id="rId433" Type="http://schemas.openxmlformats.org/officeDocument/2006/relationships/image" Target="../media/image1359.png"/><Relationship Id="rId268" Type="http://schemas.openxmlformats.org/officeDocument/2006/relationships/customXml" Target="../ink/ink478.xml"/><Relationship Id="rId475" Type="http://schemas.openxmlformats.org/officeDocument/2006/relationships/customXml" Target="../ink/ink575.xml"/><Relationship Id="rId335" Type="http://schemas.openxmlformats.org/officeDocument/2006/relationships/image" Target="../media/image1310.png"/><Relationship Id="rId500" Type="http://schemas.openxmlformats.org/officeDocument/2006/relationships/customXml" Target="../ink/ink597.xml"/><Relationship Id="rId542" Type="http://schemas.openxmlformats.org/officeDocument/2006/relationships/image" Target="../media/image1329.png"/><Relationship Id="rId377" Type="http://schemas.openxmlformats.org/officeDocument/2006/relationships/image" Target="../media/image1331.png"/><Relationship Id="rId5" Type="http://schemas.openxmlformats.org/officeDocument/2006/relationships/customXml" Target="../ink/ink433.xml"/><Relationship Id="rId181" Type="http://schemas.openxmlformats.org/officeDocument/2006/relationships/image" Target="../media/image1222.png"/><Relationship Id="rId237" Type="http://schemas.openxmlformats.org/officeDocument/2006/relationships/image" Target="../media/image1261.png"/><Relationship Id="rId279" Type="http://schemas.openxmlformats.org/officeDocument/2006/relationships/image" Target="../media/image1282.png"/><Relationship Id="rId444" Type="http://schemas.openxmlformats.org/officeDocument/2006/relationships/customXml" Target="../ink/ink550.xml"/><Relationship Id="rId486" Type="http://schemas.openxmlformats.org/officeDocument/2006/relationships/customXml" Target="../ink/ink584.xml"/><Relationship Id="rId290" Type="http://schemas.openxmlformats.org/officeDocument/2006/relationships/customXml" Target="../ink/ink489.xml"/><Relationship Id="rId304" Type="http://schemas.openxmlformats.org/officeDocument/2006/relationships/customXml" Target="../ink/ink496.xml"/><Relationship Id="rId346" Type="http://schemas.openxmlformats.org/officeDocument/2006/relationships/customXml" Target="../ink/ink517.xml"/><Relationship Id="rId43" Type="http://schemas.openxmlformats.org/officeDocument/2006/relationships/image" Target="../media/image967.png"/><Relationship Id="rId511" Type="http://schemas.openxmlformats.org/officeDocument/2006/relationships/image" Target="../media/image291.png"/><Relationship Id="rId139" Type="http://schemas.openxmlformats.org/officeDocument/2006/relationships/image" Target="../media/image1016.png"/><Relationship Id="rId553" Type="http://schemas.openxmlformats.org/officeDocument/2006/relationships/customXml" Target="../ink/ink647.xml"/><Relationship Id="rId192" Type="http://schemas.openxmlformats.org/officeDocument/2006/relationships/customXml" Target="../ink/ink440.xml"/><Relationship Id="rId206" Type="http://schemas.openxmlformats.org/officeDocument/2006/relationships/customXml" Target="../ink/ink447.xml"/><Relationship Id="rId413" Type="http://schemas.openxmlformats.org/officeDocument/2006/relationships/image" Target="../media/image1349.png"/><Relationship Id="rId85" Type="http://schemas.openxmlformats.org/officeDocument/2006/relationships/image" Target="../media/image988.png"/><Relationship Id="rId248" Type="http://schemas.openxmlformats.org/officeDocument/2006/relationships/customXml" Target="../ink/ink468.xml"/><Relationship Id="rId455" Type="http://schemas.openxmlformats.org/officeDocument/2006/relationships/customXml" Target="../ink/ink556.xml"/><Relationship Id="rId497" Type="http://schemas.openxmlformats.org/officeDocument/2006/relationships/customXml" Target="../ink/ink594.xml"/><Relationship Id="rId315" Type="http://schemas.openxmlformats.org/officeDocument/2006/relationships/image" Target="../media/image1300.png"/><Relationship Id="rId357" Type="http://schemas.openxmlformats.org/officeDocument/2006/relationships/customXml" Target="../ink/ink522.xml"/><Relationship Id="rId522" Type="http://schemas.openxmlformats.org/officeDocument/2006/relationships/customXml" Target="../ink/ink617.xml"/><Relationship Id="rId217" Type="http://schemas.openxmlformats.org/officeDocument/2006/relationships/image" Target="../media/image1251.png"/><Relationship Id="rId161" Type="http://schemas.openxmlformats.org/officeDocument/2006/relationships/image" Target="../media/image1107.png"/><Relationship Id="rId399" Type="http://schemas.openxmlformats.org/officeDocument/2006/relationships/image" Target="../media/image1342.png"/><Relationship Id="rId564" Type="http://schemas.openxmlformats.org/officeDocument/2006/relationships/customXml" Target="../ink/ink655.xml"/><Relationship Id="rId259" Type="http://schemas.openxmlformats.org/officeDocument/2006/relationships/customXml" Target="../ink/ink474.xml"/><Relationship Id="rId424" Type="http://schemas.openxmlformats.org/officeDocument/2006/relationships/customXml" Target="../ink/ink540.xml"/><Relationship Id="rId466" Type="http://schemas.openxmlformats.org/officeDocument/2006/relationships/customXml" Target="../ink/ink567.xml"/><Relationship Id="rId270" Type="http://schemas.openxmlformats.org/officeDocument/2006/relationships/customXml" Target="../ink/ink479.xml"/><Relationship Id="rId326" Type="http://schemas.openxmlformats.org/officeDocument/2006/relationships/customXml" Target="../ink/ink507.xml"/><Relationship Id="rId23" Type="http://schemas.openxmlformats.org/officeDocument/2006/relationships/image" Target="../media/image957.png"/><Relationship Id="rId533" Type="http://schemas.openxmlformats.org/officeDocument/2006/relationships/customXml" Target="../ink/ink628.xml"/><Relationship Id="rId368" Type="http://schemas.openxmlformats.org/officeDocument/2006/relationships/image" Target="../media/image1326.png"/><Relationship Id="rId65" Type="http://schemas.openxmlformats.org/officeDocument/2006/relationships/image" Target="../media/image978.png"/><Relationship Id="rId228" Type="http://schemas.openxmlformats.org/officeDocument/2006/relationships/customXml" Target="../ink/ink458.xml"/><Relationship Id="rId435" Type="http://schemas.openxmlformats.org/officeDocument/2006/relationships/image" Target="../media/image1360.png"/><Relationship Id="rId477" Type="http://schemas.openxmlformats.org/officeDocument/2006/relationships/customXml" Target="../ink/ink576.xml"/><Relationship Id="rId281" Type="http://schemas.openxmlformats.org/officeDocument/2006/relationships/image" Target="../media/image1283.png"/><Relationship Id="rId337" Type="http://schemas.openxmlformats.org/officeDocument/2006/relationships/image" Target="../media/image1311.png"/><Relationship Id="rId502" Type="http://schemas.openxmlformats.org/officeDocument/2006/relationships/customXml" Target="../ink/ink599.xml"/><Relationship Id="rId141" Type="http://schemas.openxmlformats.org/officeDocument/2006/relationships/image" Target="../media/image1017.png"/><Relationship Id="rId544" Type="http://schemas.openxmlformats.org/officeDocument/2006/relationships/customXml" Target="../ink/ink638.xml"/><Relationship Id="rId379" Type="http://schemas.openxmlformats.org/officeDocument/2006/relationships/image" Target="../media/image1332.png"/><Relationship Id="rId183" Type="http://schemas.openxmlformats.org/officeDocument/2006/relationships/image" Target="../media/image1223.png"/><Relationship Id="rId239" Type="http://schemas.openxmlformats.org/officeDocument/2006/relationships/image" Target="../media/image1262.png"/><Relationship Id="rId446" Type="http://schemas.openxmlformats.org/officeDocument/2006/relationships/customXml" Target="../ink/ink551.xml"/><Relationship Id="rId7" Type="http://schemas.openxmlformats.org/officeDocument/2006/relationships/image" Target="../media/image949.png"/><Relationship Id="rId250" Type="http://schemas.openxmlformats.org/officeDocument/2006/relationships/customXml" Target="../ink/ink469.xml"/><Relationship Id="rId292" Type="http://schemas.openxmlformats.org/officeDocument/2006/relationships/customXml" Target="../ink/ink490.xml"/><Relationship Id="rId306" Type="http://schemas.openxmlformats.org/officeDocument/2006/relationships/customXml" Target="../ink/ink497.xml"/><Relationship Id="rId488" Type="http://schemas.openxmlformats.org/officeDocument/2006/relationships/customXml" Target="../ink/ink586.xml"/><Relationship Id="rId348" Type="http://schemas.openxmlformats.org/officeDocument/2006/relationships/customXml" Target="../ink/ink518.xml"/><Relationship Id="rId45" Type="http://schemas.openxmlformats.org/officeDocument/2006/relationships/image" Target="../media/image968.png"/><Relationship Id="rId87" Type="http://schemas.openxmlformats.org/officeDocument/2006/relationships/image" Target="../media/image989.png"/><Relationship Id="rId513" Type="http://schemas.openxmlformats.org/officeDocument/2006/relationships/customXml" Target="../ink/ink608.xml"/><Relationship Id="rId555" Type="http://schemas.openxmlformats.org/officeDocument/2006/relationships/customXml" Target="../ink/ink649.xml"/><Relationship Id="rId194" Type="http://schemas.openxmlformats.org/officeDocument/2006/relationships/customXml" Target="../ink/ink441.xml"/><Relationship Id="rId208" Type="http://schemas.openxmlformats.org/officeDocument/2006/relationships/customXml" Target="../ink/ink448.xml"/><Relationship Id="rId415" Type="http://schemas.openxmlformats.org/officeDocument/2006/relationships/image" Target="../media/image1350.png"/><Relationship Id="rId457" Type="http://schemas.openxmlformats.org/officeDocument/2006/relationships/customXml" Target="../ink/ink558.xml"/><Relationship Id="rId261" Type="http://schemas.openxmlformats.org/officeDocument/2006/relationships/customXml" Target="../ink/ink475.xml"/><Relationship Id="rId499" Type="http://schemas.openxmlformats.org/officeDocument/2006/relationships/customXml" Target="../ink/ink596.xml"/><Relationship Id="rId317" Type="http://schemas.openxmlformats.org/officeDocument/2006/relationships/image" Target="../media/image1301.png"/><Relationship Id="rId359" Type="http://schemas.openxmlformats.org/officeDocument/2006/relationships/customXml" Target="../ink/ink523.xml"/><Relationship Id="rId524" Type="http://schemas.openxmlformats.org/officeDocument/2006/relationships/customXml" Target="../ink/ink619.xml"/><Relationship Id="rId566" Type="http://schemas.openxmlformats.org/officeDocument/2006/relationships/customXml" Target="../ink/ink656.xml"/><Relationship Id="rId219" Type="http://schemas.openxmlformats.org/officeDocument/2006/relationships/image" Target="../media/image1252.png"/><Relationship Id="rId370" Type="http://schemas.openxmlformats.org/officeDocument/2006/relationships/image" Target="../media/image1327.png"/><Relationship Id="rId426" Type="http://schemas.openxmlformats.org/officeDocument/2006/relationships/customXml" Target="../ink/ink541.xml"/><Relationship Id="rId121" Type="http://schemas.openxmlformats.org/officeDocument/2006/relationships/image" Target="../media/image1006.png"/><Relationship Id="rId163" Type="http://schemas.openxmlformats.org/officeDocument/2006/relationships/image" Target="../media/image1139.png"/><Relationship Id="rId230" Type="http://schemas.openxmlformats.org/officeDocument/2006/relationships/customXml" Target="../ink/ink459.xml"/><Relationship Id="rId468" Type="http://schemas.openxmlformats.org/officeDocument/2006/relationships/customXml" Target="../ink/ink569.xml"/><Relationship Id="rId272" Type="http://schemas.openxmlformats.org/officeDocument/2006/relationships/customXml" Target="../ink/ink480.xml"/><Relationship Id="rId328" Type="http://schemas.openxmlformats.org/officeDocument/2006/relationships/customXml" Target="../ink/ink508.xml"/><Relationship Id="rId25" Type="http://schemas.openxmlformats.org/officeDocument/2006/relationships/image" Target="../media/image958.png"/><Relationship Id="rId67" Type="http://schemas.openxmlformats.org/officeDocument/2006/relationships/image" Target="../media/image979.png"/><Relationship Id="rId535" Type="http://schemas.openxmlformats.org/officeDocument/2006/relationships/customXml" Target="../ink/ink630.xml"/><Relationship Id="rId381" Type="http://schemas.openxmlformats.org/officeDocument/2006/relationships/image" Target="../media/image1333.png"/><Relationship Id="rId241" Type="http://schemas.openxmlformats.org/officeDocument/2006/relationships/image" Target="../media/image1263.png"/><Relationship Id="rId437" Type="http://schemas.openxmlformats.org/officeDocument/2006/relationships/image" Target="../media/image1361.png"/><Relationship Id="rId479" Type="http://schemas.openxmlformats.org/officeDocument/2006/relationships/customXml" Target="../ink/ink578.xml"/><Relationship Id="rId283" Type="http://schemas.openxmlformats.org/officeDocument/2006/relationships/image" Target="../media/image1284.png"/><Relationship Id="rId339" Type="http://schemas.openxmlformats.org/officeDocument/2006/relationships/image" Target="../media/image1312.png"/><Relationship Id="rId490" Type="http://schemas.openxmlformats.org/officeDocument/2006/relationships/customXml" Target="../ink/ink588.xml"/><Relationship Id="rId504" Type="http://schemas.openxmlformats.org/officeDocument/2006/relationships/customXml" Target="../ink/ink601.xml"/><Relationship Id="rId546" Type="http://schemas.openxmlformats.org/officeDocument/2006/relationships/customXml" Target="../ink/ink640.xml"/><Relationship Id="rId185" Type="http://schemas.openxmlformats.org/officeDocument/2006/relationships/image" Target="../media/image1224.png"/><Relationship Id="rId350" Type="http://schemas.openxmlformats.org/officeDocument/2006/relationships/customXml" Target="../ink/ink519.xml"/><Relationship Id="rId406" Type="http://schemas.openxmlformats.org/officeDocument/2006/relationships/customXml" Target="../ink/ink531.xml"/><Relationship Id="rId101" Type="http://schemas.openxmlformats.org/officeDocument/2006/relationships/image" Target="../media/image996.png"/><Relationship Id="rId143" Type="http://schemas.openxmlformats.org/officeDocument/2006/relationships/image" Target="../media/image1018.png"/><Relationship Id="rId210" Type="http://schemas.openxmlformats.org/officeDocument/2006/relationships/customXml" Target="../ink/ink449.xml"/><Relationship Id="rId448" Type="http://schemas.openxmlformats.org/officeDocument/2006/relationships/customXml" Target="../ink/ink552.xml"/><Relationship Id="rId9" Type="http://schemas.openxmlformats.org/officeDocument/2006/relationships/image" Target="../media/image950.png"/><Relationship Id="rId252" Type="http://schemas.openxmlformats.org/officeDocument/2006/relationships/customXml" Target="../ink/ink470.xml"/><Relationship Id="rId294" Type="http://schemas.openxmlformats.org/officeDocument/2006/relationships/customXml" Target="../ink/ink491.xml"/><Relationship Id="rId308" Type="http://schemas.openxmlformats.org/officeDocument/2006/relationships/customXml" Target="../ink/ink498.xml"/><Relationship Id="rId515" Type="http://schemas.openxmlformats.org/officeDocument/2006/relationships/customXml" Target="../ink/ink610.xml"/><Relationship Id="rId361" Type="http://schemas.openxmlformats.org/officeDocument/2006/relationships/customXml" Target="../ink/ink524.xml"/><Relationship Id="rId89" Type="http://schemas.openxmlformats.org/officeDocument/2006/relationships/image" Target="../media/image990.png"/><Relationship Id="rId557" Type="http://schemas.openxmlformats.org/officeDocument/2006/relationships/customXml" Target="../ink/ink651.xml"/><Relationship Id="rId196" Type="http://schemas.openxmlformats.org/officeDocument/2006/relationships/customXml" Target="../ink/ink442.xml"/><Relationship Id="rId417" Type="http://schemas.openxmlformats.org/officeDocument/2006/relationships/image" Target="../media/image1351.png"/><Relationship Id="rId459" Type="http://schemas.openxmlformats.org/officeDocument/2006/relationships/customXml" Target="../ink/ink560.xml"/><Relationship Id="rId221" Type="http://schemas.openxmlformats.org/officeDocument/2006/relationships/image" Target="../media/image1253.png"/><Relationship Id="rId263" Type="http://schemas.openxmlformats.org/officeDocument/2006/relationships/customXml" Target="../ink/ink476.xml"/><Relationship Id="rId319" Type="http://schemas.openxmlformats.org/officeDocument/2006/relationships/image" Target="../media/image1302.png"/><Relationship Id="rId470" Type="http://schemas.openxmlformats.org/officeDocument/2006/relationships/image" Target="../media/image271.png"/><Relationship Id="rId526" Type="http://schemas.openxmlformats.org/officeDocument/2006/relationships/customXml" Target="../ink/ink621.xml"/><Relationship Id="rId330" Type="http://schemas.openxmlformats.org/officeDocument/2006/relationships/customXml" Target="../ink/ink509.xml"/><Relationship Id="rId123" Type="http://schemas.openxmlformats.org/officeDocument/2006/relationships/image" Target="../media/image1007.png"/><Relationship Id="rId568" Type="http://schemas.openxmlformats.org/officeDocument/2006/relationships/customXml" Target="../ink/ink657.xml"/><Relationship Id="rId372" Type="http://schemas.openxmlformats.org/officeDocument/2006/relationships/image" Target="../media/image1328.png"/><Relationship Id="rId428" Type="http://schemas.openxmlformats.org/officeDocument/2006/relationships/customXml" Target="../ink/ink542.xml"/><Relationship Id="rId165" Type="http://schemas.openxmlformats.org/officeDocument/2006/relationships/image" Target="../media/image1183.png"/><Relationship Id="rId232" Type="http://schemas.openxmlformats.org/officeDocument/2006/relationships/customXml" Target="../ink/ink460.xml"/><Relationship Id="rId274" Type="http://schemas.openxmlformats.org/officeDocument/2006/relationships/customXml" Target="../ink/ink481.xml"/><Relationship Id="rId481" Type="http://schemas.openxmlformats.org/officeDocument/2006/relationships/customXml" Target="../ink/ink580.xml"/><Relationship Id="rId27" Type="http://schemas.openxmlformats.org/officeDocument/2006/relationships/image" Target="../media/image959.png"/><Relationship Id="rId537" Type="http://schemas.openxmlformats.org/officeDocument/2006/relationships/customXml" Target="../ink/ink632.xml"/><Relationship Id="rId341" Type="http://schemas.openxmlformats.org/officeDocument/2006/relationships/image" Target="../media/image1313.png"/><Relationship Id="rId439" Type="http://schemas.openxmlformats.org/officeDocument/2006/relationships/image" Target="../media/image1362.png"/><Relationship Id="rId383" Type="http://schemas.openxmlformats.org/officeDocument/2006/relationships/image" Target="../media/image1334.png"/><Relationship Id="rId201" Type="http://schemas.openxmlformats.org/officeDocument/2006/relationships/image" Target="../media/image1243.png"/><Relationship Id="rId243" Type="http://schemas.openxmlformats.org/officeDocument/2006/relationships/image" Target="../media/image1264.png"/><Relationship Id="rId285" Type="http://schemas.openxmlformats.org/officeDocument/2006/relationships/image" Target="../media/image1285.png"/><Relationship Id="rId450" Type="http://schemas.openxmlformats.org/officeDocument/2006/relationships/customXml" Target="../ink/ink553.xml"/><Relationship Id="rId506" Type="http://schemas.openxmlformats.org/officeDocument/2006/relationships/customXml" Target="../ink/ink603.xml"/><Relationship Id="rId310" Type="http://schemas.openxmlformats.org/officeDocument/2006/relationships/customXml" Target="../ink/ink499.xml"/><Relationship Id="rId492" Type="http://schemas.openxmlformats.org/officeDocument/2006/relationships/customXml" Target="../ink/ink590.xml"/><Relationship Id="rId103" Type="http://schemas.openxmlformats.org/officeDocument/2006/relationships/image" Target="../media/image997.png"/><Relationship Id="rId548" Type="http://schemas.openxmlformats.org/officeDocument/2006/relationships/customXml" Target="../ink/ink642.xml"/><Relationship Id="rId187" Type="http://schemas.openxmlformats.org/officeDocument/2006/relationships/image" Target="../media/image1225.png"/><Relationship Id="rId352" Type="http://schemas.openxmlformats.org/officeDocument/2006/relationships/image" Target="../media/image268.png"/><Relationship Id="rId408" Type="http://schemas.openxmlformats.org/officeDocument/2006/relationships/customXml" Target="../ink/ink532.xml"/><Relationship Id="rId145" Type="http://schemas.openxmlformats.org/officeDocument/2006/relationships/image" Target="../media/image1019.png"/><Relationship Id="rId212" Type="http://schemas.openxmlformats.org/officeDocument/2006/relationships/customXml" Target="../ink/ink450.xml"/><Relationship Id="rId254" Type="http://schemas.openxmlformats.org/officeDocument/2006/relationships/customXml" Target="../ink/ink471.xml"/><Relationship Id="rId296" Type="http://schemas.openxmlformats.org/officeDocument/2006/relationships/customXml" Target="../ink/ink492.xml"/><Relationship Id="rId461" Type="http://schemas.openxmlformats.org/officeDocument/2006/relationships/customXml" Target="../ink/ink562.xml"/><Relationship Id="rId517" Type="http://schemas.openxmlformats.org/officeDocument/2006/relationships/customXml" Target="../ink/ink612.xml"/><Relationship Id="rId559" Type="http://schemas.openxmlformats.org/officeDocument/2006/relationships/image" Target="../media/image292.png"/><Relationship Id="rId198" Type="http://schemas.openxmlformats.org/officeDocument/2006/relationships/customXml" Target="../ink/ink443.xml"/><Relationship Id="rId321" Type="http://schemas.openxmlformats.org/officeDocument/2006/relationships/image" Target="../media/image1303.png"/><Relationship Id="rId363" Type="http://schemas.openxmlformats.org/officeDocument/2006/relationships/customXml" Target="../ink/ink525.xml"/><Relationship Id="rId419" Type="http://schemas.openxmlformats.org/officeDocument/2006/relationships/image" Target="../media/image1352.png"/><Relationship Id="rId223" Type="http://schemas.openxmlformats.org/officeDocument/2006/relationships/image" Target="../media/image1254.png"/><Relationship Id="rId430" Type="http://schemas.openxmlformats.org/officeDocument/2006/relationships/customXml" Target="../ink/ink543.xml"/><Relationship Id="rId265" Type="http://schemas.openxmlformats.org/officeDocument/2006/relationships/image" Target="../media/image1275.png"/><Relationship Id="rId472" Type="http://schemas.openxmlformats.org/officeDocument/2006/relationships/customXml" Target="../ink/ink572.xml"/><Relationship Id="rId528" Type="http://schemas.openxmlformats.org/officeDocument/2006/relationships/customXml" Target="../ink/ink623.xml"/><Relationship Id="rId332" Type="http://schemas.openxmlformats.org/officeDocument/2006/relationships/customXml" Target="../ink/ink510.xml"/><Relationship Id="rId125" Type="http://schemas.openxmlformats.org/officeDocument/2006/relationships/image" Target="../media/image1008.png"/><Relationship Id="rId167" Type="http://schemas.openxmlformats.org/officeDocument/2006/relationships/image" Target="../media/image1184.png"/><Relationship Id="rId213" Type="http://schemas.openxmlformats.org/officeDocument/2006/relationships/image" Target="../media/image1249.png"/><Relationship Id="rId234" Type="http://schemas.openxmlformats.org/officeDocument/2006/relationships/customXml" Target="../ink/ink461.xml"/><Relationship Id="rId420" Type="http://schemas.openxmlformats.org/officeDocument/2006/relationships/customXml" Target="../ink/ink538.xml"/><Relationship Id="rId71" Type="http://schemas.openxmlformats.org/officeDocument/2006/relationships/image" Target="../media/image981.png"/><Relationship Id="rId2" Type="http://schemas.openxmlformats.org/officeDocument/2006/relationships/image" Target="../media/image77.png"/><Relationship Id="rId255" Type="http://schemas.openxmlformats.org/officeDocument/2006/relationships/image" Target="../media/image1270.png"/><Relationship Id="rId276" Type="http://schemas.openxmlformats.org/officeDocument/2006/relationships/customXml" Target="../ink/ink482.xml"/><Relationship Id="rId297" Type="http://schemas.openxmlformats.org/officeDocument/2006/relationships/image" Target="../media/image1291.png"/><Relationship Id="rId441" Type="http://schemas.openxmlformats.org/officeDocument/2006/relationships/image" Target="../media/image1363.png"/><Relationship Id="rId462" Type="http://schemas.openxmlformats.org/officeDocument/2006/relationships/customXml" Target="../ink/ink563.xml"/><Relationship Id="rId29" Type="http://schemas.openxmlformats.org/officeDocument/2006/relationships/image" Target="../media/image960.png"/><Relationship Id="rId483" Type="http://schemas.openxmlformats.org/officeDocument/2006/relationships/image" Target="../media/image281.png"/><Relationship Id="rId518" Type="http://schemas.openxmlformats.org/officeDocument/2006/relationships/customXml" Target="../ink/ink613.xml"/><Relationship Id="rId539" Type="http://schemas.openxmlformats.org/officeDocument/2006/relationships/customXml" Target="../ink/ink634.xml"/><Relationship Id="rId301" Type="http://schemas.openxmlformats.org/officeDocument/2006/relationships/image" Target="../media/image1293.png"/><Relationship Id="rId322" Type="http://schemas.openxmlformats.org/officeDocument/2006/relationships/customXml" Target="../ink/ink505.xml"/><Relationship Id="rId343" Type="http://schemas.openxmlformats.org/officeDocument/2006/relationships/image" Target="../media/image1314.png"/><Relationship Id="rId364" Type="http://schemas.openxmlformats.org/officeDocument/2006/relationships/image" Target="../media/image1324.png"/><Relationship Id="rId115" Type="http://schemas.openxmlformats.org/officeDocument/2006/relationships/image" Target="../media/image1003.png"/><Relationship Id="rId157" Type="http://schemas.openxmlformats.org/officeDocument/2006/relationships/image" Target="../media/image1030.png"/><Relationship Id="rId550" Type="http://schemas.openxmlformats.org/officeDocument/2006/relationships/customXml" Target="../ink/ink644.xml"/><Relationship Id="rId199" Type="http://schemas.openxmlformats.org/officeDocument/2006/relationships/image" Target="../media/image1242.png"/><Relationship Id="rId203" Type="http://schemas.openxmlformats.org/officeDocument/2006/relationships/image" Target="../media/image1244.png"/><Relationship Id="rId61" Type="http://schemas.openxmlformats.org/officeDocument/2006/relationships/image" Target="../media/image976.png"/><Relationship Id="rId385" Type="http://schemas.openxmlformats.org/officeDocument/2006/relationships/image" Target="../media/image1335.png"/><Relationship Id="rId224" Type="http://schemas.openxmlformats.org/officeDocument/2006/relationships/customXml" Target="../ink/ink456.xml"/><Relationship Id="rId245" Type="http://schemas.openxmlformats.org/officeDocument/2006/relationships/image" Target="../media/image1265.png"/><Relationship Id="rId266" Type="http://schemas.openxmlformats.org/officeDocument/2006/relationships/customXml" Target="../ink/ink477.xml"/><Relationship Id="rId287" Type="http://schemas.openxmlformats.org/officeDocument/2006/relationships/image" Target="../media/image1286.png"/><Relationship Id="rId410" Type="http://schemas.openxmlformats.org/officeDocument/2006/relationships/customXml" Target="../ink/ink533.xml"/><Relationship Id="rId431" Type="http://schemas.openxmlformats.org/officeDocument/2006/relationships/image" Target="../media/image1358.png"/><Relationship Id="rId452" Type="http://schemas.openxmlformats.org/officeDocument/2006/relationships/customXml" Target="../ink/ink554.xml"/><Relationship Id="rId19" Type="http://schemas.openxmlformats.org/officeDocument/2006/relationships/image" Target="../media/image955.png"/><Relationship Id="rId473" Type="http://schemas.openxmlformats.org/officeDocument/2006/relationships/customXml" Target="../ink/ink573.xml"/><Relationship Id="rId494" Type="http://schemas.openxmlformats.org/officeDocument/2006/relationships/customXml" Target="../ink/ink592.xml"/><Relationship Id="rId508" Type="http://schemas.openxmlformats.org/officeDocument/2006/relationships/customXml" Target="../ink/ink605.xml"/><Relationship Id="rId529" Type="http://schemas.openxmlformats.org/officeDocument/2006/relationships/customXml" Target="../ink/ink624.xml"/><Relationship Id="rId312" Type="http://schemas.openxmlformats.org/officeDocument/2006/relationships/customXml" Target="../ink/ink500.xml"/><Relationship Id="rId333" Type="http://schemas.openxmlformats.org/officeDocument/2006/relationships/image" Target="../media/image1309.png"/><Relationship Id="rId354" Type="http://schemas.openxmlformats.org/officeDocument/2006/relationships/image" Target="../media/image1319.png"/><Relationship Id="rId105" Type="http://schemas.openxmlformats.org/officeDocument/2006/relationships/image" Target="../media/image998.png"/><Relationship Id="rId147" Type="http://schemas.openxmlformats.org/officeDocument/2006/relationships/image" Target="../media/image1020.png"/><Relationship Id="rId540" Type="http://schemas.openxmlformats.org/officeDocument/2006/relationships/customXml" Target="../ink/ink635.xml"/><Relationship Id="rId189" Type="http://schemas.openxmlformats.org/officeDocument/2006/relationships/image" Target="../media/image1226.png"/><Relationship Id="rId93" Type="http://schemas.openxmlformats.org/officeDocument/2006/relationships/image" Target="../media/image992.png"/><Relationship Id="rId375" Type="http://schemas.openxmlformats.org/officeDocument/2006/relationships/image" Target="../media/image1330.png"/><Relationship Id="rId561" Type="http://schemas.openxmlformats.org/officeDocument/2006/relationships/image" Target="../media/image293.png"/><Relationship Id="rId3" Type="http://schemas.openxmlformats.org/officeDocument/2006/relationships/image" Target="../media/image267.png"/><Relationship Id="rId214" Type="http://schemas.openxmlformats.org/officeDocument/2006/relationships/customXml" Target="../ink/ink451.xml"/><Relationship Id="rId235" Type="http://schemas.openxmlformats.org/officeDocument/2006/relationships/image" Target="../media/image1260.png"/><Relationship Id="rId256" Type="http://schemas.openxmlformats.org/officeDocument/2006/relationships/customXml" Target="../ink/ink472.xml"/><Relationship Id="rId277" Type="http://schemas.openxmlformats.org/officeDocument/2006/relationships/image" Target="../media/image1281.png"/><Relationship Id="rId298" Type="http://schemas.openxmlformats.org/officeDocument/2006/relationships/customXml" Target="../ink/ink493.xml"/><Relationship Id="rId421" Type="http://schemas.openxmlformats.org/officeDocument/2006/relationships/image" Target="../media/image1353.png"/><Relationship Id="rId442" Type="http://schemas.openxmlformats.org/officeDocument/2006/relationships/customXml" Target="../ink/ink549.xml"/><Relationship Id="rId463" Type="http://schemas.openxmlformats.org/officeDocument/2006/relationships/customXml" Target="../ink/ink564.xml"/><Relationship Id="rId484" Type="http://schemas.openxmlformats.org/officeDocument/2006/relationships/customXml" Target="../ink/ink582.xml"/><Relationship Id="rId519" Type="http://schemas.openxmlformats.org/officeDocument/2006/relationships/customXml" Target="../ink/ink614.xml"/><Relationship Id="rId302" Type="http://schemas.openxmlformats.org/officeDocument/2006/relationships/customXml" Target="../ink/ink495.xml"/><Relationship Id="rId323" Type="http://schemas.openxmlformats.org/officeDocument/2006/relationships/image" Target="../media/image1304.png"/><Relationship Id="rId344" Type="http://schemas.openxmlformats.org/officeDocument/2006/relationships/customXml" Target="../ink/ink516.xml"/><Relationship Id="rId137" Type="http://schemas.openxmlformats.org/officeDocument/2006/relationships/image" Target="../media/image1015.png"/><Relationship Id="rId530" Type="http://schemas.openxmlformats.org/officeDocument/2006/relationships/customXml" Target="../ink/ink625.xml"/><Relationship Id="rId179" Type="http://schemas.openxmlformats.org/officeDocument/2006/relationships/image" Target="../media/image1221.png"/><Relationship Id="rId365" Type="http://schemas.openxmlformats.org/officeDocument/2006/relationships/customXml" Target="../ink/ink526.xml"/><Relationship Id="rId41" Type="http://schemas.openxmlformats.org/officeDocument/2006/relationships/image" Target="../media/image966.png"/><Relationship Id="rId83" Type="http://schemas.openxmlformats.org/officeDocument/2006/relationships/image" Target="../media/image987.png"/><Relationship Id="rId551" Type="http://schemas.openxmlformats.org/officeDocument/2006/relationships/customXml" Target="../ink/ink645.xml"/><Relationship Id="rId190" Type="http://schemas.openxmlformats.org/officeDocument/2006/relationships/customXml" Target="../ink/ink439.xml"/><Relationship Id="rId204" Type="http://schemas.openxmlformats.org/officeDocument/2006/relationships/customXml" Target="../ink/ink446.xml"/><Relationship Id="rId225" Type="http://schemas.openxmlformats.org/officeDocument/2006/relationships/image" Target="../media/image1255.png"/><Relationship Id="rId246" Type="http://schemas.openxmlformats.org/officeDocument/2006/relationships/customXml" Target="../ink/ink467.xml"/><Relationship Id="rId267" Type="http://schemas.openxmlformats.org/officeDocument/2006/relationships/image" Target="../media/image1276.png"/><Relationship Id="rId288" Type="http://schemas.openxmlformats.org/officeDocument/2006/relationships/customXml" Target="../ink/ink488.xml"/><Relationship Id="rId411" Type="http://schemas.openxmlformats.org/officeDocument/2006/relationships/image" Target="../media/image1348.png"/><Relationship Id="rId432" Type="http://schemas.openxmlformats.org/officeDocument/2006/relationships/customXml" Target="../ink/ink544.xml"/><Relationship Id="rId453" Type="http://schemas.openxmlformats.org/officeDocument/2006/relationships/image" Target="../media/image948.png"/><Relationship Id="rId474" Type="http://schemas.openxmlformats.org/officeDocument/2006/relationships/customXml" Target="../ink/ink574.xml"/><Relationship Id="rId509" Type="http://schemas.openxmlformats.org/officeDocument/2006/relationships/image" Target="../media/image283.png"/><Relationship Id="rId313" Type="http://schemas.openxmlformats.org/officeDocument/2006/relationships/image" Target="../media/image1299.png"/><Relationship Id="rId495" Type="http://schemas.openxmlformats.org/officeDocument/2006/relationships/image" Target="../media/image282.png"/><Relationship Id="rId127" Type="http://schemas.openxmlformats.org/officeDocument/2006/relationships/image" Target="../media/image1009.png"/><Relationship Id="rId334" Type="http://schemas.openxmlformats.org/officeDocument/2006/relationships/customXml" Target="../ink/ink511.xml"/><Relationship Id="rId355" Type="http://schemas.openxmlformats.org/officeDocument/2006/relationships/customXml" Target="../ink/ink521.xml"/><Relationship Id="rId31" Type="http://schemas.openxmlformats.org/officeDocument/2006/relationships/image" Target="../media/image961.png"/><Relationship Id="rId73" Type="http://schemas.openxmlformats.org/officeDocument/2006/relationships/image" Target="../media/image982.png"/><Relationship Id="rId520" Type="http://schemas.openxmlformats.org/officeDocument/2006/relationships/customXml" Target="../ink/ink615.xml"/><Relationship Id="rId169" Type="http://schemas.openxmlformats.org/officeDocument/2006/relationships/image" Target="../media/image1185.png"/><Relationship Id="rId541" Type="http://schemas.openxmlformats.org/officeDocument/2006/relationships/customXml" Target="../ink/ink636.xml"/><Relationship Id="rId397" Type="http://schemas.openxmlformats.org/officeDocument/2006/relationships/image" Target="../media/image1341.png"/><Relationship Id="rId562" Type="http://schemas.openxmlformats.org/officeDocument/2006/relationships/customXml" Target="../ink/ink654.xml"/><Relationship Id="rId4" Type="http://schemas.openxmlformats.org/officeDocument/2006/relationships/image" Target="../media/image947.png"/><Relationship Id="rId180" Type="http://schemas.openxmlformats.org/officeDocument/2006/relationships/customXml" Target="../ink/ink434.xml"/><Relationship Id="rId215" Type="http://schemas.openxmlformats.org/officeDocument/2006/relationships/image" Target="../media/image1250.png"/><Relationship Id="rId236" Type="http://schemas.openxmlformats.org/officeDocument/2006/relationships/customXml" Target="../ink/ink462.xml"/><Relationship Id="rId257" Type="http://schemas.openxmlformats.org/officeDocument/2006/relationships/customXml" Target="../ink/ink473.xml"/><Relationship Id="rId278" Type="http://schemas.openxmlformats.org/officeDocument/2006/relationships/customXml" Target="../ink/ink483.xml"/><Relationship Id="rId422" Type="http://schemas.openxmlformats.org/officeDocument/2006/relationships/customXml" Target="../ink/ink539.xml"/><Relationship Id="rId443" Type="http://schemas.openxmlformats.org/officeDocument/2006/relationships/image" Target="../media/image1364.png"/><Relationship Id="rId464" Type="http://schemas.openxmlformats.org/officeDocument/2006/relationships/customXml" Target="../ink/ink565.xml"/><Relationship Id="rId401" Type="http://schemas.openxmlformats.org/officeDocument/2006/relationships/image" Target="../media/image1343.png"/><Relationship Id="rId303" Type="http://schemas.openxmlformats.org/officeDocument/2006/relationships/image" Target="../media/image1294.png"/><Relationship Id="rId485" Type="http://schemas.openxmlformats.org/officeDocument/2006/relationships/customXml" Target="../ink/ink583.xml"/><Relationship Id="rId345" Type="http://schemas.openxmlformats.org/officeDocument/2006/relationships/image" Target="../media/image1315.png"/><Relationship Id="rId510" Type="http://schemas.openxmlformats.org/officeDocument/2006/relationships/customXml" Target="../ink/ink606.xml"/><Relationship Id="rId387" Type="http://schemas.openxmlformats.org/officeDocument/2006/relationships/image" Target="../media/image1336.png"/><Relationship Id="rId552" Type="http://schemas.openxmlformats.org/officeDocument/2006/relationships/customXml" Target="../ink/ink646.xml"/><Relationship Id="rId191" Type="http://schemas.openxmlformats.org/officeDocument/2006/relationships/image" Target="../media/image1238.png"/><Relationship Id="rId205" Type="http://schemas.openxmlformats.org/officeDocument/2006/relationships/image" Target="../media/image1245.png"/><Relationship Id="rId247" Type="http://schemas.openxmlformats.org/officeDocument/2006/relationships/image" Target="../media/image1266.png"/><Relationship Id="rId412" Type="http://schemas.openxmlformats.org/officeDocument/2006/relationships/customXml" Target="../ink/ink534.xml"/><Relationship Id="rId289" Type="http://schemas.openxmlformats.org/officeDocument/2006/relationships/image" Target="../media/image1287.png"/><Relationship Id="rId454" Type="http://schemas.openxmlformats.org/officeDocument/2006/relationships/customXml" Target="../ink/ink555.xml"/><Relationship Id="rId496" Type="http://schemas.openxmlformats.org/officeDocument/2006/relationships/customXml" Target="../ink/ink593.xml"/><Relationship Id="rId107" Type="http://schemas.openxmlformats.org/officeDocument/2006/relationships/image" Target="../media/image999.png"/><Relationship Id="rId314" Type="http://schemas.openxmlformats.org/officeDocument/2006/relationships/customXml" Target="../ink/ink501.xml"/><Relationship Id="rId356" Type="http://schemas.openxmlformats.org/officeDocument/2006/relationships/image" Target="../media/image1320.png"/><Relationship Id="rId11" Type="http://schemas.openxmlformats.org/officeDocument/2006/relationships/image" Target="../media/image951.png"/><Relationship Id="rId521" Type="http://schemas.openxmlformats.org/officeDocument/2006/relationships/customXml" Target="../ink/ink616.xml"/><Relationship Id="rId149" Type="http://schemas.openxmlformats.org/officeDocument/2006/relationships/image" Target="../media/image1021.png"/><Relationship Id="rId563" Type="http://schemas.openxmlformats.org/officeDocument/2006/relationships/image" Target="../media/image294.png"/><Relationship Id="rId216" Type="http://schemas.openxmlformats.org/officeDocument/2006/relationships/customXml" Target="../ink/ink452.xml"/><Relationship Id="rId423" Type="http://schemas.openxmlformats.org/officeDocument/2006/relationships/image" Target="../media/image1354.png"/><Relationship Id="rId95" Type="http://schemas.openxmlformats.org/officeDocument/2006/relationships/image" Target="../media/image993.png"/><Relationship Id="rId258" Type="http://schemas.openxmlformats.org/officeDocument/2006/relationships/image" Target="../media/image1271.png"/><Relationship Id="rId465" Type="http://schemas.openxmlformats.org/officeDocument/2006/relationships/customXml" Target="../ink/ink566.xml"/><Relationship Id="rId325" Type="http://schemas.openxmlformats.org/officeDocument/2006/relationships/image" Target="../media/image1305.png"/><Relationship Id="rId367" Type="http://schemas.openxmlformats.org/officeDocument/2006/relationships/customXml" Target="../ink/ink527.xml"/><Relationship Id="rId532" Type="http://schemas.openxmlformats.org/officeDocument/2006/relationships/customXml" Target="../ink/ink627.xml"/><Relationship Id="rId227" Type="http://schemas.openxmlformats.org/officeDocument/2006/relationships/image" Target="../media/image1256.png"/><Relationship Id="rId171" Type="http://schemas.openxmlformats.org/officeDocument/2006/relationships/image" Target="../media/image1186.png"/><Relationship Id="rId269" Type="http://schemas.openxmlformats.org/officeDocument/2006/relationships/image" Target="../media/image1277.png"/><Relationship Id="rId434" Type="http://schemas.openxmlformats.org/officeDocument/2006/relationships/customXml" Target="../ink/ink545.xml"/><Relationship Id="rId476" Type="http://schemas.openxmlformats.org/officeDocument/2006/relationships/image" Target="../media/image272.png"/><Relationship Id="rId280" Type="http://schemas.openxmlformats.org/officeDocument/2006/relationships/customXml" Target="../ink/ink484.xml"/><Relationship Id="rId336" Type="http://schemas.openxmlformats.org/officeDocument/2006/relationships/customXml" Target="../ink/ink512.xml"/><Relationship Id="rId33" Type="http://schemas.openxmlformats.org/officeDocument/2006/relationships/image" Target="../media/image962.png"/><Relationship Id="rId501" Type="http://schemas.openxmlformats.org/officeDocument/2006/relationships/customXml" Target="../ink/ink598.xml"/><Relationship Id="rId129" Type="http://schemas.openxmlformats.org/officeDocument/2006/relationships/image" Target="../media/image1011.png"/><Relationship Id="rId543" Type="http://schemas.openxmlformats.org/officeDocument/2006/relationships/customXml" Target="../ink/ink637.xml"/><Relationship Id="rId182" Type="http://schemas.openxmlformats.org/officeDocument/2006/relationships/customXml" Target="../ink/ink435.xml"/><Relationship Id="rId75" Type="http://schemas.openxmlformats.org/officeDocument/2006/relationships/image" Target="../media/image983.png"/><Relationship Id="rId403" Type="http://schemas.openxmlformats.org/officeDocument/2006/relationships/image" Target="../media/image1344.png"/><Relationship Id="rId238" Type="http://schemas.openxmlformats.org/officeDocument/2006/relationships/customXml" Target="../ink/ink463.xml"/><Relationship Id="rId445" Type="http://schemas.openxmlformats.org/officeDocument/2006/relationships/image" Target="../media/image1365.png"/><Relationship Id="rId487" Type="http://schemas.openxmlformats.org/officeDocument/2006/relationships/customXml" Target="../ink/ink585.xml"/><Relationship Id="rId291" Type="http://schemas.openxmlformats.org/officeDocument/2006/relationships/image" Target="../media/image1288.png"/><Relationship Id="rId305" Type="http://schemas.openxmlformats.org/officeDocument/2006/relationships/image" Target="../media/image1295.png"/><Relationship Id="rId347" Type="http://schemas.openxmlformats.org/officeDocument/2006/relationships/image" Target="../media/image1316.png"/><Relationship Id="rId512" Type="http://schemas.openxmlformats.org/officeDocument/2006/relationships/customXml" Target="../ink/ink607.xml"/><Relationship Id="rId151" Type="http://schemas.openxmlformats.org/officeDocument/2006/relationships/image" Target="../media/image1022.png"/><Relationship Id="rId389" Type="http://schemas.openxmlformats.org/officeDocument/2006/relationships/image" Target="../media/image1337.png"/><Relationship Id="rId554" Type="http://schemas.openxmlformats.org/officeDocument/2006/relationships/customXml" Target="../ink/ink648.xml"/><Relationship Id="rId193" Type="http://schemas.openxmlformats.org/officeDocument/2006/relationships/image" Target="../media/image1239.png"/><Relationship Id="rId207" Type="http://schemas.openxmlformats.org/officeDocument/2006/relationships/image" Target="../media/image1246.png"/><Relationship Id="rId249" Type="http://schemas.openxmlformats.org/officeDocument/2006/relationships/image" Target="../media/image1267.png"/><Relationship Id="rId414" Type="http://schemas.openxmlformats.org/officeDocument/2006/relationships/customXml" Target="../ink/ink535.xml"/><Relationship Id="rId456" Type="http://schemas.openxmlformats.org/officeDocument/2006/relationships/customXml" Target="../ink/ink557.xml"/><Relationship Id="rId498" Type="http://schemas.openxmlformats.org/officeDocument/2006/relationships/customXml" Target="../ink/ink595.xml"/><Relationship Id="rId260" Type="http://schemas.openxmlformats.org/officeDocument/2006/relationships/image" Target="../media/image1272.png"/><Relationship Id="rId316" Type="http://schemas.openxmlformats.org/officeDocument/2006/relationships/customXml" Target="../ink/ink502.xml"/><Relationship Id="rId13" Type="http://schemas.openxmlformats.org/officeDocument/2006/relationships/image" Target="../media/image952.png"/><Relationship Id="rId109" Type="http://schemas.openxmlformats.org/officeDocument/2006/relationships/image" Target="../media/image1000.png"/><Relationship Id="rId523" Type="http://schemas.openxmlformats.org/officeDocument/2006/relationships/customXml" Target="../ink/ink618.xml"/><Relationship Id="rId358" Type="http://schemas.openxmlformats.org/officeDocument/2006/relationships/image" Target="../media/image1321.png"/><Relationship Id="rId97" Type="http://schemas.openxmlformats.org/officeDocument/2006/relationships/image" Target="../media/image994.png"/><Relationship Id="rId565" Type="http://schemas.openxmlformats.org/officeDocument/2006/relationships/image" Target="../media/image295.png"/><Relationship Id="rId218" Type="http://schemas.openxmlformats.org/officeDocument/2006/relationships/customXml" Target="../ink/ink453.xml"/><Relationship Id="rId425" Type="http://schemas.openxmlformats.org/officeDocument/2006/relationships/image" Target="../media/image1355.png"/><Relationship Id="rId467" Type="http://schemas.openxmlformats.org/officeDocument/2006/relationships/customXml" Target="../ink/ink568.xml"/><Relationship Id="rId271" Type="http://schemas.openxmlformats.org/officeDocument/2006/relationships/image" Target="../media/image1278.png"/><Relationship Id="rId327" Type="http://schemas.openxmlformats.org/officeDocument/2006/relationships/image" Target="../media/image1306.png"/><Relationship Id="rId369" Type="http://schemas.openxmlformats.org/officeDocument/2006/relationships/customXml" Target="../ink/ink528.xml"/><Relationship Id="rId131" Type="http://schemas.openxmlformats.org/officeDocument/2006/relationships/image" Target="../media/image1012.png"/><Relationship Id="rId534" Type="http://schemas.openxmlformats.org/officeDocument/2006/relationships/customXml" Target="../ink/ink629.xml"/><Relationship Id="rId229" Type="http://schemas.openxmlformats.org/officeDocument/2006/relationships/image" Target="../media/image1257.png"/><Relationship Id="rId436" Type="http://schemas.openxmlformats.org/officeDocument/2006/relationships/customXml" Target="../ink/ink546.xml"/><Relationship Id="rId173" Type="http://schemas.openxmlformats.org/officeDocument/2006/relationships/image" Target="../media/image1218.png"/><Relationship Id="rId240" Type="http://schemas.openxmlformats.org/officeDocument/2006/relationships/customXml" Target="../ink/ink464.xml"/><Relationship Id="rId478" Type="http://schemas.openxmlformats.org/officeDocument/2006/relationships/customXml" Target="../ink/ink577.xml"/><Relationship Id="rId282" Type="http://schemas.openxmlformats.org/officeDocument/2006/relationships/customXml" Target="../ink/ink485.xml"/><Relationship Id="rId338" Type="http://schemas.openxmlformats.org/officeDocument/2006/relationships/customXml" Target="../ink/ink513.xml"/><Relationship Id="rId35" Type="http://schemas.openxmlformats.org/officeDocument/2006/relationships/image" Target="../media/image963.png"/><Relationship Id="rId77" Type="http://schemas.openxmlformats.org/officeDocument/2006/relationships/image" Target="../media/image984.png"/><Relationship Id="rId503" Type="http://schemas.openxmlformats.org/officeDocument/2006/relationships/customXml" Target="../ink/ink600.xml"/><Relationship Id="rId545" Type="http://schemas.openxmlformats.org/officeDocument/2006/relationships/customXml" Target="../ink/ink639.xml"/><Relationship Id="rId184" Type="http://schemas.openxmlformats.org/officeDocument/2006/relationships/customXml" Target="../ink/ink436.xml"/><Relationship Id="rId405" Type="http://schemas.openxmlformats.org/officeDocument/2006/relationships/image" Target="../media/image1345.png"/><Relationship Id="rId447" Type="http://schemas.openxmlformats.org/officeDocument/2006/relationships/image" Target="../media/image1366.png"/><Relationship Id="rId391" Type="http://schemas.openxmlformats.org/officeDocument/2006/relationships/image" Target="../media/image1338.png"/><Relationship Id="rId251" Type="http://schemas.openxmlformats.org/officeDocument/2006/relationships/image" Target="../media/image1268.png"/><Relationship Id="rId489" Type="http://schemas.openxmlformats.org/officeDocument/2006/relationships/customXml" Target="../ink/ink587.xml"/><Relationship Id="rId293" Type="http://schemas.openxmlformats.org/officeDocument/2006/relationships/image" Target="../media/image1289.png"/><Relationship Id="rId307" Type="http://schemas.openxmlformats.org/officeDocument/2006/relationships/image" Target="../media/image1296.png"/><Relationship Id="rId349" Type="http://schemas.openxmlformats.org/officeDocument/2006/relationships/image" Target="../media/image1317.png"/><Relationship Id="rId514" Type="http://schemas.openxmlformats.org/officeDocument/2006/relationships/customXml" Target="../ink/ink609.xml"/><Relationship Id="rId556" Type="http://schemas.openxmlformats.org/officeDocument/2006/relationships/customXml" Target="../ink/ink650.xml"/><Relationship Id="rId195" Type="http://schemas.openxmlformats.org/officeDocument/2006/relationships/image" Target="../media/image1240.png"/><Relationship Id="rId209" Type="http://schemas.openxmlformats.org/officeDocument/2006/relationships/image" Target="../media/image1247.png"/><Relationship Id="rId360" Type="http://schemas.openxmlformats.org/officeDocument/2006/relationships/image" Target="../media/image1322.png"/><Relationship Id="rId416" Type="http://schemas.openxmlformats.org/officeDocument/2006/relationships/customXml" Target="../ink/ink536.xml"/><Relationship Id="rId111" Type="http://schemas.openxmlformats.org/officeDocument/2006/relationships/image" Target="../media/image1001.png"/><Relationship Id="rId153" Type="http://schemas.openxmlformats.org/officeDocument/2006/relationships/image" Target="../media/image1023.png"/><Relationship Id="rId220" Type="http://schemas.openxmlformats.org/officeDocument/2006/relationships/customXml" Target="../ink/ink454.xml"/><Relationship Id="rId458" Type="http://schemas.openxmlformats.org/officeDocument/2006/relationships/customXml" Target="../ink/ink559.xml"/><Relationship Id="rId262" Type="http://schemas.openxmlformats.org/officeDocument/2006/relationships/image" Target="../media/image1273.png"/><Relationship Id="rId318" Type="http://schemas.openxmlformats.org/officeDocument/2006/relationships/customXml" Target="../ink/ink503.xml"/><Relationship Id="rId15" Type="http://schemas.openxmlformats.org/officeDocument/2006/relationships/image" Target="../media/image953.png"/><Relationship Id="rId525" Type="http://schemas.openxmlformats.org/officeDocument/2006/relationships/customXml" Target="../ink/ink620.xml"/><Relationship Id="rId567" Type="http://schemas.openxmlformats.org/officeDocument/2006/relationships/image" Target="../media/image296.png"/><Relationship Id="rId371" Type="http://schemas.openxmlformats.org/officeDocument/2006/relationships/customXml" Target="../ink/ink529.xml"/><Relationship Id="rId99" Type="http://schemas.openxmlformats.org/officeDocument/2006/relationships/image" Target="../media/image995.png"/><Relationship Id="rId427" Type="http://schemas.openxmlformats.org/officeDocument/2006/relationships/image" Target="../media/image1356.png"/><Relationship Id="rId469" Type="http://schemas.openxmlformats.org/officeDocument/2006/relationships/customXml" Target="../ink/ink570.xml"/><Relationship Id="rId231" Type="http://schemas.openxmlformats.org/officeDocument/2006/relationships/image" Target="../media/image1258.png"/><Relationship Id="rId273" Type="http://schemas.openxmlformats.org/officeDocument/2006/relationships/image" Target="../media/image1279.png"/><Relationship Id="rId329" Type="http://schemas.openxmlformats.org/officeDocument/2006/relationships/image" Target="../media/image1307.png"/><Relationship Id="rId480" Type="http://schemas.openxmlformats.org/officeDocument/2006/relationships/customXml" Target="../ink/ink579.xml"/><Relationship Id="rId536" Type="http://schemas.openxmlformats.org/officeDocument/2006/relationships/customXml" Target="../ink/ink631.xml"/><Relationship Id="rId340" Type="http://schemas.openxmlformats.org/officeDocument/2006/relationships/customXml" Target="../ink/ink514.xml"/><Relationship Id="rId133" Type="http://schemas.openxmlformats.org/officeDocument/2006/relationships/image" Target="../media/image1013.png"/><Relationship Id="rId175" Type="http://schemas.openxmlformats.org/officeDocument/2006/relationships/image" Target="../media/image1219.png"/><Relationship Id="rId200" Type="http://schemas.openxmlformats.org/officeDocument/2006/relationships/customXml" Target="../ink/ink444.xml"/><Relationship Id="rId438" Type="http://schemas.openxmlformats.org/officeDocument/2006/relationships/customXml" Target="../ink/ink547.xml"/><Relationship Id="rId242" Type="http://schemas.openxmlformats.org/officeDocument/2006/relationships/customXml" Target="../ink/ink465.xml"/><Relationship Id="rId284" Type="http://schemas.openxmlformats.org/officeDocument/2006/relationships/customXml" Target="../ink/ink486.xml"/><Relationship Id="rId491" Type="http://schemas.openxmlformats.org/officeDocument/2006/relationships/customXml" Target="../ink/ink589.xml"/><Relationship Id="rId505" Type="http://schemas.openxmlformats.org/officeDocument/2006/relationships/customXml" Target="../ink/ink602.xml"/><Relationship Id="rId79" Type="http://schemas.openxmlformats.org/officeDocument/2006/relationships/image" Target="../media/image985.png"/><Relationship Id="rId547" Type="http://schemas.openxmlformats.org/officeDocument/2006/relationships/customXml" Target="../ink/ink641.xml"/><Relationship Id="rId186" Type="http://schemas.openxmlformats.org/officeDocument/2006/relationships/customXml" Target="../ink/ink437.xml"/><Relationship Id="rId351" Type="http://schemas.openxmlformats.org/officeDocument/2006/relationships/image" Target="../media/image26710.png"/><Relationship Id="rId407" Type="http://schemas.openxmlformats.org/officeDocument/2006/relationships/image" Target="../media/image1346.png"/><Relationship Id="rId449" Type="http://schemas.openxmlformats.org/officeDocument/2006/relationships/image" Target="../media/image269.png"/><Relationship Id="rId393" Type="http://schemas.openxmlformats.org/officeDocument/2006/relationships/image" Target="../media/image1339.png"/><Relationship Id="rId211" Type="http://schemas.openxmlformats.org/officeDocument/2006/relationships/image" Target="../media/image1248.png"/><Relationship Id="rId253" Type="http://schemas.openxmlformats.org/officeDocument/2006/relationships/image" Target="../media/image1269.png"/><Relationship Id="rId295" Type="http://schemas.openxmlformats.org/officeDocument/2006/relationships/image" Target="../media/image1290.png"/><Relationship Id="rId309" Type="http://schemas.openxmlformats.org/officeDocument/2006/relationships/image" Target="../media/image1297.png"/><Relationship Id="rId460" Type="http://schemas.openxmlformats.org/officeDocument/2006/relationships/customXml" Target="../ink/ink561.xml"/><Relationship Id="rId516" Type="http://schemas.openxmlformats.org/officeDocument/2006/relationships/customXml" Target="../ink/ink611.xml"/><Relationship Id="rId320" Type="http://schemas.openxmlformats.org/officeDocument/2006/relationships/customXml" Target="../ink/ink504.xml"/><Relationship Id="rId113" Type="http://schemas.openxmlformats.org/officeDocument/2006/relationships/image" Target="../media/image1002.png"/><Relationship Id="rId558" Type="http://schemas.openxmlformats.org/officeDocument/2006/relationships/customXml" Target="../ink/ink652.xml"/><Relationship Id="rId197" Type="http://schemas.openxmlformats.org/officeDocument/2006/relationships/image" Target="../media/image1241.png"/><Relationship Id="rId362" Type="http://schemas.openxmlformats.org/officeDocument/2006/relationships/image" Target="../media/image1323.png"/><Relationship Id="rId418" Type="http://schemas.openxmlformats.org/officeDocument/2006/relationships/customXml" Target="../ink/ink537.xml"/><Relationship Id="rId155" Type="http://schemas.openxmlformats.org/officeDocument/2006/relationships/image" Target="../media/image1024.png"/><Relationship Id="rId222" Type="http://schemas.openxmlformats.org/officeDocument/2006/relationships/customXml" Target="../ink/ink455.xml"/><Relationship Id="rId471" Type="http://schemas.openxmlformats.org/officeDocument/2006/relationships/customXml" Target="../ink/ink571.xml"/><Relationship Id="rId17" Type="http://schemas.openxmlformats.org/officeDocument/2006/relationships/image" Target="../media/image954.png"/><Relationship Id="rId59" Type="http://schemas.openxmlformats.org/officeDocument/2006/relationships/image" Target="../media/image975.png"/><Relationship Id="rId527" Type="http://schemas.openxmlformats.org/officeDocument/2006/relationships/customXml" Target="../ink/ink622.xml"/><Relationship Id="rId569" Type="http://schemas.openxmlformats.org/officeDocument/2006/relationships/image" Target="../media/image354.png"/><Relationship Id="rId331" Type="http://schemas.openxmlformats.org/officeDocument/2006/relationships/image" Target="../media/image1308.png"/><Relationship Id="rId373" Type="http://schemas.openxmlformats.org/officeDocument/2006/relationships/customXml" Target="../ink/ink530.xml"/><Relationship Id="rId429" Type="http://schemas.openxmlformats.org/officeDocument/2006/relationships/image" Target="../media/image1357.png"/><Relationship Id="rId1" Type="http://schemas.openxmlformats.org/officeDocument/2006/relationships/slideLayout" Target="../slideLayouts/slideLayout7.xml"/><Relationship Id="rId233" Type="http://schemas.openxmlformats.org/officeDocument/2006/relationships/image" Target="../media/image1259.png"/><Relationship Id="rId440" Type="http://schemas.openxmlformats.org/officeDocument/2006/relationships/customXml" Target="../ink/ink548.xml"/><Relationship Id="rId275" Type="http://schemas.openxmlformats.org/officeDocument/2006/relationships/image" Target="../media/image1280.png"/><Relationship Id="rId300" Type="http://schemas.openxmlformats.org/officeDocument/2006/relationships/customXml" Target="../ink/ink494.xml"/><Relationship Id="rId482" Type="http://schemas.openxmlformats.org/officeDocument/2006/relationships/customXml" Target="../ink/ink581.xml"/><Relationship Id="rId538" Type="http://schemas.openxmlformats.org/officeDocument/2006/relationships/customXml" Target="../ink/ink633.xml"/><Relationship Id="rId342" Type="http://schemas.openxmlformats.org/officeDocument/2006/relationships/customXml" Target="../ink/ink515.xml"/><Relationship Id="rId81" Type="http://schemas.openxmlformats.org/officeDocument/2006/relationships/image" Target="../media/image986.png"/><Relationship Id="rId135" Type="http://schemas.openxmlformats.org/officeDocument/2006/relationships/image" Target="../media/image1014.png"/><Relationship Id="rId177" Type="http://schemas.openxmlformats.org/officeDocument/2006/relationships/image" Target="../media/image1220.png"/><Relationship Id="rId202" Type="http://schemas.openxmlformats.org/officeDocument/2006/relationships/customXml" Target="../ink/ink445.xml"/><Relationship Id="rId244" Type="http://schemas.openxmlformats.org/officeDocument/2006/relationships/customXml" Target="../ink/ink466.xml"/><Relationship Id="rId286" Type="http://schemas.openxmlformats.org/officeDocument/2006/relationships/customXml" Target="../ink/ink487.xml"/><Relationship Id="rId451" Type="http://schemas.openxmlformats.org/officeDocument/2006/relationships/image" Target="../media/image270.png"/><Relationship Id="rId39" Type="http://schemas.openxmlformats.org/officeDocument/2006/relationships/image" Target="../media/image965.png"/><Relationship Id="rId493" Type="http://schemas.openxmlformats.org/officeDocument/2006/relationships/customXml" Target="../ink/ink591.xml"/><Relationship Id="rId507" Type="http://schemas.openxmlformats.org/officeDocument/2006/relationships/customXml" Target="../ink/ink604.xml"/><Relationship Id="rId549" Type="http://schemas.openxmlformats.org/officeDocument/2006/relationships/customXml" Target="../ink/ink643.xml"/><Relationship Id="rId188" Type="http://schemas.openxmlformats.org/officeDocument/2006/relationships/customXml" Target="../ink/ink438.xml"/><Relationship Id="rId311" Type="http://schemas.openxmlformats.org/officeDocument/2006/relationships/image" Target="../media/image1298.png"/><Relationship Id="rId353" Type="http://schemas.openxmlformats.org/officeDocument/2006/relationships/customXml" Target="../ink/ink520.xml"/><Relationship Id="rId409" Type="http://schemas.openxmlformats.org/officeDocument/2006/relationships/image" Target="../media/image1347.png"/><Relationship Id="rId395" Type="http://schemas.openxmlformats.org/officeDocument/2006/relationships/image" Target="../media/image1340.png"/><Relationship Id="rId560" Type="http://schemas.openxmlformats.org/officeDocument/2006/relationships/customXml" Target="../ink/ink653.xml"/></Relationships>
</file>

<file path=ppt/slides/_rels/slide8.xml.rels><?xml version="1.0" encoding="UTF-8" standalone="yes"?>
<Relationships xmlns="http://schemas.openxmlformats.org/package/2006/relationships"><Relationship Id="rId117" Type="http://schemas.openxmlformats.org/officeDocument/2006/relationships/image" Target="../media/image1429.png"/><Relationship Id="rId21" Type="http://schemas.openxmlformats.org/officeDocument/2006/relationships/image" Target="../media/image1381.png"/><Relationship Id="rId63" Type="http://schemas.openxmlformats.org/officeDocument/2006/relationships/image" Target="../media/image1402.png"/><Relationship Id="rId159" Type="http://schemas.openxmlformats.org/officeDocument/2006/relationships/image" Target="../media/image1450.png"/><Relationship Id="rId324" Type="http://schemas.openxmlformats.org/officeDocument/2006/relationships/customXml" Target="../ink/ink776.xml"/><Relationship Id="rId170" Type="http://schemas.openxmlformats.org/officeDocument/2006/relationships/customXml" Target="../ink/ink742.xml"/><Relationship Id="rId226" Type="http://schemas.openxmlformats.org/officeDocument/2006/relationships/customXml" Target="../ink/ink767.xml"/><Relationship Id="rId32" Type="http://schemas.openxmlformats.org/officeDocument/2006/relationships/customXml" Target="../ink/ink673.xml"/><Relationship Id="rId74" Type="http://schemas.openxmlformats.org/officeDocument/2006/relationships/customXml" Target="../ink/ink694.xml"/><Relationship Id="rId128" Type="http://schemas.openxmlformats.org/officeDocument/2006/relationships/customXml" Target="../ink/ink721.xml"/><Relationship Id="rId335" Type="http://schemas.openxmlformats.org/officeDocument/2006/relationships/customXml" Target="../ink/ink787.xml"/><Relationship Id="rId5" Type="http://schemas.openxmlformats.org/officeDocument/2006/relationships/image" Target="../media/image1373.png"/><Relationship Id="rId181" Type="http://schemas.openxmlformats.org/officeDocument/2006/relationships/image" Target="../media/image1461.png"/><Relationship Id="rId237" Type="http://schemas.openxmlformats.org/officeDocument/2006/relationships/image" Target="../media/image1489.png"/><Relationship Id="rId279" Type="http://schemas.openxmlformats.org/officeDocument/2006/relationships/image" Target="../media/image1510.png"/><Relationship Id="rId43" Type="http://schemas.openxmlformats.org/officeDocument/2006/relationships/image" Target="../media/image1392.png"/><Relationship Id="rId139" Type="http://schemas.openxmlformats.org/officeDocument/2006/relationships/image" Target="../media/image1440.png"/><Relationship Id="rId346" Type="http://schemas.openxmlformats.org/officeDocument/2006/relationships/customXml" Target="../ink/ink798.xml"/><Relationship Id="rId85" Type="http://schemas.openxmlformats.org/officeDocument/2006/relationships/image" Target="../media/image1413.png"/><Relationship Id="rId150" Type="http://schemas.openxmlformats.org/officeDocument/2006/relationships/customXml" Target="../ink/ink732.xml"/><Relationship Id="rId192" Type="http://schemas.openxmlformats.org/officeDocument/2006/relationships/image" Target="../media/image1466.png"/><Relationship Id="rId12" Type="http://schemas.openxmlformats.org/officeDocument/2006/relationships/customXml" Target="../ink/ink663.xml"/><Relationship Id="rId108" Type="http://schemas.openxmlformats.org/officeDocument/2006/relationships/customXml" Target="../ink/ink711.xml"/><Relationship Id="rId357" Type="http://schemas.openxmlformats.org/officeDocument/2006/relationships/customXml" Target="../ink/ink804.xml"/><Relationship Id="rId54" Type="http://schemas.openxmlformats.org/officeDocument/2006/relationships/customXml" Target="../ink/ink684.xml"/><Relationship Id="rId75" Type="http://schemas.openxmlformats.org/officeDocument/2006/relationships/image" Target="../media/image1408.png"/><Relationship Id="rId96" Type="http://schemas.openxmlformats.org/officeDocument/2006/relationships/customXml" Target="../ink/ink705.xml"/><Relationship Id="rId140" Type="http://schemas.openxmlformats.org/officeDocument/2006/relationships/customXml" Target="../ink/ink727.xml"/><Relationship Id="rId161" Type="http://schemas.openxmlformats.org/officeDocument/2006/relationships/image" Target="../media/image1451.png"/><Relationship Id="rId182" Type="http://schemas.openxmlformats.org/officeDocument/2006/relationships/customXml" Target="../ink/ink748.xml"/><Relationship Id="rId217" Type="http://schemas.openxmlformats.org/officeDocument/2006/relationships/image" Target="../media/image1479.png"/><Relationship Id="rId6" Type="http://schemas.openxmlformats.org/officeDocument/2006/relationships/customXml" Target="../ink/ink660.xml"/><Relationship Id="rId238" Type="http://schemas.openxmlformats.org/officeDocument/2006/relationships/customXml" Target="../ink/ink773.xml"/><Relationship Id="rId23" Type="http://schemas.openxmlformats.org/officeDocument/2006/relationships/image" Target="../media/image1382.png"/><Relationship Id="rId119" Type="http://schemas.openxmlformats.org/officeDocument/2006/relationships/image" Target="../media/image1430.png"/><Relationship Id="rId326" Type="http://schemas.openxmlformats.org/officeDocument/2006/relationships/customXml" Target="../ink/ink778.xml"/><Relationship Id="rId291" Type="http://schemas.openxmlformats.org/officeDocument/2006/relationships/image" Target="../media/image1516.png"/><Relationship Id="rId347" Type="http://schemas.openxmlformats.org/officeDocument/2006/relationships/customXml" Target="../ink/ink799.xml"/><Relationship Id="rId44" Type="http://schemas.openxmlformats.org/officeDocument/2006/relationships/customXml" Target="../ink/ink679.xml"/><Relationship Id="rId65" Type="http://schemas.openxmlformats.org/officeDocument/2006/relationships/image" Target="../media/image1403.png"/><Relationship Id="rId86" Type="http://schemas.openxmlformats.org/officeDocument/2006/relationships/customXml" Target="../ink/ink700.xml"/><Relationship Id="rId130" Type="http://schemas.openxmlformats.org/officeDocument/2006/relationships/customXml" Target="../ink/ink722.xml"/><Relationship Id="rId151" Type="http://schemas.openxmlformats.org/officeDocument/2006/relationships/image" Target="../media/image1446.png"/><Relationship Id="rId172" Type="http://schemas.openxmlformats.org/officeDocument/2006/relationships/customXml" Target="../ink/ink743.xml"/><Relationship Id="rId193" Type="http://schemas.openxmlformats.org/officeDocument/2006/relationships/customXml" Target="../ink/ink753.xml"/><Relationship Id="rId228" Type="http://schemas.openxmlformats.org/officeDocument/2006/relationships/customXml" Target="../ink/ink768.xml"/><Relationship Id="rId249" Type="http://schemas.openxmlformats.org/officeDocument/2006/relationships/image" Target="../media/image1495.png"/><Relationship Id="rId13" Type="http://schemas.openxmlformats.org/officeDocument/2006/relationships/image" Target="../media/image1377.png"/><Relationship Id="rId109" Type="http://schemas.openxmlformats.org/officeDocument/2006/relationships/image" Target="../media/image1425.png"/><Relationship Id="rId337" Type="http://schemas.openxmlformats.org/officeDocument/2006/relationships/customXml" Target="../ink/ink789.xml"/><Relationship Id="rId281" Type="http://schemas.openxmlformats.org/officeDocument/2006/relationships/image" Target="../media/image1511.png"/><Relationship Id="rId34" Type="http://schemas.openxmlformats.org/officeDocument/2006/relationships/customXml" Target="../ink/ink674.xml"/><Relationship Id="rId55" Type="http://schemas.openxmlformats.org/officeDocument/2006/relationships/image" Target="../media/image1398.png"/><Relationship Id="rId76" Type="http://schemas.openxmlformats.org/officeDocument/2006/relationships/customXml" Target="../ink/ink695.xml"/><Relationship Id="rId97" Type="http://schemas.openxmlformats.org/officeDocument/2006/relationships/image" Target="../media/image1419.png"/><Relationship Id="rId120" Type="http://schemas.openxmlformats.org/officeDocument/2006/relationships/customXml" Target="../ink/ink717.xml"/><Relationship Id="rId141" Type="http://schemas.openxmlformats.org/officeDocument/2006/relationships/image" Target="../media/image1441.png"/><Relationship Id="rId358" Type="http://schemas.openxmlformats.org/officeDocument/2006/relationships/image" Target="../media/image60.png"/><Relationship Id="rId7" Type="http://schemas.openxmlformats.org/officeDocument/2006/relationships/image" Target="../media/image1374.png"/><Relationship Id="rId162" Type="http://schemas.openxmlformats.org/officeDocument/2006/relationships/customXml" Target="../ink/ink738.xml"/><Relationship Id="rId183" Type="http://schemas.openxmlformats.org/officeDocument/2006/relationships/image" Target="../media/image1462.png"/><Relationship Id="rId218" Type="http://schemas.openxmlformats.org/officeDocument/2006/relationships/customXml" Target="../ink/ink763.xml"/><Relationship Id="rId271" Type="http://schemas.openxmlformats.org/officeDocument/2006/relationships/image" Target="../media/image1506.png"/><Relationship Id="rId24" Type="http://schemas.openxmlformats.org/officeDocument/2006/relationships/customXml" Target="../ink/ink669.xml"/><Relationship Id="rId45" Type="http://schemas.openxmlformats.org/officeDocument/2006/relationships/image" Target="../media/image1393.png"/><Relationship Id="rId66" Type="http://schemas.openxmlformats.org/officeDocument/2006/relationships/customXml" Target="../ink/ink690.xml"/><Relationship Id="rId87" Type="http://schemas.openxmlformats.org/officeDocument/2006/relationships/image" Target="../media/image1414.png"/><Relationship Id="rId110" Type="http://schemas.openxmlformats.org/officeDocument/2006/relationships/customXml" Target="../ink/ink712.xml"/><Relationship Id="rId131" Type="http://schemas.openxmlformats.org/officeDocument/2006/relationships/image" Target="../media/image1436.png"/><Relationship Id="rId327" Type="http://schemas.openxmlformats.org/officeDocument/2006/relationships/customXml" Target="../ink/ink779.xml"/><Relationship Id="rId348" Type="http://schemas.openxmlformats.org/officeDocument/2006/relationships/customXml" Target="../ink/ink800.xml"/><Relationship Id="rId152" Type="http://schemas.openxmlformats.org/officeDocument/2006/relationships/customXml" Target="../ink/ink733.xml"/><Relationship Id="rId173" Type="http://schemas.openxmlformats.org/officeDocument/2006/relationships/image" Target="../media/image1457.png"/><Relationship Id="rId194" Type="http://schemas.openxmlformats.org/officeDocument/2006/relationships/image" Target="../media/image1467.png"/><Relationship Id="rId229" Type="http://schemas.openxmlformats.org/officeDocument/2006/relationships/image" Target="../media/image1485.png"/><Relationship Id="rId261" Type="http://schemas.openxmlformats.org/officeDocument/2006/relationships/image" Target="../media/image1501.png"/><Relationship Id="rId14" Type="http://schemas.openxmlformats.org/officeDocument/2006/relationships/customXml" Target="../ink/ink664.xml"/><Relationship Id="rId35" Type="http://schemas.openxmlformats.org/officeDocument/2006/relationships/image" Target="../media/image1388.png"/><Relationship Id="rId56" Type="http://schemas.openxmlformats.org/officeDocument/2006/relationships/customXml" Target="../ink/ink685.xml"/><Relationship Id="rId77" Type="http://schemas.openxmlformats.org/officeDocument/2006/relationships/image" Target="../media/image1409.png"/><Relationship Id="rId100" Type="http://schemas.openxmlformats.org/officeDocument/2006/relationships/customXml" Target="../ink/ink707.xml"/><Relationship Id="rId338" Type="http://schemas.openxmlformats.org/officeDocument/2006/relationships/customXml" Target="../ink/ink790.xml"/><Relationship Id="rId8" Type="http://schemas.openxmlformats.org/officeDocument/2006/relationships/customXml" Target="../ink/ink661.xml"/><Relationship Id="rId98" Type="http://schemas.openxmlformats.org/officeDocument/2006/relationships/customXml" Target="../ink/ink706.xml"/><Relationship Id="rId121" Type="http://schemas.openxmlformats.org/officeDocument/2006/relationships/image" Target="../media/image1431.png"/><Relationship Id="rId142" Type="http://schemas.openxmlformats.org/officeDocument/2006/relationships/customXml" Target="../ink/ink728.xml"/><Relationship Id="rId163" Type="http://schemas.openxmlformats.org/officeDocument/2006/relationships/image" Target="../media/image1452.png"/><Relationship Id="rId184" Type="http://schemas.openxmlformats.org/officeDocument/2006/relationships/customXml" Target="../ink/ink749.xml"/><Relationship Id="rId219" Type="http://schemas.openxmlformats.org/officeDocument/2006/relationships/image" Target="../media/image1480.png"/><Relationship Id="rId230" Type="http://schemas.openxmlformats.org/officeDocument/2006/relationships/customXml" Target="../ink/ink769.xml"/><Relationship Id="rId251" Type="http://schemas.openxmlformats.org/officeDocument/2006/relationships/image" Target="../media/image1496.png"/><Relationship Id="rId25" Type="http://schemas.openxmlformats.org/officeDocument/2006/relationships/image" Target="../media/image1383.png"/><Relationship Id="rId46" Type="http://schemas.openxmlformats.org/officeDocument/2006/relationships/customXml" Target="../ink/ink680.xml"/><Relationship Id="rId67" Type="http://schemas.openxmlformats.org/officeDocument/2006/relationships/image" Target="../media/image1404.png"/><Relationship Id="rId328" Type="http://schemas.openxmlformats.org/officeDocument/2006/relationships/customXml" Target="../ink/ink780.xml"/><Relationship Id="rId293" Type="http://schemas.openxmlformats.org/officeDocument/2006/relationships/image" Target="../media/image1517.png"/><Relationship Id="rId349" Type="http://schemas.openxmlformats.org/officeDocument/2006/relationships/image" Target="../media/image477.png"/><Relationship Id="rId88" Type="http://schemas.openxmlformats.org/officeDocument/2006/relationships/customXml" Target="../ink/ink701.xml"/><Relationship Id="rId111" Type="http://schemas.openxmlformats.org/officeDocument/2006/relationships/image" Target="../media/image1426.png"/><Relationship Id="rId132" Type="http://schemas.openxmlformats.org/officeDocument/2006/relationships/customXml" Target="../ink/ink723.xml"/><Relationship Id="rId153" Type="http://schemas.openxmlformats.org/officeDocument/2006/relationships/image" Target="../media/image1447.png"/><Relationship Id="rId174" Type="http://schemas.openxmlformats.org/officeDocument/2006/relationships/customXml" Target="../ink/ink744.xml"/><Relationship Id="rId195" Type="http://schemas.openxmlformats.org/officeDocument/2006/relationships/customXml" Target="../ink/ink754.xml"/><Relationship Id="rId209" Type="http://schemas.openxmlformats.org/officeDocument/2006/relationships/image" Target="../media/image1475.png"/><Relationship Id="rId220" Type="http://schemas.openxmlformats.org/officeDocument/2006/relationships/customXml" Target="../ink/ink764.xml"/><Relationship Id="rId241" Type="http://schemas.openxmlformats.org/officeDocument/2006/relationships/image" Target="../media/image1491.png"/><Relationship Id="rId15" Type="http://schemas.openxmlformats.org/officeDocument/2006/relationships/image" Target="../media/image1378.png"/><Relationship Id="rId36" Type="http://schemas.openxmlformats.org/officeDocument/2006/relationships/customXml" Target="../ink/ink675.xml"/><Relationship Id="rId57" Type="http://schemas.openxmlformats.org/officeDocument/2006/relationships/image" Target="../media/image1399.png"/><Relationship Id="rId339" Type="http://schemas.openxmlformats.org/officeDocument/2006/relationships/customXml" Target="../ink/ink791.xml"/><Relationship Id="rId283" Type="http://schemas.openxmlformats.org/officeDocument/2006/relationships/image" Target="../media/image1512.png"/><Relationship Id="rId78" Type="http://schemas.openxmlformats.org/officeDocument/2006/relationships/customXml" Target="../ink/ink696.xml"/><Relationship Id="rId99" Type="http://schemas.openxmlformats.org/officeDocument/2006/relationships/image" Target="../media/image366.png"/><Relationship Id="rId101" Type="http://schemas.openxmlformats.org/officeDocument/2006/relationships/image" Target="../media/image1421.png"/><Relationship Id="rId122" Type="http://schemas.openxmlformats.org/officeDocument/2006/relationships/customXml" Target="../ink/ink718.xml"/><Relationship Id="rId143" Type="http://schemas.openxmlformats.org/officeDocument/2006/relationships/image" Target="../media/image1442.png"/><Relationship Id="rId164" Type="http://schemas.openxmlformats.org/officeDocument/2006/relationships/customXml" Target="../ink/ink739.xml"/><Relationship Id="rId185" Type="http://schemas.openxmlformats.org/officeDocument/2006/relationships/image" Target="../media/image1463.png"/><Relationship Id="rId350" Type="http://schemas.openxmlformats.org/officeDocument/2006/relationships/image" Target="../media/image79.png"/><Relationship Id="rId9" Type="http://schemas.openxmlformats.org/officeDocument/2006/relationships/image" Target="../media/image1375.png"/><Relationship Id="rId210" Type="http://schemas.openxmlformats.org/officeDocument/2006/relationships/customXml" Target="../ink/ink759.xml"/><Relationship Id="rId26" Type="http://schemas.openxmlformats.org/officeDocument/2006/relationships/customXml" Target="../ink/ink670.xml"/><Relationship Id="rId231" Type="http://schemas.openxmlformats.org/officeDocument/2006/relationships/image" Target="../media/image1486.png"/><Relationship Id="rId329" Type="http://schemas.openxmlformats.org/officeDocument/2006/relationships/customXml" Target="../ink/ink781.xml"/><Relationship Id="rId273" Type="http://schemas.openxmlformats.org/officeDocument/2006/relationships/image" Target="../media/image1507.png"/><Relationship Id="rId47" Type="http://schemas.openxmlformats.org/officeDocument/2006/relationships/image" Target="../media/image1394.png"/><Relationship Id="rId68" Type="http://schemas.openxmlformats.org/officeDocument/2006/relationships/customXml" Target="../ink/ink691.xml"/><Relationship Id="rId89" Type="http://schemas.openxmlformats.org/officeDocument/2006/relationships/image" Target="../media/image1415.png"/><Relationship Id="rId112" Type="http://schemas.openxmlformats.org/officeDocument/2006/relationships/customXml" Target="../ink/ink713.xml"/><Relationship Id="rId133" Type="http://schemas.openxmlformats.org/officeDocument/2006/relationships/image" Target="../media/image1437.png"/><Relationship Id="rId154" Type="http://schemas.openxmlformats.org/officeDocument/2006/relationships/customXml" Target="../ink/ink734.xml"/><Relationship Id="rId175" Type="http://schemas.openxmlformats.org/officeDocument/2006/relationships/image" Target="../media/image1458.png"/><Relationship Id="rId340" Type="http://schemas.openxmlformats.org/officeDocument/2006/relationships/customXml" Target="../ink/ink792.xml"/><Relationship Id="rId196" Type="http://schemas.openxmlformats.org/officeDocument/2006/relationships/image" Target="../media/image1468.png"/><Relationship Id="rId200" Type="http://schemas.openxmlformats.org/officeDocument/2006/relationships/image" Target="../media/image1470.png"/><Relationship Id="rId16" Type="http://schemas.openxmlformats.org/officeDocument/2006/relationships/customXml" Target="../ink/ink665.xml"/><Relationship Id="rId221" Type="http://schemas.openxmlformats.org/officeDocument/2006/relationships/image" Target="../media/image1481.png"/><Relationship Id="rId263" Type="http://schemas.openxmlformats.org/officeDocument/2006/relationships/image" Target="../media/image1502.png"/><Relationship Id="rId37" Type="http://schemas.openxmlformats.org/officeDocument/2006/relationships/image" Target="../media/image1389.png"/><Relationship Id="rId58" Type="http://schemas.openxmlformats.org/officeDocument/2006/relationships/customXml" Target="../ink/ink686.xml"/><Relationship Id="rId79" Type="http://schemas.openxmlformats.org/officeDocument/2006/relationships/image" Target="../media/image1410.png"/><Relationship Id="rId102" Type="http://schemas.openxmlformats.org/officeDocument/2006/relationships/customXml" Target="../ink/ink708.xml"/><Relationship Id="rId123" Type="http://schemas.openxmlformats.org/officeDocument/2006/relationships/image" Target="../media/image1432.png"/><Relationship Id="rId144" Type="http://schemas.openxmlformats.org/officeDocument/2006/relationships/customXml" Target="../ink/ink729.xml"/><Relationship Id="rId330" Type="http://schemas.openxmlformats.org/officeDocument/2006/relationships/customXml" Target="../ink/ink782.xml"/><Relationship Id="rId90" Type="http://schemas.openxmlformats.org/officeDocument/2006/relationships/customXml" Target="../ink/ink702.xml"/><Relationship Id="rId165" Type="http://schemas.openxmlformats.org/officeDocument/2006/relationships/image" Target="../media/image1453.png"/><Relationship Id="rId186" Type="http://schemas.openxmlformats.org/officeDocument/2006/relationships/customXml" Target="../ink/ink750.xml"/><Relationship Id="rId351" Type="http://schemas.openxmlformats.org/officeDocument/2006/relationships/customXml" Target="../ink/ink801.xml"/><Relationship Id="rId211" Type="http://schemas.openxmlformats.org/officeDocument/2006/relationships/image" Target="../media/image1476.png"/><Relationship Id="rId232" Type="http://schemas.openxmlformats.org/officeDocument/2006/relationships/customXml" Target="../ink/ink770.xml"/><Relationship Id="rId253" Type="http://schemas.openxmlformats.org/officeDocument/2006/relationships/image" Target="../media/image1497.png"/><Relationship Id="rId295" Type="http://schemas.openxmlformats.org/officeDocument/2006/relationships/image" Target="../media/image1518.png"/><Relationship Id="rId27" Type="http://schemas.openxmlformats.org/officeDocument/2006/relationships/image" Target="../media/image1384.png"/><Relationship Id="rId48" Type="http://schemas.openxmlformats.org/officeDocument/2006/relationships/customXml" Target="../ink/ink681.xml"/><Relationship Id="rId69" Type="http://schemas.openxmlformats.org/officeDocument/2006/relationships/image" Target="../media/image1405.png"/><Relationship Id="rId113" Type="http://schemas.openxmlformats.org/officeDocument/2006/relationships/image" Target="../media/image1427.png"/><Relationship Id="rId134" Type="http://schemas.openxmlformats.org/officeDocument/2006/relationships/customXml" Target="../ink/ink724.xml"/><Relationship Id="rId320" Type="http://schemas.openxmlformats.org/officeDocument/2006/relationships/image" Target="../media/image441.png"/><Relationship Id="rId80" Type="http://schemas.openxmlformats.org/officeDocument/2006/relationships/customXml" Target="../ink/ink697.xml"/><Relationship Id="rId155" Type="http://schemas.openxmlformats.org/officeDocument/2006/relationships/image" Target="../media/image1448.png"/><Relationship Id="rId176" Type="http://schemas.openxmlformats.org/officeDocument/2006/relationships/customXml" Target="../ink/ink745.xml"/><Relationship Id="rId197" Type="http://schemas.openxmlformats.org/officeDocument/2006/relationships/customXml" Target="../ink/ink755.xml"/><Relationship Id="rId341" Type="http://schemas.openxmlformats.org/officeDocument/2006/relationships/customXml" Target="../ink/ink793.xml"/><Relationship Id="rId201" Type="http://schemas.openxmlformats.org/officeDocument/2006/relationships/customXml" Target="../ink/ink757.xml"/><Relationship Id="rId222" Type="http://schemas.openxmlformats.org/officeDocument/2006/relationships/customXml" Target="../ink/ink765.xml"/><Relationship Id="rId243" Type="http://schemas.openxmlformats.org/officeDocument/2006/relationships/image" Target="../media/image1492.png"/><Relationship Id="rId285" Type="http://schemas.openxmlformats.org/officeDocument/2006/relationships/image" Target="../media/image1513.png"/><Relationship Id="rId17" Type="http://schemas.openxmlformats.org/officeDocument/2006/relationships/image" Target="../media/image1379.png"/><Relationship Id="rId38" Type="http://schemas.openxmlformats.org/officeDocument/2006/relationships/customXml" Target="../ink/ink676.xml"/><Relationship Id="rId59" Type="http://schemas.openxmlformats.org/officeDocument/2006/relationships/image" Target="../media/image1400.png"/><Relationship Id="rId103" Type="http://schemas.openxmlformats.org/officeDocument/2006/relationships/image" Target="../media/image1422.png"/><Relationship Id="rId124" Type="http://schemas.openxmlformats.org/officeDocument/2006/relationships/customXml" Target="../ink/ink719.xml"/><Relationship Id="rId70" Type="http://schemas.openxmlformats.org/officeDocument/2006/relationships/customXml" Target="../ink/ink692.xml"/><Relationship Id="rId91" Type="http://schemas.openxmlformats.org/officeDocument/2006/relationships/image" Target="../media/image1416.png"/><Relationship Id="rId145" Type="http://schemas.openxmlformats.org/officeDocument/2006/relationships/image" Target="../media/image1443.png"/><Relationship Id="rId166" Type="http://schemas.openxmlformats.org/officeDocument/2006/relationships/customXml" Target="../ink/ink740.xml"/><Relationship Id="rId187" Type="http://schemas.openxmlformats.org/officeDocument/2006/relationships/image" Target="../media/image1464.png"/><Relationship Id="rId331" Type="http://schemas.openxmlformats.org/officeDocument/2006/relationships/customXml" Target="../ink/ink783.xml"/><Relationship Id="rId352" Type="http://schemas.openxmlformats.org/officeDocument/2006/relationships/image" Target="../media/image57.png"/><Relationship Id="rId1" Type="http://schemas.openxmlformats.org/officeDocument/2006/relationships/slideLayout" Target="../slideLayouts/slideLayout7.xml"/><Relationship Id="rId212" Type="http://schemas.openxmlformats.org/officeDocument/2006/relationships/customXml" Target="../ink/ink760.xml"/><Relationship Id="rId233" Type="http://schemas.openxmlformats.org/officeDocument/2006/relationships/image" Target="../media/image1487.png"/><Relationship Id="rId28" Type="http://schemas.openxmlformats.org/officeDocument/2006/relationships/customXml" Target="../ink/ink671.xml"/><Relationship Id="rId49" Type="http://schemas.openxmlformats.org/officeDocument/2006/relationships/image" Target="../media/image1395.png"/><Relationship Id="rId114" Type="http://schemas.openxmlformats.org/officeDocument/2006/relationships/customXml" Target="../ink/ink714.xml"/><Relationship Id="rId275" Type="http://schemas.openxmlformats.org/officeDocument/2006/relationships/image" Target="../media/image1508.png"/><Relationship Id="rId60" Type="http://schemas.openxmlformats.org/officeDocument/2006/relationships/customXml" Target="../ink/ink687.xml"/><Relationship Id="rId81" Type="http://schemas.openxmlformats.org/officeDocument/2006/relationships/image" Target="../media/image1411.png"/><Relationship Id="rId135" Type="http://schemas.openxmlformats.org/officeDocument/2006/relationships/image" Target="../media/image1438.png"/><Relationship Id="rId156" Type="http://schemas.openxmlformats.org/officeDocument/2006/relationships/customXml" Target="../ink/ink735.xml"/><Relationship Id="rId177" Type="http://schemas.openxmlformats.org/officeDocument/2006/relationships/image" Target="../media/image1459.png"/><Relationship Id="rId198" Type="http://schemas.openxmlformats.org/officeDocument/2006/relationships/image" Target="../media/image1469.png"/><Relationship Id="rId321" Type="http://schemas.openxmlformats.org/officeDocument/2006/relationships/customXml" Target="../ink/ink774.xml"/><Relationship Id="rId342" Type="http://schemas.openxmlformats.org/officeDocument/2006/relationships/customXml" Target="../ink/ink794.xml"/><Relationship Id="rId202" Type="http://schemas.openxmlformats.org/officeDocument/2006/relationships/image" Target="../media/image1471.png"/><Relationship Id="rId223" Type="http://schemas.openxmlformats.org/officeDocument/2006/relationships/image" Target="../media/image1482.png"/><Relationship Id="rId18" Type="http://schemas.openxmlformats.org/officeDocument/2006/relationships/customXml" Target="../ink/ink666.xml"/><Relationship Id="rId39" Type="http://schemas.openxmlformats.org/officeDocument/2006/relationships/image" Target="../media/image1390.png"/><Relationship Id="rId265" Type="http://schemas.openxmlformats.org/officeDocument/2006/relationships/image" Target="../media/image1503.png"/><Relationship Id="rId50" Type="http://schemas.openxmlformats.org/officeDocument/2006/relationships/customXml" Target="../ink/ink682.xml"/><Relationship Id="rId104" Type="http://schemas.openxmlformats.org/officeDocument/2006/relationships/customXml" Target="../ink/ink709.xml"/><Relationship Id="rId125" Type="http://schemas.openxmlformats.org/officeDocument/2006/relationships/image" Target="../media/image369.png"/><Relationship Id="rId146" Type="http://schemas.openxmlformats.org/officeDocument/2006/relationships/customXml" Target="../ink/ink730.xml"/><Relationship Id="rId167" Type="http://schemas.openxmlformats.org/officeDocument/2006/relationships/image" Target="../media/image1454.png"/><Relationship Id="rId188" Type="http://schemas.openxmlformats.org/officeDocument/2006/relationships/image" Target="../media/image78.png"/><Relationship Id="rId332" Type="http://schemas.openxmlformats.org/officeDocument/2006/relationships/customXml" Target="../ink/ink784.xml"/><Relationship Id="rId353" Type="http://schemas.openxmlformats.org/officeDocument/2006/relationships/customXml" Target="../ink/ink802.xml"/><Relationship Id="rId71" Type="http://schemas.openxmlformats.org/officeDocument/2006/relationships/image" Target="../media/image365.png"/><Relationship Id="rId92" Type="http://schemas.openxmlformats.org/officeDocument/2006/relationships/customXml" Target="../ink/ink703.xml"/><Relationship Id="rId213" Type="http://schemas.openxmlformats.org/officeDocument/2006/relationships/image" Target="../media/image1477.png"/><Relationship Id="rId234" Type="http://schemas.openxmlformats.org/officeDocument/2006/relationships/customXml" Target="../ink/ink771.xml"/><Relationship Id="rId2" Type="http://schemas.openxmlformats.org/officeDocument/2006/relationships/customXml" Target="../ink/ink658.xml"/><Relationship Id="rId29" Type="http://schemas.openxmlformats.org/officeDocument/2006/relationships/image" Target="../media/image1385.png"/><Relationship Id="rId40" Type="http://schemas.openxmlformats.org/officeDocument/2006/relationships/customXml" Target="../ink/ink677.xml"/><Relationship Id="rId115" Type="http://schemas.openxmlformats.org/officeDocument/2006/relationships/image" Target="../media/image1428.png"/><Relationship Id="rId136" Type="http://schemas.openxmlformats.org/officeDocument/2006/relationships/customXml" Target="../ink/ink725.xml"/><Relationship Id="rId157" Type="http://schemas.openxmlformats.org/officeDocument/2006/relationships/image" Target="../media/image1449.png"/><Relationship Id="rId178" Type="http://schemas.openxmlformats.org/officeDocument/2006/relationships/customXml" Target="../ink/ink746.xml"/><Relationship Id="rId322" Type="http://schemas.openxmlformats.org/officeDocument/2006/relationships/image" Target="../media/image474.png"/><Relationship Id="rId343" Type="http://schemas.openxmlformats.org/officeDocument/2006/relationships/customXml" Target="../ink/ink795.xml"/><Relationship Id="rId61" Type="http://schemas.openxmlformats.org/officeDocument/2006/relationships/image" Target="../media/image1401.png"/><Relationship Id="rId82" Type="http://schemas.openxmlformats.org/officeDocument/2006/relationships/customXml" Target="../ink/ink698.xml"/><Relationship Id="rId199" Type="http://schemas.openxmlformats.org/officeDocument/2006/relationships/customXml" Target="../ink/ink756.xml"/><Relationship Id="rId203" Type="http://schemas.openxmlformats.org/officeDocument/2006/relationships/customXml" Target="../ink/ink758.xml"/><Relationship Id="rId19" Type="http://schemas.openxmlformats.org/officeDocument/2006/relationships/image" Target="../media/image1380.png"/><Relationship Id="rId224" Type="http://schemas.openxmlformats.org/officeDocument/2006/relationships/customXml" Target="../ink/ink766.xml"/><Relationship Id="rId245" Type="http://schemas.openxmlformats.org/officeDocument/2006/relationships/image" Target="../media/image1493.png"/><Relationship Id="rId287" Type="http://schemas.openxmlformats.org/officeDocument/2006/relationships/image" Target="../media/image1514.png"/><Relationship Id="rId30" Type="http://schemas.openxmlformats.org/officeDocument/2006/relationships/customXml" Target="../ink/ink672.xml"/><Relationship Id="rId105" Type="http://schemas.openxmlformats.org/officeDocument/2006/relationships/image" Target="../media/image1423.png"/><Relationship Id="rId126" Type="http://schemas.openxmlformats.org/officeDocument/2006/relationships/customXml" Target="../ink/ink720.xml"/><Relationship Id="rId147" Type="http://schemas.openxmlformats.org/officeDocument/2006/relationships/image" Target="../media/image1444.png"/><Relationship Id="rId168" Type="http://schemas.openxmlformats.org/officeDocument/2006/relationships/customXml" Target="../ink/ink741.xml"/><Relationship Id="rId333" Type="http://schemas.openxmlformats.org/officeDocument/2006/relationships/customXml" Target="../ink/ink785.xml"/><Relationship Id="rId354" Type="http://schemas.openxmlformats.org/officeDocument/2006/relationships/image" Target="../media/image58.png"/><Relationship Id="rId51" Type="http://schemas.openxmlformats.org/officeDocument/2006/relationships/image" Target="../media/image1396.png"/><Relationship Id="rId72" Type="http://schemas.openxmlformats.org/officeDocument/2006/relationships/customXml" Target="../ink/ink693.xml"/><Relationship Id="rId93" Type="http://schemas.openxmlformats.org/officeDocument/2006/relationships/image" Target="../media/image1417.png"/><Relationship Id="rId189" Type="http://schemas.openxmlformats.org/officeDocument/2006/relationships/customXml" Target="../ink/ink751.xml"/><Relationship Id="rId3" Type="http://schemas.openxmlformats.org/officeDocument/2006/relationships/image" Target="../media/image1372.png"/><Relationship Id="rId214" Type="http://schemas.openxmlformats.org/officeDocument/2006/relationships/customXml" Target="../ink/ink761.xml"/><Relationship Id="rId235" Type="http://schemas.openxmlformats.org/officeDocument/2006/relationships/image" Target="../media/image1488.png"/><Relationship Id="rId277" Type="http://schemas.openxmlformats.org/officeDocument/2006/relationships/image" Target="../media/image1509.png"/><Relationship Id="rId116" Type="http://schemas.openxmlformats.org/officeDocument/2006/relationships/customXml" Target="../ink/ink715.xml"/><Relationship Id="rId137" Type="http://schemas.openxmlformats.org/officeDocument/2006/relationships/image" Target="../media/image1439.png"/><Relationship Id="rId158" Type="http://schemas.openxmlformats.org/officeDocument/2006/relationships/customXml" Target="../ink/ink736.xml"/><Relationship Id="rId323" Type="http://schemas.openxmlformats.org/officeDocument/2006/relationships/customXml" Target="../ink/ink775.xml"/><Relationship Id="rId344" Type="http://schemas.openxmlformats.org/officeDocument/2006/relationships/customXml" Target="../ink/ink796.xml"/><Relationship Id="rId20" Type="http://schemas.openxmlformats.org/officeDocument/2006/relationships/customXml" Target="../ink/ink667.xml"/><Relationship Id="rId41" Type="http://schemas.openxmlformats.org/officeDocument/2006/relationships/image" Target="../media/image1391.png"/><Relationship Id="rId62" Type="http://schemas.openxmlformats.org/officeDocument/2006/relationships/customXml" Target="../ink/ink688.xml"/><Relationship Id="rId83" Type="http://schemas.openxmlformats.org/officeDocument/2006/relationships/image" Target="../media/image1412.png"/><Relationship Id="rId179" Type="http://schemas.openxmlformats.org/officeDocument/2006/relationships/image" Target="../media/image1460.png"/><Relationship Id="rId190" Type="http://schemas.openxmlformats.org/officeDocument/2006/relationships/image" Target="../media/image1465.png"/><Relationship Id="rId225" Type="http://schemas.openxmlformats.org/officeDocument/2006/relationships/image" Target="../media/image1483.png"/><Relationship Id="rId267" Type="http://schemas.openxmlformats.org/officeDocument/2006/relationships/image" Target="../media/image1504.png"/><Relationship Id="rId106" Type="http://schemas.openxmlformats.org/officeDocument/2006/relationships/customXml" Target="../ink/ink710.xml"/><Relationship Id="rId127" Type="http://schemas.openxmlformats.org/officeDocument/2006/relationships/image" Target="../media/image1434.png"/><Relationship Id="rId10" Type="http://schemas.openxmlformats.org/officeDocument/2006/relationships/customXml" Target="../ink/ink662.xml"/><Relationship Id="rId31" Type="http://schemas.openxmlformats.org/officeDocument/2006/relationships/image" Target="../media/image1386.png"/><Relationship Id="rId52" Type="http://schemas.openxmlformats.org/officeDocument/2006/relationships/customXml" Target="../ink/ink683.xml"/><Relationship Id="rId73" Type="http://schemas.openxmlformats.org/officeDocument/2006/relationships/image" Target="../media/image1407.png"/><Relationship Id="rId94" Type="http://schemas.openxmlformats.org/officeDocument/2006/relationships/customXml" Target="../ink/ink704.xml"/><Relationship Id="rId148" Type="http://schemas.openxmlformats.org/officeDocument/2006/relationships/customXml" Target="../ink/ink731.xml"/><Relationship Id="rId169" Type="http://schemas.openxmlformats.org/officeDocument/2006/relationships/image" Target="../media/image1455.png"/><Relationship Id="rId334" Type="http://schemas.openxmlformats.org/officeDocument/2006/relationships/customXml" Target="../ink/ink786.xml"/><Relationship Id="rId355" Type="http://schemas.openxmlformats.org/officeDocument/2006/relationships/customXml" Target="../ink/ink803.xml"/><Relationship Id="rId4" Type="http://schemas.openxmlformats.org/officeDocument/2006/relationships/customXml" Target="../ink/ink659.xml"/><Relationship Id="rId180" Type="http://schemas.openxmlformats.org/officeDocument/2006/relationships/customXml" Target="../ink/ink747.xml"/><Relationship Id="rId215" Type="http://schemas.openxmlformats.org/officeDocument/2006/relationships/image" Target="../media/image1478.png"/><Relationship Id="rId236" Type="http://schemas.openxmlformats.org/officeDocument/2006/relationships/customXml" Target="../ink/ink772.xml"/><Relationship Id="rId42" Type="http://schemas.openxmlformats.org/officeDocument/2006/relationships/customXml" Target="../ink/ink678.xml"/><Relationship Id="rId84" Type="http://schemas.openxmlformats.org/officeDocument/2006/relationships/customXml" Target="../ink/ink699.xml"/><Relationship Id="rId138" Type="http://schemas.openxmlformats.org/officeDocument/2006/relationships/customXml" Target="../ink/ink726.xml"/><Relationship Id="rId345" Type="http://schemas.openxmlformats.org/officeDocument/2006/relationships/customXml" Target="../ink/ink797.xml"/><Relationship Id="rId191" Type="http://schemas.openxmlformats.org/officeDocument/2006/relationships/customXml" Target="../ink/ink752.xml"/><Relationship Id="rId247" Type="http://schemas.openxmlformats.org/officeDocument/2006/relationships/image" Target="../media/image1494.png"/><Relationship Id="rId107" Type="http://schemas.openxmlformats.org/officeDocument/2006/relationships/image" Target="../media/image1424.png"/><Relationship Id="rId289" Type="http://schemas.openxmlformats.org/officeDocument/2006/relationships/image" Target="../media/image1515.png"/><Relationship Id="rId11" Type="http://schemas.openxmlformats.org/officeDocument/2006/relationships/image" Target="../media/image1376.png"/><Relationship Id="rId53" Type="http://schemas.openxmlformats.org/officeDocument/2006/relationships/image" Target="../media/image1397.png"/><Relationship Id="rId149" Type="http://schemas.openxmlformats.org/officeDocument/2006/relationships/image" Target="../media/image1445.png"/><Relationship Id="rId356" Type="http://schemas.openxmlformats.org/officeDocument/2006/relationships/image" Target="../media/image59.png"/><Relationship Id="rId95" Type="http://schemas.openxmlformats.org/officeDocument/2006/relationships/image" Target="../media/image1418.png"/><Relationship Id="rId160" Type="http://schemas.openxmlformats.org/officeDocument/2006/relationships/customXml" Target="../ink/ink737.xml"/><Relationship Id="rId216" Type="http://schemas.openxmlformats.org/officeDocument/2006/relationships/customXml" Target="../ink/ink762.xml"/><Relationship Id="rId22" Type="http://schemas.openxmlformats.org/officeDocument/2006/relationships/customXml" Target="../ink/ink668.xml"/><Relationship Id="rId64" Type="http://schemas.openxmlformats.org/officeDocument/2006/relationships/customXml" Target="../ink/ink689.xml"/><Relationship Id="rId118" Type="http://schemas.openxmlformats.org/officeDocument/2006/relationships/customXml" Target="../ink/ink716.xml"/><Relationship Id="rId325" Type="http://schemas.openxmlformats.org/officeDocument/2006/relationships/customXml" Target="../ink/ink777.xml"/><Relationship Id="rId171" Type="http://schemas.openxmlformats.org/officeDocument/2006/relationships/image" Target="../media/image1456.png"/><Relationship Id="rId227" Type="http://schemas.openxmlformats.org/officeDocument/2006/relationships/image" Target="../media/image1484.png"/><Relationship Id="rId269" Type="http://schemas.openxmlformats.org/officeDocument/2006/relationships/image" Target="../media/image1505.png"/><Relationship Id="rId33" Type="http://schemas.openxmlformats.org/officeDocument/2006/relationships/image" Target="../media/image1387.png"/><Relationship Id="rId129" Type="http://schemas.openxmlformats.org/officeDocument/2006/relationships/image" Target="../media/image1435.png"/><Relationship Id="rId336" Type="http://schemas.openxmlformats.org/officeDocument/2006/relationships/customXml" Target="../ink/ink788.xml"/></Relationships>
</file>

<file path=ppt/slides/_rels/slide9.xml.rels><?xml version="1.0" encoding="UTF-8" standalone="yes"?>
<Relationships xmlns="http://schemas.openxmlformats.org/package/2006/relationships"><Relationship Id="rId13" Type="http://schemas.openxmlformats.org/officeDocument/2006/relationships/image" Target="../media/image1525.png"/><Relationship Id="rId18" Type="http://schemas.openxmlformats.org/officeDocument/2006/relationships/customXml" Target="../ink/ink813.xml"/><Relationship Id="rId26" Type="http://schemas.openxmlformats.org/officeDocument/2006/relationships/customXml" Target="../ink/ink817.xml"/><Relationship Id="rId3" Type="http://schemas.openxmlformats.org/officeDocument/2006/relationships/image" Target="../media/image1520.png"/><Relationship Id="rId21" Type="http://schemas.openxmlformats.org/officeDocument/2006/relationships/image" Target="../media/image1529.png"/><Relationship Id="rId34" Type="http://schemas.openxmlformats.org/officeDocument/2006/relationships/image" Target="../media/image27210.png"/><Relationship Id="rId7" Type="http://schemas.openxmlformats.org/officeDocument/2006/relationships/image" Target="../media/image1522.png"/><Relationship Id="rId12" Type="http://schemas.openxmlformats.org/officeDocument/2006/relationships/customXml" Target="../ink/ink810.xml"/><Relationship Id="rId17" Type="http://schemas.openxmlformats.org/officeDocument/2006/relationships/image" Target="../media/image1527.png"/><Relationship Id="rId25" Type="http://schemas.openxmlformats.org/officeDocument/2006/relationships/image" Target="../media/image1531.png"/><Relationship Id="rId33" Type="http://schemas.openxmlformats.org/officeDocument/2006/relationships/image" Target="../media/image1535.png"/><Relationship Id="rId2" Type="http://schemas.openxmlformats.org/officeDocument/2006/relationships/customXml" Target="../ink/ink805.xml"/><Relationship Id="rId16" Type="http://schemas.openxmlformats.org/officeDocument/2006/relationships/customXml" Target="../ink/ink812.xml"/><Relationship Id="rId20" Type="http://schemas.openxmlformats.org/officeDocument/2006/relationships/customXml" Target="../ink/ink814.xml"/><Relationship Id="rId29" Type="http://schemas.openxmlformats.org/officeDocument/2006/relationships/image" Target="../media/image1533.png"/><Relationship Id="rId1" Type="http://schemas.openxmlformats.org/officeDocument/2006/relationships/slideLayout" Target="../slideLayouts/slideLayout7.xml"/><Relationship Id="rId6" Type="http://schemas.openxmlformats.org/officeDocument/2006/relationships/customXml" Target="../ink/ink807.xml"/><Relationship Id="rId11" Type="http://schemas.openxmlformats.org/officeDocument/2006/relationships/image" Target="../media/image1524.png"/><Relationship Id="rId24" Type="http://schemas.openxmlformats.org/officeDocument/2006/relationships/customXml" Target="../ink/ink816.xml"/><Relationship Id="rId32" Type="http://schemas.openxmlformats.org/officeDocument/2006/relationships/customXml" Target="../ink/ink820.xml"/><Relationship Id="rId5" Type="http://schemas.openxmlformats.org/officeDocument/2006/relationships/image" Target="../media/image1521.png"/><Relationship Id="rId15" Type="http://schemas.openxmlformats.org/officeDocument/2006/relationships/image" Target="../media/image1526.png"/><Relationship Id="rId23" Type="http://schemas.openxmlformats.org/officeDocument/2006/relationships/image" Target="../media/image1530.png"/><Relationship Id="rId28" Type="http://schemas.openxmlformats.org/officeDocument/2006/relationships/customXml" Target="../ink/ink818.xml"/><Relationship Id="rId10" Type="http://schemas.openxmlformats.org/officeDocument/2006/relationships/customXml" Target="../ink/ink809.xml"/><Relationship Id="rId19" Type="http://schemas.openxmlformats.org/officeDocument/2006/relationships/image" Target="../media/image1528.png"/><Relationship Id="rId31" Type="http://schemas.openxmlformats.org/officeDocument/2006/relationships/image" Target="../media/image1534.png"/><Relationship Id="rId4" Type="http://schemas.openxmlformats.org/officeDocument/2006/relationships/customXml" Target="../ink/ink806.xml"/><Relationship Id="rId9" Type="http://schemas.openxmlformats.org/officeDocument/2006/relationships/image" Target="../media/image1523.png"/><Relationship Id="rId14" Type="http://schemas.openxmlformats.org/officeDocument/2006/relationships/customXml" Target="../ink/ink811.xml"/><Relationship Id="rId22" Type="http://schemas.openxmlformats.org/officeDocument/2006/relationships/customXml" Target="../ink/ink815.xml"/><Relationship Id="rId27" Type="http://schemas.openxmlformats.org/officeDocument/2006/relationships/image" Target="../media/image1532.png"/><Relationship Id="rId30" Type="http://schemas.openxmlformats.org/officeDocument/2006/relationships/customXml" Target="../ink/ink819.xml"/><Relationship Id="rId8" Type="http://schemas.openxmlformats.org/officeDocument/2006/relationships/customXml" Target="../ink/ink80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1FC42F1-BF90-2303-86BA-93CF34F19EF3}"/>
              </a:ext>
            </a:extLst>
          </p:cNvPr>
          <p:cNvSpPr txBox="1"/>
          <p:nvPr/>
        </p:nvSpPr>
        <p:spPr>
          <a:xfrm>
            <a:off x="1991544" y="333375"/>
            <a:ext cx="8280920" cy="954107"/>
          </a:xfrm>
          <a:prstGeom prst="rect">
            <a:avLst/>
          </a:prstGeom>
          <a:noFill/>
        </p:spPr>
        <p:txBody>
          <a:bodyPr wrap="square" rtlCol="0">
            <a:spAutoFit/>
          </a:bodyPr>
          <a:lstStyle/>
          <a:p>
            <a:pPr algn="ctr"/>
            <a:r>
              <a:rPr lang="en-US" sz="2800" b="1" dirty="0">
                <a:solidFill>
                  <a:schemeClr val="accent1"/>
                </a:solidFill>
              </a:rPr>
              <a:t>The granularity of emergent gravity: </a:t>
            </a:r>
          </a:p>
          <a:p>
            <a:pPr algn="ctr"/>
            <a:r>
              <a:rPr lang="en-US" sz="2800" b="1" dirty="0">
                <a:solidFill>
                  <a:schemeClr val="accent1"/>
                </a:solidFill>
              </a:rPr>
              <a:t>case study of 2D string theory</a:t>
            </a:r>
          </a:p>
        </p:txBody>
      </p:sp>
      <p:sp>
        <p:nvSpPr>
          <p:cNvPr id="3" name="TextBox 2">
            <a:extLst>
              <a:ext uri="{FF2B5EF4-FFF2-40B4-BE49-F238E27FC236}">
                <a16:creationId xmlns:a16="http://schemas.microsoft.com/office/drawing/2014/main" id="{65FED2B4-89AB-C8A2-B640-6541CDAF9EA6}"/>
              </a:ext>
            </a:extLst>
          </p:cNvPr>
          <p:cNvSpPr txBox="1"/>
          <p:nvPr/>
        </p:nvSpPr>
        <p:spPr>
          <a:xfrm>
            <a:off x="4655840" y="1628800"/>
            <a:ext cx="2808312" cy="369332"/>
          </a:xfrm>
          <a:prstGeom prst="rect">
            <a:avLst/>
          </a:prstGeom>
          <a:noFill/>
        </p:spPr>
        <p:txBody>
          <a:bodyPr wrap="square" rtlCol="0">
            <a:spAutoFit/>
          </a:bodyPr>
          <a:lstStyle/>
          <a:p>
            <a:pPr algn="ctr"/>
            <a:r>
              <a:rPr lang="en-US" dirty="0"/>
              <a:t>Gautam Mandal, TIFR</a:t>
            </a:r>
          </a:p>
        </p:txBody>
      </p:sp>
      <p:sp>
        <p:nvSpPr>
          <p:cNvPr id="4" name="TextBox 3">
            <a:extLst>
              <a:ext uri="{FF2B5EF4-FFF2-40B4-BE49-F238E27FC236}">
                <a16:creationId xmlns:a16="http://schemas.microsoft.com/office/drawing/2014/main" id="{944E0638-9DC3-7FD4-A809-D4837A5B87BE}"/>
              </a:ext>
            </a:extLst>
          </p:cNvPr>
          <p:cNvSpPr txBox="1"/>
          <p:nvPr/>
        </p:nvSpPr>
        <p:spPr>
          <a:xfrm>
            <a:off x="335360" y="3933056"/>
            <a:ext cx="11593287" cy="2031325"/>
          </a:xfrm>
          <a:prstGeom prst="rect">
            <a:avLst/>
          </a:prstGeom>
          <a:noFill/>
        </p:spPr>
        <p:txBody>
          <a:bodyPr wrap="square" rtlCol="0">
            <a:spAutoFit/>
          </a:bodyPr>
          <a:lstStyle/>
          <a:p>
            <a:r>
              <a:rPr lang="en-IN" dirty="0"/>
              <a:t>w/ Ajay Mohan </a:t>
            </a:r>
            <a:r>
              <a:rPr lang="en-IN" dirty="0">
                <a:hlinkClick r:id="rId2"/>
              </a:rPr>
              <a:t>https://arxiv.org/abs/2406.07629</a:t>
            </a:r>
            <a:r>
              <a:rPr lang="en-IN" dirty="0"/>
              <a:t>  (</a:t>
            </a:r>
            <a:r>
              <a:rPr lang="en-IN" u="sng" dirty="0">
                <a:solidFill>
                  <a:schemeClr val="accent1"/>
                </a:solidFill>
              </a:rPr>
              <a:t>JHEP 2025)</a:t>
            </a:r>
          </a:p>
          <a:p>
            <a:r>
              <a:rPr lang="en-IN" dirty="0"/>
              <a:t>w/ </a:t>
            </a:r>
            <a:r>
              <a:rPr lang="en-IN" dirty="0" err="1"/>
              <a:t>Adwait</a:t>
            </a:r>
            <a:r>
              <a:rPr lang="en-IN" dirty="0"/>
              <a:t> Gaikwad, Ajay Mohan (in progress)</a:t>
            </a:r>
          </a:p>
          <a:p>
            <a:r>
              <a:rPr lang="en-IN" dirty="0"/>
              <a:t>w/ </a:t>
            </a:r>
            <a:r>
              <a:rPr lang="en-IN" dirty="0" err="1"/>
              <a:t>Nemani</a:t>
            </a:r>
            <a:r>
              <a:rPr lang="en-IN" dirty="0"/>
              <a:t> Suryanarayana (in progress)</a:t>
            </a:r>
          </a:p>
          <a:p>
            <a:r>
              <a:rPr lang="en-IN" dirty="0"/>
              <a:t>w/ </a:t>
            </a:r>
            <a:r>
              <a:rPr lang="en-IN" dirty="0" err="1"/>
              <a:t>Rushikesh</a:t>
            </a:r>
            <a:r>
              <a:rPr lang="en-IN" dirty="0"/>
              <a:t> </a:t>
            </a:r>
            <a:r>
              <a:rPr lang="en-IN" dirty="0" err="1"/>
              <a:t>Suroshe</a:t>
            </a:r>
            <a:r>
              <a:rPr lang="en-IN" dirty="0"/>
              <a:t>, </a:t>
            </a:r>
            <a:r>
              <a:rPr lang="en-IN" dirty="0" err="1"/>
              <a:t>Sanjaye</a:t>
            </a:r>
            <a:r>
              <a:rPr lang="en-IN" dirty="0"/>
              <a:t> Ramgoolam (in progress) </a:t>
            </a:r>
          </a:p>
          <a:p>
            <a:endParaRPr lang="en-IN" dirty="0"/>
          </a:p>
          <a:p>
            <a:r>
              <a:rPr lang="en-IN" dirty="0"/>
              <a:t>Earlier: with</a:t>
            </a:r>
          </a:p>
          <a:p>
            <a:r>
              <a:rPr lang="en-IN" dirty="0" err="1">
                <a:effectLst/>
              </a:rPr>
              <a:t>Avinash</a:t>
            </a:r>
            <a:r>
              <a:rPr lang="en-IN" dirty="0">
                <a:effectLst/>
              </a:rPr>
              <a:t> Dhar, </a:t>
            </a:r>
            <a:r>
              <a:rPr lang="en-IN" dirty="0" err="1"/>
              <a:t>Anirvan</a:t>
            </a:r>
            <a:r>
              <a:rPr lang="en-IN" dirty="0"/>
              <a:t> Sengupta, </a:t>
            </a:r>
            <a:r>
              <a:rPr lang="en-IN" dirty="0" err="1"/>
              <a:t>Nemani</a:t>
            </a:r>
            <a:r>
              <a:rPr lang="en-IN" dirty="0"/>
              <a:t> Suryanarayana, </a:t>
            </a:r>
            <a:r>
              <a:rPr lang="en-IN" dirty="0" err="1">
                <a:effectLst/>
              </a:rPr>
              <a:t>Spenta</a:t>
            </a:r>
            <a:r>
              <a:rPr lang="en-IN" dirty="0">
                <a:effectLst/>
              </a:rPr>
              <a:t> Wadia.</a:t>
            </a:r>
          </a:p>
        </p:txBody>
      </p:sp>
      <p:sp>
        <p:nvSpPr>
          <p:cNvPr id="5" name="TextBox 4">
            <a:extLst>
              <a:ext uri="{FF2B5EF4-FFF2-40B4-BE49-F238E27FC236}">
                <a16:creationId xmlns:a16="http://schemas.microsoft.com/office/drawing/2014/main" id="{E387A5FE-C78F-4C9B-6966-70A949F4A6BD}"/>
              </a:ext>
            </a:extLst>
          </p:cNvPr>
          <p:cNvSpPr txBox="1"/>
          <p:nvPr/>
        </p:nvSpPr>
        <p:spPr>
          <a:xfrm>
            <a:off x="3863752" y="2420888"/>
            <a:ext cx="5040560" cy="1200329"/>
          </a:xfrm>
          <a:prstGeom prst="rect">
            <a:avLst/>
          </a:prstGeom>
          <a:noFill/>
        </p:spPr>
        <p:txBody>
          <a:bodyPr wrap="square" rtlCol="0">
            <a:spAutoFit/>
          </a:bodyPr>
          <a:lstStyle/>
          <a:p>
            <a:pPr algn="ctr"/>
            <a:r>
              <a:rPr lang="en-IN" b="1" i="0" u="none" strike="noStrike" dirty="0">
                <a:solidFill>
                  <a:schemeClr val="accent1"/>
                </a:solidFill>
                <a:effectLst/>
                <a:latin typeface="Arial" panose="020B0604020202020204" pitchFamily="34" charset="0"/>
              </a:rPr>
              <a:t>“Black Hole Information in Holography and String Theory”</a:t>
            </a:r>
          </a:p>
          <a:p>
            <a:pPr algn="ctr"/>
            <a:endParaRPr lang="en-US" b="1" i="0" u="none" strike="noStrike" dirty="0">
              <a:solidFill>
                <a:schemeClr val="accent5">
                  <a:lumMod val="50000"/>
                </a:schemeClr>
              </a:solidFill>
              <a:effectLst/>
              <a:latin typeface="Arial" panose="020B0604020202020204" pitchFamily="34" charset="0"/>
            </a:endParaRPr>
          </a:p>
          <a:p>
            <a:pPr algn="ctr"/>
            <a:r>
              <a:rPr lang="en-US" b="1" dirty="0">
                <a:solidFill>
                  <a:srgbClr val="7030A0"/>
                </a:solidFill>
                <a:latin typeface="Arial" panose="020B0604020202020204" pitchFamily="34" charset="0"/>
              </a:rPr>
              <a:t>IISc, Bangalore, 9 February, 2025</a:t>
            </a:r>
            <a:r>
              <a:rPr lang="en-US" b="1" dirty="0">
                <a:solidFill>
                  <a:srgbClr val="7030A0"/>
                </a:solidFill>
              </a:rPr>
              <a:t> </a:t>
            </a:r>
          </a:p>
        </p:txBody>
      </p:sp>
    </p:spTree>
    <p:extLst>
      <p:ext uri="{BB962C8B-B14F-4D97-AF65-F5344CB8AC3E}">
        <p14:creationId xmlns:p14="http://schemas.microsoft.com/office/powerpoint/2010/main" val="1919501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790CD29-B042-E91A-4B71-207656594068}"/>
              </a:ext>
            </a:extLst>
          </p:cNvPr>
          <p:cNvPicPr>
            <a:picLocks noChangeAspect="1"/>
          </p:cNvPicPr>
          <p:nvPr/>
        </p:nvPicPr>
        <p:blipFill>
          <a:blip r:embed="rId2"/>
          <a:stretch>
            <a:fillRect/>
          </a:stretch>
        </p:blipFill>
        <p:spPr>
          <a:xfrm>
            <a:off x="2351584" y="1052736"/>
            <a:ext cx="5533200" cy="730800"/>
          </a:xfrm>
          <a:prstGeom prst="rect">
            <a:avLst/>
          </a:prstGeom>
          <a:ln w="57150">
            <a:solidFill>
              <a:srgbClr val="7030A0"/>
            </a:solidFill>
          </a:ln>
        </p:spPr>
      </p:pic>
      <p:sp>
        <p:nvSpPr>
          <p:cNvPr id="3" name="TextBox 2">
            <a:extLst>
              <a:ext uri="{FF2B5EF4-FFF2-40B4-BE49-F238E27FC236}">
                <a16:creationId xmlns:a16="http://schemas.microsoft.com/office/drawing/2014/main" id="{28901B67-2A40-C7DD-01AB-23D9713D7A75}"/>
              </a:ext>
            </a:extLst>
          </p:cNvPr>
          <p:cNvSpPr txBox="1"/>
          <p:nvPr/>
        </p:nvSpPr>
        <p:spPr>
          <a:xfrm>
            <a:off x="839416" y="1988840"/>
            <a:ext cx="11089232" cy="1477328"/>
          </a:xfrm>
          <a:prstGeom prst="rect">
            <a:avLst/>
          </a:prstGeom>
          <a:noFill/>
        </p:spPr>
        <p:txBody>
          <a:bodyPr wrap="square" rtlCol="0">
            <a:spAutoFit/>
          </a:bodyPr>
          <a:lstStyle/>
          <a:p>
            <a:r>
              <a:rPr lang="en-US" dirty="0"/>
              <a:t>Note that: this is obviously finite for finite N, we will find that it is also finite in the double scaling limit for c=1!  </a:t>
            </a:r>
          </a:p>
          <a:p>
            <a:r>
              <a:rPr lang="en-US" dirty="0"/>
              <a:t>(In the c=1/2D string theory context computed and emphasized by </a:t>
            </a:r>
            <a:r>
              <a:rPr lang="en-US" b="1" dirty="0">
                <a:solidFill>
                  <a:srgbClr val="C00000"/>
                </a:solidFill>
              </a:rPr>
              <a:t>Das 1995; </a:t>
            </a:r>
            <a:r>
              <a:rPr lang="en-US" dirty="0"/>
              <a:t>later refined by </a:t>
            </a:r>
            <a:r>
              <a:rPr lang="en-US" b="1" dirty="0" err="1">
                <a:solidFill>
                  <a:srgbClr val="C00000"/>
                </a:solidFill>
              </a:rPr>
              <a:t>Hartnoll-Mazenc</a:t>
            </a:r>
            <a:r>
              <a:rPr lang="en-US" b="1" dirty="0">
                <a:solidFill>
                  <a:srgbClr val="C00000"/>
                </a:solidFill>
              </a:rPr>
              <a:t> 2015</a:t>
            </a:r>
            <a:r>
              <a:rPr lang="en-US" dirty="0"/>
              <a:t>)</a:t>
            </a:r>
          </a:p>
          <a:p>
            <a:endParaRPr lang="en-US" dirty="0"/>
          </a:p>
          <a:p>
            <a:r>
              <a:rPr lang="en-US" dirty="0"/>
              <a:t>In case of free fermions (box potential), the above evaluates to the formula well-known from the statistical mechanics literature :</a:t>
            </a:r>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596269E3-84D0-8656-8DA3-B8181B78594C}"/>
                  </a:ext>
                </a:extLst>
              </p:cNvPr>
              <p:cNvSpPr txBox="1"/>
              <p:nvPr/>
            </p:nvSpPr>
            <p:spPr>
              <a:xfrm>
                <a:off x="911424" y="4005064"/>
                <a:ext cx="9865096" cy="369332"/>
              </a:xfrm>
              <a:prstGeom prst="rect">
                <a:avLst/>
              </a:prstGeom>
              <a:noFill/>
            </p:spPr>
            <p:txBody>
              <a:bodyPr wrap="square" rtlCol="0">
                <a:spAutoFit/>
              </a:bodyPr>
              <a:lstStyle/>
              <a:p>
                <a:r>
                  <a:rPr lang="en-US" dirty="0"/>
                  <a:t>For fermions in an external potential </a:t>
                </a:r>
                <a14:m>
                  <m:oMath xmlns:m="http://schemas.openxmlformats.org/officeDocument/2006/math">
                    <m:r>
                      <a:rPr lang="en-US" b="0" i="1" smtClean="0">
                        <a:latin typeface="Cambria Math" panose="02040503050406030204" pitchFamily="18" charset="0"/>
                      </a:rPr>
                      <m:t>𝑉</m:t>
                    </m:r>
                    <m:r>
                      <a:rPr lang="en-US" b="0" i="1" smtClean="0">
                        <a:latin typeface="Cambria Math" panose="02040503050406030204" pitchFamily="18" charset="0"/>
                      </a:rPr>
                      <m:t>(</m:t>
                    </m:r>
                    <m:r>
                      <a:rPr lang="en-US" b="0" i="1" smtClean="0">
                        <a:latin typeface="Cambria Math" panose="02040503050406030204" pitchFamily="18" charset="0"/>
                      </a:rPr>
                      <m:t>𝜆</m:t>
                    </m:r>
                    <m:r>
                      <a:rPr lang="en-US" b="0" i="1" smtClean="0">
                        <a:latin typeface="Cambria Math" panose="02040503050406030204" pitchFamily="18" charset="0"/>
                      </a:rPr>
                      <m:t>)</m:t>
                    </m:r>
                  </m:oMath>
                </a14:m>
                <a:r>
                  <a:rPr lang="en-US" dirty="0"/>
                  <a:t>  [</a:t>
                </a:r>
                <a:r>
                  <a:rPr lang="en-US" b="1" dirty="0">
                    <a:solidFill>
                      <a:srgbClr val="C00000"/>
                    </a:solidFill>
                  </a:rPr>
                  <a:t>Das-Hampton-Liu 2022</a:t>
                </a:r>
                <a:r>
                  <a:rPr lang="en-US" dirty="0"/>
                  <a:t>]</a:t>
                </a:r>
              </a:p>
            </p:txBody>
          </p:sp>
        </mc:Choice>
        <mc:Fallback>
          <p:sp>
            <p:nvSpPr>
              <p:cNvPr id="5" name="TextBox 4">
                <a:extLst>
                  <a:ext uri="{FF2B5EF4-FFF2-40B4-BE49-F238E27FC236}">
                    <a16:creationId xmlns:a16="http://schemas.microsoft.com/office/drawing/2014/main" id="{596269E3-84D0-8656-8DA3-B8181B78594C}"/>
                  </a:ext>
                </a:extLst>
              </p:cNvPr>
              <p:cNvSpPr txBox="1">
                <a:spLocks noRot="1" noChangeAspect="1" noMove="1" noResize="1" noEditPoints="1" noAdjustHandles="1" noChangeArrowheads="1" noChangeShapeType="1" noTextEdit="1"/>
              </p:cNvSpPr>
              <p:nvPr/>
            </p:nvSpPr>
            <p:spPr>
              <a:xfrm>
                <a:off x="911424" y="4005064"/>
                <a:ext cx="9865096" cy="369332"/>
              </a:xfrm>
              <a:prstGeom prst="rect">
                <a:avLst/>
              </a:prstGeom>
              <a:blipFill>
                <a:blip r:embed="rId3"/>
                <a:stretch>
                  <a:fillRect l="-644" t="-6667" b="-26667"/>
                </a:stretch>
              </a:blipFill>
            </p:spPr>
            <p:txBody>
              <a:bodyPr/>
              <a:lstStyle/>
              <a:p>
                <a:r>
                  <a:rPr lang="en-US">
                    <a:noFill/>
                  </a:rPr>
                  <a:t> </a:t>
                </a:r>
              </a:p>
            </p:txBody>
          </p:sp>
        </mc:Fallback>
      </mc:AlternateContent>
      <p:grpSp>
        <p:nvGrpSpPr>
          <p:cNvPr id="11" name="Group 10">
            <a:extLst>
              <a:ext uri="{FF2B5EF4-FFF2-40B4-BE49-F238E27FC236}">
                <a16:creationId xmlns:a16="http://schemas.microsoft.com/office/drawing/2014/main" id="{8A057A66-69CD-51F0-522A-2D2FD4339E36}"/>
              </a:ext>
            </a:extLst>
          </p:cNvPr>
          <p:cNvGrpSpPr/>
          <p:nvPr/>
        </p:nvGrpSpPr>
        <p:grpSpPr>
          <a:xfrm>
            <a:off x="2855640" y="4509889"/>
            <a:ext cx="6480720" cy="499239"/>
            <a:chOff x="4007768" y="3933825"/>
            <a:chExt cx="6480720" cy="499239"/>
          </a:xfrm>
        </p:grpSpPr>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8D71F411-C5CF-21F6-D4FB-9394322E7887}"/>
                    </a:ext>
                  </a:extLst>
                </p:cNvPr>
                <p:cNvSpPr txBox="1"/>
                <p:nvPr/>
              </p:nvSpPr>
              <p:spPr>
                <a:xfrm>
                  <a:off x="4007768" y="3933825"/>
                  <a:ext cx="6480720" cy="499239"/>
                </a:xfrm>
                <a:prstGeom prst="rect">
                  <a:avLst/>
                </a:prstGeom>
                <a:noFill/>
              </p:spPr>
              <p:txBody>
                <a:bodyPr wrap="square" rtlCol="0">
                  <a:spAutoFit/>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𝐴</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log</m:t>
                          </m:r>
                        </m:fName>
                        <m:e>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𝐹</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0</m:t>
                              </m:r>
                            </m:sub>
                          </m:sSub>
                        </m:e>
                      </m:func>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2</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1</m:t>
                              </m:r>
                            </m:sub>
                          </m:sSub>
                        </m:num>
                        <m:den>
                          <m:r>
                            <a:rPr lang="en-US" b="0" i="1" smtClean="0">
                              <a:latin typeface="Cambria Math" panose="02040503050406030204" pitchFamily="18" charset="0"/>
                            </a:rPr>
                            <m:t>ℏ</m:t>
                          </m:r>
                        </m:den>
                      </m:f>
                      <m:r>
                        <a:rPr lang="en-US" b="0" i="1" smtClean="0">
                          <a:latin typeface="Cambria Math" panose="02040503050406030204" pitchFamily="18" charset="0"/>
                        </a:rPr>
                        <m:t>)</m:t>
                      </m:r>
                    </m:oMath>
                  </a14:m>
                  <a:r>
                    <a:rPr lang="en-US" dirty="0"/>
                    <a:t>                                                       </a:t>
                  </a:r>
                  <a:r>
                    <a:rPr lang="en-US" b="1" dirty="0">
                      <a:solidFill>
                        <a:srgbClr val="EC40EF"/>
                      </a:solidFill>
                    </a:rPr>
                    <a:t>…..(2a)</a:t>
                  </a:r>
                </a:p>
              </p:txBody>
            </p:sp>
          </mc:Choice>
          <mc:Fallback xmlns="">
            <p:sp>
              <p:nvSpPr>
                <p:cNvPr id="6" name="TextBox 5">
                  <a:extLst>
                    <a:ext uri="{FF2B5EF4-FFF2-40B4-BE49-F238E27FC236}">
                      <a16:creationId xmlns:a16="http://schemas.microsoft.com/office/drawing/2014/main" id="{8D71F411-C5CF-21F6-D4FB-9394322E7887}"/>
                    </a:ext>
                  </a:extLst>
                </p:cNvPr>
                <p:cNvSpPr txBox="1">
                  <a:spLocks noRot="1" noChangeAspect="1" noMove="1" noResize="1" noEditPoints="1" noAdjustHandles="1" noChangeArrowheads="1" noChangeShapeType="1" noTextEdit="1"/>
                </p:cNvSpPr>
                <p:nvPr/>
              </p:nvSpPr>
              <p:spPr>
                <a:xfrm>
                  <a:off x="4007768" y="3933825"/>
                  <a:ext cx="6480720" cy="499239"/>
                </a:xfrm>
                <a:prstGeom prst="rect">
                  <a:avLst/>
                </a:prstGeom>
                <a:blipFill>
                  <a:blip r:embed="rId4"/>
                  <a:stretch>
                    <a:fillRect b="-7500"/>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8D26DFE0-7B51-0569-F8BC-0A7BE8B41871}"/>
                </a:ext>
              </a:extLst>
            </p:cNvPr>
            <p:cNvPicPr>
              <a:picLocks noChangeAspect="1"/>
            </p:cNvPicPr>
            <p:nvPr/>
          </p:nvPicPr>
          <p:blipFill>
            <a:blip r:embed="rId5"/>
            <a:stretch>
              <a:fillRect/>
            </a:stretch>
          </p:blipFill>
          <p:spPr>
            <a:xfrm>
              <a:off x="6749990" y="4018185"/>
              <a:ext cx="2298338" cy="346919"/>
            </a:xfrm>
            <a:prstGeom prst="rect">
              <a:avLst/>
            </a:prstGeom>
          </p:spPr>
        </p:pic>
      </p:gr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A0B2806-9C6E-E8FF-A6AE-AD38D062CAF6}"/>
                  </a:ext>
                </a:extLst>
              </p:cNvPr>
              <p:cNvSpPr txBox="1"/>
              <p:nvPr/>
            </p:nvSpPr>
            <p:spPr>
              <a:xfrm>
                <a:off x="911424" y="5157589"/>
                <a:ext cx="10513168" cy="646331"/>
              </a:xfrm>
              <a:prstGeom prst="rect">
                <a:avLst/>
              </a:prstGeom>
              <a:noFill/>
            </p:spPr>
            <p:txBody>
              <a:bodyPr wrap="square" rtlCol="0">
                <a:spAutoFit/>
              </a:bodyPr>
              <a:lstStyle/>
              <a:p>
                <a:r>
                  <a:rPr lang="en-US" dirty="0"/>
                  <a:t>Here, we have assumed that </a:t>
                </a:r>
                <a14:m>
                  <m:oMath xmlns:m="http://schemas.openxmlformats.org/officeDocument/2006/math">
                    <m:r>
                      <a:rPr lang="en-US" b="0" i="1" smtClean="0">
                        <a:latin typeface="Cambria Math" panose="02040503050406030204" pitchFamily="18" charset="0"/>
                      </a:rPr>
                      <m:t>𝑉</m:t>
                    </m:r>
                    <m:r>
                      <a:rPr lang="en-US" b="0" i="1" smtClean="0">
                        <a:latin typeface="Cambria Math" panose="02040503050406030204" pitchFamily="18" charset="0"/>
                      </a:rPr>
                      <m:t>(</m:t>
                    </m:r>
                    <m:r>
                      <a:rPr lang="en-US" b="0" i="1" smtClean="0">
                        <a:latin typeface="Cambria Math" panose="02040503050406030204" pitchFamily="18" charset="0"/>
                      </a:rPr>
                      <m:t>𝜆</m:t>
                    </m:r>
                    <m:r>
                      <a:rPr lang="en-US" b="0" i="1" smtClean="0">
                        <a:latin typeface="Cambria Math" panose="02040503050406030204" pitchFamily="18" charset="0"/>
                      </a:rPr>
                      <m:t>)</m:t>
                    </m:r>
                  </m:oMath>
                </a14:m>
                <a:r>
                  <a:rPr lang="en-US" dirty="0"/>
                  <a:t> varies slowly inside the interval A.  More sophisticated formulae exist. </a:t>
                </a:r>
              </a:p>
              <a:p>
                <a:r>
                  <a:rPr lang="en-US" b="1" dirty="0">
                    <a:solidFill>
                      <a:srgbClr val="C00000"/>
                    </a:solidFill>
                  </a:rPr>
                  <a:t>								[</a:t>
                </a:r>
                <a:r>
                  <a:rPr lang="en-US" b="1" dirty="0" err="1">
                    <a:solidFill>
                      <a:srgbClr val="C00000"/>
                    </a:solidFill>
                  </a:rPr>
                  <a:t>LeCroix</a:t>
                </a:r>
                <a:r>
                  <a:rPr lang="en-US" b="1" dirty="0">
                    <a:solidFill>
                      <a:srgbClr val="C00000"/>
                    </a:solidFill>
                  </a:rPr>
                  <a:t>-Majumdar-</a:t>
                </a:r>
                <a:r>
                  <a:rPr lang="en-US" b="1" dirty="0" err="1">
                    <a:solidFill>
                      <a:srgbClr val="C00000"/>
                    </a:solidFill>
                  </a:rPr>
                  <a:t>Schehr</a:t>
                </a:r>
                <a:r>
                  <a:rPr lang="en-US" b="1" dirty="0">
                    <a:solidFill>
                      <a:srgbClr val="C00000"/>
                    </a:solidFill>
                  </a:rPr>
                  <a:t>]</a:t>
                </a:r>
              </a:p>
            </p:txBody>
          </p:sp>
        </mc:Choice>
        <mc:Fallback xmlns="">
          <p:sp>
            <p:nvSpPr>
              <p:cNvPr id="8" name="TextBox 7">
                <a:extLst>
                  <a:ext uri="{FF2B5EF4-FFF2-40B4-BE49-F238E27FC236}">
                    <a16:creationId xmlns:a16="http://schemas.microsoft.com/office/drawing/2014/main" id="{2A0B2806-9C6E-E8FF-A6AE-AD38D062CAF6}"/>
                  </a:ext>
                </a:extLst>
              </p:cNvPr>
              <p:cNvSpPr txBox="1">
                <a:spLocks noRot="1" noChangeAspect="1" noMove="1" noResize="1" noEditPoints="1" noAdjustHandles="1" noChangeArrowheads="1" noChangeShapeType="1" noTextEdit="1"/>
              </p:cNvSpPr>
              <p:nvPr/>
            </p:nvSpPr>
            <p:spPr>
              <a:xfrm>
                <a:off x="911424" y="5157589"/>
                <a:ext cx="10513168" cy="646331"/>
              </a:xfrm>
              <a:prstGeom prst="rect">
                <a:avLst/>
              </a:prstGeom>
              <a:blipFill>
                <a:blip r:embed="rId6"/>
                <a:stretch>
                  <a:fillRect l="-604" t="-3922" b="-156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2310015D-9447-EA24-EACD-4AAA8465D81F}"/>
                  </a:ext>
                </a:extLst>
              </p:cNvPr>
              <p:cNvSpPr txBox="1"/>
              <p:nvPr/>
            </p:nvSpPr>
            <p:spPr>
              <a:xfrm>
                <a:off x="3507566" y="3217793"/>
                <a:ext cx="5036706" cy="499239"/>
              </a:xfrm>
              <a:prstGeom prst="rect">
                <a:avLst/>
              </a:prstGeom>
              <a:noFill/>
            </p:spPr>
            <p:txBody>
              <a:bodyPr wrap="square" rtlCol="0">
                <a:spAutoFit/>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𝐴</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log</m:t>
                        </m:r>
                      </m:fName>
                      <m:e>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1</m:t>
                                </m:r>
                              </m:sub>
                            </m:sSub>
                          </m:num>
                          <m:den>
                            <m:r>
                              <a:rPr lang="en-US" b="0" i="1" smtClean="0">
                                <a:latin typeface="Cambria Math" panose="02040503050406030204" pitchFamily="18" charset="0"/>
                              </a:rPr>
                              <m:t>𝜖</m:t>
                            </m:r>
                          </m:den>
                        </m:f>
                        <m:r>
                          <a:rPr lang="en-US" b="0" i="1" smtClean="0">
                            <a:latin typeface="Cambria Math" panose="02040503050406030204" pitchFamily="18" charset="0"/>
                          </a:rPr>
                          <m:t>)</m:t>
                        </m:r>
                      </m:e>
                    </m:func>
                    <m:r>
                      <a:rPr lang="en-US" b="0" i="1" smtClean="0">
                        <a:latin typeface="Cambria Math" panose="02040503050406030204" pitchFamily="18" charset="0"/>
                      </a:rPr>
                      <m:t>,   </m:t>
                    </m:r>
                    <m:r>
                      <a:rPr lang="en-US" b="0" i="1" smtClean="0">
                        <a:latin typeface="Cambria Math" panose="02040503050406030204" pitchFamily="18" charset="0"/>
                      </a:rPr>
                      <m:t>𝜖</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𝐿</m:t>
                        </m:r>
                      </m:num>
                      <m:den>
                        <m:r>
                          <a:rPr lang="en-US" b="0" i="1" smtClean="0">
                            <a:latin typeface="Cambria Math" panose="02040503050406030204" pitchFamily="18" charset="0"/>
                          </a:rPr>
                          <m:t>𝑁</m:t>
                        </m:r>
                      </m:den>
                    </m:f>
                  </m:oMath>
                </a14:m>
                <a:r>
                  <a:rPr lang="en-US" dirty="0"/>
                  <a:t>   </a:t>
                </a:r>
                <a:r>
                  <a:rPr lang="en-US" b="1" dirty="0">
                    <a:solidFill>
                      <a:srgbClr val="EC40EF"/>
                    </a:solidFill>
                  </a:rPr>
                  <a:t>…..(2) </a:t>
                </a:r>
              </a:p>
            </p:txBody>
          </p:sp>
        </mc:Choice>
        <mc:Fallback xmlns="">
          <p:sp>
            <p:nvSpPr>
              <p:cNvPr id="9" name="TextBox 8">
                <a:extLst>
                  <a:ext uri="{FF2B5EF4-FFF2-40B4-BE49-F238E27FC236}">
                    <a16:creationId xmlns:a16="http://schemas.microsoft.com/office/drawing/2014/main" id="{2310015D-9447-EA24-EACD-4AAA8465D81F}"/>
                  </a:ext>
                </a:extLst>
              </p:cNvPr>
              <p:cNvSpPr txBox="1">
                <a:spLocks noRot="1" noChangeAspect="1" noMove="1" noResize="1" noEditPoints="1" noAdjustHandles="1" noChangeArrowheads="1" noChangeShapeType="1" noTextEdit="1"/>
              </p:cNvSpPr>
              <p:nvPr/>
            </p:nvSpPr>
            <p:spPr>
              <a:xfrm>
                <a:off x="3507566" y="3217793"/>
                <a:ext cx="5036706" cy="499239"/>
              </a:xfrm>
              <a:prstGeom prst="rect">
                <a:avLst/>
              </a:prstGeom>
              <a:blipFill>
                <a:blip r:embed="rId7"/>
                <a:stretch>
                  <a:fillRect b="-10000"/>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7CE6901A-540A-61B7-66D0-0D44EA1C6EE2}"/>
              </a:ext>
            </a:extLst>
          </p:cNvPr>
          <p:cNvSpPr txBox="1"/>
          <p:nvPr/>
        </p:nvSpPr>
        <p:spPr>
          <a:xfrm>
            <a:off x="911424" y="6021388"/>
            <a:ext cx="9217024" cy="369332"/>
          </a:xfrm>
          <a:prstGeom prst="rect">
            <a:avLst/>
          </a:prstGeom>
          <a:noFill/>
        </p:spPr>
        <p:txBody>
          <a:bodyPr wrap="square" rtlCol="0">
            <a:spAutoFit/>
          </a:bodyPr>
          <a:lstStyle/>
          <a:p>
            <a:r>
              <a:rPr lang="en-US" dirty="0"/>
              <a:t>Can we get these formulae from the density theory (collective variable theory)?</a:t>
            </a:r>
          </a:p>
        </p:txBody>
      </p:sp>
      <p:sp>
        <p:nvSpPr>
          <p:cNvPr id="12" name="TextBox 11">
            <a:extLst>
              <a:ext uri="{FF2B5EF4-FFF2-40B4-BE49-F238E27FC236}">
                <a16:creationId xmlns:a16="http://schemas.microsoft.com/office/drawing/2014/main" id="{8BAA94F2-E943-8FB7-2BA2-87FAF1769D1A}"/>
              </a:ext>
            </a:extLst>
          </p:cNvPr>
          <p:cNvSpPr txBox="1"/>
          <p:nvPr/>
        </p:nvSpPr>
        <p:spPr>
          <a:xfrm>
            <a:off x="8112224" y="1196777"/>
            <a:ext cx="1728192" cy="369332"/>
          </a:xfrm>
          <a:prstGeom prst="rect">
            <a:avLst/>
          </a:prstGeom>
          <a:noFill/>
        </p:spPr>
        <p:txBody>
          <a:bodyPr wrap="square" rtlCol="0">
            <a:spAutoFit/>
          </a:bodyPr>
          <a:lstStyle/>
          <a:p>
            <a:r>
              <a:rPr lang="en-US" b="1" dirty="0">
                <a:solidFill>
                  <a:srgbClr val="EC40EF"/>
                </a:solidFill>
              </a:rPr>
              <a:t>……. (1a)</a:t>
            </a:r>
          </a:p>
        </p:txBody>
      </p:sp>
      <p:sp>
        <p:nvSpPr>
          <p:cNvPr id="13" name="Rectangle 12">
            <a:extLst>
              <a:ext uri="{FF2B5EF4-FFF2-40B4-BE49-F238E27FC236}">
                <a16:creationId xmlns:a16="http://schemas.microsoft.com/office/drawing/2014/main" id="{230920AA-9853-C8BF-971C-4FF4803DA2AD}"/>
              </a:ext>
            </a:extLst>
          </p:cNvPr>
          <p:cNvSpPr/>
          <p:nvPr/>
        </p:nvSpPr>
        <p:spPr>
          <a:xfrm>
            <a:off x="3187439" y="138619"/>
            <a:ext cx="6221673" cy="369332"/>
          </a:xfrm>
          <a:prstGeom prst="rect">
            <a:avLst/>
          </a:prstGeom>
          <a:solidFill>
            <a:schemeClr val="accent4">
              <a:alpha val="49825"/>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000" b="1" dirty="0">
                <a:solidFill>
                  <a:srgbClr val="C00000"/>
                </a:solidFill>
              </a:rPr>
              <a:t>Entanglement Entropy (fermionic formulation)</a:t>
            </a:r>
          </a:p>
        </p:txBody>
      </p:sp>
    </p:spTree>
    <p:extLst>
      <p:ext uri="{BB962C8B-B14F-4D97-AF65-F5344CB8AC3E}">
        <p14:creationId xmlns:p14="http://schemas.microsoft.com/office/powerpoint/2010/main" val="10719827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13996218-0CF9-0D94-52DB-78DD85D0D0F9}"/>
              </a:ext>
            </a:extLst>
          </p:cNvPr>
          <p:cNvGrpSpPr/>
          <p:nvPr/>
        </p:nvGrpSpPr>
        <p:grpSpPr>
          <a:xfrm>
            <a:off x="1271464" y="495924"/>
            <a:ext cx="9289032" cy="1750828"/>
            <a:chOff x="1271464" y="495924"/>
            <a:chExt cx="9289032" cy="1750828"/>
          </a:xfrm>
        </p:grpSpPr>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9DEB552-14D3-D4D7-1618-2A635A8C4D49}"/>
                    </a:ext>
                  </a:extLst>
                </p:cNvPr>
                <p:cNvSpPr txBox="1"/>
                <p:nvPr/>
              </p:nvSpPr>
              <p:spPr>
                <a:xfrm>
                  <a:off x="1343472" y="495924"/>
                  <a:ext cx="9217024" cy="1060868"/>
                </a:xfrm>
                <a:prstGeom prst="rect">
                  <a:avLst/>
                </a:prstGeom>
                <a:noFill/>
              </p:spPr>
              <p:txBody>
                <a:bodyPr wrap="square" rtlCol="0">
                  <a:spAutoFit/>
                </a:bodyPr>
                <a:lstStyle/>
                <a:p>
                  <a:r>
                    <a:rPr lang="en-US" dirty="0"/>
                    <a:t>For a bosonic field theory, the EE of a region A is given by the formula</a:t>
                  </a:r>
                </a:p>
                <a:p>
                  <a:endParaRPr lang="en-US" dirty="0"/>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𝐴</m:t>
                          </m:r>
                        </m:sub>
                      </m:sSub>
                      <m:r>
                        <a:rPr lang="en-US" b="0" i="1" smtClean="0">
                          <a:latin typeface="Cambria Math" panose="02040503050406030204" pitchFamily="18" charset="0"/>
                        </a:rPr>
                        <m:t>=</m:t>
                      </m:r>
                      <m:r>
                        <a:rPr lang="en-US" b="0" i="1" smtClean="0">
                          <a:latin typeface="Cambria Math" panose="02040503050406030204" pitchFamily="18" charset="0"/>
                        </a:rPr>
                        <m:t>𝑇𝑟</m:t>
                      </m:r>
                      <m:r>
                        <a:rPr lang="en-US" b="0" i="1" smtClean="0">
                          <a:latin typeface="Cambria Math" panose="02040503050406030204" pitchFamily="18" charset="0"/>
                        </a:rPr>
                        <m:t> [</m:t>
                      </m:r>
                      <m:d>
                        <m:dPr>
                          <m:ctrlPr>
                            <a:rPr lang="en-US" b="0" i="1" smtClean="0">
                              <a:latin typeface="Cambria Math" panose="02040503050406030204" pitchFamily="18" charset="0"/>
                            </a:rPr>
                          </m:ctrlPr>
                        </m:dPr>
                        <m:e>
                          <m:r>
                            <a:rPr lang="en-US" b="0" i="1" smtClean="0">
                              <a:latin typeface="Cambria Math" panose="02040503050406030204" pitchFamily="18" charset="0"/>
                            </a:rPr>
                            <m:t>𝐶</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e>
                      </m:d>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log</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𝐶</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e>
                          </m:d>
                        </m:e>
                      </m:func>
                      <m:r>
                        <a:rPr lang="en-US" b="0" i="1" smtClean="0">
                          <a:latin typeface="Cambria Math" panose="02040503050406030204" pitchFamily="18" charset="0"/>
                        </a:rPr>
                        <m:t> −</m:t>
                      </m:r>
                      <m:d>
                        <m:dPr>
                          <m:ctrlPr>
                            <a:rPr lang="en-US" i="1">
                              <a:latin typeface="Cambria Math" panose="02040503050406030204" pitchFamily="18" charset="0"/>
                            </a:rPr>
                          </m:ctrlPr>
                        </m:dPr>
                        <m:e>
                          <m:r>
                            <a:rPr lang="en-US" i="1">
                              <a:latin typeface="Cambria Math" panose="02040503050406030204" pitchFamily="18" charset="0"/>
                            </a:rPr>
                            <m:t>𝐶</m:t>
                          </m:r>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e>
                      </m:d>
                      <m:func>
                        <m:funcPr>
                          <m:ctrlPr>
                            <a:rPr lang="en-US" i="1" smtClean="0">
                              <a:latin typeface="Cambria Math" panose="02040503050406030204" pitchFamily="18" charset="0"/>
                            </a:rPr>
                          </m:ctrlPr>
                        </m:funcPr>
                        <m:fName>
                          <m:r>
                            <m:rPr>
                              <m:sty m:val="p"/>
                            </m:rPr>
                            <a:rPr lang="en-US">
                              <a:latin typeface="Cambria Math" panose="02040503050406030204" pitchFamily="18" charset="0"/>
                            </a:rPr>
                            <m:t>log</m:t>
                          </m:r>
                        </m:fName>
                        <m:e>
                          <m:r>
                            <a:rPr lang="en-US" i="1">
                              <a:latin typeface="Cambria Math" panose="02040503050406030204" pitchFamily="18" charset="0"/>
                            </a:rPr>
                            <m:t>(</m:t>
                          </m:r>
                          <m:r>
                            <a:rPr lang="en-US" i="1">
                              <a:latin typeface="Cambria Math" panose="02040503050406030204" pitchFamily="18" charset="0"/>
                            </a:rPr>
                            <m:t>𝐶</m:t>
                          </m:r>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r>
                            <a:rPr lang="en-US" i="1">
                              <a:latin typeface="Cambria Math" panose="02040503050406030204" pitchFamily="18" charset="0"/>
                            </a:rPr>
                            <m:t>)</m:t>
                          </m:r>
                          <m:r>
                            <a:rPr lang="en-US" b="0" i="1" smtClean="0">
                              <a:latin typeface="Cambria Math" panose="02040503050406030204" pitchFamily="18" charset="0"/>
                            </a:rPr>
                            <m:t>] </m:t>
                          </m:r>
                        </m:e>
                      </m:func>
                    </m:oMath>
                  </a14:m>
                  <a:r>
                    <a:rPr lang="en-US" dirty="0"/>
                    <a:t> </a:t>
                  </a:r>
                  <a:r>
                    <a:rPr lang="en-US" b="1" dirty="0">
                      <a:solidFill>
                        <a:srgbClr val="EC40EF"/>
                      </a:solidFill>
                    </a:rPr>
                    <a:t>….(3)</a:t>
                  </a:r>
                </a:p>
              </p:txBody>
            </p:sp>
          </mc:Choice>
          <mc:Fallback xmlns="">
            <p:sp>
              <p:nvSpPr>
                <p:cNvPr id="2" name="TextBox 1">
                  <a:extLst>
                    <a:ext uri="{FF2B5EF4-FFF2-40B4-BE49-F238E27FC236}">
                      <a16:creationId xmlns:a16="http://schemas.microsoft.com/office/drawing/2014/main" id="{F9DEB552-14D3-D4D7-1618-2A635A8C4D49}"/>
                    </a:ext>
                  </a:extLst>
                </p:cNvPr>
                <p:cNvSpPr txBox="1">
                  <a:spLocks noRot="1" noChangeAspect="1" noMove="1" noResize="1" noEditPoints="1" noAdjustHandles="1" noChangeArrowheads="1" noChangeShapeType="1" noTextEdit="1"/>
                </p:cNvSpPr>
                <p:nvPr/>
              </p:nvSpPr>
              <p:spPr>
                <a:xfrm>
                  <a:off x="1343472" y="495924"/>
                  <a:ext cx="9217024" cy="1060868"/>
                </a:xfrm>
                <a:prstGeom prst="rect">
                  <a:avLst/>
                </a:prstGeom>
                <a:blipFill>
                  <a:blip r:embed="rId2"/>
                  <a:stretch>
                    <a:fillRect l="-550" t="-2353" b="-235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A98C5F4E-D99F-84A7-1793-9B8A47B2A719}"/>
                    </a:ext>
                  </a:extLst>
                </p:cNvPr>
                <p:cNvSpPr txBox="1"/>
                <p:nvPr/>
              </p:nvSpPr>
              <p:spPr>
                <a:xfrm>
                  <a:off x="1271464" y="1837024"/>
                  <a:ext cx="8352928" cy="409728"/>
                </a:xfrm>
                <a:prstGeom prst="rect">
                  <a:avLst/>
                </a:prstGeom>
                <a:noFill/>
              </p:spPr>
              <p:txBody>
                <a:bodyPr wrap="square" rtlCol="0">
                  <a:spAutoFit/>
                </a:bodyPr>
                <a:lstStyle/>
                <a:p>
                  <a:r>
                    <a:rPr lang="en-US" dirty="0"/>
                    <a:t>where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𝐶</m:t>
                          </m:r>
                        </m:e>
                        <m:sup>
                          <m:r>
                            <a:rPr lang="en-US" b="0" i="1" smtClean="0">
                              <a:latin typeface="Cambria Math" panose="02040503050406030204" pitchFamily="18" charset="0"/>
                            </a:rPr>
                            <m:t>2</m:t>
                          </m:r>
                        </m:sup>
                      </m:sSup>
                      <m:r>
                        <a:rPr lang="en-US" b="0" i="1" smtClean="0">
                          <a:latin typeface="Cambria Math" panose="02040503050406030204" pitchFamily="18" charset="0"/>
                        </a:rPr>
                        <m:t>=</m:t>
                      </m:r>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rPr>
                        <m:t>𝑃</m:t>
                      </m:r>
                      <m:r>
                        <a:rPr lang="en-US" b="0" i="0" smtClean="0">
                          <a:latin typeface="Cambria Math" panose="02040503050406030204" pitchFamily="18" charset="0"/>
                        </a:rPr>
                        <m:t>,  </m:t>
                      </m:r>
                      <m:r>
                        <m:rPr>
                          <m:sty m:val="p"/>
                        </m:rPr>
                        <a:rPr lang="en-US" b="0" i="0" smtClean="0">
                          <a:latin typeface="Cambria Math" panose="02040503050406030204" pitchFamily="18" charset="0"/>
                        </a:rPr>
                        <m:t>X</m:t>
                      </m:r>
                      <m:r>
                        <a:rPr lang="en-US" b="0" i="0" smtClean="0">
                          <a:latin typeface="Cambria Math" panose="02040503050406030204" pitchFamily="18" charset="0"/>
                        </a:rPr>
                        <m:t>=</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𝜙</m:t>
                              </m:r>
                            </m:e>
                            <m:sub>
                              <m:r>
                                <a:rPr lang="en-US" b="0" i="1" smtClean="0">
                                  <a:latin typeface="Cambria Math" panose="02040503050406030204" pitchFamily="18" charset="0"/>
                                </a:rPr>
                                <m:t>𝑥</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𝜙</m:t>
                              </m:r>
                            </m:e>
                            <m:sub>
                              <m:r>
                                <a:rPr lang="en-US" b="0" i="1" smtClean="0">
                                  <a:latin typeface="Cambria Math" panose="02040503050406030204" pitchFamily="18" charset="0"/>
                                </a:rPr>
                                <m:t>𝑦</m:t>
                              </m:r>
                            </m:sub>
                          </m:sSub>
                        </m:e>
                      </m:d>
                      <m:r>
                        <a:rPr lang="en-US" b="0" i="1" smtClean="0">
                          <a:latin typeface="Cambria Math" panose="02040503050406030204" pitchFamily="18" charset="0"/>
                        </a:rPr>
                        <m:t>,</m:t>
                      </m:r>
                      <m:r>
                        <a:rPr lang="en-US" b="0" i="0" smtClean="0">
                          <a:latin typeface="Cambria Math" panose="02040503050406030204" pitchFamily="18" charset="0"/>
                        </a:rPr>
                        <m:t> </m:t>
                      </m:r>
                      <m:r>
                        <m:rPr>
                          <m:sty m:val="p"/>
                        </m:rPr>
                        <a:rPr lang="en-US" b="0" i="0" smtClean="0">
                          <a:latin typeface="Cambria Math" panose="02040503050406030204" pitchFamily="18" charset="0"/>
                        </a:rPr>
                        <m:t>P</m:t>
                      </m:r>
                      <m:r>
                        <a:rPr lang="en-US">
                          <a:latin typeface="Cambria Math" panose="02040503050406030204" pitchFamily="18" charset="0"/>
                        </a:rPr>
                        <m:t>=</m:t>
                      </m:r>
                      <m:d>
                        <m:dPr>
                          <m:begChr m:val="⟨"/>
                          <m:endChr m:val="⟩"/>
                          <m:ctrlPr>
                            <a:rPr lang="en-US" i="1">
                              <a:latin typeface="Cambria Math" panose="02040503050406030204" pitchFamily="18" charset="0"/>
                            </a:rPr>
                          </m:ctrlPr>
                        </m:dPr>
                        <m:e>
                          <m:r>
                            <a:rPr lang="en-US" i="1">
                              <a:latin typeface="Cambria Math" panose="02040503050406030204" pitchFamily="18" charset="0"/>
                            </a:rPr>
                            <m:t> </m:t>
                          </m:r>
                          <m:sSub>
                            <m:sSubPr>
                              <m:ctrlPr>
                                <a:rPr lang="en-US" i="1">
                                  <a:latin typeface="Cambria Math" panose="02040503050406030204" pitchFamily="18" charset="0"/>
                                </a:rPr>
                              </m:ctrlPr>
                            </m:sSubPr>
                            <m:e>
                              <m:r>
                                <m:rPr>
                                  <m:sty m:val="p"/>
                                </m:rPr>
                                <a:rPr lang="en-US" b="0" i="0" smtClean="0">
                                  <a:latin typeface="Cambria Math" panose="02040503050406030204" pitchFamily="18" charset="0"/>
                                </a:rPr>
                                <m:t>Π</m:t>
                              </m:r>
                            </m:e>
                            <m:sub>
                              <m:r>
                                <a:rPr lang="en-US" i="1">
                                  <a:latin typeface="Cambria Math" panose="02040503050406030204" pitchFamily="18" charset="0"/>
                                </a:rPr>
                                <m:t>𝑥</m:t>
                              </m:r>
                            </m:sub>
                          </m:sSub>
                          <m:r>
                            <a:rPr lang="en-US" i="1">
                              <a:latin typeface="Cambria Math" panose="02040503050406030204" pitchFamily="18" charset="0"/>
                            </a:rPr>
                            <m:t> </m:t>
                          </m:r>
                          <m:sSub>
                            <m:sSubPr>
                              <m:ctrlPr>
                                <a:rPr lang="en-US" i="1">
                                  <a:latin typeface="Cambria Math" panose="02040503050406030204" pitchFamily="18" charset="0"/>
                                </a:rPr>
                              </m:ctrlPr>
                            </m:sSubPr>
                            <m:e>
                              <m:r>
                                <m:rPr>
                                  <m:sty m:val="p"/>
                                </m:rPr>
                                <a:rPr lang="en-US" b="0" i="0" smtClean="0">
                                  <a:latin typeface="Cambria Math" panose="02040503050406030204" pitchFamily="18" charset="0"/>
                                </a:rPr>
                                <m:t>Π</m:t>
                              </m:r>
                            </m:e>
                            <m:sub>
                              <m:r>
                                <a:rPr lang="en-US" i="1">
                                  <a:latin typeface="Cambria Math" panose="02040503050406030204" pitchFamily="18" charset="0"/>
                                </a:rPr>
                                <m:t>𝑦</m:t>
                              </m:r>
                            </m:sub>
                          </m:sSub>
                        </m:e>
                      </m:d>
                      <m:r>
                        <a:rPr lang="en-US" b="0" i="1" smtClean="0">
                          <a:latin typeface="Cambria Math" panose="02040503050406030204" pitchFamily="18" charset="0"/>
                        </a:rPr>
                        <m:t>,    </m:t>
                      </m:r>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rPr>
                        <m:t>𝑦</m:t>
                      </m:r>
                      <m:r>
                        <a:rPr lang="en-US" b="0" i="1" smtClean="0">
                          <a:latin typeface="Cambria Math" panose="02040503050406030204" pitchFamily="18" charset="0"/>
                        </a:rPr>
                        <m:t>∈</m:t>
                      </m:r>
                      <m:r>
                        <a:rPr lang="en-US" b="0" i="1" smtClean="0">
                          <a:latin typeface="Cambria Math" panose="02040503050406030204" pitchFamily="18" charset="0"/>
                        </a:rPr>
                        <m:t>𝐴</m:t>
                      </m:r>
                    </m:oMath>
                  </a14:m>
                  <a:endParaRPr lang="en-US" dirty="0"/>
                </a:p>
              </p:txBody>
            </p:sp>
          </mc:Choice>
          <mc:Fallback xmlns="">
            <p:sp>
              <p:nvSpPr>
                <p:cNvPr id="3" name="TextBox 2">
                  <a:extLst>
                    <a:ext uri="{FF2B5EF4-FFF2-40B4-BE49-F238E27FC236}">
                      <a16:creationId xmlns:a16="http://schemas.microsoft.com/office/drawing/2014/main" id="{A98C5F4E-D99F-84A7-1793-9B8A47B2A719}"/>
                    </a:ext>
                  </a:extLst>
                </p:cNvPr>
                <p:cNvSpPr txBox="1">
                  <a:spLocks noRot="1" noChangeAspect="1" noMove="1" noResize="1" noEditPoints="1" noAdjustHandles="1" noChangeArrowheads="1" noChangeShapeType="1" noTextEdit="1"/>
                </p:cNvSpPr>
                <p:nvPr/>
              </p:nvSpPr>
              <p:spPr>
                <a:xfrm>
                  <a:off x="1271464" y="1837024"/>
                  <a:ext cx="8352928" cy="409728"/>
                </a:xfrm>
                <a:prstGeom prst="rect">
                  <a:avLst/>
                </a:prstGeom>
                <a:blipFill>
                  <a:blip r:embed="rId3"/>
                  <a:stretch>
                    <a:fillRect l="-608" b="-17647"/>
                  </a:stretch>
                </a:blipFill>
              </p:spPr>
              <p:txBody>
                <a:bodyPr/>
                <a:lstStyle/>
                <a:p>
                  <a:r>
                    <a:rPr lang="en-US">
                      <a:noFill/>
                    </a:rPr>
                    <a:t> </a:t>
                  </a:r>
                </a:p>
              </p:txBody>
            </p:sp>
          </mc:Fallback>
        </mc:AlternateContent>
      </p:grpSp>
      <p:grpSp>
        <p:nvGrpSpPr>
          <p:cNvPr id="6" name="Group 5">
            <a:extLst>
              <a:ext uri="{FF2B5EF4-FFF2-40B4-BE49-F238E27FC236}">
                <a16:creationId xmlns:a16="http://schemas.microsoft.com/office/drawing/2014/main" id="{C5346D95-7E83-BEAC-03DF-049292A33B7A}"/>
              </a:ext>
            </a:extLst>
          </p:cNvPr>
          <p:cNvGrpSpPr/>
          <p:nvPr/>
        </p:nvGrpSpPr>
        <p:grpSpPr>
          <a:xfrm>
            <a:off x="1309616" y="2485096"/>
            <a:ext cx="9754936" cy="1512168"/>
            <a:chOff x="1309616" y="2485096"/>
            <a:chExt cx="9754936" cy="1512168"/>
          </a:xfrm>
        </p:grpSpPr>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id="{34BD8842-17E4-5AAF-2C1A-CF012429E781}"/>
                    </a:ext>
                  </a:extLst>
                </p:cNvPr>
                <p:cNvSpPr txBox="1"/>
                <p:nvPr/>
              </p:nvSpPr>
              <p:spPr>
                <a:xfrm>
                  <a:off x="1309616" y="2485096"/>
                  <a:ext cx="9754936" cy="923330"/>
                </a:xfrm>
                <a:prstGeom prst="rect">
                  <a:avLst/>
                </a:prstGeom>
                <a:noFill/>
              </p:spPr>
              <p:txBody>
                <a:bodyPr wrap="square" rtlCol="0">
                  <a:spAutoFit/>
                </a:bodyPr>
                <a:lstStyle/>
                <a:p>
                  <a:r>
                    <a:rPr lang="en-US" dirty="0"/>
                    <a:t>If we consider the collective variable theory for </a:t>
                  </a:r>
                  <a14:m>
                    <m:oMath xmlns:m="http://schemas.openxmlformats.org/officeDocument/2006/math">
                      <m:r>
                        <a:rPr lang="en-US" b="0" i="1" smtClean="0">
                          <a:latin typeface="Cambria Math" panose="02040503050406030204" pitchFamily="18" charset="0"/>
                        </a:rPr>
                        <m:t>𝑉</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=0, </m:t>
                      </m:r>
                    </m:oMath>
                  </a14:m>
                  <a:r>
                    <a:rPr lang="en-US" dirty="0"/>
                    <a:t> and restrict to quadratic fluctuations, we get a massless relativistic scalar field, for which eq. (3) gives the well-known  result (</a:t>
                  </a:r>
                  <a:r>
                    <a:rPr lang="en-US" b="1" dirty="0" err="1">
                      <a:solidFill>
                        <a:srgbClr val="C00000"/>
                      </a:solidFill>
                    </a:rPr>
                    <a:t>Holzhey-Wilczek</a:t>
                  </a:r>
                  <a:r>
                    <a:rPr lang="en-US" b="1" dirty="0">
                      <a:solidFill>
                        <a:srgbClr val="C00000"/>
                      </a:solidFill>
                    </a:rPr>
                    <a:t>, Calabrese-Cardy</a:t>
                  </a:r>
                  <a:r>
                    <a:rPr lang="en-US" dirty="0"/>
                    <a:t>) </a:t>
                  </a:r>
                </a:p>
              </p:txBody>
            </p:sp>
          </mc:Choice>
          <mc:Fallback xmlns="">
            <p:sp>
              <p:nvSpPr>
                <p:cNvPr id="78" name="TextBox 77">
                  <a:extLst>
                    <a:ext uri="{FF2B5EF4-FFF2-40B4-BE49-F238E27FC236}">
                      <a16:creationId xmlns:a16="http://schemas.microsoft.com/office/drawing/2014/main" id="{34BD8842-17E4-5AAF-2C1A-CF012429E781}"/>
                    </a:ext>
                  </a:extLst>
                </p:cNvPr>
                <p:cNvSpPr txBox="1">
                  <a:spLocks noRot="1" noChangeAspect="1" noMove="1" noResize="1" noEditPoints="1" noAdjustHandles="1" noChangeArrowheads="1" noChangeShapeType="1" noTextEdit="1"/>
                </p:cNvSpPr>
                <p:nvPr/>
              </p:nvSpPr>
              <p:spPr>
                <a:xfrm>
                  <a:off x="1309616" y="2485096"/>
                  <a:ext cx="9754936" cy="923330"/>
                </a:xfrm>
                <a:prstGeom prst="rect">
                  <a:avLst/>
                </a:prstGeom>
                <a:blipFill>
                  <a:blip r:embed="rId4"/>
                  <a:stretch>
                    <a:fillRect l="-650" t="-2703" b="-945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9" name="TextBox 78">
                  <a:extLst>
                    <a:ext uri="{FF2B5EF4-FFF2-40B4-BE49-F238E27FC236}">
                      <a16:creationId xmlns:a16="http://schemas.microsoft.com/office/drawing/2014/main" id="{D099CD33-5C46-293B-7D93-2E52933E72FC}"/>
                    </a:ext>
                  </a:extLst>
                </p:cNvPr>
                <p:cNvSpPr txBox="1"/>
                <p:nvPr/>
              </p:nvSpPr>
              <p:spPr>
                <a:xfrm>
                  <a:off x="3507566" y="3498025"/>
                  <a:ext cx="6332850" cy="499239"/>
                </a:xfrm>
                <a:prstGeom prst="rect">
                  <a:avLst/>
                </a:prstGeom>
                <a:noFill/>
              </p:spPr>
              <p:txBody>
                <a:bodyPr wrap="square" rtlCol="0">
                  <a:spAutoFit/>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𝐴</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log</m:t>
                          </m:r>
                        </m:fName>
                        <m:e>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1</m:t>
                                  </m:r>
                                </m:sub>
                              </m:sSub>
                            </m:num>
                            <m:den>
                              <m:r>
                                <a:rPr lang="en-US" b="0" i="1" smtClean="0">
                                  <a:latin typeface="Cambria Math" panose="02040503050406030204" pitchFamily="18" charset="0"/>
                                </a:rPr>
                                <m:t>𝜖</m:t>
                              </m:r>
                            </m:den>
                          </m:f>
                          <m:r>
                            <a:rPr lang="en-US" b="0" i="1" smtClean="0">
                              <a:latin typeface="Cambria Math" panose="02040503050406030204" pitchFamily="18" charset="0"/>
                            </a:rPr>
                            <m:t>)</m:t>
                          </m:r>
                        </m:e>
                      </m:func>
                      <m:r>
                        <a:rPr lang="en-US" b="0" i="1" smtClean="0">
                          <a:latin typeface="Cambria Math" panose="02040503050406030204" pitchFamily="18" charset="0"/>
                        </a:rPr>
                        <m:t>,   </m:t>
                      </m:r>
                      <m:r>
                        <a:rPr lang="en-US" b="0" i="1" smtClean="0">
                          <a:latin typeface="Cambria Math" panose="02040503050406030204" pitchFamily="18" charset="0"/>
                        </a:rPr>
                        <m:t>𝜖</m:t>
                      </m:r>
                      <m:r>
                        <a:rPr lang="en-US" b="0" i="1" smtClean="0">
                          <a:latin typeface="Cambria Math" panose="02040503050406030204" pitchFamily="18" charset="0"/>
                        </a:rPr>
                        <m:t>=</m:t>
                      </m:r>
                    </m:oMath>
                  </a14:m>
                  <a:r>
                    <a:rPr lang="en-US" dirty="0"/>
                    <a:t> short-distance ultraviolet cut-off  </a:t>
                  </a:r>
                  <a:r>
                    <a:rPr lang="en-US" b="1" dirty="0">
                      <a:solidFill>
                        <a:srgbClr val="EC40EF"/>
                      </a:solidFill>
                    </a:rPr>
                    <a:t>…..(3a) </a:t>
                  </a:r>
                </a:p>
              </p:txBody>
            </p:sp>
          </mc:Choice>
          <mc:Fallback xmlns="">
            <p:sp>
              <p:nvSpPr>
                <p:cNvPr id="79" name="TextBox 78">
                  <a:extLst>
                    <a:ext uri="{FF2B5EF4-FFF2-40B4-BE49-F238E27FC236}">
                      <a16:creationId xmlns:a16="http://schemas.microsoft.com/office/drawing/2014/main" id="{D099CD33-5C46-293B-7D93-2E52933E72FC}"/>
                    </a:ext>
                  </a:extLst>
                </p:cNvPr>
                <p:cNvSpPr txBox="1">
                  <a:spLocks noRot="1" noChangeAspect="1" noMove="1" noResize="1" noEditPoints="1" noAdjustHandles="1" noChangeArrowheads="1" noChangeShapeType="1" noTextEdit="1"/>
                </p:cNvSpPr>
                <p:nvPr/>
              </p:nvSpPr>
              <p:spPr>
                <a:xfrm>
                  <a:off x="3507566" y="3498025"/>
                  <a:ext cx="6332850" cy="499239"/>
                </a:xfrm>
                <a:prstGeom prst="rect">
                  <a:avLst/>
                </a:prstGeom>
                <a:blipFill>
                  <a:blip r:embed="rId5"/>
                  <a:stretch>
                    <a:fillRect b="-10000"/>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80" name="TextBox 79">
                <a:extLst>
                  <a:ext uri="{FF2B5EF4-FFF2-40B4-BE49-F238E27FC236}">
                    <a16:creationId xmlns:a16="http://schemas.microsoft.com/office/drawing/2014/main" id="{A639B03D-2879-B265-C458-83EFD5BAF0B4}"/>
                  </a:ext>
                </a:extLst>
              </p:cNvPr>
              <p:cNvSpPr txBox="1"/>
              <p:nvPr/>
            </p:nvSpPr>
            <p:spPr>
              <a:xfrm>
                <a:off x="1271464" y="4141280"/>
                <a:ext cx="10369152" cy="1038169"/>
              </a:xfrm>
              <a:prstGeom prst="rect">
                <a:avLst/>
              </a:prstGeom>
              <a:noFill/>
            </p:spPr>
            <p:txBody>
              <a:bodyPr wrap="square" rtlCol="0">
                <a:spAutoFit/>
              </a:bodyPr>
              <a:lstStyle/>
              <a:p>
                <a:r>
                  <a:rPr lang="en-US" dirty="0"/>
                  <a:t>Note that this result is divergent. It agrees with eq.(2) </a:t>
                </a:r>
                <a:r>
                  <a:rPr lang="en-US" b="1" dirty="0">
                    <a:solidFill>
                      <a:srgbClr val="C00000"/>
                    </a:solidFill>
                  </a:rPr>
                  <a:t>IF</a:t>
                </a:r>
                <a:r>
                  <a:rPr lang="en-US" dirty="0"/>
                  <a:t> we choose </a:t>
                </a:r>
                <a14:m>
                  <m:oMath xmlns:m="http://schemas.openxmlformats.org/officeDocument/2006/math">
                    <m:r>
                      <a:rPr lang="en-US" b="0" i="1" smtClean="0">
                        <a:latin typeface="Cambria Math" panose="02040503050406030204" pitchFamily="18" charset="0"/>
                      </a:rPr>
                      <m:t>𝜖</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𝐿</m:t>
                        </m:r>
                      </m:num>
                      <m:den>
                        <m:r>
                          <a:rPr lang="en-US" b="0" i="1" smtClean="0">
                            <a:latin typeface="Cambria Math" panose="02040503050406030204" pitchFamily="18" charset="0"/>
                          </a:rPr>
                          <m:t>𝑁</m:t>
                        </m:r>
                      </m:den>
                    </m:f>
                  </m:oMath>
                </a14:m>
                <a:r>
                  <a:rPr lang="en-US" dirty="0"/>
                  <a:t> ! </a:t>
                </a:r>
              </a:p>
              <a:p>
                <a:r>
                  <a:rPr lang="en-US" dirty="0"/>
                  <a:t>We will find that eq.(2), as well as eq. (2a) can indeed be reproduced in terms of a lattice boson, with the above lattice spacing.</a:t>
                </a:r>
              </a:p>
            </p:txBody>
          </p:sp>
        </mc:Choice>
        <mc:Fallback xmlns="">
          <p:sp>
            <p:nvSpPr>
              <p:cNvPr id="80" name="TextBox 79">
                <a:extLst>
                  <a:ext uri="{FF2B5EF4-FFF2-40B4-BE49-F238E27FC236}">
                    <a16:creationId xmlns:a16="http://schemas.microsoft.com/office/drawing/2014/main" id="{A639B03D-2879-B265-C458-83EFD5BAF0B4}"/>
                  </a:ext>
                </a:extLst>
              </p:cNvPr>
              <p:cNvSpPr txBox="1">
                <a:spLocks noRot="1" noChangeAspect="1" noMove="1" noResize="1" noEditPoints="1" noAdjustHandles="1" noChangeArrowheads="1" noChangeShapeType="1" noTextEdit="1"/>
              </p:cNvSpPr>
              <p:nvPr/>
            </p:nvSpPr>
            <p:spPr>
              <a:xfrm>
                <a:off x="1271464" y="4141280"/>
                <a:ext cx="10369152" cy="1038169"/>
              </a:xfrm>
              <a:prstGeom prst="rect">
                <a:avLst/>
              </a:prstGeom>
              <a:blipFill>
                <a:blip r:embed="rId6"/>
                <a:stretch>
                  <a:fillRect l="-490" b="-7143"/>
                </a:stretch>
              </a:blipFill>
            </p:spPr>
            <p:txBody>
              <a:bodyPr/>
              <a:lstStyle/>
              <a:p>
                <a:r>
                  <a:rPr lang="en-US">
                    <a:noFill/>
                  </a:rPr>
                  <a:t> </a:t>
                </a:r>
              </a:p>
            </p:txBody>
          </p:sp>
        </mc:Fallback>
      </mc:AlternateContent>
      <p:sp>
        <p:nvSpPr>
          <p:cNvPr id="112" name="Rectangle 111">
            <a:extLst>
              <a:ext uri="{FF2B5EF4-FFF2-40B4-BE49-F238E27FC236}">
                <a16:creationId xmlns:a16="http://schemas.microsoft.com/office/drawing/2014/main" id="{5FF3AE2B-54F5-4511-E4EE-C6F43D720E5A}"/>
              </a:ext>
            </a:extLst>
          </p:cNvPr>
          <p:cNvSpPr/>
          <p:nvPr/>
        </p:nvSpPr>
        <p:spPr>
          <a:xfrm>
            <a:off x="3187440" y="44624"/>
            <a:ext cx="6580968" cy="369332"/>
          </a:xfrm>
          <a:prstGeom prst="rect">
            <a:avLst/>
          </a:prstGeom>
          <a:solidFill>
            <a:schemeClr val="accent4">
              <a:alpha val="49825"/>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000" b="1" dirty="0">
                <a:solidFill>
                  <a:srgbClr val="C00000"/>
                </a:solidFill>
              </a:rPr>
              <a:t>Entanglement Entropy (density boson formulation)</a:t>
            </a:r>
          </a:p>
        </p:txBody>
      </p:sp>
      <mc:AlternateContent xmlns:mc="http://schemas.openxmlformats.org/markup-compatibility/2006">
        <mc:Choice xmlns:a14="http://schemas.microsoft.com/office/drawing/2010/main" Requires="a14">
          <p:sp>
            <p:nvSpPr>
              <p:cNvPr id="81" name="TextBox 80">
                <a:extLst>
                  <a:ext uri="{FF2B5EF4-FFF2-40B4-BE49-F238E27FC236}">
                    <a16:creationId xmlns:a16="http://schemas.microsoft.com/office/drawing/2014/main" id="{3657DF44-5BB1-398C-CB3E-4CEE17A06506}"/>
                  </a:ext>
                </a:extLst>
              </p:cNvPr>
              <p:cNvSpPr txBox="1"/>
              <p:nvPr/>
            </p:nvSpPr>
            <p:spPr>
              <a:xfrm>
                <a:off x="1271464" y="5500140"/>
                <a:ext cx="9793088" cy="923330"/>
              </a:xfrm>
              <a:prstGeom prst="rect">
                <a:avLst/>
              </a:prstGeom>
              <a:noFill/>
            </p:spPr>
            <p:txBody>
              <a:bodyPr wrap="square" rtlCol="0">
                <a:spAutoFit/>
              </a:bodyPr>
              <a:lstStyle/>
              <a:p>
                <a:r>
                  <a:rPr lang="en-US" dirty="0"/>
                  <a:t>How about the full collective theory? In a new variant </a:t>
                </a:r>
                <a:r>
                  <a:rPr lang="en-US" b="1" dirty="0">
                    <a:solidFill>
                      <a:srgbClr val="C00000"/>
                    </a:solidFill>
                  </a:rPr>
                  <a:t>[Das-</a:t>
                </a:r>
                <a:r>
                  <a:rPr lang="en-US" b="1" dirty="0" err="1">
                    <a:solidFill>
                      <a:srgbClr val="C00000"/>
                    </a:solidFill>
                  </a:rPr>
                  <a:t>Jevicki</a:t>
                </a:r>
                <a:r>
                  <a:rPr lang="en-US" b="1" dirty="0">
                    <a:solidFill>
                      <a:srgbClr val="C00000"/>
                    </a:solidFill>
                  </a:rPr>
                  <a:t> 2022], </a:t>
                </a:r>
                <a:r>
                  <a:rPr lang="en-US" dirty="0"/>
                  <a:t>it is shown that the </a:t>
                </a:r>
                <a:r>
                  <a:rPr lang="en-US" u="sng" dirty="0"/>
                  <a:t>Fermionic EE (1a), </a:t>
                </a:r>
                <a:r>
                  <a:rPr lang="en-US" dirty="0"/>
                  <a:t>in case </a:t>
                </a:r>
                <a14:m>
                  <m:oMath xmlns:m="http://schemas.openxmlformats.org/officeDocument/2006/math">
                    <m:r>
                      <a:rPr lang="en-US" b="0" i="1" smtClean="0">
                        <a:latin typeface="Cambria Math" panose="02040503050406030204" pitchFamily="18" charset="0"/>
                      </a:rPr>
                      <m:t>𝑉</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=0</m:t>
                    </m:r>
                  </m:oMath>
                </a14:m>
                <a:r>
                  <a:rPr lang="en-US" dirty="0"/>
                  <a:t>, has a bosonic interpretation, leading to the finite result (2), although it is not clear what the bosonic EE (3) yields in that case, or what happens if </a:t>
                </a:r>
                <a14:m>
                  <m:oMath xmlns:m="http://schemas.openxmlformats.org/officeDocument/2006/math">
                    <m:r>
                      <a:rPr lang="en-US" i="1">
                        <a:latin typeface="Cambria Math" panose="02040503050406030204" pitchFamily="18" charset="0"/>
                      </a:rPr>
                      <m:t>𝑉</m:t>
                    </m:r>
                    <m:d>
                      <m:dPr>
                        <m:ctrlPr>
                          <a:rPr lang="en-US" i="1">
                            <a:latin typeface="Cambria Math" panose="02040503050406030204" pitchFamily="18" charset="0"/>
                          </a:rPr>
                        </m:ctrlPr>
                      </m:dPr>
                      <m:e>
                        <m:r>
                          <a:rPr lang="en-US" i="1">
                            <a:latin typeface="Cambria Math" panose="02040503050406030204" pitchFamily="18" charset="0"/>
                          </a:rPr>
                          <m:t>𝜆</m:t>
                        </m:r>
                      </m:e>
                    </m:d>
                    <m:r>
                      <a:rPr lang="en-US" b="0" i="1" smtClean="0">
                        <a:latin typeface="Cambria Math" panose="02040503050406030204" pitchFamily="18" charset="0"/>
                      </a:rPr>
                      <m:t>≠</m:t>
                    </m:r>
                    <m:r>
                      <a:rPr lang="en-US" i="1">
                        <a:latin typeface="Cambria Math" panose="02040503050406030204" pitchFamily="18" charset="0"/>
                      </a:rPr>
                      <m:t>0</m:t>
                    </m:r>
                  </m:oMath>
                </a14:m>
                <a:endParaRPr lang="en-US" dirty="0"/>
              </a:p>
            </p:txBody>
          </p:sp>
        </mc:Choice>
        <mc:Fallback>
          <p:sp>
            <p:nvSpPr>
              <p:cNvPr id="81" name="TextBox 80">
                <a:extLst>
                  <a:ext uri="{FF2B5EF4-FFF2-40B4-BE49-F238E27FC236}">
                    <a16:creationId xmlns:a16="http://schemas.microsoft.com/office/drawing/2014/main" id="{3657DF44-5BB1-398C-CB3E-4CEE17A06506}"/>
                  </a:ext>
                </a:extLst>
              </p:cNvPr>
              <p:cNvSpPr txBox="1">
                <a:spLocks noRot="1" noChangeAspect="1" noMove="1" noResize="1" noEditPoints="1" noAdjustHandles="1" noChangeArrowheads="1" noChangeShapeType="1" noTextEdit="1"/>
              </p:cNvSpPr>
              <p:nvPr/>
            </p:nvSpPr>
            <p:spPr>
              <a:xfrm>
                <a:off x="1271464" y="5500140"/>
                <a:ext cx="9793088" cy="923330"/>
              </a:xfrm>
              <a:prstGeom prst="rect">
                <a:avLst/>
              </a:prstGeom>
              <a:blipFill>
                <a:blip r:embed="rId7"/>
                <a:stretch>
                  <a:fillRect l="-518" t="-1351" r="-907" b="-10811"/>
                </a:stretch>
              </a:blipFill>
            </p:spPr>
            <p:txBody>
              <a:bodyPr/>
              <a:lstStyle/>
              <a:p>
                <a:r>
                  <a:rPr lang="en-US">
                    <a:noFill/>
                  </a:rPr>
                  <a:t> </a:t>
                </a:r>
              </a:p>
            </p:txBody>
          </p:sp>
        </mc:Fallback>
      </mc:AlternateContent>
    </p:spTree>
    <p:extLst>
      <p:ext uri="{BB962C8B-B14F-4D97-AF65-F5344CB8AC3E}">
        <p14:creationId xmlns:p14="http://schemas.microsoft.com/office/powerpoint/2010/main" val="2399838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B56517-981E-760F-6F30-52568B335FEB}"/>
              </a:ext>
            </a:extLst>
          </p:cNvPr>
          <p:cNvSpPr txBox="1"/>
          <p:nvPr/>
        </p:nvSpPr>
        <p:spPr>
          <a:xfrm>
            <a:off x="2783632" y="116632"/>
            <a:ext cx="6194720" cy="461665"/>
          </a:xfrm>
          <a:prstGeom prst="rect">
            <a:avLst/>
          </a:prstGeom>
          <a:noFill/>
        </p:spPr>
        <p:txBody>
          <a:bodyPr wrap="square" rtlCol="0">
            <a:spAutoFit/>
          </a:bodyPr>
          <a:lstStyle/>
          <a:p>
            <a:pPr algn="ctr"/>
            <a:r>
              <a:rPr lang="en-US" sz="2400" b="1" dirty="0">
                <a:solidFill>
                  <a:schemeClr val="accent1"/>
                </a:solidFill>
                <a:latin typeface="Comic Sans MS" panose="030F0902030302020204" pitchFamily="66" charset="0"/>
              </a:rPr>
              <a:t>Summary so far….</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CF32BA0-8F7B-5CCC-E715-18AA932BD6E8}"/>
                  </a:ext>
                </a:extLst>
              </p:cNvPr>
              <p:cNvSpPr txBox="1"/>
              <p:nvPr/>
            </p:nvSpPr>
            <p:spPr>
              <a:xfrm>
                <a:off x="407368" y="620688"/>
                <a:ext cx="11305256" cy="646331"/>
              </a:xfrm>
              <a:prstGeom prst="rect">
                <a:avLst/>
              </a:prstGeom>
              <a:noFill/>
            </p:spPr>
            <p:txBody>
              <a:bodyPr wrap="square" rtlCol="0">
                <a:spAutoFit/>
              </a:bodyPr>
              <a:lstStyle/>
              <a:p>
                <a:r>
                  <a:rPr lang="en-US" dirty="0"/>
                  <a:t>1. A continuum description of  matrix models in terms of an eigenvalue density </a:t>
                </a:r>
                <a14:m>
                  <m:oMath xmlns:m="http://schemas.openxmlformats.org/officeDocument/2006/math">
                    <m:r>
                      <a:rPr lang="en-US" b="1" i="1" smtClean="0">
                        <a:solidFill>
                          <a:srgbClr val="7030A0"/>
                        </a:solidFill>
                        <a:latin typeface="Cambria Math" panose="02040503050406030204" pitchFamily="18" charset="0"/>
                      </a:rPr>
                      <m:t>𝝆</m:t>
                    </m:r>
                    <m:d>
                      <m:dPr>
                        <m:ctrlPr>
                          <a:rPr lang="en-US" b="1" i="1" smtClean="0">
                            <a:solidFill>
                              <a:srgbClr val="7030A0"/>
                            </a:solidFill>
                            <a:latin typeface="Cambria Math" panose="02040503050406030204" pitchFamily="18" charset="0"/>
                          </a:rPr>
                        </m:ctrlPr>
                      </m:dPr>
                      <m:e>
                        <m:r>
                          <a:rPr lang="en-US" b="1" i="1" smtClean="0">
                            <a:solidFill>
                              <a:srgbClr val="7030A0"/>
                            </a:solidFill>
                            <a:latin typeface="Cambria Math" panose="02040503050406030204" pitchFamily="18" charset="0"/>
                          </a:rPr>
                          <m:t>𝝀</m:t>
                        </m:r>
                      </m:e>
                    </m:d>
                  </m:oMath>
                </a14:m>
                <a:r>
                  <a:rPr lang="en-US" dirty="0"/>
                  <a:t>  is inconsistent with trace identities, which prevents an exact change of variables from the matrix degrees of freedom to </a:t>
                </a:r>
                <a14:m>
                  <m:oMath xmlns:m="http://schemas.openxmlformats.org/officeDocument/2006/math">
                    <m:r>
                      <a:rPr lang="en-US" b="1" i="1">
                        <a:solidFill>
                          <a:srgbClr val="7030A0"/>
                        </a:solidFill>
                        <a:latin typeface="Cambria Math" panose="02040503050406030204" pitchFamily="18" charset="0"/>
                      </a:rPr>
                      <m:t>𝝆</m:t>
                    </m:r>
                    <m:d>
                      <m:dPr>
                        <m:ctrlPr>
                          <a:rPr lang="en-US" b="1" i="1">
                            <a:solidFill>
                              <a:srgbClr val="7030A0"/>
                            </a:solidFill>
                            <a:latin typeface="Cambria Math" panose="02040503050406030204" pitchFamily="18" charset="0"/>
                          </a:rPr>
                        </m:ctrlPr>
                      </m:dPr>
                      <m:e>
                        <m:r>
                          <a:rPr lang="en-US" b="1" i="1">
                            <a:solidFill>
                              <a:srgbClr val="7030A0"/>
                            </a:solidFill>
                            <a:latin typeface="Cambria Math" panose="02040503050406030204" pitchFamily="18" charset="0"/>
                          </a:rPr>
                          <m:t>𝝀</m:t>
                        </m:r>
                      </m:e>
                    </m:d>
                  </m:oMath>
                </a14:m>
                <a:r>
                  <a:rPr lang="en-US" dirty="0"/>
                  <a:t>. </a:t>
                </a:r>
              </a:p>
            </p:txBody>
          </p:sp>
        </mc:Choice>
        <mc:Fallback xmlns="">
          <p:sp>
            <p:nvSpPr>
              <p:cNvPr id="3" name="TextBox 2">
                <a:extLst>
                  <a:ext uri="{FF2B5EF4-FFF2-40B4-BE49-F238E27FC236}">
                    <a16:creationId xmlns:a16="http://schemas.microsoft.com/office/drawing/2014/main" id="{ECF32BA0-8F7B-5CCC-E715-18AA932BD6E8}"/>
                  </a:ext>
                </a:extLst>
              </p:cNvPr>
              <p:cNvSpPr txBox="1">
                <a:spLocks noRot="1" noChangeAspect="1" noMove="1" noResize="1" noEditPoints="1" noAdjustHandles="1" noChangeArrowheads="1" noChangeShapeType="1" noTextEdit="1"/>
              </p:cNvSpPr>
              <p:nvPr/>
            </p:nvSpPr>
            <p:spPr>
              <a:xfrm>
                <a:off x="407368" y="620688"/>
                <a:ext cx="11305256" cy="646331"/>
              </a:xfrm>
              <a:prstGeom prst="rect">
                <a:avLst/>
              </a:prstGeom>
              <a:blipFill>
                <a:blip r:embed="rId2"/>
                <a:stretch>
                  <a:fillRect l="-561" t="-3846" b="-153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E39AF995-71A0-BE9C-14A8-FBAAB8563417}"/>
                  </a:ext>
                </a:extLst>
              </p:cNvPr>
              <p:cNvSpPr txBox="1"/>
              <p:nvPr/>
            </p:nvSpPr>
            <p:spPr>
              <a:xfrm>
                <a:off x="407367" y="1412776"/>
                <a:ext cx="11089233" cy="1037463"/>
              </a:xfrm>
              <a:prstGeom prst="rect">
                <a:avLst/>
              </a:prstGeom>
              <a:noFill/>
            </p:spPr>
            <p:txBody>
              <a:bodyPr wrap="square" rtlCol="0">
                <a:spAutoFit/>
              </a:bodyPr>
              <a:lstStyle/>
              <a:p>
                <a:r>
                  <a:rPr lang="en-US" dirty="0"/>
                  <a:t>2. The </a:t>
                </a:r>
                <a14:m>
                  <m:oMath xmlns:m="http://schemas.openxmlformats.org/officeDocument/2006/math">
                    <m:r>
                      <a:rPr lang="en-US" b="1" i="1">
                        <a:solidFill>
                          <a:srgbClr val="7030A0"/>
                        </a:solidFill>
                        <a:latin typeface="Cambria Math" panose="02040503050406030204" pitchFamily="18" charset="0"/>
                      </a:rPr>
                      <m:t>𝝆</m:t>
                    </m:r>
                    <m:d>
                      <m:dPr>
                        <m:ctrlPr>
                          <a:rPr lang="en-US" b="1" i="1">
                            <a:solidFill>
                              <a:srgbClr val="7030A0"/>
                            </a:solidFill>
                            <a:latin typeface="Cambria Math" panose="02040503050406030204" pitchFamily="18" charset="0"/>
                          </a:rPr>
                        </m:ctrlPr>
                      </m:dPr>
                      <m:e>
                        <m:r>
                          <a:rPr lang="en-US" b="1" i="1">
                            <a:solidFill>
                              <a:srgbClr val="7030A0"/>
                            </a:solidFill>
                            <a:latin typeface="Cambria Math" panose="02040503050406030204" pitchFamily="18" charset="0"/>
                          </a:rPr>
                          <m:t>𝝀</m:t>
                        </m:r>
                      </m:e>
                    </m:d>
                  </m:oMath>
                </a14:m>
                <a:r>
                  <a:rPr lang="en-US" dirty="0"/>
                  <a:t> description fails to reproduce  </a:t>
                </a:r>
                <a14:m>
                  <m:oMath xmlns:m="http://schemas.openxmlformats.org/officeDocument/2006/math">
                    <m:f>
                      <m:fPr>
                        <m:ctrlPr>
                          <a:rPr lang="en-US" b="0" i="1" smtClean="0">
                            <a:latin typeface="Cambria Math" panose="02040503050406030204" pitchFamily="18" charset="0"/>
                          </a:rPr>
                        </m:ctrlPr>
                      </m:fPr>
                      <m:num>
                        <m:r>
                          <a:rPr lang="en-US" b="0" i="0" smtClean="0">
                            <a:latin typeface="Cambria Math" panose="02040503050406030204" pitchFamily="18" charset="0"/>
                          </a:rPr>
                          <m:t>1</m:t>
                        </m:r>
                      </m:num>
                      <m:den>
                        <m:r>
                          <a:rPr lang="en-US" i="1">
                            <a:latin typeface="Cambria Math" panose="02040503050406030204" pitchFamily="18" charset="0"/>
                          </a:rPr>
                          <m:t>𝑁</m:t>
                        </m:r>
                      </m:den>
                    </m:f>
                    <m:r>
                      <a:rPr lang="en-US" i="1">
                        <a:latin typeface="Cambria Math" panose="02040503050406030204" pitchFamily="18" charset="0"/>
                      </a:rPr>
                      <m:t> </m:t>
                    </m:r>
                  </m:oMath>
                </a14:m>
                <a:r>
                  <a:rPr lang="en-US" dirty="0"/>
                  <a:t>expansion of moments like Tr </a:t>
                </a:r>
                <a14:m>
                  <m:oMath xmlns:m="http://schemas.openxmlformats.org/officeDocument/2006/math">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𝑀</m:t>
                        </m:r>
                      </m:e>
                      <m:sup>
                        <m:r>
                          <a:rPr lang="en-US" b="0" i="1" smtClean="0">
                            <a:latin typeface="Cambria Math" panose="02040503050406030204" pitchFamily="18" charset="0"/>
                          </a:rPr>
                          <m:t>𝑝</m:t>
                        </m:r>
                      </m:sup>
                    </m:sSup>
                    <m:r>
                      <a:rPr lang="en-US" b="0" i="1" smtClean="0">
                        <a:latin typeface="Cambria Math" panose="02040503050406030204" pitchFamily="18" charset="0"/>
                      </a:rPr>
                      <m:t>)</m:t>
                    </m:r>
                  </m:oMath>
                </a14:m>
                <a:r>
                  <a:rPr lang="en-US" dirty="0"/>
                  <a:t>, </a:t>
                </a:r>
                <a:r>
                  <a:rPr lang="en-US" i="1" dirty="0">
                    <a:latin typeface="Cambria Math" panose="02040503050406030204" pitchFamily="18" charset="0"/>
                  </a:rPr>
                  <a:t> </a:t>
                </a:r>
                <a14:m>
                  <m:oMath xmlns:m="http://schemas.openxmlformats.org/officeDocument/2006/math">
                    <m:r>
                      <a:rPr lang="en-US" b="1" i="1" smtClean="0">
                        <a:solidFill>
                          <a:srgbClr val="7030A0"/>
                        </a:solidFill>
                        <a:latin typeface="Cambria Math" panose="02040503050406030204" pitchFamily="18" charset="0"/>
                      </a:rPr>
                      <m:t>⟨</m:t>
                    </m:r>
                  </m:oMath>
                </a14:m>
                <a:r>
                  <a:rPr lang="en-US" b="1" dirty="0">
                    <a:solidFill>
                      <a:srgbClr val="7030A0"/>
                    </a:solidFill>
                  </a:rPr>
                  <a:t>Tr </a:t>
                </a:r>
                <a14:m>
                  <m:oMath xmlns:m="http://schemas.openxmlformats.org/officeDocument/2006/math">
                    <m:sSup>
                      <m:sSupPr>
                        <m:ctrlPr>
                          <a:rPr lang="en-US" b="1" i="1" smtClean="0">
                            <a:solidFill>
                              <a:srgbClr val="7030A0"/>
                            </a:solidFill>
                            <a:latin typeface="Cambria Math" panose="02040503050406030204" pitchFamily="18" charset="0"/>
                          </a:rPr>
                        </m:ctrlPr>
                      </m:sSupPr>
                      <m:e>
                        <m:r>
                          <a:rPr lang="en-US" b="1" i="1" smtClean="0">
                            <a:solidFill>
                              <a:srgbClr val="7030A0"/>
                            </a:solidFill>
                            <a:latin typeface="Cambria Math" panose="02040503050406030204" pitchFamily="18" charset="0"/>
                          </a:rPr>
                          <m:t>(</m:t>
                        </m:r>
                        <m:r>
                          <a:rPr lang="en-US" b="1" i="1" smtClean="0">
                            <a:solidFill>
                              <a:srgbClr val="7030A0"/>
                            </a:solidFill>
                            <a:latin typeface="Cambria Math" panose="02040503050406030204" pitchFamily="18" charset="0"/>
                          </a:rPr>
                          <m:t>𝑴</m:t>
                        </m:r>
                      </m:e>
                      <m:sup>
                        <m:r>
                          <a:rPr lang="en-US" b="1" i="1" smtClean="0">
                            <a:solidFill>
                              <a:srgbClr val="7030A0"/>
                            </a:solidFill>
                            <a:latin typeface="Cambria Math" panose="02040503050406030204" pitchFamily="18" charset="0"/>
                          </a:rPr>
                          <m:t>𝒑</m:t>
                        </m:r>
                      </m:sup>
                    </m:sSup>
                    <m:r>
                      <a:rPr lang="en-US" b="1" i="1" smtClean="0">
                        <a:solidFill>
                          <a:srgbClr val="7030A0"/>
                        </a:solidFill>
                        <a:latin typeface="Cambria Math" panose="02040503050406030204" pitchFamily="18" charset="0"/>
                      </a:rPr>
                      <m:t>)⟩≠∫</m:t>
                    </m:r>
                    <m:r>
                      <a:rPr lang="en-US" b="1" i="1" smtClean="0">
                        <a:solidFill>
                          <a:srgbClr val="7030A0"/>
                        </a:solidFill>
                        <a:latin typeface="Cambria Math" panose="02040503050406030204" pitchFamily="18" charset="0"/>
                      </a:rPr>
                      <m:t>𝒅</m:t>
                    </m:r>
                    <m:r>
                      <a:rPr lang="en-US" b="1" i="1" smtClean="0">
                        <a:solidFill>
                          <a:srgbClr val="7030A0"/>
                        </a:solidFill>
                        <a:latin typeface="Cambria Math" panose="02040503050406030204" pitchFamily="18" charset="0"/>
                      </a:rPr>
                      <m:t>𝝀</m:t>
                    </m:r>
                    <m:r>
                      <a:rPr lang="en-US" b="1" i="1" smtClean="0">
                        <a:solidFill>
                          <a:srgbClr val="7030A0"/>
                        </a:solidFill>
                        <a:latin typeface="Cambria Math" panose="02040503050406030204" pitchFamily="18" charset="0"/>
                      </a:rPr>
                      <m:t>  </m:t>
                    </m:r>
                    <m:d>
                      <m:dPr>
                        <m:begChr m:val="⟨"/>
                        <m:endChr m:val="⟩"/>
                        <m:ctrlPr>
                          <a:rPr lang="en-US" b="1" i="1" smtClean="0">
                            <a:solidFill>
                              <a:srgbClr val="7030A0"/>
                            </a:solidFill>
                            <a:latin typeface="Cambria Math" panose="02040503050406030204" pitchFamily="18" charset="0"/>
                          </a:rPr>
                        </m:ctrlPr>
                      </m:dPr>
                      <m:e>
                        <m:r>
                          <a:rPr lang="en-US" b="1" i="1" smtClean="0">
                            <a:solidFill>
                              <a:srgbClr val="7030A0"/>
                            </a:solidFill>
                            <a:latin typeface="Cambria Math" panose="02040503050406030204" pitchFamily="18" charset="0"/>
                          </a:rPr>
                          <m:t>𝝆</m:t>
                        </m:r>
                        <m:d>
                          <m:dPr>
                            <m:ctrlPr>
                              <a:rPr lang="en-US" b="1" i="1" smtClean="0">
                                <a:solidFill>
                                  <a:srgbClr val="7030A0"/>
                                </a:solidFill>
                                <a:latin typeface="Cambria Math" panose="02040503050406030204" pitchFamily="18" charset="0"/>
                              </a:rPr>
                            </m:ctrlPr>
                          </m:dPr>
                          <m:e>
                            <m:r>
                              <a:rPr lang="en-US" b="1" i="1" smtClean="0">
                                <a:solidFill>
                                  <a:srgbClr val="7030A0"/>
                                </a:solidFill>
                                <a:latin typeface="Cambria Math" panose="02040503050406030204" pitchFamily="18" charset="0"/>
                              </a:rPr>
                              <m:t>𝝀</m:t>
                            </m:r>
                          </m:e>
                        </m:d>
                        <m:r>
                          <a:rPr lang="en-US" b="1" i="1" smtClean="0">
                            <a:solidFill>
                              <a:srgbClr val="7030A0"/>
                            </a:solidFill>
                            <a:latin typeface="Cambria Math" panose="02040503050406030204" pitchFamily="18" charset="0"/>
                          </a:rPr>
                          <m:t> </m:t>
                        </m:r>
                      </m:e>
                    </m:d>
                    <m:r>
                      <a:rPr lang="en-US" b="1" i="1" smtClean="0">
                        <a:solidFill>
                          <a:srgbClr val="7030A0"/>
                        </a:solidFill>
                        <a:latin typeface="Cambria Math" panose="02040503050406030204" pitchFamily="18" charset="0"/>
                      </a:rPr>
                      <m:t> </m:t>
                    </m:r>
                    <m:sSup>
                      <m:sSupPr>
                        <m:ctrlPr>
                          <a:rPr lang="en-US" b="1" i="1" smtClean="0">
                            <a:solidFill>
                              <a:srgbClr val="7030A0"/>
                            </a:solidFill>
                            <a:latin typeface="Cambria Math" panose="02040503050406030204" pitchFamily="18" charset="0"/>
                          </a:rPr>
                        </m:ctrlPr>
                      </m:sSupPr>
                      <m:e>
                        <m:r>
                          <a:rPr lang="en-US" b="1" i="1" smtClean="0">
                            <a:solidFill>
                              <a:srgbClr val="7030A0"/>
                            </a:solidFill>
                            <a:latin typeface="Cambria Math" panose="02040503050406030204" pitchFamily="18" charset="0"/>
                          </a:rPr>
                          <m:t>𝝀</m:t>
                        </m:r>
                      </m:e>
                      <m:sup>
                        <m:r>
                          <a:rPr lang="en-US" b="1" i="1" smtClean="0">
                            <a:solidFill>
                              <a:srgbClr val="7030A0"/>
                            </a:solidFill>
                            <a:latin typeface="Cambria Math" panose="02040503050406030204" pitchFamily="18" charset="0"/>
                          </a:rPr>
                          <m:t>𝒑</m:t>
                        </m:r>
                      </m:sup>
                    </m:sSup>
                    <m:r>
                      <a:rPr lang="en-US" b="0" i="1" smtClean="0">
                        <a:latin typeface="Cambria Math" panose="02040503050406030204" pitchFamily="18" charset="0"/>
                      </a:rPr>
                      <m:t> </m:t>
                    </m:r>
                  </m:oMath>
                </a14:m>
                <a:r>
                  <a:rPr lang="en-US" dirty="0"/>
                  <a:t>,  beyond the leading (</a:t>
                </a:r>
                <a14:m>
                  <m:oMath xmlns:m="http://schemas.openxmlformats.org/officeDocument/2006/math">
                    <m:r>
                      <a:rPr lang="en-US" i="1">
                        <a:latin typeface="Cambria Math" panose="02040503050406030204" pitchFamily="18" charset="0"/>
                      </a:rPr>
                      <m:t>𝑁</m:t>
                    </m:r>
                    <m:r>
                      <a:rPr lang="en-US" i="1">
                        <a:latin typeface="Cambria Math" panose="02040503050406030204" pitchFamily="18" charset="0"/>
                      </a:rPr>
                      <m:t>=∞)</m:t>
                    </m:r>
                  </m:oMath>
                </a14:m>
                <a:r>
                  <a:rPr lang="en-US" dirty="0"/>
                  <a:t> term. (In the c=1 model, it also fails to reproduce the perturbative expansion of the 2D string S-matrix). </a:t>
                </a:r>
              </a:p>
            </p:txBody>
          </p:sp>
        </mc:Choice>
        <mc:Fallback xmlns="">
          <p:sp>
            <p:nvSpPr>
              <p:cNvPr id="4" name="TextBox 3">
                <a:extLst>
                  <a:ext uri="{FF2B5EF4-FFF2-40B4-BE49-F238E27FC236}">
                    <a16:creationId xmlns:a16="http://schemas.microsoft.com/office/drawing/2014/main" id="{E39AF995-71A0-BE9C-14A8-FBAAB8563417}"/>
                  </a:ext>
                </a:extLst>
              </p:cNvPr>
              <p:cNvSpPr txBox="1">
                <a:spLocks noRot="1" noChangeAspect="1" noMove="1" noResize="1" noEditPoints="1" noAdjustHandles="1" noChangeArrowheads="1" noChangeShapeType="1" noTextEdit="1"/>
              </p:cNvSpPr>
              <p:nvPr/>
            </p:nvSpPr>
            <p:spPr>
              <a:xfrm>
                <a:off x="407367" y="1412776"/>
                <a:ext cx="11089233" cy="1037463"/>
              </a:xfrm>
              <a:prstGeom prst="rect">
                <a:avLst/>
              </a:prstGeom>
              <a:blipFill>
                <a:blip r:embed="rId3"/>
                <a:stretch>
                  <a:fillRect l="-572" b="-975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1488BB36-7515-6EA9-FAE2-C48BEE39CC81}"/>
                  </a:ext>
                </a:extLst>
              </p:cNvPr>
              <p:cNvSpPr txBox="1"/>
              <p:nvPr/>
            </p:nvSpPr>
            <p:spPr>
              <a:xfrm>
                <a:off x="407368" y="2557353"/>
                <a:ext cx="11305256" cy="769441"/>
              </a:xfrm>
              <a:prstGeom prst="rect">
                <a:avLst/>
              </a:prstGeom>
              <a:noFill/>
            </p:spPr>
            <p:txBody>
              <a:bodyPr wrap="square" rtlCol="0">
                <a:spAutoFit/>
              </a:bodyPr>
              <a:lstStyle/>
              <a:p>
                <a:r>
                  <a:rPr lang="en-US" dirty="0"/>
                  <a:t>3. In case of matrix quantum mechanics, the eigenvalue density description does not reproduce the leading large </a:t>
                </a:r>
                <a14:m>
                  <m:oMath xmlns:m="http://schemas.openxmlformats.org/officeDocument/2006/math">
                    <m:r>
                      <a:rPr lang="en-US" i="1" smtClean="0">
                        <a:latin typeface="Cambria Math" panose="02040503050406030204" pitchFamily="18" charset="0"/>
                      </a:rPr>
                      <m:t>𝑁</m:t>
                    </m:r>
                  </m:oMath>
                </a14:m>
                <a:r>
                  <a:rPr lang="en-US" dirty="0"/>
                  <a:t> expression for the entanglement entropy </a:t>
                </a:r>
                <a14:m>
                  <m:oMath xmlns:m="http://schemas.openxmlformats.org/officeDocument/2006/math">
                    <m:sSub>
                      <m:sSubPr>
                        <m:ctrlPr>
                          <a:rPr lang="en-US" b="1" i="1" smtClean="0">
                            <a:solidFill>
                              <a:srgbClr val="7030A0"/>
                            </a:solidFill>
                            <a:latin typeface="Cambria Math" panose="02040503050406030204" pitchFamily="18" charset="0"/>
                          </a:rPr>
                        </m:ctrlPr>
                      </m:sSubPr>
                      <m:e>
                        <m:r>
                          <a:rPr lang="en-US" b="1" i="1" smtClean="0">
                            <a:solidFill>
                              <a:srgbClr val="7030A0"/>
                            </a:solidFill>
                            <a:latin typeface="Cambria Math" panose="02040503050406030204" pitchFamily="18" charset="0"/>
                          </a:rPr>
                          <m:t>𝑺</m:t>
                        </m:r>
                      </m:e>
                      <m:sub>
                        <m:r>
                          <a:rPr lang="en-US" b="1" i="1" smtClean="0">
                            <a:solidFill>
                              <a:srgbClr val="7030A0"/>
                            </a:solidFill>
                            <a:latin typeface="Cambria Math" panose="02040503050406030204" pitchFamily="18" charset="0"/>
                          </a:rPr>
                          <m:t>𝑨</m:t>
                        </m:r>
                      </m:sub>
                    </m:sSub>
                    <m:r>
                      <a:rPr lang="en-US" b="1" i="1" smtClean="0">
                        <a:solidFill>
                          <a:srgbClr val="7030A0"/>
                        </a:solidFill>
                        <a:latin typeface="Cambria Math" panose="02040503050406030204" pitchFamily="18" charset="0"/>
                      </a:rPr>
                      <m:t>=</m:t>
                    </m:r>
                    <m:f>
                      <m:fPr>
                        <m:ctrlPr>
                          <a:rPr lang="en-US" b="1" i="1" smtClean="0">
                            <a:solidFill>
                              <a:srgbClr val="7030A0"/>
                            </a:solidFill>
                            <a:latin typeface="Cambria Math" panose="02040503050406030204" pitchFamily="18" charset="0"/>
                          </a:rPr>
                        </m:ctrlPr>
                      </m:fPr>
                      <m:num>
                        <m:r>
                          <a:rPr lang="en-US" b="1" i="1" smtClean="0">
                            <a:solidFill>
                              <a:srgbClr val="7030A0"/>
                            </a:solidFill>
                            <a:latin typeface="Cambria Math" panose="02040503050406030204" pitchFamily="18" charset="0"/>
                          </a:rPr>
                          <m:t>𝟏</m:t>
                        </m:r>
                      </m:num>
                      <m:den>
                        <m:r>
                          <a:rPr lang="en-US" b="1" i="1" smtClean="0">
                            <a:solidFill>
                              <a:srgbClr val="7030A0"/>
                            </a:solidFill>
                            <a:latin typeface="Cambria Math" panose="02040503050406030204" pitchFamily="18" charset="0"/>
                          </a:rPr>
                          <m:t>𝟑</m:t>
                        </m:r>
                      </m:den>
                    </m:f>
                    <m:func>
                      <m:funcPr>
                        <m:ctrlPr>
                          <a:rPr lang="en-US" b="1" i="1" smtClean="0">
                            <a:solidFill>
                              <a:srgbClr val="7030A0"/>
                            </a:solidFill>
                            <a:latin typeface="Cambria Math" panose="02040503050406030204" pitchFamily="18" charset="0"/>
                          </a:rPr>
                        </m:ctrlPr>
                      </m:funcPr>
                      <m:fName>
                        <m:r>
                          <a:rPr lang="en-US" b="1" i="0" smtClean="0">
                            <a:solidFill>
                              <a:srgbClr val="7030A0"/>
                            </a:solidFill>
                            <a:latin typeface="Cambria Math" panose="02040503050406030204" pitchFamily="18" charset="0"/>
                          </a:rPr>
                          <m:t>𝐥𝐨𝐠</m:t>
                        </m:r>
                      </m:fName>
                      <m:e>
                        <m:d>
                          <m:dPr>
                            <m:ctrlPr>
                              <a:rPr lang="en-US" b="1" i="1" smtClean="0">
                                <a:solidFill>
                                  <a:srgbClr val="7030A0"/>
                                </a:solidFill>
                                <a:latin typeface="Cambria Math" panose="02040503050406030204" pitchFamily="18" charset="0"/>
                              </a:rPr>
                            </m:ctrlPr>
                          </m:dPr>
                          <m:e>
                            <m:sSub>
                              <m:sSubPr>
                                <m:ctrlPr>
                                  <a:rPr lang="en-US" b="1" i="1" smtClean="0">
                                    <a:solidFill>
                                      <a:srgbClr val="7030A0"/>
                                    </a:solidFill>
                                    <a:latin typeface="Cambria Math" panose="02040503050406030204" pitchFamily="18" charset="0"/>
                                  </a:rPr>
                                </m:ctrlPr>
                              </m:sSubPr>
                              <m:e>
                                <m:r>
                                  <a:rPr lang="en-US" b="1" i="1" smtClean="0">
                                    <a:solidFill>
                                      <a:srgbClr val="7030A0"/>
                                    </a:solidFill>
                                    <a:latin typeface="Cambria Math" panose="02040503050406030204" pitchFamily="18" charset="0"/>
                                  </a:rPr>
                                  <m:t>(</m:t>
                                </m:r>
                                <m:r>
                                  <a:rPr lang="en-US" b="1" i="1" smtClean="0">
                                    <a:solidFill>
                                      <a:srgbClr val="7030A0"/>
                                    </a:solidFill>
                                    <a:latin typeface="Cambria Math" panose="02040503050406030204" pitchFamily="18" charset="0"/>
                                  </a:rPr>
                                  <m:t>𝒙</m:t>
                                </m:r>
                              </m:e>
                              <m:sub>
                                <m:r>
                                  <a:rPr lang="en-US" b="1" i="1" smtClean="0">
                                    <a:solidFill>
                                      <a:srgbClr val="7030A0"/>
                                    </a:solidFill>
                                    <a:latin typeface="Cambria Math" panose="02040503050406030204" pitchFamily="18" charset="0"/>
                                  </a:rPr>
                                  <m:t>𝟐</m:t>
                                </m:r>
                              </m:sub>
                            </m:sSub>
                            <m:r>
                              <a:rPr lang="en-US" b="1" i="1" smtClean="0">
                                <a:solidFill>
                                  <a:srgbClr val="7030A0"/>
                                </a:solidFill>
                                <a:latin typeface="Cambria Math" panose="02040503050406030204" pitchFamily="18" charset="0"/>
                              </a:rPr>
                              <m:t>−</m:t>
                            </m:r>
                            <m:sSub>
                              <m:sSubPr>
                                <m:ctrlPr>
                                  <a:rPr lang="en-US" b="1" i="1" smtClean="0">
                                    <a:solidFill>
                                      <a:srgbClr val="7030A0"/>
                                    </a:solidFill>
                                    <a:latin typeface="Cambria Math" panose="02040503050406030204" pitchFamily="18" charset="0"/>
                                  </a:rPr>
                                </m:ctrlPr>
                              </m:sSubPr>
                              <m:e>
                                <m:r>
                                  <a:rPr lang="en-US" b="1" i="1" smtClean="0">
                                    <a:solidFill>
                                      <a:srgbClr val="7030A0"/>
                                    </a:solidFill>
                                    <a:latin typeface="Cambria Math" panose="02040503050406030204" pitchFamily="18" charset="0"/>
                                  </a:rPr>
                                  <m:t>𝒙</m:t>
                                </m:r>
                              </m:e>
                              <m:sub>
                                <m:r>
                                  <a:rPr lang="en-US" b="1" i="1" smtClean="0">
                                    <a:solidFill>
                                      <a:srgbClr val="7030A0"/>
                                    </a:solidFill>
                                    <a:latin typeface="Cambria Math" panose="02040503050406030204" pitchFamily="18" charset="0"/>
                                  </a:rPr>
                                  <m:t>𝟏</m:t>
                                </m:r>
                              </m:sub>
                            </m:sSub>
                          </m:e>
                        </m:d>
                        <m:sSub>
                          <m:sSubPr>
                            <m:ctrlPr>
                              <a:rPr lang="en-US" b="1" i="1" smtClean="0">
                                <a:solidFill>
                                  <a:srgbClr val="7030A0"/>
                                </a:solidFill>
                                <a:latin typeface="Cambria Math" panose="02040503050406030204" pitchFamily="18" charset="0"/>
                              </a:rPr>
                            </m:ctrlPr>
                          </m:sSubPr>
                          <m:e>
                            <m:r>
                              <a:rPr lang="en-US" b="1" i="1" smtClean="0">
                                <a:solidFill>
                                  <a:srgbClr val="7030A0"/>
                                </a:solidFill>
                                <a:latin typeface="Cambria Math" panose="02040503050406030204" pitchFamily="18" charset="0"/>
                              </a:rPr>
                              <m:t>𝒑</m:t>
                            </m:r>
                          </m:e>
                          <m:sub>
                            <m:r>
                              <a:rPr lang="en-US" b="1" i="1" smtClean="0">
                                <a:solidFill>
                                  <a:srgbClr val="7030A0"/>
                                </a:solidFill>
                                <a:latin typeface="Cambria Math" panose="02040503050406030204" pitchFamily="18" charset="0"/>
                              </a:rPr>
                              <m:t>𝑭</m:t>
                            </m:r>
                          </m:sub>
                        </m:sSub>
                        <m:r>
                          <a:rPr lang="en-US" b="1" i="1" smtClean="0">
                            <a:solidFill>
                              <a:srgbClr val="7030A0"/>
                            </a:solidFill>
                            <a:latin typeface="Cambria Math" panose="02040503050406030204" pitchFamily="18" charset="0"/>
                          </a:rPr>
                          <m:t>(</m:t>
                        </m:r>
                        <m:r>
                          <a:rPr lang="en-US" b="1" i="1" smtClean="0">
                            <a:solidFill>
                              <a:srgbClr val="7030A0"/>
                            </a:solidFill>
                            <a:latin typeface="Cambria Math" panose="02040503050406030204" pitchFamily="18" charset="0"/>
                          </a:rPr>
                          <m:t>𝒙</m:t>
                        </m:r>
                        <m:r>
                          <a:rPr lang="en-US" b="1" i="1" smtClean="0">
                            <a:solidFill>
                              <a:srgbClr val="7030A0"/>
                            </a:solidFill>
                            <a:latin typeface="Cambria Math" panose="02040503050406030204" pitchFamily="18" charset="0"/>
                          </a:rPr>
                          <m:t>)/ℏ)</m:t>
                        </m:r>
                      </m:e>
                    </m:func>
                  </m:oMath>
                </a14:m>
                <a:r>
                  <a:rPr lang="en-US" dirty="0"/>
                  <a:t> which is nonperturbative in </a:t>
                </a:r>
                <a14:m>
                  <m:oMath xmlns:m="http://schemas.openxmlformats.org/officeDocument/2006/math">
                    <m:r>
                      <a:rPr lang="en-US" i="1">
                        <a:latin typeface="Cambria Math" panose="02040503050406030204" pitchFamily="18" charset="0"/>
                      </a:rPr>
                      <m:t>𝑁</m:t>
                    </m:r>
                  </m:oMath>
                </a14:m>
                <a:r>
                  <a:rPr lang="en-US" dirty="0"/>
                  <a:t>.  </a:t>
                </a:r>
              </a:p>
            </p:txBody>
          </p:sp>
        </mc:Choice>
        <mc:Fallback xmlns="">
          <p:sp>
            <p:nvSpPr>
              <p:cNvPr id="5" name="TextBox 4">
                <a:extLst>
                  <a:ext uri="{FF2B5EF4-FFF2-40B4-BE49-F238E27FC236}">
                    <a16:creationId xmlns:a16="http://schemas.microsoft.com/office/drawing/2014/main" id="{1488BB36-7515-6EA9-FAE2-C48BEE39CC81}"/>
                  </a:ext>
                </a:extLst>
              </p:cNvPr>
              <p:cNvSpPr txBox="1">
                <a:spLocks noRot="1" noChangeAspect="1" noMove="1" noResize="1" noEditPoints="1" noAdjustHandles="1" noChangeArrowheads="1" noChangeShapeType="1" noTextEdit="1"/>
              </p:cNvSpPr>
              <p:nvPr/>
            </p:nvSpPr>
            <p:spPr>
              <a:xfrm>
                <a:off x="407368" y="2557353"/>
                <a:ext cx="11305256" cy="769441"/>
              </a:xfrm>
              <a:prstGeom prst="rect">
                <a:avLst/>
              </a:prstGeom>
              <a:blipFill>
                <a:blip r:embed="rId4"/>
                <a:stretch>
                  <a:fillRect l="-561" t="-3226" b="-4839"/>
                </a:stretch>
              </a:blipFill>
            </p:spPr>
            <p:txBody>
              <a:bodyPr/>
              <a:lstStyle/>
              <a:p>
                <a:r>
                  <a:rPr lang="en-US">
                    <a:noFill/>
                  </a:rPr>
                  <a:t> </a:t>
                </a:r>
              </a:p>
            </p:txBody>
          </p:sp>
        </mc:Fallback>
      </mc:AlternateContent>
      <p:grpSp>
        <p:nvGrpSpPr>
          <p:cNvPr id="14" name="Group 13">
            <a:extLst>
              <a:ext uri="{FF2B5EF4-FFF2-40B4-BE49-F238E27FC236}">
                <a16:creationId xmlns:a16="http://schemas.microsoft.com/office/drawing/2014/main" id="{8A9C4888-4493-B9B1-EFEE-AC42909479C5}"/>
              </a:ext>
            </a:extLst>
          </p:cNvPr>
          <p:cNvGrpSpPr/>
          <p:nvPr/>
        </p:nvGrpSpPr>
        <p:grpSpPr>
          <a:xfrm>
            <a:off x="6383634" y="3203685"/>
            <a:ext cx="864494" cy="585355"/>
            <a:chOff x="6383634" y="3203685"/>
            <a:chExt cx="864494" cy="585355"/>
          </a:xfrm>
        </p:grpSpPr>
        <p:sp>
          <p:nvSpPr>
            <p:cNvPr id="6" name="Left Brace 5">
              <a:extLst>
                <a:ext uri="{FF2B5EF4-FFF2-40B4-BE49-F238E27FC236}">
                  <a16:creationId xmlns:a16="http://schemas.microsoft.com/office/drawing/2014/main" id="{8724C3F5-F60D-CE90-2489-3AA126E4A2DF}"/>
                </a:ext>
              </a:extLst>
            </p:cNvPr>
            <p:cNvSpPr/>
            <p:nvPr/>
          </p:nvSpPr>
          <p:spPr>
            <a:xfrm rot="16200000">
              <a:off x="6599795" y="2987524"/>
              <a:ext cx="288156" cy="720477"/>
            </a:xfrm>
            <a:prstGeom prst="leftBrace">
              <a:avLst>
                <a:gd name="adj1" fmla="val 8333"/>
                <a:gd name="adj2" fmla="val 52918"/>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3B65B04-D4C7-D2CC-E655-F4959F8CC056}"/>
                    </a:ext>
                  </a:extLst>
                </p:cNvPr>
                <p:cNvSpPr txBox="1"/>
                <p:nvPr/>
              </p:nvSpPr>
              <p:spPr>
                <a:xfrm>
                  <a:off x="6384032" y="3419708"/>
                  <a:ext cx="86409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𝑁</m:t>
                        </m:r>
                        <m:r>
                          <a:rPr lang="en-US" b="0" i="1" smtClean="0">
                            <a:latin typeface="Cambria Math" panose="02040503050406030204" pitchFamily="18" charset="0"/>
                          </a:rPr>
                          <m:t>/</m:t>
                        </m:r>
                        <m:r>
                          <a:rPr lang="en-US" b="0" i="1" smtClean="0">
                            <a:latin typeface="Cambria Math" panose="02040503050406030204" pitchFamily="18" charset="0"/>
                          </a:rPr>
                          <m:t>𝐿</m:t>
                        </m:r>
                      </m:oMath>
                    </m:oMathPara>
                  </a14:m>
                  <a:endParaRPr lang="en-US" dirty="0"/>
                </a:p>
              </p:txBody>
            </p:sp>
          </mc:Choice>
          <mc:Fallback xmlns="">
            <p:sp>
              <p:nvSpPr>
                <p:cNvPr id="7" name="TextBox 6">
                  <a:extLst>
                    <a:ext uri="{FF2B5EF4-FFF2-40B4-BE49-F238E27FC236}">
                      <a16:creationId xmlns:a16="http://schemas.microsoft.com/office/drawing/2014/main" id="{A3B65B04-D4C7-D2CC-E655-F4959F8CC056}"/>
                    </a:ext>
                  </a:extLst>
                </p:cNvPr>
                <p:cNvSpPr txBox="1">
                  <a:spLocks noRot="1" noChangeAspect="1" noMove="1" noResize="1" noEditPoints="1" noAdjustHandles="1" noChangeArrowheads="1" noChangeShapeType="1" noTextEdit="1"/>
                </p:cNvSpPr>
                <p:nvPr/>
              </p:nvSpPr>
              <p:spPr>
                <a:xfrm>
                  <a:off x="6384032" y="3419708"/>
                  <a:ext cx="864096" cy="369332"/>
                </a:xfrm>
                <a:prstGeom prst="rect">
                  <a:avLst/>
                </a:prstGeom>
                <a:blipFill>
                  <a:blip r:embed="rId5"/>
                  <a:stretch>
                    <a:fillRect b="-13333"/>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465ECFA9-066F-7EF3-8759-2367F3369656}"/>
                  </a:ext>
                </a:extLst>
              </p:cNvPr>
              <p:cNvSpPr txBox="1"/>
              <p:nvPr/>
            </p:nvSpPr>
            <p:spPr>
              <a:xfrm>
                <a:off x="479376" y="4366845"/>
                <a:ext cx="10657184" cy="646331"/>
              </a:xfrm>
              <a:prstGeom prst="rect">
                <a:avLst/>
              </a:prstGeom>
              <a:noFill/>
            </p:spPr>
            <p:txBody>
              <a:bodyPr wrap="square" rtlCol="0">
                <a:spAutoFit/>
              </a:bodyPr>
              <a:lstStyle/>
              <a:p>
                <a:r>
                  <a:rPr lang="en-US" dirty="0"/>
                  <a:t>4. We will discuss an exact </a:t>
                </a:r>
                <a:r>
                  <a:rPr lang="en-US" dirty="0" err="1"/>
                  <a:t>bosonization</a:t>
                </a:r>
                <a:r>
                  <a:rPr lang="en-US" dirty="0"/>
                  <a:t> of matrix quantum mechanics (equivalently, an exact </a:t>
                </a:r>
                <a:r>
                  <a:rPr lang="en-US" dirty="0" err="1"/>
                  <a:t>bosonization</a:t>
                </a:r>
                <a:r>
                  <a:rPr lang="en-US" dirty="0"/>
                  <a:t> of 1D non-relativistic fermi gas), valid for any </a:t>
                </a:r>
                <a14:m>
                  <m:oMath xmlns:m="http://schemas.openxmlformats.org/officeDocument/2006/math">
                    <m:r>
                      <a:rPr lang="en-US" i="1" smtClean="0">
                        <a:latin typeface="Cambria Math" panose="02040503050406030204" pitchFamily="18" charset="0"/>
                      </a:rPr>
                      <m:t>𝑁</m:t>
                    </m:r>
                  </m:oMath>
                </a14:m>
                <a:r>
                  <a:rPr lang="en-US" dirty="0"/>
                  <a:t>, which incorporates the trace identities. </a:t>
                </a:r>
              </a:p>
            </p:txBody>
          </p:sp>
        </mc:Choice>
        <mc:Fallback xmlns="">
          <p:sp>
            <p:nvSpPr>
              <p:cNvPr id="10" name="TextBox 9">
                <a:extLst>
                  <a:ext uri="{FF2B5EF4-FFF2-40B4-BE49-F238E27FC236}">
                    <a16:creationId xmlns:a16="http://schemas.microsoft.com/office/drawing/2014/main" id="{465ECFA9-066F-7EF3-8759-2367F3369656}"/>
                  </a:ext>
                </a:extLst>
              </p:cNvPr>
              <p:cNvSpPr txBox="1">
                <a:spLocks noRot="1" noChangeAspect="1" noMove="1" noResize="1" noEditPoints="1" noAdjustHandles="1" noChangeArrowheads="1" noChangeShapeType="1" noTextEdit="1"/>
              </p:cNvSpPr>
              <p:nvPr/>
            </p:nvSpPr>
            <p:spPr>
              <a:xfrm>
                <a:off x="479376" y="4366845"/>
                <a:ext cx="10657184" cy="646331"/>
              </a:xfrm>
              <a:prstGeom prst="rect">
                <a:avLst/>
              </a:prstGeom>
              <a:blipFill>
                <a:blip r:embed="rId6"/>
                <a:stretch>
                  <a:fillRect l="-476" t="-3846" r="-476" b="-153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CDD35C3B-A48C-0711-7376-4469B9057D78}"/>
                  </a:ext>
                </a:extLst>
              </p:cNvPr>
              <p:cNvSpPr txBox="1"/>
              <p:nvPr/>
            </p:nvSpPr>
            <p:spPr>
              <a:xfrm>
                <a:off x="479376" y="5219908"/>
                <a:ext cx="11017224" cy="646331"/>
              </a:xfrm>
              <a:prstGeom prst="rect">
                <a:avLst/>
              </a:prstGeom>
              <a:noFill/>
            </p:spPr>
            <p:txBody>
              <a:bodyPr wrap="square" rtlCol="0">
                <a:spAutoFit/>
              </a:bodyPr>
              <a:lstStyle/>
              <a:p>
                <a:r>
                  <a:rPr lang="en-US" dirty="0"/>
                  <a:t>5. </a:t>
                </a:r>
                <a:r>
                  <a:rPr lang="en-US" b="1" dirty="0">
                    <a:solidFill>
                      <a:srgbClr val="7030A0"/>
                    </a:solidFill>
                  </a:rPr>
                  <a:t>The boson field lives on a lattice of </a:t>
                </a:r>
                <a14:m>
                  <m:oMath xmlns:m="http://schemas.openxmlformats.org/officeDocument/2006/math">
                    <m:r>
                      <a:rPr lang="en-US" b="1" i="1" smtClean="0">
                        <a:solidFill>
                          <a:srgbClr val="7030A0"/>
                        </a:solidFill>
                        <a:latin typeface="Cambria Math" panose="02040503050406030204" pitchFamily="18" charset="0"/>
                      </a:rPr>
                      <m:t>𝑵</m:t>
                    </m:r>
                  </m:oMath>
                </a14:m>
                <a:r>
                  <a:rPr lang="en-US" b="1" dirty="0">
                    <a:solidFill>
                      <a:srgbClr val="7030A0"/>
                    </a:solidFill>
                  </a:rPr>
                  <a:t> points (granular geometry)</a:t>
                </a:r>
                <a:r>
                  <a:rPr lang="en-US" dirty="0"/>
                  <a:t>, which are in one-to-one correspondence with the </a:t>
                </a:r>
                <a14:m>
                  <m:oMath xmlns:m="http://schemas.openxmlformats.org/officeDocument/2006/math">
                    <m:r>
                      <a:rPr lang="en-US" i="1">
                        <a:latin typeface="Cambria Math" panose="02040503050406030204" pitchFamily="18" charset="0"/>
                      </a:rPr>
                      <m:t>𝑁</m:t>
                    </m:r>
                  </m:oMath>
                </a14:m>
                <a:r>
                  <a:rPr lang="en-US" dirty="0"/>
                  <a:t> eigenvalues. </a:t>
                </a:r>
              </a:p>
            </p:txBody>
          </p:sp>
        </mc:Choice>
        <mc:Fallback xmlns="">
          <p:sp>
            <p:nvSpPr>
              <p:cNvPr id="11" name="TextBox 10">
                <a:extLst>
                  <a:ext uri="{FF2B5EF4-FFF2-40B4-BE49-F238E27FC236}">
                    <a16:creationId xmlns:a16="http://schemas.microsoft.com/office/drawing/2014/main" id="{CDD35C3B-A48C-0711-7376-4469B9057D78}"/>
                  </a:ext>
                </a:extLst>
              </p:cNvPr>
              <p:cNvSpPr txBox="1">
                <a:spLocks noRot="1" noChangeAspect="1" noMove="1" noResize="1" noEditPoints="1" noAdjustHandles="1" noChangeArrowheads="1" noChangeShapeType="1" noTextEdit="1"/>
              </p:cNvSpPr>
              <p:nvPr/>
            </p:nvSpPr>
            <p:spPr>
              <a:xfrm>
                <a:off x="479376" y="5219908"/>
                <a:ext cx="11017224" cy="646331"/>
              </a:xfrm>
              <a:prstGeom prst="rect">
                <a:avLst/>
              </a:prstGeom>
              <a:blipFill>
                <a:blip r:embed="rId7"/>
                <a:stretch>
                  <a:fillRect l="-460" t="-3846" b="-15385"/>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5DF94EF3-7103-FA4B-AB08-74D772E59B5D}"/>
              </a:ext>
            </a:extLst>
          </p:cNvPr>
          <p:cNvSpPr txBox="1"/>
          <p:nvPr/>
        </p:nvSpPr>
        <p:spPr>
          <a:xfrm>
            <a:off x="479376" y="6156012"/>
            <a:ext cx="11161240" cy="369332"/>
          </a:xfrm>
          <a:prstGeom prst="rect">
            <a:avLst/>
          </a:prstGeom>
          <a:noFill/>
        </p:spPr>
        <p:txBody>
          <a:bodyPr wrap="square" rtlCol="0">
            <a:spAutoFit/>
          </a:bodyPr>
          <a:lstStyle/>
          <a:p>
            <a:r>
              <a:rPr lang="en-US" dirty="0"/>
              <a:t>6. This new </a:t>
            </a:r>
            <a:r>
              <a:rPr lang="en-US" dirty="0" err="1"/>
              <a:t>bosonization</a:t>
            </a:r>
            <a:r>
              <a:rPr lang="en-US" dirty="0"/>
              <a:t> solves the abovementioned problems, including that of  the perturbative 2D string S-matrix.</a:t>
            </a:r>
          </a:p>
        </p:txBody>
      </p:sp>
      <p:sp>
        <p:nvSpPr>
          <p:cNvPr id="13" name="TextBox 12">
            <a:extLst>
              <a:ext uri="{FF2B5EF4-FFF2-40B4-BE49-F238E27FC236}">
                <a16:creationId xmlns:a16="http://schemas.microsoft.com/office/drawing/2014/main" id="{B4C9EC1F-B4E9-D114-FF4A-B73FACABB212}"/>
              </a:ext>
            </a:extLst>
          </p:cNvPr>
          <p:cNvSpPr txBox="1"/>
          <p:nvPr/>
        </p:nvSpPr>
        <p:spPr>
          <a:xfrm>
            <a:off x="2783632" y="3759423"/>
            <a:ext cx="6194720" cy="461665"/>
          </a:xfrm>
          <a:prstGeom prst="rect">
            <a:avLst/>
          </a:prstGeom>
          <a:noFill/>
        </p:spPr>
        <p:txBody>
          <a:bodyPr wrap="square" rtlCol="0">
            <a:spAutoFit/>
          </a:bodyPr>
          <a:lstStyle/>
          <a:p>
            <a:pPr algn="ctr"/>
            <a:r>
              <a:rPr lang="en-US" sz="2400" b="1" dirty="0">
                <a:solidFill>
                  <a:schemeClr val="accent1"/>
                </a:solidFill>
                <a:latin typeface="Comic Sans MS" panose="030F0902030302020204" pitchFamily="66" charset="0"/>
              </a:rPr>
              <a:t>Coming attractions….</a:t>
            </a:r>
          </a:p>
        </p:txBody>
      </p:sp>
    </p:spTree>
    <p:extLst>
      <p:ext uri="{BB962C8B-B14F-4D97-AF65-F5344CB8AC3E}">
        <p14:creationId xmlns:p14="http://schemas.microsoft.com/office/powerpoint/2010/main" val="424903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10" grpId="0"/>
      <p:bldP spid="11" grpId="0"/>
      <p:bldP spid="12" grpId="0"/>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C607E85B-65C9-777E-C0F8-4100D0E801B2}"/>
              </a:ext>
            </a:extLst>
          </p:cNvPr>
          <p:cNvSpPr txBox="1"/>
          <p:nvPr/>
        </p:nvSpPr>
        <p:spPr>
          <a:xfrm>
            <a:off x="695400" y="980728"/>
            <a:ext cx="10729192" cy="923330"/>
          </a:xfrm>
          <a:prstGeom prst="rect">
            <a:avLst/>
          </a:prstGeom>
          <a:noFill/>
        </p:spPr>
        <p:txBody>
          <a:bodyPr wrap="square" rtlCol="0">
            <a:spAutoFit/>
          </a:bodyPr>
          <a:lstStyle/>
          <a:p>
            <a:r>
              <a:rPr lang="en-US" b="1" dirty="0">
                <a:solidFill>
                  <a:schemeClr val="accent6">
                    <a:lumMod val="75000"/>
                  </a:schemeClr>
                </a:solidFill>
              </a:rPr>
              <a:t>We would like to find a bosonic description of matrix QM which resolves the  problems with the eigenvalue density description.  The main point that we would like to ensure is that the degrees of freedom on the bosonic side match with those of the matrix QM. </a:t>
            </a:r>
          </a:p>
        </p:txBody>
      </p:sp>
      <p:sp>
        <p:nvSpPr>
          <p:cNvPr id="2" name="TextBox 1">
            <a:extLst>
              <a:ext uri="{FF2B5EF4-FFF2-40B4-BE49-F238E27FC236}">
                <a16:creationId xmlns:a16="http://schemas.microsoft.com/office/drawing/2014/main" id="{E099441B-9093-E5E8-9654-DBC3287B683D}"/>
              </a:ext>
            </a:extLst>
          </p:cNvPr>
          <p:cNvSpPr txBox="1"/>
          <p:nvPr/>
        </p:nvSpPr>
        <p:spPr>
          <a:xfrm>
            <a:off x="1343472" y="179929"/>
            <a:ext cx="9793088" cy="461665"/>
          </a:xfrm>
          <a:prstGeom prst="rect">
            <a:avLst/>
          </a:prstGeom>
          <a:noFill/>
        </p:spPr>
        <p:txBody>
          <a:bodyPr wrap="square" rtlCol="0">
            <a:spAutoFit/>
          </a:bodyPr>
          <a:lstStyle/>
          <a:p>
            <a:pPr algn="ctr"/>
            <a:r>
              <a:rPr lang="en-US" sz="2400" b="1" dirty="0">
                <a:solidFill>
                  <a:schemeClr val="accent1"/>
                </a:solidFill>
                <a:latin typeface="Comic Sans MS" panose="030F0902030302020204" pitchFamily="66" charset="0"/>
              </a:rPr>
              <a:t>4. Exact </a:t>
            </a:r>
            <a:r>
              <a:rPr lang="en-US" sz="2400" b="1" dirty="0" err="1">
                <a:solidFill>
                  <a:schemeClr val="accent1"/>
                </a:solidFill>
                <a:latin typeface="Comic Sans MS" panose="030F0902030302020204" pitchFamily="66" charset="0"/>
              </a:rPr>
              <a:t>bosonization</a:t>
            </a:r>
            <a:r>
              <a:rPr lang="en-US" sz="2400" b="1" dirty="0">
                <a:solidFill>
                  <a:schemeClr val="accent1"/>
                </a:solidFill>
                <a:latin typeface="Comic Sans MS" panose="030F0902030302020204" pitchFamily="66" charset="0"/>
              </a:rPr>
              <a:t> of Matrix QM (non-relativistic fermion)  </a:t>
            </a:r>
          </a:p>
        </p:txBody>
      </p:sp>
      <p:sp>
        <p:nvSpPr>
          <p:cNvPr id="4" name="TextBox 3">
            <a:extLst>
              <a:ext uri="{FF2B5EF4-FFF2-40B4-BE49-F238E27FC236}">
                <a16:creationId xmlns:a16="http://schemas.microsoft.com/office/drawing/2014/main" id="{5317D252-837A-9171-9359-9D9A93DA9EA3}"/>
              </a:ext>
            </a:extLst>
          </p:cNvPr>
          <p:cNvSpPr txBox="1"/>
          <p:nvPr/>
        </p:nvSpPr>
        <p:spPr>
          <a:xfrm>
            <a:off x="695400" y="1988840"/>
            <a:ext cx="10603988" cy="615553"/>
          </a:xfrm>
          <a:prstGeom prst="rect">
            <a:avLst/>
          </a:prstGeom>
          <a:noFill/>
        </p:spPr>
        <p:txBody>
          <a:bodyPr wrap="square" rtlCol="0">
            <a:spAutoFit/>
          </a:bodyPr>
          <a:lstStyle/>
          <a:p>
            <a:r>
              <a:rPr lang="en-US" dirty="0"/>
              <a:t>The way we achieve this is by finding an exact finite N </a:t>
            </a:r>
            <a:r>
              <a:rPr lang="en-US" dirty="0" err="1"/>
              <a:t>bosonization</a:t>
            </a:r>
            <a:r>
              <a:rPr lang="en-US" dirty="0"/>
              <a:t> of non-relativistic fermions (equiv. to MQM) </a:t>
            </a:r>
          </a:p>
          <a:p>
            <a:r>
              <a:rPr lang="en-US" sz="1600" b="1" dirty="0">
                <a:solidFill>
                  <a:srgbClr val="7030A0"/>
                </a:solidFill>
              </a:rPr>
              <a:t>[Dhar-GM-Suryanarayana]. </a:t>
            </a:r>
          </a:p>
        </p:txBody>
      </p:sp>
      <p:grpSp>
        <p:nvGrpSpPr>
          <p:cNvPr id="584" name="Group 583">
            <a:extLst>
              <a:ext uri="{FF2B5EF4-FFF2-40B4-BE49-F238E27FC236}">
                <a16:creationId xmlns:a16="http://schemas.microsoft.com/office/drawing/2014/main" id="{97ED15C5-9F29-D1D3-1F9F-29D741433920}"/>
              </a:ext>
            </a:extLst>
          </p:cNvPr>
          <p:cNvGrpSpPr/>
          <p:nvPr/>
        </p:nvGrpSpPr>
        <p:grpSpPr>
          <a:xfrm>
            <a:off x="767520" y="2991789"/>
            <a:ext cx="794880" cy="381240"/>
            <a:chOff x="767520" y="2423760"/>
            <a:chExt cx="794880" cy="381240"/>
          </a:xfrm>
        </p:grpSpPr>
        <mc:AlternateContent xmlns:mc="http://schemas.openxmlformats.org/markup-compatibility/2006" xmlns:p14="http://schemas.microsoft.com/office/powerpoint/2010/main">
          <mc:Choice Requires="p14">
            <p:contentPart p14:bwMode="auto" r:id="rId2">
              <p14:nvContentPartPr>
                <p14:cNvPr id="578" name="Ink 577">
                  <a:extLst>
                    <a:ext uri="{FF2B5EF4-FFF2-40B4-BE49-F238E27FC236}">
                      <a16:creationId xmlns:a16="http://schemas.microsoft.com/office/drawing/2014/main" id="{3A5E38F0-816F-DF27-B898-C7D9350850D6}"/>
                    </a:ext>
                  </a:extLst>
                </p14:cNvPr>
                <p14:cNvContentPartPr/>
                <p14:nvPr/>
              </p14:nvContentPartPr>
              <p14:xfrm>
                <a:off x="767520" y="2461200"/>
                <a:ext cx="15840" cy="313560"/>
              </p14:xfrm>
            </p:contentPart>
          </mc:Choice>
          <mc:Fallback xmlns="">
            <p:pic>
              <p:nvPicPr>
                <p:cNvPr id="578" name="Ink 577">
                  <a:extLst>
                    <a:ext uri="{FF2B5EF4-FFF2-40B4-BE49-F238E27FC236}">
                      <a16:creationId xmlns:a16="http://schemas.microsoft.com/office/drawing/2014/main" id="{3A5E38F0-816F-DF27-B898-C7D9350850D6}"/>
                    </a:ext>
                  </a:extLst>
                </p:cNvPr>
                <p:cNvPicPr/>
                <p:nvPr/>
              </p:nvPicPr>
              <p:blipFill>
                <a:blip r:embed="rId3"/>
                <a:stretch>
                  <a:fillRect/>
                </a:stretch>
              </p:blipFill>
              <p:spPr>
                <a:xfrm>
                  <a:off x="758520" y="2452560"/>
                  <a:ext cx="33480" cy="3312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579" name="Ink 578">
                  <a:extLst>
                    <a:ext uri="{FF2B5EF4-FFF2-40B4-BE49-F238E27FC236}">
                      <a16:creationId xmlns:a16="http://schemas.microsoft.com/office/drawing/2014/main" id="{50C5B0F8-1F2D-7F6C-2089-5FE67CBFA2FF}"/>
                    </a:ext>
                  </a:extLst>
                </p14:cNvPr>
                <p14:cNvContentPartPr/>
                <p14:nvPr/>
              </p14:nvContentPartPr>
              <p14:xfrm>
                <a:off x="827280" y="2423760"/>
                <a:ext cx="735120" cy="23040"/>
              </p14:xfrm>
            </p:contentPart>
          </mc:Choice>
          <mc:Fallback xmlns="">
            <p:pic>
              <p:nvPicPr>
                <p:cNvPr id="579" name="Ink 578">
                  <a:extLst>
                    <a:ext uri="{FF2B5EF4-FFF2-40B4-BE49-F238E27FC236}">
                      <a16:creationId xmlns:a16="http://schemas.microsoft.com/office/drawing/2014/main" id="{50C5B0F8-1F2D-7F6C-2089-5FE67CBFA2FF}"/>
                    </a:ext>
                  </a:extLst>
                </p:cNvPr>
                <p:cNvPicPr/>
                <p:nvPr/>
              </p:nvPicPr>
              <p:blipFill>
                <a:blip r:embed="rId5"/>
                <a:stretch>
                  <a:fillRect/>
                </a:stretch>
              </p:blipFill>
              <p:spPr>
                <a:xfrm>
                  <a:off x="818280" y="2414760"/>
                  <a:ext cx="752760" cy="406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12" name="Ink 311">
                  <a:extLst>
                    <a:ext uri="{FF2B5EF4-FFF2-40B4-BE49-F238E27FC236}">
                      <a16:creationId xmlns:a16="http://schemas.microsoft.com/office/drawing/2014/main" id="{D11905FC-AE10-023E-D1C5-081E44E13288}"/>
                    </a:ext>
                  </a:extLst>
                </p14:cNvPr>
                <p14:cNvContentPartPr/>
                <p14:nvPr/>
              </p14:nvContentPartPr>
              <p14:xfrm>
                <a:off x="890280" y="2560920"/>
                <a:ext cx="5040" cy="115200"/>
              </p14:xfrm>
            </p:contentPart>
          </mc:Choice>
          <mc:Fallback xmlns="">
            <p:pic>
              <p:nvPicPr>
                <p:cNvPr id="312" name="Ink 311">
                  <a:extLst>
                    <a:ext uri="{FF2B5EF4-FFF2-40B4-BE49-F238E27FC236}">
                      <a16:creationId xmlns:a16="http://schemas.microsoft.com/office/drawing/2014/main" id="{D11905FC-AE10-023E-D1C5-081E44E13288}"/>
                    </a:ext>
                  </a:extLst>
                </p:cNvPr>
                <p:cNvPicPr/>
                <p:nvPr/>
              </p:nvPicPr>
              <p:blipFill>
                <a:blip r:embed="rId7"/>
                <a:stretch>
                  <a:fillRect/>
                </a:stretch>
              </p:blipFill>
              <p:spPr>
                <a:xfrm>
                  <a:off x="881640" y="2552280"/>
                  <a:ext cx="22680" cy="13284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313" name="Ink 312">
                  <a:extLst>
                    <a:ext uri="{FF2B5EF4-FFF2-40B4-BE49-F238E27FC236}">
                      <a16:creationId xmlns:a16="http://schemas.microsoft.com/office/drawing/2014/main" id="{982423EE-CF29-BAB8-058F-026E24979B99}"/>
                    </a:ext>
                  </a:extLst>
                </p14:cNvPr>
                <p14:cNvContentPartPr/>
                <p14:nvPr/>
              </p14:nvContentPartPr>
              <p14:xfrm>
                <a:off x="900360" y="2562720"/>
                <a:ext cx="94680" cy="124560"/>
              </p14:xfrm>
            </p:contentPart>
          </mc:Choice>
          <mc:Fallback xmlns="">
            <p:pic>
              <p:nvPicPr>
                <p:cNvPr id="313" name="Ink 312">
                  <a:extLst>
                    <a:ext uri="{FF2B5EF4-FFF2-40B4-BE49-F238E27FC236}">
                      <a16:creationId xmlns:a16="http://schemas.microsoft.com/office/drawing/2014/main" id="{982423EE-CF29-BAB8-058F-026E24979B99}"/>
                    </a:ext>
                  </a:extLst>
                </p:cNvPr>
                <p:cNvPicPr/>
                <p:nvPr/>
              </p:nvPicPr>
              <p:blipFill>
                <a:blip r:embed="rId9"/>
                <a:stretch>
                  <a:fillRect/>
                </a:stretch>
              </p:blipFill>
              <p:spPr>
                <a:xfrm>
                  <a:off x="891720" y="2553720"/>
                  <a:ext cx="112320" cy="1422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14" name="Ink 313">
                  <a:extLst>
                    <a:ext uri="{FF2B5EF4-FFF2-40B4-BE49-F238E27FC236}">
                      <a16:creationId xmlns:a16="http://schemas.microsoft.com/office/drawing/2014/main" id="{BD017955-ADC1-2D59-ADD9-B69C2F6D32F1}"/>
                    </a:ext>
                  </a:extLst>
                </p14:cNvPr>
                <p14:cNvContentPartPr/>
                <p14:nvPr/>
              </p14:nvContentPartPr>
              <p14:xfrm>
                <a:off x="1096920" y="2594040"/>
                <a:ext cx="73440" cy="5040"/>
              </p14:xfrm>
            </p:contentPart>
          </mc:Choice>
          <mc:Fallback xmlns="">
            <p:pic>
              <p:nvPicPr>
                <p:cNvPr id="314" name="Ink 313">
                  <a:extLst>
                    <a:ext uri="{FF2B5EF4-FFF2-40B4-BE49-F238E27FC236}">
                      <a16:creationId xmlns:a16="http://schemas.microsoft.com/office/drawing/2014/main" id="{BD017955-ADC1-2D59-ADD9-B69C2F6D32F1}"/>
                    </a:ext>
                  </a:extLst>
                </p:cNvPr>
                <p:cNvPicPr/>
                <p:nvPr/>
              </p:nvPicPr>
              <p:blipFill>
                <a:blip r:embed="rId11"/>
                <a:stretch>
                  <a:fillRect/>
                </a:stretch>
              </p:blipFill>
              <p:spPr>
                <a:xfrm>
                  <a:off x="1088280" y="2585400"/>
                  <a:ext cx="9108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315" name="Ink 314">
                  <a:extLst>
                    <a:ext uri="{FF2B5EF4-FFF2-40B4-BE49-F238E27FC236}">
                      <a16:creationId xmlns:a16="http://schemas.microsoft.com/office/drawing/2014/main" id="{F2CDA372-842F-AC08-3AA1-97FF970833AA}"/>
                    </a:ext>
                  </a:extLst>
                </p14:cNvPr>
                <p14:cNvContentPartPr/>
                <p14:nvPr/>
              </p14:nvContentPartPr>
              <p14:xfrm>
                <a:off x="1108800" y="2638320"/>
                <a:ext cx="51120" cy="360"/>
              </p14:xfrm>
            </p:contentPart>
          </mc:Choice>
          <mc:Fallback xmlns="">
            <p:pic>
              <p:nvPicPr>
                <p:cNvPr id="315" name="Ink 314">
                  <a:extLst>
                    <a:ext uri="{FF2B5EF4-FFF2-40B4-BE49-F238E27FC236}">
                      <a16:creationId xmlns:a16="http://schemas.microsoft.com/office/drawing/2014/main" id="{F2CDA372-842F-AC08-3AA1-97FF970833AA}"/>
                    </a:ext>
                  </a:extLst>
                </p:cNvPr>
                <p:cNvPicPr/>
                <p:nvPr/>
              </p:nvPicPr>
              <p:blipFill>
                <a:blip r:embed="rId13"/>
                <a:stretch>
                  <a:fillRect/>
                </a:stretch>
              </p:blipFill>
              <p:spPr>
                <a:xfrm>
                  <a:off x="1099800" y="2629680"/>
                  <a:ext cx="6876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316" name="Ink 315">
                  <a:extLst>
                    <a:ext uri="{FF2B5EF4-FFF2-40B4-BE49-F238E27FC236}">
                      <a16:creationId xmlns:a16="http://schemas.microsoft.com/office/drawing/2014/main" id="{0E45075C-16AE-00F0-2320-39538A067702}"/>
                    </a:ext>
                  </a:extLst>
                </p14:cNvPr>
                <p14:cNvContentPartPr/>
                <p14:nvPr/>
              </p14:nvContentPartPr>
              <p14:xfrm>
                <a:off x="1295640" y="2549040"/>
                <a:ext cx="46080" cy="120960"/>
              </p14:xfrm>
            </p:contentPart>
          </mc:Choice>
          <mc:Fallback xmlns="">
            <p:pic>
              <p:nvPicPr>
                <p:cNvPr id="316" name="Ink 315">
                  <a:extLst>
                    <a:ext uri="{FF2B5EF4-FFF2-40B4-BE49-F238E27FC236}">
                      <a16:creationId xmlns:a16="http://schemas.microsoft.com/office/drawing/2014/main" id="{0E45075C-16AE-00F0-2320-39538A067702}"/>
                    </a:ext>
                  </a:extLst>
                </p:cNvPr>
                <p:cNvPicPr/>
                <p:nvPr/>
              </p:nvPicPr>
              <p:blipFill>
                <a:blip r:embed="rId15"/>
                <a:stretch>
                  <a:fillRect/>
                </a:stretch>
              </p:blipFill>
              <p:spPr>
                <a:xfrm>
                  <a:off x="1286640" y="2540400"/>
                  <a:ext cx="63720" cy="1386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317" name="Ink 316">
                  <a:extLst>
                    <a:ext uri="{FF2B5EF4-FFF2-40B4-BE49-F238E27FC236}">
                      <a16:creationId xmlns:a16="http://schemas.microsoft.com/office/drawing/2014/main" id="{E97E3A49-4819-99BB-54C7-540672C76A90}"/>
                    </a:ext>
                  </a:extLst>
                </p14:cNvPr>
                <p14:cNvContentPartPr/>
                <p14:nvPr/>
              </p14:nvContentPartPr>
              <p14:xfrm>
                <a:off x="1312920" y="2677200"/>
                <a:ext cx="73440" cy="9720"/>
              </p14:xfrm>
            </p:contentPart>
          </mc:Choice>
          <mc:Fallback xmlns="">
            <p:pic>
              <p:nvPicPr>
                <p:cNvPr id="317" name="Ink 316">
                  <a:extLst>
                    <a:ext uri="{FF2B5EF4-FFF2-40B4-BE49-F238E27FC236}">
                      <a16:creationId xmlns:a16="http://schemas.microsoft.com/office/drawing/2014/main" id="{E97E3A49-4819-99BB-54C7-540672C76A90}"/>
                    </a:ext>
                  </a:extLst>
                </p:cNvPr>
                <p:cNvPicPr/>
                <p:nvPr/>
              </p:nvPicPr>
              <p:blipFill>
                <a:blip r:embed="rId17"/>
                <a:stretch>
                  <a:fillRect/>
                </a:stretch>
              </p:blipFill>
              <p:spPr>
                <a:xfrm>
                  <a:off x="1304280" y="2668560"/>
                  <a:ext cx="9108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581" name="Ink 580">
                  <a:extLst>
                    <a:ext uri="{FF2B5EF4-FFF2-40B4-BE49-F238E27FC236}">
                      <a16:creationId xmlns:a16="http://schemas.microsoft.com/office/drawing/2014/main" id="{878AB36E-A90F-6E58-0D30-5B79ED00E158}"/>
                    </a:ext>
                  </a:extLst>
                </p14:cNvPr>
                <p14:cNvContentPartPr/>
                <p14:nvPr/>
              </p14:nvContentPartPr>
              <p14:xfrm>
                <a:off x="767880" y="2736600"/>
                <a:ext cx="729720" cy="60480"/>
              </p14:xfrm>
            </p:contentPart>
          </mc:Choice>
          <mc:Fallback xmlns="">
            <p:pic>
              <p:nvPicPr>
                <p:cNvPr id="581" name="Ink 580">
                  <a:extLst>
                    <a:ext uri="{FF2B5EF4-FFF2-40B4-BE49-F238E27FC236}">
                      <a16:creationId xmlns:a16="http://schemas.microsoft.com/office/drawing/2014/main" id="{878AB36E-A90F-6E58-0D30-5B79ED00E158}"/>
                    </a:ext>
                  </a:extLst>
                </p:cNvPr>
                <p:cNvPicPr/>
                <p:nvPr/>
              </p:nvPicPr>
              <p:blipFill>
                <a:blip r:embed="rId19"/>
                <a:stretch>
                  <a:fillRect/>
                </a:stretch>
              </p:blipFill>
              <p:spPr>
                <a:xfrm>
                  <a:off x="759240" y="2727600"/>
                  <a:ext cx="747360" cy="7812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583" name="Ink 582">
                  <a:extLst>
                    <a:ext uri="{FF2B5EF4-FFF2-40B4-BE49-F238E27FC236}">
                      <a16:creationId xmlns:a16="http://schemas.microsoft.com/office/drawing/2014/main" id="{79068E39-5C79-EDE7-543D-14E2CED1F91A}"/>
                    </a:ext>
                  </a:extLst>
                </p14:cNvPr>
                <p14:cNvContentPartPr/>
                <p14:nvPr/>
              </p14:nvContentPartPr>
              <p14:xfrm>
                <a:off x="1501200" y="2434200"/>
                <a:ext cx="15840" cy="370800"/>
              </p14:xfrm>
            </p:contentPart>
          </mc:Choice>
          <mc:Fallback xmlns="">
            <p:pic>
              <p:nvPicPr>
                <p:cNvPr id="583" name="Ink 582">
                  <a:extLst>
                    <a:ext uri="{FF2B5EF4-FFF2-40B4-BE49-F238E27FC236}">
                      <a16:creationId xmlns:a16="http://schemas.microsoft.com/office/drawing/2014/main" id="{79068E39-5C79-EDE7-543D-14E2CED1F91A}"/>
                    </a:ext>
                  </a:extLst>
                </p:cNvPr>
                <p:cNvPicPr/>
                <p:nvPr/>
              </p:nvPicPr>
              <p:blipFill>
                <a:blip r:embed="rId21"/>
                <a:stretch>
                  <a:fillRect/>
                </a:stretch>
              </p:blipFill>
              <p:spPr>
                <a:xfrm>
                  <a:off x="1492200" y="2425200"/>
                  <a:ext cx="33480" cy="388440"/>
                </a:xfrm>
                <a:prstGeom prst="rect">
                  <a:avLst/>
                </a:prstGeom>
              </p:spPr>
            </p:pic>
          </mc:Fallback>
        </mc:AlternateContent>
      </p:gr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4F76747B-EC99-1662-9F4A-A3AED65BEFDC}"/>
                  </a:ext>
                </a:extLst>
              </p:cNvPr>
              <p:cNvSpPr txBox="1"/>
              <p:nvPr/>
            </p:nvSpPr>
            <p:spPr>
              <a:xfrm>
                <a:off x="695400" y="3517045"/>
                <a:ext cx="10165264" cy="369332"/>
              </a:xfrm>
              <a:prstGeom prst="rect">
                <a:avLst/>
              </a:prstGeom>
              <a:noFill/>
            </p:spPr>
            <p:txBody>
              <a:bodyPr wrap="square" rtlCol="0">
                <a:spAutoFit/>
              </a:bodyPr>
              <a:lstStyle/>
              <a:p>
                <a:r>
                  <a:rPr lang="en-US" dirty="0"/>
                  <a:t>1-particle Hilbert space  </a:t>
                </a:r>
                <a:r>
                  <a:rPr lang="en-US" dirty="0">
                    <a:latin typeface="Lucida Calligraphy" panose="03010101010101010101" pitchFamily="66" charset="77"/>
                  </a:rPr>
                  <a:t>H</a:t>
                </a:r>
                <a:r>
                  <a:rPr lang="en-US" dirty="0"/>
                  <a:t> = Span{</a:t>
                </a:r>
                <a14:m>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 </m:t>
                        </m:r>
                      </m:e>
                    </m:d>
                    <m:r>
                      <a:rPr lang="en-US" b="0" i="1" smtClean="0">
                        <a:latin typeface="Cambria Math" panose="02040503050406030204" pitchFamily="18" charset="0"/>
                      </a:rPr>
                      <m:t>, </m:t>
                    </m:r>
                    <m:r>
                      <a:rPr lang="en-US" b="0" i="1" smtClean="0">
                        <a:latin typeface="Cambria Math" panose="02040503050406030204" pitchFamily="18" charset="0"/>
                      </a:rPr>
                      <m:t>𝑛</m:t>
                    </m:r>
                    <m:r>
                      <a:rPr lang="en-US" b="0" i="1" smtClean="0">
                        <a:latin typeface="Cambria Math" panose="02040503050406030204" pitchFamily="18" charset="0"/>
                      </a:rPr>
                      <m:t>=0,1,…, ∞</m:t>
                    </m:r>
                  </m:oMath>
                </a14:m>
                <a:r>
                  <a:rPr lang="en-US" dirty="0"/>
                  <a:t>} where </a:t>
                </a:r>
                <a14:m>
                  <m:oMath xmlns:m="http://schemas.openxmlformats.org/officeDocument/2006/math">
                    <m:d>
                      <m:dPr>
                        <m:begChr m:val="|"/>
                        <m:endChr m:val="⟩"/>
                        <m:ctrlPr>
                          <a:rPr lang="en-US" i="1">
                            <a:latin typeface="Cambria Math" panose="02040503050406030204" pitchFamily="18" charset="0"/>
                          </a:rPr>
                        </m:ctrlPr>
                      </m:dPr>
                      <m:e>
                        <m:r>
                          <a:rPr lang="en-US" i="1">
                            <a:latin typeface="Cambria Math" panose="02040503050406030204" pitchFamily="18" charset="0"/>
                          </a:rPr>
                          <m:t>𝑛</m:t>
                        </m:r>
                        <m:r>
                          <a:rPr lang="en-US" i="1">
                            <a:latin typeface="Cambria Math" panose="02040503050406030204" pitchFamily="18" charset="0"/>
                          </a:rPr>
                          <m:t> </m:t>
                        </m:r>
                      </m:e>
                    </m:d>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𝜓</m:t>
                        </m:r>
                      </m:e>
                      <m:sub>
                        <m:r>
                          <a:rPr lang="en-US" b="0" i="1" smtClean="0">
                            <a:latin typeface="Cambria Math" panose="02040503050406030204" pitchFamily="18" charset="0"/>
                          </a:rPr>
                          <m:t>𝑛</m:t>
                        </m:r>
                      </m:sub>
                      <m:sup>
                        <m:r>
                          <a:rPr lang="en-US" b="0" i="1" smtClean="0">
                            <a:latin typeface="Cambria Math" panose="02040503050406030204" pitchFamily="18" charset="0"/>
                          </a:rPr>
                          <m:t>+</m:t>
                        </m:r>
                      </m:sup>
                    </m:sSubSup>
                    <m:r>
                      <a:rPr lang="en-US" b="0" i="1" smtClean="0">
                        <a:latin typeface="Cambria Math" panose="02040503050406030204" pitchFamily="18" charset="0"/>
                      </a:rPr>
                      <m:t>|0 ⟩</m:t>
                    </m:r>
                  </m:oMath>
                </a14:m>
                <a:r>
                  <a:rPr lang="en-US" dirty="0"/>
                  <a:t> </a:t>
                </a:r>
              </a:p>
            </p:txBody>
          </p:sp>
        </mc:Choice>
        <mc:Fallback xmlns="">
          <p:sp>
            <p:nvSpPr>
              <p:cNvPr id="3" name="TextBox 2">
                <a:extLst>
                  <a:ext uri="{FF2B5EF4-FFF2-40B4-BE49-F238E27FC236}">
                    <a16:creationId xmlns:a16="http://schemas.microsoft.com/office/drawing/2014/main" id="{4F76747B-EC99-1662-9F4A-A3AED65BEFDC}"/>
                  </a:ext>
                </a:extLst>
              </p:cNvPr>
              <p:cNvSpPr txBox="1">
                <a:spLocks noRot="1" noChangeAspect="1" noMove="1" noResize="1" noEditPoints="1" noAdjustHandles="1" noChangeArrowheads="1" noChangeShapeType="1" noTextEdit="1"/>
              </p:cNvSpPr>
              <p:nvPr/>
            </p:nvSpPr>
            <p:spPr>
              <a:xfrm>
                <a:off x="695400" y="3517045"/>
                <a:ext cx="10165264" cy="369332"/>
              </a:xfrm>
              <a:prstGeom prst="rect">
                <a:avLst/>
              </a:prstGeom>
              <a:blipFill>
                <a:blip r:embed="rId22"/>
                <a:stretch>
                  <a:fillRect l="-499" t="-9677" b="-225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80B2F75-E3A8-B68A-2DC4-273CCFFB9044}"/>
                  </a:ext>
                </a:extLst>
              </p:cNvPr>
              <p:cNvSpPr txBox="1"/>
              <p:nvPr/>
            </p:nvSpPr>
            <p:spPr>
              <a:xfrm>
                <a:off x="783360" y="4092985"/>
                <a:ext cx="10353200" cy="1920398"/>
              </a:xfrm>
              <a:prstGeom prst="rect">
                <a:avLst/>
              </a:prstGeom>
              <a:noFill/>
            </p:spPr>
            <p:txBody>
              <a:bodyPr wrap="square" rtlCol="0">
                <a:spAutoFit/>
              </a:bodyPr>
              <a:lstStyle/>
              <a:p>
                <a:r>
                  <a:rPr lang="en-US" dirty="0"/>
                  <a:t>For a single particle, there is no distinction between fermions and bosons. We can trivially define oscillators </a:t>
                </a:r>
                <a14:m>
                  <m:oMath xmlns:m="http://schemas.openxmlformats.org/officeDocument/2006/math">
                    <m:r>
                      <a:rPr lang="en-US" b="0" i="1" smtClean="0">
                        <a:latin typeface="Cambria Math" panose="02040503050406030204" pitchFamily="18" charset="0"/>
                      </a:rPr>
                      <m:t>𝑎</m:t>
                    </m:r>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𝑎</m:t>
                        </m:r>
                      </m:e>
                      <m:sup>
                        <m:r>
                          <a:rPr lang="en-US" b="0" i="1" smtClean="0">
                            <a:latin typeface="Cambria Math" panose="02040503050406030204" pitchFamily="18" charset="0"/>
                          </a:rPr>
                          <m:t>+</m:t>
                        </m:r>
                      </m:sup>
                    </m:sSup>
                  </m:oMath>
                </a14:m>
                <a:r>
                  <a:rPr lang="en-US" dirty="0"/>
                  <a:t> such that</a:t>
                </a:r>
              </a:p>
              <a:p>
                <a:endParaRPr lang="en-US" dirty="0"/>
              </a:p>
              <a:p>
                <a14:m>
                  <m:oMath xmlns:m="http://schemas.openxmlformats.org/officeDocument/2006/math">
                    <m:d>
                      <m:dPr>
                        <m:begChr m:val="["/>
                        <m:endChr m:val="]"/>
                        <m:ctrlPr>
                          <a:rPr lang="en-US" b="0" i="1" smtClean="0">
                            <a:latin typeface="Cambria Math" panose="02040503050406030204" pitchFamily="18" charset="0"/>
                          </a:rPr>
                        </m:ctrlPr>
                      </m:dPr>
                      <m:e>
                        <m:r>
                          <a:rPr lang="en-US" i="1">
                            <a:latin typeface="Cambria Math" panose="02040503050406030204" pitchFamily="18" charset="0"/>
                          </a:rPr>
                          <m:t>𝑎</m:t>
                        </m:r>
                        <m:r>
                          <a:rPr lang="en-US" i="1">
                            <a:latin typeface="Cambria Math" panose="02040503050406030204" pitchFamily="18" charset="0"/>
                          </a:rPr>
                          <m:t>, </m:t>
                        </m:r>
                        <m:sSup>
                          <m:sSupPr>
                            <m:ctrlPr>
                              <a:rPr lang="en-US" i="1">
                                <a:latin typeface="Cambria Math" panose="02040503050406030204" pitchFamily="18" charset="0"/>
                              </a:rPr>
                            </m:ctrlPr>
                          </m:sSupPr>
                          <m:e>
                            <m:r>
                              <a:rPr lang="en-US" i="1">
                                <a:latin typeface="Cambria Math" panose="02040503050406030204" pitchFamily="18" charset="0"/>
                              </a:rPr>
                              <m:t>𝑎</m:t>
                            </m:r>
                          </m:e>
                          <m:sup>
                            <m:r>
                              <a:rPr lang="en-US" i="1">
                                <a:latin typeface="Cambria Math" panose="02040503050406030204" pitchFamily="18" charset="0"/>
                              </a:rPr>
                              <m:t>+</m:t>
                            </m:r>
                          </m:sup>
                        </m:sSup>
                      </m:e>
                    </m:d>
                    <m:r>
                      <a:rPr lang="en-US" b="0" i="1" smtClean="0">
                        <a:latin typeface="Cambria Math" panose="02040503050406030204" pitchFamily="18" charset="0"/>
                      </a:rPr>
                      <m:t>=1 </m:t>
                    </m:r>
                  </m:oMath>
                </a14:m>
                <a:r>
                  <a:rPr lang="en-US" dirty="0"/>
                  <a:t> and </a:t>
                </a:r>
              </a:p>
              <a:p>
                <a:endParaRPr lang="en-US" dirty="0"/>
              </a:p>
              <a:p>
                <a14:m>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 </m:t>
                        </m:r>
                      </m:e>
                    </m:d>
                    <m:r>
                      <a:rPr lang="en-US" b="0" i="0"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i="1">
                                <a:latin typeface="Cambria Math" panose="02040503050406030204" pitchFamily="18" charset="0"/>
                              </a:rPr>
                            </m:ctrlPr>
                          </m:sSupPr>
                          <m:e>
                            <m:r>
                              <a:rPr lang="en-US">
                                <a:latin typeface="Cambria Math" panose="02040503050406030204" pitchFamily="18" charset="0"/>
                              </a:rPr>
                              <m:t>(</m:t>
                            </m:r>
                            <m:r>
                              <m:rPr>
                                <m:sty m:val="p"/>
                              </m:rPr>
                              <a:rPr lang="en-US">
                                <a:latin typeface="Cambria Math" panose="02040503050406030204" pitchFamily="18" charset="0"/>
                              </a:rPr>
                              <m:t>a</m:t>
                            </m:r>
                          </m:e>
                          <m:sup>
                            <m:r>
                              <a:rPr lang="en-US">
                                <a:latin typeface="Cambria Math" panose="02040503050406030204" pitchFamily="18" charset="0"/>
                              </a:rPr>
                              <m:t>+</m:t>
                            </m:r>
                          </m:sup>
                        </m:sSup>
                        <m:r>
                          <a:rPr lang="en-US">
                            <a:latin typeface="Cambria Math" panose="02040503050406030204" pitchFamily="18" charset="0"/>
                          </a:rPr>
                          <m:t>)</m:t>
                        </m:r>
                        <m:r>
                          <m:rPr>
                            <m:sty m:val="p"/>
                          </m:rPr>
                          <a:rPr lang="en-US" baseline="30000">
                            <a:latin typeface="Cambria Math" panose="02040503050406030204" pitchFamily="18" charset="0"/>
                          </a:rPr>
                          <m:t>n</m:t>
                        </m:r>
                      </m:num>
                      <m:den>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𝑛</m:t>
                            </m:r>
                            <m:r>
                              <a:rPr lang="en-US" b="0" i="1" smtClean="0">
                                <a:latin typeface="Cambria Math" panose="02040503050406030204" pitchFamily="18" charset="0"/>
                              </a:rPr>
                              <m:t>!</m:t>
                            </m:r>
                          </m:e>
                        </m:rad>
                      </m:den>
                    </m:f>
                    <m:r>
                      <a:rPr lang="en-US" b="0" i="0" smtClean="0">
                        <a:latin typeface="Cambria Math" panose="02040503050406030204" pitchFamily="18" charset="0"/>
                      </a:rPr>
                      <m:t> </m:t>
                    </m:r>
                    <m:d>
                      <m:dPr>
                        <m:begChr m:val="|"/>
                        <m:endChr m:val="⟩"/>
                        <m:ctrlPr>
                          <a:rPr lang="en-US" b="0" i="1" smtClean="0">
                            <a:latin typeface="Cambria Math" panose="02040503050406030204" pitchFamily="18" charset="0"/>
                          </a:rPr>
                        </m:ctrlPr>
                      </m:dPr>
                      <m:e>
                        <m:r>
                          <a:rPr lang="en-US" b="0" i="0" smtClean="0">
                            <a:latin typeface="Cambria Math" panose="02040503050406030204" pitchFamily="18" charset="0"/>
                          </a:rPr>
                          <m:t>0 </m:t>
                        </m:r>
                      </m:e>
                    </m:d>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𝑎</m:t>
                        </m:r>
                      </m:e>
                      <m:sup>
                        <m:r>
                          <a:rPr lang="en-US" b="0" i="1" smtClean="0">
                            <a:latin typeface="Cambria Math" panose="02040503050406030204" pitchFamily="18" charset="0"/>
                          </a:rPr>
                          <m:t>+</m:t>
                        </m:r>
                      </m:sup>
                    </m:sSup>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𝑛</m:t>
                        </m:r>
                      </m:e>
                    </m:d>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𝑛</m:t>
                        </m:r>
                        <m:r>
                          <a:rPr lang="en-US" b="0" i="1" smtClean="0">
                            <a:latin typeface="Cambria Math" panose="02040503050406030204" pitchFamily="18" charset="0"/>
                          </a:rPr>
                          <m:t>+1</m:t>
                        </m:r>
                      </m:e>
                    </m:rad>
                    <m:r>
                      <a:rPr lang="en-US" b="0" i="1" smtClean="0">
                        <a:latin typeface="Cambria Math" panose="02040503050406030204" pitchFamily="18" charset="0"/>
                      </a:rPr>
                      <m:t> </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+1</m:t>
                        </m:r>
                      </m:e>
                    </m:d>
                    <m:r>
                      <a:rPr lang="en-US" b="0" i="1" smtClean="0">
                        <a:latin typeface="Cambria Math" panose="02040503050406030204" pitchFamily="18" charset="0"/>
                      </a:rPr>
                      <m:t>,  </m:t>
                    </m:r>
                    <m:r>
                      <a:rPr lang="en-US" b="0" i="1" smtClean="0">
                        <a:latin typeface="Cambria Math" panose="02040503050406030204" pitchFamily="18" charset="0"/>
                      </a:rPr>
                      <m:t>𝑎</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𝑛</m:t>
                        </m:r>
                      </m:e>
                    </m:d>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𝑛</m:t>
                        </m:r>
                      </m:e>
                    </m:rad>
                    <m:r>
                      <a:rPr lang="en-US" b="0" i="1" smtClean="0">
                        <a:latin typeface="Cambria Math" panose="02040503050406030204" pitchFamily="18" charset="0"/>
                      </a:rPr>
                      <m:t> </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−1</m:t>
                        </m:r>
                      </m:e>
                    </m:d>
                    <m:r>
                      <a:rPr lang="en-US" b="0" i="1" smtClean="0">
                        <a:latin typeface="Cambria Math" panose="02040503050406030204" pitchFamily="18" charset="0"/>
                      </a:rPr>
                      <m:t>, </m:t>
                    </m:r>
                    <m:r>
                      <a:rPr lang="en-US" b="0" i="1" smtClean="0">
                        <a:latin typeface="Cambria Math" panose="02040503050406030204" pitchFamily="18" charset="0"/>
                      </a:rPr>
                      <m:t>𝑛</m:t>
                    </m:r>
                    <m:r>
                      <a:rPr lang="en-US" b="0" i="1" smtClean="0">
                        <a:latin typeface="Cambria Math" panose="02040503050406030204" pitchFamily="18" charset="0"/>
                      </a:rPr>
                      <m:t>=0,1,2,…, ∞</m:t>
                    </m:r>
                  </m:oMath>
                </a14:m>
                <a:r>
                  <a:rPr lang="en-US" dirty="0"/>
                  <a:t> </a:t>
                </a:r>
              </a:p>
            </p:txBody>
          </p:sp>
        </mc:Choice>
        <mc:Fallback xmlns="">
          <p:sp>
            <p:nvSpPr>
              <p:cNvPr id="8" name="TextBox 7">
                <a:extLst>
                  <a:ext uri="{FF2B5EF4-FFF2-40B4-BE49-F238E27FC236}">
                    <a16:creationId xmlns:a16="http://schemas.microsoft.com/office/drawing/2014/main" id="{880B2F75-E3A8-B68A-2DC4-273CCFFB9044}"/>
                  </a:ext>
                </a:extLst>
              </p:cNvPr>
              <p:cNvSpPr txBox="1">
                <a:spLocks noRot="1" noChangeAspect="1" noMove="1" noResize="1" noEditPoints="1" noAdjustHandles="1" noChangeArrowheads="1" noChangeShapeType="1" noTextEdit="1"/>
              </p:cNvSpPr>
              <p:nvPr/>
            </p:nvSpPr>
            <p:spPr>
              <a:xfrm>
                <a:off x="783360" y="4092985"/>
                <a:ext cx="10353200" cy="1920398"/>
              </a:xfrm>
              <a:prstGeom prst="rect">
                <a:avLst/>
              </a:prstGeom>
              <a:blipFill>
                <a:blip r:embed="rId23"/>
                <a:stretch>
                  <a:fillRect l="-490" t="-13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A909E8E-B9B0-6CD7-DC53-0E3B045A40A7}"/>
                  </a:ext>
                </a:extLst>
              </p:cNvPr>
              <p:cNvSpPr txBox="1"/>
              <p:nvPr/>
            </p:nvSpPr>
            <p:spPr>
              <a:xfrm>
                <a:off x="890280" y="6325357"/>
                <a:ext cx="9454192" cy="416011"/>
              </a:xfrm>
              <a:prstGeom prst="rect">
                <a:avLst/>
              </a:prstGeom>
              <a:noFill/>
            </p:spPr>
            <p:txBody>
              <a:bodyPr wrap="square" rtlCol="0">
                <a:spAutoFit/>
              </a:bodyPr>
              <a:lstStyle/>
              <a:p>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𝑎</m:t>
                        </m:r>
                      </m:e>
                      <m:sup>
                        <m:r>
                          <a:rPr lang="en-US" b="0" i="1" smtClean="0">
                            <a:latin typeface="Cambria Math" panose="02040503050406030204" pitchFamily="18" charset="0"/>
                          </a:rPr>
                          <m:t>+</m:t>
                        </m:r>
                      </m:sup>
                    </m:sSup>
                    <m:r>
                      <a:rPr lang="en-US" b="0" i="1" smtClean="0">
                        <a:latin typeface="Cambria Math" panose="02040503050406030204" pitchFamily="18" charset="0"/>
                      </a:rPr>
                      <m:t>=</m:t>
                    </m:r>
                    <m:nary>
                      <m:naryPr>
                        <m:chr m:val="∑"/>
                        <m:supHide m:val="on"/>
                        <m:ctrlPr>
                          <a:rPr lang="en-US" b="0" i="1" smtClean="0">
                            <a:latin typeface="Cambria Math" panose="02040503050406030204" pitchFamily="18" charset="0"/>
                          </a:rPr>
                        </m:ctrlPr>
                      </m:naryPr>
                      <m:sub>
                        <m:r>
                          <a:rPr lang="en-US" b="0" i="1" smtClean="0">
                            <a:latin typeface="Cambria Math" panose="02040503050406030204" pitchFamily="18" charset="0"/>
                          </a:rPr>
                          <m:t>𝑛</m:t>
                        </m:r>
                        <m:r>
                          <a:rPr lang="en-US" b="0" i="1" smtClean="0">
                            <a:latin typeface="Cambria Math" panose="02040503050406030204" pitchFamily="18" charset="0"/>
                          </a:rPr>
                          <m:t>=0,1,…, ∞</m:t>
                        </m:r>
                      </m:sub>
                      <m:sup/>
                      <m:e>
                        <m:rad>
                          <m:radPr>
                            <m:degHide m:val="on"/>
                            <m:ctrlPr>
                              <a:rPr lang="en-US" i="1">
                                <a:latin typeface="Cambria Math" panose="02040503050406030204" pitchFamily="18" charset="0"/>
                              </a:rPr>
                            </m:ctrlPr>
                          </m:radPr>
                          <m:deg/>
                          <m:e>
                            <m:r>
                              <a:rPr lang="en-US" i="1">
                                <a:latin typeface="Cambria Math" panose="02040503050406030204" pitchFamily="18" charset="0"/>
                              </a:rPr>
                              <m:t>𝑛</m:t>
                            </m:r>
                            <m:r>
                              <a:rPr lang="en-US" i="1">
                                <a:latin typeface="Cambria Math" panose="02040503050406030204" pitchFamily="18" charset="0"/>
                              </a:rPr>
                              <m:t>+1</m:t>
                            </m:r>
                          </m:e>
                        </m:rad>
                        <m:r>
                          <a:rPr lang="en-US" i="1">
                            <a:latin typeface="Cambria Math" panose="02040503050406030204" pitchFamily="18" charset="0"/>
                          </a:rPr>
                          <m:t> </m:t>
                        </m:r>
                        <m:sSubSup>
                          <m:sSubSupPr>
                            <m:ctrlPr>
                              <a:rPr lang="en-US" i="1">
                                <a:latin typeface="Cambria Math" panose="02040503050406030204" pitchFamily="18" charset="0"/>
                              </a:rPr>
                            </m:ctrlPr>
                          </m:sSubSupPr>
                          <m:e>
                            <m:r>
                              <a:rPr lang="en-US" i="1">
                                <a:latin typeface="Cambria Math" panose="02040503050406030204" pitchFamily="18" charset="0"/>
                              </a:rPr>
                              <m:t>𝜓</m:t>
                            </m:r>
                          </m:e>
                          <m:sub>
                            <m:r>
                              <a:rPr lang="en-US" i="1">
                                <a:latin typeface="Cambria Math" panose="02040503050406030204" pitchFamily="18" charset="0"/>
                              </a:rPr>
                              <m:t>𝑛</m:t>
                            </m:r>
                            <m:r>
                              <a:rPr lang="en-US" i="1">
                                <a:latin typeface="Cambria Math" panose="02040503050406030204" pitchFamily="18" charset="0"/>
                              </a:rPr>
                              <m:t>+1</m:t>
                            </m:r>
                          </m:sub>
                          <m:sup>
                            <m:r>
                              <a:rPr lang="en-US" i="1">
                                <a:latin typeface="Cambria Math" panose="02040503050406030204" pitchFamily="18" charset="0"/>
                              </a:rPr>
                              <m:t>+</m:t>
                            </m:r>
                          </m:sup>
                        </m:sSubSup>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𝜓</m:t>
                            </m:r>
                          </m:e>
                          <m:sub>
                            <m:r>
                              <a:rPr lang="en-US" i="1">
                                <a:latin typeface="Cambria Math" panose="02040503050406030204" pitchFamily="18" charset="0"/>
                              </a:rPr>
                              <m:t>𝑛</m:t>
                            </m:r>
                          </m:sub>
                        </m:sSub>
                        <m:r>
                          <a:rPr lang="en-US" i="1">
                            <a:latin typeface="Cambria Math" panose="02040503050406030204" pitchFamily="18" charset="0"/>
                          </a:rPr>
                          <m:t> </m:t>
                        </m:r>
                        <m:r>
                          <a:rPr lang="en-US" i="1">
                            <a:latin typeface="Cambria Math" panose="02040503050406030204" pitchFamily="18" charset="0"/>
                          </a:rPr>
                          <m:t>𝛿</m:t>
                        </m:r>
                        <m:d>
                          <m:dPr>
                            <m:ctrlPr>
                              <a:rPr lang="en-US" i="1">
                                <a:latin typeface="Cambria Math" panose="02040503050406030204" pitchFamily="18" charset="0"/>
                              </a:rPr>
                            </m:ctrlPr>
                          </m:dPr>
                          <m:e>
                            <m:sSubSup>
                              <m:sSubSupPr>
                                <m:ctrlPr>
                                  <a:rPr lang="en-US" b="0" i="1" smtClean="0">
                                    <a:latin typeface="Cambria Math" panose="02040503050406030204" pitchFamily="18" charset="0"/>
                                  </a:rPr>
                                </m:ctrlPr>
                              </m:sSubSupPr>
                              <m:e>
                                <m:r>
                                  <a:rPr lang="en-US" i="1">
                                    <a:latin typeface="Cambria Math" panose="02040503050406030204" pitchFamily="18" charset="0"/>
                                  </a:rPr>
                                  <m:t>𝜓</m:t>
                                </m:r>
                              </m:e>
                              <m:sub>
                                <m:r>
                                  <a:rPr lang="en-US" b="0" i="1" smtClean="0">
                                    <a:latin typeface="Cambria Math" panose="02040503050406030204" pitchFamily="18" charset="0"/>
                                  </a:rPr>
                                  <m:t>𝑛</m:t>
                                </m:r>
                              </m:sub>
                              <m:sup>
                                <m:r>
                                  <a:rPr lang="en-US" b="0" i="1" smtClean="0">
                                    <a:latin typeface="Cambria Math" panose="02040503050406030204" pitchFamily="18" charset="0"/>
                                  </a:rPr>
                                  <m:t>+</m:t>
                                </m:r>
                              </m:sup>
                            </m:sSubSup>
                            <m:sSub>
                              <m:sSubPr>
                                <m:ctrlPr>
                                  <a:rPr lang="en-US" b="0" i="1" smtClean="0">
                                    <a:latin typeface="Cambria Math" panose="02040503050406030204" pitchFamily="18" charset="0"/>
                                  </a:rPr>
                                </m:ctrlPr>
                              </m:sSubPr>
                              <m:e>
                                <m:r>
                                  <a:rPr lang="en-US" b="0" i="1" smtClean="0">
                                    <a:latin typeface="Cambria Math" panose="02040503050406030204" pitchFamily="18" charset="0"/>
                                  </a:rPr>
                                  <m:t>𝜓</m:t>
                                </m:r>
                              </m:e>
                              <m:sub>
                                <m:r>
                                  <a:rPr lang="en-US" b="0" i="1" smtClean="0">
                                    <a:latin typeface="Cambria Math" panose="02040503050406030204" pitchFamily="18" charset="0"/>
                                  </a:rPr>
                                  <m:t>𝑛</m:t>
                                </m:r>
                              </m:sub>
                            </m:sSub>
                          </m:e>
                        </m:d>
                        <m:r>
                          <a:rPr lang="en-US" b="0" i="1" smtClean="0">
                            <a:latin typeface="Cambria Math" panose="02040503050406030204" pitchFamily="18" charset="0"/>
                          </a:rPr>
                          <m:t>          </m:t>
                        </m:r>
                        <m:r>
                          <a:rPr lang="en-US" b="0" i="1" smtClean="0">
                            <a:latin typeface="Cambria Math" panose="02040503050406030204" pitchFamily="18" charset="0"/>
                          </a:rPr>
                          <m:t>𝑎</m:t>
                        </m:r>
                        <m:r>
                          <a:rPr lang="en-US" i="1">
                            <a:latin typeface="Cambria Math" panose="02040503050406030204" pitchFamily="18" charset="0"/>
                          </a:rPr>
                          <m:t>=</m:t>
                        </m:r>
                      </m:e>
                    </m:nary>
                  </m:oMath>
                </a14:m>
                <a:r>
                  <a:rPr lang="en-US" dirty="0"/>
                  <a:t>adjoint of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𝑎</m:t>
                        </m:r>
                      </m:e>
                      <m:sup>
                        <m:r>
                          <a:rPr lang="en-US" i="1">
                            <a:latin typeface="Cambria Math" panose="02040503050406030204" pitchFamily="18" charset="0"/>
                          </a:rPr>
                          <m:t>+</m:t>
                        </m:r>
                      </m:sup>
                    </m:sSup>
                  </m:oMath>
                </a14:m>
                <a:endParaRPr lang="en-US" dirty="0"/>
              </a:p>
            </p:txBody>
          </p:sp>
        </mc:Choice>
        <mc:Fallback xmlns="">
          <p:sp>
            <p:nvSpPr>
              <p:cNvPr id="10" name="TextBox 9">
                <a:extLst>
                  <a:ext uri="{FF2B5EF4-FFF2-40B4-BE49-F238E27FC236}">
                    <a16:creationId xmlns:a16="http://schemas.microsoft.com/office/drawing/2014/main" id="{DA909E8E-B9B0-6CD7-DC53-0E3B045A40A7}"/>
                  </a:ext>
                </a:extLst>
              </p:cNvPr>
              <p:cNvSpPr txBox="1">
                <a:spLocks noRot="1" noChangeAspect="1" noMove="1" noResize="1" noEditPoints="1" noAdjustHandles="1" noChangeArrowheads="1" noChangeShapeType="1" noTextEdit="1"/>
              </p:cNvSpPr>
              <p:nvPr/>
            </p:nvSpPr>
            <p:spPr>
              <a:xfrm>
                <a:off x="890280" y="6325357"/>
                <a:ext cx="9454192" cy="416011"/>
              </a:xfrm>
              <a:prstGeom prst="rect">
                <a:avLst/>
              </a:prstGeom>
              <a:blipFill>
                <a:blip r:embed="rId24"/>
                <a:stretch>
                  <a:fillRect t="-96970" b="-148485"/>
                </a:stretch>
              </a:blipFill>
            </p:spPr>
            <p:txBody>
              <a:bodyPr/>
              <a:lstStyle/>
              <a:p>
                <a:r>
                  <a:rPr lang="en-US">
                    <a:noFill/>
                  </a:rPr>
                  <a:t> </a:t>
                </a:r>
              </a:p>
            </p:txBody>
          </p:sp>
        </mc:Fallback>
      </mc:AlternateContent>
      <p:grpSp>
        <p:nvGrpSpPr>
          <p:cNvPr id="14" name="Group 13">
            <a:extLst>
              <a:ext uri="{FF2B5EF4-FFF2-40B4-BE49-F238E27FC236}">
                <a16:creationId xmlns:a16="http://schemas.microsoft.com/office/drawing/2014/main" id="{6AB27194-AA1B-FCE7-4423-5B7647A29F60}"/>
              </a:ext>
            </a:extLst>
          </p:cNvPr>
          <p:cNvGrpSpPr/>
          <p:nvPr/>
        </p:nvGrpSpPr>
        <p:grpSpPr>
          <a:xfrm>
            <a:off x="5019480" y="4816205"/>
            <a:ext cx="281880" cy="140400"/>
            <a:chOff x="5019480" y="4368120"/>
            <a:chExt cx="281880" cy="140400"/>
          </a:xfrm>
        </p:grpSpPr>
        <mc:AlternateContent xmlns:mc="http://schemas.openxmlformats.org/markup-compatibility/2006" xmlns:p14="http://schemas.microsoft.com/office/powerpoint/2010/main">
          <mc:Choice Requires="p14">
            <p:contentPart p14:bwMode="auto" r:id="rId25">
              <p14:nvContentPartPr>
                <p14:cNvPr id="11" name="Ink 10">
                  <a:extLst>
                    <a:ext uri="{FF2B5EF4-FFF2-40B4-BE49-F238E27FC236}">
                      <a16:creationId xmlns:a16="http://schemas.microsoft.com/office/drawing/2014/main" id="{DC622E19-04EA-AFBA-6BB2-DFE3491935D1}"/>
                    </a:ext>
                  </a:extLst>
                </p14:cNvPr>
                <p14:cNvContentPartPr/>
                <p14:nvPr/>
              </p14:nvContentPartPr>
              <p14:xfrm>
                <a:off x="5019480" y="4368120"/>
                <a:ext cx="129240" cy="140400"/>
              </p14:xfrm>
            </p:contentPart>
          </mc:Choice>
          <mc:Fallback xmlns="">
            <p:pic>
              <p:nvPicPr>
                <p:cNvPr id="11" name="Ink 10">
                  <a:extLst>
                    <a:ext uri="{FF2B5EF4-FFF2-40B4-BE49-F238E27FC236}">
                      <a16:creationId xmlns:a16="http://schemas.microsoft.com/office/drawing/2014/main" id="{DC622E19-04EA-AFBA-6BB2-DFE3491935D1}"/>
                    </a:ext>
                  </a:extLst>
                </p:cNvPr>
                <p:cNvPicPr/>
                <p:nvPr/>
              </p:nvPicPr>
              <p:blipFill>
                <a:blip r:embed="rId26"/>
                <a:stretch>
                  <a:fillRect/>
                </a:stretch>
              </p:blipFill>
              <p:spPr>
                <a:xfrm>
                  <a:off x="5010480" y="4359120"/>
                  <a:ext cx="146880" cy="15804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12" name="Ink 11">
                  <a:extLst>
                    <a:ext uri="{FF2B5EF4-FFF2-40B4-BE49-F238E27FC236}">
                      <a16:creationId xmlns:a16="http://schemas.microsoft.com/office/drawing/2014/main" id="{438B1CA4-FC02-0AE4-7E78-DCDAE738662E}"/>
                    </a:ext>
                  </a:extLst>
                </p14:cNvPr>
                <p14:cNvContentPartPr/>
                <p14:nvPr/>
              </p14:nvContentPartPr>
              <p14:xfrm>
                <a:off x="5259960" y="4412040"/>
                <a:ext cx="41400" cy="360"/>
              </p14:xfrm>
            </p:contentPart>
          </mc:Choice>
          <mc:Fallback xmlns="">
            <p:pic>
              <p:nvPicPr>
                <p:cNvPr id="12" name="Ink 11">
                  <a:extLst>
                    <a:ext uri="{FF2B5EF4-FFF2-40B4-BE49-F238E27FC236}">
                      <a16:creationId xmlns:a16="http://schemas.microsoft.com/office/drawing/2014/main" id="{438B1CA4-FC02-0AE4-7E78-DCDAE738662E}"/>
                    </a:ext>
                  </a:extLst>
                </p:cNvPr>
                <p:cNvPicPr/>
                <p:nvPr/>
              </p:nvPicPr>
              <p:blipFill>
                <a:blip r:embed="rId28"/>
                <a:stretch>
                  <a:fillRect/>
                </a:stretch>
              </p:blipFill>
              <p:spPr>
                <a:xfrm>
                  <a:off x="5251320" y="4403040"/>
                  <a:ext cx="5904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13" name="Ink 12">
                  <a:extLst>
                    <a:ext uri="{FF2B5EF4-FFF2-40B4-BE49-F238E27FC236}">
                      <a16:creationId xmlns:a16="http://schemas.microsoft.com/office/drawing/2014/main" id="{7EC2CBB2-C5CC-74D8-9A21-C74DEEA92F82}"/>
                    </a:ext>
                  </a:extLst>
                </p14:cNvPr>
                <p14:cNvContentPartPr/>
                <p14:nvPr/>
              </p14:nvContentPartPr>
              <p14:xfrm>
                <a:off x="5254200" y="4475760"/>
                <a:ext cx="39600" cy="5040"/>
              </p14:xfrm>
            </p:contentPart>
          </mc:Choice>
          <mc:Fallback xmlns="">
            <p:pic>
              <p:nvPicPr>
                <p:cNvPr id="13" name="Ink 12">
                  <a:extLst>
                    <a:ext uri="{FF2B5EF4-FFF2-40B4-BE49-F238E27FC236}">
                      <a16:creationId xmlns:a16="http://schemas.microsoft.com/office/drawing/2014/main" id="{7EC2CBB2-C5CC-74D8-9A21-C74DEEA92F82}"/>
                    </a:ext>
                  </a:extLst>
                </p:cNvPr>
                <p:cNvPicPr/>
                <p:nvPr/>
              </p:nvPicPr>
              <p:blipFill>
                <a:blip r:embed="rId30"/>
                <a:stretch>
                  <a:fillRect/>
                </a:stretch>
              </p:blipFill>
              <p:spPr>
                <a:xfrm>
                  <a:off x="5245200" y="4466760"/>
                  <a:ext cx="57240" cy="226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1">
            <p14:nvContentPartPr>
              <p14:cNvPr id="18" name="Ink 17">
                <a:extLst>
                  <a:ext uri="{FF2B5EF4-FFF2-40B4-BE49-F238E27FC236}">
                    <a16:creationId xmlns:a16="http://schemas.microsoft.com/office/drawing/2014/main" id="{DE5C4DDF-A789-1729-A365-3D56565452AD}"/>
                  </a:ext>
                </a:extLst>
              </p14:cNvPr>
              <p14:cNvContentPartPr/>
              <p14:nvPr/>
            </p14:nvContentPartPr>
            <p14:xfrm>
              <a:off x="5903640" y="4620005"/>
              <a:ext cx="113760" cy="15480"/>
            </p14:xfrm>
          </p:contentPart>
        </mc:Choice>
        <mc:Fallback xmlns="">
          <p:pic>
            <p:nvPicPr>
              <p:cNvPr id="18" name="Ink 17">
                <a:extLst>
                  <a:ext uri="{FF2B5EF4-FFF2-40B4-BE49-F238E27FC236}">
                    <a16:creationId xmlns:a16="http://schemas.microsoft.com/office/drawing/2014/main" id="{DE5C4DDF-A789-1729-A365-3D56565452AD}"/>
                  </a:ext>
                </a:extLst>
              </p:cNvPr>
              <p:cNvPicPr/>
              <p:nvPr/>
            </p:nvPicPr>
            <p:blipFill>
              <a:blip r:embed="rId32"/>
              <a:stretch>
                <a:fillRect/>
              </a:stretch>
            </p:blipFill>
            <p:spPr>
              <a:xfrm>
                <a:off x="5894668" y="4611005"/>
                <a:ext cx="131344" cy="3312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19" name="Ink 18">
                <a:extLst>
                  <a:ext uri="{FF2B5EF4-FFF2-40B4-BE49-F238E27FC236}">
                    <a16:creationId xmlns:a16="http://schemas.microsoft.com/office/drawing/2014/main" id="{6D803226-8911-D54D-5742-CD53CF50BCF0}"/>
                  </a:ext>
                </a:extLst>
              </p14:cNvPr>
              <p14:cNvContentPartPr/>
              <p14:nvPr/>
            </p14:nvContentPartPr>
            <p14:xfrm>
              <a:off x="5915520" y="4639085"/>
              <a:ext cx="83880" cy="722880"/>
            </p14:xfrm>
          </p:contentPart>
        </mc:Choice>
        <mc:Fallback xmlns="">
          <p:pic>
            <p:nvPicPr>
              <p:cNvPr id="19" name="Ink 18">
                <a:extLst>
                  <a:ext uri="{FF2B5EF4-FFF2-40B4-BE49-F238E27FC236}">
                    <a16:creationId xmlns:a16="http://schemas.microsoft.com/office/drawing/2014/main" id="{6D803226-8911-D54D-5742-CD53CF50BCF0}"/>
                  </a:ext>
                </a:extLst>
              </p:cNvPr>
              <p:cNvPicPr/>
              <p:nvPr/>
            </p:nvPicPr>
            <p:blipFill>
              <a:blip r:embed="rId34"/>
              <a:stretch>
                <a:fillRect/>
              </a:stretch>
            </p:blipFill>
            <p:spPr>
              <a:xfrm>
                <a:off x="5906520" y="4630085"/>
                <a:ext cx="101520" cy="74052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21" name="Ink 20">
                <a:extLst>
                  <a:ext uri="{FF2B5EF4-FFF2-40B4-BE49-F238E27FC236}">
                    <a16:creationId xmlns:a16="http://schemas.microsoft.com/office/drawing/2014/main" id="{61BFC62C-AD71-D54E-513B-6CD9AB62D078}"/>
                  </a:ext>
                </a:extLst>
              </p14:cNvPr>
              <p14:cNvContentPartPr/>
              <p14:nvPr/>
            </p14:nvContentPartPr>
            <p14:xfrm>
              <a:off x="5619600" y="4603085"/>
              <a:ext cx="10080" cy="198000"/>
            </p14:xfrm>
          </p:contentPart>
        </mc:Choice>
        <mc:Fallback xmlns="">
          <p:pic>
            <p:nvPicPr>
              <p:cNvPr id="21" name="Ink 20">
                <a:extLst>
                  <a:ext uri="{FF2B5EF4-FFF2-40B4-BE49-F238E27FC236}">
                    <a16:creationId xmlns:a16="http://schemas.microsoft.com/office/drawing/2014/main" id="{61BFC62C-AD71-D54E-513B-6CD9AB62D078}"/>
                  </a:ext>
                </a:extLst>
              </p:cNvPr>
              <p:cNvPicPr/>
              <p:nvPr/>
            </p:nvPicPr>
            <p:blipFill>
              <a:blip r:embed="rId36"/>
              <a:stretch>
                <a:fillRect/>
              </a:stretch>
            </p:blipFill>
            <p:spPr>
              <a:xfrm>
                <a:off x="5610600" y="4594069"/>
                <a:ext cx="27720" cy="215672"/>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22" name="Ink 21">
                <a:extLst>
                  <a:ext uri="{FF2B5EF4-FFF2-40B4-BE49-F238E27FC236}">
                    <a16:creationId xmlns:a16="http://schemas.microsoft.com/office/drawing/2014/main" id="{7B020190-BD2D-9754-29D2-5467387BFA33}"/>
                  </a:ext>
                </a:extLst>
              </p14:cNvPr>
              <p14:cNvContentPartPr/>
              <p14:nvPr/>
            </p14:nvContentPartPr>
            <p14:xfrm>
              <a:off x="5679720" y="4678325"/>
              <a:ext cx="55800" cy="88560"/>
            </p14:xfrm>
          </p:contentPart>
        </mc:Choice>
        <mc:Fallback xmlns="">
          <p:pic>
            <p:nvPicPr>
              <p:cNvPr id="22" name="Ink 21">
                <a:extLst>
                  <a:ext uri="{FF2B5EF4-FFF2-40B4-BE49-F238E27FC236}">
                    <a16:creationId xmlns:a16="http://schemas.microsoft.com/office/drawing/2014/main" id="{7B020190-BD2D-9754-29D2-5467387BFA33}"/>
                  </a:ext>
                </a:extLst>
              </p:cNvPr>
              <p:cNvPicPr/>
              <p:nvPr/>
            </p:nvPicPr>
            <p:blipFill>
              <a:blip r:embed="rId38"/>
              <a:stretch>
                <a:fillRect/>
              </a:stretch>
            </p:blipFill>
            <p:spPr>
              <a:xfrm>
                <a:off x="5670662" y="4669288"/>
                <a:ext cx="73555" cy="106272"/>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23" name="Ink 22">
                <a:extLst>
                  <a:ext uri="{FF2B5EF4-FFF2-40B4-BE49-F238E27FC236}">
                    <a16:creationId xmlns:a16="http://schemas.microsoft.com/office/drawing/2014/main" id="{81C68DED-EDDC-09D0-DD32-DA82DB939764}"/>
                  </a:ext>
                </a:extLst>
              </p14:cNvPr>
              <p14:cNvContentPartPr/>
              <p14:nvPr/>
            </p14:nvContentPartPr>
            <p14:xfrm>
              <a:off x="5750640" y="4641605"/>
              <a:ext cx="65880" cy="71640"/>
            </p14:xfrm>
          </p:contentPart>
        </mc:Choice>
        <mc:Fallback xmlns="">
          <p:pic>
            <p:nvPicPr>
              <p:cNvPr id="23" name="Ink 22">
                <a:extLst>
                  <a:ext uri="{FF2B5EF4-FFF2-40B4-BE49-F238E27FC236}">
                    <a16:creationId xmlns:a16="http://schemas.microsoft.com/office/drawing/2014/main" id="{81C68DED-EDDC-09D0-DD32-DA82DB939764}"/>
                  </a:ext>
                </a:extLst>
              </p:cNvPr>
              <p:cNvPicPr/>
              <p:nvPr/>
            </p:nvPicPr>
            <p:blipFill>
              <a:blip r:embed="rId40"/>
              <a:stretch>
                <a:fillRect/>
              </a:stretch>
            </p:blipFill>
            <p:spPr>
              <a:xfrm>
                <a:off x="5741640" y="4632605"/>
                <a:ext cx="83520" cy="8928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24" name="Ink 23">
                <a:extLst>
                  <a:ext uri="{FF2B5EF4-FFF2-40B4-BE49-F238E27FC236}">
                    <a16:creationId xmlns:a16="http://schemas.microsoft.com/office/drawing/2014/main" id="{6F049098-58D8-F678-679C-BCEB9F54AC40}"/>
                  </a:ext>
                </a:extLst>
              </p14:cNvPr>
              <p14:cNvContentPartPr/>
              <p14:nvPr/>
            </p14:nvContentPartPr>
            <p14:xfrm>
              <a:off x="5790600" y="4722605"/>
              <a:ext cx="44640" cy="56520"/>
            </p14:xfrm>
          </p:contentPart>
        </mc:Choice>
        <mc:Fallback xmlns="">
          <p:pic>
            <p:nvPicPr>
              <p:cNvPr id="24" name="Ink 23">
                <a:extLst>
                  <a:ext uri="{FF2B5EF4-FFF2-40B4-BE49-F238E27FC236}">
                    <a16:creationId xmlns:a16="http://schemas.microsoft.com/office/drawing/2014/main" id="{6F049098-58D8-F678-679C-BCEB9F54AC40}"/>
                  </a:ext>
                </a:extLst>
              </p:cNvPr>
              <p:cNvPicPr/>
              <p:nvPr/>
            </p:nvPicPr>
            <p:blipFill>
              <a:blip r:embed="rId42"/>
              <a:stretch>
                <a:fillRect/>
              </a:stretch>
            </p:blipFill>
            <p:spPr>
              <a:xfrm>
                <a:off x="5781600" y="4713605"/>
                <a:ext cx="62280" cy="7416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29" name="Ink 28">
                <a:extLst>
                  <a:ext uri="{FF2B5EF4-FFF2-40B4-BE49-F238E27FC236}">
                    <a16:creationId xmlns:a16="http://schemas.microsoft.com/office/drawing/2014/main" id="{7FC7812E-9610-889D-A898-EDF3D296EB35}"/>
                  </a:ext>
                </a:extLst>
              </p14:cNvPr>
              <p14:cNvContentPartPr/>
              <p14:nvPr/>
            </p14:nvContentPartPr>
            <p14:xfrm>
              <a:off x="5644800" y="4948325"/>
              <a:ext cx="11160" cy="124200"/>
            </p14:xfrm>
          </p:contentPart>
        </mc:Choice>
        <mc:Fallback xmlns="">
          <p:pic>
            <p:nvPicPr>
              <p:cNvPr id="29" name="Ink 28">
                <a:extLst>
                  <a:ext uri="{FF2B5EF4-FFF2-40B4-BE49-F238E27FC236}">
                    <a16:creationId xmlns:a16="http://schemas.microsoft.com/office/drawing/2014/main" id="{7FC7812E-9610-889D-A898-EDF3D296EB35}"/>
                  </a:ext>
                </a:extLst>
              </p:cNvPr>
              <p:cNvPicPr/>
              <p:nvPr/>
            </p:nvPicPr>
            <p:blipFill>
              <a:blip r:embed="rId44"/>
              <a:stretch>
                <a:fillRect/>
              </a:stretch>
            </p:blipFill>
            <p:spPr>
              <a:xfrm>
                <a:off x="5635800" y="4939325"/>
                <a:ext cx="28800" cy="14184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30" name="Ink 29">
                <a:extLst>
                  <a:ext uri="{FF2B5EF4-FFF2-40B4-BE49-F238E27FC236}">
                    <a16:creationId xmlns:a16="http://schemas.microsoft.com/office/drawing/2014/main" id="{E02C1C58-0A4B-63AF-F5A3-7C94AEE6C869}"/>
                  </a:ext>
                </a:extLst>
              </p14:cNvPr>
              <p14:cNvContentPartPr/>
              <p14:nvPr/>
            </p14:nvContentPartPr>
            <p14:xfrm>
              <a:off x="5726520" y="4985045"/>
              <a:ext cx="9720" cy="54000"/>
            </p14:xfrm>
          </p:contentPart>
        </mc:Choice>
        <mc:Fallback xmlns="">
          <p:pic>
            <p:nvPicPr>
              <p:cNvPr id="30" name="Ink 29">
                <a:extLst>
                  <a:ext uri="{FF2B5EF4-FFF2-40B4-BE49-F238E27FC236}">
                    <a16:creationId xmlns:a16="http://schemas.microsoft.com/office/drawing/2014/main" id="{E02C1C58-0A4B-63AF-F5A3-7C94AEE6C869}"/>
                  </a:ext>
                </a:extLst>
              </p:cNvPr>
              <p:cNvPicPr/>
              <p:nvPr/>
            </p:nvPicPr>
            <p:blipFill>
              <a:blip r:embed="rId46"/>
              <a:stretch>
                <a:fillRect/>
              </a:stretch>
            </p:blipFill>
            <p:spPr>
              <a:xfrm>
                <a:off x="5717520" y="4975985"/>
                <a:ext cx="27360" cy="71758"/>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34" name="Ink 33">
                <a:extLst>
                  <a:ext uri="{FF2B5EF4-FFF2-40B4-BE49-F238E27FC236}">
                    <a16:creationId xmlns:a16="http://schemas.microsoft.com/office/drawing/2014/main" id="{D01C2289-7331-ADD4-DA19-E981AC2553F4}"/>
                  </a:ext>
                </a:extLst>
              </p14:cNvPr>
              <p14:cNvContentPartPr/>
              <p14:nvPr/>
            </p14:nvContentPartPr>
            <p14:xfrm>
              <a:off x="5775480" y="4918085"/>
              <a:ext cx="91080" cy="90000"/>
            </p14:xfrm>
          </p:contentPart>
        </mc:Choice>
        <mc:Fallback xmlns="">
          <p:pic>
            <p:nvPicPr>
              <p:cNvPr id="34" name="Ink 33">
                <a:extLst>
                  <a:ext uri="{FF2B5EF4-FFF2-40B4-BE49-F238E27FC236}">
                    <a16:creationId xmlns:a16="http://schemas.microsoft.com/office/drawing/2014/main" id="{D01C2289-7331-ADD4-DA19-E981AC2553F4}"/>
                  </a:ext>
                </a:extLst>
              </p:cNvPr>
              <p:cNvPicPr/>
              <p:nvPr/>
            </p:nvPicPr>
            <p:blipFill>
              <a:blip r:embed="rId48"/>
              <a:stretch>
                <a:fillRect/>
              </a:stretch>
            </p:blipFill>
            <p:spPr>
              <a:xfrm>
                <a:off x="5766480" y="4909085"/>
                <a:ext cx="108720" cy="10764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35" name="Ink 34">
                <a:extLst>
                  <a:ext uri="{FF2B5EF4-FFF2-40B4-BE49-F238E27FC236}">
                    <a16:creationId xmlns:a16="http://schemas.microsoft.com/office/drawing/2014/main" id="{13620A9F-9337-1607-C8BB-7F9052730D42}"/>
                  </a:ext>
                </a:extLst>
              </p14:cNvPr>
              <p14:cNvContentPartPr/>
              <p14:nvPr/>
            </p14:nvContentPartPr>
            <p14:xfrm>
              <a:off x="5794920" y="5012405"/>
              <a:ext cx="84960" cy="95760"/>
            </p14:xfrm>
          </p:contentPart>
        </mc:Choice>
        <mc:Fallback xmlns="">
          <p:pic>
            <p:nvPicPr>
              <p:cNvPr id="35" name="Ink 34">
                <a:extLst>
                  <a:ext uri="{FF2B5EF4-FFF2-40B4-BE49-F238E27FC236}">
                    <a16:creationId xmlns:a16="http://schemas.microsoft.com/office/drawing/2014/main" id="{13620A9F-9337-1607-C8BB-7F9052730D42}"/>
                  </a:ext>
                </a:extLst>
              </p:cNvPr>
              <p:cNvPicPr/>
              <p:nvPr/>
            </p:nvPicPr>
            <p:blipFill>
              <a:blip r:embed="rId50"/>
              <a:stretch>
                <a:fillRect/>
              </a:stretch>
            </p:blipFill>
            <p:spPr>
              <a:xfrm>
                <a:off x="5785882" y="5003405"/>
                <a:ext cx="102675" cy="11340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41" name="Ink 40">
                <a:extLst>
                  <a:ext uri="{FF2B5EF4-FFF2-40B4-BE49-F238E27FC236}">
                    <a16:creationId xmlns:a16="http://schemas.microsoft.com/office/drawing/2014/main" id="{83F97582-B59E-245D-43CE-871BFC7E9415}"/>
                  </a:ext>
                </a:extLst>
              </p14:cNvPr>
              <p14:cNvContentPartPr/>
              <p14:nvPr/>
            </p14:nvContentPartPr>
            <p14:xfrm>
              <a:off x="6090480" y="4440725"/>
              <a:ext cx="14760" cy="165240"/>
            </p14:xfrm>
          </p:contentPart>
        </mc:Choice>
        <mc:Fallback xmlns="">
          <p:pic>
            <p:nvPicPr>
              <p:cNvPr id="41" name="Ink 40">
                <a:extLst>
                  <a:ext uri="{FF2B5EF4-FFF2-40B4-BE49-F238E27FC236}">
                    <a16:creationId xmlns:a16="http://schemas.microsoft.com/office/drawing/2014/main" id="{83F97582-B59E-245D-43CE-871BFC7E9415}"/>
                  </a:ext>
                </a:extLst>
              </p:cNvPr>
              <p:cNvPicPr/>
              <p:nvPr/>
            </p:nvPicPr>
            <p:blipFill>
              <a:blip r:embed="rId52"/>
              <a:stretch>
                <a:fillRect/>
              </a:stretch>
            </p:blipFill>
            <p:spPr>
              <a:xfrm>
                <a:off x="6081480" y="4431725"/>
                <a:ext cx="32400" cy="182880"/>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42" name="Ink 41">
                <a:extLst>
                  <a:ext uri="{FF2B5EF4-FFF2-40B4-BE49-F238E27FC236}">
                    <a16:creationId xmlns:a16="http://schemas.microsoft.com/office/drawing/2014/main" id="{F9A9BFE1-F29A-1641-4DAD-6A91565CFD60}"/>
                  </a:ext>
                </a:extLst>
              </p14:cNvPr>
              <p14:cNvContentPartPr/>
              <p14:nvPr/>
            </p14:nvContentPartPr>
            <p14:xfrm>
              <a:off x="6172560" y="4475645"/>
              <a:ext cx="41400" cy="70560"/>
            </p14:xfrm>
          </p:contentPart>
        </mc:Choice>
        <mc:Fallback xmlns="">
          <p:pic>
            <p:nvPicPr>
              <p:cNvPr id="42" name="Ink 41">
                <a:extLst>
                  <a:ext uri="{FF2B5EF4-FFF2-40B4-BE49-F238E27FC236}">
                    <a16:creationId xmlns:a16="http://schemas.microsoft.com/office/drawing/2014/main" id="{F9A9BFE1-F29A-1641-4DAD-6A91565CFD60}"/>
                  </a:ext>
                </a:extLst>
              </p:cNvPr>
              <p:cNvPicPr/>
              <p:nvPr/>
            </p:nvPicPr>
            <p:blipFill>
              <a:blip r:embed="rId54"/>
              <a:stretch>
                <a:fillRect/>
              </a:stretch>
            </p:blipFill>
            <p:spPr>
              <a:xfrm>
                <a:off x="6163560" y="4466691"/>
                <a:ext cx="59040" cy="88110"/>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44" name="Ink 43">
                <a:extLst>
                  <a:ext uri="{FF2B5EF4-FFF2-40B4-BE49-F238E27FC236}">
                    <a16:creationId xmlns:a16="http://schemas.microsoft.com/office/drawing/2014/main" id="{EB32A716-7284-129C-5C18-B130A74C3380}"/>
                  </a:ext>
                </a:extLst>
              </p14:cNvPr>
              <p14:cNvContentPartPr/>
              <p14:nvPr/>
            </p14:nvContentPartPr>
            <p14:xfrm>
              <a:off x="6255360" y="4429925"/>
              <a:ext cx="74520" cy="167040"/>
            </p14:xfrm>
          </p:contentPart>
        </mc:Choice>
        <mc:Fallback xmlns="">
          <p:pic>
            <p:nvPicPr>
              <p:cNvPr id="44" name="Ink 43">
                <a:extLst>
                  <a:ext uri="{FF2B5EF4-FFF2-40B4-BE49-F238E27FC236}">
                    <a16:creationId xmlns:a16="http://schemas.microsoft.com/office/drawing/2014/main" id="{EB32A716-7284-129C-5C18-B130A74C3380}"/>
                  </a:ext>
                </a:extLst>
              </p:cNvPr>
              <p:cNvPicPr/>
              <p:nvPr/>
            </p:nvPicPr>
            <p:blipFill>
              <a:blip r:embed="rId56"/>
              <a:stretch>
                <a:fillRect/>
              </a:stretch>
            </p:blipFill>
            <p:spPr>
              <a:xfrm>
                <a:off x="6246360" y="4420925"/>
                <a:ext cx="92160" cy="184680"/>
              </a:xfrm>
              <a:prstGeom prst="rect">
                <a:avLst/>
              </a:prstGeom>
            </p:spPr>
          </p:pic>
        </mc:Fallback>
      </mc:AlternateContent>
      <p:grpSp>
        <p:nvGrpSpPr>
          <p:cNvPr id="53" name="Group 52">
            <a:extLst>
              <a:ext uri="{FF2B5EF4-FFF2-40B4-BE49-F238E27FC236}">
                <a16:creationId xmlns:a16="http://schemas.microsoft.com/office/drawing/2014/main" id="{BC1C2AC9-9D9E-FBB7-5BDC-D77009810EF5}"/>
              </a:ext>
            </a:extLst>
          </p:cNvPr>
          <p:cNvGrpSpPr/>
          <p:nvPr/>
        </p:nvGrpSpPr>
        <p:grpSpPr>
          <a:xfrm>
            <a:off x="6557400" y="4418045"/>
            <a:ext cx="238320" cy="160920"/>
            <a:chOff x="6557400" y="3969960"/>
            <a:chExt cx="238320" cy="160920"/>
          </a:xfrm>
        </p:grpSpPr>
        <mc:AlternateContent xmlns:mc="http://schemas.openxmlformats.org/markup-compatibility/2006" xmlns:p14="http://schemas.microsoft.com/office/powerpoint/2010/main">
          <mc:Choice Requires="p14">
            <p:contentPart p14:bwMode="auto" r:id="rId57">
              <p14:nvContentPartPr>
                <p14:cNvPr id="46" name="Ink 45">
                  <a:extLst>
                    <a:ext uri="{FF2B5EF4-FFF2-40B4-BE49-F238E27FC236}">
                      <a16:creationId xmlns:a16="http://schemas.microsoft.com/office/drawing/2014/main" id="{9248B593-43C0-AAFD-934B-BE544A42D703}"/>
                    </a:ext>
                  </a:extLst>
                </p14:cNvPr>
                <p14:cNvContentPartPr/>
                <p14:nvPr/>
              </p14:nvContentPartPr>
              <p14:xfrm>
                <a:off x="6557400" y="3969960"/>
                <a:ext cx="20520" cy="160920"/>
              </p14:xfrm>
            </p:contentPart>
          </mc:Choice>
          <mc:Fallback xmlns="">
            <p:pic>
              <p:nvPicPr>
                <p:cNvPr id="46" name="Ink 45">
                  <a:extLst>
                    <a:ext uri="{FF2B5EF4-FFF2-40B4-BE49-F238E27FC236}">
                      <a16:creationId xmlns:a16="http://schemas.microsoft.com/office/drawing/2014/main" id="{9248B593-43C0-AAFD-934B-BE544A42D703}"/>
                    </a:ext>
                  </a:extLst>
                </p:cNvPr>
                <p:cNvPicPr/>
                <p:nvPr/>
              </p:nvPicPr>
              <p:blipFill>
                <a:blip r:embed="rId58"/>
                <a:stretch>
                  <a:fillRect/>
                </a:stretch>
              </p:blipFill>
              <p:spPr>
                <a:xfrm>
                  <a:off x="6548760" y="3960960"/>
                  <a:ext cx="38160" cy="178560"/>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51" name="Ink 50">
                  <a:extLst>
                    <a:ext uri="{FF2B5EF4-FFF2-40B4-BE49-F238E27FC236}">
                      <a16:creationId xmlns:a16="http://schemas.microsoft.com/office/drawing/2014/main" id="{E6D43722-32A4-556C-169A-94DC2F94E545}"/>
                    </a:ext>
                  </a:extLst>
                </p14:cNvPr>
                <p14:cNvContentPartPr/>
                <p14:nvPr/>
              </p14:nvContentPartPr>
              <p14:xfrm>
                <a:off x="6641280" y="4027560"/>
                <a:ext cx="18360" cy="76680"/>
              </p14:xfrm>
            </p:contentPart>
          </mc:Choice>
          <mc:Fallback xmlns="">
            <p:pic>
              <p:nvPicPr>
                <p:cNvPr id="51" name="Ink 50">
                  <a:extLst>
                    <a:ext uri="{FF2B5EF4-FFF2-40B4-BE49-F238E27FC236}">
                      <a16:creationId xmlns:a16="http://schemas.microsoft.com/office/drawing/2014/main" id="{E6D43722-32A4-556C-169A-94DC2F94E545}"/>
                    </a:ext>
                  </a:extLst>
                </p:cNvPr>
                <p:cNvPicPr/>
                <p:nvPr/>
              </p:nvPicPr>
              <p:blipFill>
                <a:blip r:embed="rId60"/>
                <a:stretch>
                  <a:fillRect/>
                </a:stretch>
              </p:blipFill>
              <p:spPr>
                <a:xfrm>
                  <a:off x="6632640" y="4018560"/>
                  <a:ext cx="36000" cy="94320"/>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52" name="Ink 51">
                  <a:extLst>
                    <a:ext uri="{FF2B5EF4-FFF2-40B4-BE49-F238E27FC236}">
                      <a16:creationId xmlns:a16="http://schemas.microsoft.com/office/drawing/2014/main" id="{7128E5C3-F23C-56E8-0604-E1E644017B6C}"/>
                    </a:ext>
                  </a:extLst>
                </p14:cNvPr>
                <p14:cNvContentPartPr/>
                <p14:nvPr/>
              </p14:nvContentPartPr>
              <p14:xfrm>
                <a:off x="6701400" y="3995520"/>
                <a:ext cx="94320" cy="127800"/>
              </p14:xfrm>
            </p:contentPart>
          </mc:Choice>
          <mc:Fallback xmlns="">
            <p:pic>
              <p:nvPicPr>
                <p:cNvPr id="52" name="Ink 51">
                  <a:extLst>
                    <a:ext uri="{FF2B5EF4-FFF2-40B4-BE49-F238E27FC236}">
                      <a16:creationId xmlns:a16="http://schemas.microsoft.com/office/drawing/2014/main" id="{7128E5C3-F23C-56E8-0604-E1E644017B6C}"/>
                    </a:ext>
                  </a:extLst>
                </p:cNvPr>
                <p:cNvPicPr/>
                <p:nvPr/>
              </p:nvPicPr>
              <p:blipFill>
                <a:blip r:embed="rId62"/>
                <a:stretch>
                  <a:fillRect/>
                </a:stretch>
              </p:blipFill>
              <p:spPr>
                <a:xfrm>
                  <a:off x="6692760" y="3986520"/>
                  <a:ext cx="111960" cy="145440"/>
                </a:xfrm>
                <a:prstGeom prst="rect">
                  <a:avLst/>
                </a:prstGeom>
              </p:spPr>
            </p:pic>
          </mc:Fallback>
        </mc:AlternateContent>
      </p:grpSp>
      <p:grpSp>
        <p:nvGrpSpPr>
          <p:cNvPr id="59" name="Group 58">
            <a:extLst>
              <a:ext uri="{FF2B5EF4-FFF2-40B4-BE49-F238E27FC236}">
                <a16:creationId xmlns:a16="http://schemas.microsoft.com/office/drawing/2014/main" id="{608852A6-D79A-E397-376C-84B1EA9E162A}"/>
              </a:ext>
            </a:extLst>
          </p:cNvPr>
          <p:cNvGrpSpPr/>
          <p:nvPr/>
        </p:nvGrpSpPr>
        <p:grpSpPr>
          <a:xfrm>
            <a:off x="7042320" y="4433165"/>
            <a:ext cx="252720" cy="172440"/>
            <a:chOff x="7042320" y="3985080"/>
            <a:chExt cx="252720" cy="172440"/>
          </a:xfrm>
        </p:grpSpPr>
        <mc:AlternateContent xmlns:mc="http://schemas.openxmlformats.org/markup-compatibility/2006" xmlns:p14="http://schemas.microsoft.com/office/powerpoint/2010/main">
          <mc:Choice Requires="p14">
            <p:contentPart p14:bwMode="auto" r:id="rId63">
              <p14:nvContentPartPr>
                <p14:cNvPr id="54" name="Ink 53">
                  <a:extLst>
                    <a:ext uri="{FF2B5EF4-FFF2-40B4-BE49-F238E27FC236}">
                      <a16:creationId xmlns:a16="http://schemas.microsoft.com/office/drawing/2014/main" id="{72BE5495-1FA9-44E6-4CEF-87A39C8EF9AA}"/>
                    </a:ext>
                  </a:extLst>
                </p14:cNvPr>
                <p14:cNvContentPartPr/>
                <p14:nvPr/>
              </p14:nvContentPartPr>
              <p14:xfrm>
                <a:off x="7042320" y="3985080"/>
                <a:ext cx="8640" cy="172440"/>
              </p14:xfrm>
            </p:contentPart>
          </mc:Choice>
          <mc:Fallback xmlns="">
            <p:pic>
              <p:nvPicPr>
                <p:cNvPr id="54" name="Ink 53">
                  <a:extLst>
                    <a:ext uri="{FF2B5EF4-FFF2-40B4-BE49-F238E27FC236}">
                      <a16:creationId xmlns:a16="http://schemas.microsoft.com/office/drawing/2014/main" id="{72BE5495-1FA9-44E6-4CEF-87A39C8EF9AA}"/>
                    </a:ext>
                  </a:extLst>
                </p:cNvPr>
                <p:cNvPicPr/>
                <p:nvPr/>
              </p:nvPicPr>
              <p:blipFill>
                <a:blip r:embed="rId64"/>
                <a:stretch>
                  <a:fillRect/>
                </a:stretch>
              </p:blipFill>
              <p:spPr>
                <a:xfrm>
                  <a:off x="7033680" y="3976440"/>
                  <a:ext cx="26280" cy="19008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55" name="Ink 54">
                  <a:extLst>
                    <a:ext uri="{FF2B5EF4-FFF2-40B4-BE49-F238E27FC236}">
                      <a16:creationId xmlns:a16="http://schemas.microsoft.com/office/drawing/2014/main" id="{C524E9B6-675D-7310-1EB0-BD3931E26E27}"/>
                    </a:ext>
                  </a:extLst>
                </p14:cNvPr>
                <p14:cNvContentPartPr/>
                <p14:nvPr/>
              </p14:nvContentPartPr>
              <p14:xfrm>
                <a:off x="7107120" y="4008840"/>
                <a:ext cx="55440" cy="95760"/>
              </p14:xfrm>
            </p:contentPart>
          </mc:Choice>
          <mc:Fallback xmlns="">
            <p:pic>
              <p:nvPicPr>
                <p:cNvPr id="55" name="Ink 54">
                  <a:extLst>
                    <a:ext uri="{FF2B5EF4-FFF2-40B4-BE49-F238E27FC236}">
                      <a16:creationId xmlns:a16="http://schemas.microsoft.com/office/drawing/2014/main" id="{C524E9B6-675D-7310-1EB0-BD3931E26E27}"/>
                    </a:ext>
                  </a:extLst>
                </p:cNvPr>
                <p:cNvPicPr/>
                <p:nvPr/>
              </p:nvPicPr>
              <p:blipFill>
                <a:blip r:embed="rId66"/>
                <a:stretch>
                  <a:fillRect/>
                </a:stretch>
              </p:blipFill>
              <p:spPr>
                <a:xfrm>
                  <a:off x="7098480" y="3999840"/>
                  <a:ext cx="73080" cy="113400"/>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56" name="Ink 55">
                  <a:extLst>
                    <a:ext uri="{FF2B5EF4-FFF2-40B4-BE49-F238E27FC236}">
                      <a16:creationId xmlns:a16="http://schemas.microsoft.com/office/drawing/2014/main" id="{1F2842CC-FB11-2D2D-9D9B-D3B0AB943FD8}"/>
                    </a:ext>
                  </a:extLst>
                </p14:cNvPr>
                <p14:cNvContentPartPr/>
                <p14:nvPr/>
              </p14:nvContentPartPr>
              <p14:xfrm>
                <a:off x="7209720" y="4006320"/>
                <a:ext cx="85320" cy="115920"/>
              </p14:xfrm>
            </p:contentPart>
          </mc:Choice>
          <mc:Fallback xmlns="">
            <p:pic>
              <p:nvPicPr>
                <p:cNvPr id="56" name="Ink 55">
                  <a:extLst>
                    <a:ext uri="{FF2B5EF4-FFF2-40B4-BE49-F238E27FC236}">
                      <a16:creationId xmlns:a16="http://schemas.microsoft.com/office/drawing/2014/main" id="{1F2842CC-FB11-2D2D-9D9B-D3B0AB943FD8}"/>
                    </a:ext>
                  </a:extLst>
                </p:cNvPr>
                <p:cNvPicPr/>
                <p:nvPr/>
              </p:nvPicPr>
              <p:blipFill>
                <a:blip r:embed="rId68"/>
                <a:stretch>
                  <a:fillRect/>
                </a:stretch>
              </p:blipFill>
              <p:spPr>
                <a:xfrm>
                  <a:off x="7201080" y="3997320"/>
                  <a:ext cx="102960" cy="1335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69">
            <p14:nvContentPartPr>
              <p14:cNvPr id="57" name="Ink 56">
                <a:extLst>
                  <a:ext uri="{FF2B5EF4-FFF2-40B4-BE49-F238E27FC236}">
                    <a16:creationId xmlns:a16="http://schemas.microsoft.com/office/drawing/2014/main" id="{97778985-0943-974C-E80A-8D3BCE826A51}"/>
                  </a:ext>
                </a:extLst>
              </p14:cNvPr>
              <p14:cNvContentPartPr/>
              <p14:nvPr/>
            </p14:nvContentPartPr>
            <p14:xfrm>
              <a:off x="7476120" y="4490045"/>
              <a:ext cx="14400" cy="5040"/>
            </p14:xfrm>
          </p:contentPart>
        </mc:Choice>
        <mc:Fallback xmlns="">
          <p:pic>
            <p:nvPicPr>
              <p:cNvPr id="57" name="Ink 56">
                <a:extLst>
                  <a:ext uri="{FF2B5EF4-FFF2-40B4-BE49-F238E27FC236}">
                    <a16:creationId xmlns:a16="http://schemas.microsoft.com/office/drawing/2014/main" id="{97778985-0943-974C-E80A-8D3BCE826A51}"/>
                  </a:ext>
                </a:extLst>
              </p:cNvPr>
              <p:cNvPicPr/>
              <p:nvPr/>
            </p:nvPicPr>
            <p:blipFill>
              <a:blip r:embed="rId70"/>
              <a:stretch>
                <a:fillRect/>
              </a:stretch>
            </p:blipFill>
            <p:spPr>
              <a:xfrm>
                <a:off x="7466889" y="4481045"/>
                <a:ext cx="32492"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58" name="Ink 57">
                <a:extLst>
                  <a:ext uri="{FF2B5EF4-FFF2-40B4-BE49-F238E27FC236}">
                    <a16:creationId xmlns:a16="http://schemas.microsoft.com/office/drawing/2014/main" id="{CB55D687-9D97-FC5A-08A7-36248FDB4928}"/>
                  </a:ext>
                </a:extLst>
              </p14:cNvPr>
              <p14:cNvContentPartPr/>
              <p14:nvPr/>
            </p14:nvContentPartPr>
            <p14:xfrm>
              <a:off x="7642800" y="4494725"/>
              <a:ext cx="14400" cy="5040"/>
            </p14:xfrm>
          </p:contentPart>
        </mc:Choice>
        <mc:Fallback xmlns="">
          <p:pic>
            <p:nvPicPr>
              <p:cNvPr id="58" name="Ink 57">
                <a:extLst>
                  <a:ext uri="{FF2B5EF4-FFF2-40B4-BE49-F238E27FC236}">
                    <a16:creationId xmlns:a16="http://schemas.microsoft.com/office/drawing/2014/main" id="{CB55D687-9D97-FC5A-08A7-36248FDB4928}"/>
                  </a:ext>
                </a:extLst>
              </p:cNvPr>
              <p:cNvPicPr/>
              <p:nvPr/>
            </p:nvPicPr>
            <p:blipFill>
              <a:blip r:embed="rId72"/>
              <a:stretch>
                <a:fillRect/>
              </a:stretch>
            </p:blipFill>
            <p:spPr>
              <a:xfrm>
                <a:off x="7633569" y="4485725"/>
                <a:ext cx="32492" cy="22680"/>
              </a:xfrm>
              <a:prstGeom prst="rect">
                <a:avLst/>
              </a:prstGeom>
            </p:spPr>
          </p:pic>
        </mc:Fallback>
      </mc:AlternateContent>
      <p:grpSp>
        <p:nvGrpSpPr>
          <p:cNvPr id="63" name="Group 62">
            <a:extLst>
              <a:ext uri="{FF2B5EF4-FFF2-40B4-BE49-F238E27FC236}">
                <a16:creationId xmlns:a16="http://schemas.microsoft.com/office/drawing/2014/main" id="{BCE2810A-FD0B-8201-EAC0-0FA46C43989C}"/>
              </a:ext>
            </a:extLst>
          </p:cNvPr>
          <p:cNvGrpSpPr/>
          <p:nvPr/>
        </p:nvGrpSpPr>
        <p:grpSpPr>
          <a:xfrm>
            <a:off x="5658840" y="5200325"/>
            <a:ext cx="207720" cy="347400"/>
            <a:chOff x="5658840" y="4752240"/>
            <a:chExt cx="207720" cy="347400"/>
          </a:xfrm>
        </p:grpSpPr>
        <mc:AlternateContent xmlns:mc="http://schemas.openxmlformats.org/markup-compatibility/2006" xmlns:p14="http://schemas.microsoft.com/office/powerpoint/2010/main">
          <mc:Choice Requires="p14">
            <p:contentPart p14:bwMode="auto" r:id="rId73">
              <p14:nvContentPartPr>
                <p14:cNvPr id="37" name="Ink 36">
                  <a:extLst>
                    <a:ext uri="{FF2B5EF4-FFF2-40B4-BE49-F238E27FC236}">
                      <a16:creationId xmlns:a16="http://schemas.microsoft.com/office/drawing/2014/main" id="{367499DF-6819-B036-48CD-69C09965DD45}"/>
                    </a:ext>
                  </a:extLst>
                </p14:cNvPr>
                <p14:cNvContentPartPr/>
                <p14:nvPr/>
              </p14:nvContentPartPr>
              <p14:xfrm>
                <a:off x="5658840" y="4761600"/>
                <a:ext cx="13320" cy="182160"/>
              </p14:xfrm>
            </p:contentPart>
          </mc:Choice>
          <mc:Fallback xmlns="">
            <p:pic>
              <p:nvPicPr>
                <p:cNvPr id="37" name="Ink 36">
                  <a:extLst>
                    <a:ext uri="{FF2B5EF4-FFF2-40B4-BE49-F238E27FC236}">
                      <a16:creationId xmlns:a16="http://schemas.microsoft.com/office/drawing/2014/main" id="{367499DF-6819-B036-48CD-69C09965DD45}"/>
                    </a:ext>
                  </a:extLst>
                </p:cNvPr>
                <p:cNvPicPr/>
                <p:nvPr/>
              </p:nvPicPr>
              <p:blipFill>
                <a:blip r:embed="rId74"/>
                <a:stretch>
                  <a:fillRect/>
                </a:stretch>
              </p:blipFill>
              <p:spPr>
                <a:xfrm>
                  <a:off x="5650200" y="4752600"/>
                  <a:ext cx="30960" cy="199800"/>
                </a:xfrm>
                <a:prstGeom prst="rect">
                  <a:avLst/>
                </a:prstGeom>
              </p:spPr>
            </p:pic>
          </mc:Fallback>
        </mc:AlternateContent>
        <mc:AlternateContent xmlns:mc="http://schemas.openxmlformats.org/markup-compatibility/2006" xmlns:p14="http://schemas.microsoft.com/office/powerpoint/2010/main">
          <mc:Choice Requires="p14">
            <p:contentPart p14:bwMode="auto" r:id="rId75">
              <p14:nvContentPartPr>
                <p14:cNvPr id="38" name="Ink 37">
                  <a:extLst>
                    <a:ext uri="{FF2B5EF4-FFF2-40B4-BE49-F238E27FC236}">
                      <a16:creationId xmlns:a16="http://schemas.microsoft.com/office/drawing/2014/main" id="{1244D908-57B4-FA4A-FD22-F629A7403FC9}"/>
                    </a:ext>
                  </a:extLst>
                </p14:cNvPr>
                <p14:cNvContentPartPr/>
                <p14:nvPr/>
              </p14:nvContentPartPr>
              <p14:xfrm>
                <a:off x="5748840" y="4778160"/>
                <a:ext cx="47520" cy="102600"/>
              </p14:xfrm>
            </p:contentPart>
          </mc:Choice>
          <mc:Fallback xmlns="">
            <p:pic>
              <p:nvPicPr>
                <p:cNvPr id="38" name="Ink 37">
                  <a:extLst>
                    <a:ext uri="{FF2B5EF4-FFF2-40B4-BE49-F238E27FC236}">
                      <a16:creationId xmlns:a16="http://schemas.microsoft.com/office/drawing/2014/main" id="{1244D908-57B4-FA4A-FD22-F629A7403FC9}"/>
                    </a:ext>
                  </a:extLst>
                </p:cNvPr>
                <p:cNvPicPr/>
                <p:nvPr/>
              </p:nvPicPr>
              <p:blipFill>
                <a:blip r:embed="rId76"/>
                <a:stretch>
                  <a:fillRect/>
                </a:stretch>
              </p:blipFill>
              <p:spPr>
                <a:xfrm>
                  <a:off x="5740200" y="4769160"/>
                  <a:ext cx="65160" cy="120240"/>
                </a:xfrm>
                <a:prstGeom prst="rect">
                  <a:avLst/>
                </a:prstGeom>
              </p:spPr>
            </p:pic>
          </mc:Fallback>
        </mc:AlternateContent>
        <mc:AlternateContent xmlns:mc="http://schemas.openxmlformats.org/markup-compatibility/2006" xmlns:p14="http://schemas.microsoft.com/office/powerpoint/2010/main">
          <mc:Choice Requires="p14">
            <p:contentPart p14:bwMode="auto" r:id="rId77">
              <p14:nvContentPartPr>
                <p14:cNvPr id="39" name="Ink 38">
                  <a:extLst>
                    <a:ext uri="{FF2B5EF4-FFF2-40B4-BE49-F238E27FC236}">
                      <a16:creationId xmlns:a16="http://schemas.microsoft.com/office/drawing/2014/main" id="{A7E45BF4-D9D4-DC76-AD65-EC625C44F711}"/>
                    </a:ext>
                  </a:extLst>
                </p14:cNvPr>
                <p14:cNvContentPartPr/>
                <p14:nvPr/>
              </p14:nvContentPartPr>
              <p14:xfrm>
                <a:off x="5803560" y="4752240"/>
                <a:ext cx="63000" cy="215280"/>
              </p14:xfrm>
            </p:contentPart>
          </mc:Choice>
          <mc:Fallback xmlns="">
            <p:pic>
              <p:nvPicPr>
                <p:cNvPr id="39" name="Ink 38">
                  <a:extLst>
                    <a:ext uri="{FF2B5EF4-FFF2-40B4-BE49-F238E27FC236}">
                      <a16:creationId xmlns:a16="http://schemas.microsoft.com/office/drawing/2014/main" id="{A7E45BF4-D9D4-DC76-AD65-EC625C44F711}"/>
                    </a:ext>
                  </a:extLst>
                </p:cNvPr>
                <p:cNvPicPr/>
                <p:nvPr/>
              </p:nvPicPr>
              <p:blipFill>
                <a:blip r:embed="rId78"/>
                <a:stretch>
                  <a:fillRect/>
                </a:stretch>
              </p:blipFill>
              <p:spPr>
                <a:xfrm>
                  <a:off x="5794560" y="4743600"/>
                  <a:ext cx="80640" cy="232920"/>
                </a:xfrm>
                <a:prstGeom prst="rect">
                  <a:avLst/>
                </a:prstGeom>
              </p:spPr>
            </p:pic>
          </mc:Fallback>
        </mc:AlternateContent>
        <mc:AlternateContent xmlns:mc="http://schemas.openxmlformats.org/markup-compatibility/2006" xmlns:p14="http://schemas.microsoft.com/office/powerpoint/2010/main">
          <mc:Choice Requires="p14">
            <p:contentPart p14:bwMode="auto" r:id="rId79">
              <p14:nvContentPartPr>
                <p14:cNvPr id="60" name="Ink 59">
                  <a:extLst>
                    <a:ext uri="{FF2B5EF4-FFF2-40B4-BE49-F238E27FC236}">
                      <a16:creationId xmlns:a16="http://schemas.microsoft.com/office/drawing/2014/main" id="{2AFA6976-4255-9852-8265-7D11DBF413C8}"/>
                    </a:ext>
                  </a:extLst>
                </p14:cNvPr>
                <p14:cNvContentPartPr/>
                <p14:nvPr/>
              </p14:nvContentPartPr>
              <p14:xfrm>
                <a:off x="5747040" y="5015760"/>
                <a:ext cx="7560" cy="5040"/>
              </p14:xfrm>
            </p:contentPart>
          </mc:Choice>
          <mc:Fallback xmlns="">
            <p:pic>
              <p:nvPicPr>
                <p:cNvPr id="60" name="Ink 59">
                  <a:extLst>
                    <a:ext uri="{FF2B5EF4-FFF2-40B4-BE49-F238E27FC236}">
                      <a16:creationId xmlns:a16="http://schemas.microsoft.com/office/drawing/2014/main" id="{2AFA6976-4255-9852-8265-7D11DBF413C8}"/>
                    </a:ext>
                  </a:extLst>
                </p:cNvPr>
                <p:cNvPicPr/>
                <p:nvPr/>
              </p:nvPicPr>
              <p:blipFill>
                <a:blip r:embed="rId80"/>
                <a:stretch>
                  <a:fillRect/>
                </a:stretch>
              </p:blipFill>
              <p:spPr>
                <a:xfrm>
                  <a:off x="5738400" y="5007120"/>
                  <a:ext cx="252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81">
              <p14:nvContentPartPr>
                <p14:cNvPr id="62" name="Ink 61">
                  <a:extLst>
                    <a:ext uri="{FF2B5EF4-FFF2-40B4-BE49-F238E27FC236}">
                      <a16:creationId xmlns:a16="http://schemas.microsoft.com/office/drawing/2014/main" id="{4DDB7FB4-C502-8E57-5494-8BA66B62EB15}"/>
                    </a:ext>
                  </a:extLst>
                </p14:cNvPr>
                <p14:cNvContentPartPr/>
                <p14:nvPr/>
              </p14:nvContentPartPr>
              <p14:xfrm>
                <a:off x="5748480" y="5099280"/>
                <a:ext cx="360" cy="360"/>
              </p14:xfrm>
            </p:contentPart>
          </mc:Choice>
          <mc:Fallback xmlns="">
            <p:pic>
              <p:nvPicPr>
                <p:cNvPr id="62" name="Ink 61">
                  <a:extLst>
                    <a:ext uri="{FF2B5EF4-FFF2-40B4-BE49-F238E27FC236}">
                      <a16:creationId xmlns:a16="http://schemas.microsoft.com/office/drawing/2014/main" id="{4DDB7FB4-C502-8E57-5494-8BA66B62EB15}"/>
                    </a:ext>
                  </a:extLst>
                </p:cNvPr>
                <p:cNvPicPr/>
                <p:nvPr/>
              </p:nvPicPr>
              <p:blipFill>
                <a:blip r:embed="rId82"/>
                <a:stretch>
                  <a:fillRect/>
                </a:stretch>
              </p:blipFill>
              <p:spPr>
                <a:xfrm>
                  <a:off x="5739840" y="5090640"/>
                  <a:ext cx="18000" cy="18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83">
            <p14:nvContentPartPr>
              <p14:cNvPr id="64" name="Ink 63">
                <a:extLst>
                  <a:ext uri="{FF2B5EF4-FFF2-40B4-BE49-F238E27FC236}">
                    <a16:creationId xmlns:a16="http://schemas.microsoft.com/office/drawing/2014/main" id="{EF19C298-D8FD-F0E3-EB5E-A9CB68D44008}"/>
                  </a:ext>
                </a:extLst>
              </p14:cNvPr>
              <p14:cNvContentPartPr/>
              <p14:nvPr/>
            </p14:nvContentPartPr>
            <p14:xfrm>
              <a:off x="6195240" y="4737365"/>
              <a:ext cx="60840" cy="77400"/>
            </p14:xfrm>
          </p:contentPart>
        </mc:Choice>
        <mc:Fallback xmlns="">
          <p:pic>
            <p:nvPicPr>
              <p:cNvPr id="64" name="Ink 63">
                <a:extLst>
                  <a:ext uri="{FF2B5EF4-FFF2-40B4-BE49-F238E27FC236}">
                    <a16:creationId xmlns:a16="http://schemas.microsoft.com/office/drawing/2014/main" id="{EF19C298-D8FD-F0E3-EB5E-A9CB68D44008}"/>
                  </a:ext>
                </a:extLst>
              </p:cNvPr>
              <p:cNvPicPr/>
              <p:nvPr/>
            </p:nvPicPr>
            <p:blipFill>
              <a:blip r:embed="rId84"/>
              <a:stretch>
                <a:fillRect/>
              </a:stretch>
            </p:blipFill>
            <p:spPr>
              <a:xfrm>
                <a:off x="6186240" y="4728407"/>
                <a:ext cx="78480" cy="94958"/>
              </a:xfrm>
              <a:prstGeom prst="rect">
                <a:avLst/>
              </a:prstGeom>
            </p:spPr>
          </p:pic>
        </mc:Fallback>
      </mc:AlternateContent>
      <mc:AlternateContent xmlns:mc="http://schemas.openxmlformats.org/markup-compatibility/2006" xmlns:p14="http://schemas.microsoft.com/office/powerpoint/2010/main">
        <mc:Choice Requires="p14">
          <p:contentPart p14:bwMode="auto" r:id="rId85">
            <p14:nvContentPartPr>
              <p14:cNvPr id="65" name="Ink 64">
                <a:extLst>
                  <a:ext uri="{FF2B5EF4-FFF2-40B4-BE49-F238E27FC236}">
                    <a16:creationId xmlns:a16="http://schemas.microsoft.com/office/drawing/2014/main" id="{8C82027C-9D67-5BC3-39BD-56ABCF4D11C0}"/>
                  </a:ext>
                </a:extLst>
              </p14:cNvPr>
              <p14:cNvContentPartPr/>
              <p14:nvPr/>
            </p14:nvContentPartPr>
            <p14:xfrm>
              <a:off x="6673320" y="4741685"/>
              <a:ext cx="60840" cy="64440"/>
            </p14:xfrm>
          </p:contentPart>
        </mc:Choice>
        <mc:Fallback xmlns="">
          <p:pic>
            <p:nvPicPr>
              <p:cNvPr id="65" name="Ink 64">
                <a:extLst>
                  <a:ext uri="{FF2B5EF4-FFF2-40B4-BE49-F238E27FC236}">
                    <a16:creationId xmlns:a16="http://schemas.microsoft.com/office/drawing/2014/main" id="{8C82027C-9D67-5BC3-39BD-56ABCF4D11C0}"/>
                  </a:ext>
                </a:extLst>
              </p:cNvPr>
              <p:cNvPicPr/>
              <p:nvPr/>
            </p:nvPicPr>
            <p:blipFill>
              <a:blip r:embed="rId86"/>
              <a:stretch>
                <a:fillRect/>
              </a:stretch>
            </p:blipFill>
            <p:spPr>
              <a:xfrm>
                <a:off x="6664320" y="4732685"/>
                <a:ext cx="78480" cy="82080"/>
              </a:xfrm>
              <a:prstGeom prst="rect">
                <a:avLst/>
              </a:prstGeom>
            </p:spPr>
          </p:pic>
        </mc:Fallback>
      </mc:AlternateContent>
      <mc:AlternateContent xmlns:mc="http://schemas.openxmlformats.org/markup-compatibility/2006" xmlns:p14="http://schemas.microsoft.com/office/powerpoint/2010/main">
        <mc:Choice Requires="p14">
          <p:contentPart p14:bwMode="auto" r:id="rId87">
            <p14:nvContentPartPr>
              <p14:cNvPr id="66" name="Ink 65">
                <a:extLst>
                  <a:ext uri="{FF2B5EF4-FFF2-40B4-BE49-F238E27FC236}">
                    <a16:creationId xmlns:a16="http://schemas.microsoft.com/office/drawing/2014/main" id="{540F0133-9703-4A6E-E5BF-972F63DF3D15}"/>
                  </a:ext>
                </a:extLst>
              </p14:cNvPr>
              <p14:cNvContentPartPr/>
              <p14:nvPr/>
            </p14:nvContentPartPr>
            <p14:xfrm>
              <a:off x="7146360" y="4739525"/>
              <a:ext cx="68760" cy="57960"/>
            </p14:xfrm>
          </p:contentPart>
        </mc:Choice>
        <mc:Fallback xmlns="">
          <p:pic>
            <p:nvPicPr>
              <p:cNvPr id="66" name="Ink 65">
                <a:extLst>
                  <a:ext uri="{FF2B5EF4-FFF2-40B4-BE49-F238E27FC236}">
                    <a16:creationId xmlns:a16="http://schemas.microsoft.com/office/drawing/2014/main" id="{540F0133-9703-4A6E-E5BF-972F63DF3D15}"/>
                  </a:ext>
                </a:extLst>
              </p:cNvPr>
              <p:cNvPicPr/>
              <p:nvPr/>
            </p:nvPicPr>
            <p:blipFill>
              <a:blip r:embed="rId88"/>
              <a:stretch>
                <a:fillRect/>
              </a:stretch>
            </p:blipFill>
            <p:spPr>
              <a:xfrm>
                <a:off x="7137360" y="4730525"/>
                <a:ext cx="86400" cy="75600"/>
              </a:xfrm>
              <a:prstGeom prst="rect">
                <a:avLst/>
              </a:prstGeom>
            </p:spPr>
          </p:pic>
        </mc:Fallback>
      </mc:AlternateContent>
      <mc:AlternateContent xmlns:mc="http://schemas.openxmlformats.org/markup-compatibility/2006" xmlns:p14="http://schemas.microsoft.com/office/powerpoint/2010/main">
        <mc:Choice Requires="p14">
          <p:contentPart p14:bwMode="auto" r:id="rId89">
            <p14:nvContentPartPr>
              <p14:cNvPr id="67" name="Ink 66">
                <a:extLst>
                  <a:ext uri="{FF2B5EF4-FFF2-40B4-BE49-F238E27FC236}">
                    <a16:creationId xmlns:a16="http://schemas.microsoft.com/office/drawing/2014/main" id="{1BA3433D-9B6E-4C04-65B3-32E771E45FC6}"/>
                  </a:ext>
                </a:extLst>
              </p14:cNvPr>
              <p14:cNvContentPartPr/>
              <p14:nvPr/>
            </p14:nvContentPartPr>
            <p14:xfrm>
              <a:off x="6229800" y="4969205"/>
              <a:ext cx="11160" cy="113760"/>
            </p14:xfrm>
          </p:contentPart>
        </mc:Choice>
        <mc:Fallback xmlns="">
          <p:pic>
            <p:nvPicPr>
              <p:cNvPr id="67" name="Ink 66">
                <a:extLst>
                  <a:ext uri="{FF2B5EF4-FFF2-40B4-BE49-F238E27FC236}">
                    <a16:creationId xmlns:a16="http://schemas.microsoft.com/office/drawing/2014/main" id="{1BA3433D-9B6E-4C04-65B3-32E771E45FC6}"/>
                  </a:ext>
                </a:extLst>
              </p:cNvPr>
              <p:cNvPicPr/>
              <p:nvPr/>
            </p:nvPicPr>
            <p:blipFill>
              <a:blip r:embed="rId90"/>
              <a:stretch>
                <a:fillRect/>
              </a:stretch>
            </p:blipFill>
            <p:spPr>
              <a:xfrm>
                <a:off x="6220800" y="4960205"/>
                <a:ext cx="28800" cy="131400"/>
              </a:xfrm>
              <a:prstGeom prst="rect">
                <a:avLst/>
              </a:prstGeom>
            </p:spPr>
          </p:pic>
        </mc:Fallback>
      </mc:AlternateContent>
      <mc:AlternateContent xmlns:mc="http://schemas.openxmlformats.org/markup-compatibility/2006" xmlns:p14="http://schemas.microsoft.com/office/powerpoint/2010/main">
        <mc:Choice Requires="p14">
          <p:contentPart p14:bwMode="auto" r:id="rId91">
            <p14:nvContentPartPr>
              <p14:cNvPr id="68" name="Ink 67">
                <a:extLst>
                  <a:ext uri="{FF2B5EF4-FFF2-40B4-BE49-F238E27FC236}">
                    <a16:creationId xmlns:a16="http://schemas.microsoft.com/office/drawing/2014/main" id="{DDB420B2-5A45-5575-829C-7A6E5E570D66}"/>
                  </a:ext>
                </a:extLst>
              </p14:cNvPr>
              <p14:cNvContentPartPr/>
              <p14:nvPr/>
            </p14:nvContentPartPr>
            <p14:xfrm>
              <a:off x="6706440" y="4991525"/>
              <a:ext cx="68760" cy="75960"/>
            </p14:xfrm>
          </p:contentPart>
        </mc:Choice>
        <mc:Fallback xmlns="">
          <p:pic>
            <p:nvPicPr>
              <p:cNvPr id="68" name="Ink 67">
                <a:extLst>
                  <a:ext uri="{FF2B5EF4-FFF2-40B4-BE49-F238E27FC236}">
                    <a16:creationId xmlns:a16="http://schemas.microsoft.com/office/drawing/2014/main" id="{DDB420B2-5A45-5575-829C-7A6E5E570D66}"/>
                  </a:ext>
                </a:extLst>
              </p:cNvPr>
              <p:cNvPicPr/>
              <p:nvPr/>
            </p:nvPicPr>
            <p:blipFill>
              <a:blip r:embed="rId92"/>
              <a:stretch>
                <a:fillRect/>
              </a:stretch>
            </p:blipFill>
            <p:spPr>
              <a:xfrm>
                <a:off x="6697440" y="4982525"/>
                <a:ext cx="86400" cy="93600"/>
              </a:xfrm>
              <a:prstGeom prst="rect">
                <a:avLst/>
              </a:prstGeom>
            </p:spPr>
          </p:pic>
        </mc:Fallback>
      </mc:AlternateContent>
      <mc:AlternateContent xmlns:mc="http://schemas.openxmlformats.org/markup-compatibility/2006" xmlns:p14="http://schemas.microsoft.com/office/powerpoint/2010/main">
        <mc:Choice Requires="p14">
          <p:contentPart p14:bwMode="auto" r:id="rId93">
            <p14:nvContentPartPr>
              <p14:cNvPr id="69" name="Ink 68">
                <a:extLst>
                  <a:ext uri="{FF2B5EF4-FFF2-40B4-BE49-F238E27FC236}">
                    <a16:creationId xmlns:a16="http://schemas.microsoft.com/office/drawing/2014/main" id="{9C474CE5-C9A5-576A-E600-1914549784E9}"/>
                  </a:ext>
                </a:extLst>
              </p14:cNvPr>
              <p14:cNvContentPartPr/>
              <p14:nvPr/>
            </p14:nvContentPartPr>
            <p14:xfrm>
              <a:off x="7188840" y="4973165"/>
              <a:ext cx="60840" cy="68400"/>
            </p14:xfrm>
          </p:contentPart>
        </mc:Choice>
        <mc:Fallback xmlns="">
          <p:pic>
            <p:nvPicPr>
              <p:cNvPr id="69" name="Ink 68">
                <a:extLst>
                  <a:ext uri="{FF2B5EF4-FFF2-40B4-BE49-F238E27FC236}">
                    <a16:creationId xmlns:a16="http://schemas.microsoft.com/office/drawing/2014/main" id="{9C474CE5-C9A5-576A-E600-1914549784E9}"/>
                  </a:ext>
                </a:extLst>
              </p:cNvPr>
              <p:cNvPicPr/>
              <p:nvPr/>
            </p:nvPicPr>
            <p:blipFill>
              <a:blip r:embed="rId94"/>
              <a:stretch>
                <a:fillRect/>
              </a:stretch>
            </p:blipFill>
            <p:spPr>
              <a:xfrm>
                <a:off x="7179840" y="4964117"/>
                <a:ext cx="78480" cy="86133"/>
              </a:xfrm>
              <a:prstGeom prst="rect">
                <a:avLst/>
              </a:prstGeom>
            </p:spPr>
          </p:pic>
        </mc:Fallback>
      </mc:AlternateContent>
      <mc:AlternateContent xmlns:mc="http://schemas.openxmlformats.org/markup-compatibility/2006" xmlns:p14="http://schemas.microsoft.com/office/powerpoint/2010/main">
        <mc:Choice Requires="p14">
          <p:contentPart p14:bwMode="auto" r:id="rId95">
            <p14:nvContentPartPr>
              <p14:cNvPr id="70" name="Ink 69">
                <a:extLst>
                  <a:ext uri="{FF2B5EF4-FFF2-40B4-BE49-F238E27FC236}">
                    <a16:creationId xmlns:a16="http://schemas.microsoft.com/office/drawing/2014/main" id="{F13DA569-042C-0857-FBB8-88A31260199A}"/>
                  </a:ext>
                </a:extLst>
              </p14:cNvPr>
              <p14:cNvContentPartPr/>
              <p14:nvPr/>
            </p14:nvContentPartPr>
            <p14:xfrm>
              <a:off x="6210000" y="5229125"/>
              <a:ext cx="68760" cy="73800"/>
            </p14:xfrm>
          </p:contentPart>
        </mc:Choice>
        <mc:Fallback xmlns="">
          <p:pic>
            <p:nvPicPr>
              <p:cNvPr id="70" name="Ink 69">
                <a:extLst>
                  <a:ext uri="{FF2B5EF4-FFF2-40B4-BE49-F238E27FC236}">
                    <a16:creationId xmlns:a16="http://schemas.microsoft.com/office/drawing/2014/main" id="{F13DA569-042C-0857-FBB8-88A31260199A}"/>
                  </a:ext>
                </a:extLst>
              </p:cNvPr>
              <p:cNvPicPr/>
              <p:nvPr/>
            </p:nvPicPr>
            <p:blipFill>
              <a:blip r:embed="rId96"/>
              <a:stretch>
                <a:fillRect/>
              </a:stretch>
            </p:blipFill>
            <p:spPr>
              <a:xfrm>
                <a:off x="6201000" y="5220081"/>
                <a:ext cx="86400" cy="91526"/>
              </a:xfrm>
              <a:prstGeom prst="rect">
                <a:avLst/>
              </a:prstGeom>
            </p:spPr>
          </p:pic>
        </mc:Fallback>
      </mc:AlternateContent>
      <p:grpSp>
        <p:nvGrpSpPr>
          <p:cNvPr id="74" name="Group 73">
            <a:extLst>
              <a:ext uri="{FF2B5EF4-FFF2-40B4-BE49-F238E27FC236}">
                <a16:creationId xmlns:a16="http://schemas.microsoft.com/office/drawing/2014/main" id="{7930E388-1469-A9F4-91C6-DC132CCA2191}"/>
              </a:ext>
            </a:extLst>
          </p:cNvPr>
          <p:cNvGrpSpPr/>
          <p:nvPr/>
        </p:nvGrpSpPr>
        <p:grpSpPr>
          <a:xfrm>
            <a:off x="6655320" y="5185925"/>
            <a:ext cx="190080" cy="143280"/>
            <a:chOff x="6655320" y="4737840"/>
            <a:chExt cx="190080" cy="143280"/>
          </a:xfrm>
        </p:grpSpPr>
        <mc:AlternateContent xmlns:mc="http://schemas.openxmlformats.org/markup-compatibility/2006" xmlns:p14="http://schemas.microsoft.com/office/powerpoint/2010/main">
          <mc:Choice Requires="p14">
            <p:contentPart p14:bwMode="auto" r:id="rId97">
              <p14:nvContentPartPr>
                <p14:cNvPr id="71" name="Ink 70">
                  <a:extLst>
                    <a:ext uri="{FF2B5EF4-FFF2-40B4-BE49-F238E27FC236}">
                      <a16:creationId xmlns:a16="http://schemas.microsoft.com/office/drawing/2014/main" id="{9C71F9C6-D468-C865-4FC3-D34D22E725D1}"/>
                    </a:ext>
                  </a:extLst>
                </p14:cNvPr>
                <p14:cNvContentPartPr/>
                <p14:nvPr/>
              </p14:nvContentPartPr>
              <p14:xfrm>
                <a:off x="6655320" y="4737840"/>
                <a:ext cx="190080" cy="143280"/>
              </p14:xfrm>
            </p:contentPart>
          </mc:Choice>
          <mc:Fallback xmlns="">
            <p:pic>
              <p:nvPicPr>
                <p:cNvPr id="71" name="Ink 70">
                  <a:extLst>
                    <a:ext uri="{FF2B5EF4-FFF2-40B4-BE49-F238E27FC236}">
                      <a16:creationId xmlns:a16="http://schemas.microsoft.com/office/drawing/2014/main" id="{9C71F9C6-D468-C865-4FC3-D34D22E725D1}"/>
                    </a:ext>
                  </a:extLst>
                </p:cNvPr>
                <p:cNvPicPr/>
                <p:nvPr/>
              </p:nvPicPr>
              <p:blipFill>
                <a:blip r:embed="rId98"/>
                <a:stretch>
                  <a:fillRect/>
                </a:stretch>
              </p:blipFill>
              <p:spPr>
                <a:xfrm>
                  <a:off x="6646320" y="4729200"/>
                  <a:ext cx="207720" cy="160920"/>
                </a:xfrm>
                <a:prstGeom prst="rect">
                  <a:avLst/>
                </a:prstGeom>
              </p:spPr>
            </p:pic>
          </mc:Fallback>
        </mc:AlternateContent>
        <mc:AlternateContent xmlns:mc="http://schemas.openxmlformats.org/markup-compatibility/2006" xmlns:p14="http://schemas.microsoft.com/office/powerpoint/2010/main">
          <mc:Choice Requires="p14">
            <p:contentPart p14:bwMode="auto" r:id="rId99">
              <p14:nvContentPartPr>
                <p14:cNvPr id="72" name="Ink 71">
                  <a:extLst>
                    <a:ext uri="{FF2B5EF4-FFF2-40B4-BE49-F238E27FC236}">
                      <a16:creationId xmlns:a16="http://schemas.microsoft.com/office/drawing/2014/main" id="{23A5526D-C9C4-0899-A48C-B5A2CF935C79}"/>
                    </a:ext>
                  </a:extLst>
                </p14:cNvPr>
                <p14:cNvContentPartPr/>
                <p14:nvPr/>
              </p14:nvContentPartPr>
              <p14:xfrm>
                <a:off x="6751440" y="4802640"/>
                <a:ext cx="68400" cy="69120"/>
              </p14:xfrm>
            </p:contentPart>
          </mc:Choice>
          <mc:Fallback xmlns="">
            <p:pic>
              <p:nvPicPr>
                <p:cNvPr id="72" name="Ink 71">
                  <a:extLst>
                    <a:ext uri="{FF2B5EF4-FFF2-40B4-BE49-F238E27FC236}">
                      <a16:creationId xmlns:a16="http://schemas.microsoft.com/office/drawing/2014/main" id="{23A5526D-C9C4-0899-A48C-B5A2CF935C79}"/>
                    </a:ext>
                  </a:extLst>
                </p:cNvPr>
                <p:cNvPicPr/>
                <p:nvPr/>
              </p:nvPicPr>
              <p:blipFill>
                <a:blip r:embed="rId100"/>
                <a:stretch>
                  <a:fillRect/>
                </a:stretch>
              </p:blipFill>
              <p:spPr>
                <a:xfrm>
                  <a:off x="6742440" y="4794000"/>
                  <a:ext cx="86040" cy="867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01">
            <p14:nvContentPartPr>
              <p14:cNvPr id="75" name="Ink 74">
                <a:extLst>
                  <a:ext uri="{FF2B5EF4-FFF2-40B4-BE49-F238E27FC236}">
                    <a16:creationId xmlns:a16="http://schemas.microsoft.com/office/drawing/2014/main" id="{4546B6A7-F6FA-D9A2-6514-09B8B1A060D4}"/>
                  </a:ext>
                </a:extLst>
              </p14:cNvPr>
              <p14:cNvContentPartPr/>
              <p14:nvPr/>
            </p14:nvContentPartPr>
            <p14:xfrm>
              <a:off x="7618320" y="4635125"/>
              <a:ext cx="84600" cy="633600"/>
            </p14:xfrm>
          </p:contentPart>
        </mc:Choice>
        <mc:Fallback xmlns="">
          <p:pic>
            <p:nvPicPr>
              <p:cNvPr id="75" name="Ink 74">
                <a:extLst>
                  <a:ext uri="{FF2B5EF4-FFF2-40B4-BE49-F238E27FC236}">
                    <a16:creationId xmlns:a16="http://schemas.microsoft.com/office/drawing/2014/main" id="{4546B6A7-F6FA-D9A2-6514-09B8B1A060D4}"/>
                  </a:ext>
                </a:extLst>
              </p:cNvPr>
              <p:cNvPicPr/>
              <p:nvPr/>
            </p:nvPicPr>
            <p:blipFill>
              <a:blip r:embed="rId102"/>
              <a:stretch>
                <a:fillRect/>
              </a:stretch>
            </p:blipFill>
            <p:spPr>
              <a:xfrm>
                <a:off x="7609320" y="4626125"/>
                <a:ext cx="102240" cy="651240"/>
              </a:xfrm>
              <a:prstGeom prst="rect">
                <a:avLst/>
              </a:prstGeom>
            </p:spPr>
          </p:pic>
        </mc:Fallback>
      </mc:AlternateContent>
      <mc:AlternateContent xmlns:mc="http://schemas.openxmlformats.org/markup-compatibility/2006" xmlns:p14="http://schemas.microsoft.com/office/powerpoint/2010/main">
        <mc:Choice Requires="p14">
          <p:contentPart p14:bwMode="auto" r:id="rId103">
            <p14:nvContentPartPr>
              <p14:cNvPr id="76" name="Ink 75">
                <a:extLst>
                  <a:ext uri="{FF2B5EF4-FFF2-40B4-BE49-F238E27FC236}">
                    <a16:creationId xmlns:a16="http://schemas.microsoft.com/office/drawing/2014/main" id="{50CD54B7-D97D-E82D-0AE9-DA4B7F2B7557}"/>
                  </a:ext>
                </a:extLst>
              </p14:cNvPr>
              <p14:cNvContentPartPr/>
              <p14:nvPr/>
            </p14:nvContentPartPr>
            <p14:xfrm>
              <a:off x="7229880" y="5248205"/>
              <a:ext cx="360" cy="5040"/>
            </p14:xfrm>
          </p:contentPart>
        </mc:Choice>
        <mc:Fallback xmlns="">
          <p:pic>
            <p:nvPicPr>
              <p:cNvPr id="76" name="Ink 75">
                <a:extLst>
                  <a:ext uri="{FF2B5EF4-FFF2-40B4-BE49-F238E27FC236}">
                    <a16:creationId xmlns:a16="http://schemas.microsoft.com/office/drawing/2014/main" id="{50CD54B7-D97D-E82D-0AE9-DA4B7F2B7557}"/>
                  </a:ext>
                </a:extLst>
              </p:cNvPr>
              <p:cNvPicPr/>
              <p:nvPr/>
            </p:nvPicPr>
            <p:blipFill>
              <a:blip r:embed="rId104"/>
              <a:stretch>
                <a:fillRect/>
              </a:stretch>
            </p:blipFill>
            <p:spPr>
              <a:xfrm>
                <a:off x="7220880" y="5239205"/>
                <a:ext cx="180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05">
            <p14:nvContentPartPr>
              <p14:cNvPr id="77" name="Ink 76">
                <a:extLst>
                  <a:ext uri="{FF2B5EF4-FFF2-40B4-BE49-F238E27FC236}">
                    <a16:creationId xmlns:a16="http://schemas.microsoft.com/office/drawing/2014/main" id="{148CC2E7-F69F-8F97-787F-C126293FEA1E}"/>
                  </a:ext>
                </a:extLst>
              </p14:cNvPr>
              <p14:cNvContentPartPr/>
              <p14:nvPr/>
            </p14:nvContentPartPr>
            <p14:xfrm>
              <a:off x="7525080" y="4724765"/>
              <a:ext cx="360" cy="5040"/>
            </p14:xfrm>
          </p:contentPart>
        </mc:Choice>
        <mc:Fallback xmlns="">
          <p:pic>
            <p:nvPicPr>
              <p:cNvPr id="77" name="Ink 76">
                <a:extLst>
                  <a:ext uri="{FF2B5EF4-FFF2-40B4-BE49-F238E27FC236}">
                    <a16:creationId xmlns:a16="http://schemas.microsoft.com/office/drawing/2014/main" id="{148CC2E7-F69F-8F97-787F-C126293FEA1E}"/>
                  </a:ext>
                </a:extLst>
              </p:cNvPr>
              <p:cNvPicPr/>
              <p:nvPr/>
            </p:nvPicPr>
            <p:blipFill>
              <a:blip r:embed="rId104"/>
              <a:stretch>
                <a:fillRect/>
              </a:stretch>
            </p:blipFill>
            <p:spPr>
              <a:xfrm>
                <a:off x="7516080" y="4715765"/>
                <a:ext cx="180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06">
            <p14:nvContentPartPr>
              <p14:cNvPr id="78" name="Ink 77">
                <a:extLst>
                  <a:ext uri="{FF2B5EF4-FFF2-40B4-BE49-F238E27FC236}">
                    <a16:creationId xmlns:a16="http://schemas.microsoft.com/office/drawing/2014/main" id="{0A02FB02-E259-D664-113D-264EE7CA0404}"/>
                  </a:ext>
                </a:extLst>
              </p14:cNvPr>
              <p14:cNvContentPartPr/>
              <p14:nvPr/>
            </p14:nvContentPartPr>
            <p14:xfrm>
              <a:off x="7522560" y="5012045"/>
              <a:ext cx="360" cy="5040"/>
            </p14:xfrm>
          </p:contentPart>
        </mc:Choice>
        <mc:Fallback xmlns="">
          <p:pic>
            <p:nvPicPr>
              <p:cNvPr id="78" name="Ink 77">
                <a:extLst>
                  <a:ext uri="{FF2B5EF4-FFF2-40B4-BE49-F238E27FC236}">
                    <a16:creationId xmlns:a16="http://schemas.microsoft.com/office/drawing/2014/main" id="{0A02FB02-E259-D664-113D-264EE7CA0404}"/>
                  </a:ext>
                </a:extLst>
              </p:cNvPr>
              <p:cNvPicPr/>
              <p:nvPr/>
            </p:nvPicPr>
            <p:blipFill>
              <a:blip r:embed="rId104"/>
              <a:stretch>
                <a:fillRect/>
              </a:stretch>
            </p:blipFill>
            <p:spPr>
              <a:xfrm>
                <a:off x="7513560" y="5003045"/>
                <a:ext cx="180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07">
            <p14:nvContentPartPr>
              <p14:cNvPr id="79" name="Ink 78">
                <a:extLst>
                  <a:ext uri="{FF2B5EF4-FFF2-40B4-BE49-F238E27FC236}">
                    <a16:creationId xmlns:a16="http://schemas.microsoft.com/office/drawing/2014/main" id="{C9785C2E-C9B3-3020-E8CF-5E1D39ABF136}"/>
                  </a:ext>
                </a:extLst>
              </p14:cNvPr>
              <p14:cNvContentPartPr/>
              <p14:nvPr/>
            </p14:nvContentPartPr>
            <p14:xfrm>
              <a:off x="7548840" y="5235605"/>
              <a:ext cx="5040" cy="5040"/>
            </p14:xfrm>
          </p:contentPart>
        </mc:Choice>
        <mc:Fallback xmlns="">
          <p:pic>
            <p:nvPicPr>
              <p:cNvPr id="79" name="Ink 78">
                <a:extLst>
                  <a:ext uri="{FF2B5EF4-FFF2-40B4-BE49-F238E27FC236}">
                    <a16:creationId xmlns:a16="http://schemas.microsoft.com/office/drawing/2014/main" id="{C9785C2E-C9B3-3020-E8CF-5E1D39ABF136}"/>
                  </a:ext>
                </a:extLst>
              </p:cNvPr>
              <p:cNvPicPr/>
              <p:nvPr/>
            </p:nvPicPr>
            <p:blipFill>
              <a:blip r:embed="rId108"/>
              <a:stretch>
                <a:fillRect/>
              </a:stretch>
            </p:blipFill>
            <p:spPr>
              <a:xfrm>
                <a:off x="7539840" y="5226605"/>
                <a:ext cx="2268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09">
            <p14:nvContentPartPr>
              <p14:cNvPr id="90" name="Ink 89">
                <a:extLst>
                  <a:ext uri="{FF2B5EF4-FFF2-40B4-BE49-F238E27FC236}">
                    <a16:creationId xmlns:a16="http://schemas.microsoft.com/office/drawing/2014/main" id="{73FE98E0-39A2-9E1D-E1E4-5D5BB269C2F9}"/>
                  </a:ext>
                </a:extLst>
              </p14:cNvPr>
              <p14:cNvContentPartPr/>
              <p14:nvPr/>
            </p14:nvContentPartPr>
            <p14:xfrm>
              <a:off x="9770760" y="4549085"/>
              <a:ext cx="100080" cy="730440"/>
            </p14:xfrm>
          </p:contentPart>
        </mc:Choice>
        <mc:Fallback xmlns="">
          <p:pic>
            <p:nvPicPr>
              <p:cNvPr id="90" name="Ink 89">
                <a:extLst>
                  <a:ext uri="{FF2B5EF4-FFF2-40B4-BE49-F238E27FC236}">
                    <a16:creationId xmlns:a16="http://schemas.microsoft.com/office/drawing/2014/main" id="{73FE98E0-39A2-9E1D-E1E4-5D5BB269C2F9}"/>
                  </a:ext>
                </a:extLst>
              </p:cNvPr>
              <p:cNvPicPr/>
              <p:nvPr/>
            </p:nvPicPr>
            <p:blipFill>
              <a:blip r:embed="rId110"/>
              <a:stretch>
                <a:fillRect/>
              </a:stretch>
            </p:blipFill>
            <p:spPr>
              <a:xfrm>
                <a:off x="9761760" y="4540085"/>
                <a:ext cx="117720" cy="748080"/>
              </a:xfrm>
              <a:prstGeom prst="rect">
                <a:avLst/>
              </a:prstGeom>
            </p:spPr>
          </p:pic>
        </mc:Fallback>
      </mc:AlternateContent>
      <p:grpSp>
        <p:nvGrpSpPr>
          <p:cNvPr id="92" name="Group 91">
            <a:extLst>
              <a:ext uri="{FF2B5EF4-FFF2-40B4-BE49-F238E27FC236}">
                <a16:creationId xmlns:a16="http://schemas.microsoft.com/office/drawing/2014/main" id="{14037AD5-8341-E254-5B20-51BD4E6C819B}"/>
              </a:ext>
            </a:extLst>
          </p:cNvPr>
          <p:cNvGrpSpPr/>
          <p:nvPr/>
        </p:nvGrpSpPr>
        <p:grpSpPr>
          <a:xfrm>
            <a:off x="8201160" y="4556285"/>
            <a:ext cx="628920" cy="737280"/>
            <a:chOff x="8201160" y="4108200"/>
            <a:chExt cx="628920" cy="737280"/>
          </a:xfrm>
        </p:grpSpPr>
        <mc:AlternateContent xmlns:mc="http://schemas.openxmlformats.org/markup-compatibility/2006" xmlns:p14="http://schemas.microsoft.com/office/powerpoint/2010/main">
          <mc:Choice Requires="p14">
            <p:contentPart p14:bwMode="auto" r:id="rId111">
              <p14:nvContentPartPr>
                <p14:cNvPr id="80" name="Ink 79">
                  <a:extLst>
                    <a:ext uri="{FF2B5EF4-FFF2-40B4-BE49-F238E27FC236}">
                      <a16:creationId xmlns:a16="http://schemas.microsoft.com/office/drawing/2014/main" id="{BC7EAFFC-ABC5-9809-6D8F-9A74E3C20B50}"/>
                    </a:ext>
                  </a:extLst>
                </p14:cNvPr>
                <p14:cNvContentPartPr/>
                <p14:nvPr/>
              </p14:nvContentPartPr>
              <p14:xfrm>
                <a:off x="8201160" y="4352640"/>
                <a:ext cx="132480" cy="129240"/>
              </p14:xfrm>
            </p:contentPart>
          </mc:Choice>
          <mc:Fallback xmlns="">
            <p:pic>
              <p:nvPicPr>
                <p:cNvPr id="80" name="Ink 79">
                  <a:extLst>
                    <a:ext uri="{FF2B5EF4-FFF2-40B4-BE49-F238E27FC236}">
                      <a16:creationId xmlns:a16="http://schemas.microsoft.com/office/drawing/2014/main" id="{BC7EAFFC-ABC5-9809-6D8F-9A74E3C20B50}"/>
                    </a:ext>
                  </a:extLst>
                </p:cNvPr>
                <p:cNvPicPr/>
                <p:nvPr/>
              </p:nvPicPr>
              <p:blipFill>
                <a:blip r:embed="rId112"/>
                <a:stretch>
                  <a:fillRect/>
                </a:stretch>
              </p:blipFill>
              <p:spPr>
                <a:xfrm>
                  <a:off x="8192520" y="4343640"/>
                  <a:ext cx="150120" cy="146880"/>
                </a:xfrm>
                <a:prstGeom prst="rect">
                  <a:avLst/>
                </a:prstGeom>
              </p:spPr>
            </p:pic>
          </mc:Fallback>
        </mc:AlternateContent>
        <mc:AlternateContent xmlns:mc="http://schemas.openxmlformats.org/markup-compatibility/2006" xmlns:p14="http://schemas.microsoft.com/office/powerpoint/2010/main">
          <mc:Choice Requires="p14">
            <p:contentPart p14:bwMode="auto" r:id="rId113">
              <p14:nvContentPartPr>
                <p14:cNvPr id="81" name="Ink 80">
                  <a:extLst>
                    <a:ext uri="{FF2B5EF4-FFF2-40B4-BE49-F238E27FC236}">
                      <a16:creationId xmlns:a16="http://schemas.microsoft.com/office/drawing/2014/main" id="{A117EB88-C40C-A990-EFD4-8B6F3ED451BF}"/>
                    </a:ext>
                  </a:extLst>
                </p14:cNvPr>
                <p14:cNvContentPartPr/>
                <p14:nvPr/>
              </p14:nvContentPartPr>
              <p14:xfrm>
                <a:off x="8333640" y="4278120"/>
                <a:ext cx="73080" cy="5040"/>
              </p14:xfrm>
            </p:contentPart>
          </mc:Choice>
          <mc:Fallback xmlns="">
            <p:pic>
              <p:nvPicPr>
                <p:cNvPr id="81" name="Ink 80">
                  <a:extLst>
                    <a:ext uri="{FF2B5EF4-FFF2-40B4-BE49-F238E27FC236}">
                      <a16:creationId xmlns:a16="http://schemas.microsoft.com/office/drawing/2014/main" id="{A117EB88-C40C-A990-EFD4-8B6F3ED451BF}"/>
                    </a:ext>
                  </a:extLst>
                </p:cNvPr>
                <p:cNvPicPr/>
                <p:nvPr/>
              </p:nvPicPr>
              <p:blipFill>
                <a:blip r:embed="rId114"/>
                <a:stretch>
                  <a:fillRect/>
                </a:stretch>
              </p:blipFill>
              <p:spPr>
                <a:xfrm>
                  <a:off x="8324640" y="4269480"/>
                  <a:ext cx="9072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15">
              <p14:nvContentPartPr>
                <p14:cNvPr id="82" name="Ink 81">
                  <a:extLst>
                    <a:ext uri="{FF2B5EF4-FFF2-40B4-BE49-F238E27FC236}">
                      <a16:creationId xmlns:a16="http://schemas.microsoft.com/office/drawing/2014/main" id="{C15AA1F6-6816-205A-A127-0BC7BBDFF4F3}"/>
                    </a:ext>
                  </a:extLst>
                </p14:cNvPr>
                <p14:cNvContentPartPr/>
                <p14:nvPr/>
              </p14:nvContentPartPr>
              <p14:xfrm>
                <a:off x="8365320" y="4241400"/>
                <a:ext cx="9720" cy="116280"/>
              </p14:xfrm>
            </p:contentPart>
          </mc:Choice>
          <mc:Fallback xmlns="">
            <p:pic>
              <p:nvPicPr>
                <p:cNvPr id="82" name="Ink 81">
                  <a:extLst>
                    <a:ext uri="{FF2B5EF4-FFF2-40B4-BE49-F238E27FC236}">
                      <a16:creationId xmlns:a16="http://schemas.microsoft.com/office/drawing/2014/main" id="{C15AA1F6-6816-205A-A127-0BC7BBDFF4F3}"/>
                    </a:ext>
                  </a:extLst>
                </p:cNvPr>
                <p:cNvPicPr/>
                <p:nvPr/>
              </p:nvPicPr>
              <p:blipFill>
                <a:blip r:embed="rId116"/>
                <a:stretch>
                  <a:fillRect/>
                </a:stretch>
              </p:blipFill>
              <p:spPr>
                <a:xfrm>
                  <a:off x="8356320" y="4232400"/>
                  <a:ext cx="27360" cy="133920"/>
                </a:xfrm>
                <a:prstGeom prst="rect">
                  <a:avLst/>
                </a:prstGeom>
              </p:spPr>
            </p:pic>
          </mc:Fallback>
        </mc:AlternateContent>
        <mc:AlternateContent xmlns:mc="http://schemas.openxmlformats.org/markup-compatibility/2006" xmlns:p14="http://schemas.microsoft.com/office/powerpoint/2010/main">
          <mc:Choice Requires="p14">
            <p:contentPart p14:bwMode="auto" r:id="rId117">
              <p14:nvContentPartPr>
                <p14:cNvPr id="83" name="Ink 82">
                  <a:extLst>
                    <a:ext uri="{FF2B5EF4-FFF2-40B4-BE49-F238E27FC236}">
                      <a16:creationId xmlns:a16="http://schemas.microsoft.com/office/drawing/2014/main" id="{89B608D0-5F65-D5FF-FC4E-F98889ED3414}"/>
                    </a:ext>
                  </a:extLst>
                </p14:cNvPr>
                <p14:cNvContentPartPr/>
                <p14:nvPr/>
              </p14:nvContentPartPr>
              <p14:xfrm>
                <a:off x="8444520" y="4376760"/>
                <a:ext cx="46440" cy="360"/>
              </p14:xfrm>
            </p:contentPart>
          </mc:Choice>
          <mc:Fallback xmlns="">
            <p:pic>
              <p:nvPicPr>
                <p:cNvPr id="83" name="Ink 82">
                  <a:extLst>
                    <a:ext uri="{FF2B5EF4-FFF2-40B4-BE49-F238E27FC236}">
                      <a16:creationId xmlns:a16="http://schemas.microsoft.com/office/drawing/2014/main" id="{89B608D0-5F65-D5FF-FC4E-F98889ED3414}"/>
                    </a:ext>
                  </a:extLst>
                </p:cNvPr>
                <p:cNvPicPr/>
                <p:nvPr/>
              </p:nvPicPr>
              <p:blipFill>
                <a:blip r:embed="rId118"/>
                <a:stretch>
                  <a:fillRect/>
                </a:stretch>
              </p:blipFill>
              <p:spPr>
                <a:xfrm>
                  <a:off x="8435880" y="4367760"/>
                  <a:ext cx="6408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19">
              <p14:nvContentPartPr>
                <p14:cNvPr id="84" name="Ink 83">
                  <a:extLst>
                    <a:ext uri="{FF2B5EF4-FFF2-40B4-BE49-F238E27FC236}">
                      <a16:creationId xmlns:a16="http://schemas.microsoft.com/office/drawing/2014/main" id="{A38C706E-19BF-45D4-772F-8427CA78CEBB}"/>
                    </a:ext>
                  </a:extLst>
                </p14:cNvPr>
                <p14:cNvContentPartPr/>
                <p14:nvPr/>
              </p14:nvContentPartPr>
              <p14:xfrm>
                <a:off x="8445600" y="4436520"/>
                <a:ext cx="59760" cy="5040"/>
              </p14:xfrm>
            </p:contentPart>
          </mc:Choice>
          <mc:Fallback xmlns="">
            <p:pic>
              <p:nvPicPr>
                <p:cNvPr id="84" name="Ink 83">
                  <a:extLst>
                    <a:ext uri="{FF2B5EF4-FFF2-40B4-BE49-F238E27FC236}">
                      <a16:creationId xmlns:a16="http://schemas.microsoft.com/office/drawing/2014/main" id="{A38C706E-19BF-45D4-772F-8427CA78CEBB}"/>
                    </a:ext>
                  </a:extLst>
                </p:cNvPr>
                <p:cNvPicPr/>
                <p:nvPr/>
              </p:nvPicPr>
              <p:blipFill>
                <a:blip r:embed="rId120"/>
                <a:stretch>
                  <a:fillRect/>
                </a:stretch>
              </p:blipFill>
              <p:spPr>
                <a:xfrm>
                  <a:off x="8436960" y="4427880"/>
                  <a:ext cx="774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21">
              <p14:nvContentPartPr>
                <p14:cNvPr id="86" name="Ink 85">
                  <a:extLst>
                    <a:ext uri="{FF2B5EF4-FFF2-40B4-BE49-F238E27FC236}">
                      <a16:creationId xmlns:a16="http://schemas.microsoft.com/office/drawing/2014/main" id="{79966833-1221-05F8-8099-4AFC0C797CDA}"/>
                    </a:ext>
                  </a:extLst>
                </p14:cNvPr>
                <p14:cNvContentPartPr/>
                <p14:nvPr/>
              </p14:nvContentPartPr>
              <p14:xfrm>
                <a:off x="8657640" y="4108200"/>
                <a:ext cx="39240" cy="5040"/>
              </p14:xfrm>
            </p:contentPart>
          </mc:Choice>
          <mc:Fallback xmlns="">
            <p:pic>
              <p:nvPicPr>
                <p:cNvPr id="86" name="Ink 85">
                  <a:extLst>
                    <a:ext uri="{FF2B5EF4-FFF2-40B4-BE49-F238E27FC236}">
                      <a16:creationId xmlns:a16="http://schemas.microsoft.com/office/drawing/2014/main" id="{79966833-1221-05F8-8099-4AFC0C797CDA}"/>
                    </a:ext>
                  </a:extLst>
                </p:cNvPr>
                <p:cNvPicPr/>
                <p:nvPr/>
              </p:nvPicPr>
              <p:blipFill>
                <a:blip r:embed="rId122"/>
                <a:stretch>
                  <a:fillRect/>
                </a:stretch>
              </p:blipFill>
              <p:spPr>
                <a:xfrm>
                  <a:off x="8648640" y="4099560"/>
                  <a:ext cx="5688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23">
              <p14:nvContentPartPr>
                <p14:cNvPr id="87" name="Ink 86">
                  <a:extLst>
                    <a:ext uri="{FF2B5EF4-FFF2-40B4-BE49-F238E27FC236}">
                      <a16:creationId xmlns:a16="http://schemas.microsoft.com/office/drawing/2014/main" id="{07DBEAD8-D94C-C628-7E5E-E985DF16BFF0}"/>
                    </a:ext>
                  </a:extLst>
                </p14:cNvPr>
                <p14:cNvContentPartPr/>
                <p14:nvPr/>
              </p14:nvContentPartPr>
              <p14:xfrm>
                <a:off x="8566920" y="4129440"/>
                <a:ext cx="86760" cy="716040"/>
              </p14:xfrm>
            </p:contentPart>
          </mc:Choice>
          <mc:Fallback xmlns="">
            <p:pic>
              <p:nvPicPr>
                <p:cNvPr id="87" name="Ink 86">
                  <a:extLst>
                    <a:ext uri="{FF2B5EF4-FFF2-40B4-BE49-F238E27FC236}">
                      <a16:creationId xmlns:a16="http://schemas.microsoft.com/office/drawing/2014/main" id="{07DBEAD8-D94C-C628-7E5E-E985DF16BFF0}"/>
                    </a:ext>
                  </a:extLst>
                </p:cNvPr>
                <p:cNvPicPr/>
                <p:nvPr/>
              </p:nvPicPr>
              <p:blipFill>
                <a:blip r:embed="rId124"/>
                <a:stretch>
                  <a:fillRect/>
                </a:stretch>
              </p:blipFill>
              <p:spPr>
                <a:xfrm>
                  <a:off x="8558280" y="4120440"/>
                  <a:ext cx="104400" cy="733680"/>
                </a:xfrm>
                <a:prstGeom prst="rect">
                  <a:avLst/>
                </a:prstGeom>
              </p:spPr>
            </p:pic>
          </mc:Fallback>
        </mc:AlternateContent>
        <mc:AlternateContent xmlns:mc="http://schemas.openxmlformats.org/markup-compatibility/2006" xmlns:p14="http://schemas.microsoft.com/office/powerpoint/2010/main">
          <mc:Choice Requires="p14">
            <p:contentPart p14:bwMode="auto" r:id="rId125">
              <p14:nvContentPartPr>
                <p14:cNvPr id="91" name="Ink 90">
                  <a:extLst>
                    <a:ext uri="{FF2B5EF4-FFF2-40B4-BE49-F238E27FC236}">
                      <a16:creationId xmlns:a16="http://schemas.microsoft.com/office/drawing/2014/main" id="{895B8524-B4E5-5EE2-0E26-524FA769E3E0}"/>
                    </a:ext>
                  </a:extLst>
                </p14:cNvPr>
                <p14:cNvContentPartPr/>
                <p14:nvPr/>
              </p14:nvContentPartPr>
              <p14:xfrm>
                <a:off x="8753040" y="4189920"/>
                <a:ext cx="77040" cy="85320"/>
              </p14:xfrm>
            </p:contentPart>
          </mc:Choice>
          <mc:Fallback xmlns="">
            <p:pic>
              <p:nvPicPr>
                <p:cNvPr id="91" name="Ink 90">
                  <a:extLst>
                    <a:ext uri="{FF2B5EF4-FFF2-40B4-BE49-F238E27FC236}">
                      <a16:creationId xmlns:a16="http://schemas.microsoft.com/office/drawing/2014/main" id="{895B8524-B4E5-5EE2-0E26-524FA769E3E0}"/>
                    </a:ext>
                  </a:extLst>
                </p:cNvPr>
                <p:cNvPicPr/>
                <p:nvPr/>
              </p:nvPicPr>
              <p:blipFill>
                <a:blip r:embed="rId126"/>
                <a:stretch>
                  <a:fillRect/>
                </a:stretch>
              </p:blipFill>
              <p:spPr>
                <a:xfrm>
                  <a:off x="8744400" y="4181280"/>
                  <a:ext cx="94680" cy="1029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27">
            <p14:nvContentPartPr>
              <p14:cNvPr id="93" name="Ink 92">
                <a:extLst>
                  <a:ext uri="{FF2B5EF4-FFF2-40B4-BE49-F238E27FC236}">
                    <a16:creationId xmlns:a16="http://schemas.microsoft.com/office/drawing/2014/main" id="{B49172C6-5471-5524-04C1-021FFF0DCC0A}"/>
                  </a:ext>
                </a:extLst>
              </p14:cNvPr>
              <p14:cNvContentPartPr/>
              <p14:nvPr/>
            </p14:nvContentPartPr>
            <p14:xfrm>
              <a:off x="9072720" y="4633325"/>
              <a:ext cx="16560" cy="91440"/>
            </p14:xfrm>
          </p:contentPart>
        </mc:Choice>
        <mc:Fallback xmlns="">
          <p:pic>
            <p:nvPicPr>
              <p:cNvPr id="93" name="Ink 92">
                <a:extLst>
                  <a:ext uri="{FF2B5EF4-FFF2-40B4-BE49-F238E27FC236}">
                    <a16:creationId xmlns:a16="http://schemas.microsoft.com/office/drawing/2014/main" id="{B49172C6-5471-5524-04C1-021FFF0DCC0A}"/>
                  </a:ext>
                </a:extLst>
              </p:cNvPr>
              <p:cNvPicPr/>
              <p:nvPr/>
            </p:nvPicPr>
            <p:blipFill>
              <a:blip r:embed="rId128"/>
              <a:stretch>
                <a:fillRect/>
              </a:stretch>
            </p:blipFill>
            <p:spPr>
              <a:xfrm>
                <a:off x="9063720" y="4624325"/>
                <a:ext cx="34200" cy="109080"/>
              </a:xfrm>
              <a:prstGeom prst="rect">
                <a:avLst/>
              </a:prstGeom>
            </p:spPr>
          </p:pic>
        </mc:Fallback>
      </mc:AlternateContent>
      <mc:AlternateContent xmlns:mc="http://schemas.openxmlformats.org/markup-compatibility/2006" xmlns:p14="http://schemas.microsoft.com/office/powerpoint/2010/main">
        <mc:Choice Requires="p14">
          <p:contentPart p14:bwMode="auto" r:id="rId129">
            <p14:nvContentPartPr>
              <p14:cNvPr id="94" name="Ink 93">
                <a:extLst>
                  <a:ext uri="{FF2B5EF4-FFF2-40B4-BE49-F238E27FC236}">
                    <a16:creationId xmlns:a16="http://schemas.microsoft.com/office/drawing/2014/main" id="{9FB87015-974A-C8BD-B712-CDBA6263ED0E}"/>
                  </a:ext>
                </a:extLst>
              </p14:cNvPr>
              <p14:cNvContentPartPr/>
              <p14:nvPr/>
            </p14:nvContentPartPr>
            <p14:xfrm>
              <a:off x="9366840" y="4624325"/>
              <a:ext cx="57240" cy="81360"/>
            </p14:xfrm>
          </p:contentPart>
        </mc:Choice>
        <mc:Fallback xmlns="">
          <p:pic>
            <p:nvPicPr>
              <p:cNvPr id="94" name="Ink 93">
                <a:extLst>
                  <a:ext uri="{FF2B5EF4-FFF2-40B4-BE49-F238E27FC236}">
                    <a16:creationId xmlns:a16="http://schemas.microsoft.com/office/drawing/2014/main" id="{9FB87015-974A-C8BD-B712-CDBA6263ED0E}"/>
                  </a:ext>
                </a:extLst>
              </p:cNvPr>
              <p:cNvPicPr/>
              <p:nvPr/>
            </p:nvPicPr>
            <p:blipFill>
              <a:blip r:embed="rId130"/>
              <a:stretch>
                <a:fillRect/>
              </a:stretch>
            </p:blipFill>
            <p:spPr>
              <a:xfrm>
                <a:off x="9357840" y="4615325"/>
                <a:ext cx="74880" cy="99000"/>
              </a:xfrm>
              <a:prstGeom prst="rect">
                <a:avLst/>
              </a:prstGeom>
            </p:spPr>
          </p:pic>
        </mc:Fallback>
      </mc:AlternateContent>
      <p:grpSp>
        <p:nvGrpSpPr>
          <p:cNvPr id="99" name="Group 98">
            <a:extLst>
              <a:ext uri="{FF2B5EF4-FFF2-40B4-BE49-F238E27FC236}">
                <a16:creationId xmlns:a16="http://schemas.microsoft.com/office/drawing/2014/main" id="{9AA6518F-7995-2D7A-D8E2-62FB97137C1B}"/>
              </a:ext>
            </a:extLst>
          </p:cNvPr>
          <p:cNvGrpSpPr/>
          <p:nvPr/>
        </p:nvGrpSpPr>
        <p:grpSpPr>
          <a:xfrm>
            <a:off x="9645480" y="4663925"/>
            <a:ext cx="81360" cy="9720"/>
            <a:chOff x="9645480" y="4215840"/>
            <a:chExt cx="81360" cy="9720"/>
          </a:xfrm>
        </p:grpSpPr>
        <mc:AlternateContent xmlns:mc="http://schemas.openxmlformats.org/markup-compatibility/2006" xmlns:p14="http://schemas.microsoft.com/office/powerpoint/2010/main">
          <mc:Choice Requires="p14">
            <p:contentPart p14:bwMode="auto" r:id="rId131">
              <p14:nvContentPartPr>
                <p14:cNvPr id="96" name="Ink 95">
                  <a:extLst>
                    <a:ext uri="{FF2B5EF4-FFF2-40B4-BE49-F238E27FC236}">
                      <a16:creationId xmlns:a16="http://schemas.microsoft.com/office/drawing/2014/main" id="{968B9B35-B6B9-8F1E-1FBF-A3712197F5BB}"/>
                    </a:ext>
                  </a:extLst>
                </p14:cNvPr>
                <p14:cNvContentPartPr/>
                <p14:nvPr/>
              </p14:nvContentPartPr>
              <p14:xfrm>
                <a:off x="9645480" y="4215840"/>
                <a:ext cx="4680" cy="360"/>
              </p14:xfrm>
            </p:contentPart>
          </mc:Choice>
          <mc:Fallback xmlns="">
            <p:pic>
              <p:nvPicPr>
                <p:cNvPr id="96" name="Ink 95">
                  <a:extLst>
                    <a:ext uri="{FF2B5EF4-FFF2-40B4-BE49-F238E27FC236}">
                      <a16:creationId xmlns:a16="http://schemas.microsoft.com/office/drawing/2014/main" id="{968B9B35-B6B9-8F1E-1FBF-A3712197F5BB}"/>
                    </a:ext>
                  </a:extLst>
                </p:cNvPr>
                <p:cNvPicPr/>
                <p:nvPr/>
              </p:nvPicPr>
              <p:blipFill>
                <a:blip r:embed="rId132"/>
                <a:stretch>
                  <a:fillRect/>
                </a:stretch>
              </p:blipFill>
              <p:spPr>
                <a:xfrm>
                  <a:off x="9636840" y="4207200"/>
                  <a:ext cx="2232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33">
              <p14:nvContentPartPr>
                <p14:cNvPr id="97" name="Ink 96">
                  <a:extLst>
                    <a:ext uri="{FF2B5EF4-FFF2-40B4-BE49-F238E27FC236}">
                      <a16:creationId xmlns:a16="http://schemas.microsoft.com/office/drawing/2014/main" id="{A3F3BE6B-38F4-9DBE-C4F7-202E95F87AEE}"/>
                    </a:ext>
                  </a:extLst>
                </p14:cNvPr>
                <p14:cNvContentPartPr/>
                <p14:nvPr/>
              </p14:nvContentPartPr>
              <p14:xfrm>
                <a:off x="9721800" y="4220520"/>
                <a:ext cx="5040" cy="5040"/>
              </p14:xfrm>
            </p:contentPart>
          </mc:Choice>
          <mc:Fallback xmlns="">
            <p:pic>
              <p:nvPicPr>
                <p:cNvPr id="97" name="Ink 96">
                  <a:extLst>
                    <a:ext uri="{FF2B5EF4-FFF2-40B4-BE49-F238E27FC236}">
                      <a16:creationId xmlns:a16="http://schemas.microsoft.com/office/drawing/2014/main" id="{A3F3BE6B-38F4-9DBE-C4F7-202E95F87AEE}"/>
                    </a:ext>
                  </a:extLst>
                </p:cNvPr>
                <p:cNvPicPr/>
                <p:nvPr/>
              </p:nvPicPr>
              <p:blipFill>
                <a:blip r:embed="rId134"/>
                <a:stretch>
                  <a:fillRect/>
                </a:stretch>
              </p:blipFill>
              <p:spPr>
                <a:xfrm>
                  <a:off x="9713160" y="4211880"/>
                  <a:ext cx="22680" cy="226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35">
            <p14:nvContentPartPr>
              <p14:cNvPr id="100" name="Ink 99">
                <a:extLst>
                  <a:ext uri="{FF2B5EF4-FFF2-40B4-BE49-F238E27FC236}">
                    <a16:creationId xmlns:a16="http://schemas.microsoft.com/office/drawing/2014/main" id="{D4FC192C-77AA-EA89-28AF-9CD8D5544D12}"/>
                  </a:ext>
                </a:extLst>
              </p14:cNvPr>
              <p14:cNvContentPartPr/>
              <p14:nvPr/>
            </p14:nvContentPartPr>
            <p14:xfrm>
              <a:off x="8775000" y="4878125"/>
              <a:ext cx="69840" cy="75240"/>
            </p14:xfrm>
          </p:contentPart>
        </mc:Choice>
        <mc:Fallback xmlns="">
          <p:pic>
            <p:nvPicPr>
              <p:cNvPr id="100" name="Ink 99">
                <a:extLst>
                  <a:ext uri="{FF2B5EF4-FFF2-40B4-BE49-F238E27FC236}">
                    <a16:creationId xmlns:a16="http://schemas.microsoft.com/office/drawing/2014/main" id="{D4FC192C-77AA-EA89-28AF-9CD8D5544D12}"/>
                  </a:ext>
                </a:extLst>
              </p:cNvPr>
              <p:cNvPicPr/>
              <p:nvPr/>
            </p:nvPicPr>
            <p:blipFill>
              <a:blip r:embed="rId136"/>
              <a:stretch>
                <a:fillRect/>
              </a:stretch>
            </p:blipFill>
            <p:spPr>
              <a:xfrm>
                <a:off x="8766000" y="4869125"/>
                <a:ext cx="87480" cy="92880"/>
              </a:xfrm>
              <a:prstGeom prst="rect">
                <a:avLst/>
              </a:prstGeom>
            </p:spPr>
          </p:pic>
        </mc:Fallback>
      </mc:AlternateContent>
      <mc:AlternateContent xmlns:mc="http://schemas.openxmlformats.org/markup-compatibility/2006" xmlns:p14="http://schemas.microsoft.com/office/powerpoint/2010/main">
        <mc:Choice Requires="p14">
          <p:contentPart p14:bwMode="auto" r:id="rId137">
            <p14:nvContentPartPr>
              <p14:cNvPr id="101" name="Ink 100">
                <a:extLst>
                  <a:ext uri="{FF2B5EF4-FFF2-40B4-BE49-F238E27FC236}">
                    <a16:creationId xmlns:a16="http://schemas.microsoft.com/office/drawing/2014/main" id="{0E12BC1A-330D-F98B-BC5D-11D7E2EF5DF1}"/>
                  </a:ext>
                </a:extLst>
              </p14:cNvPr>
              <p14:cNvContentPartPr/>
              <p14:nvPr/>
            </p14:nvContentPartPr>
            <p14:xfrm>
              <a:off x="9069840" y="4877765"/>
              <a:ext cx="83880" cy="82800"/>
            </p14:xfrm>
          </p:contentPart>
        </mc:Choice>
        <mc:Fallback xmlns="">
          <p:pic>
            <p:nvPicPr>
              <p:cNvPr id="101" name="Ink 100">
                <a:extLst>
                  <a:ext uri="{FF2B5EF4-FFF2-40B4-BE49-F238E27FC236}">
                    <a16:creationId xmlns:a16="http://schemas.microsoft.com/office/drawing/2014/main" id="{0E12BC1A-330D-F98B-BC5D-11D7E2EF5DF1}"/>
                  </a:ext>
                </a:extLst>
              </p:cNvPr>
              <p:cNvPicPr/>
              <p:nvPr/>
            </p:nvPicPr>
            <p:blipFill>
              <a:blip r:embed="rId138"/>
              <a:stretch>
                <a:fillRect/>
              </a:stretch>
            </p:blipFill>
            <p:spPr>
              <a:xfrm>
                <a:off x="9060840" y="4868765"/>
                <a:ext cx="101520" cy="100440"/>
              </a:xfrm>
              <a:prstGeom prst="rect">
                <a:avLst/>
              </a:prstGeom>
            </p:spPr>
          </p:pic>
        </mc:Fallback>
      </mc:AlternateContent>
      <p:grpSp>
        <p:nvGrpSpPr>
          <p:cNvPr id="105" name="Group 104">
            <a:extLst>
              <a:ext uri="{FF2B5EF4-FFF2-40B4-BE49-F238E27FC236}">
                <a16:creationId xmlns:a16="http://schemas.microsoft.com/office/drawing/2014/main" id="{94864F1B-F45B-020C-089E-CCC0020BA721}"/>
              </a:ext>
            </a:extLst>
          </p:cNvPr>
          <p:cNvGrpSpPr/>
          <p:nvPr/>
        </p:nvGrpSpPr>
        <p:grpSpPr>
          <a:xfrm>
            <a:off x="9375120" y="4846805"/>
            <a:ext cx="194760" cy="161640"/>
            <a:chOff x="9375120" y="4398720"/>
            <a:chExt cx="194760" cy="161640"/>
          </a:xfrm>
        </p:grpSpPr>
        <mc:AlternateContent xmlns:mc="http://schemas.openxmlformats.org/markup-compatibility/2006" xmlns:p14="http://schemas.microsoft.com/office/powerpoint/2010/main">
          <mc:Choice Requires="p14">
            <p:contentPart p14:bwMode="auto" r:id="rId139">
              <p14:nvContentPartPr>
                <p14:cNvPr id="102" name="Ink 101">
                  <a:extLst>
                    <a:ext uri="{FF2B5EF4-FFF2-40B4-BE49-F238E27FC236}">
                      <a16:creationId xmlns:a16="http://schemas.microsoft.com/office/drawing/2014/main" id="{CEF08ED1-CFAA-7260-0864-CE6861A261EC}"/>
                    </a:ext>
                  </a:extLst>
                </p14:cNvPr>
                <p14:cNvContentPartPr/>
                <p14:nvPr/>
              </p14:nvContentPartPr>
              <p14:xfrm>
                <a:off x="9375120" y="4398720"/>
                <a:ext cx="167040" cy="145800"/>
              </p14:xfrm>
            </p:contentPart>
          </mc:Choice>
          <mc:Fallback xmlns="">
            <p:pic>
              <p:nvPicPr>
                <p:cNvPr id="102" name="Ink 101">
                  <a:extLst>
                    <a:ext uri="{FF2B5EF4-FFF2-40B4-BE49-F238E27FC236}">
                      <a16:creationId xmlns:a16="http://schemas.microsoft.com/office/drawing/2014/main" id="{CEF08ED1-CFAA-7260-0864-CE6861A261EC}"/>
                    </a:ext>
                  </a:extLst>
                </p:cNvPr>
                <p:cNvPicPr/>
                <p:nvPr/>
              </p:nvPicPr>
              <p:blipFill>
                <a:blip r:embed="rId140"/>
                <a:stretch>
                  <a:fillRect/>
                </a:stretch>
              </p:blipFill>
              <p:spPr>
                <a:xfrm>
                  <a:off x="9366120" y="4389720"/>
                  <a:ext cx="184680" cy="163440"/>
                </a:xfrm>
                <a:prstGeom prst="rect">
                  <a:avLst/>
                </a:prstGeom>
              </p:spPr>
            </p:pic>
          </mc:Fallback>
        </mc:AlternateContent>
        <mc:AlternateContent xmlns:mc="http://schemas.openxmlformats.org/markup-compatibility/2006" xmlns:p14="http://schemas.microsoft.com/office/powerpoint/2010/main">
          <mc:Choice Requires="p14">
            <p:contentPart p14:bwMode="auto" r:id="rId141">
              <p14:nvContentPartPr>
                <p14:cNvPr id="103" name="Ink 102">
                  <a:extLst>
                    <a:ext uri="{FF2B5EF4-FFF2-40B4-BE49-F238E27FC236}">
                      <a16:creationId xmlns:a16="http://schemas.microsoft.com/office/drawing/2014/main" id="{3E3D96E0-2D62-8321-B484-CD7492EE5A1A}"/>
                    </a:ext>
                  </a:extLst>
                </p14:cNvPr>
                <p14:cNvContentPartPr/>
                <p14:nvPr/>
              </p14:nvContentPartPr>
              <p14:xfrm>
                <a:off x="9495720" y="4471080"/>
                <a:ext cx="74160" cy="89280"/>
              </p14:xfrm>
            </p:contentPart>
          </mc:Choice>
          <mc:Fallback xmlns="">
            <p:pic>
              <p:nvPicPr>
                <p:cNvPr id="103" name="Ink 102">
                  <a:extLst>
                    <a:ext uri="{FF2B5EF4-FFF2-40B4-BE49-F238E27FC236}">
                      <a16:creationId xmlns:a16="http://schemas.microsoft.com/office/drawing/2014/main" id="{3E3D96E0-2D62-8321-B484-CD7492EE5A1A}"/>
                    </a:ext>
                  </a:extLst>
                </p:cNvPr>
                <p:cNvPicPr/>
                <p:nvPr/>
              </p:nvPicPr>
              <p:blipFill>
                <a:blip r:embed="rId142"/>
                <a:stretch>
                  <a:fillRect/>
                </a:stretch>
              </p:blipFill>
              <p:spPr>
                <a:xfrm>
                  <a:off x="9486720" y="4462080"/>
                  <a:ext cx="91800" cy="1069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43">
            <p14:nvContentPartPr>
              <p14:cNvPr id="104" name="Ink 103">
                <a:extLst>
                  <a:ext uri="{FF2B5EF4-FFF2-40B4-BE49-F238E27FC236}">
                    <a16:creationId xmlns:a16="http://schemas.microsoft.com/office/drawing/2014/main" id="{514C44DF-A70B-C2AA-690C-9F49E37E4131}"/>
                  </a:ext>
                </a:extLst>
              </p14:cNvPr>
              <p14:cNvContentPartPr/>
              <p14:nvPr/>
            </p14:nvContentPartPr>
            <p14:xfrm>
              <a:off x="9762480" y="4936805"/>
              <a:ext cx="4680" cy="360"/>
            </p14:xfrm>
          </p:contentPart>
        </mc:Choice>
        <mc:Fallback xmlns="">
          <p:pic>
            <p:nvPicPr>
              <p:cNvPr id="104" name="Ink 103">
                <a:extLst>
                  <a:ext uri="{FF2B5EF4-FFF2-40B4-BE49-F238E27FC236}">
                    <a16:creationId xmlns:a16="http://schemas.microsoft.com/office/drawing/2014/main" id="{514C44DF-A70B-C2AA-690C-9F49E37E4131}"/>
                  </a:ext>
                </a:extLst>
              </p:cNvPr>
              <p:cNvPicPr/>
              <p:nvPr/>
            </p:nvPicPr>
            <p:blipFill>
              <a:blip r:embed="rId144"/>
              <a:stretch>
                <a:fillRect/>
              </a:stretch>
            </p:blipFill>
            <p:spPr>
              <a:xfrm>
                <a:off x="9752730" y="4927805"/>
                <a:ext cx="2379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45">
            <p14:nvContentPartPr>
              <p14:cNvPr id="106" name="Ink 105">
                <a:extLst>
                  <a:ext uri="{FF2B5EF4-FFF2-40B4-BE49-F238E27FC236}">
                    <a16:creationId xmlns:a16="http://schemas.microsoft.com/office/drawing/2014/main" id="{0329ADDA-AF1B-EFDB-D534-38D590863CCE}"/>
                  </a:ext>
                </a:extLst>
              </p14:cNvPr>
              <p14:cNvContentPartPr/>
              <p14:nvPr/>
            </p14:nvContentPartPr>
            <p14:xfrm>
              <a:off x="8801280" y="5144885"/>
              <a:ext cx="64080" cy="68760"/>
            </p14:xfrm>
          </p:contentPart>
        </mc:Choice>
        <mc:Fallback xmlns="">
          <p:pic>
            <p:nvPicPr>
              <p:cNvPr id="106" name="Ink 105">
                <a:extLst>
                  <a:ext uri="{FF2B5EF4-FFF2-40B4-BE49-F238E27FC236}">
                    <a16:creationId xmlns:a16="http://schemas.microsoft.com/office/drawing/2014/main" id="{0329ADDA-AF1B-EFDB-D534-38D590863CCE}"/>
                  </a:ext>
                </a:extLst>
              </p:cNvPr>
              <p:cNvPicPr/>
              <p:nvPr/>
            </p:nvPicPr>
            <p:blipFill>
              <a:blip r:embed="rId146"/>
              <a:stretch>
                <a:fillRect/>
              </a:stretch>
            </p:blipFill>
            <p:spPr>
              <a:xfrm>
                <a:off x="8792280" y="5135885"/>
                <a:ext cx="81720" cy="86400"/>
              </a:xfrm>
              <a:prstGeom prst="rect">
                <a:avLst/>
              </a:prstGeom>
            </p:spPr>
          </p:pic>
        </mc:Fallback>
      </mc:AlternateContent>
      <mc:AlternateContent xmlns:mc="http://schemas.openxmlformats.org/markup-compatibility/2006" xmlns:p14="http://schemas.microsoft.com/office/powerpoint/2010/main">
        <mc:Choice Requires="p14">
          <p:contentPart p14:bwMode="auto" r:id="rId147">
            <p14:nvContentPartPr>
              <p14:cNvPr id="107" name="Ink 106">
                <a:extLst>
                  <a:ext uri="{FF2B5EF4-FFF2-40B4-BE49-F238E27FC236}">
                    <a16:creationId xmlns:a16="http://schemas.microsoft.com/office/drawing/2014/main" id="{48BDAB0F-3634-21BA-E394-A24552F18848}"/>
                  </a:ext>
                </a:extLst>
              </p14:cNvPr>
              <p14:cNvContentPartPr/>
              <p14:nvPr/>
            </p14:nvContentPartPr>
            <p14:xfrm>
              <a:off x="9102240" y="5152085"/>
              <a:ext cx="64800" cy="89280"/>
            </p14:xfrm>
          </p:contentPart>
        </mc:Choice>
        <mc:Fallback xmlns="">
          <p:pic>
            <p:nvPicPr>
              <p:cNvPr id="107" name="Ink 106">
                <a:extLst>
                  <a:ext uri="{FF2B5EF4-FFF2-40B4-BE49-F238E27FC236}">
                    <a16:creationId xmlns:a16="http://schemas.microsoft.com/office/drawing/2014/main" id="{48BDAB0F-3634-21BA-E394-A24552F18848}"/>
                  </a:ext>
                </a:extLst>
              </p:cNvPr>
              <p:cNvPicPr/>
              <p:nvPr/>
            </p:nvPicPr>
            <p:blipFill>
              <a:blip r:embed="rId148"/>
              <a:stretch>
                <a:fillRect/>
              </a:stretch>
            </p:blipFill>
            <p:spPr>
              <a:xfrm>
                <a:off x="9093240" y="5143085"/>
                <a:ext cx="82440" cy="106920"/>
              </a:xfrm>
              <a:prstGeom prst="rect">
                <a:avLst/>
              </a:prstGeom>
            </p:spPr>
          </p:pic>
        </mc:Fallback>
      </mc:AlternateContent>
      <mc:AlternateContent xmlns:mc="http://schemas.openxmlformats.org/markup-compatibility/2006" xmlns:p14="http://schemas.microsoft.com/office/powerpoint/2010/main">
        <mc:Choice Requires="p14">
          <p:contentPart p14:bwMode="auto" r:id="rId149">
            <p14:nvContentPartPr>
              <p14:cNvPr id="108" name="Ink 107">
                <a:extLst>
                  <a:ext uri="{FF2B5EF4-FFF2-40B4-BE49-F238E27FC236}">
                    <a16:creationId xmlns:a16="http://schemas.microsoft.com/office/drawing/2014/main" id="{7941B096-EB5C-B6F6-9D7C-D880E1372167}"/>
                  </a:ext>
                </a:extLst>
              </p14:cNvPr>
              <p14:cNvContentPartPr/>
              <p14:nvPr/>
            </p14:nvContentPartPr>
            <p14:xfrm>
              <a:off x="9427320" y="5161445"/>
              <a:ext cx="63720" cy="66600"/>
            </p14:xfrm>
          </p:contentPart>
        </mc:Choice>
        <mc:Fallback xmlns="">
          <p:pic>
            <p:nvPicPr>
              <p:cNvPr id="108" name="Ink 107">
                <a:extLst>
                  <a:ext uri="{FF2B5EF4-FFF2-40B4-BE49-F238E27FC236}">
                    <a16:creationId xmlns:a16="http://schemas.microsoft.com/office/drawing/2014/main" id="{7941B096-EB5C-B6F6-9D7C-D880E1372167}"/>
                  </a:ext>
                </a:extLst>
              </p:cNvPr>
              <p:cNvPicPr/>
              <p:nvPr/>
            </p:nvPicPr>
            <p:blipFill>
              <a:blip r:embed="rId150"/>
              <a:stretch>
                <a:fillRect/>
              </a:stretch>
            </p:blipFill>
            <p:spPr>
              <a:xfrm>
                <a:off x="9418320" y="5152445"/>
                <a:ext cx="81360" cy="84240"/>
              </a:xfrm>
              <a:prstGeom prst="rect">
                <a:avLst/>
              </a:prstGeom>
            </p:spPr>
          </p:pic>
        </mc:Fallback>
      </mc:AlternateContent>
      <mc:AlternateContent xmlns:mc="http://schemas.openxmlformats.org/markup-compatibility/2006" xmlns:p14="http://schemas.microsoft.com/office/powerpoint/2010/main">
        <mc:Choice Requires="p14">
          <p:contentPart p14:bwMode="auto" r:id="rId151">
            <p14:nvContentPartPr>
              <p14:cNvPr id="109" name="Ink 108">
                <a:extLst>
                  <a:ext uri="{FF2B5EF4-FFF2-40B4-BE49-F238E27FC236}">
                    <a16:creationId xmlns:a16="http://schemas.microsoft.com/office/drawing/2014/main" id="{AE4A3DE0-ADD4-C87D-6FB3-8BDF9FEB59E6}"/>
                  </a:ext>
                </a:extLst>
              </p14:cNvPr>
              <p14:cNvContentPartPr/>
              <p14:nvPr/>
            </p14:nvContentPartPr>
            <p14:xfrm>
              <a:off x="9741600" y="5184485"/>
              <a:ext cx="5040" cy="360"/>
            </p14:xfrm>
          </p:contentPart>
        </mc:Choice>
        <mc:Fallback xmlns="">
          <p:pic>
            <p:nvPicPr>
              <p:cNvPr id="109" name="Ink 108">
                <a:extLst>
                  <a:ext uri="{FF2B5EF4-FFF2-40B4-BE49-F238E27FC236}">
                    <a16:creationId xmlns:a16="http://schemas.microsoft.com/office/drawing/2014/main" id="{AE4A3DE0-ADD4-C87D-6FB3-8BDF9FEB59E6}"/>
                  </a:ext>
                </a:extLst>
              </p:cNvPr>
              <p:cNvPicPr/>
              <p:nvPr/>
            </p:nvPicPr>
            <p:blipFill>
              <a:blip r:embed="rId152"/>
              <a:stretch>
                <a:fillRect/>
              </a:stretch>
            </p:blipFill>
            <p:spPr>
              <a:xfrm>
                <a:off x="9732600" y="5175485"/>
                <a:ext cx="2268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53">
            <p14:nvContentPartPr>
              <p14:cNvPr id="110" name="Ink 109">
                <a:extLst>
                  <a:ext uri="{FF2B5EF4-FFF2-40B4-BE49-F238E27FC236}">
                    <a16:creationId xmlns:a16="http://schemas.microsoft.com/office/drawing/2014/main" id="{BC2AE0BF-5D7C-24BC-488A-3538031D5A36}"/>
                  </a:ext>
                </a:extLst>
              </p14:cNvPr>
              <p14:cNvContentPartPr/>
              <p14:nvPr/>
            </p14:nvContentPartPr>
            <p14:xfrm>
              <a:off x="6215040" y="5012765"/>
              <a:ext cx="651600" cy="380160"/>
            </p14:xfrm>
          </p:contentPart>
        </mc:Choice>
        <mc:Fallback xmlns="">
          <p:pic>
            <p:nvPicPr>
              <p:cNvPr id="110" name="Ink 109">
                <a:extLst>
                  <a:ext uri="{FF2B5EF4-FFF2-40B4-BE49-F238E27FC236}">
                    <a16:creationId xmlns:a16="http://schemas.microsoft.com/office/drawing/2014/main" id="{BC2AE0BF-5D7C-24BC-488A-3538031D5A36}"/>
                  </a:ext>
                </a:extLst>
              </p:cNvPr>
              <p:cNvPicPr/>
              <p:nvPr/>
            </p:nvPicPr>
            <p:blipFill>
              <a:blip r:embed="rId154"/>
              <a:stretch>
                <a:fillRect/>
              </a:stretch>
            </p:blipFill>
            <p:spPr>
              <a:xfrm>
                <a:off x="6179020" y="4940765"/>
                <a:ext cx="723280" cy="523800"/>
              </a:xfrm>
              <a:prstGeom prst="rect">
                <a:avLst/>
              </a:prstGeom>
            </p:spPr>
          </p:pic>
        </mc:Fallback>
      </mc:AlternateContent>
      <mc:AlternateContent xmlns:mc="http://schemas.openxmlformats.org/markup-compatibility/2006" xmlns:p14="http://schemas.microsoft.com/office/powerpoint/2010/main">
        <mc:Choice Requires="p14">
          <p:contentPart p14:bwMode="auto" r:id="rId155">
            <p14:nvContentPartPr>
              <p14:cNvPr id="112" name="Ink 111">
                <a:extLst>
                  <a:ext uri="{FF2B5EF4-FFF2-40B4-BE49-F238E27FC236}">
                    <a16:creationId xmlns:a16="http://schemas.microsoft.com/office/drawing/2014/main" id="{2DC3F48D-FD07-4055-2FEB-9F6CFE243D6E}"/>
                  </a:ext>
                </a:extLst>
              </p14:cNvPr>
              <p14:cNvContentPartPr/>
              <p14:nvPr/>
            </p14:nvContentPartPr>
            <p14:xfrm>
              <a:off x="9044640" y="4594445"/>
              <a:ext cx="623880" cy="417960"/>
            </p14:xfrm>
          </p:contentPart>
        </mc:Choice>
        <mc:Fallback xmlns="">
          <p:pic>
            <p:nvPicPr>
              <p:cNvPr id="112" name="Ink 111">
                <a:extLst>
                  <a:ext uri="{FF2B5EF4-FFF2-40B4-BE49-F238E27FC236}">
                    <a16:creationId xmlns:a16="http://schemas.microsoft.com/office/drawing/2014/main" id="{2DC3F48D-FD07-4055-2FEB-9F6CFE243D6E}"/>
                  </a:ext>
                </a:extLst>
              </p:cNvPr>
              <p:cNvPicPr/>
              <p:nvPr/>
            </p:nvPicPr>
            <p:blipFill>
              <a:blip r:embed="rId156"/>
              <a:stretch>
                <a:fillRect/>
              </a:stretch>
            </p:blipFill>
            <p:spPr>
              <a:xfrm>
                <a:off x="9008640" y="4522445"/>
                <a:ext cx="695520" cy="561600"/>
              </a:xfrm>
              <a:prstGeom prst="rect">
                <a:avLst/>
              </a:prstGeom>
            </p:spPr>
          </p:pic>
        </mc:Fallback>
      </mc:AlternateContent>
      <p:grpSp>
        <p:nvGrpSpPr>
          <p:cNvPr id="126" name="Group 125">
            <a:extLst>
              <a:ext uri="{FF2B5EF4-FFF2-40B4-BE49-F238E27FC236}">
                <a16:creationId xmlns:a16="http://schemas.microsoft.com/office/drawing/2014/main" id="{B9085252-8C55-1217-3167-6FFAFE69EC83}"/>
              </a:ext>
            </a:extLst>
          </p:cNvPr>
          <p:cNvGrpSpPr/>
          <p:nvPr/>
        </p:nvGrpSpPr>
        <p:grpSpPr>
          <a:xfrm>
            <a:off x="11005297" y="2509032"/>
            <a:ext cx="779335" cy="2504144"/>
            <a:chOff x="10789545" y="3501008"/>
            <a:chExt cx="1003335" cy="2648632"/>
          </a:xfrm>
        </p:grpSpPr>
        <p:cxnSp>
          <p:nvCxnSpPr>
            <p:cNvPr id="5" name="Straight Connector 4">
              <a:extLst>
                <a:ext uri="{FF2B5EF4-FFF2-40B4-BE49-F238E27FC236}">
                  <a16:creationId xmlns:a16="http://schemas.microsoft.com/office/drawing/2014/main" id="{3C12D39E-5BA5-EBAC-05A8-42C2613676B0}"/>
                </a:ext>
              </a:extLst>
            </p:cNvPr>
            <p:cNvCxnSpPr>
              <a:cxnSpLocks/>
            </p:cNvCxnSpPr>
            <p:nvPr/>
          </p:nvCxnSpPr>
          <p:spPr>
            <a:xfrm flipV="1">
              <a:off x="11280576" y="3501008"/>
              <a:ext cx="0" cy="259206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AF8EF655-86A9-DE4E-8A27-0BF1939995BB}"/>
                </a:ext>
              </a:extLst>
            </p:cNvPr>
            <p:cNvSpPr/>
            <p:nvPr/>
          </p:nvSpPr>
          <p:spPr>
            <a:xfrm>
              <a:off x="11207472" y="3796371"/>
              <a:ext cx="144016" cy="13284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659D37C0-8CF8-BA04-B228-91896EFB17F8}"/>
                </a:ext>
              </a:extLst>
            </p:cNvPr>
            <p:cNvSpPr/>
            <p:nvPr/>
          </p:nvSpPr>
          <p:spPr>
            <a:xfrm>
              <a:off x="11207472" y="4369824"/>
              <a:ext cx="144016" cy="13284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68CA1BF1-6E78-24F9-272B-C0C8CCDA75E7}"/>
                </a:ext>
              </a:extLst>
            </p:cNvPr>
            <p:cNvSpPr/>
            <p:nvPr/>
          </p:nvSpPr>
          <p:spPr>
            <a:xfrm>
              <a:off x="11208184" y="4913880"/>
              <a:ext cx="144016" cy="13284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DE378B8B-89C9-4B80-E211-19440704F221}"/>
                </a:ext>
              </a:extLst>
            </p:cNvPr>
            <p:cNvSpPr/>
            <p:nvPr/>
          </p:nvSpPr>
          <p:spPr>
            <a:xfrm>
              <a:off x="11200496" y="5452021"/>
              <a:ext cx="144016" cy="13284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AD881FB3-3B2D-DE3D-9934-563C867D499F}"/>
                </a:ext>
              </a:extLst>
            </p:cNvPr>
            <p:cNvSpPr/>
            <p:nvPr/>
          </p:nvSpPr>
          <p:spPr>
            <a:xfrm>
              <a:off x="11200496" y="5975764"/>
              <a:ext cx="144016" cy="13284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p14="http://schemas.microsoft.com/office/powerpoint/2010/main">
          <mc:Choice Requires="p14">
            <p:contentPart p14:bwMode="auto" r:id="rId157">
              <p14:nvContentPartPr>
                <p14:cNvPr id="26" name="Ink 25">
                  <a:extLst>
                    <a:ext uri="{FF2B5EF4-FFF2-40B4-BE49-F238E27FC236}">
                      <a16:creationId xmlns:a16="http://schemas.microsoft.com/office/drawing/2014/main" id="{87215C5B-430F-CF41-BFDA-AF305113A19E}"/>
                    </a:ext>
                  </a:extLst>
                </p14:cNvPr>
                <p14:cNvContentPartPr/>
                <p14:nvPr/>
              </p14:nvContentPartPr>
              <p14:xfrm>
                <a:off x="11493000" y="5914200"/>
                <a:ext cx="5760" cy="235440"/>
              </p14:xfrm>
            </p:contentPart>
          </mc:Choice>
          <mc:Fallback xmlns="">
            <p:pic>
              <p:nvPicPr>
                <p:cNvPr id="26" name="Ink 25">
                  <a:extLst>
                    <a:ext uri="{FF2B5EF4-FFF2-40B4-BE49-F238E27FC236}">
                      <a16:creationId xmlns:a16="http://schemas.microsoft.com/office/drawing/2014/main" id="{87215C5B-430F-CF41-BFDA-AF305113A19E}"/>
                    </a:ext>
                  </a:extLst>
                </p:cNvPr>
                <p:cNvPicPr/>
                <p:nvPr/>
              </p:nvPicPr>
              <p:blipFill>
                <a:blip r:embed="rId158"/>
                <a:stretch>
                  <a:fillRect/>
                </a:stretch>
              </p:blipFill>
              <p:spPr>
                <a:xfrm>
                  <a:off x="11484000" y="5905560"/>
                  <a:ext cx="23400" cy="253080"/>
                </a:xfrm>
                <a:prstGeom prst="rect">
                  <a:avLst/>
                </a:prstGeom>
              </p:spPr>
            </p:pic>
          </mc:Fallback>
        </mc:AlternateContent>
        <mc:AlternateContent xmlns:mc="http://schemas.openxmlformats.org/markup-compatibility/2006" xmlns:p14="http://schemas.microsoft.com/office/powerpoint/2010/main">
          <mc:Choice Requires="p14">
            <p:contentPart p14:bwMode="auto" r:id="rId159">
              <p14:nvContentPartPr>
                <p14:cNvPr id="27" name="Ink 26">
                  <a:extLst>
                    <a:ext uri="{FF2B5EF4-FFF2-40B4-BE49-F238E27FC236}">
                      <a16:creationId xmlns:a16="http://schemas.microsoft.com/office/drawing/2014/main" id="{2BEE30C7-A1D5-A028-3180-5B0FA17D56E3}"/>
                    </a:ext>
                  </a:extLst>
                </p14:cNvPr>
                <p14:cNvContentPartPr/>
                <p14:nvPr/>
              </p14:nvContentPartPr>
              <p14:xfrm>
                <a:off x="11561760" y="5977920"/>
                <a:ext cx="81000" cy="116640"/>
              </p14:xfrm>
            </p:contentPart>
          </mc:Choice>
          <mc:Fallback xmlns="">
            <p:pic>
              <p:nvPicPr>
                <p:cNvPr id="27" name="Ink 26">
                  <a:extLst>
                    <a:ext uri="{FF2B5EF4-FFF2-40B4-BE49-F238E27FC236}">
                      <a16:creationId xmlns:a16="http://schemas.microsoft.com/office/drawing/2014/main" id="{2BEE30C7-A1D5-A028-3180-5B0FA17D56E3}"/>
                    </a:ext>
                  </a:extLst>
                </p:cNvPr>
                <p:cNvPicPr/>
                <p:nvPr/>
              </p:nvPicPr>
              <p:blipFill>
                <a:blip r:embed="rId160"/>
                <a:stretch>
                  <a:fillRect/>
                </a:stretch>
              </p:blipFill>
              <p:spPr>
                <a:xfrm>
                  <a:off x="11552760" y="5968920"/>
                  <a:ext cx="98640" cy="134280"/>
                </a:xfrm>
                <a:prstGeom prst="rect">
                  <a:avLst/>
                </a:prstGeom>
              </p:spPr>
            </p:pic>
          </mc:Fallback>
        </mc:AlternateContent>
        <mc:AlternateContent xmlns:mc="http://schemas.openxmlformats.org/markup-compatibility/2006" xmlns:p14="http://schemas.microsoft.com/office/powerpoint/2010/main">
          <mc:Choice Requires="p14">
            <p:contentPart p14:bwMode="auto" r:id="rId161">
              <p14:nvContentPartPr>
                <p14:cNvPr id="28" name="Ink 27">
                  <a:extLst>
                    <a:ext uri="{FF2B5EF4-FFF2-40B4-BE49-F238E27FC236}">
                      <a16:creationId xmlns:a16="http://schemas.microsoft.com/office/drawing/2014/main" id="{3352D969-7379-B44F-6704-A4E539572D3F}"/>
                    </a:ext>
                  </a:extLst>
                </p14:cNvPr>
                <p14:cNvContentPartPr/>
                <p14:nvPr/>
              </p14:nvContentPartPr>
              <p14:xfrm>
                <a:off x="11679480" y="5907720"/>
                <a:ext cx="109800" cy="224280"/>
              </p14:xfrm>
            </p:contentPart>
          </mc:Choice>
          <mc:Fallback xmlns="">
            <p:pic>
              <p:nvPicPr>
                <p:cNvPr id="28" name="Ink 27">
                  <a:extLst>
                    <a:ext uri="{FF2B5EF4-FFF2-40B4-BE49-F238E27FC236}">
                      <a16:creationId xmlns:a16="http://schemas.microsoft.com/office/drawing/2014/main" id="{3352D969-7379-B44F-6704-A4E539572D3F}"/>
                    </a:ext>
                  </a:extLst>
                </p:cNvPr>
                <p:cNvPicPr/>
                <p:nvPr/>
              </p:nvPicPr>
              <p:blipFill>
                <a:blip r:embed="rId162"/>
                <a:stretch>
                  <a:fillRect/>
                </a:stretch>
              </p:blipFill>
              <p:spPr>
                <a:xfrm>
                  <a:off x="11670480" y="5899080"/>
                  <a:ext cx="127440" cy="241920"/>
                </a:xfrm>
                <a:prstGeom prst="rect">
                  <a:avLst/>
                </a:prstGeom>
              </p:spPr>
            </p:pic>
          </mc:Fallback>
        </mc:AlternateContent>
        <mc:AlternateContent xmlns:mc="http://schemas.openxmlformats.org/markup-compatibility/2006" xmlns:p14="http://schemas.microsoft.com/office/powerpoint/2010/main">
          <mc:Choice Requires="p14">
            <p:contentPart p14:bwMode="auto" r:id="rId163">
              <p14:nvContentPartPr>
                <p14:cNvPr id="31" name="Ink 30">
                  <a:extLst>
                    <a:ext uri="{FF2B5EF4-FFF2-40B4-BE49-F238E27FC236}">
                      <a16:creationId xmlns:a16="http://schemas.microsoft.com/office/drawing/2014/main" id="{B59B9A50-47F3-F2FE-F7FE-E232772A8004}"/>
                    </a:ext>
                  </a:extLst>
                </p14:cNvPr>
                <p14:cNvContentPartPr/>
                <p14:nvPr/>
              </p14:nvContentPartPr>
              <p14:xfrm>
                <a:off x="11496600" y="5425808"/>
                <a:ext cx="5760" cy="235440"/>
              </p14:xfrm>
            </p:contentPart>
          </mc:Choice>
          <mc:Fallback xmlns="">
            <p:pic>
              <p:nvPicPr>
                <p:cNvPr id="31" name="Ink 30">
                  <a:extLst>
                    <a:ext uri="{FF2B5EF4-FFF2-40B4-BE49-F238E27FC236}">
                      <a16:creationId xmlns:a16="http://schemas.microsoft.com/office/drawing/2014/main" id="{B59B9A50-47F3-F2FE-F7FE-E232772A8004}"/>
                    </a:ext>
                  </a:extLst>
                </p:cNvPr>
                <p:cNvPicPr/>
                <p:nvPr/>
              </p:nvPicPr>
              <p:blipFill>
                <a:blip r:embed="rId158"/>
                <a:stretch>
                  <a:fillRect/>
                </a:stretch>
              </p:blipFill>
              <p:spPr>
                <a:xfrm>
                  <a:off x="11487600" y="5417168"/>
                  <a:ext cx="23400" cy="253080"/>
                </a:xfrm>
                <a:prstGeom prst="rect">
                  <a:avLst/>
                </a:prstGeom>
              </p:spPr>
            </p:pic>
          </mc:Fallback>
        </mc:AlternateContent>
        <mc:AlternateContent xmlns:mc="http://schemas.openxmlformats.org/markup-compatibility/2006" xmlns:p14="http://schemas.microsoft.com/office/powerpoint/2010/main">
          <mc:Choice Requires="p14">
            <p:contentPart p14:bwMode="auto" r:id="rId164">
              <p14:nvContentPartPr>
                <p14:cNvPr id="33" name="Ink 32">
                  <a:extLst>
                    <a:ext uri="{FF2B5EF4-FFF2-40B4-BE49-F238E27FC236}">
                      <a16:creationId xmlns:a16="http://schemas.microsoft.com/office/drawing/2014/main" id="{54B9526F-8FD3-4FF9-D064-311923088503}"/>
                    </a:ext>
                  </a:extLst>
                </p14:cNvPr>
                <p14:cNvContentPartPr/>
                <p14:nvPr/>
              </p14:nvContentPartPr>
              <p14:xfrm>
                <a:off x="11683080" y="5419328"/>
                <a:ext cx="109800" cy="224280"/>
              </p14:xfrm>
            </p:contentPart>
          </mc:Choice>
          <mc:Fallback xmlns="">
            <p:pic>
              <p:nvPicPr>
                <p:cNvPr id="33" name="Ink 32">
                  <a:extLst>
                    <a:ext uri="{FF2B5EF4-FFF2-40B4-BE49-F238E27FC236}">
                      <a16:creationId xmlns:a16="http://schemas.microsoft.com/office/drawing/2014/main" id="{54B9526F-8FD3-4FF9-D064-311923088503}"/>
                    </a:ext>
                  </a:extLst>
                </p:cNvPr>
                <p:cNvPicPr/>
                <p:nvPr/>
              </p:nvPicPr>
              <p:blipFill>
                <a:blip r:embed="rId162"/>
                <a:stretch>
                  <a:fillRect/>
                </a:stretch>
              </p:blipFill>
              <p:spPr>
                <a:xfrm>
                  <a:off x="11674080" y="5410688"/>
                  <a:ext cx="127440" cy="241920"/>
                </a:xfrm>
                <a:prstGeom prst="rect">
                  <a:avLst/>
                </a:prstGeom>
              </p:spPr>
            </p:pic>
          </mc:Fallback>
        </mc:AlternateContent>
        <mc:AlternateContent xmlns:mc="http://schemas.openxmlformats.org/markup-compatibility/2006" xmlns:p14="http://schemas.microsoft.com/office/powerpoint/2010/main">
          <mc:Choice Requires="p14">
            <p:contentPart p14:bwMode="auto" r:id="rId165">
              <p14:nvContentPartPr>
                <p14:cNvPr id="36" name="Ink 35">
                  <a:extLst>
                    <a:ext uri="{FF2B5EF4-FFF2-40B4-BE49-F238E27FC236}">
                      <a16:creationId xmlns:a16="http://schemas.microsoft.com/office/drawing/2014/main" id="{79680981-4B7A-8985-804B-3B95168DAB0A}"/>
                    </a:ext>
                  </a:extLst>
                </p14:cNvPr>
                <p14:cNvContentPartPr/>
                <p14:nvPr/>
              </p14:nvContentPartPr>
              <p14:xfrm>
                <a:off x="11496600" y="4875640"/>
                <a:ext cx="5760" cy="235440"/>
              </p14:xfrm>
            </p:contentPart>
          </mc:Choice>
          <mc:Fallback xmlns="">
            <p:pic>
              <p:nvPicPr>
                <p:cNvPr id="36" name="Ink 35">
                  <a:extLst>
                    <a:ext uri="{FF2B5EF4-FFF2-40B4-BE49-F238E27FC236}">
                      <a16:creationId xmlns:a16="http://schemas.microsoft.com/office/drawing/2014/main" id="{79680981-4B7A-8985-804B-3B95168DAB0A}"/>
                    </a:ext>
                  </a:extLst>
                </p:cNvPr>
                <p:cNvPicPr/>
                <p:nvPr/>
              </p:nvPicPr>
              <p:blipFill>
                <a:blip r:embed="rId158"/>
                <a:stretch>
                  <a:fillRect/>
                </a:stretch>
              </p:blipFill>
              <p:spPr>
                <a:xfrm>
                  <a:off x="11487600" y="4867000"/>
                  <a:ext cx="23400" cy="253080"/>
                </a:xfrm>
                <a:prstGeom prst="rect">
                  <a:avLst/>
                </a:prstGeom>
              </p:spPr>
            </p:pic>
          </mc:Fallback>
        </mc:AlternateContent>
        <mc:AlternateContent xmlns:mc="http://schemas.openxmlformats.org/markup-compatibility/2006" xmlns:p14="http://schemas.microsoft.com/office/powerpoint/2010/main">
          <mc:Choice Requires="p14">
            <p:contentPart p14:bwMode="auto" r:id="rId166">
              <p14:nvContentPartPr>
                <p14:cNvPr id="43" name="Ink 42">
                  <a:extLst>
                    <a:ext uri="{FF2B5EF4-FFF2-40B4-BE49-F238E27FC236}">
                      <a16:creationId xmlns:a16="http://schemas.microsoft.com/office/drawing/2014/main" id="{98865955-1604-A464-DED3-111DE24931AA}"/>
                    </a:ext>
                  </a:extLst>
                </p14:cNvPr>
                <p14:cNvContentPartPr/>
                <p14:nvPr/>
              </p14:nvContentPartPr>
              <p14:xfrm>
                <a:off x="11683080" y="4869160"/>
                <a:ext cx="109800" cy="224280"/>
              </p14:xfrm>
            </p:contentPart>
          </mc:Choice>
          <mc:Fallback xmlns="">
            <p:pic>
              <p:nvPicPr>
                <p:cNvPr id="43" name="Ink 42">
                  <a:extLst>
                    <a:ext uri="{FF2B5EF4-FFF2-40B4-BE49-F238E27FC236}">
                      <a16:creationId xmlns:a16="http://schemas.microsoft.com/office/drawing/2014/main" id="{98865955-1604-A464-DED3-111DE24931AA}"/>
                    </a:ext>
                  </a:extLst>
                </p:cNvPr>
                <p:cNvPicPr/>
                <p:nvPr/>
              </p:nvPicPr>
              <p:blipFill>
                <a:blip r:embed="rId162"/>
                <a:stretch>
                  <a:fillRect/>
                </a:stretch>
              </p:blipFill>
              <p:spPr>
                <a:xfrm>
                  <a:off x="11674080" y="4860520"/>
                  <a:ext cx="127440" cy="241920"/>
                </a:xfrm>
                <a:prstGeom prst="rect">
                  <a:avLst/>
                </a:prstGeom>
              </p:spPr>
            </p:pic>
          </mc:Fallback>
        </mc:AlternateContent>
        <mc:AlternateContent xmlns:mc="http://schemas.openxmlformats.org/markup-compatibility/2006" xmlns:p14="http://schemas.microsoft.com/office/powerpoint/2010/main">
          <mc:Choice Requires="p14">
            <p:contentPart p14:bwMode="auto" r:id="rId167">
              <p14:nvContentPartPr>
                <p14:cNvPr id="45" name="Ink 44">
                  <a:extLst>
                    <a:ext uri="{FF2B5EF4-FFF2-40B4-BE49-F238E27FC236}">
                      <a16:creationId xmlns:a16="http://schemas.microsoft.com/office/drawing/2014/main" id="{C2CAB6E5-B9DC-E109-04A1-75C037C84352}"/>
                    </a:ext>
                  </a:extLst>
                </p14:cNvPr>
                <p14:cNvContentPartPr/>
                <p14:nvPr/>
              </p14:nvContentPartPr>
              <p14:xfrm>
                <a:off x="11496600" y="4299576"/>
                <a:ext cx="5760" cy="235440"/>
              </p14:xfrm>
            </p:contentPart>
          </mc:Choice>
          <mc:Fallback xmlns="">
            <p:pic>
              <p:nvPicPr>
                <p:cNvPr id="45" name="Ink 44">
                  <a:extLst>
                    <a:ext uri="{FF2B5EF4-FFF2-40B4-BE49-F238E27FC236}">
                      <a16:creationId xmlns:a16="http://schemas.microsoft.com/office/drawing/2014/main" id="{C2CAB6E5-B9DC-E109-04A1-75C037C84352}"/>
                    </a:ext>
                  </a:extLst>
                </p:cNvPr>
                <p:cNvPicPr/>
                <p:nvPr/>
              </p:nvPicPr>
              <p:blipFill>
                <a:blip r:embed="rId158"/>
                <a:stretch>
                  <a:fillRect/>
                </a:stretch>
              </p:blipFill>
              <p:spPr>
                <a:xfrm>
                  <a:off x="11487600" y="4290936"/>
                  <a:ext cx="23400" cy="253080"/>
                </a:xfrm>
                <a:prstGeom prst="rect">
                  <a:avLst/>
                </a:prstGeom>
              </p:spPr>
            </p:pic>
          </mc:Fallback>
        </mc:AlternateContent>
        <mc:AlternateContent xmlns:mc="http://schemas.openxmlformats.org/markup-compatibility/2006" xmlns:p14="http://schemas.microsoft.com/office/powerpoint/2010/main">
          <mc:Choice Requires="p14">
            <p:contentPart p14:bwMode="auto" r:id="rId168">
              <p14:nvContentPartPr>
                <p14:cNvPr id="48" name="Ink 47">
                  <a:extLst>
                    <a:ext uri="{FF2B5EF4-FFF2-40B4-BE49-F238E27FC236}">
                      <a16:creationId xmlns:a16="http://schemas.microsoft.com/office/drawing/2014/main" id="{E2A9A127-FAE6-F1EB-0365-CC2842E63B30}"/>
                    </a:ext>
                  </a:extLst>
                </p14:cNvPr>
                <p14:cNvContentPartPr/>
                <p14:nvPr/>
              </p14:nvContentPartPr>
              <p14:xfrm>
                <a:off x="11683080" y="4293096"/>
                <a:ext cx="109800" cy="224280"/>
              </p14:xfrm>
            </p:contentPart>
          </mc:Choice>
          <mc:Fallback xmlns="">
            <p:pic>
              <p:nvPicPr>
                <p:cNvPr id="48" name="Ink 47">
                  <a:extLst>
                    <a:ext uri="{FF2B5EF4-FFF2-40B4-BE49-F238E27FC236}">
                      <a16:creationId xmlns:a16="http://schemas.microsoft.com/office/drawing/2014/main" id="{E2A9A127-FAE6-F1EB-0365-CC2842E63B30}"/>
                    </a:ext>
                  </a:extLst>
                </p:cNvPr>
                <p:cNvPicPr/>
                <p:nvPr/>
              </p:nvPicPr>
              <p:blipFill>
                <a:blip r:embed="rId162"/>
                <a:stretch>
                  <a:fillRect/>
                </a:stretch>
              </p:blipFill>
              <p:spPr>
                <a:xfrm>
                  <a:off x="11674080" y="4284456"/>
                  <a:ext cx="127440" cy="241920"/>
                </a:xfrm>
                <a:prstGeom prst="rect">
                  <a:avLst/>
                </a:prstGeom>
              </p:spPr>
            </p:pic>
          </mc:Fallback>
        </mc:AlternateContent>
        <mc:AlternateContent xmlns:mc="http://schemas.openxmlformats.org/markup-compatibility/2006" xmlns:p14="http://schemas.microsoft.com/office/powerpoint/2010/main">
          <mc:Choice Requires="p14">
            <p:contentPart p14:bwMode="auto" r:id="rId169">
              <p14:nvContentPartPr>
                <p14:cNvPr id="49" name="Ink 48">
                  <a:extLst>
                    <a:ext uri="{FF2B5EF4-FFF2-40B4-BE49-F238E27FC236}">
                      <a16:creationId xmlns:a16="http://schemas.microsoft.com/office/drawing/2014/main" id="{8A038A04-705B-4E46-12F4-9FBBE3575A23}"/>
                    </a:ext>
                  </a:extLst>
                </p14:cNvPr>
                <p14:cNvContentPartPr/>
                <p14:nvPr/>
              </p14:nvContentPartPr>
              <p14:xfrm>
                <a:off x="11496600" y="3723512"/>
                <a:ext cx="5760" cy="235440"/>
              </p14:xfrm>
            </p:contentPart>
          </mc:Choice>
          <mc:Fallback xmlns="">
            <p:pic>
              <p:nvPicPr>
                <p:cNvPr id="49" name="Ink 48">
                  <a:extLst>
                    <a:ext uri="{FF2B5EF4-FFF2-40B4-BE49-F238E27FC236}">
                      <a16:creationId xmlns:a16="http://schemas.microsoft.com/office/drawing/2014/main" id="{8A038A04-705B-4E46-12F4-9FBBE3575A23}"/>
                    </a:ext>
                  </a:extLst>
                </p:cNvPr>
                <p:cNvPicPr/>
                <p:nvPr/>
              </p:nvPicPr>
              <p:blipFill>
                <a:blip r:embed="rId158"/>
                <a:stretch>
                  <a:fillRect/>
                </a:stretch>
              </p:blipFill>
              <p:spPr>
                <a:xfrm>
                  <a:off x="11487600" y="3714872"/>
                  <a:ext cx="23400" cy="253080"/>
                </a:xfrm>
                <a:prstGeom prst="rect">
                  <a:avLst/>
                </a:prstGeom>
              </p:spPr>
            </p:pic>
          </mc:Fallback>
        </mc:AlternateContent>
        <mc:AlternateContent xmlns:mc="http://schemas.openxmlformats.org/markup-compatibility/2006" xmlns:p14="http://schemas.microsoft.com/office/powerpoint/2010/main">
          <mc:Choice Requires="p14">
            <p:contentPart p14:bwMode="auto" r:id="rId170">
              <p14:nvContentPartPr>
                <p14:cNvPr id="61" name="Ink 60">
                  <a:extLst>
                    <a:ext uri="{FF2B5EF4-FFF2-40B4-BE49-F238E27FC236}">
                      <a16:creationId xmlns:a16="http://schemas.microsoft.com/office/drawing/2014/main" id="{D73A3A87-0877-11C1-55E8-9AAD03193E8A}"/>
                    </a:ext>
                  </a:extLst>
                </p14:cNvPr>
                <p14:cNvContentPartPr/>
                <p14:nvPr/>
              </p14:nvContentPartPr>
              <p14:xfrm>
                <a:off x="11683080" y="3717032"/>
                <a:ext cx="109800" cy="224280"/>
              </p14:xfrm>
            </p:contentPart>
          </mc:Choice>
          <mc:Fallback xmlns="">
            <p:pic>
              <p:nvPicPr>
                <p:cNvPr id="61" name="Ink 60">
                  <a:extLst>
                    <a:ext uri="{FF2B5EF4-FFF2-40B4-BE49-F238E27FC236}">
                      <a16:creationId xmlns:a16="http://schemas.microsoft.com/office/drawing/2014/main" id="{D73A3A87-0877-11C1-55E8-9AAD03193E8A}"/>
                    </a:ext>
                  </a:extLst>
                </p:cNvPr>
                <p:cNvPicPr/>
                <p:nvPr/>
              </p:nvPicPr>
              <p:blipFill>
                <a:blip r:embed="rId162"/>
                <a:stretch>
                  <a:fillRect/>
                </a:stretch>
              </p:blipFill>
              <p:spPr>
                <a:xfrm>
                  <a:off x="11674080" y="3708392"/>
                  <a:ext cx="127440" cy="241920"/>
                </a:xfrm>
                <a:prstGeom prst="rect">
                  <a:avLst/>
                </a:prstGeom>
              </p:spPr>
            </p:pic>
          </mc:Fallback>
        </mc:AlternateContent>
        <mc:AlternateContent xmlns:mc="http://schemas.openxmlformats.org/markup-compatibility/2006" xmlns:p14="http://schemas.microsoft.com/office/powerpoint/2010/main">
          <mc:Choice Requires="p14">
            <p:contentPart p14:bwMode="auto" r:id="rId171">
              <p14:nvContentPartPr>
                <p14:cNvPr id="73" name="Ink 72">
                  <a:extLst>
                    <a:ext uri="{FF2B5EF4-FFF2-40B4-BE49-F238E27FC236}">
                      <a16:creationId xmlns:a16="http://schemas.microsoft.com/office/drawing/2014/main" id="{A1A79823-2365-E8CB-818C-D39BAE7580AF}"/>
                    </a:ext>
                  </a:extLst>
                </p14:cNvPr>
                <p14:cNvContentPartPr/>
                <p14:nvPr/>
              </p14:nvContentPartPr>
              <p14:xfrm>
                <a:off x="11575440" y="5425320"/>
                <a:ext cx="106560" cy="148680"/>
              </p14:xfrm>
            </p:contentPart>
          </mc:Choice>
          <mc:Fallback xmlns="">
            <p:pic>
              <p:nvPicPr>
                <p:cNvPr id="73" name="Ink 72">
                  <a:extLst>
                    <a:ext uri="{FF2B5EF4-FFF2-40B4-BE49-F238E27FC236}">
                      <a16:creationId xmlns:a16="http://schemas.microsoft.com/office/drawing/2014/main" id="{A1A79823-2365-E8CB-818C-D39BAE7580AF}"/>
                    </a:ext>
                  </a:extLst>
                </p:cNvPr>
                <p:cNvPicPr/>
                <p:nvPr/>
              </p:nvPicPr>
              <p:blipFill>
                <a:blip r:embed="rId172"/>
                <a:stretch>
                  <a:fillRect/>
                </a:stretch>
              </p:blipFill>
              <p:spPr>
                <a:xfrm>
                  <a:off x="11566440" y="5416320"/>
                  <a:ext cx="124200" cy="166320"/>
                </a:xfrm>
                <a:prstGeom prst="rect">
                  <a:avLst/>
                </a:prstGeom>
              </p:spPr>
            </p:pic>
          </mc:Fallback>
        </mc:AlternateContent>
        <mc:AlternateContent xmlns:mc="http://schemas.openxmlformats.org/markup-compatibility/2006" xmlns:p14="http://schemas.microsoft.com/office/powerpoint/2010/main">
          <mc:Choice Requires="p14">
            <p:contentPart p14:bwMode="auto" r:id="rId173">
              <p14:nvContentPartPr>
                <p14:cNvPr id="88" name="Ink 87">
                  <a:extLst>
                    <a:ext uri="{FF2B5EF4-FFF2-40B4-BE49-F238E27FC236}">
                      <a16:creationId xmlns:a16="http://schemas.microsoft.com/office/drawing/2014/main" id="{39189559-D6BB-1891-BA72-E721B05D2B12}"/>
                    </a:ext>
                  </a:extLst>
                </p14:cNvPr>
                <p14:cNvContentPartPr/>
                <p14:nvPr/>
              </p14:nvContentPartPr>
              <p14:xfrm>
                <a:off x="11572920" y="4929600"/>
                <a:ext cx="106920" cy="119880"/>
              </p14:xfrm>
            </p:contentPart>
          </mc:Choice>
          <mc:Fallback xmlns="">
            <p:pic>
              <p:nvPicPr>
                <p:cNvPr id="88" name="Ink 87">
                  <a:extLst>
                    <a:ext uri="{FF2B5EF4-FFF2-40B4-BE49-F238E27FC236}">
                      <a16:creationId xmlns:a16="http://schemas.microsoft.com/office/drawing/2014/main" id="{39189559-D6BB-1891-BA72-E721B05D2B12}"/>
                    </a:ext>
                  </a:extLst>
                </p:cNvPr>
                <p:cNvPicPr/>
                <p:nvPr/>
              </p:nvPicPr>
              <p:blipFill>
                <a:blip r:embed="rId174"/>
                <a:stretch>
                  <a:fillRect/>
                </a:stretch>
              </p:blipFill>
              <p:spPr>
                <a:xfrm>
                  <a:off x="11563920" y="4920960"/>
                  <a:ext cx="124560" cy="137520"/>
                </a:xfrm>
                <a:prstGeom prst="rect">
                  <a:avLst/>
                </a:prstGeom>
              </p:spPr>
            </p:pic>
          </mc:Fallback>
        </mc:AlternateContent>
        <mc:AlternateContent xmlns:mc="http://schemas.openxmlformats.org/markup-compatibility/2006" xmlns:p14="http://schemas.microsoft.com/office/powerpoint/2010/main">
          <mc:Choice Requires="p14">
            <p:contentPart p14:bwMode="auto" r:id="rId175">
              <p14:nvContentPartPr>
                <p14:cNvPr id="95" name="Ink 94">
                  <a:extLst>
                    <a:ext uri="{FF2B5EF4-FFF2-40B4-BE49-F238E27FC236}">
                      <a16:creationId xmlns:a16="http://schemas.microsoft.com/office/drawing/2014/main" id="{DDDDD5C6-E228-FF0E-81FA-AA2DD5957FAF}"/>
                    </a:ext>
                  </a:extLst>
                </p14:cNvPr>
                <p14:cNvContentPartPr/>
                <p14:nvPr/>
              </p14:nvContentPartPr>
              <p14:xfrm>
                <a:off x="11578320" y="4335600"/>
                <a:ext cx="114120" cy="136080"/>
              </p14:xfrm>
            </p:contentPart>
          </mc:Choice>
          <mc:Fallback xmlns="">
            <p:pic>
              <p:nvPicPr>
                <p:cNvPr id="95" name="Ink 94">
                  <a:extLst>
                    <a:ext uri="{FF2B5EF4-FFF2-40B4-BE49-F238E27FC236}">
                      <a16:creationId xmlns:a16="http://schemas.microsoft.com/office/drawing/2014/main" id="{DDDDD5C6-E228-FF0E-81FA-AA2DD5957FAF}"/>
                    </a:ext>
                  </a:extLst>
                </p:cNvPr>
                <p:cNvPicPr/>
                <p:nvPr/>
              </p:nvPicPr>
              <p:blipFill>
                <a:blip r:embed="rId176"/>
                <a:stretch>
                  <a:fillRect/>
                </a:stretch>
              </p:blipFill>
              <p:spPr>
                <a:xfrm>
                  <a:off x="11569680" y="4326960"/>
                  <a:ext cx="131760" cy="153720"/>
                </a:xfrm>
                <a:prstGeom prst="rect">
                  <a:avLst/>
                </a:prstGeom>
              </p:spPr>
            </p:pic>
          </mc:Fallback>
        </mc:AlternateContent>
        <p:grpSp>
          <p:nvGrpSpPr>
            <p:cNvPr id="113" name="Group 112">
              <a:extLst>
                <a:ext uri="{FF2B5EF4-FFF2-40B4-BE49-F238E27FC236}">
                  <a16:creationId xmlns:a16="http://schemas.microsoft.com/office/drawing/2014/main" id="{4738EF15-DAD3-650E-CB0C-5DFE08FE5AD1}"/>
                </a:ext>
              </a:extLst>
            </p:cNvPr>
            <p:cNvGrpSpPr/>
            <p:nvPr/>
          </p:nvGrpSpPr>
          <p:grpSpPr>
            <a:xfrm>
              <a:off x="11537280" y="3745200"/>
              <a:ext cx="135720" cy="165240"/>
              <a:chOff x="11537280" y="3745200"/>
              <a:chExt cx="135720" cy="165240"/>
            </a:xfrm>
          </p:grpSpPr>
          <mc:AlternateContent xmlns:mc="http://schemas.openxmlformats.org/markup-compatibility/2006" xmlns:p14="http://schemas.microsoft.com/office/powerpoint/2010/main">
            <mc:Choice Requires="p14">
              <p:contentPart p14:bwMode="auto" r:id="rId177">
                <p14:nvContentPartPr>
                  <p14:cNvPr id="98" name="Ink 97">
                    <a:extLst>
                      <a:ext uri="{FF2B5EF4-FFF2-40B4-BE49-F238E27FC236}">
                        <a16:creationId xmlns:a16="http://schemas.microsoft.com/office/drawing/2014/main" id="{5FB72E18-5782-1FD1-28B2-141DD32C6BA2}"/>
                      </a:ext>
                    </a:extLst>
                  </p14:cNvPr>
                  <p14:cNvContentPartPr/>
                  <p14:nvPr/>
                </p14:nvContentPartPr>
                <p14:xfrm>
                  <a:off x="11537280" y="3745200"/>
                  <a:ext cx="135720" cy="118080"/>
                </p14:xfrm>
              </p:contentPart>
            </mc:Choice>
            <mc:Fallback xmlns="">
              <p:pic>
                <p:nvPicPr>
                  <p:cNvPr id="98" name="Ink 97">
                    <a:extLst>
                      <a:ext uri="{FF2B5EF4-FFF2-40B4-BE49-F238E27FC236}">
                        <a16:creationId xmlns:a16="http://schemas.microsoft.com/office/drawing/2014/main" id="{5FB72E18-5782-1FD1-28B2-141DD32C6BA2}"/>
                      </a:ext>
                    </a:extLst>
                  </p:cNvPr>
                  <p:cNvPicPr/>
                  <p:nvPr/>
                </p:nvPicPr>
                <p:blipFill>
                  <a:blip r:embed="rId178"/>
                  <a:stretch>
                    <a:fillRect/>
                  </a:stretch>
                </p:blipFill>
                <p:spPr>
                  <a:xfrm>
                    <a:off x="11528640" y="3736200"/>
                    <a:ext cx="153360" cy="135720"/>
                  </a:xfrm>
                  <a:prstGeom prst="rect">
                    <a:avLst/>
                  </a:prstGeom>
                </p:spPr>
              </p:pic>
            </mc:Fallback>
          </mc:AlternateContent>
          <mc:AlternateContent xmlns:mc="http://schemas.openxmlformats.org/markup-compatibility/2006" xmlns:p14="http://schemas.microsoft.com/office/powerpoint/2010/main">
            <mc:Choice Requires="p14">
              <p:contentPart p14:bwMode="auto" r:id="rId179">
                <p14:nvContentPartPr>
                  <p14:cNvPr id="111" name="Ink 110">
                    <a:extLst>
                      <a:ext uri="{FF2B5EF4-FFF2-40B4-BE49-F238E27FC236}">
                        <a16:creationId xmlns:a16="http://schemas.microsoft.com/office/drawing/2014/main" id="{D8AAB95A-D797-E640-BDC4-C65789EA60CA}"/>
                      </a:ext>
                    </a:extLst>
                  </p14:cNvPr>
                  <p14:cNvContentPartPr/>
                  <p14:nvPr/>
                </p14:nvContentPartPr>
                <p14:xfrm>
                  <a:off x="11644200" y="3814320"/>
                  <a:ext cx="360" cy="96120"/>
                </p14:xfrm>
              </p:contentPart>
            </mc:Choice>
            <mc:Fallback xmlns="">
              <p:pic>
                <p:nvPicPr>
                  <p:cNvPr id="111" name="Ink 110">
                    <a:extLst>
                      <a:ext uri="{FF2B5EF4-FFF2-40B4-BE49-F238E27FC236}">
                        <a16:creationId xmlns:a16="http://schemas.microsoft.com/office/drawing/2014/main" id="{D8AAB95A-D797-E640-BDC4-C65789EA60CA}"/>
                      </a:ext>
                    </a:extLst>
                  </p:cNvPr>
                  <p:cNvPicPr/>
                  <p:nvPr/>
                </p:nvPicPr>
                <p:blipFill>
                  <a:blip r:embed="rId180"/>
                  <a:stretch>
                    <a:fillRect/>
                  </a:stretch>
                </p:blipFill>
                <p:spPr>
                  <a:xfrm>
                    <a:off x="11635560" y="3805680"/>
                    <a:ext cx="18000" cy="113760"/>
                  </a:xfrm>
                  <a:prstGeom prst="rect">
                    <a:avLst/>
                  </a:prstGeom>
                </p:spPr>
              </p:pic>
            </mc:Fallback>
          </mc:AlternateContent>
        </p:grpSp>
        <mc:AlternateContent xmlns:mc="http://schemas.openxmlformats.org/markup-compatibility/2006" xmlns:a14="http://schemas.microsoft.com/office/drawing/2010/main">
          <mc:Choice Requires="a14">
            <p:sp>
              <p:nvSpPr>
                <p:cNvPr id="115" name="TextBox 114">
                  <a:extLst>
                    <a:ext uri="{FF2B5EF4-FFF2-40B4-BE49-F238E27FC236}">
                      <a16:creationId xmlns:a16="http://schemas.microsoft.com/office/drawing/2014/main" id="{7E7D463E-0A27-B011-6472-52216F5F21D7}"/>
                    </a:ext>
                  </a:extLst>
                </p:cNvPr>
                <p:cNvSpPr txBox="1"/>
                <p:nvPr/>
              </p:nvSpPr>
              <p:spPr>
                <a:xfrm>
                  <a:off x="10789545" y="5661248"/>
                  <a:ext cx="383703" cy="369332"/>
                </a:xfrm>
                <a:prstGeom prst="rect">
                  <a:avLst/>
                </a:prstGeom>
                <a:noFill/>
              </p:spPr>
              <p:txBody>
                <a:bodyPr wrap="square">
                  <a:spAutoFit/>
                </a:bodyPr>
                <a:lstStyle/>
                <a:p>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𝑎</m:t>
                          </m:r>
                        </m:e>
                        <m:sup>
                          <m:r>
                            <a:rPr lang="en-US" b="0" i="1" smtClean="0">
                              <a:latin typeface="Cambria Math" panose="02040503050406030204" pitchFamily="18" charset="0"/>
                            </a:rPr>
                            <m:t>+</m:t>
                          </m:r>
                        </m:sup>
                      </m:sSup>
                    </m:oMath>
                  </a14:m>
                  <a:r>
                    <a:rPr lang="en-US" dirty="0"/>
                    <a:t> </a:t>
                  </a:r>
                </a:p>
              </p:txBody>
            </p:sp>
          </mc:Choice>
          <mc:Fallback xmlns="">
            <p:sp>
              <p:nvSpPr>
                <p:cNvPr id="115" name="TextBox 114">
                  <a:extLst>
                    <a:ext uri="{FF2B5EF4-FFF2-40B4-BE49-F238E27FC236}">
                      <a16:creationId xmlns:a16="http://schemas.microsoft.com/office/drawing/2014/main" id="{7E7D463E-0A27-B011-6472-52216F5F21D7}"/>
                    </a:ext>
                  </a:extLst>
                </p:cNvPr>
                <p:cNvSpPr txBox="1">
                  <a:spLocks noRot="1" noChangeAspect="1" noMove="1" noResize="1" noEditPoints="1" noAdjustHandles="1" noChangeArrowheads="1" noChangeShapeType="1" noTextEdit="1"/>
                </p:cNvSpPr>
                <p:nvPr/>
              </p:nvSpPr>
              <p:spPr>
                <a:xfrm>
                  <a:off x="10789545" y="5661248"/>
                  <a:ext cx="383703" cy="369332"/>
                </a:xfrm>
                <a:prstGeom prst="rect">
                  <a:avLst/>
                </a:prstGeom>
                <a:blipFill>
                  <a:blip r:embed="rId181"/>
                  <a:stretch>
                    <a:fillRect r="-645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0" name="TextBox 119">
                  <a:extLst>
                    <a:ext uri="{FF2B5EF4-FFF2-40B4-BE49-F238E27FC236}">
                      <a16:creationId xmlns:a16="http://schemas.microsoft.com/office/drawing/2014/main" id="{A82CE34D-C51C-F3E3-027E-5EF4AB7C5CAE}"/>
                    </a:ext>
                  </a:extLst>
                </p:cNvPr>
                <p:cNvSpPr txBox="1"/>
                <p:nvPr/>
              </p:nvSpPr>
              <p:spPr>
                <a:xfrm>
                  <a:off x="10848528" y="4005064"/>
                  <a:ext cx="38370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𝑎</m:t>
                        </m:r>
                      </m:oMath>
                    </m:oMathPara>
                  </a14:m>
                  <a:endParaRPr lang="en-US" dirty="0"/>
                </a:p>
              </p:txBody>
            </p:sp>
          </mc:Choice>
          <mc:Fallback xmlns="">
            <p:sp>
              <p:nvSpPr>
                <p:cNvPr id="120" name="TextBox 119">
                  <a:extLst>
                    <a:ext uri="{FF2B5EF4-FFF2-40B4-BE49-F238E27FC236}">
                      <a16:creationId xmlns:a16="http://schemas.microsoft.com/office/drawing/2014/main" id="{A82CE34D-C51C-F3E3-027E-5EF4AB7C5CAE}"/>
                    </a:ext>
                  </a:extLst>
                </p:cNvPr>
                <p:cNvSpPr txBox="1">
                  <a:spLocks noRot="1" noChangeAspect="1" noMove="1" noResize="1" noEditPoints="1" noAdjustHandles="1" noChangeArrowheads="1" noChangeShapeType="1" noTextEdit="1"/>
                </p:cNvSpPr>
                <p:nvPr/>
              </p:nvSpPr>
              <p:spPr>
                <a:xfrm>
                  <a:off x="10848528" y="4005064"/>
                  <a:ext cx="383702" cy="369332"/>
                </a:xfrm>
                <a:prstGeom prst="rect">
                  <a:avLst/>
                </a:prstGeom>
                <a:blipFill>
                  <a:blip r:embed="rId182"/>
                  <a:stretch>
                    <a:fillRect/>
                  </a:stretch>
                </a:blipFill>
              </p:spPr>
              <p:txBody>
                <a:bodyPr/>
                <a:lstStyle/>
                <a:p>
                  <a:r>
                    <a:rPr lang="en-US">
                      <a:noFill/>
                    </a:rPr>
                    <a:t> </a:t>
                  </a:r>
                </a:p>
              </p:txBody>
            </p:sp>
          </mc:Fallback>
        </mc:AlternateContent>
        <p:cxnSp>
          <p:nvCxnSpPr>
            <p:cNvPr id="122" name="Straight Connector 121">
              <a:extLst>
                <a:ext uri="{FF2B5EF4-FFF2-40B4-BE49-F238E27FC236}">
                  <a16:creationId xmlns:a16="http://schemas.microsoft.com/office/drawing/2014/main" id="{48A9B4A6-DDF0-5465-36B0-EC0AA0F28A75}"/>
                </a:ext>
              </a:extLst>
            </p:cNvPr>
            <p:cNvCxnSpPr/>
            <p:nvPr/>
          </p:nvCxnSpPr>
          <p:spPr>
            <a:xfrm>
              <a:off x="11062800" y="4412040"/>
              <a:ext cx="0" cy="425160"/>
            </a:xfrm>
            <a:prstGeom prst="line">
              <a:avLst/>
            </a:prstGeom>
            <a:ln w="25400">
              <a:solidFill>
                <a:schemeClr val="accent6">
                  <a:lumMod val="75000"/>
                </a:schemeClr>
              </a:solidFill>
              <a:headEnd type="none" w="lg" len="lg"/>
              <a:tailEnd type="arrow" w="lg" len="lg"/>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62216BC8-7D0E-8A6A-59FE-FC223ACD3D3D}"/>
                </a:ext>
              </a:extLst>
            </p:cNvPr>
            <p:cNvCxnSpPr>
              <a:cxnSpLocks/>
            </p:cNvCxnSpPr>
            <p:nvPr/>
          </p:nvCxnSpPr>
          <p:spPr>
            <a:xfrm flipV="1">
              <a:off x="11064552" y="5157192"/>
              <a:ext cx="0" cy="451808"/>
            </a:xfrm>
            <a:prstGeom prst="line">
              <a:avLst/>
            </a:prstGeom>
            <a:ln w="25400">
              <a:solidFill>
                <a:srgbClr val="FF0000"/>
              </a:solidFill>
              <a:headEnd type="none" w="lg" len="lg"/>
              <a:tailEnd type="arrow"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919800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258DF244-79C8-C20B-1878-8151FF74CE78}"/>
              </a:ext>
            </a:extLst>
          </p:cNvPr>
          <p:cNvGrpSpPr/>
          <p:nvPr/>
        </p:nvGrpSpPr>
        <p:grpSpPr>
          <a:xfrm>
            <a:off x="793080" y="302640"/>
            <a:ext cx="703440" cy="346680"/>
            <a:chOff x="793080" y="302640"/>
            <a:chExt cx="703440" cy="346680"/>
          </a:xfrm>
        </p:grpSpPr>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C8614EE3-D455-B64F-19FE-AC8B504B7B5C}"/>
                    </a:ext>
                  </a:extLst>
                </p14:cNvPr>
                <p14:cNvContentPartPr/>
                <p14:nvPr/>
              </p14:nvContentPartPr>
              <p14:xfrm>
                <a:off x="864000" y="411720"/>
                <a:ext cx="5040" cy="123480"/>
              </p14:xfrm>
            </p:contentPart>
          </mc:Choice>
          <mc:Fallback xmlns="">
            <p:pic>
              <p:nvPicPr>
                <p:cNvPr id="2" name="Ink 1">
                  <a:extLst>
                    <a:ext uri="{FF2B5EF4-FFF2-40B4-BE49-F238E27FC236}">
                      <a16:creationId xmlns:a16="http://schemas.microsoft.com/office/drawing/2014/main" id="{C8614EE3-D455-B64F-19FE-AC8B504B7B5C}"/>
                    </a:ext>
                  </a:extLst>
                </p:cNvPr>
                <p:cNvPicPr/>
                <p:nvPr/>
              </p:nvPicPr>
              <p:blipFill>
                <a:blip r:embed="rId3"/>
                <a:stretch>
                  <a:fillRect/>
                </a:stretch>
              </p:blipFill>
              <p:spPr>
                <a:xfrm>
                  <a:off x="855360" y="402720"/>
                  <a:ext cx="22680" cy="14112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85414D6D-AFA1-BF97-EF09-82C6868556ED}"/>
                    </a:ext>
                  </a:extLst>
                </p14:cNvPr>
                <p14:cNvContentPartPr/>
                <p14:nvPr/>
              </p14:nvContentPartPr>
              <p14:xfrm>
                <a:off x="878040" y="407760"/>
                <a:ext cx="69840" cy="114480"/>
              </p14:xfrm>
            </p:contentPart>
          </mc:Choice>
          <mc:Fallback xmlns="">
            <p:pic>
              <p:nvPicPr>
                <p:cNvPr id="3" name="Ink 2">
                  <a:extLst>
                    <a:ext uri="{FF2B5EF4-FFF2-40B4-BE49-F238E27FC236}">
                      <a16:creationId xmlns:a16="http://schemas.microsoft.com/office/drawing/2014/main" id="{85414D6D-AFA1-BF97-EF09-82C6868556ED}"/>
                    </a:ext>
                  </a:extLst>
                </p:cNvPr>
                <p:cNvPicPr/>
                <p:nvPr/>
              </p:nvPicPr>
              <p:blipFill>
                <a:blip r:embed="rId5"/>
                <a:stretch>
                  <a:fillRect/>
                </a:stretch>
              </p:blipFill>
              <p:spPr>
                <a:xfrm>
                  <a:off x="869040" y="399120"/>
                  <a:ext cx="87480" cy="13212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4" name="Ink 3">
                  <a:extLst>
                    <a:ext uri="{FF2B5EF4-FFF2-40B4-BE49-F238E27FC236}">
                      <a16:creationId xmlns:a16="http://schemas.microsoft.com/office/drawing/2014/main" id="{E5CF813F-0BAA-FCAA-C9AE-3E2EC1C48E89}"/>
                    </a:ext>
                  </a:extLst>
                </p14:cNvPr>
                <p14:cNvContentPartPr/>
                <p14:nvPr/>
              </p14:nvContentPartPr>
              <p14:xfrm>
                <a:off x="1014480" y="430080"/>
                <a:ext cx="59760" cy="9720"/>
              </p14:xfrm>
            </p:contentPart>
          </mc:Choice>
          <mc:Fallback xmlns="">
            <p:pic>
              <p:nvPicPr>
                <p:cNvPr id="4" name="Ink 3">
                  <a:extLst>
                    <a:ext uri="{FF2B5EF4-FFF2-40B4-BE49-F238E27FC236}">
                      <a16:creationId xmlns:a16="http://schemas.microsoft.com/office/drawing/2014/main" id="{E5CF813F-0BAA-FCAA-C9AE-3E2EC1C48E89}"/>
                    </a:ext>
                  </a:extLst>
                </p:cNvPr>
                <p:cNvPicPr/>
                <p:nvPr/>
              </p:nvPicPr>
              <p:blipFill>
                <a:blip r:embed="rId7"/>
                <a:stretch>
                  <a:fillRect/>
                </a:stretch>
              </p:blipFill>
              <p:spPr>
                <a:xfrm>
                  <a:off x="1005480" y="421080"/>
                  <a:ext cx="7740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5" name="Ink 4">
                  <a:extLst>
                    <a:ext uri="{FF2B5EF4-FFF2-40B4-BE49-F238E27FC236}">
                      <a16:creationId xmlns:a16="http://schemas.microsoft.com/office/drawing/2014/main" id="{CECF8D25-1553-0473-46DC-29FFE24128AD}"/>
                    </a:ext>
                  </a:extLst>
                </p14:cNvPr>
                <p14:cNvContentPartPr/>
                <p14:nvPr/>
              </p14:nvContentPartPr>
              <p14:xfrm>
                <a:off x="1036800" y="490920"/>
                <a:ext cx="45360" cy="9720"/>
              </p14:xfrm>
            </p:contentPart>
          </mc:Choice>
          <mc:Fallback xmlns="">
            <p:pic>
              <p:nvPicPr>
                <p:cNvPr id="5" name="Ink 4">
                  <a:extLst>
                    <a:ext uri="{FF2B5EF4-FFF2-40B4-BE49-F238E27FC236}">
                      <a16:creationId xmlns:a16="http://schemas.microsoft.com/office/drawing/2014/main" id="{CECF8D25-1553-0473-46DC-29FFE24128AD}"/>
                    </a:ext>
                  </a:extLst>
                </p:cNvPr>
                <p:cNvPicPr/>
                <p:nvPr/>
              </p:nvPicPr>
              <p:blipFill>
                <a:blip r:embed="rId9"/>
                <a:stretch>
                  <a:fillRect/>
                </a:stretch>
              </p:blipFill>
              <p:spPr>
                <a:xfrm>
                  <a:off x="1028160" y="481920"/>
                  <a:ext cx="6300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7" name="Ink 6">
                  <a:extLst>
                    <a:ext uri="{FF2B5EF4-FFF2-40B4-BE49-F238E27FC236}">
                      <a16:creationId xmlns:a16="http://schemas.microsoft.com/office/drawing/2014/main" id="{A8277202-A6E6-5D06-83C0-30AF5C49CF77}"/>
                    </a:ext>
                  </a:extLst>
                </p14:cNvPr>
                <p14:cNvContentPartPr/>
                <p14:nvPr/>
              </p14:nvContentPartPr>
              <p14:xfrm>
                <a:off x="1208880" y="414600"/>
                <a:ext cx="73440" cy="101160"/>
              </p14:xfrm>
            </p:contentPart>
          </mc:Choice>
          <mc:Fallback xmlns="">
            <p:pic>
              <p:nvPicPr>
                <p:cNvPr id="7" name="Ink 6">
                  <a:extLst>
                    <a:ext uri="{FF2B5EF4-FFF2-40B4-BE49-F238E27FC236}">
                      <a16:creationId xmlns:a16="http://schemas.microsoft.com/office/drawing/2014/main" id="{A8277202-A6E6-5D06-83C0-30AF5C49CF77}"/>
                    </a:ext>
                  </a:extLst>
                </p:cNvPr>
                <p:cNvPicPr/>
                <p:nvPr/>
              </p:nvPicPr>
              <p:blipFill>
                <a:blip r:embed="rId11"/>
                <a:stretch>
                  <a:fillRect/>
                </a:stretch>
              </p:blipFill>
              <p:spPr>
                <a:xfrm>
                  <a:off x="1199880" y="405960"/>
                  <a:ext cx="91080" cy="1188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8" name="Ink 7">
                  <a:extLst>
                    <a:ext uri="{FF2B5EF4-FFF2-40B4-BE49-F238E27FC236}">
                      <a16:creationId xmlns:a16="http://schemas.microsoft.com/office/drawing/2014/main" id="{9B9AF771-4690-FFC5-A905-450B1AE370C3}"/>
                    </a:ext>
                  </a:extLst>
                </p14:cNvPr>
                <p14:cNvContentPartPr/>
                <p14:nvPr/>
              </p14:nvContentPartPr>
              <p14:xfrm>
                <a:off x="803160" y="349440"/>
                <a:ext cx="5040" cy="265320"/>
              </p14:xfrm>
            </p:contentPart>
          </mc:Choice>
          <mc:Fallback xmlns="">
            <p:pic>
              <p:nvPicPr>
                <p:cNvPr id="8" name="Ink 7">
                  <a:extLst>
                    <a:ext uri="{FF2B5EF4-FFF2-40B4-BE49-F238E27FC236}">
                      <a16:creationId xmlns:a16="http://schemas.microsoft.com/office/drawing/2014/main" id="{9B9AF771-4690-FFC5-A905-450B1AE370C3}"/>
                    </a:ext>
                  </a:extLst>
                </p:cNvPr>
                <p:cNvPicPr/>
                <p:nvPr/>
              </p:nvPicPr>
              <p:blipFill>
                <a:blip r:embed="rId13"/>
                <a:stretch>
                  <a:fillRect/>
                </a:stretch>
              </p:blipFill>
              <p:spPr>
                <a:xfrm>
                  <a:off x="794520" y="340800"/>
                  <a:ext cx="22680" cy="28296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9" name="Ink 8">
                  <a:extLst>
                    <a:ext uri="{FF2B5EF4-FFF2-40B4-BE49-F238E27FC236}">
                      <a16:creationId xmlns:a16="http://schemas.microsoft.com/office/drawing/2014/main" id="{B7CD2349-841C-8AFB-0754-5197CDCAE681}"/>
                    </a:ext>
                  </a:extLst>
                </p14:cNvPr>
                <p14:cNvContentPartPr/>
                <p14:nvPr/>
              </p14:nvContentPartPr>
              <p14:xfrm>
                <a:off x="793080" y="302640"/>
                <a:ext cx="694440" cy="32040"/>
              </p14:xfrm>
            </p:contentPart>
          </mc:Choice>
          <mc:Fallback xmlns="">
            <p:pic>
              <p:nvPicPr>
                <p:cNvPr id="9" name="Ink 8">
                  <a:extLst>
                    <a:ext uri="{FF2B5EF4-FFF2-40B4-BE49-F238E27FC236}">
                      <a16:creationId xmlns:a16="http://schemas.microsoft.com/office/drawing/2014/main" id="{B7CD2349-841C-8AFB-0754-5197CDCAE681}"/>
                    </a:ext>
                  </a:extLst>
                </p:cNvPr>
                <p:cNvPicPr/>
                <p:nvPr/>
              </p:nvPicPr>
              <p:blipFill>
                <a:blip r:embed="rId15"/>
                <a:stretch>
                  <a:fillRect/>
                </a:stretch>
              </p:blipFill>
              <p:spPr>
                <a:xfrm>
                  <a:off x="784080" y="293640"/>
                  <a:ext cx="712080" cy="496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0" name="Ink 9">
                  <a:extLst>
                    <a:ext uri="{FF2B5EF4-FFF2-40B4-BE49-F238E27FC236}">
                      <a16:creationId xmlns:a16="http://schemas.microsoft.com/office/drawing/2014/main" id="{D8D1E39F-AAFF-95DE-11D9-A6316844046F}"/>
                    </a:ext>
                  </a:extLst>
                </p14:cNvPr>
                <p14:cNvContentPartPr/>
                <p14:nvPr/>
              </p14:nvContentPartPr>
              <p14:xfrm>
                <a:off x="1496160" y="306600"/>
                <a:ext cx="360" cy="286920"/>
              </p14:xfrm>
            </p:contentPart>
          </mc:Choice>
          <mc:Fallback xmlns="">
            <p:pic>
              <p:nvPicPr>
                <p:cNvPr id="10" name="Ink 9">
                  <a:extLst>
                    <a:ext uri="{FF2B5EF4-FFF2-40B4-BE49-F238E27FC236}">
                      <a16:creationId xmlns:a16="http://schemas.microsoft.com/office/drawing/2014/main" id="{D8D1E39F-AAFF-95DE-11D9-A6316844046F}"/>
                    </a:ext>
                  </a:extLst>
                </p:cNvPr>
                <p:cNvPicPr/>
                <p:nvPr/>
              </p:nvPicPr>
              <p:blipFill>
                <a:blip r:embed="rId17"/>
                <a:stretch>
                  <a:fillRect/>
                </a:stretch>
              </p:blipFill>
              <p:spPr>
                <a:xfrm>
                  <a:off x="1487520" y="297960"/>
                  <a:ext cx="18000" cy="30456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1" name="Ink 10">
                  <a:extLst>
                    <a:ext uri="{FF2B5EF4-FFF2-40B4-BE49-F238E27FC236}">
                      <a16:creationId xmlns:a16="http://schemas.microsoft.com/office/drawing/2014/main" id="{0178CB98-9ACE-1E56-3280-5F3D7B099EB5}"/>
                    </a:ext>
                  </a:extLst>
                </p14:cNvPr>
                <p14:cNvContentPartPr/>
                <p14:nvPr/>
              </p14:nvContentPartPr>
              <p14:xfrm>
                <a:off x="829440" y="618000"/>
                <a:ext cx="642600" cy="31320"/>
              </p14:xfrm>
            </p:contentPart>
          </mc:Choice>
          <mc:Fallback xmlns="">
            <p:pic>
              <p:nvPicPr>
                <p:cNvPr id="11" name="Ink 10">
                  <a:extLst>
                    <a:ext uri="{FF2B5EF4-FFF2-40B4-BE49-F238E27FC236}">
                      <a16:creationId xmlns:a16="http://schemas.microsoft.com/office/drawing/2014/main" id="{0178CB98-9ACE-1E56-3280-5F3D7B099EB5}"/>
                    </a:ext>
                  </a:extLst>
                </p:cNvPr>
                <p:cNvPicPr/>
                <p:nvPr/>
              </p:nvPicPr>
              <p:blipFill>
                <a:blip r:embed="rId19"/>
                <a:stretch>
                  <a:fillRect/>
                </a:stretch>
              </p:blipFill>
              <p:spPr>
                <a:xfrm>
                  <a:off x="820800" y="609000"/>
                  <a:ext cx="660240" cy="48960"/>
                </a:xfrm>
                <a:prstGeom prst="rect">
                  <a:avLst/>
                </a:prstGeom>
              </p:spPr>
            </p:pic>
          </mc:Fallback>
        </mc:AlternateContent>
      </p:gr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D57AA333-4B32-BB7C-215C-C2DE06C50164}"/>
                  </a:ext>
                </a:extLst>
              </p:cNvPr>
              <p:cNvSpPr txBox="1"/>
              <p:nvPr/>
            </p:nvSpPr>
            <p:spPr>
              <a:xfrm>
                <a:off x="2495600" y="334680"/>
                <a:ext cx="5653352" cy="369332"/>
              </a:xfrm>
              <a:prstGeom prst="rect">
                <a:avLst/>
              </a:prstGeom>
              <a:noFill/>
            </p:spPr>
            <p:txBody>
              <a:bodyPr wrap="square" rtlCol="0">
                <a:spAutoFit/>
              </a:bodyPr>
              <a:lstStyle/>
              <a:p>
                <a:r>
                  <a:rPr lang="en-US" dirty="0"/>
                  <a:t>Hilbert space= </a:t>
                </a:r>
                <a:r>
                  <a:rPr lang="en-US" dirty="0">
                    <a:latin typeface="Lucida Calligraphy" panose="03010101010101010101" pitchFamily="66" charset="77"/>
                  </a:rPr>
                  <a:t>H</a:t>
                </a:r>
                <a:r>
                  <a:rPr lang="en-US" dirty="0"/>
                  <a:t> </a:t>
                </a:r>
                <a14:m>
                  <m:oMath xmlns:m="http://schemas.openxmlformats.org/officeDocument/2006/math">
                    <m:r>
                      <a:rPr lang="en-US" b="0" i="1" smtClean="0">
                        <a:latin typeface="Cambria Math" panose="02040503050406030204" pitchFamily="18" charset="0"/>
                      </a:rPr>
                      <m:t>∧</m:t>
                    </m:r>
                  </m:oMath>
                </a14:m>
                <a:r>
                  <a:rPr lang="en-US" dirty="0"/>
                  <a:t> </a:t>
                </a:r>
                <a:r>
                  <a:rPr lang="en-US" dirty="0">
                    <a:latin typeface="Lucida Calligraphy" panose="03010101010101010101" pitchFamily="66" charset="77"/>
                  </a:rPr>
                  <a:t>H</a:t>
                </a:r>
                <a:r>
                  <a:rPr lang="en-US" dirty="0"/>
                  <a:t> = Span{</a:t>
                </a:r>
                <a14:m>
                  <m:oMath xmlns:m="http://schemas.openxmlformats.org/officeDocument/2006/math">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1</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2</m:t>
                            </m:r>
                          </m:sub>
                        </m:sSub>
                        <m:r>
                          <a:rPr lang="en-US" b="0" i="1" smtClean="0">
                            <a:latin typeface="Cambria Math" panose="02040503050406030204" pitchFamily="18" charset="0"/>
                          </a:rPr>
                          <m:t> </m:t>
                        </m:r>
                      </m:e>
                    </m:d>
                    <m:r>
                      <a:rPr lang="en-US" b="0" i="1" smtClean="0">
                        <a:latin typeface="Cambria Math" panose="02040503050406030204" pitchFamily="18" charset="0"/>
                      </a:rPr>
                      <m:t>,  0≤</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1</m:t>
                        </m:r>
                      </m:sub>
                    </m:sSub>
                    <m:r>
                      <a:rPr lang="en-US" b="0" i="1" smtClean="0">
                        <a:latin typeface="Cambria Math" panose="02040503050406030204" pitchFamily="18" charset="0"/>
                      </a:rPr>
                      <m:t>&lt;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2</m:t>
                        </m:r>
                      </m:sub>
                    </m:sSub>
                    <m:r>
                      <a:rPr lang="en-US" b="0" i="1" smtClean="0">
                        <a:latin typeface="Cambria Math" panose="02040503050406030204" pitchFamily="18" charset="0"/>
                      </a:rPr>
                      <m:t>&lt;∞</m:t>
                    </m:r>
                  </m:oMath>
                </a14:m>
                <a:r>
                  <a:rPr lang="en-US" dirty="0"/>
                  <a:t>}</a:t>
                </a:r>
              </a:p>
            </p:txBody>
          </p:sp>
        </mc:Choice>
        <mc:Fallback xmlns="">
          <p:sp>
            <p:nvSpPr>
              <p:cNvPr id="13" name="TextBox 12">
                <a:extLst>
                  <a:ext uri="{FF2B5EF4-FFF2-40B4-BE49-F238E27FC236}">
                    <a16:creationId xmlns:a16="http://schemas.microsoft.com/office/drawing/2014/main" id="{D57AA333-4B32-BB7C-215C-C2DE06C50164}"/>
                  </a:ext>
                </a:extLst>
              </p:cNvPr>
              <p:cNvSpPr txBox="1">
                <a:spLocks noRot="1" noChangeAspect="1" noMove="1" noResize="1" noEditPoints="1" noAdjustHandles="1" noChangeArrowheads="1" noChangeShapeType="1" noTextEdit="1"/>
              </p:cNvSpPr>
              <p:nvPr/>
            </p:nvSpPr>
            <p:spPr>
              <a:xfrm>
                <a:off x="2495600" y="334680"/>
                <a:ext cx="5653352" cy="369332"/>
              </a:xfrm>
              <a:prstGeom prst="rect">
                <a:avLst/>
              </a:prstGeom>
              <a:blipFill>
                <a:blip r:embed="rId20"/>
                <a:stretch>
                  <a:fillRect l="-897" t="-10000" b="-26667"/>
                </a:stretch>
              </a:blipFill>
            </p:spPr>
            <p:txBody>
              <a:bodyPr/>
              <a:lstStyle/>
              <a:p>
                <a:r>
                  <a:rPr lang="en-US">
                    <a:noFill/>
                  </a:rPr>
                  <a:t> </a:t>
                </a:r>
              </a:p>
            </p:txBody>
          </p:sp>
        </mc:Fallback>
      </mc:AlternateContent>
      <p:cxnSp>
        <p:nvCxnSpPr>
          <p:cNvPr id="14" name="Straight Connector 13">
            <a:extLst>
              <a:ext uri="{FF2B5EF4-FFF2-40B4-BE49-F238E27FC236}">
                <a16:creationId xmlns:a16="http://schemas.microsoft.com/office/drawing/2014/main" id="{A432B8A0-1665-6551-47A3-9C556AAD5A46}"/>
              </a:ext>
            </a:extLst>
          </p:cNvPr>
          <p:cNvCxnSpPr>
            <a:cxnSpLocks/>
          </p:cNvCxnSpPr>
          <p:nvPr/>
        </p:nvCxnSpPr>
        <p:spPr>
          <a:xfrm flipV="1">
            <a:off x="983432" y="1052736"/>
            <a:ext cx="0" cy="259206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4078323-CFA3-22B6-22E3-BA929453ABCE}"/>
              </a:ext>
            </a:extLst>
          </p:cNvPr>
          <p:cNvCxnSpPr>
            <a:cxnSpLocks/>
          </p:cNvCxnSpPr>
          <p:nvPr/>
        </p:nvCxnSpPr>
        <p:spPr>
          <a:xfrm flipV="1">
            <a:off x="2063552" y="1052736"/>
            <a:ext cx="0" cy="259206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05F0F7F-E1E5-29C8-BB51-04D1F9C9F21F}"/>
              </a:ext>
            </a:extLst>
          </p:cNvPr>
          <p:cNvCxnSpPr>
            <a:cxnSpLocks/>
          </p:cNvCxnSpPr>
          <p:nvPr/>
        </p:nvCxnSpPr>
        <p:spPr>
          <a:xfrm flipV="1">
            <a:off x="3215680" y="1052736"/>
            <a:ext cx="0" cy="259206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FB4FC3C-F5A6-C6D5-5809-C4913F8B099B}"/>
              </a:ext>
            </a:extLst>
          </p:cNvPr>
          <p:cNvCxnSpPr>
            <a:cxnSpLocks/>
          </p:cNvCxnSpPr>
          <p:nvPr/>
        </p:nvCxnSpPr>
        <p:spPr>
          <a:xfrm flipV="1">
            <a:off x="4367808" y="1052736"/>
            <a:ext cx="0" cy="259206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9226390-2E5C-16B7-F64B-5A7BAA8FCA28}"/>
              </a:ext>
            </a:extLst>
          </p:cNvPr>
          <p:cNvCxnSpPr>
            <a:cxnSpLocks/>
          </p:cNvCxnSpPr>
          <p:nvPr/>
        </p:nvCxnSpPr>
        <p:spPr>
          <a:xfrm>
            <a:off x="983432" y="3645024"/>
            <a:ext cx="4240088"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A6774B5-5E31-9EB0-BD4D-DB721102173F}"/>
              </a:ext>
            </a:extLst>
          </p:cNvPr>
          <p:cNvCxnSpPr>
            <a:cxnSpLocks/>
          </p:cNvCxnSpPr>
          <p:nvPr/>
        </p:nvCxnSpPr>
        <p:spPr>
          <a:xfrm>
            <a:off x="991816" y="1772816"/>
            <a:ext cx="4240088"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7989663-4908-E8B2-D205-915312294CE0}"/>
              </a:ext>
            </a:extLst>
          </p:cNvPr>
          <p:cNvCxnSpPr>
            <a:cxnSpLocks/>
          </p:cNvCxnSpPr>
          <p:nvPr/>
        </p:nvCxnSpPr>
        <p:spPr>
          <a:xfrm>
            <a:off x="991816" y="2996952"/>
            <a:ext cx="4240088"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AC778DE-7E80-0DA5-F640-05A29BBF477F}"/>
              </a:ext>
            </a:extLst>
          </p:cNvPr>
          <p:cNvCxnSpPr>
            <a:cxnSpLocks/>
          </p:cNvCxnSpPr>
          <p:nvPr/>
        </p:nvCxnSpPr>
        <p:spPr>
          <a:xfrm>
            <a:off x="911424" y="1196752"/>
            <a:ext cx="4240088"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C965C64-9EB9-63E2-8817-810655271B9D}"/>
              </a:ext>
            </a:extLst>
          </p:cNvPr>
          <p:cNvCxnSpPr>
            <a:cxnSpLocks/>
          </p:cNvCxnSpPr>
          <p:nvPr/>
        </p:nvCxnSpPr>
        <p:spPr>
          <a:xfrm>
            <a:off x="983432" y="2420888"/>
            <a:ext cx="4240088" cy="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44" name="Group 43">
            <a:extLst>
              <a:ext uri="{FF2B5EF4-FFF2-40B4-BE49-F238E27FC236}">
                <a16:creationId xmlns:a16="http://schemas.microsoft.com/office/drawing/2014/main" id="{205819E9-7A61-CB52-18E8-D695FF7A0B15}"/>
              </a:ext>
            </a:extLst>
          </p:cNvPr>
          <p:cNvGrpSpPr/>
          <p:nvPr/>
        </p:nvGrpSpPr>
        <p:grpSpPr>
          <a:xfrm>
            <a:off x="447480" y="2852160"/>
            <a:ext cx="450720" cy="227880"/>
            <a:chOff x="447480" y="2852160"/>
            <a:chExt cx="450720" cy="227880"/>
          </a:xfrm>
        </p:grpSpPr>
        <mc:AlternateContent xmlns:mc="http://schemas.openxmlformats.org/markup-compatibility/2006" xmlns:p14="http://schemas.microsoft.com/office/powerpoint/2010/main">
          <mc:Choice Requires="p14">
            <p:contentPart p14:bwMode="auto" r:id="rId21">
              <p14:nvContentPartPr>
                <p14:cNvPr id="36" name="Ink 35">
                  <a:extLst>
                    <a:ext uri="{FF2B5EF4-FFF2-40B4-BE49-F238E27FC236}">
                      <a16:creationId xmlns:a16="http://schemas.microsoft.com/office/drawing/2014/main" id="{5206C202-1684-DA37-EC70-7E7BBD8CFDC9}"/>
                    </a:ext>
                  </a:extLst>
                </p14:cNvPr>
                <p14:cNvContentPartPr/>
                <p14:nvPr/>
              </p14:nvContentPartPr>
              <p14:xfrm>
                <a:off x="529560" y="2920560"/>
                <a:ext cx="69840" cy="118440"/>
              </p14:xfrm>
            </p:contentPart>
          </mc:Choice>
          <mc:Fallback xmlns="">
            <p:pic>
              <p:nvPicPr>
                <p:cNvPr id="36" name="Ink 35">
                  <a:extLst>
                    <a:ext uri="{FF2B5EF4-FFF2-40B4-BE49-F238E27FC236}">
                      <a16:creationId xmlns:a16="http://schemas.microsoft.com/office/drawing/2014/main" id="{5206C202-1684-DA37-EC70-7E7BBD8CFDC9}"/>
                    </a:ext>
                  </a:extLst>
                </p:cNvPr>
                <p:cNvPicPr/>
                <p:nvPr/>
              </p:nvPicPr>
              <p:blipFill>
                <a:blip r:embed="rId22"/>
                <a:stretch>
                  <a:fillRect/>
                </a:stretch>
              </p:blipFill>
              <p:spPr>
                <a:xfrm>
                  <a:off x="520920" y="2911920"/>
                  <a:ext cx="87480" cy="13608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37" name="Ink 36">
                  <a:extLst>
                    <a:ext uri="{FF2B5EF4-FFF2-40B4-BE49-F238E27FC236}">
                      <a16:creationId xmlns:a16="http://schemas.microsoft.com/office/drawing/2014/main" id="{967E550E-0EB7-7AF4-444D-F4ABDE461B3E}"/>
                    </a:ext>
                  </a:extLst>
                </p14:cNvPr>
                <p14:cNvContentPartPr/>
                <p14:nvPr/>
              </p14:nvContentPartPr>
              <p14:xfrm>
                <a:off x="648360" y="3030360"/>
                <a:ext cx="31680" cy="49680"/>
              </p14:xfrm>
            </p:contentPart>
          </mc:Choice>
          <mc:Fallback xmlns="">
            <p:pic>
              <p:nvPicPr>
                <p:cNvPr id="37" name="Ink 36">
                  <a:extLst>
                    <a:ext uri="{FF2B5EF4-FFF2-40B4-BE49-F238E27FC236}">
                      <a16:creationId xmlns:a16="http://schemas.microsoft.com/office/drawing/2014/main" id="{967E550E-0EB7-7AF4-444D-F4ABDE461B3E}"/>
                    </a:ext>
                  </a:extLst>
                </p:cNvPr>
                <p:cNvPicPr/>
                <p:nvPr/>
              </p:nvPicPr>
              <p:blipFill>
                <a:blip r:embed="rId24"/>
                <a:stretch>
                  <a:fillRect/>
                </a:stretch>
              </p:blipFill>
              <p:spPr>
                <a:xfrm>
                  <a:off x="639720" y="3021360"/>
                  <a:ext cx="49320" cy="6732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38" name="Ink 37">
                  <a:extLst>
                    <a:ext uri="{FF2B5EF4-FFF2-40B4-BE49-F238E27FC236}">
                      <a16:creationId xmlns:a16="http://schemas.microsoft.com/office/drawing/2014/main" id="{1BA558EA-8927-514E-F3FB-BC7BA3B21199}"/>
                    </a:ext>
                  </a:extLst>
                </p14:cNvPr>
                <p14:cNvContentPartPr/>
                <p14:nvPr/>
              </p14:nvContentPartPr>
              <p14:xfrm>
                <a:off x="761760" y="2925240"/>
                <a:ext cx="360" cy="92160"/>
              </p14:xfrm>
            </p:contentPart>
          </mc:Choice>
          <mc:Fallback xmlns="">
            <p:pic>
              <p:nvPicPr>
                <p:cNvPr id="38" name="Ink 37">
                  <a:extLst>
                    <a:ext uri="{FF2B5EF4-FFF2-40B4-BE49-F238E27FC236}">
                      <a16:creationId xmlns:a16="http://schemas.microsoft.com/office/drawing/2014/main" id="{1BA558EA-8927-514E-F3FB-BC7BA3B21199}"/>
                    </a:ext>
                  </a:extLst>
                </p:cNvPr>
                <p:cNvPicPr/>
                <p:nvPr/>
              </p:nvPicPr>
              <p:blipFill>
                <a:blip r:embed="rId26"/>
                <a:stretch>
                  <a:fillRect/>
                </a:stretch>
              </p:blipFill>
              <p:spPr>
                <a:xfrm>
                  <a:off x="752760" y="2916600"/>
                  <a:ext cx="18000" cy="1098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40" name="Ink 39">
                  <a:extLst>
                    <a:ext uri="{FF2B5EF4-FFF2-40B4-BE49-F238E27FC236}">
                      <a16:creationId xmlns:a16="http://schemas.microsoft.com/office/drawing/2014/main" id="{A72DBC8B-89F2-8CE0-2B2C-60F604745118}"/>
                    </a:ext>
                  </a:extLst>
                </p14:cNvPr>
                <p14:cNvContentPartPr/>
                <p14:nvPr/>
              </p14:nvContentPartPr>
              <p14:xfrm>
                <a:off x="447480" y="2876280"/>
                <a:ext cx="5040" cy="140400"/>
              </p14:xfrm>
            </p:contentPart>
          </mc:Choice>
          <mc:Fallback xmlns="">
            <p:pic>
              <p:nvPicPr>
                <p:cNvPr id="40" name="Ink 39">
                  <a:extLst>
                    <a:ext uri="{FF2B5EF4-FFF2-40B4-BE49-F238E27FC236}">
                      <a16:creationId xmlns:a16="http://schemas.microsoft.com/office/drawing/2014/main" id="{A72DBC8B-89F2-8CE0-2B2C-60F604745118}"/>
                    </a:ext>
                  </a:extLst>
                </p:cNvPr>
                <p:cNvPicPr/>
                <p:nvPr/>
              </p:nvPicPr>
              <p:blipFill>
                <a:blip r:embed="rId28"/>
                <a:stretch>
                  <a:fillRect/>
                </a:stretch>
              </p:blipFill>
              <p:spPr>
                <a:xfrm>
                  <a:off x="438840" y="2867640"/>
                  <a:ext cx="22680" cy="15804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42" name="Ink 41">
                  <a:extLst>
                    <a:ext uri="{FF2B5EF4-FFF2-40B4-BE49-F238E27FC236}">
                      <a16:creationId xmlns:a16="http://schemas.microsoft.com/office/drawing/2014/main" id="{475B9AFB-23AD-E1EC-07AA-19CC8DA48B59}"/>
                    </a:ext>
                  </a:extLst>
                </p14:cNvPr>
                <p14:cNvContentPartPr/>
                <p14:nvPr/>
              </p14:nvContentPartPr>
              <p14:xfrm>
                <a:off x="820080" y="2852160"/>
                <a:ext cx="59760" cy="98640"/>
              </p14:xfrm>
            </p:contentPart>
          </mc:Choice>
          <mc:Fallback xmlns="">
            <p:pic>
              <p:nvPicPr>
                <p:cNvPr id="42" name="Ink 41">
                  <a:extLst>
                    <a:ext uri="{FF2B5EF4-FFF2-40B4-BE49-F238E27FC236}">
                      <a16:creationId xmlns:a16="http://schemas.microsoft.com/office/drawing/2014/main" id="{475B9AFB-23AD-E1EC-07AA-19CC8DA48B59}"/>
                    </a:ext>
                  </a:extLst>
                </p:cNvPr>
                <p:cNvPicPr/>
                <p:nvPr/>
              </p:nvPicPr>
              <p:blipFill>
                <a:blip r:embed="rId30"/>
                <a:stretch>
                  <a:fillRect/>
                </a:stretch>
              </p:blipFill>
              <p:spPr>
                <a:xfrm>
                  <a:off x="811080" y="2843160"/>
                  <a:ext cx="77400" cy="11628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43" name="Ink 42">
                  <a:extLst>
                    <a:ext uri="{FF2B5EF4-FFF2-40B4-BE49-F238E27FC236}">
                      <a16:creationId xmlns:a16="http://schemas.microsoft.com/office/drawing/2014/main" id="{E55F596D-A56F-D176-6694-B02CFE48EF73}"/>
                    </a:ext>
                  </a:extLst>
                </p14:cNvPr>
                <p14:cNvContentPartPr/>
                <p14:nvPr/>
              </p14:nvContentPartPr>
              <p14:xfrm>
                <a:off x="788400" y="2946120"/>
                <a:ext cx="109800" cy="128160"/>
              </p14:xfrm>
            </p:contentPart>
          </mc:Choice>
          <mc:Fallback xmlns="">
            <p:pic>
              <p:nvPicPr>
                <p:cNvPr id="43" name="Ink 42">
                  <a:extLst>
                    <a:ext uri="{FF2B5EF4-FFF2-40B4-BE49-F238E27FC236}">
                      <a16:creationId xmlns:a16="http://schemas.microsoft.com/office/drawing/2014/main" id="{E55F596D-A56F-D176-6694-B02CFE48EF73}"/>
                    </a:ext>
                  </a:extLst>
                </p:cNvPr>
                <p:cNvPicPr/>
                <p:nvPr/>
              </p:nvPicPr>
              <p:blipFill>
                <a:blip r:embed="rId32"/>
                <a:stretch>
                  <a:fillRect/>
                </a:stretch>
              </p:blipFill>
              <p:spPr>
                <a:xfrm>
                  <a:off x="779760" y="2937120"/>
                  <a:ext cx="127440" cy="145800"/>
                </a:xfrm>
                <a:prstGeom prst="rect">
                  <a:avLst/>
                </a:prstGeom>
              </p:spPr>
            </p:pic>
          </mc:Fallback>
        </mc:AlternateContent>
      </p:grpSp>
      <p:grpSp>
        <p:nvGrpSpPr>
          <p:cNvPr id="53" name="Group 52">
            <a:extLst>
              <a:ext uri="{FF2B5EF4-FFF2-40B4-BE49-F238E27FC236}">
                <a16:creationId xmlns:a16="http://schemas.microsoft.com/office/drawing/2014/main" id="{0BA3953B-C36E-6F2F-E7AC-25FBB1BE7375}"/>
              </a:ext>
            </a:extLst>
          </p:cNvPr>
          <p:cNvGrpSpPr/>
          <p:nvPr/>
        </p:nvGrpSpPr>
        <p:grpSpPr>
          <a:xfrm>
            <a:off x="448200" y="2301360"/>
            <a:ext cx="450720" cy="211680"/>
            <a:chOff x="448200" y="2301360"/>
            <a:chExt cx="450720" cy="211680"/>
          </a:xfrm>
        </p:grpSpPr>
        <mc:AlternateContent xmlns:mc="http://schemas.openxmlformats.org/markup-compatibility/2006" xmlns:p14="http://schemas.microsoft.com/office/powerpoint/2010/main">
          <mc:Choice Requires="p14">
            <p:contentPart p14:bwMode="auto" r:id="rId33">
              <p14:nvContentPartPr>
                <p14:cNvPr id="45" name="Ink 44">
                  <a:extLst>
                    <a:ext uri="{FF2B5EF4-FFF2-40B4-BE49-F238E27FC236}">
                      <a16:creationId xmlns:a16="http://schemas.microsoft.com/office/drawing/2014/main" id="{96935D1D-3FCD-6AF1-14F9-67D2A74241D4}"/>
                    </a:ext>
                  </a:extLst>
                </p14:cNvPr>
                <p14:cNvContentPartPr/>
                <p14:nvPr/>
              </p14:nvContentPartPr>
              <p14:xfrm>
                <a:off x="448200" y="2303880"/>
                <a:ext cx="20520" cy="197640"/>
              </p14:xfrm>
            </p:contentPart>
          </mc:Choice>
          <mc:Fallback xmlns="">
            <p:pic>
              <p:nvPicPr>
                <p:cNvPr id="45" name="Ink 44">
                  <a:extLst>
                    <a:ext uri="{FF2B5EF4-FFF2-40B4-BE49-F238E27FC236}">
                      <a16:creationId xmlns:a16="http://schemas.microsoft.com/office/drawing/2014/main" id="{96935D1D-3FCD-6AF1-14F9-67D2A74241D4}"/>
                    </a:ext>
                  </a:extLst>
                </p:cNvPr>
                <p:cNvPicPr/>
                <p:nvPr/>
              </p:nvPicPr>
              <p:blipFill>
                <a:blip r:embed="rId34"/>
                <a:stretch>
                  <a:fillRect/>
                </a:stretch>
              </p:blipFill>
              <p:spPr>
                <a:xfrm>
                  <a:off x="439560" y="2294880"/>
                  <a:ext cx="38160" cy="21528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46" name="Ink 45">
                  <a:extLst>
                    <a:ext uri="{FF2B5EF4-FFF2-40B4-BE49-F238E27FC236}">
                      <a16:creationId xmlns:a16="http://schemas.microsoft.com/office/drawing/2014/main" id="{DCF6ECBE-6E43-BDE1-4CD2-3A78EF00D3DE}"/>
                    </a:ext>
                  </a:extLst>
                </p14:cNvPr>
                <p14:cNvContentPartPr/>
                <p14:nvPr/>
              </p14:nvContentPartPr>
              <p14:xfrm>
                <a:off x="536040" y="2355360"/>
                <a:ext cx="75600" cy="99720"/>
              </p14:xfrm>
            </p:contentPart>
          </mc:Choice>
          <mc:Fallback xmlns="">
            <p:pic>
              <p:nvPicPr>
                <p:cNvPr id="46" name="Ink 45">
                  <a:extLst>
                    <a:ext uri="{FF2B5EF4-FFF2-40B4-BE49-F238E27FC236}">
                      <a16:creationId xmlns:a16="http://schemas.microsoft.com/office/drawing/2014/main" id="{DCF6ECBE-6E43-BDE1-4CD2-3A78EF00D3DE}"/>
                    </a:ext>
                  </a:extLst>
                </p:cNvPr>
                <p:cNvPicPr/>
                <p:nvPr/>
              </p:nvPicPr>
              <p:blipFill>
                <a:blip r:embed="rId36"/>
                <a:stretch>
                  <a:fillRect/>
                </a:stretch>
              </p:blipFill>
              <p:spPr>
                <a:xfrm>
                  <a:off x="527400" y="2346720"/>
                  <a:ext cx="93240" cy="11736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47" name="Ink 46">
                  <a:extLst>
                    <a:ext uri="{FF2B5EF4-FFF2-40B4-BE49-F238E27FC236}">
                      <a16:creationId xmlns:a16="http://schemas.microsoft.com/office/drawing/2014/main" id="{D58C8B11-D9EC-6D13-CF34-92AAA98FA40B}"/>
                    </a:ext>
                  </a:extLst>
                </p14:cNvPr>
                <p14:cNvContentPartPr/>
                <p14:nvPr/>
              </p14:nvContentPartPr>
              <p14:xfrm>
                <a:off x="630360" y="2447160"/>
                <a:ext cx="22320" cy="49320"/>
              </p14:xfrm>
            </p:contentPart>
          </mc:Choice>
          <mc:Fallback xmlns="">
            <p:pic>
              <p:nvPicPr>
                <p:cNvPr id="47" name="Ink 46">
                  <a:extLst>
                    <a:ext uri="{FF2B5EF4-FFF2-40B4-BE49-F238E27FC236}">
                      <a16:creationId xmlns:a16="http://schemas.microsoft.com/office/drawing/2014/main" id="{D58C8B11-D9EC-6D13-CF34-92AAA98FA40B}"/>
                    </a:ext>
                  </a:extLst>
                </p:cNvPr>
                <p:cNvPicPr/>
                <p:nvPr/>
              </p:nvPicPr>
              <p:blipFill>
                <a:blip r:embed="rId38"/>
                <a:stretch>
                  <a:fillRect/>
                </a:stretch>
              </p:blipFill>
              <p:spPr>
                <a:xfrm>
                  <a:off x="621720" y="2438160"/>
                  <a:ext cx="39960" cy="6696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49" name="Ink 48">
                  <a:extLst>
                    <a:ext uri="{FF2B5EF4-FFF2-40B4-BE49-F238E27FC236}">
                      <a16:creationId xmlns:a16="http://schemas.microsoft.com/office/drawing/2014/main" id="{C29BCBD5-62A6-9447-CF58-9B400DD6EC1E}"/>
                    </a:ext>
                  </a:extLst>
                </p14:cNvPr>
                <p14:cNvContentPartPr/>
                <p14:nvPr/>
              </p14:nvContentPartPr>
              <p14:xfrm>
                <a:off x="696960" y="2353560"/>
                <a:ext cx="87840" cy="124920"/>
              </p14:xfrm>
            </p:contentPart>
          </mc:Choice>
          <mc:Fallback xmlns="">
            <p:pic>
              <p:nvPicPr>
                <p:cNvPr id="49" name="Ink 48">
                  <a:extLst>
                    <a:ext uri="{FF2B5EF4-FFF2-40B4-BE49-F238E27FC236}">
                      <a16:creationId xmlns:a16="http://schemas.microsoft.com/office/drawing/2014/main" id="{C29BCBD5-62A6-9447-CF58-9B400DD6EC1E}"/>
                    </a:ext>
                  </a:extLst>
                </p:cNvPr>
                <p:cNvPicPr/>
                <p:nvPr/>
              </p:nvPicPr>
              <p:blipFill>
                <a:blip r:embed="rId40"/>
                <a:stretch>
                  <a:fillRect/>
                </a:stretch>
              </p:blipFill>
              <p:spPr>
                <a:xfrm>
                  <a:off x="687960" y="2344920"/>
                  <a:ext cx="105480" cy="14256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51" name="Ink 50">
                  <a:extLst>
                    <a:ext uri="{FF2B5EF4-FFF2-40B4-BE49-F238E27FC236}">
                      <a16:creationId xmlns:a16="http://schemas.microsoft.com/office/drawing/2014/main" id="{5946CDEC-1DB4-C8BA-47DF-75E4133BC42E}"/>
                    </a:ext>
                  </a:extLst>
                </p14:cNvPr>
                <p14:cNvContentPartPr/>
                <p14:nvPr/>
              </p14:nvContentPartPr>
              <p14:xfrm>
                <a:off x="784800" y="2301360"/>
                <a:ext cx="104760" cy="106200"/>
              </p14:xfrm>
            </p:contentPart>
          </mc:Choice>
          <mc:Fallback xmlns="">
            <p:pic>
              <p:nvPicPr>
                <p:cNvPr id="51" name="Ink 50">
                  <a:extLst>
                    <a:ext uri="{FF2B5EF4-FFF2-40B4-BE49-F238E27FC236}">
                      <a16:creationId xmlns:a16="http://schemas.microsoft.com/office/drawing/2014/main" id="{5946CDEC-1DB4-C8BA-47DF-75E4133BC42E}"/>
                    </a:ext>
                  </a:extLst>
                </p:cNvPr>
                <p:cNvPicPr/>
                <p:nvPr/>
              </p:nvPicPr>
              <p:blipFill>
                <a:blip r:embed="rId42"/>
                <a:stretch>
                  <a:fillRect/>
                </a:stretch>
              </p:blipFill>
              <p:spPr>
                <a:xfrm>
                  <a:off x="775800" y="2292360"/>
                  <a:ext cx="122400" cy="12384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52" name="Ink 51">
                  <a:extLst>
                    <a:ext uri="{FF2B5EF4-FFF2-40B4-BE49-F238E27FC236}">
                      <a16:creationId xmlns:a16="http://schemas.microsoft.com/office/drawing/2014/main" id="{9056FAF8-EB5A-20A1-BB8F-CCAF6D11DA93}"/>
                    </a:ext>
                  </a:extLst>
                </p14:cNvPr>
                <p14:cNvContentPartPr/>
                <p14:nvPr/>
              </p14:nvContentPartPr>
              <p14:xfrm>
                <a:off x="813240" y="2393520"/>
                <a:ext cx="85680" cy="119520"/>
              </p14:xfrm>
            </p:contentPart>
          </mc:Choice>
          <mc:Fallback xmlns="">
            <p:pic>
              <p:nvPicPr>
                <p:cNvPr id="52" name="Ink 51">
                  <a:extLst>
                    <a:ext uri="{FF2B5EF4-FFF2-40B4-BE49-F238E27FC236}">
                      <a16:creationId xmlns:a16="http://schemas.microsoft.com/office/drawing/2014/main" id="{9056FAF8-EB5A-20A1-BB8F-CCAF6D11DA93}"/>
                    </a:ext>
                  </a:extLst>
                </p:cNvPr>
                <p:cNvPicPr/>
                <p:nvPr/>
              </p:nvPicPr>
              <p:blipFill>
                <a:blip r:embed="rId44"/>
                <a:stretch>
                  <a:fillRect/>
                </a:stretch>
              </p:blipFill>
              <p:spPr>
                <a:xfrm>
                  <a:off x="804240" y="2384520"/>
                  <a:ext cx="103320" cy="137160"/>
                </a:xfrm>
                <a:prstGeom prst="rect">
                  <a:avLst/>
                </a:prstGeom>
              </p:spPr>
            </p:pic>
          </mc:Fallback>
        </mc:AlternateContent>
      </p:grpSp>
      <p:grpSp>
        <p:nvGrpSpPr>
          <p:cNvPr id="61" name="Group 60">
            <a:extLst>
              <a:ext uri="{FF2B5EF4-FFF2-40B4-BE49-F238E27FC236}">
                <a16:creationId xmlns:a16="http://schemas.microsoft.com/office/drawing/2014/main" id="{C2B4C0A9-F901-3083-96EC-BF1CC8777DAA}"/>
              </a:ext>
            </a:extLst>
          </p:cNvPr>
          <p:cNvGrpSpPr/>
          <p:nvPr/>
        </p:nvGrpSpPr>
        <p:grpSpPr>
          <a:xfrm>
            <a:off x="428760" y="1653000"/>
            <a:ext cx="474120" cy="230400"/>
            <a:chOff x="428760" y="1653000"/>
            <a:chExt cx="474120" cy="230400"/>
          </a:xfrm>
        </p:grpSpPr>
        <mc:AlternateContent xmlns:mc="http://schemas.openxmlformats.org/markup-compatibility/2006" xmlns:p14="http://schemas.microsoft.com/office/powerpoint/2010/main">
          <mc:Choice Requires="p14">
            <p:contentPart p14:bwMode="auto" r:id="rId45">
              <p14:nvContentPartPr>
                <p14:cNvPr id="54" name="Ink 53">
                  <a:extLst>
                    <a:ext uri="{FF2B5EF4-FFF2-40B4-BE49-F238E27FC236}">
                      <a16:creationId xmlns:a16="http://schemas.microsoft.com/office/drawing/2014/main" id="{80F719C0-D714-83BF-46A6-8C0002036E0E}"/>
                    </a:ext>
                  </a:extLst>
                </p14:cNvPr>
                <p14:cNvContentPartPr/>
                <p14:nvPr/>
              </p14:nvContentPartPr>
              <p14:xfrm>
                <a:off x="428760" y="1675680"/>
                <a:ext cx="14400" cy="187920"/>
              </p14:xfrm>
            </p:contentPart>
          </mc:Choice>
          <mc:Fallback xmlns="">
            <p:pic>
              <p:nvPicPr>
                <p:cNvPr id="54" name="Ink 53">
                  <a:extLst>
                    <a:ext uri="{FF2B5EF4-FFF2-40B4-BE49-F238E27FC236}">
                      <a16:creationId xmlns:a16="http://schemas.microsoft.com/office/drawing/2014/main" id="{80F719C0-D714-83BF-46A6-8C0002036E0E}"/>
                    </a:ext>
                  </a:extLst>
                </p:cNvPr>
                <p:cNvPicPr/>
                <p:nvPr/>
              </p:nvPicPr>
              <p:blipFill>
                <a:blip r:embed="rId46"/>
                <a:stretch>
                  <a:fillRect/>
                </a:stretch>
              </p:blipFill>
              <p:spPr>
                <a:xfrm>
                  <a:off x="419760" y="1667040"/>
                  <a:ext cx="32040" cy="20556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55" name="Ink 54">
                  <a:extLst>
                    <a:ext uri="{FF2B5EF4-FFF2-40B4-BE49-F238E27FC236}">
                      <a16:creationId xmlns:a16="http://schemas.microsoft.com/office/drawing/2014/main" id="{6B246832-CC6C-11CD-D67D-1FF588F605DF}"/>
                    </a:ext>
                  </a:extLst>
                </p14:cNvPr>
                <p14:cNvContentPartPr/>
                <p14:nvPr/>
              </p14:nvContentPartPr>
              <p14:xfrm>
                <a:off x="540360" y="1710960"/>
                <a:ext cx="60840" cy="104400"/>
              </p14:xfrm>
            </p:contentPart>
          </mc:Choice>
          <mc:Fallback xmlns="">
            <p:pic>
              <p:nvPicPr>
                <p:cNvPr id="55" name="Ink 54">
                  <a:extLst>
                    <a:ext uri="{FF2B5EF4-FFF2-40B4-BE49-F238E27FC236}">
                      <a16:creationId xmlns:a16="http://schemas.microsoft.com/office/drawing/2014/main" id="{6B246832-CC6C-11CD-D67D-1FF588F605DF}"/>
                    </a:ext>
                  </a:extLst>
                </p:cNvPr>
                <p:cNvPicPr/>
                <p:nvPr/>
              </p:nvPicPr>
              <p:blipFill>
                <a:blip r:embed="rId48"/>
                <a:stretch>
                  <a:fillRect/>
                </a:stretch>
              </p:blipFill>
              <p:spPr>
                <a:xfrm>
                  <a:off x="531720" y="1702320"/>
                  <a:ext cx="78480" cy="12204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56" name="Ink 55">
                  <a:extLst>
                    <a:ext uri="{FF2B5EF4-FFF2-40B4-BE49-F238E27FC236}">
                      <a16:creationId xmlns:a16="http://schemas.microsoft.com/office/drawing/2014/main" id="{DE98B737-4575-A3C2-E61A-8FC03601ACB8}"/>
                    </a:ext>
                  </a:extLst>
                </p14:cNvPr>
                <p14:cNvContentPartPr/>
                <p14:nvPr/>
              </p14:nvContentPartPr>
              <p14:xfrm>
                <a:off x="636840" y="1806720"/>
                <a:ext cx="20520" cy="50040"/>
              </p14:xfrm>
            </p:contentPart>
          </mc:Choice>
          <mc:Fallback xmlns="">
            <p:pic>
              <p:nvPicPr>
                <p:cNvPr id="56" name="Ink 55">
                  <a:extLst>
                    <a:ext uri="{FF2B5EF4-FFF2-40B4-BE49-F238E27FC236}">
                      <a16:creationId xmlns:a16="http://schemas.microsoft.com/office/drawing/2014/main" id="{DE98B737-4575-A3C2-E61A-8FC03601ACB8}"/>
                    </a:ext>
                  </a:extLst>
                </p:cNvPr>
                <p:cNvPicPr/>
                <p:nvPr/>
              </p:nvPicPr>
              <p:blipFill>
                <a:blip r:embed="rId50"/>
                <a:stretch>
                  <a:fillRect/>
                </a:stretch>
              </p:blipFill>
              <p:spPr>
                <a:xfrm>
                  <a:off x="627840" y="1798080"/>
                  <a:ext cx="38160" cy="6768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57" name="Ink 56">
                  <a:extLst>
                    <a:ext uri="{FF2B5EF4-FFF2-40B4-BE49-F238E27FC236}">
                      <a16:creationId xmlns:a16="http://schemas.microsoft.com/office/drawing/2014/main" id="{24F2B11B-17C2-D616-5DAD-8231AA095A05}"/>
                    </a:ext>
                  </a:extLst>
                </p14:cNvPr>
                <p14:cNvContentPartPr/>
                <p14:nvPr/>
              </p14:nvContentPartPr>
              <p14:xfrm>
                <a:off x="727560" y="1703760"/>
                <a:ext cx="64440" cy="117000"/>
              </p14:xfrm>
            </p:contentPart>
          </mc:Choice>
          <mc:Fallback xmlns="">
            <p:pic>
              <p:nvPicPr>
                <p:cNvPr id="57" name="Ink 56">
                  <a:extLst>
                    <a:ext uri="{FF2B5EF4-FFF2-40B4-BE49-F238E27FC236}">
                      <a16:creationId xmlns:a16="http://schemas.microsoft.com/office/drawing/2014/main" id="{24F2B11B-17C2-D616-5DAD-8231AA095A05}"/>
                    </a:ext>
                  </a:extLst>
                </p:cNvPr>
                <p:cNvPicPr/>
                <p:nvPr/>
              </p:nvPicPr>
              <p:blipFill>
                <a:blip r:embed="rId52"/>
                <a:stretch>
                  <a:fillRect/>
                </a:stretch>
              </p:blipFill>
              <p:spPr>
                <a:xfrm>
                  <a:off x="718920" y="1695120"/>
                  <a:ext cx="82080" cy="134640"/>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59" name="Ink 58">
                  <a:extLst>
                    <a:ext uri="{FF2B5EF4-FFF2-40B4-BE49-F238E27FC236}">
                      <a16:creationId xmlns:a16="http://schemas.microsoft.com/office/drawing/2014/main" id="{5F719DCC-D94C-72E0-17C3-73F748E6BB75}"/>
                    </a:ext>
                  </a:extLst>
                </p14:cNvPr>
                <p14:cNvContentPartPr/>
                <p14:nvPr/>
              </p14:nvContentPartPr>
              <p14:xfrm>
                <a:off x="819360" y="1653000"/>
                <a:ext cx="74880" cy="128880"/>
              </p14:xfrm>
            </p:contentPart>
          </mc:Choice>
          <mc:Fallback xmlns="">
            <p:pic>
              <p:nvPicPr>
                <p:cNvPr id="59" name="Ink 58">
                  <a:extLst>
                    <a:ext uri="{FF2B5EF4-FFF2-40B4-BE49-F238E27FC236}">
                      <a16:creationId xmlns:a16="http://schemas.microsoft.com/office/drawing/2014/main" id="{5F719DCC-D94C-72E0-17C3-73F748E6BB75}"/>
                    </a:ext>
                  </a:extLst>
                </p:cNvPr>
                <p:cNvPicPr/>
                <p:nvPr/>
              </p:nvPicPr>
              <p:blipFill>
                <a:blip r:embed="rId54"/>
                <a:stretch>
                  <a:fillRect/>
                </a:stretch>
              </p:blipFill>
              <p:spPr>
                <a:xfrm>
                  <a:off x="810360" y="1644000"/>
                  <a:ext cx="92520" cy="146520"/>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60" name="Ink 59">
                  <a:extLst>
                    <a:ext uri="{FF2B5EF4-FFF2-40B4-BE49-F238E27FC236}">
                      <a16:creationId xmlns:a16="http://schemas.microsoft.com/office/drawing/2014/main" id="{286F6952-B811-D240-E264-9963766AF4C4}"/>
                    </a:ext>
                  </a:extLst>
                </p14:cNvPr>
                <p14:cNvContentPartPr/>
                <p14:nvPr/>
              </p14:nvContentPartPr>
              <p14:xfrm>
                <a:off x="804960" y="1766040"/>
                <a:ext cx="97920" cy="117360"/>
              </p14:xfrm>
            </p:contentPart>
          </mc:Choice>
          <mc:Fallback xmlns="">
            <p:pic>
              <p:nvPicPr>
                <p:cNvPr id="60" name="Ink 59">
                  <a:extLst>
                    <a:ext uri="{FF2B5EF4-FFF2-40B4-BE49-F238E27FC236}">
                      <a16:creationId xmlns:a16="http://schemas.microsoft.com/office/drawing/2014/main" id="{286F6952-B811-D240-E264-9963766AF4C4}"/>
                    </a:ext>
                  </a:extLst>
                </p:cNvPr>
                <p:cNvPicPr/>
                <p:nvPr/>
              </p:nvPicPr>
              <p:blipFill>
                <a:blip r:embed="rId56"/>
                <a:stretch>
                  <a:fillRect/>
                </a:stretch>
              </p:blipFill>
              <p:spPr>
                <a:xfrm>
                  <a:off x="795960" y="1757040"/>
                  <a:ext cx="115560" cy="135000"/>
                </a:xfrm>
                <a:prstGeom prst="rect">
                  <a:avLst/>
                </a:prstGeom>
              </p:spPr>
            </p:pic>
          </mc:Fallback>
        </mc:AlternateContent>
      </p:grpSp>
      <p:grpSp>
        <p:nvGrpSpPr>
          <p:cNvPr id="71" name="Group 70">
            <a:extLst>
              <a:ext uri="{FF2B5EF4-FFF2-40B4-BE49-F238E27FC236}">
                <a16:creationId xmlns:a16="http://schemas.microsoft.com/office/drawing/2014/main" id="{1373C2B5-CE5A-3040-3A59-4645F42FBD49}"/>
              </a:ext>
            </a:extLst>
          </p:cNvPr>
          <p:cNvGrpSpPr/>
          <p:nvPr/>
        </p:nvGrpSpPr>
        <p:grpSpPr>
          <a:xfrm>
            <a:off x="450000" y="1092480"/>
            <a:ext cx="429840" cy="227880"/>
            <a:chOff x="450000" y="1092480"/>
            <a:chExt cx="429840" cy="227880"/>
          </a:xfrm>
        </p:grpSpPr>
        <mc:AlternateContent xmlns:mc="http://schemas.openxmlformats.org/markup-compatibility/2006" xmlns:p14="http://schemas.microsoft.com/office/powerpoint/2010/main">
          <mc:Choice Requires="p14">
            <p:contentPart p14:bwMode="auto" r:id="rId57">
              <p14:nvContentPartPr>
                <p14:cNvPr id="62" name="Ink 61">
                  <a:extLst>
                    <a:ext uri="{FF2B5EF4-FFF2-40B4-BE49-F238E27FC236}">
                      <a16:creationId xmlns:a16="http://schemas.microsoft.com/office/drawing/2014/main" id="{E947C526-0DEF-E4BB-507D-24BB5B0B0661}"/>
                    </a:ext>
                  </a:extLst>
                </p14:cNvPr>
                <p14:cNvContentPartPr/>
                <p14:nvPr/>
              </p14:nvContentPartPr>
              <p14:xfrm>
                <a:off x="450000" y="1092480"/>
                <a:ext cx="6120" cy="197640"/>
              </p14:xfrm>
            </p:contentPart>
          </mc:Choice>
          <mc:Fallback xmlns="">
            <p:pic>
              <p:nvPicPr>
                <p:cNvPr id="62" name="Ink 61">
                  <a:extLst>
                    <a:ext uri="{FF2B5EF4-FFF2-40B4-BE49-F238E27FC236}">
                      <a16:creationId xmlns:a16="http://schemas.microsoft.com/office/drawing/2014/main" id="{E947C526-0DEF-E4BB-507D-24BB5B0B0661}"/>
                    </a:ext>
                  </a:extLst>
                </p:cNvPr>
                <p:cNvPicPr/>
                <p:nvPr/>
              </p:nvPicPr>
              <p:blipFill>
                <a:blip r:embed="rId58"/>
                <a:stretch>
                  <a:fillRect/>
                </a:stretch>
              </p:blipFill>
              <p:spPr>
                <a:xfrm>
                  <a:off x="441360" y="1083840"/>
                  <a:ext cx="23760" cy="215280"/>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63" name="Ink 62">
                  <a:extLst>
                    <a:ext uri="{FF2B5EF4-FFF2-40B4-BE49-F238E27FC236}">
                      <a16:creationId xmlns:a16="http://schemas.microsoft.com/office/drawing/2014/main" id="{776B3DC9-5D42-98A8-3EF3-2245D1A31A70}"/>
                    </a:ext>
                  </a:extLst>
                </p14:cNvPr>
                <p14:cNvContentPartPr/>
                <p14:nvPr/>
              </p14:nvContentPartPr>
              <p14:xfrm>
                <a:off x="542880" y="1138560"/>
                <a:ext cx="48240" cy="117720"/>
              </p14:xfrm>
            </p:contentPart>
          </mc:Choice>
          <mc:Fallback xmlns="">
            <p:pic>
              <p:nvPicPr>
                <p:cNvPr id="63" name="Ink 62">
                  <a:extLst>
                    <a:ext uri="{FF2B5EF4-FFF2-40B4-BE49-F238E27FC236}">
                      <a16:creationId xmlns:a16="http://schemas.microsoft.com/office/drawing/2014/main" id="{776B3DC9-5D42-98A8-3EF3-2245D1A31A70}"/>
                    </a:ext>
                  </a:extLst>
                </p:cNvPr>
                <p:cNvPicPr/>
                <p:nvPr/>
              </p:nvPicPr>
              <p:blipFill>
                <a:blip r:embed="rId60"/>
                <a:stretch>
                  <a:fillRect/>
                </a:stretch>
              </p:blipFill>
              <p:spPr>
                <a:xfrm>
                  <a:off x="534240" y="1129560"/>
                  <a:ext cx="65880" cy="135360"/>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64" name="Ink 63">
                  <a:extLst>
                    <a:ext uri="{FF2B5EF4-FFF2-40B4-BE49-F238E27FC236}">
                      <a16:creationId xmlns:a16="http://schemas.microsoft.com/office/drawing/2014/main" id="{10073F93-CED8-D710-C58C-3977DFFA5F62}"/>
                    </a:ext>
                  </a:extLst>
                </p14:cNvPr>
                <p14:cNvContentPartPr/>
                <p14:nvPr/>
              </p14:nvContentPartPr>
              <p14:xfrm>
                <a:off x="614520" y="1270680"/>
                <a:ext cx="23400" cy="49680"/>
              </p14:xfrm>
            </p:contentPart>
          </mc:Choice>
          <mc:Fallback xmlns="">
            <p:pic>
              <p:nvPicPr>
                <p:cNvPr id="64" name="Ink 63">
                  <a:extLst>
                    <a:ext uri="{FF2B5EF4-FFF2-40B4-BE49-F238E27FC236}">
                      <a16:creationId xmlns:a16="http://schemas.microsoft.com/office/drawing/2014/main" id="{10073F93-CED8-D710-C58C-3977DFFA5F62}"/>
                    </a:ext>
                  </a:extLst>
                </p:cNvPr>
                <p:cNvPicPr/>
                <p:nvPr/>
              </p:nvPicPr>
              <p:blipFill>
                <a:blip r:embed="rId62"/>
                <a:stretch>
                  <a:fillRect/>
                </a:stretch>
              </p:blipFill>
              <p:spPr>
                <a:xfrm>
                  <a:off x="605520" y="1262040"/>
                  <a:ext cx="41040" cy="67320"/>
                </a:xfrm>
                <a:prstGeom prst="rect">
                  <a:avLst/>
                </a:prstGeom>
              </p:spPr>
            </p:pic>
          </mc:Fallback>
        </mc:AlternateContent>
        <mc:AlternateContent xmlns:mc="http://schemas.openxmlformats.org/markup-compatibility/2006" xmlns:p14="http://schemas.microsoft.com/office/powerpoint/2010/main">
          <mc:Choice Requires="p14">
            <p:contentPart p14:bwMode="auto" r:id="rId63">
              <p14:nvContentPartPr>
                <p14:cNvPr id="66" name="Ink 65">
                  <a:extLst>
                    <a:ext uri="{FF2B5EF4-FFF2-40B4-BE49-F238E27FC236}">
                      <a16:creationId xmlns:a16="http://schemas.microsoft.com/office/drawing/2014/main" id="{029272FA-591A-25B8-69CE-C5E94167FC70}"/>
                    </a:ext>
                  </a:extLst>
                </p14:cNvPr>
                <p14:cNvContentPartPr/>
                <p14:nvPr/>
              </p14:nvContentPartPr>
              <p14:xfrm>
                <a:off x="701280" y="1117680"/>
                <a:ext cx="60840" cy="95760"/>
              </p14:xfrm>
            </p:contentPart>
          </mc:Choice>
          <mc:Fallback xmlns="">
            <p:pic>
              <p:nvPicPr>
                <p:cNvPr id="66" name="Ink 65">
                  <a:extLst>
                    <a:ext uri="{FF2B5EF4-FFF2-40B4-BE49-F238E27FC236}">
                      <a16:creationId xmlns:a16="http://schemas.microsoft.com/office/drawing/2014/main" id="{029272FA-591A-25B8-69CE-C5E94167FC70}"/>
                    </a:ext>
                  </a:extLst>
                </p:cNvPr>
                <p:cNvPicPr/>
                <p:nvPr/>
              </p:nvPicPr>
              <p:blipFill>
                <a:blip r:embed="rId64"/>
                <a:stretch>
                  <a:fillRect/>
                </a:stretch>
              </p:blipFill>
              <p:spPr>
                <a:xfrm>
                  <a:off x="692640" y="1109040"/>
                  <a:ext cx="78480" cy="11340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67" name="Ink 66">
                  <a:extLst>
                    <a:ext uri="{FF2B5EF4-FFF2-40B4-BE49-F238E27FC236}">
                      <a16:creationId xmlns:a16="http://schemas.microsoft.com/office/drawing/2014/main" id="{5C8629E3-F90C-6799-88A1-0B795310E204}"/>
                    </a:ext>
                  </a:extLst>
                </p14:cNvPr>
                <p14:cNvContentPartPr/>
                <p14:nvPr/>
              </p14:nvContentPartPr>
              <p14:xfrm>
                <a:off x="747720" y="1180320"/>
                <a:ext cx="15840" cy="73440"/>
              </p14:xfrm>
            </p:contentPart>
          </mc:Choice>
          <mc:Fallback xmlns="">
            <p:pic>
              <p:nvPicPr>
                <p:cNvPr id="67" name="Ink 66">
                  <a:extLst>
                    <a:ext uri="{FF2B5EF4-FFF2-40B4-BE49-F238E27FC236}">
                      <a16:creationId xmlns:a16="http://schemas.microsoft.com/office/drawing/2014/main" id="{5C8629E3-F90C-6799-88A1-0B795310E204}"/>
                    </a:ext>
                  </a:extLst>
                </p:cNvPr>
                <p:cNvPicPr/>
                <p:nvPr/>
              </p:nvPicPr>
              <p:blipFill>
                <a:blip r:embed="rId66"/>
                <a:stretch>
                  <a:fillRect/>
                </a:stretch>
              </p:blipFill>
              <p:spPr>
                <a:xfrm>
                  <a:off x="739080" y="1171320"/>
                  <a:ext cx="33480" cy="91080"/>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69" name="Ink 68">
                  <a:extLst>
                    <a:ext uri="{FF2B5EF4-FFF2-40B4-BE49-F238E27FC236}">
                      <a16:creationId xmlns:a16="http://schemas.microsoft.com/office/drawing/2014/main" id="{BC7697AA-7997-DF6F-C444-52DC185F6ADB}"/>
                    </a:ext>
                  </a:extLst>
                </p14:cNvPr>
                <p14:cNvContentPartPr/>
                <p14:nvPr/>
              </p14:nvContentPartPr>
              <p14:xfrm>
                <a:off x="804600" y="1108320"/>
                <a:ext cx="61560" cy="92880"/>
              </p14:xfrm>
            </p:contentPart>
          </mc:Choice>
          <mc:Fallback xmlns="">
            <p:pic>
              <p:nvPicPr>
                <p:cNvPr id="69" name="Ink 68">
                  <a:extLst>
                    <a:ext uri="{FF2B5EF4-FFF2-40B4-BE49-F238E27FC236}">
                      <a16:creationId xmlns:a16="http://schemas.microsoft.com/office/drawing/2014/main" id="{BC7697AA-7997-DF6F-C444-52DC185F6ADB}"/>
                    </a:ext>
                  </a:extLst>
                </p:cNvPr>
                <p:cNvPicPr/>
                <p:nvPr/>
              </p:nvPicPr>
              <p:blipFill>
                <a:blip r:embed="rId68"/>
                <a:stretch>
                  <a:fillRect/>
                </a:stretch>
              </p:blipFill>
              <p:spPr>
                <a:xfrm>
                  <a:off x="795960" y="1099680"/>
                  <a:ext cx="79200" cy="110520"/>
                </a:xfrm>
                <a:prstGeom prst="rect">
                  <a:avLst/>
                </a:prstGeom>
              </p:spPr>
            </p:pic>
          </mc:Fallback>
        </mc:AlternateContent>
        <mc:AlternateContent xmlns:mc="http://schemas.openxmlformats.org/markup-compatibility/2006" xmlns:p14="http://schemas.microsoft.com/office/powerpoint/2010/main">
          <mc:Choice Requires="p14">
            <p:contentPart p14:bwMode="auto" r:id="rId69">
              <p14:nvContentPartPr>
                <p14:cNvPr id="70" name="Ink 69">
                  <a:extLst>
                    <a:ext uri="{FF2B5EF4-FFF2-40B4-BE49-F238E27FC236}">
                      <a16:creationId xmlns:a16="http://schemas.microsoft.com/office/drawing/2014/main" id="{6FB986B0-152F-3E22-0154-4F0832C90269}"/>
                    </a:ext>
                  </a:extLst>
                </p14:cNvPr>
                <p14:cNvContentPartPr/>
                <p14:nvPr/>
              </p14:nvContentPartPr>
              <p14:xfrm>
                <a:off x="775800" y="1196520"/>
                <a:ext cx="104040" cy="122760"/>
              </p14:xfrm>
            </p:contentPart>
          </mc:Choice>
          <mc:Fallback xmlns="">
            <p:pic>
              <p:nvPicPr>
                <p:cNvPr id="70" name="Ink 69">
                  <a:extLst>
                    <a:ext uri="{FF2B5EF4-FFF2-40B4-BE49-F238E27FC236}">
                      <a16:creationId xmlns:a16="http://schemas.microsoft.com/office/drawing/2014/main" id="{6FB986B0-152F-3E22-0154-4F0832C90269}"/>
                    </a:ext>
                  </a:extLst>
                </p:cNvPr>
                <p:cNvPicPr/>
                <p:nvPr/>
              </p:nvPicPr>
              <p:blipFill>
                <a:blip r:embed="rId70"/>
                <a:stretch>
                  <a:fillRect/>
                </a:stretch>
              </p:blipFill>
              <p:spPr>
                <a:xfrm>
                  <a:off x="767160" y="1187520"/>
                  <a:ext cx="121680" cy="140400"/>
                </a:xfrm>
                <a:prstGeom prst="rect">
                  <a:avLst/>
                </a:prstGeom>
              </p:spPr>
            </p:pic>
          </mc:Fallback>
        </mc:AlternateContent>
      </p:grpSp>
      <p:grpSp>
        <p:nvGrpSpPr>
          <p:cNvPr id="79" name="Group 78">
            <a:extLst>
              <a:ext uri="{FF2B5EF4-FFF2-40B4-BE49-F238E27FC236}">
                <a16:creationId xmlns:a16="http://schemas.microsoft.com/office/drawing/2014/main" id="{DF1F10E6-B877-31F9-65E3-098C5609D3D5}"/>
              </a:ext>
            </a:extLst>
          </p:cNvPr>
          <p:cNvGrpSpPr/>
          <p:nvPr/>
        </p:nvGrpSpPr>
        <p:grpSpPr>
          <a:xfrm>
            <a:off x="1703880" y="2194800"/>
            <a:ext cx="327960" cy="223200"/>
            <a:chOff x="1703880" y="2194800"/>
            <a:chExt cx="327960" cy="223200"/>
          </a:xfrm>
        </p:grpSpPr>
        <mc:AlternateContent xmlns:mc="http://schemas.openxmlformats.org/markup-compatibility/2006" xmlns:p14="http://schemas.microsoft.com/office/powerpoint/2010/main">
          <mc:Choice Requires="p14">
            <p:contentPart p14:bwMode="auto" r:id="rId71">
              <p14:nvContentPartPr>
                <p14:cNvPr id="72" name="Ink 71">
                  <a:extLst>
                    <a:ext uri="{FF2B5EF4-FFF2-40B4-BE49-F238E27FC236}">
                      <a16:creationId xmlns:a16="http://schemas.microsoft.com/office/drawing/2014/main" id="{5281188C-2778-39E8-96EC-6BAE0B3EB3DC}"/>
                    </a:ext>
                  </a:extLst>
                </p14:cNvPr>
                <p14:cNvContentPartPr/>
                <p14:nvPr/>
              </p14:nvContentPartPr>
              <p14:xfrm>
                <a:off x="1703880" y="2212440"/>
                <a:ext cx="15840" cy="187920"/>
              </p14:xfrm>
            </p:contentPart>
          </mc:Choice>
          <mc:Fallback xmlns="">
            <p:pic>
              <p:nvPicPr>
                <p:cNvPr id="72" name="Ink 71">
                  <a:extLst>
                    <a:ext uri="{FF2B5EF4-FFF2-40B4-BE49-F238E27FC236}">
                      <a16:creationId xmlns:a16="http://schemas.microsoft.com/office/drawing/2014/main" id="{5281188C-2778-39E8-96EC-6BAE0B3EB3DC}"/>
                    </a:ext>
                  </a:extLst>
                </p:cNvPr>
                <p:cNvPicPr/>
                <p:nvPr/>
              </p:nvPicPr>
              <p:blipFill>
                <a:blip r:embed="rId72"/>
                <a:stretch>
                  <a:fillRect/>
                </a:stretch>
              </p:blipFill>
              <p:spPr>
                <a:xfrm>
                  <a:off x="1695240" y="2203440"/>
                  <a:ext cx="33480" cy="205560"/>
                </a:xfrm>
                <a:prstGeom prst="rect">
                  <a:avLst/>
                </a:prstGeom>
              </p:spPr>
            </p:pic>
          </mc:Fallback>
        </mc:AlternateContent>
        <mc:AlternateContent xmlns:mc="http://schemas.openxmlformats.org/markup-compatibility/2006" xmlns:p14="http://schemas.microsoft.com/office/powerpoint/2010/main">
          <mc:Choice Requires="p14">
            <p:contentPart p14:bwMode="auto" r:id="rId73">
              <p14:nvContentPartPr>
                <p14:cNvPr id="73" name="Ink 72">
                  <a:extLst>
                    <a:ext uri="{FF2B5EF4-FFF2-40B4-BE49-F238E27FC236}">
                      <a16:creationId xmlns:a16="http://schemas.microsoft.com/office/drawing/2014/main" id="{AA2AD714-3AE4-2D4B-1B12-AF07F5432246}"/>
                    </a:ext>
                  </a:extLst>
                </p14:cNvPr>
                <p14:cNvContentPartPr/>
                <p14:nvPr/>
              </p14:nvContentPartPr>
              <p14:xfrm>
                <a:off x="1783440" y="2260680"/>
                <a:ext cx="9720" cy="86760"/>
              </p14:xfrm>
            </p:contentPart>
          </mc:Choice>
          <mc:Fallback xmlns="">
            <p:pic>
              <p:nvPicPr>
                <p:cNvPr id="73" name="Ink 72">
                  <a:extLst>
                    <a:ext uri="{FF2B5EF4-FFF2-40B4-BE49-F238E27FC236}">
                      <a16:creationId xmlns:a16="http://schemas.microsoft.com/office/drawing/2014/main" id="{AA2AD714-3AE4-2D4B-1B12-AF07F5432246}"/>
                    </a:ext>
                  </a:extLst>
                </p:cNvPr>
                <p:cNvPicPr/>
                <p:nvPr/>
              </p:nvPicPr>
              <p:blipFill>
                <a:blip r:embed="rId74"/>
                <a:stretch>
                  <a:fillRect/>
                </a:stretch>
              </p:blipFill>
              <p:spPr>
                <a:xfrm>
                  <a:off x="1774800" y="2251680"/>
                  <a:ext cx="27360" cy="104400"/>
                </a:xfrm>
                <a:prstGeom prst="rect">
                  <a:avLst/>
                </a:prstGeom>
              </p:spPr>
            </p:pic>
          </mc:Fallback>
        </mc:AlternateContent>
        <mc:AlternateContent xmlns:mc="http://schemas.openxmlformats.org/markup-compatibility/2006" xmlns:p14="http://schemas.microsoft.com/office/powerpoint/2010/main">
          <mc:Choice Requires="p14">
            <p:contentPart p14:bwMode="auto" r:id="rId75">
              <p14:nvContentPartPr>
                <p14:cNvPr id="74" name="Ink 73">
                  <a:extLst>
                    <a:ext uri="{FF2B5EF4-FFF2-40B4-BE49-F238E27FC236}">
                      <a16:creationId xmlns:a16="http://schemas.microsoft.com/office/drawing/2014/main" id="{A8A6B85B-74BF-B960-8C39-9C133A3C63ED}"/>
                    </a:ext>
                  </a:extLst>
                </p14:cNvPr>
                <p14:cNvContentPartPr/>
                <p14:nvPr/>
              </p14:nvContentPartPr>
              <p14:xfrm>
                <a:off x="1823760" y="2333040"/>
                <a:ext cx="28800" cy="61920"/>
              </p14:xfrm>
            </p:contentPart>
          </mc:Choice>
          <mc:Fallback xmlns="">
            <p:pic>
              <p:nvPicPr>
                <p:cNvPr id="74" name="Ink 73">
                  <a:extLst>
                    <a:ext uri="{FF2B5EF4-FFF2-40B4-BE49-F238E27FC236}">
                      <a16:creationId xmlns:a16="http://schemas.microsoft.com/office/drawing/2014/main" id="{A8A6B85B-74BF-B960-8C39-9C133A3C63ED}"/>
                    </a:ext>
                  </a:extLst>
                </p:cNvPr>
                <p:cNvPicPr/>
                <p:nvPr/>
              </p:nvPicPr>
              <p:blipFill>
                <a:blip r:embed="rId76"/>
                <a:stretch>
                  <a:fillRect/>
                </a:stretch>
              </p:blipFill>
              <p:spPr>
                <a:xfrm>
                  <a:off x="1815120" y="2324040"/>
                  <a:ext cx="46440" cy="79560"/>
                </a:xfrm>
                <a:prstGeom prst="rect">
                  <a:avLst/>
                </a:prstGeom>
              </p:spPr>
            </p:pic>
          </mc:Fallback>
        </mc:AlternateContent>
        <mc:AlternateContent xmlns:mc="http://schemas.openxmlformats.org/markup-compatibility/2006" xmlns:p14="http://schemas.microsoft.com/office/powerpoint/2010/main">
          <mc:Choice Requires="p14">
            <p:contentPart p14:bwMode="auto" r:id="rId77">
              <p14:nvContentPartPr>
                <p14:cNvPr id="76" name="Ink 75">
                  <a:extLst>
                    <a:ext uri="{FF2B5EF4-FFF2-40B4-BE49-F238E27FC236}">
                      <a16:creationId xmlns:a16="http://schemas.microsoft.com/office/drawing/2014/main" id="{AF225F4D-A273-04C1-086D-FE0696C02C79}"/>
                    </a:ext>
                  </a:extLst>
                </p14:cNvPr>
                <p14:cNvContentPartPr/>
                <p14:nvPr/>
              </p14:nvContentPartPr>
              <p14:xfrm>
                <a:off x="1900800" y="2252400"/>
                <a:ext cx="50400" cy="104040"/>
              </p14:xfrm>
            </p:contentPart>
          </mc:Choice>
          <mc:Fallback xmlns="">
            <p:pic>
              <p:nvPicPr>
                <p:cNvPr id="76" name="Ink 75">
                  <a:extLst>
                    <a:ext uri="{FF2B5EF4-FFF2-40B4-BE49-F238E27FC236}">
                      <a16:creationId xmlns:a16="http://schemas.microsoft.com/office/drawing/2014/main" id="{AF225F4D-A273-04C1-086D-FE0696C02C79}"/>
                    </a:ext>
                  </a:extLst>
                </p:cNvPr>
                <p:cNvPicPr/>
                <p:nvPr/>
              </p:nvPicPr>
              <p:blipFill>
                <a:blip r:embed="rId78"/>
                <a:stretch>
                  <a:fillRect/>
                </a:stretch>
              </p:blipFill>
              <p:spPr>
                <a:xfrm>
                  <a:off x="1892160" y="2243760"/>
                  <a:ext cx="68040" cy="121680"/>
                </a:xfrm>
                <a:prstGeom prst="rect">
                  <a:avLst/>
                </a:prstGeom>
              </p:spPr>
            </p:pic>
          </mc:Fallback>
        </mc:AlternateContent>
        <mc:AlternateContent xmlns:mc="http://schemas.openxmlformats.org/markup-compatibility/2006" xmlns:p14="http://schemas.microsoft.com/office/powerpoint/2010/main">
          <mc:Choice Requires="p14">
            <p:contentPart p14:bwMode="auto" r:id="rId79">
              <p14:nvContentPartPr>
                <p14:cNvPr id="77" name="Ink 76">
                  <a:extLst>
                    <a:ext uri="{FF2B5EF4-FFF2-40B4-BE49-F238E27FC236}">
                      <a16:creationId xmlns:a16="http://schemas.microsoft.com/office/drawing/2014/main" id="{BEEA7614-5D6A-8528-7A3F-E5DBC933EB0E}"/>
                    </a:ext>
                  </a:extLst>
                </p14:cNvPr>
                <p14:cNvContentPartPr/>
                <p14:nvPr/>
              </p14:nvContentPartPr>
              <p14:xfrm>
                <a:off x="1961640" y="2194800"/>
                <a:ext cx="60840" cy="105840"/>
              </p14:xfrm>
            </p:contentPart>
          </mc:Choice>
          <mc:Fallback xmlns="">
            <p:pic>
              <p:nvPicPr>
                <p:cNvPr id="77" name="Ink 76">
                  <a:extLst>
                    <a:ext uri="{FF2B5EF4-FFF2-40B4-BE49-F238E27FC236}">
                      <a16:creationId xmlns:a16="http://schemas.microsoft.com/office/drawing/2014/main" id="{BEEA7614-5D6A-8528-7A3F-E5DBC933EB0E}"/>
                    </a:ext>
                  </a:extLst>
                </p:cNvPr>
                <p:cNvPicPr/>
                <p:nvPr/>
              </p:nvPicPr>
              <p:blipFill>
                <a:blip r:embed="rId80"/>
                <a:stretch>
                  <a:fillRect/>
                </a:stretch>
              </p:blipFill>
              <p:spPr>
                <a:xfrm>
                  <a:off x="1952640" y="2185800"/>
                  <a:ext cx="78480" cy="123480"/>
                </a:xfrm>
                <a:prstGeom prst="rect">
                  <a:avLst/>
                </a:prstGeom>
              </p:spPr>
            </p:pic>
          </mc:Fallback>
        </mc:AlternateContent>
        <mc:AlternateContent xmlns:mc="http://schemas.openxmlformats.org/markup-compatibility/2006" xmlns:p14="http://schemas.microsoft.com/office/powerpoint/2010/main">
          <mc:Choice Requires="p14">
            <p:contentPart p14:bwMode="auto" r:id="rId81">
              <p14:nvContentPartPr>
                <p14:cNvPr id="78" name="Ink 77">
                  <a:extLst>
                    <a:ext uri="{FF2B5EF4-FFF2-40B4-BE49-F238E27FC236}">
                      <a16:creationId xmlns:a16="http://schemas.microsoft.com/office/drawing/2014/main" id="{CE6DCD3B-DFCA-4D14-46A8-087BB5472A8B}"/>
                    </a:ext>
                  </a:extLst>
                </p14:cNvPr>
                <p14:cNvContentPartPr/>
                <p14:nvPr/>
              </p14:nvContentPartPr>
              <p14:xfrm>
                <a:off x="1950480" y="2304960"/>
                <a:ext cx="81360" cy="113040"/>
              </p14:xfrm>
            </p:contentPart>
          </mc:Choice>
          <mc:Fallback xmlns="">
            <p:pic>
              <p:nvPicPr>
                <p:cNvPr id="78" name="Ink 77">
                  <a:extLst>
                    <a:ext uri="{FF2B5EF4-FFF2-40B4-BE49-F238E27FC236}">
                      <a16:creationId xmlns:a16="http://schemas.microsoft.com/office/drawing/2014/main" id="{CE6DCD3B-DFCA-4D14-46A8-087BB5472A8B}"/>
                    </a:ext>
                  </a:extLst>
                </p:cNvPr>
                <p:cNvPicPr/>
                <p:nvPr/>
              </p:nvPicPr>
              <p:blipFill>
                <a:blip r:embed="rId82"/>
                <a:stretch>
                  <a:fillRect/>
                </a:stretch>
              </p:blipFill>
              <p:spPr>
                <a:xfrm>
                  <a:off x="1941480" y="2295960"/>
                  <a:ext cx="99000" cy="130680"/>
                </a:xfrm>
                <a:prstGeom prst="rect">
                  <a:avLst/>
                </a:prstGeom>
              </p:spPr>
            </p:pic>
          </mc:Fallback>
        </mc:AlternateContent>
      </p:grpSp>
      <p:grpSp>
        <p:nvGrpSpPr>
          <p:cNvPr id="86" name="Group 85">
            <a:extLst>
              <a:ext uri="{FF2B5EF4-FFF2-40B4-BE49-F238E27FC236}">
                <a16:creationId xmlns:a16="http://schemas.microsoft.com/office/drawing/2014/main" id="{7F7F1FAE-EA40-E705-68EF-D6769B80EBEA}"/>
              </a:ext>
            </a:extLst>
          </p:cNvPr>
          <p:cNvGrpSpPr/>
          <p:nvPr/>
        </p:nvGrpSpPr>
        <p:grpSpPr>
          <a:xfrm>
            <a:off x="1662120" y="1549680"/>
            <a:ext cx="361440" cy="209880"/>
            <a:chOff x="1662120" y="1549680"/>
            <a:chExt cx="361440" cy="209880"/>
          </a:xfrm>
        </p:grpSpPr>
        <mc:AlternateContent xmlns:mc="http://schemas.openxmlformats.org/markup-compatibility/2006" xmlns:p14="http://schemas.microsoft.com/office/powerpoint/2010/main">
          <mc:Choice Requires="p14">
            <p:contentPart p14:bwMode="auto" r:id="rId83">
              <p14:nvContentPartPr>
                <p14:cNvPr id="80" name="Ink 79">
                  <a:extLst>
                    <a:ext uri="{FF2B5EF4-FFF2-40B4-BE49-F238E27FC236}">
                      <a16:creationId xmlns:a16="http://schemas.microsoft.com/office/drawing/2014/main" id="{AC77E860-A0EE-328C-6F79-6757E2A11929}"/>
                    </a:ext>
                  </a:extLst>
                </p14:cNvPr>
                <p14:cNvContentPartPr/>
                <p14:nvPr/>
              </p14:nvContentPartPr>
              <p14:xfrm>
                <a:off x="1662120" y="1597200"/>
                <a:ext cx="5040" cy="126720"/>
              </p14:xfrm>
            </p:contentPart>
          </mc:Choice>
          <mc:Fallback xmlns="">
            <p:pic>
              <p:nvPicPr>
                <p:cNvPr id="80" name="Ink 79">
                  <a:extLst>
                    <a:ext uri="{FF2B5EF4-FFF2-40B4-BE49-F238E27FC236}">
                      <a16:creationId xmlns:a16="http://schemas.microsoft.com/office/drawing/2014/main" id="{AC77E860-A0EE-328C-6F79-6757E2A11929}"/>
                    </a:ext>
                  </a:extLst>
                </p:cNvPr>
                <p:cNvPicPr/>
                <p:nvPr/>
              </p:nvPicPr>
              <p:blipFill>
                <a:blip r:embed="rId84"/>
                <a:stretch>
                  <a:fillRect/>
                </a:stretch>
              </p:blipFill>
              <p:spPr>
                <a:xfrm>
                  <a:off x="1653120" y="1588200"/>
                  <a:ext cx="22680" cy="144360"/>
                </a:xfrm>
                <a:prstGeom prst="rect">
                  <a:avLst/>
                </a:prstGeom>
              </p:spPr>
            </p:pic>
          </mc:Fallback>
        </mc:AlternateContent>
        <mc:AlternateContent xmlns:mc="http://schemas.openxmlformats.org/markup-compatibility/2006" xmlns:p14="http://schemas.microsoft.com/office/powerpoint/2010/main">
          <mc:Choice Requires="p14">
            <p:contentPart p14:bwMode="auto" r:id="rId85">
              <p14:nvContentPartPr>
                <p14:cNvPr id="81" name="Ink 80">
                  <a:extLst>
                    <a:ext uri="{FF2B5EF4-FFF2-40B4-BE49-F238E27FC236}">
                      <a16:creationId xmlns:a16="http://schemas.microsoft.com/office/drawing/2014/main" id="{F0E1B450-8ACB-017C-AB21-6FEF049FDAAB}"/>
                    </a:ext>
                  </a:extLst>
                </p14:cNvPr>
                <p14:cNvContentPartPr/>
                <p14:nvPr/>
              </p14:nvContentPartPr>
              <p14:xfrm>
                <a:off x="1746000" y="1620240"/>
                <a:ext cx="5040" cy="93960"/>
              </p14:xfrm>
            </p:contentPart>
          </mc:Choice>
          <mc:Fallback xmlns="">
            <p:pic>
              <p:nvPicPr>
                <p:cNvPr id="81" name="Ink 80">
                  <a:extLst>
                    <a:ext uri="{FF2B5EF4-FFF2-40B4-BE49-F238E27FC236}">
                      <a16:creationId xmlns:a16="http://schemas.microsoft.com/office/drawing/2014/main" id="{F0E1B450-8ACB-017C-AB21-6FEF049FDAAB}"/>
                    </a:ext>
                  </a:extLst>
                </p:cNvPr>
                <p:cNvPicPr/>
                <p:nvPr/>
              </p:nvPicPr>
              <p:blipFill>
                <a:blip r:embed="rId86"/>
                <a:stretch>
                  <a:fillRect/>
                </a:stretch>
              </p:blipFill>
              <p:spPr>
                <a:xfrm>
                  <a:off x="1737000" y="1611600"/>
                  <a:ext cx="22680" cy="111600"/>
                </a:xfrm>
                <a:prstGeom prst="rect">
                  <a:avLst/>
                </a:prstGeom>
              </p:spPr>
            </p:pic>
          </mc:Fallback>
        </mc:AlternateContent>
        <mc:AlternateContent xmlns:mc="http://schemas.openxmlformats.org/markup-compatibility/2006" xmlns:p14="http://schemas.microsoft.com/office/powerpoint/2010/main">
          <mc:Choice Requires="p14">
            <p:contentPart p14:bwMode="auto" r:id="rId87">
              <p14:nvContentPartPr>
                <p14:cNvPr id="82" name="Ink 81">
                  <a:extLst>
                    <a:ext uri="{FF2B5EF4-FFF2-40B4-BE49-F238E27FC236}">
                      <a16:creationId xmlns:a16="http://schemas.microsoft.com/office/drawing/2014/main" id="{9C471949-0119-94CD-F21A-725ACA855D57}"/>
                    </a:ext>
                  </a:extLst>
                </p14:cNvPr>
                <p14:cNvContentPartPr/>
                <p14:nvPr/>
              </p14:nvContentPartPr>
              <p14:xfrm>
                <a:off x="1793160" y="1685760"/>
                <a:ext cx="23760" cy="63000"/>
              </p14:xfrm>
            </p:contentPart>
          </mc:Choice>
          <mc:Fallback xmlns="">
            <p:pic>
              <p:nvPicPr>
                <p:cNvPr id="82" name="Ink 81">
                  <a:extLst>
                    <a:ext uri="{FF2B5EF4-FFF2-40B4-BE49-F238E27FC236}">
                      <a16:creationId xmlns:a16="http://schemas.microsoft.com/office/drawing/2014/main" id="{9C471949-0119-94CD-F21A-725ACA855D57}"/>
                    </a:ext>
                  </a:extLst>
                </p:cNvPr>
                <p:cNvPicPr/>
                <p:nvPr/>
              </p:nvPicPr>
              <p:blipFill>
                <a:blip r:embed="rId88"/>
                <a:stretch>
                  <a:fillRect/>
                </a:stretch>
              </p:blipFill>
              <p:spPr>
                <a:xfrm>
                  <a:off x="1784520" y="1676760"/>
                  <a:ext cx="41400" cy="80640"/>
                </a:xfrm>
                <a:prstGeom prst="rect">
                  <a:avLst/>
                </a:prstGeom>
              </p:spPr>
            </p:pic>
          </mc:Fallback>
        </mc:AlternateContent>
        <mc:AlternateContent xmlns:mc="http://schemas.openxmlformats.org/markup-compatibility/2006" xmlns:p14="http://schemas.microsoft.com/office/powerpoint/2010/main">
          <mc:Choice Requires="p14">
            <p:contentPart p14:bwMode="auto" r:id="rId89">
              <p14:nvContentPartPr>
                <p14:cNvPr id="83" name="Ink 82">
                  <a:extLst>
                    <a:ext uri="{FF2B5EF4-FFF2-40B4-BE49-F238E27FC236}">
                      <a16:creationId xmlns:a16="http://schemas.microsoft.com/office/drawing/2014/main" id="{0F1A319B-A243-42D9-7ACA-6B03D87C04E2}"/>
                    </a:ext>
                  </a:extLst>
                </p14:cNvPr>
                <p14:cNvContentPartPr/>
                <p14:nvPr/>
              </p14:nvContentPartPr>
              <p14:xfrm>
                <a:off x="1868040" y="1598640"/>
                <a:ext cx="55080" cy="124560"/>
              </p14:xfrm>
            </p:contentPart>
          </mc:Choice>
          <mc:Fallback xmlns="">
            <p:pic>
              <p:nvPicPr>
                <p:cNvPr id="83" name="Ink 82">
                  <a:extLst>
                    <a:ext uri="{FF2B5EF4-FFF2-40B4-BE49-F238E27FC236}">
                      <a16:creationId xmlns:a16="http://schemas.microsoft.com/office/drawing/2014/main" id="{0F1A319B-A243-42D9-7ACA-6B03D87C04E2}"/>
                    </a:ext>
                  </a:extLst>
                </p:cNvPr>
                <p:cNvPicPr/>
                <p:nvPr/>
              </p:nvPicPr>
              <p:blipFill>
                <a:blip r:embed="rId90"/>
                <a:stretch>
                  <a:fillRect/>
                </a:stretch>
              </p:blipFill>
              <p:spPr>
                <a:xfrm>
                  <a:off x="1859040" y="1590000"/>
                  <a:ext cx="72720" cy="142200"/>
                </a:xfrm>
                <a:prstGeom prst="rect">
                  <a:avLst/>
                </a:prstGeom>
              </p:spPr>
            </p:pic>
          </mc:Fallback>
        </mc:AlternateContent>
        <mc:AlternateContent xmlns:mc="http://schemas.openxmlformats.org/markup-compatibility/2006" xmlns:p14="http://schemas.microsoft.com/office/powerpoint/2010/main">
          <mc:Choice Requires="p14">
            <p:contentPart p14:bwMode="auto" r:id="rId91">
              <p14:nvContentPartPr>
                <p14:cNvPr id="84" name="Ink 83">
                  <a:extLst>
                    <a:ext uri="{FF2B5EF4-FFF2-40B4-BE49-F238E27FC236}">
                      <a16:creationId xmlns:a16="http://schemas.microsoft.com/office/drawing/2014/main" id="{6921BB83-C158-B98F-5662-454B860EA9EB}"/>
                    </a:ext>
                  </a:extLst>
                </p14:cNvPr>
                <p14:cNvContentPartPr/>
                <p14:nvPr/>
              </p14:nvContentPartPr>
              <p14:xfrm>
                <a:off x="1940760" y="1549680"/>
                <a:ext cx="64080" cy="86760"/>
              </p14:xfrm>
            </p:contentPart>
          </mc:Choice>
          <mc:Fallback xmlns="">
            <p:pic>
              <p:nvPicPr>
                <p:cNvPr id="84" name="Ink 83">
                  <a:extLst>
                    <a:ext uri="{FF2B5EF4-FFF2-40B4-BE49-F238E27FC236}">
                      <a16:creationId xmlns:a16="http://schemas.microsoft.com/office/drawing/2014/main" id="{6921BB83-C158-B98F-5662-454B860EA9EB}"/>
                    </a:ext>
                  </a:extLst>
                </p:cNvPr>
                <p:cNvPicPr/>
                <p:nvPr/>
              </p:nvPicPr>
              <p:blipFill>
                <a:blip r:embed="rId92"/>
                <a:stretch>
                  <a:fillRect/>
                </a:stretch>
              </p:blipFill>
              <p:spPr>
                <a:xfrm>
                  <a:off x="1932120" y="1540680"/>
                  <a:ext cx="81720" cy="104400"/>
                </a:xfrm>
                <a:prstGeom prst="rect">
                  <a:avLst/>
                </a:prstGeom>
              </p:spPr>
            </p:pic>
          </mc:Fallback>
        </mc:AlternateContent>
        <mc:AlternateContent xmlns:mc="http://schemas.openxmlformats.org/markup-compatibility/2006" xmlns:p14="http://schemas.microsoft.com/office/powerpoint/2010/main">
          <mc:Choice Requires="p14">
            <p:contentPart p14:bwMode="auto" r:id="rId93">
              <p14:nvContentPartPr>
                <p14:cNvPr id="85" name="Ink 84">
                  <a:extLst>
                    <a:ext uri="{FF2B5EF4-FFF2-40B4-BE49-F238E27FC236}">
                      <a16:creationId xmlns:a16="http://schemas.microsoft.com/office/drawing/2014/main" id="{8E31D54F-F001-E50C-378F-8058F3DE6942}"/>
                    </a:ext>
                  </a:extLst>
                </p14:cNvPr>
                <p14:cNvContentPartPr/>
                <p14:nvPr/>
              </p14:nvContentPartPr>
              <p14:xfrm>
                <a:off x="1941120" y="1626720"/>
                <a:ext cx="82440" cy="132840"/>
              </p14:xfrm>
            </p:contentPart>
          </mc:Choice>
          <mc:Fallback xmlns="">
            <p:pic>
              <p:nvPicPr>
                <p:cNvPr id="85" name="Ink 84">
                  <a:extLst>
                    <a:ext uri="{FF2B5EF4-FFF2-40B4-BE49-F238E27FC236}">
                      <a16:creationId xmlns:a16="http://schemas.microsoft.com/office/drawing/2014/main" id="{8E31D54F-F001-E50C-378F-8058F3DE6942}"/>
                    </a:ext>
                  </a:extLst>
                </p:cNvPr>
                <p:cNvPicPr/>
                <p:nvPr/>
              </p:nvPicPr>
              <p:blipFill>
                <a:blip r:embed="rId94"/>
                <a:stretch>
                  <a:fillRect/>
                </a:stretch>
              </p:blipFill>
              <p:spPr>
                <a:xfrm>
                  <a:off x="1932120" y="1618080"/>
                  <a:ext cx="100080" cy="150480"/>
                </a:xfrm>
                <a:prstGeom prst="rect">
                  <a:avLst/>
                </a:prstGeom>
              </p:spPr>
            </p:pic>
          </mc:Fallback>
        </mc:AlternateContent>
      </p:grpSp>
      <p:grpSp>
        <p:nvGrpSpPr>
          <p:cNvPr id="96" name="Group 95">
            <a:extLst>
              <a:ext uri="{FF2B5EF4-FFF2-40B4-BE49-F238E27FC236}">
                <a16:creationId xmlns:a16="http://schemas.microsoft.com/office/drawing/2014/main" id="{01D4A363-89F7-5D70-CC9B-D0C690158A0C}"/>
              </a:ext>
            </a:extLst>
          </p:cNvPr>
          <p:cNvGrpSpPr/>
          <p:nvPr/>
        </p:nvGrpSpPr>
        <p:grpSpPr>
          <a:xfrm>
            <a:off x="1556280" y="956400"/>
            <a:ext cx="383400" cy="224640"/>
            <a:chOff x="1556280" y="956400"/>
            <a:chExt cx="383400" cy="224640"/>
          </a:xfrm>
        </p:grpSpPr>
        <mc:AlternateContent xmlns:mc="http://schemas.openxmlformats.org/markup-compatibility/2006" xmlns:p14="http://schemas.microsoft.com/office/powerpoint/2010/main">
          <mc:Choice Requires="p14">
            <p:contentPart p14:bwMode="auto" r:id="rId95">
              <p14:nvContentPartPr>
                <p14:cNvPr id="87" name="Ink 86">
                  <a:extLst>
                    <a:ext uri="{FF2B5EF4-FFF2-40B4-BE49-F238E27FC236}">
                      <a16:creationId xmlns:a16="http://schemas.microsoft.com/office/drawing/2014/main" id="{5FB00ECF-FB5C-ECAB-5350-072277D663B7}"/>
                    </a:ext>
                  </a:extLst>
                </p14:cNvPr>
                <p14:cNvContentPartPr/>
                <p14:nvPr/>
              </p14:nvContentPartPr>
              <p14:xfrm>
                <a:off x="1617840" y="1019040"/>
                <a:ext cx="11160" cy="130680"/>
              </p14:xfrm>
            </p:contentPart>
          </mc:Choice>
          <mc:Fallback xmlns="">
            <p:pic>
              <p:nvPicPr>
                <p:cNvPr id="87" name="Ink 86">
                  <a:extLst>
                    <a:ext uri="{FF2B5EF4-FFF2-40B4-BE49-F238E27FC236}">
                      <a16:creationId xmlns:a16="http://schemas.microsoft.com/office/drawing/2014/main" id="{5FB00ECF-FB5C-ECAB-5350-072277D663B7}"/>
                    </a:ext>
                  </a:extLst>
                </p:cNvPr>
                <p:cNvPicPr/>
                <p:nvPr/>
              </p:nvPicPr>
              <p:blipFill>
                <a:blip r:embed="rId96"/>
                <a:stretch>
                  <a:fillRect/>
                </a:stretch>
              </p:blipFill>
              <p:spPr>
                <a:xfrm>
                  <a:off x="1608840" y="1010040"/>
                  <a:ext cx="28800" cy="148320"/>
                </a:xfrm>
                <a:prstGeom prst="rect">
                  <a:avLst/>
                </a:prstGeom>
              </p:spPr>
            </p:pic>
          </mc:Fallback>
        </mc:AlternateContent>
        <mc:AlternateContent xmlns:mc="http://schemas.openxmlformats.org/markup-compatibility/2006" xmlns:p14="http://schemas.microsoft.com/office/powerpoint/2010/main">
          <mc:Choice Requires="p14">
            <p:contentPart p14:bwMode="auto" r:id="rId97">
              <p14:nvContentPartPr>
                <p14:cNvPr id="88" name="Ink 87">
                  <a:extLst>
                    <a:ext uri="{FF2B5EF4-FFF2-40B4-BE49-F238E27FC236}">
                      <a16:creationId xmlns:a16="http://schemas.microsoft.com/office/drawing/2014/main" id="{59269967-B80B-1E90-F8CB-1E966A124CB1}"/>
                    </a:ext>
                  </a:extLst>
                </p14:cNvPr>
                <p14:cNvContentPartPr/>
                <p14:nvPr/>
              </p14:nvContentPartPr>
              <p14:xfrm>
                <a:off x="1703880" y="1114080"/>
                <a:ext cx="19800" cy="66960"/>
              </p14:xfrm>
            </p:contentPart>
          </mc:Choice>
          <mc:Fallback xmlns="">
            <p:pic>
              <p:nvPicPr>
                <p:cNvPr id="88" name="Ink 87">
                  <a:extLst>
                    <a:ext uri="{FF2B5EF4-FFF2-40B4-BE49-F238E27FC236}">
                      <a16:creationId xmlns:a16="http://schemas.microsoft.com/office/drawing/2014/main" id="{59269967-B80B-1E90-F8CB-1E966A124CB1}"/>
                    </a:ext>
                  </a:extLst>
                </p:cNvPr>
                <p:cNvPicPr/>
                <p:nvPr/>
              </p:nvPicPr>
              <p:blipFill>
                <a:blip r:embed="rId98"/>
                <a:stretch>
                  <a:fillRect/>
                </a:stretch>
              </p:blipFill>
              <p:spPr>
                <a:xfrm>
                  <a:off x="1694880" y="1105440"/>
                  <a:ext cx="37440" cy="84600"/>
                </a:xfrm>
                <a:prstGeom prst="rect">
                  <a:avLst/>
                </a:prstGeom>
              </p:spPr>
            </p:pic>
          </mc:Fallback>
        </mc:AlternateContent>
        <mc:AlternateContent xmlns:mc="http://schemas.openxmlformats.org/markup-compatibility/2006" xmlns:p14="http://schemas.microsoft.com/office/powerpoint/2010/main">
          <mc:Choice Requires="p14">
            <p:contentPart p14:bwMode="auto" r:id="rId99">
              <p14:nvContentPartPr>
                <p14:cNvPr id="90" name="Ink 89">
                  <a:extLst>
                    <a:ext uri="{FF2B5EF4-FFF2-40B4-BE49-F238E27FC236}">
                      <a16:creationId xmlns:a16="http://schemas.microsoft.com/office/drawing/2014/main" id="{B8EE0B4E-443E-7FEC-A3F3-7F959A376D1A}"/>
                    </a:ext>
                  </a:extLst>
                </p14:cNvPr>
                <p14:cNvContentPartPr/>
                <p14:nvPr/>
              </p14:nvContentPartPr>
              <p14:xfrm>
                <a:off x="1799280" y="994200"/>
                <a:ext cx="67680" cy="104400"/>
              </p14:xfrm>
            </p:contentPart>
          </mc:Choice>
          <mc:Fallback xmlns="">
            <p:pic>
              <p:nvPicPr>
                <p:cNvPr id="90" name="Ink 89">
                  <a:extLst>
                    <a:ext uri="{FF2B5EF4-FFF2-40B4-BE49-F238E27FC236}">
                      <a16:creationId xmlns:a16="http://schemas.microsoft.com/office/drawing/2014/main" id="{B8EE0B4E-443E-7FEC-A3F3-7F959A376D1A}"/>
                    </a:ext>
                  </a:extLst>
                </p:cNvPr>
                <p:cNvPicPr/>
                <p:nvPr/>
              </p:nvPicPr>
              <p:blipFill>
                <a:blip r:embed="rId100"/>
                <a:stretch>
                  <a:fillRect/>
                </a:stretch>
              </p:blipFill>
              <p:spPr>
                <a:xfrm>
                  <a:off x="1790280" y="985560"/>
                  <a:ext cx="85320" cy="122040"/>
                </a:xfrm>
                <a:prstGeom prst="rect">
                  <a:avLst/>
                </a:prstGeom>
              </p:spPr>
            </p:pic>
          </mc:Fallback>
        </mc:AlternateContent>
        <mc:AlternateContent xmlns:mc="http://schemas.openxmlformats.org/markup-compatibility/2006" xmlns:p14="http://schemas.microsoft.com/office/powerpoint/2010/main">
          <mc:Choice Requires="p14">
            <p:contentPart p14:bwMode="auto" r:id="rId101">
              <p14:nvContentPartPr>
                <p14:cNvPr id="91" name="Ink 90">
                  <a:extLst>
                    <a:ext uri="{FF2B5EF4-FFF2-40B4-BE49-F238E27FC236}">
                      <a16:creationId xmlns:a16="http://schemas.microsoft.com/office/drawing/2014/main" id="{F8255ED9-F933-F47E-3035-A40C03EA7DA0}"/>
                    </a:ext>
                  </a:extLst>
                </p14:cNvPr>
                <p14:cNvContentPartPr/>
                <p14:nvPr/>
              </p14:nvContentPartPr>
              <p14:xfrm>
                <a:off x="1862280" y="1056120"/>
                <a:ext cx="9000" cy="73080"/>
              </p14:xfrm>
            </p:contentPart>
          </mc:Choice>
          <mc:Fallback xmlns="">
            <p:pic>
              <p:nvPicPr>
                <p:cNvPr id="91" name="Ink 90">
                  <a:extLst>
                    <a:ext uri="{FF2B5EF4-FFF2-40B4-BE49-F238E27FC236}">
                      <a16:creationId xmlns:a16="http://schemas.microsoft.com/office/drawing/2014/main" id="{F8255ED9-F933-F47E-3035-A40C03EA7DA0}"/>
                    </a:ext>
                  </a:extLst>
                </p:cNvPr>
                <p:cNvPicPr/>
                <p:nvPr/>
              </p:nvPicPr>
              <p:blipFill>
                <a:blip r:embed="rId102"/>
                <a:stretch>
                  <a:fillRect/>
                </a:stretch>
              </p:blipFill>
              <p:spPr>
                <a:xfrm>
                  <a:off x="1853640" y="1047480"/>
                  <a:ext cx="26640" cy="90720"/>
                </a:xfrm>
                <a:prstGeom prst="rect">
                  <a:avLst/>
                </a:prstGeom>
              </p:spPr>
            </p:pic>
          </mc:Fallback>
        </mc:AlternateContent>
        <mc:AlternateContent xmlns:mc="http://schemas.openxmlformats.org/markup-compatibility/2006" xmlns:p14="http://schemas.microsoft.com/office/powerpoint/2010/main">
          <mc:Choice Requires="p14">
            <p:contentPart p14:bwMode="auto" r:id="rId103">
              <p14:nvContentPartPr>
                <p14:cNvPr id="93" name="Ink 92">
                  <a:extLst>
                    <a:ext uri="{FF2B5EF4-FFF2-40B4-BE49-F238E27FC236}">
                      <a16:creationId xmlns:a16="http://schemas.microsoft.com/office/drawing/2014/main" id="{F6A11B46-A136-C633-A194-57C391BB07C3}"/>
                    </a:ext>
                  </a:extLst>
                </p14:cNvPr>
                <p14:cNvContentPartPr/>
                <p14:nvPr/>
              </p14:nvContentPartPr>
              <p14:xfrm>
                <a:off x="1556280" y="956400"/>
                <a:ext cx="8640" cy="194040"/>
              </p14:xfrm>
            </p:contentPart>
          </mc:Choice>
          <mc:Fallback xmlns="">
            <p:pic>
              <p:nvPicPr>
                <p:cNvPr id="93" name="Ink 92">
                  <a:extLst>
                    <a:ext uri="{FF2B5EF4-FFF2-40B4-BE49-F238E27FC236}">
                      <a16:creationId xmlns:a16="http://schemas.microsoft.com/office/drawing/2014/main" id="{F6A11B46-A136-C633-A194-57C391BB07C3}"/>
                    </a:ext>
                  </a:extLst>
                </p:cNvPr>
                <p:cNvPicPr/>
                <p:nvPr/>
              </p:nvPicPr>
              <p:blipFill>
                <a:blip r:embed="rId104"/>
                <a:stretch>
                  <a:fillRect/>
                </a:stretch>
              </p:blipFill>
              <p:spPr>
                <a:xfrm>
                  <a:off x="1547280" y="947760"/>
                  <a:ext cx="26280" cy="211680"/>
                </a:xfrm>
                <a:prstGeom prst="rect">
                  <a:avLst/>
                </a:prstGeom>
              </p:spPr>
            </p:pic>
          </mc:Fallback>
        </mc:AlternateContent>
        <mc:AlternateContent xmlns:mc="http://schemas.openxmlformats.org/markup-compatibility/2006" xmlns:p14="http://schemas.microsoft.com/office/powerpoint/2010/main">
          <mc:Choice Requires="p14">
            <p:contentPart p14:bwMode="auto" r:id="rId105">
              <p14:nvContentPartPr>
                <p14:cNvPr id="94" name="Ink 93">
                  <a:extLst>
                    <a:ext uri="{FF2B5EF4-FFF2-40B4-BE49-F238E27FC236}">
                      <a16:creationId xmlns:a16="http://schemas.microsoft.com/office/drawing/2014/main" id="{11CC7FA8-C8FB-16F6-DEA0-77CFEDFA1058}"/>
                    </a:ext>
                  </a:extLst>
                </p14:cNvPr>
                <p14:cNvContentPartPr/>
                <p14:nvPr/>
              </p14:nvContentPartPr>
              <p14:xfrm>
                <a:off x="1872000" y="960720"/>
                <a:ext cx="58320" cy="94680"/>
              </p14:xfrm>
            </p:contentPart>
          </mc:Choice>
          <mc:Fallback xmlns="">
            <p:pic>
              <p:nvPicPr>
                <p:cNvPr id="94" name="Ink 93">
                  <a:extLst>
                    <a:ext uri="{FF2B5EF4-FFF2-40B4-BE49-F238E27FC236}">
                      <a16:creationId xmlns:a16="http://schemas.microsoft.com/office/drawing/2014/main" id="{11CC7FA8-C8FB-16F6-DEA0-77CFEDFA1058}"/>
                    </a:ext>
                  </a:extLst>
                </p:cNvPr>
                <p:cNvPicPr/>
                <p:nvPr/>
              </p:nvPicPr>
              <p:blipFill>
                <a:blip r:embed="rId106"/>
                <a:stretch>
                  <a:fillRect/>
                </a:stretch>
              </p:blipFill>
              <p:spPr>
                <a:xfrm>
                  <a:off x="1863000" y="952080"/>
                  <a:ext cx="75960" cy="112320"/>
                </a:xfrm>
                <a:prstGeom prst="rect">
                  <a:avLst/>
                </a:prstGeom>
              </p:spPr>
            </p:pic>
          </mc:Fallback>
        </mc:AlternateContent>
        <mc:AlternateContent xmlns:mc="http://schemas.openxmlformats.org/markup-compatibility/2006" xmlns:p14="http://schemas.microsoft.com/office/powerpoint/2010/main">
          <mc:Choice Requires="p14">
            <p:contentPart p14:bwMode="auto" r:id="rId107">
              <p14:nvContentPartPr>
                <p14:cNvPr id="95" name="Ink 94">
                  <a:extLst>
                    <a:ext uri="{FF2B5EF4-FFF2-40B4-BE49-F238E27FC236}">
                      <a16:creationId xmlns:a16="http://schemas.microsoft.com/office/drawing/2014/main" id="{B434D810-90D4-C262-28B4-9CB0CEDE4627}"/>
                    </a:ext>
                  </a:extLst>
                </p14:cNvPr>
                <p14:cNvContentPartPr/>
                <p14:nvPr/>
              </p14:nvContentPartPr>
              <p14:xfrm>
                <a:off x="1882080" y="1050360"/>
                <a:ext cx="57600" cy="109080"/>
              </p14:xfrm>
            </p:contentPart>
          </mc:Choice>
          <mc:Fallback xmlns="">
            <p:pic>
              <p:nvPicPr>
                <p:cNvPr id="95" name="Ink 94">
                  <a:extLst>
                    <a:ext uri="{FF2B5EF4-FFF2-40B4-BE49-F238E27FC236}">
                      <a16:creationId xmlns:a16="http://schemas.microsoft.com/office/drawing/2014/main" id="{B434D810-90D4-C262-28B4-9CB0CEDE4627}"/>
                    </a:ext>
                  </a:extLst>
                </p:cNvPr>
                <p:cNvPicPr/>
                <p:nvPr/>
              </p:nvPicPr>
              <p:blipFill>
                <a:blip r:embed="rId108"/>
                <a:stretch>
                  <a:fillRect/>
                </a:stretch>
              </p:blipFill>
              <p:spPr>
                <a:xfrm>
                  <a:off x="1873080" y="1041720"/>
                  <a:ext cx="75240" cy="126720"/>
                </a:xfrm>
                <a:prstGeom prst="rect">
                  <a:avLst/>
                </a:prstGeom>
              </p:spPr>
            </p:pic>
          </mc:Fallback>
        </mc:AlternateContent>
      </p:grpSp>
      <p:grpSp>
        <p:nvGrpSpPr>
          <p:cNvPr id="105" name="Group 104">
            <a:extLst>
              <a:ext uri="{FF2B5EF4-FFF2-40B4-BE49-F238E27FC236}">
                <a16:creationId xmlns:a16="http://schemas.microsoft.com/office/drawing/2014/main" id="{87136928-1BF2-5989-4178-507862BBD227}"/>
              </a:ext>
            </a:extLst>
          </p:cNvPr>
          <p:cNvGrpSpPr/>
          <p:nvPr/>
        </p:nvGrpSpPr>
        <p:grpSpPr>
          <a:xfrm>
            <a:off x="2771280" y="1563000"/>
            <a:ext cx="387000" cy="192240"/>
            <a:chOff x="2771280" y="1563000"/>
            <a:chExt cx="387000" cy="192240"/>
          </a:xfrm>
        </p:grpSpPr>
        <mc:AlternateContent xmlns:mc="http://schemas.openxmlformats.org/markup-compatibility/2006" xmlns:p14="http://schemas.microsoft.com/office/powerpoint/2010/main">
          <mc:Choice Requires="p14">
            <p:contentPart p14:bwMode="auto" r:id="rId109">
              <p14:nvContentPartPr>
                <p14:cNvPr id="97" name="Ink 96">
                  <a:extLst>
                    <a:ext uri="{FF2B5EF4-FFF2-40B4-BE49-F238E27FC236}">
                      <a16:creationId xmlns:a16="http://schemas.microsoft.com/office/drawing/2014/main" id="{FE640D7C-3F7E-5D7E-D78B-B00D2D7CA56E}"/>
                    </a:ext>
                  </a:extLst>
                </p14:cNvPr>
                <p14:cNvContentPartPr/>
                <p14:nvPr/>
              </p14:nvContentPartPr>
              <p14:xfrm>
                <a:off x="2826720" y="1608000"/>
                <a:ext cx="59400" cy="113040"/>
              </p14:xfrm>
            </p:contentPart>
          </mc:Choice>
          <mc:Fallback xmlns="">
            <p:pic>
              <p:nvPicPr>
                <p:cNvPr id="97" name="Ink 96">
                  <a:extLst>
                    <a:ext uri="{FF2B5EF4-FFF2-40B4-BE49-F238E27FC236}">
                      <a16:creationId xmlns:a16="http://schemas.microsoft.com/office/drawing/2014/main" id="{FE640D7C-3F7E-5D7E-D78B-B00D2D7CA56E}"/>
                    </a:ext>
                  </a:extLst>
                </p:cNvPr>
                <p:cNvPicPr/>
                <p:nvPr/>
              </p:nvPicPr>
              <p:blipFill>
                <a:blip r:embed="rId110"/>
                <a:stretch>
                  <a:fillRect/>
                </a:stretch>
              </p:blipFill>
              <p:spPr>
                <a:xfrm>
                  <a:off x="2817720" y="1599000"/>
                  <a:ext cx="77040" cy="130680"/>
                </a:xfrm>
                <a:prstGeom prst="rect">
                  <a:avLst/>
                </a:prstGeom>
              </p:spPr>
            </p:pic>
          </mc:Fallback>
        </mc:AlternateContent>
        <mc:AlternateContent xmlns:mc="http://schemas.openxmlformats.org/markup-compatibility/2006" xmlns:p14="http://schemas.microsoft.com/office/powerpoint/2010/main">
          <mc:Choice Requires="p14">
            <p:contentPart p14:bwMode="auto" r:id="rId111">
              <p14:nvContentPartPr>
                <p14:cNvPr id="98" name="Ink 97">
                  <a:extLst>
                    <a:ext uri="{FF2B5EF4-FFF2-40B4-BE49-F238E27FC236}">
                      <a16:creationId xmlns:a16="http://schemas.microsoft.com/office/drawing/2014/main" id="{8A008841-7DFD-F820-B2BE-772EA3242254}"/>
                    </a:ext>
                  </a:extLst>
                </p14:cNvPr>
                <p14:cNvContentPartPr/>
                <p14:nvPr/>
              </p14:nvContentPartPr>
              <p14:xfrm>
                <a:off x="2922840" y="1697280"/>
                <a:ext cx="19080" cy="54000"/>
              </p14:xfrm>
            </p:contentPart>
          </mc:Choice>
          <mc:Fallback xmlns="">
            <p:pic>
              <p:nvPicPr>
                <p:cNvPr id="98" name="Ink 97">
                  <a:extLst>
                    <a:ext uri="{FF2B5EF4-FFF2-40B4-BE49-F238E27FC236}">
                      <a16:creationId xmlns:a16="http://schemas.microsoft.com/office/drawing/2014/main" id="{8A008841-7DFD-F820-B2BE-772EA3242254}"/>
                    </a:ext>
                  </a:extLst>
                </p:cNvPr>
                <p:cNvPicPr/>
                <p:nvPr/>
              </p:nvPicPr>
              <p:blipFill>
                <a:blip r:embed="rId112"/>
                <a:stretch>
                  <a:fillRect/>
                </a:stretch>
              </p:blipFill>
              <p:spPr>
                <a:xfrm>
                  <a:off x="2913840" y="1688640"/>
                  <a:ext cx="36720" cy="71640"/>
                </a:xfrm>
                <a:prstGeom prst="rect">
                  <a:avLst/>
                </a:prstGeom>
              </p:spPr>
            </p:pic>
          </mc:Fallback>
        </mc:AlternateContent>
        <mc:AlternateContent xmlns:mc="http://schemas.openxmlformats.org/markup-compatibility/2006" xmlns:p14="http://schemas.microsoft.com/office/powerpoint/2010/main">
          <mc:Choice Requires="p14">
            <p:contentPart p14:bwMode="auto" r:id="rId113">
              <p14:nvContentPartPr>
                <p14:cNvPr id="99" name="Ink 98">
                  <a:extLst>
                    <a:ext uri="{FF2B5EF4-FFF2-40B4-BE49-F238E27FC236}">
                      <a16:creationId xmlns:a16="http://schemas.microsoft.com/office/drawing/2014/main" id="{4D0FEFF4-961D-7D37-4708-B79FAE62D549}"/>
                    </a:ext>
                  </a:extLst>
                </p14:cNvPr>
                <p14:cNvContentPartPr/>
                <p14:nvPr/>
              </p14:nvContentPartPr>
              <p14:xfrm>
                <a:off x="2999160" y="1602960"/>
                <a:ext cx="59400" cy="136800"/>
              </p14:xfrm>
            </p:contentPart>
          </mc:Choice>
          <mc:Fallback xmlns="">
            <p:pic>
              <p:nvPicPr>
                <p:cNvPr id="99" name="Ink 98">
                  <a:extLst>
                    <a:ext uri="{FF2B5EF4-FFF2-40B4-BE49-F238E27FC236}">
                      <a16:creationId xmlns:a16="http://schemas.microsoft.com/office/drawing/2014/main" id="{4D0FEFF4-961D-7D37-4708-B79FAE62D549}"/>
                    </a:ext>
                  </a:extLst>
                </p:cNvPr>
                <p:cNvPicPr/>
                <p:nvPr/>
              </p:nvPicPr>
              <p:blipFill>
                <a:blip r:embed="rId114"/>
                <a:stretch>
                  <a:fillRect/>
                </a:stretch>
              </p:blipFill>
              <p:spPr>
                <a:xfrm>
                  <a:off x="2990160" y="1594320"/>
                  <a:ext cx="77040" cy="154440"/>
                </a:xfrm>
                <a:prstGeom prst="rect">
                  <a:avLst/>
                </a:prstGeom>
              </p:spPr>
            </p:pic>
          </mc:Fallback>
        </mc:AlternateContent>
        <mc:AlternateContent xmlns:mc="http://schemas.openxmlformats.org/markup-compatibility/2006" xmlns:p14="http://schemas.microsoft.com/office/powerpoint/2010/main">
          <mc:Choice Requires="p14">
            <p:contentPart p14:bwMode="auto" r:id="rId115">
              <p14:nvContentPartPr>
                <p14:cNvPr id="101" name="Ink 100">
                  <a:extLst>
                    <a:ext uri="{FF2B5EF4-FFF2-40B4-BE49-F238E27FC236}">
                      <a16:creationId xmlns:a16="http://schemas.microsoft.com/office/drawing/2014/main" id="{699ABA2F-7345-3CF7-EC13-F0A726EA83CC}"/>
                    </a:ext>
                  </a:extLst>
                </p14:cNvPr>
                <p14:cNvContentPartPr/>
                <p14:nvPr/>
              </p14:nvContentPartPr>
              <p14:xfrm>
                <a:off x="2771280" y="1569480"/>
                <a:ext cx="12240" cy="185760"/>
              </p14:xfrm>
            </p:contentPart>
          </mc:Choice>
          <mc:Fallback xmlns="">
            <p:pic>
              <p:nvPicPr>
                <p:cNvPr id="101" name="Ink 100">
                  <a:extLst>
                    <a:ext uri="{FF2B5EF4-FFF2-40B4-BE49-F238E27FC236}">
                      <a16:creationId xmlns:a16="http://schemas.microsoft.com/office/drawing/2014/main" id="{699ABA2F-7345-3CF7-EC13-F0A726EA83CC}"/>
                    </a:ext>
                  </a:extLst>
                </p:cNvPr>
                <p:cNvPicPr/>
                <p:nvPr/>
              </p:nvPicPr>
              <p:blipFill>
                <a:blip r:embed="rId116"/>
                <a:stretch>
                  <a:fillRect/>
                </a:stretch>
              </p:blipFill>
              <p:spPr>
                <a:xfrm>
                  <a:off x="2762640" y="1560480"/>
                  <a:ext cx="29880" cy="203400"/>
                </a:xfrm>
                <a:prstGeom prst="rect">
                  <a:avLst/>
                </a:prstGeom>
              </p:spPr>
            </p:pic>
          </mc:Fallback>
        </mc:AlternateContent>
        <mc:AlternateContent xmlns:mc="http://schemas.openxmlformats.org/markup-compatibility/2006" xmlns:p14="http://schemas.microsoft.com/office/powerpoint/2010/main">
          <mc:Choice Requires="p14">
            <p:contentPart p14:bwMode="auto" r:id="rId117">
              <p14:nvContentPartPr>
                <p14:cNvPr id="103" name="Ink 102">
                  <a:extLst>
                    <a:ext uri="{FF2B5EF4-FFF2-40B4-BE49-F238E27FC236}">
                      <a16:creationId xmlns:a16="http://schemas.microsoft.com/office/drawing/2014/main" id="{697A1510-1C10-E7EB-A7D5-5A898106A78D}"/>
                    </a:ext>
                  </a:extLst>
                </p14:cNvPr>
                <p14:cNvContentPartPr/>
                <p14:nvPr/>
              </p14:nvContentPartPr>
              <p14:xfrm>
                <a:off x="3094200" y="1563000"/>
                <a:ext cx="64080" cy="110880"/>
              </p14:xfrm>
            </p:contentPart>
          </mc:Choice>
          <mc:Fallback xmlns="">
            <p:pic>
              <p:nvPicPr>
                <p:cNvPr id="103" name="Ink 102">
                  <a:extLst>
                    <a:ext uri="{FF2B5EF4-FFF2-40B4-BE49-F238E27FC236}">
                      <a16:creationId xmlns:a16="http://schemas.microsoft.com/office/drawing/2014/main" id="{697A1510-1C10-E7EB-A7D5-5A898106A78D}"/>
                    </a:ext>
                  </a:extLst>
                </p:cNvPr>
                <p:cNvPicPr/>
                <p:nvPr/>
              </p:nvPicPr>
              <p:blipFill>
                <a:blip r:embed="rId118"/>
                <a:stretch>
                  <a:fillRect/>
                </a:stretch>
              </p:blipFill>
              <p:spPr>
                <a:xfrm>
                  <a:off x="3085200" y="1554360"/>
                  <a:ext cx="81720" cy="128520"/>
                </a:xfrm>
                <a:prstGeom prst="rect">
                  <a:avLst/>
                </a:prstGeom>
              </p:spPr>
            </p:pic>
          </mc:Fallback>
        </mc:AlternateContent>
        <mc:AlternateContent xmlns:mc="http://schemas.openxmlformats.org/markup-compatibility/2006" xmlns:p14="http://schemas.microsoft.com/office/powerpoint/2010/main">
          <mc:Choice Requires="p14">
            <p:contentPart p14:bwMode="auto" r:id="rId119">
              <p14:nvContentPartPr>
                <p14:cNvPr id="104" name="Ink 103">
                  <a:extLst>
                    <a:ext uri="{FF2B5EF4-FFF2-40B4-BE49-F238E27FC236}">
                      <a16:creationId xmlns:a16="http://schemas.microsoft.com/office/drawing/2014/main" id="{745ED74F-C8A3-6058-EA14-898053D07727}"/>
                    </a:ext>
                  </a:extLst>
                </p14:cNvPr>
                <p14:cNvContentPartPr/>
                <p14:nvPr/>
              </p14:nvContentPartPr>
              <p14:xfrm>
                <a:off x="3099240" y="1664520"/>
                <a:ext cx="58680" cy="83880"/>
              </p14:xfrm>
            </p:contentPart>
          </mc:Choice>
          <mc:Fallback xmlns="">
            <p:pic>
              <p:nvPicPr>
                <p:cNvPr id="104" name="Ink 103">
                  <a:extLst>
                    <a:ext uri="{FF2B5EF4-FFF2-40B4-BE49-F238E27FC236}">
                      <a16:creationId xmlns:a16="http://schemas.microsoft.com/office/drawing/2014/main" id="{745ED74F-C8A3-6058-EA14-898053D07727}"/>
                    </a:ext>
                  </a:extLst>
                </p:cNvPr>
                <p:cNvPicPr/>
                <p:nvPr/>
              </p:nvPicPr>
              <p:blipFill>
                <a:blip r:embed="rId120"/>
                <a:stretch>
                  <a:fillRect/>
                </a:stretch>
              </p:blipFill>
              <p:spPr>
                <a:xfrm>
                  <a:off x="3090600" y="1655880"/>
                  <a:ext cx="76320" cy="101520"/>
                </a:xfrm>
                <a:prstGeom prst="rect">
                  <a:avLst/>
                </a:prstGeom>
              </p:spPr>
            </p:pic>
          </mc:Fallback>
        </mc:AlternateContent>
      </p:grpSp>
      <p:grpSp>
        <p:nvGrpSpPr>
          <p:cNvPr id="115" name="Group 114">
            <a:extLst>
              <a:ext uri="{FF2B5EF4-FFF2-40B4-BE49-F238E27FC236}">
                <a16:creationId xmlns:a16="http://schemas.microsoft.com/office/drawing/2014/main" id="{85E3BDCB-5EE5-0157-ADC9-AC91F7F8AA08}"/>
              </a:ext>
            </a:extLst>
          </p:cNvPr>
          <p:cNvGrpSpPr/>
          <p:nvPr/>
        </p:nvGrpSpPr>
        <p:grpSpPr>
          <a:xfrm>
            <a:off x="2697120" y="969360"/>
            <a:ext cx="409680" cy="204120"/>
            <a:chOff x="2697120" y="969360"/>
            <a:chExt cx="409680" cy="204120"/>
          </a:xfrm>
        </p:grpSpPr>
        <mc:AlternateContent xmlns:mc="http://schemas.openxmlformats.org/markup-compatibility/2006" xmlns:p14="http://schemas.microsoft.com/office/powerpoint/2010/main">
          <mc:Choice Requires="p14">
            <p:contentPart p14:bwMode="auto" r:id="rId121">
              <p14:nvContentPartPr>
                <p14:cNvPr id="106" name="Ink 105">
                  <a:extLst>
                    <a:ext uri="{FF2B5EF4-FFF2-40B4-BE49-F238E27FC236}">
                      <a16:creationId xmlns:a16="http://schemas.microsoft.com/office/drawing/2014/main" id="{6ECD3747-D928-90CB-6729-43A1451487CC}"/>
                    </a:ext>
                  </a:extLst>
                </p14:cNvPr>
                <p14:cNvContentPartPr/>
                <p14:nvPr/>
              </p14:nvContentPartPr>
              <p14:xfrm>
                <a:off x="2763360" y="1030560"/>
                <a:ext cx="75960" cy="97920"/>
              </p14:xfrm>
            </p:contentPart>
          </mc:Choice>
          <mc:Fallback xmlns="">
            <p:pic>
              <p:nvPicPr>
                <p:cNvPr id="106" name="Ink 105">
                  <a:extLst>
                    <a:ext uri="{FF2B5EF4-FFF2-40B4-BE49-F238E27FC236}">
                      <a16:creationId xmlns:a16="http://schemas.microsoft.com/office/drawing/2014/main" id="{6ECD3747-D928-90CB-6729-43A1451487CC}"/>
                    </a:ext>
                  </a:extLst>
                </p:cNvPr>
                <p:cNvPicPr/>
                <p:nvPr/>
              </p:nvPicPr>
              <p:blipFill>
                <a:blip r:embed="rId122"/>
                <a:stretch>
                  <a:fillRect/>
                </a:stretch>
              </p:blipFill>
              <p:spPr>
                <a:xfrm>
                  <a:off x="2754360" y="1021560"/>
                  <a:ext cx="93600" cy="115560"/>
                </a:xfrm>
                <a:prstGeom prst="rect">
                  <a:avLst/>
                </a:prstGeom>
              </p:spPr>
            </p:pic>
          </mc:Fallback>
        </mc:AlternateContent>
        <mc:AlternateContent xmlns:mc="http://schemas.openxmlformats.org/markup-compatibility/2006" xmlns:p14="http://schemas.microsoft.com/office/powerpoint/2010/main">
          <mc:Choice Requires="p14">
            <p:contentPart p14:bwMode="auto" r:id="rId123">
              <p14:nvContentPartPr>
                <p14:cNvPr id="107" name="Ink 106">
                  <a:extLst>
                    <a:ext uri="{FF2B5EF4-FFF2-40B4-BE49-F238E27FC236}">
                      <a16:creationId xmlns:a16="http://schemas.microsoft.com/office/drawing/2014/main" id="{E6E2FDF3-5586-E22D-0015-1D9BF2DB8157}"/>
                    </a:ext>
                  </a:extLst>
                </p14:cNvPr>
                <p14:cNvContentPartPr/>
                <p14:nvPr/>
              </p14:nvContentPartPr>
              <p14:xfrm>
                <a:off x="2885400" y="1114800"/>
                <a:ext cx="19080" cy="55800"/>
              </p14:xfrm>
            </p:contentPart>
          </mc:Choice>
          <mc:Fallback xmlns="">
            <p:pic>
              <p:nvPicPr>
                <p:cNvPr id="107" name="Ink 106">
                  <a:extLst>
                    <a:ext uri="{FF2B5EF4-FFF2-40B4-BE49-F238E27FC236}">
                      <a16:creationId xmlns:a16="http://schemas.microsoft.com/office/drawing/2014/main" id="{E6E2FDF3-5586-E22D-0015-1D9BF2DB8157}"/>
                    </a:ext>
                  </a:extLst>
                </p:cNvPr>
                <p:cNvPicPr/>
                <p:nvPr/>
              </p:nvPicPr>
              <p:blipFill>
                <a:blip r:embed="rId124"/>
                <a:stretch>
                  <a:fillRect/>
                </a:stretch>
              </p:blipFill>
              <p:spPr>
                <a:xfrm>
                  <a:off x="2876760" y="1106160"/>
                  <a:ext cx="36720" cy="73440"/>
                </a:xfrm>
                <a:prstGeom prst="rect">
                  <a:avLst/>
                </a:prstGeom>
              </p:spPr>
            </p:pic>
          </mc:Fallback>
        </mc:AlternateContent>
        <mc:AlternateContent xmlns:mc="http://schemas.openxmlformats.org/markup-compatibility/2006" xmlns:p14="http://schemas.microsoft.com/office/powerpoint/2010/main">
          <mc:Choice Requires="p14">
            <p:contentPart p14:bwMode="auto" r:id="rId125">
              <p14:nvContentPartPr>
                <p14:cNvPr id="108" name="Ink 107">
                  <a:extLst>
                    <a:ext uri="{FF2B5EF4-FFF2-40B4-BE49-F238E27FC236}">
                      <a16:creationId xmlns:a16="http://schemas.microsoft.com/office/drawing/2014/main" id="{F17E0B2D-3E10-0D0D-C3F5-4954843414CC}"/>
                    </a:ext>
                  </a:extLst>
                </p14:cNvPr>
                <p14:cNvContentPartPr/>
                <p14:nvPr/>
              </p14:nvContentPartPr>
              <p14:xfrm>
                <a:off x="2949480" y="1026960"/>
                <a:ext cx="59400" cy="72000"/>
              </p14:xfrm>
            </p:contentPart>
          </mc:Choice>
          <mc:Fallback xmlns="">
            <p:pic>
              <p:nvPicPr>
                <p:cNvPr id="108" name="Ink 107">
                  <a:extLst>
                    <a:ext uri="{FF2B5EF4-FFF2-40B4-BE49-F238E27FC236}">
                      <a16:creationId xmlns:a16="http://schemas.microsoft.com/office/drawing/2014/main" id="{F17E0B2D-3E10-0D0D-C3F5-4954843414CC}"/>
                    </a:ext>
                  </a:extLst>
                </p:cNvPr>
                <p:cNvPicPr/>
                <p:nvPr/>
              </p:nvPicPr>
              <p:blipFill>
                <a:blip r:embed="rId126"/>
                <a:stretch>
                  <a:fillRect/>
                </a:stretch>
              </p:blipFill>
              <p:spPr>
                <a:xfrm>
                  <a:off x="2940480" y="1017960"/>
                  <a:ext cx="77040" cy="89640"/>
                </a:xfrm>
                <a:prstGeom prst="rect">
                  <a:avLst/>
                </a:prstGeom>
              </p:spPr>
            </p:pic>
          </mc:Fallback>
        </mc:AlternateContent>
        <mc:AlternateContent xmlns:mc="http://schemas.openxmlformats.org/markup-compatibility/2006" xmlns:p14="http://schemas.microsoft.com/office/powerpoint/2010/main">
          <mc:Choice Requires="p14">
            <p:contentPart p14:bwMode="auto" r:id="rId127">
              <p14:nvContentPartPr>
                <p14:cNvPr id="109" name="Ink 108">
                  <a:extLst>
                    <a:ext uri="{FF2B5EF4-FFF2-40B4-BE49-F238E27FC236}">
                      <a16:creationId xmlns:a16="http://schemas.microsoft.com/office/drawing/2014/main" id="{FA507756-9364-DE22-F112-C4975AFE3F63}"/>
                    </a:ext>
                  </a:extLst>
                </p14:cNvPr>
                <p14:cNvContentPartPr/>
                <p14:nvPr/>
              </p14:nvContentPartPr>
              <p14:xfrm>
                <a:off x="3000240" y="1047120"/>
                <a:ext cx="20520" cy="77400"/>
              </p14:xfrm>
            </p:contentPart>
          </mc:Choice>
          <mc:Fallback xmlns="">
            <p:pic>
              <p:nvPicPr>
                <p:cNvPr id="109" name="Ink 108">
                  <a:extLst>
                    <a:ext uri="{FF2B5EF4-FFF2-40B4-BE49-F238E27FC236}">
                      <a16:creationId xmlns:a16="http://schemas.microsoft.com/office/drawing/2014/main" id="{FA507756-9364-DE22-F112-C4975AFE3F63}"/>
                    </a:ext>
                  </a:extLst>
                </p:cNvPr>
                <p:cNvPicPr/>
                <p:nvPr/>
              </p:nvPicPr>
              <p:blipFill>
                <a:blip r:embed="rId128"/>
                <a:stretch>
                  <a:fillRect/>
                </a:stretch>
              </p:blipFill>
              <p:spPr>
                <a:xfrm>
                  <a:off x="2991600" y="1038120"/>
                  <a:ext cx="38160" cy="95040"/>
                </a:xfrm>
                <a:prstGeom prst="rect">
                  <a:avLst/>
                </a:prstGeom>
              </p:spPr>
            </p:pic>
          </mc:Fallback>
        </mc:AlternateContent>
        <mc:AlternateContent xmlns:mc="http://schemas.openxmlformats.org/markup-compatibility/2006" xmlns:p14="http://schemas.microsoft.com/office/powerpoint/2010/main">
          <mc:Choice Requires="p14">
            <p:contentPart p14:bwMode="auto" r:id="rId129">
              <p14:nvContentPartPr>
                <p14:cNvPr id="111" name="Ink 110">
                  <a:extLst>
                    <a:ext uri="{FF2B5EF4-FFF2-40B4-BE49-F238E27FC236}">
                      <a16:creationId xmlns:a16="http://schemas.microsoft.com/office/drawing/2014/main" id="{8C994563-CE8A-7FD3-3762-F77E11B9B57D}"/>
                    </a:ext>
                  </a:extLst>
                </p14:cNvPr>
                <p14:cNvContentPartPr/>
                <p14:nvPr/>
              </p14:nvContentPartPr>
              <p14:xfrm>
                <a:off x="2697120" y="969360"/>
                <a:ext cx="19440" cy="191160"/>
              </p14:xfrm>
            </p:contentPart>
          </mc:Choice>
          <mc:Fallback xmlns="">
            <p:pic>
              <p:nvPicPr>
                <p:cNvPr id="111" name="Ink 110">
                  <a:extLst>
                    <a:ext uri="{FF2B5EF4-FFF2-40B4-BE49-F238E27FC236}">
                      <a16:creationId xmlns:a16="http://schemas.microsoft.com/office/drawing/2014/main" id="{8C994563-CE8A-7FD3-3762-F77E11B9B57D}"/>
                    </a:ext>
                  </a:extLst>
                </p:cNvPr>
                <p:cNvPicPr/>
                <p:nvPr/>
              </p:nvPicPr>
              <p:blipFill>
                <a:blip r:embed="rId130"/>
                <a:stretch>
                  <a:fillRect/>
                </a:stretch>
              </p:blipFill>
              <p:spPr>
                <a:xfrm>
                  <a:off x="2688120" y="960360"/>
                  <a:ext cx="37080" cy="208800"/>
                </a:xfrm>
                <a:prstGeom prst="rect">
                  <a:avLst/>
                </a:prstGeom>
              </p:spPr>
            </p:pic>
          </mc:Fallback>
        </mc:AlternateContent>
        <mc:AlternateContent xmlns:mc="http://schemas.openxmlformats.org/markup-compatibility/2006" xmlns:p14="http://schemas.microsoft.com/office/powerpoint/2010/main">
          <mc:Choice Requires="p14">
            <p:contentPart p14:bwMode="auto" r:id="rId131">
              <p14:nvContentPartPr>
                <p14:cNvPr id="113" name="Ink 112">
                  <a:extLst>
                    <a:ext uri="{FF2B5EF4-FFF2-40B4-BE49-F238E27FC236}">
                      <a16:creationId xmlns:a16="http://schemas.microsoft.com/office/drawing/2014/main" id="{A0D806CB-06C3-9B1B-F818-CE5682646C42}"/>
                    </a:ext>
                  </a:extLst>
                </p14:cNvPr>
                <p14:cNvContentPartPr/>
                <p14:nvPr/>
              </p14:nvContentPartPr>
              <p14:xfrm>
                <a:off x="3029040" y="972600"/>
                <a:ext cx="77760" cy="96120"/>
              </p14:xfrm>
            </p:contentPart>
          </mc:Choice>
          <mc:Fallback xmlns="">
            <p:pic>
              <p:nvPicPr>
                <p:cNvPr id="113" name="Ink 112">
                  <a:extLst>
                    <a:ext uri="{FF2B5EF4-FFF2-40B4-BE49-F238E27FC236}">
                      <a16:creationId xmlns:a16="http://schemas.microsoft.com/office/drawing/2014/main" id="{A0D806CB-06C3-9B1B-F818-CE5682646C42}"/>
                    </a:ext>
                  </a:extLst>
                </p:cNvPr>
                <p:cNvPicPr/>
                <p:nvPr/>
              </p:nvPicPr>
              <p:blipFill>
                <a:blip r:embed="rId132"/>
                <a:stretch>
                  <a:fillRect/>
                </a:stretch>
              </p:blipFill>
              <p:spPr>
                <a:xfrm>
                  <a:off x="3020400" y="963600"/>
                  <a:ext cx="95400" cy="113760"/>
                </a:xfrm>
                <a:prstGeom prst="rect">
                  <a:avLst/>
                </a:prstGeom>
              </p:spPr>
            </p:pic>
          </mc:Fallback>
        </mc:AlternateContent>
        <mc:AlternateContent xmlns:mc="http://schemas.openxmlformats.org/markup-compatibility/2006" xmlns:p14="http://schemas.microsoft.com/office/powerpoint/2010/main">
          <mc:Choice Requires="p14">
            <p:contentPart p14:bwMode="auto" r:id="rId133">
              <p14:nvContentPartPr>
                <p14:cNvPr id="114" name="Ink 113">
                  <a:extLst>
                    <a:ext uri="{FF2B5EF4-FFF2-40B4-BE49-F238E27FC236}">
                      <a16:creationId xmlns:a16="http://schemas.microsoft.com/office/drawing/2014/main" id="{D28BBBAE-0F8A-2157-4064-0E97011695BE}"/>
                    </a:ext>
                  </a:extLst>
                </p14:cNvPr>
                <p14:cNvContentPartPr/>
                <p14:nvPr/>
              </p14:nvContentPartPr>
              <p14:xfrm>
                <a:off x="3016080" y="1068000"/>
                <a:ext cx="90720" cy="105480"/>
              </p14:xfrm>
            </p:contentPart>
          </mc:Choice>
          <mc:Fallback xmlns="">
            <p:pic>
              <p:nvPicPr>
                <p:cNvPr id="114" name="Ink 113">
                  <a:extLst>
                    <a:ext uri="{FF2B5EF4-FFF2-40B4-BE49-F238E27FC236}">
                      <a16:creationId xmlns:a16="http://schemas.microsoft.com/office/drawing/2014/main" id="{D28BBBAE-0F8A-2157-4064-0E97011695BE}"/>
                    </a:ext>
                  </a:extLst>
                </p:cNvPr>
                <p:cNvPicPr/>
                <p:nvPr/>
              </p:nvPicPr>
              <p:blipFill>
                <a:blip r:embed="rId134"/>
                <a:stretch>
                  <a:fillRect/>
                </a:stretch>
              </p:blipFill>
              <p:spPr>
                <a:xfrm>
                  <a:off x="3007440" y="1059360"/>
                  <a:ext cx="108360" cy="123120"/>
                </a:xfrm>
                <a:prstGeom prst="rect">
                  <a:avLst/>
                </a:prstGeom>
              </p:spPr>
            </p:pic>
          </mc:Fallback>
        </mc:AlternateContent>
      </p:grpSp>
      <p:grpSp>
        <p:nvGrpSpPr>
          <p:cNvPr id="126" name="Group 125">
            <a:extLst>
              <a:ext uri="{FF2B5EF4-FFF2-40B4-BE49-F238E27FC236}">
                <a16:creationId xmlns:a16="http://schemas.microsoft.com/office/drawing/2014/main" id="{94EB468B-A74D-6532-8C29-146EE49FC8DE}"/>
              </a:ext>
            </a:extLst>
          </p:cNvPr>
          <p:cNvGrpSpPr/>
          <p:nvPr/>
        </p:nvGrpSpPr>
        <p:grpSpPr>
          <a:xfrm>
            <a:off x="3931200" y="957120"/>
            <a:ext cx="418320" cy="244440"/>
            <a:chOff x="3931200" y="957120"/>
            <a:chExt cx="418320" cy="244440"/>
          </a:xfrm>
        </p:grpSpPr>
        <mc:AlternateContent xmlns:mc="http://schemas.openxmlformats.org/markup-compatibility/2006" xmlns:p14="http://schemas.microsoft.com/office/powerpoint/2010/main">
          <mc:Choice Requires="p14">
            <p:contentPart p14:bwMode="auto" r:id="rId135">
              <p14:nvContentPartPr>
                <p14:cNvPr id="116" name="Ink 115">
                  <a:extLst>
                    <a:ext uri="{FF2B5EF4-FFF2-40B4-BE49-F238E27FC236}">
                      <a16:creationId xmlns:a16="http://schemas.microsoft.com/office/drawing/2014/main" id="{7E3085AA-1E09-033A-2CD7-C8C298B8A658}"/>
                    </a:ext>
                  </a:extLst>
                </p14:cNvPr>
                <p14:cNvContentPartPr/>
                <p14:nvPr/>
              </p14:nvContentPartPr>
              <p14:xfrm>
                <a:off x="3963240" y="1023720"/>
                <a:ext cx="68400" cy="117360"/>
              </p14:xfrm>
            </p:contentPart>
          </mc:Choice>
          <mc:Fallback xmlns="">
            <p:pic>
              <p:nvPicPr>
                <p:cNvPr id="116" name="Ink 115">
                  <a:extLst>
                    <a:ext uri="{FF2B5EF4-FFF2-40B4-BE49-F238E27FC236}">
                      <a16:creationId xmlns:a16="http://schemas.microsoft.com/office/drawing/2014/main" id="{7E3085AA-1E09-033A-2CD7-C8C298B8A658}"/>
                    </a:ext>
                  </a:extLst>
                </p:cNvPr>
                <p:cNvPicPr/>
                <p:nvPr/>
              </p:nvPicPr>
              <p:blipFill>
                <a:blip r:embed="rId136"/>
                <a:stretch>
                  <a:fillRect/>
                </a:stretch>
              </p:blipFill>
              <p:spPr>
                <a:xfrm>
                  <a:off x="3954240" y="1015080"/>
                  <a:ext cx="86040" cy="135000"/>
                </a:xfrm>
                <a:prstGeom prst="rect">
                  <a:avLst/>
                </a:prstGeom>
              </p:spPr>
            </p:pic>
          </mc:Fallback>
        </mc:AlternateContent>
        <mc:AlternateContent xmlns:mc="http://schemas.openxmlformats.org/markup-compatibility/2006" xmlns:p14="http://schemas.microsoft.com/office/powerpoint/2010/main">
          <mc:Choice Requires="p14">
            <p:contentPart p14:bwMode="auto" r:id="rId137">
              <p14:nvContentPartPr>
                <p14:cNvPr id="117" name="Ink 116">
                  <a:extLst>
                    <a:ext uri="{FF2B5EF4-FFF2-40B4-BE49-F238E27FC236}">
                      <a16:creationId xmlns:a16="http://schemas.microsoft.com/office/drawing/2014/main" id="{CAB1B7C6-96BC-C016-71FC-A0195E695F58}"/>
                    </a:ext>
                  </a:extLst>
                </p14:cNvPr>
                <p14:cNvContentPartPr/>
                <p14:nvPr/>
              </p14:nvContentPartPr>
              <p14:xfrm>
                <a:off x="4088880" y="1110480"/>
                <a:ext cx="18720" cy="47520"/>
              </p14:xfrm>
            </p:contentPart>
          </mc:Choice>
          <mc:Fallback xmlns="">
            <p:pic>
              <p:nvPicPr>
                <p:cNvPr id="117" name="Ink 116">
                  <a:extLst>
                    <a:ext uri="{FF2B5EF4-FFF2-40B4-BE49-F238E27FC236}">
                      <a16:creationId xmlns:a16="http://schemas.microsoft.com/office/drawing/2014/main" id="{CAB1B7C6-96BC-C016-71FC-A0195E695F58}"/>
                    </a:ext>
                  </a:extLst>
                </p:cNvPr>
                <p:cNvPicPr/>
                <p:nvPr/>
              </p:nvPicPr>
              <p:blipFill>
                <a:blip r:embed="rId138"/>
                <a:stretch>
                  <a:fillRect/>
                </a:stretch>
              </p:blipFill>
              <p:spPr>
                <a:xfrm>
                  <a:off x="4079880" y="1101480"/>
                  <a:ext cx="36360" cy="65160"/>
                </a:xfrm>
                <a:prstGeom prst="rect">
                  <a:avLst/>
                </a:prstGeom>
              </p:spPr>
            </p:pic>
          </mc:Fallback>
        </mc:AlternateContent>
        <mc:AlternateContent xmlns:mc="http://schemas.openxmlformats.org/markup-compatibility/2006" xmlns:p14="http://schemas.microsoft.com/office/powerpoint/2010/main">
          <mc:Choice Requires="p14">
            <p:contentPart p14:bwMode="auto" r:id="rId139">
              <p14:nvContentPartPr>
                <p14:cNvPr id="119" name="Ink 118">
                  <a:extLst>
                    <a:ext uri="{FF2B5EF4-FFF2-40B4-BE49-F238E27FC236}">
                      <a16:creationId xmlns:a16="http://schemas.microsoft.com/office/drawing/2014/main" id="{F222A6BB-90E5-E27B-8744-6B7AAF49C4EC}"/>
                    </a:ext>
                  </a:extLst>
                </p14:cNvPr>
                <p14:cNvContentPartPr/>
                <p14:nvPr/>
              </p14:nvContentPartPr>
              <p14:xfrm>
                <a:off x="4170960" y="986640"/>
                <a:ext cx="68400" cy="78120"/>
              </p14:xfrm>
            </p:contentPart>
          </mc:Choice>
          <mc:Fallback xmlns="">
            <p:pic>
              <p:nvPicPr>
                <p:cNvPr id="119" name="Ink 118">
                  <a:extLst>
                    <a:ext uri="{FF2B5EF4-FFF2-40B4-BE49-F238E27FC236}">
                      <a16:creationId xmlns:a16="http://schemas.microsoft.com/office/drawing/2014/main" id="{F222A6BB-90E5-E27B-8744-6B7AAF49C4EC}"/>
                    </a:ext>
                  </a:extLst>
                </p:cNvPr>
                <p:cNvPicPr/>
                <p:nvPr/>
              </p:nvPicPr>
              <p:blipFill>
                <a:blip r:embed="rId140"/>
                <a:stretch>
                  <a:fillRect/>
                </a:stretch>
              </p:blipFill>
              <p:spPr>
                <a:xfrm>
                  <a:off x="4161960" y="977640"/>
                  <a:ext cx="86040" cy="95760"/>
                </a:xfrm>
                <a:prstGeom prst="rect">
                  <a:avLst/>
                </a:prstGeom>
              </p:spPr>
            </p:pic>
          </mc:Fallback>
        </mc:AlternateContent>
        <mc:AlternateContent xmlns:mc="http://schemas.openxmlformats.org/markup-compatibility/2006" xmlns:p14="http://schemas.microsoft.com/office/powerpoint/2010/main">
          <mc:Choice Requires="p14">
            <p:contentPart p14:bwMode="auto" r:id="rId141">
              <p14:nvContentPartPr>
                <p14:cNvPr id="120" name="Ink 119">
                  <a:extLst>
                    <a:ext uri="{FF2B5EF4-FFF2-40B4-BE49-F238E27FC236}">
                      <a16:creationId xmlns:a16="http://schemas.microsoft.com/office/drawing/2014/main" id="{A6EF9281-3331-49E8-DD73-A57F0751DD7A}"/>
                    </a:ext>
                  </a:extLst>
                </p14:cNvPr>
                <p14:cNvContentPartPr/>
                <p14:nvPr/>
              </p14:nvContentPartPr>
              <p14:xfrm>
                <a:off x="4229280" y="1027320"/>
                <a:ext cx="19080" cy="85320"/>
              </p14:xfrm>
            </p:contentPart>
          </mc:Choice>
          <mc:Fallback xmlns="">
            <p:pic>
              <p:nvPicPr>
                <p:cNvPr id="120" name="Ink 119">
                  <a:extLst>
                    <a:ext uri="{FF2B5EF4-FFF2-40B4-BE49-F238E27FC236}">
                      <a16:creationId xmlns:a16="http://schemas.microsoft.com/office/drawing/2014/main" id="{A6EF9281-3331-49E8-DD73-A57F0751DD7A}"/>
                    </a:ext>
                  </a:extLst>
                </p:cNvPr>
                <p:cNvPicPr/>
                <p:nvPr/>
              </p:nvPicPr>
              <p:blipFill>
                <a:blip r:embed="rId142"/>
                <a:stretch>
                  <a:fillRect/>
                </a:stretch>
              </p:blipFill>
              <p:spPr>
                <a:xfrm>
                  <a:off x="4220280" y="1018320"/>
                  <a:ext cx="36720" cy="102960"/>
                </a:xfrm>
                <a:prstGeom prst="rect">
                  <a:avLst/>
                </a:prstGeom>
              </p:spPr>
            </p:pic>
          </mc:Fallback>
        </mc:AlternateContent>
        <mc:AlternateContent xmlns:mc="http://schemas.openxmlformats.org/markup-compatibility/2006" xmlns:p14="http://schemas.microsoft.com/office/powerpoint/2010/main">
          <mc:Choice Requires="p14">
            <p:contentPart p14:bwMode="auto" r:id="rId143">
              <p14:nvContentPartPr>
                <p14:cNvPr id="122" name="Ink 121">
                  <a:extLst>
                    <a:ext uri="{FF2B5EF4-FFF2-40B4-BE49-F238E27FC236}">
                      <a16:creationId xmlns:a16="http://schemas.microsoft.com/office/drawing/2014/main" id="{939FA36F-CCAB-9311-8702-FB7CA210894A}"/>
                    </a:ext>
                  </a:extLst>
                </p14:cNvPr>
                <p14:cNvContentPartPr/>
                <p14:nvPr/>
              </p14:nvContentPartPr>
              <p14:xfrm>
                <a:off x="3931200" y="957120"/>
                <a:ext cx="32400" cy="182160"/>
              </p14:xfrm>
            </p:contentPart>
          </mc:Choice>
          <mc:Fallback xmlns="">
            <p:pic>
              <p:nvPicPr>
                <p:cNvPr id="122" name="Ink 121">
                  <a:extLst>
                    <a:ext uri="{FF2B5EF4-FFF2-40B4-BE49-F238E27FC236}">
                      <a16:creationId xmlns:a16="http://schemas.microsoft.com/office/drawing/2014/main" id="{939FA36F-CCAB-9311-8702-FB7CA210894A}"/>
                    </a:ext>
                  </a:extLst>
                </p:cNvPr>
                <p:cNvPicPr/>
                <p:nvPr/>
              </p:nvPicPr>
              <p:blipFill>
                <a:blip r:embed="rId144"/>
                <a:stretch>
                  <a:fillRect/>
                </a:stretch>
              </p:blipFill>
              <p:spPr>
                <a:xfrm>
                  <a:off x="3922560" y="948120"/>
                  <a:ext cx="50040" cy="199800"/>
                </a:xfrm>
                <a:prstGeom prst="rect">
                  <a:avLst/>
                </a:prstGeom>
              </p:spPr>
            </p:pic>
          </mc:Fallback>
        </mc:AlternateContent>
        <mc:AlternateContent xmlns:mc="http://schemas.openxmlformats.org/markup-compatibility/2006" xmlns:p14="http://schemas.microsoft.com/office/powerpoint/2010/main">
          <mc:Choice Requires="p14">
            <p:contentPart p14:bwMode="auto" r:id="rId145">
              <p14:nvContentPartPr>
                <p14:cNvPr id="124" name="Ink 123">
                  <a:extLst>
                    <a:ext uri="{FF2B5EF4-FFF2-40B4-BE49-F238E27FC236}">
                      <a16:creationId xmlns:a16="http://schemas.microsoft.com/office/drawing/2014/main" id="{42FACBEF-4B2D-A6B8-B91C-684B399BD9EF}"/>
                    </a:ext>
                  </a:extLst>
                </p14:cNvPr>
                <p14:cNvContentPartPr/>
                <p14:nvPr/>
              </p14:nvContentPartPr>
              <p14:xfrm>
                <a:off x="4273560" y="966480"/>
                <a:ext cx="75960" cy="86040"/>
              </p14:xfrm>
            </p:contentPart>
          </mc:Choice>
          <mc:Fallback xmlns="">
            <p:pic>
              <p:nvPicPr>
                <p:cNvPr id="124" name="Ink 123">
                  <a:extLst>
                    <a:ext uri="{FF2B5EF4-FFF2-40B4-BE49-F238E27FC236}">
                      <a16:creationId xmlns:a16="http://schemas.microsoft.com/office/drawing/2014/main" id="{42FACBEF-4B2D-A6B8-B91C-684B399BD9EF}"/>
                    </a:ext>
                  </a:extLst>
                </p:cNvPr>
                <p:cNvPicPr/>
                <p:nvPr/>
              </p:nvPicPr>
              <p:blipFill>
                <a:blip r:embed="rId146"/>
                <a:stretch>
                  <a:fillRect/>
                </a:stretch>
              </p:blipFill>
              <p:spPr>
                <a:xfrm>
                  <a:off x="4264920" y="957480"/>
                  <a:ext cx="93600" cy="103680"/>
                </a:xfrm>
                <a:prstGeom prst="rect">
                  <a:avLst/>
                </a:prstGeom>
              </p:spPr>
            </p:pic>
          </mc:Fallback>
        </mc:AlternateContent>
        <mc:AlternateContent xmlns:mc="http://schemas.openxmlformats.org/markup-compatibility/2006" xmlns:p14="http://schemas.microsoft.com/office/powerpoint/2010/main">
          <mc:Choice Requires="p14">
            <p:contentPart p14:bwMode="auto" r:id="rId147">
              <p14:nvContentPartPr>
                <p14:cNvPr id="125" name="Ink 124">
                  <a:extLst>
                    <a:ext uri="{FF2B5EF4-FFF2-40B4-BE49-F238E27FC236}">
                      <a16:creationId xmlns:a16="http://schemas.microsoft.com/office/drawing/2014/main" id="{16B68161-AE96-DA6C-9CBF-0DD5DAF42385}"/>
                    </a:ext>
                  </a:extLst>
                </p14:cNvPr>
                <p14:cNvContentPartPr/>
                <p14:nvPr/>
              </p14:nvContentPartPr>
              <p14:xfrm>
                <a:off x="4253040" y="1051800"/>
                <a:ext cx="87480" cy="149760"/>
              </p14:xfrm>
            </p:contentPart>
          </mc:Choice>
          <mc:Fallback xmlns="">
            <p:pic>
              <p:nvPicPr>
                <p:cNvPr id="125" name="Ink 124">
                  <a:extLst>
                    <a:ext uri="{FF2B5EF4-FFF2-40B4-BE49-F238E27FC236}">
                      <a16:creationId xmlns:a16="http://schemas.microsoft.com/office/drawing/2014/main" id="{16B68161-AE96-DA6C-9CBF-0DD5DAF42385}"/>
                    </a:ext>
                  </a:extLst>
                </p:cNvPr>
                <p:cNvPicPr/>
                <p:nvPr/>
              </p:nvPicPr>
              <p:blipFill>
                <a:blip r:embed="rId148"/>
                <a:stretch>
                  <a:fillRect/>
                </a:stretch>
              </p:blipFill>
              <p:spPr>
                <a:xfrm>
                  <a:off x="4244040" y="1043160"/>
                  <a:ext cx="105120" cy="167400"/>
                </a:xfrm>
                <a:prstGeom prst="rect">
                  <a:avLst/>
                </a:prstGeom>
              </p:spPr>
            </p:pic>
          </mc:Fallback>
        </mc:AlternateContent>
      </p:grpSp>
      <p:grpSp>
        <p:nvGrpSpPr>
          <p:cNvPr id="148" name="Group 147">
            <a:extLst>
              <a:ext uri="{FF2B5EF4-FFF2-40B4-BE49-F238E27FC236}">
                <a16:creationId xmlns:a16="http://schemas.microsoft.com/office/drawing/2014/main" id="{CA80D7AA-4E62-C2DB-D8CE-E391EAD91A3B}"/>
              </a:ext>
            </a:extLst>
          </p:cNvPr>
          <p:cNvGrpSpPr/>
          <p:nvPr/>
        </p:nvGrpSpPr>
        <p:grpSpPr>
          <a:xfrm>
            <a:off x="7026480" y="1135680"/>
            <a:ext cx="380160" cy="340200"/>
            <a:chOff x="7026480" y="1135680"/>
            <a:chExt cx="380160" cy="340200"/>
          </a:xfrm>
        </p:grpSpPr>
        <mc:AlternateContent xmlns:mc="http://schemas.openxmlformats.org/markup-compatibility/2006" xmlns:p14="http://schemas.microsoft.com/office/powerpoint/2010/main">
          <mc:Choice Requires="p14">
            <p:contentPart p14:bwMode="auto" r:id="rId149">
              <p14:nvContentPartPr>
                <p14:cNvPr id="133" name="Ink 132">
                  <a:extLst>
                    <a:ext uri="{FF2B5EF4-FFF2-40B4-BE49-F238E27FC236}">
                      <a16:creationId xmlns:a16="http://schemas.microsoft.com/office/drawing/2014/main" id="{9488A559-BBC4-F26D-35B5-1DC712FCAFDF}"/>
                    </a:ext>
                  </a:extLst>
                </p14:cNvPr>
                <p14:cNvContentPartPr/>
                <p14:nvPr/>
              </p14:nvContentPartPr>
              <p14:xfrm>
                <a:off x="7026480" y="1135680"/>
                <a:ext cx="38160" cy="340200"/>
              </p14:xfrm>
            </p:contentPart>
          </mc:Choice>
          <mc:Fallback xmlns="">
            <p:pic>
              <p:nvPicPr>
                <p:cNvPr id="133" name="Ink 132">
                  <a:extLst>
                    <a:ext uri="{FF2B5EF4-FFF2-40B4-BE49-F238E27FC236}">
                      <a16:creationId xmlns:a16="http://schemas.microsoft.com/office/drawing/2014/main" id="{9488A559-BBC4-F26D-35B5-1DC712FCAFDF}"/>
                    </a:ext>
                  </a:extLst>
                </p:cNvPr>
                <p:cNvPicPr/>
                <p:nvPr/>
              </p:nvPicPr>
              <p:blipFill>
                <a:blip r:embed="rId150"/>
                <a:stretch>
                  <a:fillRect/>
                </a:stretch>
              </p:blipFill>
              <p:spPr>
                <a:xfrm>
                  <a:off x="7017480" y="1126680"/>
                  <a:ext cx="55800" cy="357840"/>
                </a:xfrm>
                <a:prstGeom prst="rect">
                  <a:avLst/>
                </a:prstGeom>
              </p:spPr>
            </p:pic>
          </mc:Fallback>
        </mc:AlternateContent>
        <mc:AlternateContent xmlns:mc="http://schemas.openxmlformats.org/markup-compatibility/2006" xmlns:p14="http://schemas.microsoft.com/office/powerpoint/2010/main">
          <mc:Choice Requires="p14">
            <p:contentPart p14:bwMode="auto" r:id="rId151">
              <p14:nvContentPartPr>
                <p14:cNvPr id="134" name="Ink 133">
                  <a:extLst>
                    <a:ext uri="{FF2B5EF4-FFF2-40B4-BE49-F238E27FC236}">
                      <a16:creationId xmlns:a16="http://schemas.microsoft.com/office/drawing/2014/main" id="{A6A5B643-0EA5-EBB1-D9F9-1551B73A8619}"/>
                    </a:ext>
                  </a:extLst>
                </p14:cNvPr>
                <p14:cNvContentPartPr/>
                <p14:nvPr/>
              </p14:nvContentPartPr>
              <p14:xfrm>
                <a:off x="7166160" y="1164840"/>
                <a:ext cx="102600" cy="235800"/>
              </p14:xfrm>
            </p:contentPart>
          </mc:Choice>
          <mc:Fallback xmlns="">
            <p:pic>
              <p:nvPicPr>
                <p:cNvPr id="134" name="Ink 133">
                  <a:extLst>
                    <a:ext uri="{FF2B5EF4-FFF2-40B4-BE49-F238E27FC236}">
                      <a16:creationId xmlns:a16="http://schemas.microsoft.com/office/drawing/2014/main" id="{A6A5B643-0EA5-EBB1-D9F9-1551B73A8619}"/>
                    </a:ext>
                  </a:extLst>
                </p:cNvPr>
                <p:cNvPicPr/>
                <p:nvPr/>
              </p:nvPicPr>
              <p:blipFill>
                <a:blip r:embed="rId152"/>
                <a:stretch>
                  <a:fillRect/>
                </a:stretch>
              </p:blipFill>
              <p:spPr>
                <a:xfrm>
                  <a:off x="7157160" y="1156200"/>
                  <a:ext cx="120240" cy="253440"/>
                </a:xfrm>
                <a:prstGeom prst="rect">
                  <a:avLst/>
                </a:prstGeom>
              </p:spPr>
            </p:pic>
          </mc:Fallback>
        </mc:AlternateContent>
        <mc:AlternateContent xmlns:mc="http://schemas.openxmlformats.org/markup-compatibility/2006" xmlns:p14="http://schemas.microsoft.com/office/powerpoint/2010/main">
          <mc:Choice Requires="p14">
            <p:contentPart p14:bwMode="auto" r:id="rId153">
              <p14:nvContentPartPr>
                <p14:cNvPr id="135" name="Ink 134">
                  <a:extLst>
                    <a:ext uri="{FF2B5EF4-FFF2-40B4-BE49-F238E27FC236}">
                      <a16:creationId xmlns:a16="http://schemas.microsoft.com/office/drawing/2014/main" id="{28810273-E184-BA3A-EE18-BD1DE3148FC4}"/>
                    </a:ext>
                  </a:extLst>
                </p14:cNvPr>
                <p14:cNvContentPartPr/>
                <p14:nvPr/>
              </p14:nvContentPartPr>
              <p14:xfrm>
                <a:off x="7180200" y="1269960"/>
                <a:ext cx="105120" cy="36720"/>
              </p14:xfrm>
            </p:contentPart>
          </mc:Choice>
          <mc:Fallback xmlns="">
            <p:pic>
              <p:nvPicPr>
                <p:cNvPr id="135" name="Ink 134">
                  <a:extLst>
                    <a:ext uri="{FF2B5EF4-FFF2-40B4-BE49-F238E27FC236}">
                      <a16:creationId xmlns:a16="http://schemas.microsoft.com/office/drawing/2014/main" id="{28810273-E184-BA3A-EE18-BD1DE3148FC4}"/>
                    </a:ext>
                  </a:extLst>
                </p:cNvPr>
                <p:cNvPicPr/>
                <p:nvPr/>
              </p:nvPicPr>
              <p:blipFill>
                <a:blip r:embed="rId154"/>
                <a:stretch>
                  <a:fillRect/>
                </a:stretch>
              </p:blipFill>
              <p:spPr>
                <a:xfrm>
                  <a:off x="7171560" y="1260960"/>
                  <a:ext cx="122760" cy="54360"/>
                </a:xfrm>
                <a:prstGeom prst="rect">
                  <a:avLst/>
                </a:prstGeom>
              </p:spPr>
            </p:pic>
          </mc:Fallback>
        </mc:AlternateContent>
        <mc:AlternateContent xmlns:mc="http://schemas.openxmlformats.org/markup-compatibility/2006" xmlns:p14="http://schemas.microsoft.com/office/powerpoint/2010/main">
          <mc:Choice Requires="p14">
            <p:contentPart p14:bwMode="auto" r:id="rId155">
              <p14:nvContentPartPr>
                <p14:cNvPr id="137" name="Ink 136">
                  <a:extLst>
                    <a:ext uri="{FF2B5EF4-FFF2-40B4-BE49-F238E27FC236}">
                      <a16:creationId xmlns:a16="http://schemas.microsoft.com/office/drawing/2014/main" id="{47B4931B-8AA2-D24A-9D2D-2B5EA5657D4C}"/>
                    </a:ext>
                  </a:extLst>
                </p14:cNvPr>
                <p14:cNvContentPartPr/>
                <p14:nvPr/>
              </p14:nvContentPartPr>
              <p14:xfrm>
                <a:off x="7290000" y="1349520"/>
                <a:ext cx="11160" cy="68400"/>
              </p14:xfrm>
            </p:contentPart>
          </mc:Choice>
          <mc:Fallback xmlns="">
            <p:pic>
              <p:nvPicPr>
                <p:cNvPr id="137" name="Ink 136">
                  <a:extLst>
                    <a:ext uri="{FF2B5EF4-FFF2-40B4-BE49-F238E27FC236}">
                      <a16:creationId xmlns:a16="http://schemas.microsoft.com/office/drawing/2014/main" id="{47B4931B-8AA2-D24A-9D2D-2B5EA5657D4C}"/>
                    </a:ext>
                  </a:extLst>
                </p:cNvPr>
                <p:cNvPicPr/>
                <p:nvPr/>
              </p:nvPicPr>
              <p:blipFill>
                <a:blip r:embed="rId156"/>
                <a:stretch>
                  <a:fillRect/>
                </a:stretch>
              </p:blipFill>
              <p:spPr>
                <a:xfrm>
                  <a:off x="7281360" y="1340880"/>
                  <a:ext cx="28800" cy="86040"/>
                </a:xfrm>
                <a:prstGeom prst="rect">
                  <a:avLst/>
                </a:prstGeom>
              </p:spPr>
            </p:pic>
          </mc:Fallback>
        </mc:AlternateContent>
        <mc:AlternateContent xmlns:mc="http://schemas.openxmlformats.org/markup-compatibility/2006" xmlns:p14="http://schemas.microsoft.com/office/powerpoint/2010/main">
          <mc:Choice Requires="p14">
            <p:contentPart p14:bwMode="auto" r:id="rId157">
              <p14:nvContentPartPr>
                <p14:cNvPr id="138" name="Ink 137">
                  <a:extLst>
                    <a:ext uri="{FF2B5EF4-FFF2-40B4-BE49-F238E27FC236}">
                      <a16:creationId xmlns:a16="http://schemas.microsoft.com/office/drawing/2014/main" id="{9F68BBDE-5BF3-3E07-A962-CA285748A9DF}"/>
                    </a:ext>
                  </a:extLst>
                </p14:cNvPr>
                <p14:cNvContentPartPr/>
                <p14:nvPr/>
              </p14:nvContentPartPr>
              <p14:xfrm>
                <a:off x="7387560" y="1384440"/>
                <a:ext cx="19080" cy="71640"/>
              </p14:xfrm>
            </p:contentPart>
          </mc:Choice>
          <mc:Fallback xmlns="">
            <p:pic>
              <p:nvPicPr>
                <p:cNvPr id="138" name="Ink 137">
                  <a:extLst>
                    <a:ext uri="{FF2B5EF4-FFF2-40B4-BE49-F238E27FC236}">
                      <a16:creationId xmlns:a16="http://schemas.microsoft.com/office/drawing/2014/main" id="{9F68BBDE-5BF3-3E07-A962-CA285748A9DF}"/>
                    </a:ext>
                  </a:extLst>
                </p:cNvPr>
                <p:cNvPicPr/>
                <p:nvPr/>
              </p:nvPicPr>
              <p:blipFill>
                <a:blip r:embed="rId158"/>
                <a:stretch>
                  <a:fillRect/>
                </a:stretch>
              </p:blipFill>
              <p:spPr>
                <a:xfrm>
                  <a:off x="7378560" y="1375440"/>
                  <a:ext cx="36720" cy="89280"/>
                </a:xfrm>
                <a:prstGeom prst="rect">
                  <a:avLst/>
                </a:prstGeom>
              </p:spPr>
            </p:pic>
          </mc:Fallback>
        </mc:AlternateContent>
      </p:grpSp>
      <p:grpSp>
        <p:nvGrpSpPr>
          <p:cNvPr id="147" name="Group 146">
            <a:extLst>
              <a:ext uri="{FF2B5EF4-FFF2-40B4-BE49-F238E27FC236}">
                <a16:creationId xmlns:a16="http://schemas.microsoft.com/office/drawing/2014/main" id="{7A0380C9-7955-82C9-761E-8C0DF4761474}"/>
              </a:ext>
            </a:extLst>
          </p:cNvPr>
          <p:cNvGrpSpPr/>
          <p:nvPr/>
        </p:nvGrpSpPr>
        <p:grpSpPr>
          <a:xfrm>
            <a:off x="7556040" y="1192200"/>
            <a:ext cx="387360" cy="327960"/>
            <a:chOff x="7556040" y="1192200"/>
            <a:chExt cx="387360" cy="327960"/>
          </a:xfrm>
        </p:grpSpPr>
        <mc:AlternateContent xmlns:mc="http://schemas.openxmlformats.org/markup-compatibility/2006" xmlns:p14="http://schemas.microsoft.com/office/powerpoint/2010/main">
          <mc:Choice Requires="p14">
            <p:contentPart p14:bwMode="auto" r:id="rId159">
              <p14:nvContentPartPr>
                <p14:cNvPr id="139" name="Ink 138">
                  <a:extLst>
                    <a:ext uri="{FF2B5EF4-FFF2-40B4-BE49-F238E27FC236}">
                      <a16:creationId xmlns:a16="http://schemas.microsoft.com/office/drawing/2014/main" id="{3E660F7E-AE09-D1A0-1D2F-B6E84615D951}"/>
                    </a:ext>
                  </a:extLst>
                </p14:cNvPr>
                <p14:cNvContentPartPr/>
                <p14:nvPr/>
              </p14:nvContentPartPr>
              <p14:xfrm>
                <a:off x="7556040" y="1192200"/>
                <a:ext cx="92880" cy="239760"/>
              </p14:xfrm>
            </p:contentPart>
          </mc:Choice>
          <mc:Fallback xmlns="">
            <p:pic>
              <p:nvPicPr>
                <p:cNvPr id="139" name="Ink 138">
                  <a:extLst>
                    <a:ext uri="{FF2B5EF4-FFF2-40B4-BE49-F238E27FC236}">
                      <a16:creationId xmlns:a16="http://schemas.microsoft.com/office/drawing/2014/main" id="{3E660F7E-AE09-D1A0-1D2F-B6E84615D951}"/>
                    </a:ext>
                  </a:extLst>
                </p:cNvPr>
                <p:cNvPicPr/>
                <p:nvPr/>
              </p:nvPicPr>
              <p:blipFill>
                <a:blip r:embed="rId160"/>
                <a:stretch>
                  <a:fillRect/>
                </a:stretch>
              </p:blipFill>
              <p:spPr>
                <a:xfrm>
                  <a:off x="7547040" y="1183560"/>
                  <a:ext cx="110520" cy="257400"/>
                </a:xfrm>
                <a:prstGeom prst="rect">
                  <a:avLst/>
                </a:prstGeom>
              </p:spPr>
            </p:pic>
          </mc:Fallback>
        </mc:AlternateContent>
        <mc:AlternateContent xmlns:mc="http://schemas.openxmlformats.org/markup-compatibility/2006" xmlns:p14="http://schemas.microsoft.com/office/powerpoint/2010/main">
          <mc:Choice Requires="p14">
            <p:contentPart p14:bwMode="auto" r:id="rId161">
              <p14:nvContentPartPr>
                <p14:cNvPr id="140" name="Ink 139">
                  <a:extLst>
                    <a:ext uri="{FF2B5EF4-FFF2-40B4-BE49-F238E27FC236}">
                      <a16:creationId xmlns:a16="http://schemas.microsoft.com/office/drawing/2014/main" id="{C9B148DC-EDDF-600A-5CED-CB3C1EE07C06}"/>
                    </a:ext>
                  </a:extLst>
                </p14:cNvPr>
                <p14:cNvContentPartPr/>
                <p14:nvPr/>
              </p14:nvContentPartPr>
              <p14:xfrm>
                <a:off x="7560720" y="1289400"/>
                <a:ext cx="103680" cy="38880"/>
              </p14:xfrm>
            </p:contentPart>
          </mc:Choice>
          <mc:Fallback xmlns="">
            <p:pic>
              <p:nvPicPr>
                <p:cNvPr id="140" name="Ink 139">
                  <a:extLst>
                    <a:ext uri="{FF2B5EF4-FFF2-40B4-BE49-F238E27FC236}">
                      <a16:creationId xmlns:a16="http://schemas.microsoft.com/office/drawing/2014/main" id="{C9B148DC-EDDF-600A-5CED-CB3C1EE07C06}"/>
                    </a:ext>
                  </a:extLst>
                </p:cNvPr>
                <p:cNvPicPr/>
                <p:nvPr/>
              </p:nvPicPr>
              <p:blipFill>
                <a:blip r:embed="rId162"/>
                <a:stretch>
                  <a:fillRect/>
                </a:stretch>
              </p:blipFill>
              <p:spPr>
                <a:xfrm>
                  <a:off x="7551720" y="1280760"/>
                  <a:ext cx="121320" cy="56520"/>
                </a:xfrm>
                <a:prstGeom prst="rect">
                  <a:avLst/>
                </a:prstGeom>
              </p:spPr>
            </p:pic>
          </mc:Fallback>
        </mc:AlternateContent>
        <mc:AlternateContent xmlns:mc="http://schemas.openxmlformats.org/markup-compatibility/2006" xmlns:p14="http://schemas.microsoft.com/office/powerpoint/2010/main">
          <mc:Choice Requires="p14">
            <p:contentPart p14:bwMode="auto" r:id="rId163">
              <p14:nvContentPartPr>
                <p14:cNvPr id="141" name="Ink 140">
                  <a:extLst>
                    <a:ext uri="{FF2B5EF4-FFF2-40B4-BE49-F238E27FC236}">
                      <a16:creationId xmlns:a16="http://schemas.microsoft.com/office/drawing/2014/main" id="{48FD09A0-063F-F067-550B-4E89F5A66409}"/>
                    </a:ext>
                  </a:extLst>
                </p14:cNvPr>
                <p14:cNvContentPartPr/>
                <p14:nvPr/>
              </p14:nvContentPartPr>
              <p14:xfrm>
                <a:off x="7668720" y="1373280"/>
                <a:ext cx="96120" cy="68760"/>
              </p14:xfrm>
            </p:contentPart>
          </mc:Choice>
          <mc:Fallback xmlns="">
            <p:pic>
              <p:nvPicPr>
                <p:cNvPr id="141" name="Ink 140">
                  <a:extLst>
                    <a:ext uri="{FF2B5EF4-FFF2-40B4-BE49-F238E27FC236}">
                      <a16:creationId xmlns:a16="http://schemas.microsoft.com/office/drawing/2014/main" id="{48FD09A0-063F-F067-550B-4E89F5A66409}"/>
                    </a:ext>
                  </a:extLst>
                </p:cNvPr>
                <p:cNvPicPr/>
                <p:nvPr/>
              </p:nvPicPr>
              <p:blipFill>
                <a:blip r:embed="rId164"/>
                <a:stretch>
                  <a:fillRect/>
                </a:stretch>
              </p:blipFill>
              <p:spPr>
                <a:xfrm>
                  <a:off x="7659720" y="1364640"/>
                  <a:ext cx="113760" cy="86400"/>
                </a:xfrm>
                <a:prstGeom prst="rect">
                  <a:avLst/>
                </a:prstGeom>
              </p:spPr>
            </p:pic>
          </mc:Fallback>
        </mc:AlternateContent>
        <mc:AlternateContent xmlns:mc="http://schemas.openxmlformats.org/markup-compatibility/2006" xmlns:p14="http://schemas.microsoft.com/office/powerpoint/2010/main">
          <mc:Choice Requires="p14">
            <p:contentPart p14:bwMode="auto" r:id="rId165">
              <p14:nvContentPartPr>
                <p14:cNvPr id="142" name="Ink 141">
                  <a:extLst>
                    <a:ext uri="{FF2B5EF4-FFF2-40B4-BE49-F238E27FC236}">
                      <a16:creationId xmlns:a16="http://schemas.microsoft.com/office/drawing/2014/main" id="{9A8D57AA-6CD1-422C-6787-903E1558DD4E}"/>
                    </a:ext>
                  </a:extLst>
                </p14:cNvPr>
                <p14:cNvContentPartPr/>
                <p14:nvPr/>
              </p14:nvContentPartPr>
              <p14:xfrm>
                <a:off x="7851240" y="1204440"/>
                <a:ext cx="83160" cy="159480"/>
              </p14:xfrm>
            </p:contentPart>
          </mc:Choice>
          <mc:Fallback xmlns="">
            <p:pic>
              <p:nvPicPr>
                <p:cNvPr id="142" name="Ink 141">
                  <a:extLst>
                    <a:ext uri="{FF2B5EF4-FFF2-40B4-BE49-F238E27FC236}">
                      <a16:creationId xmlns:a16="http://schemas.microsoft.com/office/drawing/2014/main" id="{9A8D57AA-6CD1-422C-6787-903E1558DD4E}"/>
                    </a:ext>
                  </a:extLst>
                </p:cNvPr>
                <p:cNvPicPr/>
                <p:nvPr/>
              </p:nvPicPr>
              <p:blipFill>
                <a:blip r:embed="rId166"/>
                <a:stretch>
                  <a:fillRect/>
                </a:stretch>
              </p:blipFill>
              <p:spPr>
                <a:xfrm>
                  <a:off x="7842240" y="1195800"/>
                  <a:ext cx="100800" cy="177120"/>
                </a:xfrm>
                <a:prstGeom prst="rect">
                  <a:avLst/>
                </a:prstGeom>
              </p:spPr>
            </p:pic>
          </mc:Fallback>
        </mc:AlternateContent>
        <mc:AlternateContent xmlns:mc="http://schemas.openxmlformats.org/markup-compatibility/2006" xmlns:p14="http://schemas.microsoft.com/office/powerpoint/2010/main">
          <mc:Choice Requires="p14">
            <p:contentPart p14:bwMode="auto" r:id="rId167">
              <p14:nvContentPartPr>
                <p14:cNvPr id="143" name="Ink 142">
                  <a:extLst>
                    <a:ext uri="{FF2B5EF4-FFF2-40B4-BE49-F238E27FC236}">
                      <a16:creationId xmlns:a16="http://schemas.microsoft.com/office/drawing/2014/main" id="{63EACDCB-7457-8407-6166-AF11F1C79BD2}"/>
                    </a:ext>
                  </a:extLst>
                </p14:cNvPr>
                <p14:cNvContentPartPr/>
                <p14:nvPr/>
              </p14:nvContentPartPr>
              <p14:xfrm>
                <a:off x="7841160" y="1340520"/>
                <a:ext cx="102240" cy="179640"/>
              </p14:xfrm>
            </p:contentPart>
          </mc:Choice>
          <mc:Fallback xmlns="">
            <p:pic>
              <p:nvPicPr>
                <p:cNvPr id="143" name="Ink 142">
                  <a:extLst>
                    <a:ext uri="{FF2B5EF4-FFF2-40B4-BE49-F238E27FC236}">
                      <a16:creationId xmlns:a16="http://schemas.microsoft.com/office/drawing/2014/main" id="{63EACDCB-7457-8407-6166-AF11F1C79BD2}"/>
                    </a:ext>
                  </a:extLst>
                </p:cNvPr>
                <p:cNvPicPr/>
                <p:nvPr/>
              </p:nvPicPr>
              <p:blipFill>
                <a:blip r:embed="rId168"/>
                <a:stretch>
                  <a:fillRect/>
                </a:stretch>
              </p:blipFill>
              <p:spPr>
                <a:xfrm>
                  <a:off x="7832520" y="1331520"/>
                  <a:ext cx="119880" cy="197280"/>
                </a:xfrm>
                <a:prstGeom prst="rect">
                  <a:avLst/>
                </a:prstGeom>
              </p:spPr>
            </p:pic>
          </mc:Fallback>
        </mc:AlternateContent>
      </p:grpSp>
      <p:grpSp>
        <p:nvGrpSpPr>
          <p:cNvPr id="146" name="Group 145">
            <a:extLst>
              <a:ext uri="{FF2B5EF4-FFF2-40B4-BE49-F238E27FC236}">
                <a16:creationId xmlns:a16="http://schemas.microsoft.com/office/drawing/2014/main" id="{A1F15394-7973-AB33-7909-23B3372B755B}"/>
              </a:ext>
            </a:extLst>
          </p:cNvPr>
          <p:cNvGrpSpPr/>
          <p:nvPr/>
        </p:nvGrpSpPr>
        <p:grpSpPr>
          <a:xfrm>
            <a:off x="8121600" y="1309920"/>
            <a:ext cx="86400" cy="71280"/>
            <a:chOff x="8121600" y="1309920"/>
            <a:chExt cx="86400" cy="71280"/>
          </a:xfrm>
        </p:grpSpPr>
        <mc:AlternateContent xmlns:mc="http://schemas.openxmlformats.org/markup-compatibility/2006" xmlns:p14="http://schemas.microsoft.com/office/powerpoint/2010/main">
          <mc:Choice Requires="p14">
            <p:contentPart p14:bwMode="auto" r:id="rId169">
              <p14:nvContentPartPr>
                <p14:cNvPr id="144" name="Ink 143">
                  <a:extLst>
                    <a:ext uri="{FF2B5EF4-FFF2-40B4-BE49-F238E27FC236}">
                      <a16:creationId xmlns:a16="http://schemas.microsoft.com/office/drawing/2014/main" id="{8987EA0D-ACD4-AAF4-5CC7-CBA9F2B2ADAF}"/>
                    </a:ext>
                  </a:extLst>
                </p14:cNvPr>
                <p14:cNvContentPartPr/>
                <p14:nvPr/>
              </p14:nvContentPartPr>
              <p14:xfrm>
                <a:off x="8121600" y="1309920"/>
                <a:ext cx="71280" cy="5040"/>
              </p14:xfrm>
            </p:contentPart>
          </mc:Choice>
          <mc:Fallback xmlns="">
            <p:pic>
              <p:nvPicPr>
                <p:cNvPr id="144" name="Ink 143">
                  <a:extLst>
                    <a:ext uri="{FF2B5EF4-FFF2-40B4-BE49-F238E27FC236}">
                      <a16:creationId xmlns:a16="http://schemas.microsoft.com/office/drawing/2014/main" id="{8987EA0D-ACD4-AAF4-5CC7-CBA9F2B2ADAF}"/>
                    </a:ext>
                  </a:extLst>
                </p:cNvPr>
                <p:cNvPicPr/>
                <p:nvPr/>
              </p:nvPicPr>
              <p:blipFill>
                <a:blip r:embed="rId170"/>
                <a:stretch>
                  <a:fillRect/>
                </a:stretch>
              </p:blipFill>
              <p:spPr>
                <a:xfrm>
                  <a:off x="8112600" y="1301280"/>
                  <a:ext cx="8892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71">
              <p14:nvContentPartPr>
                <p14:cNvPr id="145" name="Ink 144">
                  <a:extLst>
                    <a:ext uri="{FF2B5EF4-FFF2-40B4-BE49-F238E27FC236}">
                      <a16:creationId xmlns:a16="http://schemas.microsoft.com/office/drawing/2014/main" id="{AC0497C6-57CE-D763-BD03-332A70A21052}"/>
                    </a:ext>
                  </a:extLst>
                </p14:cNvPr>
                <p14:cNvContentPartPr/>
                <p14:nvPr/>
              </p14:nvContentPartPr>
              <p14:xfrm>
                <a:off x="8122320" y="1376160"/>
                <a:ext cx="85680" cy="5040"/>
              </p14:xfrm>
            </p:contentPart>
          </mc:Choice>
          <mc:Fallback xmlns="">
            <p:pic>
              <p:nvPicPr>
                <p:cNvPr id="145" name="Ink 144">
                  <a:extLst>
                    <a:ext uri="{FF2B5EF4-FFF2-40B4-BE49-F238E27FC236}">
                      <a16:creationId xmlns:a16="http://schemas.microsoft.com/office/drawing/2014/main" id="{AC0497C6-57CE-D763-BD03-332A70A21052}"/>
                    </a:ext>
                  </a:extLst>
                </p:cNvPr>
                <p:cNvPicPr/>
                <p:nvPr/>
              </p:nvPicPr>
              <p:blipFill>
                <a:blip r:embed="rId172"/>
                <a:stretch>
                  <a:fillRect/>
                </a:stretch>
              </p:blipFill>
              <p:spPr>
                <a:xfrm>
                  <a:off x="8113680" y="1367520"/>
                  <a:ext cx="103320" cy="22680"/>
                </a:xfrm>
                <a:prstGeom prst="rect">
                  <a:avLst/>
                </a:prstGeom>
              </p:spPr>
            </p:pic>
          </mc:Fallback>
        </mc:AlternateContent>
      </p:grpSp>
      <p:grpSp>
        <p:nvGrpSpPr>
          <p:cNvPr id="153" name="Group 152">
            <a:extLst>
              <a:ext uri="{FF2B5EF4-FFF2-40B4-BE49-F238E27FC236}">
                <a16:creationId xmlns:a16="http://schemas.microsoft.com/office/drawing/2014/main" id="{4A0DCA61-7408-1508-DF33-427A66894380}"/>
              </a:ext>
            </a:extLst>
          </p:cNvPr>
          <p:cNvGrpSpPr/>
          <p:nvPr/>
        </p:nvGrpSpPr>
        <p:grpSpPr>
          <a:xfrm>
            <a:off x="6739200" y="1066920"/>
            <a:ext cx="195840" cy="330840"/>
            <a:chOff x="6739200" y="1066920"/>
            <a:chExt cx="195840" cy="330840"/>
          </a:xfrm>
        </p:grpSpPr>
        <mc:AlternateContent xmlns:mc="http://schemas.openxmlformats.org/markup-compatibility/2006" xmlns:p14="http://schemas.microsoft.com/office/powerpoint/2010/main">
          <mc:Choice Requires="p14">
            <p:contentPart p14:bwMode="auto" r:id="rId173">
              <p14:nvContentPartPr>
                <p14:cNvPr id="128" name="Ink 127">
                  <a:extLst>
                    <a:ext uri="{FF2B5EF4-FFF2-40B4-BE49-F238E27FC236}">
                      <a16:creationId xmlns:a16="http://schemas.microsoft.com/office/drawing/2014/main" id="{652841F8-6DC8-1CA4-342F-7084B3E184F0}"/>
                    </a:ext>
                  </a:extLst>
                </p14:cNvPr>
                <p14:cNvContentPartPr/>
                <p14:nvPr/>
              </p14:nvContentPartPr>
              <p14:xfrm>
                <a:off x="6859800" y="1334400"/>
                <a:ext cx="4320" cy="63360"/>
              </p14:xfrm>
            </p:contentPart>
          </mc:Choice>
          <mc:Fallback xmlns="">
            <p:pic>
              <p:nvPicPr>
                <p:cNvPr id="128" name="Ink 127">
                  <a:extLst>
                    <a:ext uri="{FF2B5EF4-FFF2-40B4-BE49-F238E27FC236}">
                      <a16:creationId xmlns:a16="http://schemas.microsoft.com/office/drawing/2014/main" id="{652841F8-6DC8-1CA4-342F-7084B3E184F0}"/>
                    </a:ext>
                  </a:extLst>
                </p:cNvPr>
                <p:cNvPicPr/>
                <p:nvPr/>
              </p:nvPicPr>
              <p:blipFill>
                <a:blip r:embed="rId174"/>
                <a:stretch>
                  <a:fillRect/>
                </a:stretch>
              </p:blipFill>
              <p:spPr>
                <a:xfrm>
                  <a:off x="6851160" y="1325400"/>
                  <a:ext cx="21960" cy="81000"/>
                </a:xfrm>
                <a:prstGeom prst="rect">
                  <a:avLst/>
                </a:prstGeom>
              </p:spPr>
            </p:pic>
          </mc:Fallback>
        </mc:AlternateContent>
        <mc:AlternateContent xmlns:mc="http://schemas.openxmlformats.org/markup-compatibility/2006" xmlns:p14="http://schemas.microsoft.com/office/powerpoint/2010/main">
          <mc:Choice Requires="p14">
            <p:contentPart p14:bwMode="auto" r:id="rId175">
              <p14:nvContentPartPr>
                <p14:cNvPr id="130" name="Ink 129">
                  <a:extLst>
                    <a:ext uri="{FF2B5EF4-FFF2-40B4-BE49-F238E27FC236}">
                      <a16:creationId xmlns:a16="http://schemas.microsoft.com/office/drawing/2014/main" id="{2FD46838-853E-E978-75BE-E92FBB623AB8}"/>
                    </a:ext>
                  </a:extLst>
                </p14:cNvPr>
                <p14:cNvContentPartPr/>
                <p14:nvPr/>
              </p14:nvContentPartPr>
              <p14:xfrm>
                <a:off x="6829920" y="1122360"/>
                <a:ext cx="105120" cy="5040"/>
              </p14:xfrm>
            </p:contentPart>
          </mc:Choice>
          <mc:Fallback xmlns="">
            <p:pic>
              <p:nvPicPr>
                <p:cNvPr id="130" name="Ink 129">
                  <a:extLst>
                    <a:ext uri="{FF2B5EF4-FFF2-40B4-BE49-F238E27FC236}">
                      <a16:creationId xmlns:a16="http://schemas.microsoft.com/office/drawing/2014/main" id="{2FD46838-853E-E978-75BE-E92FBB623AB8}"/>
                    </a:ext>
                  </a:extLst>
                </p:cNvPr>
                <p:cNvPicPr/>
                <p:nvPr/>
              </p:nvPicPr>
              <p:blipFill>
                <a:blip r:embed="rId176"/>
                <a:stretch>
                  <a:fillRect/>
                </a:stretch>
              </p:blipFill>
              <p:spPr>
                <a:xfrm>
                  <a:off x="6821280" y="1113360"/>
                  <a:ext cx="12276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77">
              <p14:nvContentPartPr>
                <p14:cNvPr id="131" name="Ink 130">
                  <a:extLst>
                    <a:ext uri="{FF2B5EF4-FFF2-40B4-BE49-F238E27FC236}">
                      <a16:creationId xmlns:a16="http://schemas.microsoft.com/office/drawing/2014/main" id="{EBC6E2E6-A7D2-181C-385B-72517B923CF7}"/>
                    </a:ext>
                  </a:extLst>
                </p14:cNvPr>
                <p14:cNvContentPartPr/>
                <p14:nvPr/>
              </p14:nvContentPartPr>
              <p14:xfrm>
                <a:off x="6853680" y="1066920"/>
                <a:ext cx="32400" cy="175680"/>
              </p14:xfrm>
            </p:contentPart>
          </mc:Choice>
          <mc:Fallback xmlns="">
            <p:pic>
              <p:nvPicPr>
                <p:cNvPr id="131" name="Ink 130">
                  <a:extLst>
                    <a:ext uri="{FF2B5EF4-FFF2-40B4-BE49-F238E27FC236}">
                      <a16:creationId xmlns:a16="http://schemas.microsoft.com/office/drawing/2014/main" id="{EBC6E2E6-A7D2-181C-385B-72517B923CF7}"/>
                    </a:ext>
                  </a:extLst>
                </p:cNvPr>
                <p:cNvPicPr/>
                <p:nvPr/>
              </p:nvPicPr>
              <p:blipFill>
                <a:blip r:embed="rId178"/>
                <a:stretch>
                  <a:fillRect/>
                </a:stretch>
              </p:blipFill>
              <p:spPr>
                <a:xfrm>
                  <a:off x="6845040" y="1057920"/>
                  <a:ext cx="50040" cy="193320"/>
                </a:xfrm>
                <a:prstGeom prst="rect">
                  <a:avLst/>
                </a:prstGeom>
              </p:spPr>
            </p:pic>
          </mc:Fallback>
        </mc:AlternateContent>
        <mc:AlternateContent xmlns:mc="http://schemas.openxmlformats.org/markup-compatibility/2006" xmlns:p14="http://schemas.microsoft.com/office/powerpoint/2010/main">
          <mc:Choice Requires="p14">
            <p:contentPart p14:bwMode="auto" r:id="rId179">
              <p14:nvContentPartPr>
                <p14:cNvPr id="152" name="Ink 151">
                  <a:extLst>
                    <a:ext uri="{FF2B5EF4-FFF2-40B4-BE49-F238E27FC236}">
                      <a16:creationId xmlns:a16="http://schemas.microsoft.com/office/drawing/2014/main" id="{BB99515D-2742-079E-3774-88E6847B68CE}"/>
                    </a:ext>
                  </a:extLst>
                </p14:cNvPr>
                <p14:cNvContentPartPr/>
                <p14:nvPr/>
              </p14:nvContentPartPr>
              <p14:xfrm>
                <a:off x="6739200" y="1248720"/>
                <a:ext cx="154080" cy="115200"/>
              </p14:xfrm>
            </p:contentPart>
          </mc:Choice>
          <mc:Fallback xmlns="">
            <p:pic>
              <p:nvPicPr>
                <p:cNvPr id="152" name="Ink 151">
                  <a:extLst>
                    <a:ext uri="{FF2B5EF4-FFF2-40B4-BE49-F238E27FC236}">
                      <a16:creationId xmlns:a16="http://schemas.microsoft.com/office/drawing/2014/main" id="{BB99515D-2742-079E-3774-88E6847B68CE}"/>
                    </a:ext>
                  </a:extLst>
                </p:cNvPr>
                <p:cNvPicPr/>
                <p:nvPr/>
              </p:nvPicPr>
              <p:blipFill>
                <a:blip r:embed="rId180"/>
                <a:stretch>
                  <a:fillRect/>
                </a:stretch>
              </p:blipFill>
              <p:spPr>
                <a:xfrm>
                  <a:off x="6730200" y="1239720"/>
                  <a:ext cx="171720" cy="132840"/>
                </a:xfrm>
                <a:prstGeom prst="rect">
                  <a:avLst/>
                </a:prstGeom>
              </p:spPr>
            </p:pic>
          </mc:Fallback>
        </mc:AlternateContent>
      </p:grpSp>
      <p:grpSp>
        <p:nvGrpSpPr>
          <p:cNvPr id="167" name="Group 166">
            <a:extLst>
              <a:ext uri="{FF2B5EF4-FFF2-40B4-BE49-F238E27FC236}">
                <a16:creationId xmlns:a16="http://schemas.microsoft.com/office/drawing/2014/main" id="{8A508622-9BBC-0B15-4848-DB7A5138C978}"/>
              </a:ext>
            </a:extLst>
          </p:cNvPr>
          <p:cNvGrpSpPr/>
          <p:nvPr/>
        </p:nvGrpSpPr>
        <p:grpSpPr>
          <a:xfrm>
            <a:off x="8419680" y="1199400"/>
            <a:ext cx="380160" cy="306720"/>
            <a:chOff x="8419680" y="1199400"/>
            <a:chExt cx="380160" cy="306720"/>
          </a:xfrm>
        </p:grpSpPr>
        <mc:AlternateContent xmlns:mc="http://schemas.openxmlformats.org/markup-compatibility/2006" xmlns:p14="http://schemas.microsoft.com/office/powerpoint/2010/main">
          <mc:Choice Requires="p14">
            <p:contentPart p14:bwMode="auto" r:id="rId181">
              <p14:nvContentPartPr>
                <p14:cNvPr id="149" name="Ink 148">
                  <a:extLst>
                    <a:ext uri="{FF2B5EF4-FFF2-40B4-BE49-F238E27FC236}">
                      <a16:creationId xmlns:a16="http://schemas.microsoft.com/office/drawing/2014/main" id="{4B64A8B7-7EE6-AA84-F52E-78BAA2868674}"/>
                    </a:ext>
                  </a:extLst>
                </p14:cNvPr>
                <p14:cNvContentPartPr/>
                <p14:nvPr/>
              </p14:nvContentPartPr>
              <p14:xfrm>
                <a:off x="8547120" y="1209120"/>
                <a:ext cx="134280" cy="237240"/>
              </p14:xfrm>
            </p:contentPart>
          </mc:Choice>
          <mc:Fallback xmlns="">
            <p:pic>
              <p:nvPicPr>
                <p:cNvPr id="149" name="Ink 148">
                  <a:extLst>
                    <a:ext uri="{FF2B5EF4-FFF2-40B4-BE49-F238E27FC236}">
                      <a16:creationId xmlns:a16="http://schemas.microsoft.com/office/drawing/2014/main" id="{4B64A8B7-7EE6-AA84-F52E-78BAA2868674}"/>
                    </a:ext>
                  </a:extLst>
                </p:cNvPr>
                <p:cNvPicPr/>
                <p:nvPr/>
              </p:nvPicPr>
              <p:blipFill>
                <a:blip r:embed="rId182"/>
                <a:stretch>
                  <a:fillRect/>
                </a:stretch>
              </p:blipFill>
              <p:spPr>
                <a:xfrm>
                  <a:off x="8538480" y="1200480"/>
                  <a:ext cx="151920" cy="254880"/>
                </a:xfrm>
                <a:prstGeom prst="rect">
                  <a:avLst/>
                </a:prstGeom>
              </p:spPr>
            </p:pic>
          </mc:Fallback>
        </mc:AlternateContent>
        <mc:AlternateContent xmlns:mc="http://schemas.openxmlformats.org/markup-compatibility/2006" xmlns:p14="http://schemas.microsoft.com/office/powerpoint/2010/main">
          <mc:Choice Requires="p14">
            <p:contentPart p14:bwMode="auto" r:id="rId183">
              <p14:nvContentPartPr>
                <p14:cNvPr id="150" name="Ink 149">
                  <a:extLst>
                    <a:ext uri="{FF2B5EF4-FFF2-40B4-BE49-F238E27FC236}">
                      <a16:creationId xmlns:a16="http://schemas.microsoft.com/office/drawing/2014/main" id="{B3BA5F63-68EA-EF45-7F1C-892704348D2E}"/>
                    </a:ext>
                  </a:extLst>
                </p14:cNvPr>
                <p14:cNvContentPartPr/>
                <p14:nvPr/>
              </p14:nvContentPartPr>
              <p14:xfrm>
                <a:off x="8566560" y="1341960"/>
                <a:ext cx="68400" cy="14400"/>
              </p14:xfrm>
            </p:contentPart>
          </mc:Choice>
          <mc:Fallback xmlns="">
            <p:pic>
              <p:nvPicPr>
                <p:cNvPr id="150" name="Ink 149">
                  <a:extLst>
                    <a:ext uri="{FF2B5EF4-FFF2-40B4-BE49-F238E27FC236}">
                      <a16:creationId xmlns:a16="http://schemas.microsoft.com/office/drawing/2014/main" id="{B3BA5F63-68EA-EF45-7F1C-892704348D2E}"/>
                    </a:ext>
                  </a:extLst>
                </p:cNvPr>
                <p:cNvPicPr/>
                <p:nvPr/>
              </p:nvPicPr>
              <p:blipFill>
                <a:blip r:embed="rId184"/>
                <a:stretch>
                  <a:fillRect/>
                </a:stretch>
              </p:blipFill>
              <p:spPr>
                <a:xfrm>
                  <a:off x="8557560" y="1332960"/>
                  <a:ext cx="86040" cy="32040"/>
                </a:xfrm>
                <a:prstGeom prst="rect">
                  <a:avLst/>
                </a:prstGeom>
              </p:spPr>
            </p:pic>
          </mc:Fallback>
        </mc:AlternateContent>
        <mc:AlternateContent xmlns:mc="http://schemas.openxmlformats.org/markup-compatibility/2006" xmlns:p14="http://schemas.microsoft.com/office/powerpoint/2010/main">
          <mc:Choice Requires="p14">
            <p:contentPart p14:bwMode="auto" r:id="rId185">
              <p14:nvContentPartPr>
                <p14:cNvPr id="154" name="Ink 153">
                  <a:extLst>
                    <a:ext uri="{FF2B5EF4-FFF2-40B4-BE49-F238E27FC236}">
                      <a16:creationId xmlns:a16="http://schemas.microsoft.com/office/drawing/2014/main" id="{B795D3A0-2337-55D1-23B4-E4E490C45DF9}"/>
                    </a:ext>
                  </a:extLst>
                </p14:cNvPr>
                <p14:cNvContentPartPr/>
                <p14:nvPr/>
              </p14:nvContentPartPr>
              <p14:xfrm>
                <a:off x="8677080" y="1397400"/>
                <a:ext cx="15840" cy="81000"/>
              </p14:xfrm>
            </p:contentPart>
          </mc:Choice>
          <mc:Fallback xmlns="">
            <p:pic>
              <p:nvPicPr>
                <p:cNvPr id="154" name="Ink 153">
                  <a:extLst>
                    <a:ext uri="{FF2B5EF4-FFF2-40B4-BE49-F238E27FC236}">
                      <a16:creationId xmlns:a16="http://schemas.microsoft.com/office/drawing/2014/main" id="{B795D3A0-2337-55D1-23B4-E4E490C45DF9}"/>
                    </a:ext>
                  </a:extLst>
                </p:cNvPr>
                <p:cNvPicPr/>
                <p:nvPr/>
              </p:nvPicPr>
              <p:blipFill>
                <a:blip r:embed="rId186"/>
                <a:stretch>
                  <a:fillRect/>
                </a:stretch>
              </p:blipFill>
              <p:spPr>
                <a:xfrm>
                  <a:off x="8668080" y="1388400"/>
                  <a:ext cx="33480" cy="98640"/>
                </a:xfrm>
                <a:prstGeom prst="rect">
                  <a:avLst/>
                </a:prstGeom>
              </p:spPr>
            </p:pic>
          </mc:Fallback>
        </mc:AlternateContent>
        <mc:AlternateContent xmlns:mc="http://schemas.openxmlformats.org/markup-compatibility/2006" xmlns:p14="http://schemas.microsoft.com/office/powerpoint/2010/main">
          <mc:Choice Requires="p14">
            <p:contentPart p14:bwMode="auto" r:id="rId187">
              <p14:nvContentPartPr>
                <p14:cNvPr id="155" name="Ink 154">
                  <a:extLst>
                    <a:ext uri="{FF2B5EF4-FFF2-40B4-BE49-F238E27FC236}">
                      <a16:creationId xmlns:a16="http://schemas.microsoft.com/office/drawing/2014/main" id="{90775257-58E5-F679-6521-16789046E8E2}"/>
                    </a:ext>
                  </a:extLst>
                </p14:cNvPr>
                <p14:cNvContentPartPr/>
                <p14:nvPr/>
              </p14:nvContentPartPr>
              <p14:xfrm>
                <a:off x="8767080" y="1462560"/>
                <a:ext cx="32760" cy="43560"/>
              </p14:xfrm>
            </p:contentPart>
          </mc:Choice>
          <mc:Fallback xmlns="">
            <p:pic>
              <p:nvPicPr>
                <p:cNvPr id="155" name="Ink 154">
                  <a:extLst>
                    <a:ext uri="{FF2B5EF4-FFF2-40B4-BE49-F238E27FC236}">
                      <a16:creationId xmlns:a16="http://schemas.microsoft.com/office/drawing/2014/main" id="{90775257-58E5-F679-6521-16789046E8E2}"/>
                    </a:ext>
                  </a:extLst>
                </p:cNvPr>
                <p:cNvPicPr/>
                <p:nvPr/>
              </p:nvPicPr>
              <p:blipFill>
                <a:blip r:embed="rId188"/>
                <a:stretch>
                  <a:fillRect/>
                </a:stretch>
              </p:blipFill>
              <p:spPr>
                <a:xfrm>
                  <a:off x="8758080" y="1453560"/>
                  <a:ext cx="50400" cy="61200"/>
                </a:xfrm>
                <a:prstGeom prst="rect">
                  <a:avLst/>
                </a:prstGeom>
              </p:spPr>
            </p:pic>
          </mc:Fallback>
        </mc:AlternateContent>
        <mc:AlternateContent xmlns:mc="http://schemas.openxmlformats.org/markup-compatibility/2006" xmlns:p14="http://schemas.microsoft.com/office/powerpoint/2010/main">
          <mc:Choice Requires="p14">
            <p:contentPart p14:bwMode="auto" r:id="rId189">
              <p14:nvContentPartPr>
                <p14:cNvPr id="166" name="Ink 165">
                  <a:extLst>
                    <a:ext uri="{FF2B5EF4-FFF2-40B4-BE49-F238E27FC236}">
                      <a16:creationId xmlns:a16="http://schemas.microsoft.com/office/drawing/2014/main" id="{411DEB32-B3A7-06FB-F27B-68D49EE97CD7}"/>
                    </a:ext>
                  </a:extLst>
                </p14:cNvPr>
                <p14:cNvContentPartPr/>
                <p14:nvPr/>
              </p14:nvContentPartPr>
              <p14:xfrm>
                <a:off x="8419680" y="1199400"/>
                <a:ext cx="23040" cy="249480"/>
              </p14:xfrm>
            </p:contentPart>
          </mc:Choice>
          <mc:Fallback xmlns="">
            <p:pic>
              <p:nvPicPr>
                <p:cNvPr id="166" name="Ink 165">
                  <a:extLst>
                    <a:ext uri="{FF2B5EF4-FFF2-40B4-BE49-F238E27FC236}">
                      <a16:creationId xmlns:a16="http://schemas.microsoft.com/office/drawing/2014/main" id="{411DEB32-B3A7-06FB-F27B-68D49EE97CD7}"/>
                    </a:ext>
                  </a:extLst>
                </p:cNvPr>
                <p:cNvPicPr/>
                <p:nvPr/>
              </p:nvPicPr>
              <p:blipFill>
                <a:blip r:embed="rId190"/>
                <a:stretch>
                  <a:fillRect/>
                </a:stretch>
              </p:blipFill>
              <p:spPr>
                <a:xfrm>
                  <a:off x="8411040" y="1190760"/>
                  <a:ext cx="40680" cy="267120"/>
                </a:xfrm>
                <a:prstGeom prst="rect">
                  <a:avLst/>
                </a:prstGeom>
              </p:spPr>
            </p:pic>
          </mc:Fallback>
        </mc:AlternateContent>
      </p:grpSp>
      <p:grpSp>
        <p:nvGrpSpPr>
          <p:cNvPr id="170" name="Group 169">
            <a:extLst>
              <a:ext uri="{FF2B5EF4-FFF2-40B4-BE49-F238E27FC236}">
                <a16:creationId xmlns:a16="http://schemas.microsoft.com/office/drawing/2014/main" id="{1008C6A5-6CDD-D758-CD16-2F07A0A3690D}"/>
              </a:ext>
            </a:extLst>
          </p:cNvPr>
          <p:cNvGrpSpPr/>
          <p:nvPr/>
        </p:nvGrpSpPr>
        <p:grpSpPr>
          <a:xfrm>
            <a:off x="8975880" y="1221000"/>
            <a:ext cx="569880" cy="306360"/>
            <a:chOff x="8975880" y="1221000"/>
            <a:chExt cx="569880" cy="306360"/>
          </a:xfrm>
        </p:grpSpPr>
        <mc:AlternateContent xmlns:mc="http://schemas.openxmlformats.org/markup-compatibility/2006" xmlns:p14="http://schemas.microsoft.com/office/powerpoint/2010/main">
          <mc:Choice Requires="p14">
            <p:contentPart p14:bwMode="auto" r:id="rId191">
              <p14:nvContentPartPr>
                <p14:cNvPr id="157" name="Ink 156">
                  <a:extLst>
                    <a:ext uri="{FF2B5EF4-FFF2-40B4-BE49-F238E27FC236}">
                      <a16:creationId xmlns:a16="http://schemas.microsoft.com/office/drawing/2014/main" id="{E689787B-E7C5-FBF6-07F0-E4FCC117A94F}"/>
                    </a:ext>
                  </a:extLst>
                </p14:cNvPr>
                <p14:cNvContentPartPr/>
                <p14:nvPr/>
              </p14:nvContentPartPr>
              <p14:xfrm>
                <a:off x="8975880" y="1228920"/>
                <a:ext cx="81720" cy="201960"/>
              </p14:xfrm>
            </p:contentPart>
          </mc:Choice>
          <mc:Fallback xmlns="">
            <p:pic>
              <p:nvPicPr>
                <p:cNvPr id="157" name="Ink 156">
                  <a:extLst>
                    <a:ext uri="{FF2B5EF4-FFF2-40B4-BE49-F238E27FC236}">
                      <a16:creationId xmlns:a16="http://schemas.microsoft.com/office/drawing/2014/main" id="{E689787B-E7C5-FBF6-07F0-E4FCC117A94F}"/>
                    </a:ext>
                  </a:extLst>
                </p:cNvPr>
                <p:cNvPicPr/>
                <p:nvPr/>
              </p:nvPicPr>
              <p:blipFill>
                <a:blip r:embed="rId192"/>
                <a:stretch>
                  <a:fillRect/>
                </a:stretch>
              </p:blipFill>
              <p:spPr>
                <a:xfrm>
                  <a:off x="8967240" y="1219920"/>
                  <a:ext cx="99360" cy="219600"/>
                </a:xfrm>
                <a:prstGeom prst="rect">
                  <a:avLst/>
                </a:prstGeom>
              </p:spPr>
            </p:pic>
          </mc:Fallback>
        </mc:AlternateContent>
        <mc:AlternateContent xmlns:mc="http://schemas.openxmlformats.org/markup-compatibility/2006" xmlns:p14="http://schemas.microsoft.com/office/powerpoint/2010/main">
          <mc:Choice Requires="p14">
            <p:contentPart p14:bwMode="auto" r:id="rId193">
              <p14:nvContentPartPr>
                <p14:cNvPr id="158" name="Ink 157">
                  <a:extLst>
                    <a:ext uri="{FF2B5EF4-FFF2-40B4-BE49-F238E27FC236}">
                      <a16:creationId xmlns:a16="http://schemas.microsoft.com/office/drawing/2014/main" id="{7BABE96B-01B6-A802-D3FD-738FF2308A9A}"/>
                    </a:ext>
                  </a:extLst>
                </p14:cNvPr>
                <p14:cNvContentPartPr/>
                <p14:nvPr/>
              </p14:nvContentPartPr>
              <p14:xfrm>
                <a:off x="8992800" y="1314960"/>
                <a:ext cx="72000" cy="34200"/>
              </p14:xfrm>
            </p:contentPart>
          </mc:Choice>
          <mc:Fallback xmlns="">
            <p:pic>
              <p:nvPicPr>
                <p:cNvPr id="158" name="Ink 157">
                  <a:extLst>
                    <a:ext uri="{FF2B5EF4-FFF2-40B4-BE49-F238E27FC236}">
                      <a16:creationId xmlns:a16="http://schemas.microsoft.com/office/drawing/2014/main" id="{7BABE96B-01B6-A802-D3FD-738FF2308A9A}"/>
                    </a:ext>
                  </a:extLst>
                </p:cNvPr>
                <p:cNvPicPr/>
                <p:nvPr/>
              </p:nvPicPr>
              <p:blipFill>
                <a:blip r:embed="rId194"/>
                <a:stretch>
                  <a:fillRect/>
                </a:stretch>
              </p:blipFill>
              <p:spPr>
                <a:xfrm>
                  <a:off x="8984160" y="1306320"/>
                  <a:ext cx="89640" cy="51840"/>
                </a:xfrm>
                <a:prstGeom prst="rect">
                  <a:avLst/>
                </a:prstGeom>
              </p:spPr>
            </p:pic>
          </mc:Fallback>
        </mc:AlternateContent>
        <mc:AlternateContent xmlns:mc="http://schemas.openxmlformats.org/markup-compatibility/2006" xmlns:p14="http://schemas.microsoft.com/office/powerpoint/2010/main">
          <mc:Choice Requires="p14">
            <p:contentPart p14:bwMode="auto" r:id="rId195">
              <p14:nvContentPartPr>
                <p14:cNvPr id="160" name="Ink 159">
                  <a:extLst>
                    <a:ext uri="{FF2B5EF4-FFF2-40B4-BE49-F238E27FC236}">
                      <a16:creationId xmlns:a16="http://schemas.microsoft.com/office/drawing/2014/main" id="{BED61DAC-CABD-EB74-0380-5B25B0066791}"/>
                    </a:ext>
                  </a:extLst>
                </p14:cNvPr>
                <p14:cNvContentPartPr/>
                <p14:nvPr/>
              </p14:nvContentPartPr>
              <p14:xfrm>
                <a:off x="9096120" y="1401360"/>
                <a:ext cx="85320" cy="80640"/>
              </p14:xfrm>
            </p:contentPart>
          </mc:Choice>
          <mc:Fallback xmlns="">
            <p:pic>
              <p:nvPicPr>
                <p:cNvPr id="160" name="Ink 159">
                  <a:extLst>
                    <a:ext uri="{FF2B5EF4-FFF2-40B4-BE49-F238E27FC236}">
                      <a16:creationId xmlns:a16="http://schemas.microsoft.com/office/drawing/2014/main" id="{BED61DAC-CABD-EB74-0380-5B25B0066791}"/>
                    </a:ext>
                  </a:extLst>
                </p:cNvPr>
                <p:cNvPicPr/>
                <p:nvPr/>
              </p:nvPicPr>
              <p:blipFill>
                <a:blip r:embed="rId196"/>
                <a:stretch>
                  <a:fillRect/>
                </a:stretch>
              </p:blipFill>
              <p:spPr>
                <a:xfrm>
                  <a:off x="9087120" y="1392360"/>
                  <a:ext cx="102960" cy="98280"/>
                </a:xfrm>
                <a:prstGeom prst="rect">
                  <a:avLst/>
                </a:prstGeom>
              </p:spPr>
            </p:pic>
          </mc:Fallback>
        </mc:AlternateContent>
        <mc:AlternateContent xmlns:mc="http://schemas.openxmlformats.org/markup-compatibility/2006" xmlns:p14="http://schemas.microsoft.com/office/powerpoint/2010/main">
          <mc:Choice Requires="p14">
            <p:contentPart p14:bwMode="auto" r:id="rId197">
              <p14:nvContentPartPr>
                <p14:cNvPr id="162" name="Ink 161">
                  <a:extLst>
                    <a:ext uri="{FF2B5EF4-FFF2-40B4-BE49-F238E27FC236}">
                      <a16:creationId xmlns:a16="http://schemas.microsoft.com/office/drawing/2014/main" id="{BAB77906-2CA8-341C-0AC6-576F34F568AF}"/>
                    </a:ext>
                  </a:extLst>
                </p14:cNvPr>
                <p14:cNvContentPartPr/>
                <p14:nvPr/>
              </p14:nvContentPartPr>
              <p14:xfrm>
                <a:off x="9189720" y="1352040"/>
                <a:ext cx="51120" cy="360"/>
              </p14:xfrm>
            </p:contentPart>
          </mc:Choice>
          <mc:Fallback xmlns="">
            <p:pic>
              <p:nvPicPr>
                <p:cNvPr id="162" name="Ink 161">
                  <a:extLst>
                    <a:ext uri="{FF2B5EF4-FFF2-40B4-BE49-F238E27FC236}">
                      <a16:creationId xmlns:a16="http://schemas.microsoft.com/office/drawing/2014/main" id="{BAB77906-2CA8-341C-0AC6-576F34F568AF}"/>
                    </a:ext>
                  </a:extLst>
                </p:cNvPr>
                <p:cNvPicPr/>
                <p:nvPr/>
              </p:nvPicPr>
              <p:blipFill>
                <a:blip r:embed="rId198"/>
                <a:stretch>
                  <a:fillRect/>
                </a:stretch>
              </p:blipFill>
              <p:spPr>
                <a:xfrm>
                  <a:off x="9180720" y="1343400"/>
                  <a:ext cx="6876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99">
              <p14:nvContentPartPr>
                <p14:cNvPr id="163" name="Ink 162">
                  <a:extLst>
                    <a:ext uri="{FF2B5EF4-FFF2-40B4-BE49-F238E27FC236}">
                      <a16:creationId xmlns:a16="http://schemas.microsoft.com/office/drawing/2014/main" id="{D83FE62A-0FCF-7DA3-043C-382752384939}"/>
                    </a:ext>
                  </a:extLst>
                </p14:cNvPr>
                <p14:cNvContentPartPr/>
                <p14:nvPr/>
              </p14:nvContentPartPr>
              <p14:xfrm>
                <a:off x="9215640" y="1328640"/>
                <a:ext cx="6480" cy="73440"/>
              </p14:xfrm>
            </p:contentPart>
          </mc:Choice>
          <mc:Fallback xmlns="">
            <p:pic>
              <p:nvPicPr>
                <p:cNvPr id="163" name="Ink 162">
                  <a:extLst>
                    <a:ext uri="{FF2B5EF4-FFF2-40B4-BE49-F238E27FC236}">
                      <a16:creationId xmlns:a16="http://schemas.microsoft.com/office/drawing/2014/main" id="{D83FE62A-0FCF-7DA3-043C-382752384939}"/>
                    </a:ext>
                  </a:extLst>
                </p:cNvPr>
                <p:cNvPicPr/>
                <p:nvPr/>
              </p:nvPicPr>
              <p:blipFill>
                <a:blip r:embed="rId200"/>
                <a:stretch>
                  <a:fillRect/>
                </a:stretch>
              </p:blipFill>
              <p:spPr>
                <a:xfrm>
                  <a:off x="9207000" y="1320000"/>
                  <a:ext cx="24120" cy="91080"/>
                </a:xfrm>
                <a:prstGeom prst="rect">
                  <a:avLst/>
                </a:prstGeom>
              </p:spPr>
            </p:pic>
          </mc:Fallback>
        </mc:AlternateContent>
        <mc:AlternateContent xmlns:mc="http://schemas.openxmlformats.org/markup-compatibility/2006" xmlns:p14="http://schemas.microsoft.com/office/powerpoint/2010/main">
          <mc:Choice Requires="p14">
            <p:contentPart p14:bwMode="auto" r:id="rId201">
              <p14:nvContentPartPr>
                <p14:cNvPr id="164" name="Ink 163">
                  <a:extLst>
                    <a:ext uri="{FF2B5EF4-FFF2-40B4-BE49-F238E27FC236}">
                      <a16:creationId xmlns:a16="http://schemas.microsoft.com/office/drawing/2014/main" id="{A24B6F6C-F4DB-FA8D-5A2A-F59A86519BC1}"/>
                    </a:ext>
                  </a:extLst>
                </p14:cNvPr>
                <p14:cNvContentPartPr/>
                <p14:nvPr/>
              </p14:nvContentPartPr>
              <p14:xfrm>
                <a:off x="9324000" y="1304880"/>
                <a:ext cx="9720" cy="86760"/>
              </p14:xfrm>
            </p:contentPart>
          </mc:Choice>
          <mc:Fallback xmlns="">
            <p:pic>
              <p:nvPicPr>
                <p:cNvPr id="164" name="Ink 163">
                  <a:extLst>
                    <a:ext uri="{FF2B5EF4-FFF2-40B4-BE49-F238E27FC236}">
                      <a16:creationId xmlns:a16="http://schemas.microsoft.com/office/drawing/2014/main" id="{A24B6F6C-F4DB-FA8D-5A2A-F59A86519BC1}"/>
                    </a:ext>
                  </a:extLst>
                </p:cNvPr>
                <p:cNvPicPr/>
                <p:nvPr/>
              </p:nvPicPr>
              <p:blipFill>
                <a:blip r:embed="rId202"/>
                <a:stretch>
                  <a:fillRect/>
                </a:stretch>
              </p:blipFill>
              <p:spPr>
                <a:xfrm>
                  <a:off x="9315000" y="1296240"/>
                  <a:ext cx="27360" cy="104400"/>
                </a:xfrm>
                <a:prstGeom prst="rect">
                  <a:avLst/>
                </a:prstGeom>
              </p:spPr>
            </p:pic>
          </mc:Fallback>
        </mc:AlternateContent>
        <mc:AlternateContent xmlns:mc="http://schemas.openxmlformats.org/markup-compatibility/2006" xmlns:p14="http://schemas.microsoft.com/office/powerpoint/2010/main">
          <mc:Choice Requires="p14">
            <p:contentPart p14:bwMode="auto" r:id="rId203">
              <p14:nvContentPartPr>
                <p14:cNvPr id="168" name="Ink 167">
                  <a:extLst>
                    <a:ext uri="{FF2B5EF4-FFF2-40B4-BE49-F238E27FC236}">
                      <a16:creationId xmlns:a16="http://schemas.microsoft.com/office/drawing/2014/main" id="{D85E4282-34E1-3198-F7AB-FFE3F3CB6061}"/>
                    </a:ext>
                  </a:extLst>
                </p14:cNvPr>
                <p14:cNvContentPartPr/>
                <p14:nvPr/>
              </p14:nvContentPartPr>
              <p14:xfrm>
                <a:off x="9426600" y="1221000"/>
                <a:ext cx="95400" cy="127440"/>
              </p14:xfrm>
            </p:contentPart>
          </mc:Choice>
          <mc:Fallback xmlns="">
            <p:pic>
              <p:nvPicPr>
                <p:cNvPr id="168" name="Ink 167">
                  <a:extLst>
                    <a:ext uri="{FF2B5EF4-FFF2-40B4-BE49-F238E27FC236}">
                      <a16:creationId xmlns:a16="http://schemas.microsoft.com/office/drawing/2014/main" id="{D85E4282-34E1-3198-F7AB-FFE3F3CB6061}"/>
                    </a:ext>
                  </a:extLst>
                </p:cNvPr>
                <p:cNvPicPr/>
                <p:nvPr/>
              </p:nvPicPr>
              <p:blipFill>
                <a:blip r:embed="rId204"/>
                <a:stretch>
                  <a:fillRect/>
                </a:stretch>
              </p:blipFill>
              <p:spPr>
                <a:xfrm>
                  <a:off x="9417960" y="1212360"/>
                  <a:ext cx="113040" cy="145080"/>
                </a:xfrm>
                <a:prstGeom prst="rect">
                  <a:avLst/>
                </a:prstGeom>
              </p:spPr>
            </p:pic>
          </mc:Fallback>
        </mc:AlternateContent>
        <mc:AlternateContent xmlns:mc="http://schemas.openxmlformats.org/markup-compatibility/2006" xmlns:p14="http://schemas.microsoft.com/office/powerpoint/2010/main">
          <mc:Choice Requires="p14">
            <p:contentPart p14:bwMode="auto" r:id="rId205">
              <p14:nvContentPartPr>
                <p14:cNvPr id="169" name="Ink 168">
                  <a:extLst>
                    <a:ext uri="{FF2B5EF4-FFF2-40B4-BE49-F238E27FC236}">
                      <a16:creationId xmlns:a16="http://schemas.microsoft.com/office/drawing/2014/main" id="{BAF3B370-5AC6-144D-AD84-03EE92339DA7}"/>
                    </a:ext>
                  </a:extLst>
                </p14:cNvPr>
                <p14:cNvContentPartPr/>
                <p14:nvPr/>
              </p14:nvContentPartPr>
              <p14:xfrm>
                <a:off x="9381600" y="1343400"/>
                <a:ext cx="164160" cy="183960"/>
              </p14:xfrm>
            </p:contentPart>
          </mc:Choice>
          <mc:Fallback xmlns="">
            <p:pic>
              <p:nvPicPr>
                <p:cNvPr id="169" name="Ink 168">
                  <a:extLst>
                    <a:ext uri="{FF2B5EF4-FFF2-40B4-BE49-F238E27FC236}">
                      <a16:creationId xmlns:a16="http://schemas.microsoft.com/office/drawing/2014/main" id="{BAF3B370-5AC6-144D-AD84-03EE92339DA7}"/>
                    </a:ext>
                  </a:extLst>
                </p:cNvPr>
                <p:cNvPicPr/>
                <p:nvPr/>
              </p:nvPicPr>
              <p:blipFill>
                <a:blip r:embed="rId206"/>
                <a:stretch>
                  <a:fillRect/>
                </a:stretch>
              </p:blipFill>
              <p:spPr>
                <a:xfrm>
                  <a:off x="9372960" y="1334760"/>
                  <a:ext cx="181800" cy="201600"/>
                </a:xfrm>
                <a:prstGeom prst="rect">
                  <a:avLst/>
                </a:prstGeom>
              </p:spPr>
            </p:pic>
          </mc:Fallback>
        </mc:AlternateContent>
      </p:grpSp>
      <p:cxnSp>
        <p:nvCxnSpPr>
          <p:cNvPr id="171" name="Straight Connector 170">
            <a:extLst>
              <a:ext uri="{FF2B5EF4-FFF2-40B4-BE49-F238E27FC236}">
                <a16:creationId xmlns:a16="http://schemas.microsoft.com/office/drawing/2014/main" id="{E0BBC06A-942D-9304-4338-C0D1F628F85E}"/>
              </a:ext>
            </a:extLst>
          </p:cNvPr>
          <p:cNvCxnSpPr/>
          <p:nvPr/>
        </p:nvCxnSpPr>
        <p:spPr>
          <a:xfrm>
            <a:off x="10272464" y="886480"/>
            <a:ext cx="576064"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86DED9F1-99CD-057C-EE39-1890A4A35423}"/>
              </a:ext>
            </a:extLst>
          </p:cNvPr>
          <p:cNvCxnSpPr/>
          <p:nvPr/>
        </p:nvCxnSpPr>
        <p:spPr>
          <a:xfrm>
            <a:off x="10272464" y="1038880"/>
            <a:ext cx="576064"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551EDA64-CA65-3B45-2FFA-BB8C62E0E713}"/>
              </a:ext>
            </a:extLst>
          </p:cNvPr>
          <p:cNvCxnSpPr/>
          <p:nvPr/>
        </p:nvCxnSpPr>
        <p:spPr>
          <a:xfrm>
            <a:off x="10272464" y="1191280"/>
            <a:ext cx="576064"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4" name="Straight Connector 173">
            <a:extLst>
              <a:ext uri="{FF2B5EF4-FFF2-40B4-BE49-F238E27FC236}">
                <a16:creationId xmlns:a16="http://schemas.microsoft.com/office/drawing/2014/main" id="{9EEB36E5-1A17-12A3-F186-8ABAA5AEC855}"/>
              </a:ext>
            </a:extLst>
          </p:cNvPr>
          <p:cNvCxnSpPr/>
          <p:nvPr/>
        </p:nvCxnSpPr>
        <p:spPr>
          <a:xfrm>
            <a:off x="10272464" y="1343680"/>
            <a:ext cx="576064"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838319C4-D80F-AE1D-B08B-DB335ED0945D}"/>
              </a:ext>
            </a:extLst>
          </p:cNvPr>
          <p:cNvCxnSpPr/>
          <p:nvPr/>
        </p:nvCxnSpPr>
        <p:spPr>
          <a:xfrm>
            <a:off x="10272464" y="1496080"/>
            <a:ext cx="576064" cy="0"/>
          </a:xfrm>
          <a:prstGeom prst="line">
            <a:avLst/>
          </a:prstGeom>
          <a:ln w="25400"/>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207">
            <p14:nvContentPartPr>
              <p14:cNvPr id="176" name="Ink 175">
                <a:extLst>
                  <a:ext uri="{FF2B5EF4-FFF2-40B4-BE49-F238E27FC236}">
                    <a16:creationId xmlns:a16="http://schemas.microsoft.com/office/drawing/2014/main" id="{3702FAA4-EFAA-6B6F-7725-D4851BE66071}"/>
                  </a:ext>
                </a:extLst>
              </p14:cNvPr>
              <p14:cNvContentPartPr/>
              <p14:nvPr/>
            </p14:nvContentPartPr>
            <p14:xfrm>
              <a:off x="10536816" y="1027136"/>
              <a:ext cx="46800" cy="47160"/>
            </p14:xfrm>
          </p:contentPart>
        </mc:Choice>
        <mc:Fallback xmlns="">
          <p:pic>
            <p:nvPicPr>
              <p:cNvPr id="176" name="Ink 175">
                <a:extLst>
                  <a:ext uri="{FF2B5EF4-FFF2-40B4-BE49-F238E27FC236}">
                    <a16:creationId xmlns:a16="http://schemas.microsoft.com/office/drawing/2014/main" id="{3702FAA4-EFAA-6B6F-7725-D4851BE66071}"/>
                  </a:ext>
                </a:extLst>
              </p:cNvPr>
              <p:cNvPicPr/>
              <p:nvPr/>
            </p:nvPicPr>
            <p:blipFill>
              <a:blip r:embed="rId208"/>
              <a:stretch>
                <a:fillRect/>
              </a:stretch>
            </p:blipFill>
            <p:spPr>
              <a:xfrm>
                <a:off x="10527816" y="1018136"/>
                <a:ext cx="64440" cy="64800"/>
              </a:xfrm>
              <a:prstGeom prst="rect">
                <a:avLst/>
              </a:prstGeom>
            </p:spPr>
          </p:pic>
        </mc:Fallback>
      </mc:AlternateContent>
      <mc:AlternateContent xmlns:mc="http://schemas.openxmlformats.org/markup-compatibility/2006" xmlns:p14="http://schemas.microsoft.com/office/powerpoint/2010/main">
        <mc:Choice Requires="p14">
          <p:contentPart p14:bwMode="auto" r:id="rId209">
            <p14:nvContentPartPr>
              <p14:cNvPr id="177" name="Ink 176">
                <a:extLst>
                  <a:ext uri="{FF2B5EF4-FFF2-40B4-BE49-F238E27FC236}">
                    <a16:creationId xmlns:a16="http://schemas.microsoft.com/office/drawing/2014/main" id="{2A99F387-E65E-FB5D-F899-7C29BE19F0F8}"/>
                  </a:ext>
                </a:extLst>
              </p14:cNvPr>
              <p14:cNvContentPartPr/>
              <p14:nvPr/>
            </p14:nvContentPartPr>
            <p14:xfrm>
              <a:off x="10504056" y="793496"/>
              <a:ext cx="360" cy="360"/>
            </p14:xfrm>
          </p:contentPart>
        </mc:Choice>
        <mc:Fallback xmlns="">
          <p:pic>
            <p:nvPicPr>
              <p:cNvPr id="177" name="Ink 176">
                <a:extLst>
                  <a:ext uri="{FF2B5EF4-FFF2-40B4-BE49-F238E27FC236}">
                    <a16:creationId xmlns:a16="http://schemas.microsoft.com/office/drawing/2014/main" id="{2A99F387-E65E-FB5D-F899-7C29BE19F0F8}"/>
                  </a:ext>
                </a:extLst>
              </p:cNvPr>
              <p:cNvPicPr/>
              <p:nvPr/>
            </p:nvPicPr>
            <p:blipFill>
              <a:blip r:embed="rId210"/>
              <a:stretch>
                <a:fillRect/>
              </a:stretch>
            </p:blipFill>
            <p:spPr>
              <a:xfrm>
                <a:off x="10495416" y="784496"/>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11">
            <p14:nvContentPartPr>
              <p14:cNvPr id="178" name="Ink 177">
                <a:extLst>
                  <a:ext uri="{FF2B5EF4-FFF2-40B4-BE49-F238E27FC236}">
                    <a16:creationId xmlns:a16="http://schemas.microsoft.com/office/drawing/2014/main" id="{1AD9C3D0-9771-B33D-F7B8-A46F1AED4A0F}"/>
                  </a:ext>
                </a:extLst>
              </p14:cNvPr>
              <p14:cNvContentPartPr/>
              <p14:nvPr/>
            </p14:nvContentPartPr>
            <p14:xfrm>
              <a:off x="10511616" y="692696"/>
              <a:ext cx="360" cy="360"/>
            </p14:xfrm>
          </p:contentPart>
        </mc:Choice>
        <mc:Fallback xmlns="">
          <p:pic>
            <p:nvPicPr>
              <p:cNvPr id="178" name="Ink 177">
                <a:extLst>
                  <a:ext uri="{FF2B5EF4-FFF2-40B4-BE49-F238E27FC236}">
                    <a16:creationId xmlns:a16="http://schemas.microsoft.com/office/drawing/2014/main" id="{1AD9C3D0-9771-B33D-F7B8-A46F1AED4A0F}"/>
                  </a:ext>
                </a:extLst>
              </p:cNvPr>
              <p:cNvPicPr/>
              <p:nvPr/>
            </p:nvPicPr>
            <p:blipFill>
              <a:blip r:embed="rId210"/>
              <a:stretch>
                <a:fillRect/>
              </a:stretch>
            </p:blipFill>
            <p:spPr>
              <a:xfrm>
                <a:off x="10502616" y="684056"/>
                <a:ext cx="18000" cy="18000"/>
              </a:xfrm>
              <a:prstGeom prst="rect">
                <a:avLst/>
              </a:prstGeom>
            </p:spPr>
          </p:pic>
        </mc:Fallback>
      </mc:AlternateContent>
      <p:cxnSp>
        <p:nvCxnSpPr>
          <p:cNvPr id="179" name="Straight Connector 178">
            <a:extLst>
              <a:ext uri="{FF2B5EF4-FFF2-40B4-BE49-F238E27FC236}">
                <a16:creationId xmlns:a16="http://schemas.microsoft.com/office/drawing/2014/main" id="{8DFF6EB5-2031-6238-30DC-C0031DFC35E0}"/>
              </a:ext>
            </a:extLst>
          </p:cNvPr>
          <p:cNvCxnSpPr/>
          <p:nvPr/>
        </p:nvCxnSpPr>
        <p:spPr>
          <a:xfrm>
            <a:off x="10272464" y="2398648"/>
            <a:ext cx="576064"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22216CE6-883E-1838-76C6-09DDABE3B5CE}"/>
              </a:ext>
            </a:extLst>
          </p:cNvPr>
          <p:cNvCxnSpPr/>
          <p:nvPr/>
        </p:nvCxnSpPr>
        <p:spPr>
          <a:xfrm>
            <a:off x="10272464" y="2551048"/>
            <a:ext cx="576064"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2A1B66FE-AEA7-B891-8F3C-D7E9E9EFCA7E}"/>
              </a:ext>
            </a:extLst>
          </p:cNvPr>
          <p:cNvCxnSpPr/>
          <p:nvPr/>
        </p:nvCxnSpPr>
        <p:spPr>
          <a:xfrm>
            <a:off x="10272464" y="2703448"/>
            <a:ext cx="576064"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id="{33B48BC9-9FC9-08C2-8232-D0BD9277A1E0}"/>
              </a:ext>
            </a:extLst>
          </p:cNvPr>
          <p:cNvCxnSpPr/>
          <p:nvPr/>
        </p:nvCxnSpPr>
        <p:spPr>
          <a:xfrm>
            <a:off x="10272464" y="2855848"/>
            <a:ext cx="576064"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83" name="Straight Connector 182">
            <a:extLst>
              <a:ext uri="{FF2B5EF4-FFF2-40B4-BE49-F238E27FC236}">
                <a16:creationId xmlns:a16="http://schemas.microsoft.com/office/drawing/2014/main" id="{52BB13F0-2C89-55B1-60CD-BDD5F85BD2B7}"/>
              </a:ext>
            </a:extLst>
          </p:cNvPr>
          <p:cNvCxnSpPr/>
          <p:nvPr/>
        </p:nvCxnSpPr>
        <p:spPr>
          <a:xfrm>
            <a:off x="10272464" y="3008248"/>
            <a:ext cx="576064" cy="0"/>
          </a:xfrm>
          <a:prstGeom prst="line">
            <a:avLst/>
          </a:prstGeom>
          <a:ln w="25400"/>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212">
            <p14:nvContentPartPr>
              <p14:cNvPr id="184" name="Ink 183">
                <a:extLst>
                  <a:ext uri="{FF2B5EF4-FFF2-40B4-BE49-F238E27FC236}">
                    <a16:creationId xmlns:a16="http://schemas.microsoft.com/office/drawing/2014/main" id="{D7B1FF2A-1912-4BE5-F34A-E139AC13D562}"/>
                  </a:ext>
                </a:extLst>
              </p14:cNvPr>
              <p14:cNvContentPartPr/>
              <p14:nvPr/>
            </p14:nvContentPartPr>
            <p14:xfrm>
              <a:off x="10536816" y="2539304"/>
              <a:ext cx="46800" cy="47160"/>
            </p14:xfrm>
          </p:contentPart>
        </mc:Choice>
        <mc:Fallback xmlns="">
          <p:pic>
            <p:nvPicPr>
              <p:cNvPr id="184" name="Ink 183">
                <a:extLst>
                  <a:ext uri="{FF2B5EF4-FFF2-40B4-BE49-F238E27FC236}">
                    <a16:creationId xmlns:a16="http://schemas.microsoft.com/office/drawing/2014/main" id="{D7B1FF2A-1912-4BE5-F34A-E139AC13D562}"/>
                  </a:ext>
                </a:extLst>
              </p:cNvPr>
              <p:cNvPicPr/>
              <p:nvPr/>
            </p:nvPicPr>
            <p:blipFill>
              <a:blip r:embed="rId208"/>
              <a:stretch>
                <a:fillRect/>
              </a:stretch>
            </p:blipFill>
            <p:spPr>
              <a:xfrm>
                <a:off x="10527816" y="2530304"/>
                <a:ext cx="64440" cy="64800"/>
              </a:xfrm>
              <a:prstGeom prst="rect">
                <a:avLst/>
              </a:prstGeom>
            </p:spPr>
          </p:pic>
        </mc:Fallback>
      </mc:AlternateContent>
      <mc:AlternateContent xmlns:mc="http://schemas.openxmlformats.org/markup-compatibility/2006" xmlns:p14="http://schemas.microsoft.com/office/powerpoint/2010/main">
        <mc:Choice Requires="p14">
          <p:contentPart p14:bwMode="auto" r:id="rId213">
            <p14:nvContentPartPr>
              <p14:cNvPr id="185" name="Ink 184">
                <a:extLst>
                  <a:ext uri="{FF2B5EF4-FFF2-40B4-BE49-F238E27FC236}">
                    <a16:creationId xmlns:a16="http://schemas.microsoft.com/office/drawing/2014/main" id="{53EF2D7B-9866-BE16-B106-6E95A6417BBE}"/>
                  </a:ext>
                </a:extLst>
              </p14:cNvPr>
              <p14:cNvContentPartPr/>
              <p14:nvPr/>
            </p14:nvContentPartPr>
            <p14:xfrm>
              <a:off x="10504056" y="2305664"/>
              <a:ext cx="360" cy="360"/>
            </p14:xfrm>
          </p:contentPart>
        </mc:Choice>
        <mc:Fallback xmlns="">
          <p:pic>
            <p:nvPicPr>
              <p:cNvPr id="185" name="Ink 184">
                <a:extLst>
                  <a:ext uri="{FF2B5EF4-FFF2-40B4-BE49-F238E27FC236}">
                    <a16:creationId xmlns:a16="http://schemas.microsoft.com/office/drawing/2014/main" id="{53EF2D7B-9866-BE16-B106-6E95A6417BBE}"/>
                  </a:ext>
                </a:extLst>
              </p:cNvPr>
              <p:cNvPicPr/>
              <p:nvPr/>
            </p:nvPicPr>
            <p:blipFill>
              <a:blip r:embed="rId210"/>
              <a:stretch>
                <a:fillRect/>
              </a:stretch>
            </p:blipFill>
            <p:spPr>
              <a:xfrm>
                <a:off x="10495416" y="2296664"/>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14">
            <p14:nvContentPartPr>
              <p14:cNvPr id="186" name="Ink 185">
                <a:extLst>
                  <a:ext uri="{FF2B5EF4-FFF2-40B4-BE49-F238E27FC236}">
                    <a16:creationId xmlns:a16="http://schemas.microsoft.com/office/drawing/2014/main" id="{C96EF069-06E5-0CFF-6E97-E1780AF64BB1}"/>
                  </a:ext>
                </a:extLst>
              </p14:cNvPr>
              <p14:cNvContentPartPr/>
              <p14:nvPr/>
            </p14:nvContentPartPr>
            <p14:xfrm>
              <a:off x="10511616" y="2204864"/>
              <a:ext cx="360" cy="360"/>
            </p14:xfrm>
          </p:contentPart>
        </mc:Choice>
        <mc:Fallback xmlns="">
          <p:pic>
            <p:nvPicPr>
              <p:cNvPr id="186" name="Ink 185">
                <a:extLst>
                  <a:ext uri="{FF2B5EF4-FFF2-40B4-BE49-F238E27FC236}">
                    <a16:creationId xmlns:a16="http://schemas.microsoft.com/office/drawing/2014/main" id="{C96EF069-06E5-0CFF-6E97-E1780AF64BB1}"/>
                  </a:ext>
                </a:extLst>
              </p:cNvPr>
              <p:cNvPicPr/>
              <p:nvPr/>
            </p:nvPicPr>
            <p:blipFill>
              <a:blip r:embed="rId210"/>
              <a:stretch>
                <a:fillRect/>
              </a:stretch>
            </p:blipFill>
            <p:spPr>
              <a:xfrm>
                <a:off x="10502616" y="2196224"/>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15">
            <p14:nvContentPartPr>
              <p14:cNvPr id="187" name="Ink 186">
                <a:extLst>
                  <a:ext uri="{FF2B5EF4-FFF2-40B4-BE49-F238E27FC236}">
                    <a16:creationId xmlns:a16="http://schemas.microsoft.com/office/drawing/2014/main" id="{DB629874-2665-B25F-375E-AA434718F5E3}"/>
                  </a:ext>
                </a:extLst>
              </p14:cNvPr>
              <p14:cNvContentPartPr/>
              <p14:nvPr/>
            </p14:nvContentPartPr>
            <p14:xfrm>
              <a:off x="10560496" y="1484784"/>
              <a:ext cx="46800" cy="47160"/>
            </p14:xfrm>
          </p:contentPart>
        </mc:Choice>
        <mc:Fallback xmlns="">
          <p:pic>
            <p:nvPicPr>
              <p:cNvPr id="187" name="Ink 186">
                <a:extLst>
                  <a:ext uri="{FF2B5EF4-FFF2-40B4-BE49-F238E27FC236}">
                    <a16:creationId xmlns:a16="http://schemas.microsoft.com/office/drawing/2014/main" id="{DB629874-2665-B25F-375E-AA434718F5E3}"/>
                  </a:ext>
                </a:extLst>
              </p:cNvPr>
              <p:cNvPicPr/>
              <p:nvPr/>
            </p:nvPicPr>
            <p:blipFill>
              <a:blip r:embed="rId208"/>
              <a:stretch>
                <a:fillRect/>
              </a:stretch>
            </p:blipFill>
            <p:spPr>
              <a:xfrm>
                <a:off x="10551496" y="1475784"/>
                <a:ext cx="64440" cy="64800"/>
              </a:xfrm>
              <a:prstGeom prst="rect">
                <a:avLst/>
              </a:prstGeom>
            </p:spPr>
          </p:pic>
        </mc:Fallback>
      </mc:AlternateContent>
      <mc:AlternateContent xmlns:mc="http://schemas.openxmlformats.org/markup-compatibility/2006" xmlns:p14="http://schemas.microsoft.com/office/powerpoint/2010/main">
        <mc:Choice Requires="p14">
          <p:contentPart p14:bwMode="auto" r:id="rId216">
            <p14:nvContentPartPr>
              <p14:cNvPr id="188" name="Ink 187">
                <a:extLst>
                  <a:ext uri="{FF2B5EF4-FFF2-40B4-BE49-F238E27FC236}">
                    <a16:creationId xmlns:a16="http://schemas.microsoft.com/office/drawing/2014/main" id="{DC6865FA-70B3-0EA6-FF7B-BD4BF5ABAFD3}"/>
                  </a:ext>
                </a:extLst>
              </p14:cNvPr>
              <p14:cNvContentPartPr/>
              <p14:nvPr/>
            </p14:nvContentPartPr>
            <p14:xfrm>
              <a:off x="10560496" y="2852936"/>
              <a:ext cx="46800" cy="47160"/>
            </p14:xfrm>
          </p:contentPart>
        </mc:Choice>
        <mc:Fallback xmlns="">
          <p:pic>
            <p:nvPicPr>
              <p:cNvPr id="188" name="Ink 187">
                <a:extLst>
                  <a:ext uri="{FF2B5EF4-FFF2-40B4-BE49-F238E27FC236}">
                    <a16:creationId xmlns:a16="http://schemas.microsoft.com/office/drawing/2014/main" id="{DC6865FA-70B3-0EA6-FF7B-BD4BF5ABAFD3}"/>
                  </a:ext>
                </a:extLst>
              </p:cNvPr>
              <p:cNvPicPr/>
              <p:nvPr/>
            </p:nvPicPr>
            <p:blipFill>
              <a:blip r:embed="rId208"/>
              <a:stretch>
                <a:fillRect/>
              </a:stretch>
            </p:blipFill>
            <p:spPr>
              <a:xfrm>
                <a:off x="10551496" y="2843936"/>
                <a:ext cx="64440" cy="64800"/>
              </a:xfrm>
              <a:prstGeom prst="rect">
                <a:avLst/>
              </a:prstGeom>
            </p:spPr>
          </p:pic>
        </mc:Fallback>
      </mc:AlternateContent>
      <p:grpSp>
        <p:nvGrpSpPr>
          <p:cNvPr id="192" name="Group 191">
            <a:extLst>
              <a:ext uri="{FF2B5EF4-FFF2-40B4-BE49-F238E27FC236}">
                <a16:creationId xmlns:a16="http://schemas.microsoft.com/office/drawing/2014/main" id="{14BECAEB-2B4F-0139-5EE7-FAC5C9B89D3B}"/>
              </a:ext>
            </a:extLst>
          </p:cNvPr>
          <p:cNvGrpSpPr/>
          <p:nvPr/>
        </p:nvGrpSpPr>
        <p:grpSpPr>
          <a:xfrm>
            <a:off x="10952280" y="806640"/>
            <a:ext cx="159840" cy="240480"/>
            <a:chOff x="10952280" y="806640"/>
            <a:chExt cx="159840" cy="240480"/>
          </a:xfrm>
        </p:grpSpPr>
        <mc:AlternateContent xmlns:mc="http://schemas.openxmlformats.org/markup-compatibility/2006" xmlns:p14="http://schemas.microsoft.com/office/powerpoint/2010/main">
          <mc:Choice Requires="p14">
            <p:contentPart p14:bwMode="auto" r:id="rId217">
              <p14:nvContentPartPr>
                <p14:cNvPr id="189" name="Ink 188">
                  <a:extLst>
                    <a:ext uri="{FF2B5EF4-FFF2-40B4-BE49-F238E27FC236}">
                      <a16:creationId xmlns:a16="http://schemas.microsoft.com/office/drawing/2014/main" id="{DD0608D6-D34F-600D-965D-34297AE72197}"/>
                    </a:ext>
                  </a:extLst>
                </p14:cNvPr>
                <p14:cNvContentPartPr/>
                <p14:nvPr/>
              </p14:nvContentPartPr>
              <p14:xfrm>
                <a:off x="10952280" y="855960"/>
                <a:ext cx="159840" cy="191160"/>
              </p14:xfrm>
            </p:contentPart>
          </mc:Choice>
          <mc:Fallback xmlns="">
            <p:pic>
              <p:nvPicPr>
                <p:cNvPr id="189" name="Ink 188">
                  <a:extLst>
                    <a:ext uri="{FF2B5EF4-FFF2-40B4-BE49-F238E27FC236}">
                      <a16:creationId xmlns:a16="http://schemas.microsoft.com/office/drawing/2014/main" id="{DD0608D6-D34F-600D-965D-34297AE72197}"/>
                    </a:ext>
                  </a:extLst>
                </p:cNvPr>
                <p:cNvPicPr/>
                <p:nvPr/>
              </p:nvPicPr>
              <p:blipFill>
                <a:blip r:embed="rId218"/>
                <a:stretch>
                  <a:fillRect/>
                </a:stretch>
              </p:blipFill>
              <p:spPr>
                <a:xfrm>
                  <a:off x="10943280" y="847320"/>
                  <a:ext cx="177480" cy="208800"/>
                </a:xfrm>
                <a:prstGeom prst="rect">
                  <a:avLst/>
                </a:prstGeom>
              </p:spPr>
            </p:pic>
          </mc:Fallback>
        </mc:AlternateContent>
        <mc:AlternateContent xmlns:mc="http://schemas.openxmlformats.org/markup-compatibility/2006" xmlns:p14="http://schemas.microsoft.com/office/powerpoint/2010/main">
          <mc:Choice Requires="p14">
            <p:contentPart p14:bwMode="auto" r:id="rId219">
              <p14:nvContentPartPr>
                <p14:cNvPr id="190" name="Ink 189">
                  <a:extLst>
                    <a:ext uri="{FF2B5EF4-FFF2-40B4-BE49-F238E27FC236}">
                      <a16:creationId xmlns:a16="http://schemas.microsoft.com/office/drawing/2014/main" id="{95C7F9A5-214B-11EE-394D-840728D43ABC}"/>
                    </a:ext>
                  </a:extLst>
                </p14:cNvPr>
                <p14:cNvContentPartPr/>
                <p14:nvPr/>
              </p14:nvContentPartPr>
              <p14:xfrm>
                <a:off x="10968480" y="806640"/>
                <a:ext cx="78480" cy="56160"/>
              </p14:xfrm>
            </p:contentPart>
          </mc:Choice>
          <mc:Fallback xmlns="">
            <p:pic>
              <p:nvPicPr>
                <p:cNvPr id="190" name="Ink 189">
                  <a:extLst>
                    <a:ext uri="{FF2B5EF4-FFF2-40B4-BE49-F238E27FC236}">
                      <a16:creationId xmlns:a16="http://schemas.microsoft.com/office/drawing/2014/main" id="{95C7F9A5-214B-11EE-394D-840728D43ABC}"/>
                    </a:ext>
                  </a:extLst>
                </p:cNvPr>
                <p:cNvPicPr/>
                <p:nvPr/>
              </p:nvPicPr>
              <p:blipFill>
                <a:blip r:embed="rId220"/>
                <a:stretch>
                  <a:fillRect/>
                </a:stretch>
              </p:blipFill>
              <p:spPr>
                <a:xfrm>
                  <a:off x="10959480" y="797640"/>
                  <a:ext cx="96120" cy="73800"/>
                </a:xfrm>
                <a:prstGeom prst="rect">
                  <a:avLst/>
                </a:prstGeom>
              </p:spPr>
            </p:pic>
          </mc:Fallback>
        </mc:AlternateContent>
        <mc:AlternateContent xmlns:mc="http://schemas.openxmlformats.org/markup-compatibility/2006" xmlns:p14="http://schemas.microsoft.com/office/powerpoint/2010/main">
          <mc:Choice Requires="p14">
            <p:contentPart p14:bwMode="auto" r:id="rId221">
              <p14:nvContentPartPr>
                <p14:cNvPr id="191" name="Ink 190">
                  <a:extLst>
                    <a:ext uri="{FF2B5EF4-FFF2-40B4-BE49-F238E27FC236}">
                      <a16:creationId xmlns:a16="http://schemas.microsoft.com/office/drawing/2014/main" id="{1F1C721C-F163-4399-FBF1-30ADF57C747F}"/>
                    </a:ext>
                  </a:extLst>
                </p14:cNvPr>
                <p14:cNvContentPartPr/>
                <p14:nvPr/>
              </p14:nvContentPartPr>
              <p14:xfrm>
                <a:off x="10953720" y="880080"/>
                <a:ext cx="42840" cy="66960"/>
              </p14:xfrm>
            </p:contentPart>
          </mc:Choice>
          <mc:Fallback xmlns="">
            <p:pic>
              <p:nvPicPr>
                <p:cNvPr id="191" name="Ink 190">
                  <a:extLst>
                    <a:ext uri="{FF2B5EF4-FFF2-40B4-BE49-F238E27FC236}">
                      <a16:creationId xmlns:a16="http://schemas.microsoft.com/office/drawing/2014/main" id="{1F1C721C-F163-4399-FBF1-30ADF57C747F}"/>
                    </a:ext>
                  </a:extLst>
                </p:cNvPr>
                <p:cNvPicPr/>
                <p:nvPr/>
              </p:nvPicPr>
              <p:blipFill>
                <a:blip r:embed="rId222"/>
                <a:stretch>
                  <a:fillRect/>
                </a:stretch>
              </p:blipFill>
              <p:spPr>
                <a:xfrm>
                  <a:off x="10944720" y="871440"/>
                  <a:ext cx="60480" cy="84600"/>
                </a:xfrm>
                <a:prstGeom prst="rect">
                  <a:avLst/>
                </a:prstGeom>
              </p:spPr>
            </p:pic>
          </mc:Fallback>
        </mc:AlternateContent>
      </p:grpSp>
      <p:grpSp>
        <p:nvGrpSpPr>
          <p:cNvPr id="202" name="Group 201">
            <a:extLst>
              <a:ext uri="{FF2B5EF4-FFF2-40B4-BE49-F238E27FC236}">
                <a16:creationId xmlns:a16="http://schemas.microsoft.com/office/drawing/2014/main" id="{03D76673-6EAD-58D3-5AF1-949E8DCB33C5}"/>
              </a:ext>
            </a:extLst>
          </p:cNvPr>
          <p:cNvGrpSpPr/>
          <p:nvPr/>
        </p:nvGrpSpPr>
        <p:grpSpPr>
          <a:xfrm>
            <a:off x="10134360" y="777840"/>
            <a:ext cx="119160" cy="798480"/>
            <a:chOff x="10134360" y="777840"/>
            <a:chExt cx="119160" cy="798480"/>
          </a:xfrm>
        </p:grpSpPr>
        <mc:AlternateContent xmlns:mc="http://schemas.openxmlformats.org/markup-compatibility/2006" xmlns:p14="http://schemas.microsoft.com/office/powerpoint/2010/main">
          <mc:Choice Requires="p14">
            <p:contentPart p14:bwMode="auto" r:id="rId223">
              <p14:nvContentPartPr>
                <p14:cNvPr id="193" name="Ink 192">
                  <a:extLst>
                    <a:ext uri="{FF2B5EF4-FFF2-40B4-BE49-F238E27FC236}">
                      <a16:creationId xmlns:a16="http://schemas.microsoft.com/office/drawing/2014/main" id="{3B9C32AD-9C0C-889F-004C-CE244BD645EF}"/>
                    </a:ext>
                  </a:extLst>
                </p14:cNvPr>
                <p14:cNvContentPartPr/>
                <p14:nvPr/>
              </p14:nvContentPartPr>
              <p14:xfrm>
                <a:off x="10139760" y="1474080"/>
                <a:ext cx="60840" cy="102240"/>
              </p14:xfrm>
            </p:contentPart>
          </mc:Choice>
          <mc:Fallback xmlns="">
            <p:pic>
              <p:nvPicPr>
                <p:cNvPr id="193" name="Ink 192">
                  <a:extLst>
                    <a:ext uri="{FF2B5EF4-FFF2-40B4-BE49-F238E27FC236}">
                      <a16:creationId xmlns:a16="http://schemas.microsoft.com/office/drawing/2014/main" id="{3B9C32AD-9C0C-889F-004C-CE244BD645EF}"/>
                    </a:ext>
                  </a:extLst>
                </p:cNvPr>
                <p:cNvPicPr/>
                <p:nvPr/>
              </p:nvPicPr>
              <p:blipFill>
                <a:blip r:embed="rId224"/>
                <a:stretch>
                  <a:fillRect/>
                </a:stretch>
              </p:blipFill>
              <p:spPr>
                <a:xfrm>
                  <a:off x="10131120" y="1465080"/>
                  <a:ext cx="78480" cy="119880"/>
                </a:xfrm>
                <a:prstGeom prst="rect">
                  <a:avLst/>
                </a:prstGeom>
              </p:spPr>
            </p:pic>
          </mc:Fallback>
        </mc:AlternateContent>
        <mc:AlternateContent xmlns:mc="http://schemas.openxmlformats.org/markup-compatibility/2006" xmlns:p14="http://schemas.microsoft.com/office/powerpoint/2010/main">
          <mc:Choice Requires="p14">
            <p:contentPart p14:bwMode="auto" r:id="rId225">
              <p14:nvContentPartPr>
                <p14:cNvPr id="194" name="Ink 193">
                  <a:extLst>
                    <a:ext uri="{FF2B5EF4-FFF2-40B4-BE49-F238E27FC236}">
                      <a16:creationId xmlns:a16="http://schemas.microsoft.com/office/drawing/2014/main" id="{986239D3-AA26-CAFD-7340-9B71FBC1D00F}"/>
                    </a:ext>
                  </a:extLst>
                </p14:cNvPr>
                <p14:cNvContentPartPr/>
                <p14:nvPr/>
              </p14:nvContentPartPr>
              <p14:xfrm>
                <a:off x="10155960" y="1312080"/>
                <a:ext cx="7200" cy="79200"/>
              </p14:xfrm>
            </p:contentPart>
          </mc:Choice>
          <mc:Fallback xmlns="">
            <p:pic>
              <p:nvPicPr>
                <p:cNvPr id="194" name="Ink 193">
                  <a:extLst>
                    <a:ext uri="{FF2B5EF4-FFF2-40B4-BE49-F238E27FC236}">
                      <a16:creationId xmlns:a16="http://schemas.microsoft.com/office/drawing/2014/main" id="{986239D3-AA26-CAFD-7340-9B71FBC1D00F}"/>
                    </a:ext>
                  </a:extLst>
                </p:cNvPr>
                <p:cNvPicPr/>
                <p:nvPr/>
              </p:nvPicPr>
              <p:blipFill>
                <a:blip r:embed="rId226"/>
                <a:stretch>
                  <a:fillRect/>
                </a:stretch>
              </p:blipFill>
              <p:spPr>
                <a:xfrm>
                  <a:off x="10146960" y="1303440"/>
                  <a:ext cx="24840" cy="96840"/>
                </a:xfrm>
                <a:prstGeom prst="rect">
                  <a:avLst/>
                </a:prstGeom>
              </p:spPr>
            </p:pic>
          </mc:Fallback>
        </mc:AlternateContent>
        <mc:AlternateContent xmlns:mc="http://schemas.openxmlformats.org/markup-compatibility/2006" xmlns:p14="http://schemas.microsoft.com/office/powerpoint/2010/main">
          <mc:Choice Requires="p14">
            <p:contentPart p14:bwMode="auto" r:id="rId227">
              <p14:nvContentPartPr>
                <p14:cNvPr id="196" name="Ink 195">
                  <a:extLst>
                    <a:ext uri="{FF2B5EF4-FFF2-40B4-BE49-F238E27FC236}">
                      <a16:creationId xmlns:a16="http://schemas.microsoft.com/office/drawing/2014/main" id="{464CEED4-B245-35C7-C8E2-DF9EF250779A}"/>
                    </a:ext>
                  </a:extLst>
                </p14:cNvPr>
                <p14:cNvContentPartPr/>
                <p14:nvPr/>
              </p14:nvContentPartPr>
              <p14:xfrm>
                <a:off x="10134360" y="1140360"/>
                <a:ext cx="106200" cy="105480"/>
              </p14:xfrm>
            </p:contentPart>
          </mc:Choice>
          <mc:Fallback xmlns="">
            <p:pic>
              <p:nvPicPr>
                <p:cNvPr id="196" name="Ink 195">
                  <a:extLst>
                    <a:ext uri="{FF2B5EF4-FFF2-40B4-BE49-F238E27FC236}">
                      <a16:creationId xmlns:a16="http://schemas.microsoft.com/office/drawing/2014/main" id="{464CEED4-B245-35C7-C8E2-DF9EF250779A}"/>
                    </a:ext>
                  </a:extLst>
                </p:cNvPr>
                <p:cNvPicPr/>
                <p:nvPr/>
              </p:nvPicPr>
              <p:blipFill>
                <a:blip r:embed="rId228"/>
                <a:stretch>
                  <a:fillRect/>
                </a:stretch>
              </p:blipFill>
              <p:spPr>
                <a:xfrm>
                  <a:off x="10125360" y="1131720"/>
                  <a:ext cx="123840" cy="123120"/>
                </a:xfrm>
                <a:prstGeom prst="rect">
                  <a:avLst/>
                </a:prstGeom>
              </p:spPr>
            </p:pic>
          </mc:Fallback>
        </mc:AlternateContent>
        <mc:AlternateContent xmlns:mc="http://schemas.openxmlformats.org/markup-compatibility/2006" xmlns:p14="http://schemas.microsoft.com/office/powerpoint/2010/main">
          <mc:Choice Requires="p14">
            <p:contentPart p14:bwMode="auto" r:id="rId229">
              <p14:nvContentPartPr>
                <p14:cNvPr id="198" name="Ink 197">
                  <a:extLst>
                    <a:ext uri="{FF2B5EF4-FFF2-40B4-BE49-F238E27FC236}">
                      <a16:creationId xmlns:a16="http://schemas.microsoft.com/office/drawing/2014/main" id="{01B96717-7ADE-956D-F406-943F952670C6}"/>
                    </a:ext>
                  </a:extLst>
                </p14:cNvPr>
                <p14:cNvContentPartPr/>
                <p14:nvPr/>
              </p14:nvContentPartPr>
              <p14:xfrm>
                <a:off x="10159200" y="997440"/>
                <a:ext cx="82800" cy="93240"/>
              </p14:xfrm>
            </p:contentPart>
          </mc:Choice>
          <mc:Fallback xmlns="">
            <p:pic>
              <p:nvPicPr>
                <p:cNvPr id="198" name="Ink 197">
                  <a:extLst>
                    <a:ext uri="{FF2B5EF4-FFF2-40B4-BE49-F238E27FC236}">
                      <a16:creationId xmlns:a16="http://schemas.microsoft.com/office/drawing/2014/main" id="{01B96717-7ADE-956D-F406-943F952670C6}"/>
                    </a:ext>
                  </a:extLst>
                </p:cNvPr>
                <p:cNvPicPr/>
                <p:nvPr/>
              </p:nvPicPr>
              <p:blipFill>
                <a:blip r:embed="rId230"/>
                <a:stretch>
                  <a:fillRect/>
                </a:stretch>
              </p:blipFill>
              <p:spPr>
                <a:xfrm>
                  <a:off x="10150560" y="988800"/>
                  <a:ext cx="100440" cy="110880"/>
                </a:xfrm>
                <a:prstGeom prst="rect">
                  <a:avLst/>
                </a:prstGeom>
              </p:spPr>
            </p:pic>
          </mc:Fallback>
        </mc:AlternateContent>
        <mc:AlternateContent xmlns:mc="http://schemas.openxmlformats.org/markup-compatibility/2006" xmlns:p14="http://schemas.microsoft.com/office/powerpoint/2010/main">
          <mc:Choice Requires="p14">
            <p:contentPart p14:bwMode="auto" r:id="rId231">
              <p14:nvContentPartPr>
                <p14:cNvPr id="200" name="Ink 199">
                  <a:extLst>
                    <a:ext uri="{FF2B5EF4-FFF2-40B4-BE49-F238E27FC236}">
                      <a16:creationId xmlns:a16="http://schemas.microsoft.com/office/drawing/2014/main" id="{5C969133-7B22-BD02-8785-01993075E267}"/>
                    </a:ext>
                  </a:extLst>
                </p14:cNvPr>
                <p14:cNvContentPartPr/>
                <p14:nvPr/>
              </p14:nvContentPartPr>
              <p14:xfrm>
                <a:off x="10158120" y="777840"/>
                <a:ext cx="95400" cy="89640"/>
              </p14:xfrm>
            </p:contentPart>
          </mc:Choice>
          <mc:Fallback xmlns="">
            <p:pic>
              <p:nvPicPr>
                <p:cNvPr id="200" name="Ink 199">
                  <a:extLst>
                    <a:ext uri="{FF2B5EF4-FFF2-40B4-BE49-F238E27FC236}">
                      <a16:creationId xmlns:a16="http://schemas.microsoft.com/office/drawing/2014/main" id="{5C969133-7B22-BD02-8785-01993075E267}"/>
                    </a:ext>
                  </a:extLst>
                </p:cNvPr>
                <p:cNvPicPr/>
                <p:nvPr/>
              </p:nvPicPr>
              <p:blipFill>
                <a:blip r:embed="rId232"/>
                <a:stretch>
                  <a:fillRect/>
                </a:stretch>
              </p:blipFill>
              <p:spPr>
                <a:xfrm>
                  <a:off x="10149480" y="769200"/>
                  <a:ext cx="113040" cy="107280"/>
                </a:xfrm>
                <a:prstGeom prst="rect">
                  <a:avLst/>
                </a:prstGeom>
              </p:spPr>
            </p:pic>
          </mc:Fallback>
        </mc:AlternateContent>
        <mc:AlternateContent xmlns:mc="http://schemas.openxmlformats.org/markup-compatibility/2006" xmlns:p14="http://schemas.microsoft.com/office/powerpoint/2010/main">
          <mc:Choice Requires="p14">
            <p:contentPart p14:bwMode="auto" r:id="rId233">
              <p14:nvContentPartPr>
                <p14:cNvPr id="201" name="Ink 200">
                  <a:extLst>
                    <a:ext uri="{FF2B5EF4-FFF2-40B4-BE49-F238E27FC236}">
                      <a16:creationId xmlns:a16="http://schemas.microsoft.com/office/drawing/2014/main" id="{93ACBDD3-2AAA-0D03-2341-ADDFB1D5815C}"/>
                    </a:ext>
                  </a:extLst>
                </p14:cNvPr>
                <p14:cNvContentPartPr/>
                <p14:nvPr/>
              </p14:nvContentPartPr>
              <p14:xfrm>
                <a:off x="10218960" y="839400"/>
                <a:ext cx="30600" cy="75600"/>
              </p14:xfrm>
            </p:contentPart>
          </mc:Choice>
          <mc:Fallback xmlns="">
            <p:pic>
              <p:nvPicPr>
                <p:cNvPr id="201" name="Ink 200">
                  <a:extLst>
                    <a:ext uri="{FF2B5EF4-FFF2-40B4-BE49-F238E27FC236}">
                      <a16:creationId xmlns:a16="http://schemas.microsoft.com/office/drawing/2014/main" id="{93ACBDD3-2AAA-0D03-2341-ADDFB1D5815C}"/>
                    </a:ext>
                  </a:extLst>
                </p:cNvPr>
                <p:cNvPicPr/>
                <p:nvPr/>
              </p:nvPicPr>
              <p:blipFill>
                <a:blip r:embed="rId234"/>
                <a:stretch>
                  <a:fillRect/>
                </a:stretch>
              </p:blipFill>
              <p:spPr>
                <a:xfrm>
                  <a:off x="10210320" y="830760"/>
                  <a:ext cx="48240" cy="93240"/>
                </a:xfrm>
                <a:prstGeom prst="rect">
                  <a:avLst/>
                </a:prstGeom>
              </p:spPr>
            </p:pic>
          </mc:Fallback>
        </mc:AlternateContent>
      </p:grpSp>
      <p:grpSp>
        <p:nvGrpSpPr>
          <p:cNvPr id="225" name="Group 224">
            <a:extLst>
              <a:ext uri="{FF2B5EF4-FFF2-40B4-BE49-F238E27FC236}">
                <a16:creationId xmlns:a16="http://schemas.microsoft.com/office/drawing/2014/main" id="{477DB686-304C-4FCF-28BC-E964930D3186}"/>
              </a:ext>
            </a:extLst>
          </p:cNvPr>
          <p:cNvGrpSpPr/>
          <p:nvPr/>
        </p:nvGrpSpPr>
        <p:grpSpPr>
          <a:xfrm>
            <a:off x="10127160" y="2516640"/>
            <a:ext cx="80640" cy="571680"/>
            <a:chOff x="10127160" y="2516640"/>
            <a:chExt cx="80640" cy="571680"/>
          </a:xfrm>
        </p:grpSpPr>
        <mc:AlternateContent xmlns:mc="http://schemas.openxmlformats.org/markup-compatibility/2006" xmlns:p14="http://schemas.microsoft.com/office/powerpoint/2010/main">
          <mc:Choice Requires="p14">
            <p:contentPart p14:bwMode="auto" r:id="rId235">
              <p14:nvContentPartPr>
                <p14:cNvPr id="219" name="Ink 218">
                  <a:extLst>
                    <a:ext uri="{FF2B5EF4-FFF2-40B4-BE49-F238E27FC236}">
                      <a16:creationId xmlns:a16="http://schemas.microsoft.com/office/drawing/2014/main" id="{2991368C-C5AF-14BD-D7C2-DC99A7E615D7}"/>
                    </a:ext>
                  </a:extLst>
                </p14:cNvPr>
                <p14:cNvContentPartPr/>
                <p14:nvPr/>
              </p14:nvContentPartPr>
              <p14:xfrm>
                <a:off x="10127160" y="2994360"/>
                <a:ext cx="74520" cy="93960"/>
              </p14:xfrm>
            </p:contentPart>
          </mc:Choice>
          <mc:Fallback xmlns="">
            <p:pic>
              <p:nvPicPr>
                <p:cNvPr id="219" name="Ink 218">
                  <a:extLst>
                    <a:ext uri="{FF2B5EF4-FFF2-40B4-BE49-F238E27FC236}">
                      <a16:creationId xmlns:a16="http://schemas.microsoft.com/office/drawing/2014/main" id="{2991368C-C5AF-14BD-D7C2-DC99A7E615D7}"/>
                    </a:ext>
                  </a:extLst>
                </p:cNvPr>
                <p:cNvPicPr/>
                <p:nvPr/>
              </p:nvPicPr>
              <p:blipFill>
                <a:blip r:embed="rId236"/>
                <a:stretch>
                  <a:fillRect/>
                </a:stretch>
              </p:blipFill>
              <p:spPr>
                <a:xfrm>
                  <a:off x="10118520" y="2985360"/>
                  <a:ext cx="92160" cy="111600"/>
                </a:xfrm>
                <a:prstGeom prst="rect">
                  <a:avLst/>
                </a:prstGeom>
              </p:spPr>
            </p:pic>
          </mc:Fallback>
        </mc:AlternateContent>
        <mc:AlternateContent xmlns:mc="http://schemas.openxmlformats.org/markup-compatibility/2006" xmlns:p14="http://schemas.microsoft.com/office/powerpoint/2010/main">
          <mc:Choice Requires="p14">
            <p:contentPart p14:bwMode="auto" r:id="rId237">
              <p14:nvContentPartPr>
                <p14:cNvPr id="220" name="Ink 219">
                  <a:extLst>
                    <a:ext uri="{FF2B5EF4-FFF2-40B4-BE49-F238E27FC236}">
                      <a16:creationId xmlns:a16="http://schemas.microsoft.com/office/drawing/2014/main" id="{0E9481BA-331C-EAC6-94DA-E1EABCA299EF}"/>
                    </a:ext>
                  </a:extLst>
                </p14:cNvPr>
                <p14:cNvContentPartPr/>
                <p14:nvPr/>
              </p14:nvContentPartPr>
              <p14:xfrm>
                <a:off x="10162800" y="2844600"/>
                <a:ext cx="360" cy="91440"/>
              </p14:xfrm>
            </p:contentPart>
          </mc:Choice>
          <mc:Fallback xmlns="">
            <p:pic>
              <p:nvPicPr>
                <p:cNvPr id="220" name="Ink 219">
                  <a:extLst>
                    <a:ext uri="{FF2B5EF4-FFF2-40B4-BE49-F238E27FC236}">
                      <a16:creationId xmlns:a16="http://schemas.microsoft.com/office/drawing/2014/main" id="{0E9481BA-331C-EAC6-94DA-E1EABCA299EF}"/>
                    </a:ext>
                  </a:extLst>
                </p:cNvPr>
                <p:cNvPicPr/>
                <p:nvPr/>
              </p:nvPicPr>
              <p:blipFill>
                <a:blip r:embed="rId238"/>
                <a:stretch>
                  <a:fillRect/>
                </a:stretch>
              </p:blipFill>
              <p:spPr>
                <a:xfrm>
                  <a:off x="10153800" y="2835600"/>
                  <a:ext cx="18000" cy="109080"/>
                </a:xfrm>
                <a:prstGeom prst="rect">
                  <a:avLst/>
                </a:prstGeom>
              </p:spPr>
            </p:pic>
          </mc:Fallback>
        </mc:AlternateContent>
        <mc:AlternateContent xmlns:mc="http://schemas.openxmlformats.org/markup-compatibility/2006" xmlns:p14="http://schemas.microsoft.com/office/powerpoint/2010/main">
          <mc:Choice Requires="p14">
            <p:contentPart p14:bwMode="auto" r:id="rId239">
              <p14:nvContentPartPr>
                <p14:cNvPr id="222" name="Ink 221">
                  <a:extLst>
                    <a:ext uri="{FF2B5EF4-FFF2-40B4-BE49-F238E27FC236}">
                      <a16:creationId xmlns:a16="http://schemas.microsoft.com/office/drawing/2014/main" id="{3E405749-E736-6CCD-154E-8CB8F257A20B}"/>
                    </a:ext>
                  </a:extLst>
                </p14:cNvPr>
                <p14:cNvContentPartPr/>
                <p14:nvPr/>
              </p14:nvContentPartPr>
              <p14:xfrm>
                <a:off x="10129680" y="2661360"/>
                <a:ext cx="78120" cy="106920"/>
              </p14:xfrm>
            </p:contentPart>
          </mc:Choice>
          <mc:Fallback xmlns="">
            <p:pic>
              <p:nvPicPr>
                <p:cNvPr id="222" name="Ink 221">
                  <a:extLst>
                    <a:ext uri="{FF2B5EF4-FFF2-40B4-BE49-F238E27FC236}">
                      <a16:creationId xmlns:a16="http://schemas.microsoft.com/office/drawing/2014/main" id="{3E405749-E736-6CCD-154E-8CB8F257A20B}"/>
                    </a:ext>
                  </a:extLst>
                </p:cNvPr>
                <p:cNvPicPr/>
                <p:nvPr/>
              </p:nvPicPr>
              <p:blipFill>
                <a:blip r:embed="rId240"/>
                <a:stretch>
                  <a:fillRect/>
                </a:stretch>
              </p:blipFill>
              <p:spPr>
                <a:xfrm>
                  <a:off x="10121040" y="2652360"/>
                  <a:ext cx="95760" cy="124560"/>
                </a:xfrm>
                <a:prstGeom prst="rect">
                  <a:avLst/>
                </a:prstGeom>
              </p:spPr>
            </p:pic>
          </mc:Fallback>
        </mc:AlternateContent>
        <mc:AlternateContent xmlns:mc="http://schemas.openxmlformats.org/markup-compatibility/2006" xmlns:p14="http://schemas.microsoft.com/office/powerpoint/2010/main">
          <mc:Choice Requires="p14">
            <p:contentPart p14:bwMode="auto" r:id="rId241">
              <p14:nvContentPartPr>
                <p14:cNvPr id="224" name="Ink 223">
                  <a:extLst>
                    <a:ext uri="{FF2B5EF4-FFF2-40B4-BE49-F238E27FC236}">
                      <a16:creationId xmlns:a16="http://schemas.microsoft.com/office/drawing/2014/main" id="{F81D1C50-A132-97A9-8BC7-034DD7569207}"/>
                    </a:ext>
                  </a:extLst>
                </p14:cNvPr>
                <p14:cNvContentPartPr/>
                <p14:nvPr/>
              </p14:nvContentPartPr>
              <p14:xfrm>
                <a:off x="10138680" y="2516640"/>
                <a:ext cx="64800" cy="88560"/>
              </p14:xfrm>
            </p:contentPart>
          </mc:Choice>
          <mc:Fallback xmlns="">
            <p:pic>
              <p:nvPicPr>
                <p:cNvPr id="224" name="Ink 223">
                  <a:extLst>
                    <a:ext uri="{FF2B5EF4-FFF2-40B4-BE49-F238E27FC236}">
                      <a16:creationId xmlns:a16="http://schemas.microsoft.com/office/drawing/2014/main" id="{F81D1C50-A132-97A9-8BC7-034DD7569207}"/>
                    </a:ext>
                  </a:extLst>
                </p:cNvPr>
                <p:cNvPicPr/>
                <p:nvPr/>
              </p:nvPicPr>
              <p:blipFill>
                <a:blip r:embed="rId242"/>
                <a:stretch>
                  <a:fillRect/>
                </a:stretch>
              </p:blipFill>
              <p:spPr>
                <a:xfrm>
                  <a:off x="10129680" y="2508000"/>
                  <a:ext cx="82440" cy="106200"/>
                </a:xfrm>
                <a:prstGeom prst="rect">
                  <a:avLst/>
                </a:prstGeom>
              </p:spPr>
            </p:pic>
          </mc:Fallback>
        </mc:AlternateContent>
      </p:grpSp>
      <p:grpSp>
        <p:nvGrpSpPr>
          <p:cNvPr id="228" name="Group 227">
            <a:extLst>
              <a:ext uri="{FF2B5EF4-FFF2-40B4-BE49-F238E27FC236}">
                <a16:creationId xmlns:a16="http://schemas.microsoft.com/office/drawing/2014/main" id="{72D513CC-7582-802F-DF61-6FE8DA14C17D}"/>
              </a:ext>
            </a:extLst>
          </p:cNvPr>
          <p:cNvGrpSpPr/>
          <p:nvPr/>
        </p:nvGrpSpPr>
        <p:grpSpPr>
          <a:xfrm>
            <a:off x="10122480" y="2280840"/>
            <a:ext cx="77400" cy="121320"/>
            <a:chOff x="10122480" y="2280840"/>
            <a:chExt cx="77400" cy="121320"/>
          </a:xfrm>
        </p:grpSpPr>
        <mc:AlternateContent xmlns:mc="http://schemas.openxmlformats.org/markup-compatibility/2006" xmlns:p14="http://schemas.microsoft.com/office/powerpoint/2010/main">
          <mc:Choice Requires="p14">
            <p:contentPart p14:bwMode="auto" r:id="rId243">
              <p14:nvContentPartPr>
                <p14:cNvPr id="226" name="Ink 225">
                  <a:extLst>
                    <a:ext uri="{FF2B5EF4-FFF2-40B4-BE49-F238E27FC236}">
                      <a16:creationId xmlns:a16="http://schemas.microsoft.com/office/drawing/2014/main" id="{788827FB-B650-6ED5-78E9-2141EA373864}"/>
                    </a:ext>
                  </a:extLst>
                </p14:cNvPr>
                <p14:cNvContentPartPr/>
                <p14:nvPr/>
              </p14:nvContentPartPr>
              <p14:xfrm>
                <a:off x="10122480" y="2280840"/>
                <a:ext cx="67680" cy="97200"/>
              </p14:xfrm>
            </p:contentPart>
          </mc:Choice>
          <mc:Fallback xmlns="">
            <p:pic>
              <p:nvPicPr>
                <p:cNvPr id="226" name="Ink 225">
                  <a:extLst>
                    <a:ext uri="{FF2B5EF4-FFF2-40B4-BE49-F238E27FC236}">
                      <a16:creationId xmlns:a16="http://schemas.microsoft.com/office/drawing/2014/main" id="{788827FB-B650-6ED5-78E9-2141EA373864}"/>
                    </a:ext>
                  </a:extLst>
                </p:cNvPr>
                <p:cNvPicPr/>
                <p:nvPr/>
              </p:nvPicPr>
              <p:blipFill>
                <a:blip r:embed="rId244"/>
                <a:stretch>
                  <a:fillRect/>
                </a:stretch>
              </p:blipFill>
              <p:spPr>
                <a:xfrm>
                  <a:off x="10113480" y="2271840"/>
                  <a:ext cx="85320" cy="114840"/>
                </a:xfrm>
                <a:prstGeom prst="rect">
                  <a:avLst/>
                </a:prstGeom>
              </p:spPr>
            </p:pic>
          </mc:Fallback>
        </mc:AlternateContent>
        <mc:AlternateContent xmlns:mc="http://schemas.openxmlformats.org/markup-compatibility/2006" xmlns:p14="http://schemas.microsoft.com/office/powerpoint/2010/main">
          <mc:Choice Requires="p14">
            <p:contentPart p14:bwMode="auto" r:id="rId245">
              <p14:nvContentPartPr>
                <p14:cNvPr id="227" name="Ink 226">
                  <a:extLst>
                    <a:ext uri="{FF2B5EF4-FFF2-40B4-BE49-F238E27FC236}">
                      <a16:creationId xmlns:a16="http://schemas.microsoft.com/office/drawing/2014/main" id="{BEAA9833-F72E-F4B0-3743-A7D26C16872D}"/>
                    </a:ext>
                  </a:extLst>
                </p14:cNvPr>
                <p14:cNvContentPartPr/>
                <p14:nvPr/>
              </p14:nvContentPartPr>
              <p14:xfrm>
                <a:off x="10179360" y="2331960"/>
                <a:ext cx="20520" cy="70200"/>
              </p14:xfrm>
            </p:contentPart>
          </mc:Choice>
          <mc:Fallback xmlns="">
            <p:pic>
              <p:nvPicPr>
                <p:cNvPr id="227" name="Ink 226">
                  <a:extLst>
                    <a:ext uri="{FF2B5EF4-FFF2-40B4-BE49-F238E27FC236}">
                      <a16:creationId xmlns:a16="http://schemas.microsoft.com/office/drawing/2014/main" id="{BEAA9833-F72E-F4B0-3743-A7D26C16872D}"/>
                    </a:ext>
                  </a:extLst>
                </p:cNvPr>
                <p:cNvPicPr/>
                <p:nvPr/>
              </p:nvPicPr>
              <p:blipFill>
                <a:blip r:embed="rId246"/>
                <a:stretch>
                  <a:fillRect/>
                </a:stretch>
              </p:blipFill>
              <p:spPr>
                <a:xfrm>
                  <a:off x="10170360" y="2322960"/>
                  <a:ext cx="38160" cy="87840"/>
                </a:xfrm>
                <a:prstGeom prst="rect">
                  <a:avLst/>
                </a:prstGeom>
              </p:spPr>
            </p:pic>
          </mc:Fallback>
        </mc:AlternateContent>
      </p:grpSp>
      <p:grpSp>
        <p:nvGrpSpPr>
          <p:cNvPr id="232" name="Group 231">
            <a:extLst>
              <a:ext uri="{FF2B5EF4-FFF2-40B4-BE49-F238E27FC236}">
                <a16:creationId xmlns:a16="http://schemas.microsoft.com/office/drawing/2014/main" id="{9238C3EC-B46D-463D-6450-9C0333D7CA8D}"/>
              </a:ext>
            </a:extLst>
          </p:cNvPr>
          <p:cNvGrpSpPr/>
          <p:nvPr/>
        </p:nvGrpSpPr>
        <p:grpSpPr>
          <a:xfrm>
            <a:off x="10928520" y="2374440"/>
            <a:ext cx="106200" cy="200880"/>
            <a:chOff x="10928520" y="2374440"/>
            <a:chExt cx="106200" cy="200880"/>
          </a:xfrm>
        </p:grpSpPr>
        <mc:AlternateContent xmlns:mc="http://schemas.openxmlformats.org/markup-compatibility/2006" xmlns:p14="http://schemas.microsoft.com/office/powerpoint/2010/main">
          <mc:Choice Requires="p14">
            <p:contentPart p14:bwMode="auto" r:id="rId247">
              <p14:nvContentPartPr>
                <p14:cNvPr id="229" name="Ink 228">
                  <a:extLst>
                    <a:ext uri="{FF2B5EF4-FFF2-40B4-BE49-F238E27FC236}">
                      <a16:creationId xmlns:a16="http://schemas.microsoft.com/office/drawing/2014/main" id="{42BD603A-FBE6-A5CD-C11F-97696667A696}"/>
                    </a:ext>
                  </a:extLst>
                </p14:cNvPr>
                <p14:cNvContentPartPr/>
                <p14:nvPr/>
              </p14:nvContentPartPr>
              <p14:xfrm>
                <a:off x="10928520" y="2408280"/>
                <a:ext cx="106200" cy="167040"/>
              </p14:xfrm>
            </p:contentPart>
          </mc:Choice>
          <mc:Fallback xmlns="">
            <p:pic>
              <p:nvPicPr>
                <p:cNvPr id="229" name="Ink 228">
                  <a:extLst>
                    <a:ext uri="{FF2B5EF4-FFF2-40B4-BE49-F238E27FC236}">
                      <a16:creationId xmlns:a16="http://schemas.microsoft.com/office/drawing/2014/main" id="{42BD603A-FBE6-A5CD-C11F-97696667A696}"/>
                    </a:ext>
                  </a:extLst>
                </p:cNvPr>
                <p:cNvPicPr/>
                <p:nvPr/>
              </p:nvPicPr>
              <p:blipFill>
                <a:blip r:embed="rId248"/>
                <a:stretch>
                  <a:fillRect/>
                </a:stretch>
              </p:blipFill>
              <p:spPr>
                <a:xfrm>
                  <a:off x="10919880" y="2399280"/>
                  <a:ext cx="123840" cy="184680"/>
                </a:xfrm>
                <a:prstGeom prst="rect">
                  <a:avLst/>
                </a:prstGeom>
              </p:spPr>
            </p:pic>
          </mc:Fallback>
        </mc:AlternateContent>
        <mc:AlternateContent xmlns:mc="http://schemas.openxmlformats.org/markup-compatibility/2006" xmlns:p14="http://schemas.microsoft.com/office/powerpoint/2010/main">
          <mc:Choice Requires="p14">
            <p:contentPart p14:bwMode="auto" r:id="rId249">
              <p14:nvContentPartPr>
                <p14:cNvPr id="230" name="Ink 229">
                  <a:extLst>
                    <a:ext uri="{FF2B5EF4-FFF2-40B4-BE49-F238E27FC236}">
                      <a16:creationId xmlns:a16="http://schemas.microsoft.com/office/drawing/2014/main" id="{32A1DDB8-9EC1-E8D9-AAE0-793DA07D4D4A}"/>
                    </a:ext>
                  </a:extLst>
                </p14:cNvPr>
                <p14:cNvContentPartPr/>
                <p14:nvPr/>
              </p14:nvContentPartPr>
              <p14:xfrm>
                <a:off x="10933560" y="2374440"/>
                <a:ext cx="72000" cy="46080"/>
              </p14:xfrm>
            </p:contentPart>
          </mc:Choice>
          <mc:Fallback xmlns="">
            <p:pic>
              <p:nvPicPr>
                <p:cNvPr id="230" name="Ink 229">
                  <a:extLst>
                    <a:ext uri="{FF2B5EF4-FFF2-40B4-BE49-F238E27FC236}">
                      <a16:creationId xmlns:a16="http://schemas.microsoft.com/office/drawing/2014/main" id="{32A1DDB8-9EC1-E8D9-AAE0-793DA07D4D4A}"/>
                    </a:ext>
                  </a:extLst>
                </p:cNvPr>
                <p:cNvPicPr/>
                <p:nvPr/>
              </p:nvPicPr>
              <p:blipFill>
                <a:blip r:embed="rId250"/>
                <a:stretch>
                  <a:fillRect/>
                </a:stretch>
              </p:blipFill>
              <p:spPr>
                <a:xfrm>
                  <a:off x="10924560" y="2365800"/>
                  <a:ext cx="89640" cy="63720"/>
                </a:xfrm>
                <a:prstGeom prst="rect">
                  <a:avLst/>
                </a:prstGeom>
              </p:spPr>
            </p:pic>
          </mc:Fallback>
        </mc:AlternateContent>
        <mc:AlternateContent xmlns:mc="http://schemas.openxmlformats.org/markup-compatibility/2006" xmlns:p14="http://schemas.microsoft.com/office/powerpoint/2010/main">
          <mc:Choice Requires="p14">
            <p:contentPart p14:bwMode="auto" r:id="rId251">
              <p14:nvContentPartPr>
                <p14:cNvPr id="231" name="Ink 230">
                  <a:extLst>
                    <a:ext uri="{FF2B5EF4-FFF2-40B4-BE49-F238E27FC236}">
                      <a16:creationId xmlns:a16="http://schemas.microsoft.com/office/drawing/2014/main" id="{C29B58F9-F297-037C-DD5B-FFE1C9E4B275}"/>
                    </a:ext>
                  </a:extLst>
                </p14:cNvPr>
                <p14:cNvContentPartPr/>
                <p14:nvPr/>
              </p14:nvContentPartPr>
              <p14:xfrm>
                <a:off x="10936080" y="2420160"/>
                <a:ext cx="36720" cy="32760"/>
              </p14:xfrm>
            </p:contentPart>
          </mc:Choice>
          <mc:Fallback xmlns="">
            <p:pic>
              <p:nvPicPr>
                <p:cNvPr id="231" name="Ink 230">
                  <a:extLst>
                    <a:ext uri="{FF2B5EF4-FFF2-40B4-BE49-F238E27FC236}">
                      <a16:creationId xmlns:a16="http://schemas.microsoft.com/office/drawing/2014/main" id="{C29B58F9-F297-037C-DD5B-FFE1C9E4B275}"/>
                    </a:ext>
                  </a:extLst>
                </p:cNvPr>
                <p:cNvPicPr/>
                <p:nvPr/>
              </p:nvPicPr>
              <p:blipFill>
                <a:blip r:embed="rId252"/>
                <a:stretch>
                  <a:fillRect/>
                </a:stretch>
              </p:blipFill>
              <p:spPr>
                <a:xfrm>
                  <a:off x="10927080" y="2411520"/>
                  <a:ext cx="54360" cy="50400"/>
                </a:xfrm>
                <a:prstGeom prst="rect">
                  <a:avLst/>
                </a:prstGeom>
              </p:spPr>
            </p:pic>
          </mc:Fallback>
        </mc:AlternateContent>
      </p:grpSp>
      <p:grpSp>
        <p:nvGrpSpPr>
          <p:cNvPr id="236" name="Group 235">
            <a:extLst>
              <a:ext uri="{FF2B5EF4-FFF2-40B4-BE49-F238E27FC236}">
                <a16:creationId xmlns:a16="http://schemas.microsoft.com/office/drawing/2014/main" id="{5AACE335-4F5A-C9B3-BCD1-38A248C6ECF9}"/>
              </a:ext>
            </a:extLst>
          </p:cNvPr>
          <p:cNvGrpSpPr/>
          <p:nvPr/>
        </p:nvGrpSpPr>
        <p:grpSpPr>
          <a:xfrm>
            <a:off x="10913400" y="2654160"/>
            <a:ext cx="123120" cy="214560"/>
            <a:chOff x="10913400" y="2654160"/>
            <a:chExt cx="123120" cy="214560"/>
          </a:xfrm>
        </p:grpSpPr>
        <mc:AlternateContent xmlns:mc="http://schemas.openxmlformats.org/markup-compatibility/2006" xmlns:p14="http://schemas.microsoft.com/office/powerpoint/2010/main">
          <mc:Choice Requires="p14">
            <p:contentPart p14:bwMode="auto" r:id="rId253">
              <p14:nvContentPartPr>
                <p14:cNvPr id="233" name="Ink 232">
                  <a:extLst>
                    <a:ext uri="{FF2B5EF4-FFF2-40B4-BE49-F238E27FC236}">
                      <a16:creationId xmlns:a16="http://schemas.microsoft.com/office/drawing/2014/main" id="{5BDBD0F2-C0C1-EB94-483F-E7BA0D8BA74F}"/>
                    </a:ext>
                  </a:extLst>
                </p14:cNvPr>
                <p14:cNvContentPartPr/>
                <p14:nvPr/>
              </p14:nvContentPartPr>
              <p14:xfrm>
                <a:off x="10922400" y="2700960"/>
                <a:ext cx="114120" cy="167760"/>
              </p14:xfrm>
            </p:contentPart>
          </mc:Choice>
          <mc:Fallback xmlns="">
            <p:pic>
              <p:nvPicPr>
                <p:cNvPr id="233" name="Ink 232">
                  <a:extLst>
                    <a:ext uri="{FF2B5EF4-FFF2-40B4-BE49-F238E27FC236}">
                      <a16:creationId xmlns:a16="http://schemas.microsoft.com/office/drawing/2014/main" id="{5BDBD0F2-C0C1-EB94-483F-E7BA0D8BA74F}"/>
                    </a:ext>
                  </a:extLst>
                </p:cNvPr>
                <p:cNvPicPr/>
                <p:nvPr/>
              </p:nvPicPr>
              <p:blipFill>
                <a:blip r:embed="rId254"/>
                <a:stretch>
                  <a:fillRect/>
                </a:stretch>
              </p:blipFill>
              <p:spPr>
                <a:xfrm>
                  <a:off x="10913760" y="2691960"/>
                  <a:ext cx="131760" cy="185400"/>
                </a:xfrm>
                <a:prstGeom prst="rect">
                  <a:avLst/>
                </a:prstGeom>
              </p:spPr>
            </p:pic>
          </mc:Fallback>
        </mc:AlternateContent>
        <mc:AlternateContent xmlns:mc="http://schemas.openxmlformats.org/markup-compatibility/2006" xmlns:p14="http://schemas.microsoft.com/office/powerpoint/2010/main">
          <mc:Choice Requires="p14">
            <p:contentPart p14:bwMode="auto" r:id="rId255">
              <p14:nvContentPartPr>
                <p14:cNvPr id="234" name="Ink 233">
                  <a:extLst>
                    <a:ext uri="{FF2B5EF4-FFF2-40B4-BE49-F238E27FC236}">
                      <a16:creationId xmlns:a16="http://schemas.microsoft.com/office/drawing/2014/main" id="{0096B63D-B1BC-A5AB-C2AC-96ABDCD7213C}"/>
                    </a:ext>
                  </a:extLst>
                </p14:cNvPr>
                <p14:cNvContentPartPr/>
                <p14:nvPr/>
              </p14:nvContentPartPr>
              <p14:xfrm>
                <a:off x="10913400" y="2654160"/>
                <a:ext cx="80640" cy="53280"/>
              </p14:xfrm>
            </p:contentPart>
          </mc:Choice>
          <mc:Fallback xmlns="">
            <p:pic>
              <p:nvPicPr>
                <p:cNvPr id="234" name="Ink 233">
                  <a:extLst>
                    <a:ext uri="{FF2B5EF4-FFF2-40B4-BE49-F238E27FC236}">
                      <a16:creationId xmlns:a16="http://schemas.microsoft.com/office/drawing/2014/main" id="{0096B63D-B1BC-A5AB-C2AC-96ABDCD7213C}"/>
                    </a:ext>
                  </a:extLst>
                </p:cNvPr>
                <p:cNvPicPr/>
                <p:nvPr/>
              </p:nvPicPr>
              <p:blipFill>
                <a:blip r:embed="rId256"/>
                <a:stretch>
                  <a:fillRect/>
                </a:stretch>
              </p:blipFill>
              <p:spPr>
                <a:xfrm>
                  <a:off x="10904400" y="2645160"/>
                  <a:ext cx="98280" cy="70920"/>
                </a:xfrm>
                <a:prstGeom prst="rect">
                  <a:avLst/>
                </a:prstGeom>
              </p:spPr>
            </p:pic>
          </mc:Fallback>
        </mc:AlternateContent>
        <mc:AlternateContent xmlns:mc="http://schemas.openxmlformats.org/markup-compatibility/2006" xmlns:p14="http://schemas.microsoft.com/office/powerpoint/2010/main">
          <mc:Choice Requires="p14">
            <p:contentPart p14:bwMode="auto" r:id="rId257">
              <p14:nvContentPartPr>
                <p14:cNvPr id="235" name="Ink 234">
                  <a:extLst>
                    <a:ext uri="{FF2B5EF4-FFF2-40B4-BE49-F238E27FC236}">
                      <a16:creationId xmlns:a16="http://schemas.microsoft.com/office/drawing/2014/main" id="{9FB7C84E-636B-28F4-1CC3-389C8ACD72BB}"/>
                    </a:ext>
                  </a:extLst>
                </p14:cNvPr>
                <p14:cNvContentPartPr/>
                <p14:nvPr/>
              </p14:nvContentPartPr>
              <p14:xfrm>
                <a:off x="10918080" y="2706720"/>
                <a:ext cx="23400" cy="46800"/>
              </p14:xfrm>
            </p:contentPart>
          </mc:Choice>
          <mc:Fallback xmlns="">
            <p:pic>
              <p:nvPicPr>
                <p:cNvPr id="235" name="Ink 234">
                  <a:extLst>
                    <a:ext uri="{FF2B5EF4-FFF2-40B4-BE49-F238E27FC236}">
                      <a16:creationId xmlns:a16="http://schemas.microsoft.com/office/drawing/2014/main" id="{9FB7C84E-636B-28F4-1CC3-389C8ACD72BB}"/>
                    </a:ext>
                  </a:extLst>
                </p:cNvPr>
                <p:cNvPicPr/>
                <p:nvPr/>
              </p:nvPicPr>
              <p:blipFill>
                <a:blip r:embed="rId258"/>
                <a:stretch>
                  <a:fillRect/>
                </a:stretch>
              </p:blipFill>
              <p:spPr>
                <a:xfrm>
                  <a:off x="10909080" y="2697720"/>
                  <a:ext cx="41040" cy="64440"/>
                </a:xfrm>
                <a:prstGeom prst="rect">
                  <a:avLst/>
                </a:prstGeom>
              </p:spPr>
            </p:pic>
          </mc:Fallback>
        </mc:AlternateContent>
      </p:grpSp>
      <p:grpSp>
        <p:nvGrpSpPr>
          <p:cNvPr id="256" name="Group 255">
            <a:extLst>
              <a:ext uri="{FF2B5EF4-FFF2-40B4-BE49-F238E27FC236}">
                <a16:creationId xmlns:a16="http://schemas.microsoft.com/office/drawing/2014/main" id="{397C2243-0175-165D-365D-6BC0454BF41D}"/>
              </a:ext>
            </a:extLst>
          </p:cNvPr>
          <p:cNvGrpSpPr/>
          <p:nvPr/>
        </p:nvGrpSpPr>
        <p:grpSpPr>
          <a:xfrm>
            <a:off x="6753240" y="2388480"/>
            <a:ext cx="1149120" cy="381240"/>
            <a:chOff x="6753240" y="2388480"/>
            <a:chExt cx="1149120" cy="381240"/>
          </a:xfrm>
        </p:grpSpPr>
        <mc:AlternateContent xmlns:mc="http://schemas.openxmlformats.org/markup-compatibility/2006" xmlns:p14="http://schemas.microsoft.com/office/powerpoint/2010/main">
          <mc:Choice Requires="p14">
            <p:contentPart p14:bwMode="auto" r:id="rId259">
              <p14:nvContentPartPr>
                <p14:cNvPr id="237" name="Ink 236">
                  <a:extLst>
                    <a:ext uri="{FF2B5EF4-FFF2-40B4-BE49-F238E27FC236}">
                      <a16:creationId xmlns:a16="http://schemas.microsoft.com/office/drawing/2014/main" id="{60695648-E907-2216-DB7D-F527DA61DB04}"/>
                    </a:ext>
                  </a:extLst>
                </p14:cNvPr>
                <p14:cNvContentPartPr/>
                <p14:nvPr/>
              </p14:nvContentPartPr>
              <p14:xfrm>
                <a:off x="6753240" y="2537520"/>
                <a:ext cx="138240" cy="120600"/>
              </p14:xfrm>
            </p:contentPart>
          </mc:Choice>
          <mc:Fallback xmlns="">
            <p:pic>
              <p:nvPicPr>
                <p:cNvPr id="237" name="Ink 236">
                  <a:extLst>
                    <a:ext uri="{FF2B5EF4-FFF2-40B4-BE49-F238E27FC236}">
                      <a16:creationId xmlns:a16="http://schemas.microsoft.com/office/drawing/2014/main" id="{60695648-E907-2216-DB7D-F527DA61DB04}"/>
                    </a:ext>
                  </a:extLst>
                </p:cNvPr>
                <p:cNvPicPr/>
                <p:nvPr/>
              </p:nvPicPr>
              <p:blipFill>
                <a:blip r:embed="rId260"/>
                <a:stretch>
                  <a:fillRect/>
                </a:stretch>
              </p:blipFill>
              <p:spPr>
                <a:xfrm>
                  <a:off x="6744600" y="2528520"/>
                  <a:ext cx="155880" cy="138240"/>
                </a:xfrm>
                <a:prstGeom prst="rect">
                  <a:avLst/>
                </a:prstGeom>
              </p:spPr>
            </p:pic>
          </mc:Fallback>
        </mc:AlternateContent>
        <mc:AlternateContent xmlns:mc="http://schemas.openxmlformats.org/markup-compatibility/2006" xmlns:p14="http://schemas.microsoft.com/office/powerpoint/2010/main">
          <mc:Choice Requires="p14">
            <p:contentPart p14:bwMode="auto" r:id="rId261">
              <p14:nvContentPartPr>
                <p14:cNvPr id="238" name="Ink 237">
                  <a:extLst>
                    <a:ext uri="{FF2B5EF4-FFF2-40B4-BE49-F238E27FC236}">
                      <a16:creationId xmlns:a16="http://schemas.microsoft.com/office/drawing/2014/main" id="{2B1D0EC1-EDFF-6162-1904-0194E9BDDF6F}"/>
                    </a:ext>
                  </a:extLst>
                </p14:cNvPr>
                <p14:cNvContentPartPr/>
                <p14:nvPr/>
              </p14:nvContentPartPr>
              <p14:xfrm>
                <a:off x="6854400" y="2644080"/>
                <a:ext cx="73800" cy="108000"/>
              </p14:xfrm>
            </p:contentPart>
          </mc:Choice>
          <mc:Fallback xmlns="">
            <p:pic>
              <p:nvPicPr>
                <p:cNvPr id="238" name="Ink 237">
                  <a:extLst>
                    <a:ext uri="{FF2B5EF4-FFF2-40B4-BE49-F238E27FC236}">
                      <a16:creationId xmlns:a16="http://schemas.microsoft.com/office/drawing/2014/main" id="{2B1D0EC1-EDFF-6162-1904-0194E9BDDF6F}"/>
                    </a:ext>
                  </a:extLst>
                </p:cNvPr>
                <p:cNvPicPr/>
                <p:nvPr/>
              </p:nvPicPr>
              <p:blipFill>
                <a:blip r:embed="rId262"/>
                <a:stretch>
                  <a:fillRect/>
                </a:stretch>
              </p:blipFill>
              <p:spPr>
                <a:xfrm>
                  <a:off x="6845760" y="2635080"/>
                  <a:ext cx="91440" cy="125640"/>
                </a:xfrm>
                <a:prstGeom prst="rect">
                  <a:avLst/>
                </a:prstGeom>
              </p:spPr>
            </p:pic>
          </mc:Fallback>
        </mc:AlternateContent>
        <mc:AlternateContent xmlns:mc="http://schemas.openxmlformats.org/markup-compatibility/2006" xmlns:p14="http://schemas.microsoft.com/office/powerpoint/2010/main">
          <mc:Choice Requires="p14">
            <p:contentPart p14:bwMode="auto" r:id="rId263">
              <p14:nvContentPartPr>
                <p14:cNvPr id="239" name="Ink 238">
                  <a:extLst>
                    <a:ext uri="{FF2B5EF4-FFF2-40B4-BE49-F238E27FC236}">
                      <a16:creationId xmlns:a16="http://schemas.microsoft.com/office/drawing/2014/main" id="{D4E80C32-2376-8648-B1AB-33DFDCFA3288}"/>
                    </a:ext>
                  </a:extLst>
                </p14:cNvPr>
                <p14:cNvContentPartPr/>
                <p14:nvPr/>
              </p14:nvContentPartPr>
              <p14:xfrm>
                <a:off x="6927840" y="2430240"/>
                <a:ext cx="93600" cy="24480"/>
              </p14:xfrm>
            </p:contentPart>
          </mc:Choice>
          <mc:Fallback xmlns="">
            <p:pic>
              <p:nvPicPr>
                <p:cNvPr id="239" name="Ink 238">
                  <a:extLst>
                    <a:ext uri="{FF2B5EF4-FFF2-40B4-BE49-F238E27FC236}">
                      <a16:creationId xmlns:a16="http://schemas.microsoft.com/office/drawing/2014/main" id="{D4E80C32-2376-8648-B1AB-33DFDCFA3288}"/>
                    </a:ext>
                  </a:extLst>
                </p:cNvPr>
                <p:cNvPicPr/>
                <p:nvPr/>
              </p:nvPicPr>
              <p:blipFill>
                <a:blip r:embed="rId264"/>
                <a:stretch>
                  <a:fillRect/>
                </a:stretch>
              </p:blipFill>
              <p:spPr>
                <a:xfrm>
                  <a:off x="6919200" y="2421240"/>
                  <a:ext cx="111240" cy="42120"/>
                </a:xfrm>
                <a:prstGeom prst="rect">
                  <a:avLst/>
                </a:prstGeom>
              </p:spPr>
            </p:pic>
          </mc:Fallback>
        </mc:AlternateContent>
        <mc:AlternateContent xmlns:mc="http://schemas.openxmlformats.org/markup-compatibility/2006" xmlns:p14="http://schemas.microsoft.com/office/powerpoint/2010/main">
          <mc:Choice Requires="p14">
            <p:contentPart p14:bwMode="auto" r:id="rId265">
              <p14:nvContentPartPr>
                <p14:cNvPr id="240" name="Ink 239">
                  <a:extLst>
                    <a:ext uri="{FF2B5EF4-FFF2-40B4-BE49-F238E27FC236}">
                      <a16:creationId xmlns:a16="http://schemas.microsoft.com/office/drawing/2014/main" id="{71690DED-B01A-6A01-9E86-EB8A4DE64484}"/>
                    </a:ext>
                  </a:extLst>
                </p14:cNvPr>
                <p14:cNvContentPartPr/>
                <p14:nvPr/>
              </p14:nvContentPartPr>
              <p14:xfrm>
                <a:off x="6958800" y="2388480"/>
                <a:ext cx="39240" cy="167400"/>
              </p14:xfrm>
            </p:contentPart>
          </mc:Choice>
          <mc:Fallback xmlns="">
            <p:pic>
              <p:nvPicPr>
                <p:cNvPr id="240" name="Ink 239">
                  <a:extLst>
                    <a:ext uri="{FF2B5EF4-FFF2-40B4-BE49-F238E27FC236}">
                      <a16:creationId xmlns:a16="http://schemas.microsoft.com/office/drawing/2014/main" id="{71690DED-B01A-6A01-9E86-EB8A4DE64484}"/>
                    </a:ext>
                  </a:extLst>
                </p:cNvPr>
                <p:cNvPicPr/>
                <p:nvPr/>
              </p:nvPicPr>
              <p:blipFill>
                <a:blip r:embed="rId266"/>
                <a:stretch>
                  <a:fillRect/>
                </a:stretch>
              </p:blipFill>
              <p:spPr>
                <a:xfrm>
                  <a:off x="6950160" y="2379840"/>
                  <a:ext cx="56880" cy="185040"/>
                </a:xfrm>
                <a:prstGeom prst="rect">
                  <a:avLst/>
                </a:prstGeom>
              </p:spPr>
            </p:pic>
          </mc:Fallback>
        </mc:AlternateContent>
        <mc:AlternateContent xmlns:mc="http://schemas.openxmlformats.org/markup-compatibility/2006" xmlns:p14="http://schemas.microsoft.com/office/powerpoint/2010/main">
          <mc:Choice Requires="p14">
            <p:contentPart p14:bwMode="auto" r:id="rId267">
              <p14:nvContentPartPr>
                <p14:cNvPr id="242" name="Ink 241">
                  <a:extLst>
                    <a:ext uri="{FF2B5EF4-FFF2-40B4-BE49-F238E27FC236}">
                      <a16:creationId xmlns:a16="http://schemas.microsoft.com/office/drawing/2014/main" id="{2A867E74-D8EC-F38B-E37B-64A6016C26A3}"/>
                    </a:ext>
                  </a:extLst>
                </p14:cNvPr>
                <p14:cNvContentPartPr/>
                <p14:nvPr/>
              </p14:nvContentPartPr>
              <p14:xfrm>
                <a:off x="7132320" y="2427000"/>
                <a:ext cx="50400" cy="336600"/>
              </p14:xfrm>
            </p:contentPart>
          </mc:Choice>
          <mc:Fallback xmlns="">
            <p:pic>
              <p:nvPicPr>
                <p:cNvPr id="242" name="Ink 241">
                  <a:extLst>
                    <a:ext uri="{FF2B5EF4-FFF2-40B4-BE49-F238E27FC236}">
                      <a16:creationId xmlns:a16="http://schemas.microsoft.com/office/drawing/2014/main" id="{2A867E74-D8EC-F38B-E37B-64A6016C26A3}"/>
                    </a:ext>
                  </a:extLst>
                </p:cNvPr>
                <p:cNvPicPr/>
                <p:nvPr/>
              </p:nvPicPr>
              <p:blipFill>
                <a:blip r:embed="rId268"/>
                <a:stretch>
                  <a:fillRect/>
                </a:stretch>
              </p:blipFill>
              <p:spPr>
                <a:xfrm>
                  <a:off x="7123680" y="2418360"/>
                  <a:ext cx="68040" cy="354240"/>
                </a:xfrm>
                <a:prstGeom prst="rect">
                  <a:avLst/>
                </a:prstGeom>
              </p:spPr>
            </p:pic>
          </mc:Fallback>
        </mc:AlternateContent>
        <mc:AlternateContent xmlns:mc="http://schemas.openxmlformats.org/markup-compatibility/2006" xmlns:p14="http://schemas.microsoft.com/office/powerpoint/2010/main">
          <mc:Choice Requires="p14">
            <p:contentPart p14:bwMode="auto" r:id="rId269">
              <p14:nvContentPartPr>
                <p14:cNvPr id="244" name="Ink 243">
                  <a:extLst>
                    <a:ext uri="{FF2B5EF4-FFF2-40B4-BE49-F238E27FC236}">
                      <a16:creationId xmlns:a16="http://schemas.microsoft.com/office/drawing/2014/main" id="{C557AC1F-561F-6890-EB01-495F4D5F2B51}"/>
                    </a:ext>
                  </a:extLst>
                </p14:cNvPr>
                <p14:cNvContentPartPr/>
                <p14:nvPr/>
              </p14:nvContentPartPr>
              <p14:xfrm>
                <a:off x="7297560" y="2475960"/>
                <a:ext cx="84600" cy="212400"/>
              </p14:xfrm>
            </p:contentPart>
          </mc:Choice>
          <mc:Fallback xmlns="">
            <p:pic>
              <p:nvPicPr>
                <p:cNvPr id="244" name="Ink 243">
                  <a:extLst>
                    <a:ext uri="{FF2B5EF4-FFF2-40B4-BE49-F238E27FC236}">
                      <a16:creationId xmlns:a16="http://schemas.microsoft.com/office/drawing/2014/main" id="{C557AC1F-561F-6890-EB01-495F4D5F2B51}"/>
                    </a:ext>
                  </a:extLst>
                </p:cNvPr>
                <p:cNvPicPr/>
                <p:nvPr/>
              </p:nvPicPr>
              <p:blipFill>
                <a:blip r:embed="rId270"/>
                <a:stretch>
                  <a:fillRect/>
                </a:stretch>
              </p:blipFill>
              <p:spPr>
                <a:xfrm>
                  <a:off x="7288560" y="2467320"/>
                  <a:ext cx="102240" cy="230040"/>
                </a:xfrm>
                <a:prstGeom prst="rect">
                  <a:avLst/>
                </a:prstGeom>
              </p:spPr>
            </p:pic>
          </mc:Fallback>
        </mc:AlternateContent>
        <mc:AlternateContent xmlns:mc="http://schemas.openxmlformats.org/markup-compatibility/2006" xmlns:p14="http://schemas.microsoft.com/office/powerpoint/2010/main">
          <mc:Choice Requires="p14">
            <p:contentPart p14:bwMode="auto" r:id="rId271">
              <p14:nvContentPartPr>
                <p14:cNvPr id="245" name="Ink 244">
                  <a:extLst>
                    <a:ext uri="{FF2B5EF4-FFF2-40B4-BE49-F238E27FC236}">
                      <a16:creationId xmlns:a16="http://schemas.microsoft.com/office/drawing/2014/main" id="{2B2FE946-9AC2-09C8-33C6-F762E4B93377}"/>
                    </a:ext>
                  </a:extLst>
                </p14:cNvPr>
                <p14:cNvContentPartPr/>
                <p14:nvPr/>
              </p14:nvContentPartPr>
              <p14:xfrm>
                <a:off x="7278480" y="2594040"/>
                <a:ext cx="64800" cy="24480"/>
              </p14:xfrm>
            </p:contentPart>
          </mc:Choice>
          <mc:Fallback xmlns="">
            <p:pic>
              <p:nvPicPr>
                <p:cNvPr id="245" name="Ink 244">
                  <a:extLst>
                    <a:ext uri="{FF2B5EF4-FFF2-40B4-BE49-F238E27FC236}">
                      <a16:creationId xmlns:a16="http://schemas.microsoft.com/office/drawing/2014/main" id="{2B2FE946-9AC2-09C8-33C6-F762E4B93377}"/>
                    </a:ext>
                  </a:extLst>
                </p:cNvPr>
                <p:cNvPicPr/>
                <p:nvPr/>
              </p:nvPicPr>
              <p:blipFill>
                <a:blip r:embed="rId272"/>
                <a:stretch>
                  <a:fillRect/>
                </a:stretch>
              </p:blipFill>
              <p:spPr>
                <a:xfrm>
                  <a:off x="7269840" y="2585040"/>
                  <a:ext cx="82440" cy="42120"/>
                </a:xfrm>
                <a:prstGeom prst="rect">
                  <a:avLst/>
                </a:prstGeom>
              </p:spPr>
            </p:pic>
          </mc:Fallback>
        </mc:AlternateContent>
        <mc:AlternateContent xmlns:mc="http://schemas.openxmlformats.org/markup-compatibility/2006" xmlns:p14="http://schemas.microsoft.com/office/powerpoint/2010/main">
          <mc:Choice Requires="p14">
            <p:contentPart p14:bwMode="auto" r:id="rId273">
              <p14:nvContentPartPr>
                <p14:cNvPr id="246" name="Ink 245">
                  <a:extLst>
                    <a:ext uri="{FF2B5EF4-FFF2-40B4-BE49-F238E27FC236}">
                      <a16:creationId xmlns:a16="http://schemas.microsoft.com/office/drawing/2014/main" id="{CA955E6A-85D1-F148-0EE1-22DAA5522894}"/>
                    </a:ext>
                  </a:extLst>
                </p14:cNvPr>
                <p14:cNvContentPartPr/>
                <p14:nvPr/>
              </p14:nvContentPartPr>
              <p14:xfrm>
                <a:off x="7411320" y="2645880"/>
                <a:ext cx="9720" cy="54360"/>
              </p14:xfrm>
            </p:contentPart>
          </mc:Choice>
          <mc:Fallback xmlns="">
            <p:pic>
              <p:nvPicPr>
                <p:cNvPr id="246" name="Ink 245">
                  <a:extLst>
                    <a:ext uri="{FF2B5EF4-FFF2-40B4-BE49-F238E27FC236}">
                      <a16:creationId xmlns:a16="http://schemas.microsoft.com/office/drawing/2014/main" id="{CA955E6A-85D1-F148-0EE1-22DAA5522894}"/>
                    </a:ext>
                  </a:extLst>
                </p:cNvPr>
                <p:cNvPicPr/>
                <p:nvPr/>
              </p:nvPicPr>
              <p:blipFill>
                <a:blip r:embed="rId274"/>
                <a:stretch>
                  <a:fillRect/>
                </a:stretch>
              </p:blipFill>
              <p:spPr>
                <a:xfrm>
                  <a:off x="7402320" y="2637240"/>
                  <a:ext cx="2736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75">
              <p14:nvContentPartPr>
                <p14:cNvPr id="247" name="Ink 246">
                  <a:extLst>
                    <a:ext uri="{FF2B5EF4-FFF2-40B4-BE49-F238E27FC236}">
                      <a16:creationId xmlns:a16="http://schemas.microsoft.com/office/drawing/2014/main" id="{4CDE31D0-B32F-3A8D-F6DC-7380BF3BB43F}"/>
                    </a:ext>
                  </a:extLst>
                </p14:cNvPr>
                <p14:cNvContentPartPr/>
                <p14:nvPr/>
              </p14:nvContentPartPr>
              <p14:xfrm>
                <a:off x="7481880" y="2681520"/>
                <a:ext cx="30600" cy="86040"/>
              </p14:xfrm>
            </p:contentPart>
          </mc:Choice>
          <mc:Fallback xmlns="">
            <p:pic>
              <p:nvPicPr>
                <p:cNvPr id="247" name="Ink 246">
                  <a:extLst>
                    <a:ext uri="{FF2B5EF4-FFF2-40B4-BE49-F238E27FC236}">
                      <a16:creationId xmlns:a16="http://schemas.microsoft.com/office/drawing/2014/main" id="{4CDE31D0-B32F-3A8D-F6DC-7380BF3BB43F}"/>
                    </a:ext>
                  </a:extLst>
                </p:cNvPr>
                <p:cNvPicPr/>
                <p:nvPr/>
              </p:nvPicPr>
              <p:blipFill>
                <a:blip r:embed="rId276"/>
                <a:stretch>
                  <a:fillRect/>
                </a:stretch>
              </p:blipFill>
              <p:spPr>
                <a:xfrm>
                  <a:off x="7473240" y="2672880"/>
                  <a:ext cx="48240" cy="103680"/>
                </a:xfrm>
                <a:prstGeom prst="rect">
                  <a:avLst/>
                </a:prstGeom>
              </p:spPr>
            </p:pic>
          </mc:Fallback>
        </mc:AlternateContent>
        <mc:AlternateContent xmlns:mc="http://schemas.openxmlformats.org/markup-compatibility/2006" xmlns:p14="http://schemas.microsoft.com/office/powerpoint/2010/main">
          <mc:Choice Requires="p14">
            <p:contentPart p14:bwMode="auto" r:id="rId277">
              <p14:nvContentPartPr>
                <p14:cNvPr id="248" name="Ink 247">
                  <a:extLst>
                    <a:ext uri="{FF2B5EF4-FFF2-40B4-BE49-F238E27FC236}">
                      <a16:creationId xmlns:a16="http://schemas.microsoft.com/office/drawing/2014/main" id="{63DBBE52-BCCD-96CA-7906-8061DFF58F31}"/>
                    </a:ext>
                  </a:extLst>
                </p14:cNvPr>
                <p14:cNvContentPartPr/>
                <p14:nvPr/>
              </p14:nvContentPartPr>
              <p14:xfrm>
                <a:off x="7594920" y="2494320"/>
                <a:ext cx="65880" cy="167040"/>
              </p14:xfrm>
            </p:contentPart>
          </mc:Choice>
          <mc:Fallback xmlns="">
            <p:pic>
              <p:nvPicPr>
                <p:cNvPr id="248" name="Ink 247">
                  <a:extLst>
                    <a:ext uri="{FF2B5EF4-FFF2-40B4-BE49-F238E27FC236}">
                      <a16:creationId xmlns:a16="http://schemas.microsoft.com/office/drawing/2014/main" id="{63DBBE52-BCCD-96CA-7906-8061DFF58F31}"/>
                    </a:ext>
                  </a:extLst>
                </p:cNvPr>
                <p:cNvPicPr/>
                <p:nvPr/>
              </p:nvPicPr>
              <p:blipFill>
                <a:blip r:embed="rId278"/>
                <a:stretch>
                  <a:fillRect/>
                </a:stretch>
              </p:blipFill>
              <p:spPr>
                <a:xfrm>
                  <a:off x="7585920" y="2485680"/>
                  <a:ext cx="83520" cy="184680"/>
                </a:xfrm>
                <a:prstGeom prst="rect">
                  <a:avLst/>
                </a:prstGeom>
              </p:spPr>
            </p:pic>
          </mc:Fallback>
        </mc:AlternateContent>
        <mc:AlternateContent xmlns:mc="http://schemas.openxmlformats.org/markup-compatibility/2006" xmlns:p14="http://schemas.microsoft.com/office/powerpoint/2010/main">
          <mc:Choice Requires="p14">
            <p:contentPart p14:bwMode="auto" r:id="rId279">
              <p14:nvContentPartPr>
                <p14:cNvPr id="249" name="Ink 248">
                  <a:extLst>
                    <a:ext uri="{FF2B5EF4-FFF2-40B4-BE49-F238E27FC236}">
                      <a16:creationId xmlns:a16="http://schemas.microsoft.com/office/drawing/2014/main" id="{FEE1FE3D-B2BC-8894-74A0-3F00E3BC656C}"/>
                    </a:ext>
                  </a:extLst>
                </p14:cNvPr>
                <p14:cNvContentPartPr/>
                <p14:nvPr/>
              </p14:nvContentPartPr>
              <p14:xfrm>
                <a:off x="7581960" y="2582520"/>
                <a:ext cx="65880" cy="15840"/>
              </p14:xfrm>
            </p:contentPart>
          </mc:Choice>
          <mc:Fallback xmlns="">
            <p:pic>
              <p:nvPicPr>
                <p:cNvPr id="249" name="Ink 248">
                  <a:extLst>
                    <a:ext uri="{FF2B5EF4-FFF2-40B4-BE49-F238E27FC236}">
                      <a16:creationId xmlns:a16="http://schemas.microsoft.com/office/drawing/2014/main" id="{FEE1FE3D-B2BC-8894-74A0-3F00E3BC656C}"/>
                    </a:ext>
                  </a:extLst>
                </p:cNvPr>
                <p:cNvPicPr/>
                <p:nvPr/>
              </p:nvPicPr>
              <p:blipFill>
                <a:blip r:embed="rId280"/>
                <a:stretch>
                  <a:fillRect/>
                </a:stretch>
              </p:blipFill>
              <p:spPr>
                <a:xfrm>
                  <a:off x="7573320" y="2573880"/>
                  <a:ext cx="83520" cy="33480"/>
                </a:xfrm>
                <a:prstGeom prst="rect">
                  <a:avLst/>
                </a:prstGeom>
              </p:spPr>
            </p:pic>
          </mc:Fallback>
        </mc:AlternateContent>
        <mc:AlternateContent xmlns:mc="http://schemas.openxmlformats.org/markup-compatibility/2006" xmlns:p14="http://schemas.microsoft.com/office/powerpoint/2010/main">
          <mc:Choice Requires="p14">
            <p:contentPart p14:bwMode="auto" r:id="rId281">
              <p14:nvContentPartPr>
                <p14:cNvPr id="250" name="Ink 249">
                  <a:extLst>
                    <a:ext uri="{FF2B5EF4-FFF2-40B4-BE49-F238E27FC236}">
                      <a16:creationId xmlns:a16="http://schemas.microsoft.com/office/drawing/2014/main" id="{7C23909B-7EF3-2A90-E5D7-3887E8F351DA}"/>
                    </a:ext>
                  </a:extLst>
                </p14:cNvPr>
                <p14:cNvContentPartPr/>
                <p14:nvPr/>
              </p14:nvContentPartPr>
              <p14:xfrm>
                <a:off x="7684560" y="2634000"/>
                <a:ext cx="73440" cy="88560"/>
              </p14:xfrm>
            </p:contentPart>
          </mc:Choice>
          <mc:Fallback xmlns="">
            <p:pic>
              <p:nvPicPr>
                <p:cNvPr id="250" name="Ink 249">
                  <a:extLst>
                    <a:ext uri="{FF2B5EF4-FFF2-40B4-BE49-F238E27FC236}">
                      <a16:creationId xmlns:a16="http://schemas.microsoft.com/office/drawing/2014/main" id="{7C23909B-7EF3-2A90-E5D7-3887E8F351DA}"/>
                    </a:ext>
                  </a:extLst>
                </p:cNvPr>
                <p:cNvPicPr/>
                <p:nvPr/>
              </p:nvPicPr>
              <p:blipFill>
                <a:blip r:embed="rId282"/>
                <a:stretch>
                  <a:fillRect/>
                </a:stretch>
              </p:blipFill>
              <p:spPr>
                <a:xfrm>
                  <a:off x="7675560" y="2625360"/>
                  <a:ext cx="91080" cy="106200"/>
                </a:xfrm>
                <a:prstGeom prst="rect">
                  <a:avLst/>
                </a:prstGeom>
              </p:spPr>
            </p:pic>
          </mc:Fallback>
        </mc:AlternateContent>
        <mc:AlternateContent xmlns:mc="http://schemas.openxmlformats.org/markup-compatibility/2006" xmlns:p14="http://schemas.microsoft.com/office/powerpoint/2010/main">
          <mc:Choice Requires="p14">
            <p:contentPart p14:bwMode="auto" r:id="rId283">
              <p14:nvContentPartPr>
                <p14:cNvPr id="251" name="Ink 250">
                  <a:extLst>
                    <a:ext uri="{FF2B5EF4-FFF2-40B4-BE49-F238E27FC236}">
                      <a16:creationId xmlns:a16="http://schemas.microsoft.com/office/drawing/2014/main" id="{B7935E11-84E5-3218-623C-3495B9D48FFA}"/>
                    </a:ext>
                  </a:extLst>
                </p14:cNvPr>
                <p14:cNvContentPartPr/>
                <p14:nvPr/>
              </p14:nvContentPartPr>
              <p14:xfrm>
                <a:off x="7804080" y="2494320"/>
                <a:ext cx="84600" cy="90720"/>
              </p14:xfrm>
            </p:contentPart>
          </mc:Choice>
          <mc:Fallback xmlns="">
            <p:pic>
              <p:nvPicPr>
                <p:cNvPr id="251" name="Ink 250">
                  <a:extLst>
                    <a:ext uri="{FF2B5EF4-FFF2-40B4-BE49-F238E27FC236}">
                      <a16:creationId xmlns:a16="http://schemas.microsoft.com/office/drawing/2014/main" id="{B7935E11-84E5-3218-623C-3495B9D48FFA}"/>
                    </a:ext>
                  </a:extLst>
                </p:cNvPr>
                <p:cNvPicPr/>
                <p:nvPr/>
              </p:nvPicPr>
              <p:blipFill>
                <a:blip r:embed="rId284"/>
                <a:stretch>
                  <a:fillRect/>
                </a:stretch>
              </p:blipFill>
              <p:spPr>
                <a:xfrm>
                  <a:off x="7795440" y="2485680"/>
                  <a:ext cx="102240" cy="108360"/>
                </a:xfrm>
                <a:prstGeom prst="rect">
                  <a:avLst/>
                </a:prstGeom>
              </p:spPr>
            </p:pic>
          </mc:Fallback>
        </mc:AlternateContent>
        <mc:AlternateContent xmlns:mc="http://schemas.openxmlformats.org/markup-compatibility/2006" xmlns:p14="http://schemas.microsoft.com/office/powerpoint/2010/main">
          <mc:Choice Requires="p14">
            <p:contentPart p14:bwMode="auto" r:id="rId285">
              <p14:nvContentPartPr>
                <p14:cNvPr id="252" name="Ink 251">
                  <a:extLst>
                    <a:ext uri="{FF2B5EF4-FFF2-40B4-BE49-F238E27FC236}">
                      <a16:creationId xmlns:a16="http://schemas.microsoft.com/office/drawing/2014/main" id="{2FC9F15F-5AF8-214D-D6A2-331CE95BE0D6}"/>
                    </a:ext>
                  </a:extLst>
                </p14:cNvPr>
                <p14:cNvContentPartPr/>
                <p14:nvPr/>
              </p14:nvContentPartPr>
              <p14:xfrm>
                <a:off x="7814880" y="2575320"/>
                <a:ext cx="87480" cy="194400"/>
              </p14:xfrm>
            </p:contentPart>
          </mc:Choice>
          <mc:Fallback xmlns="">
            <p:pic>
              <p:nvPicPr>
                <p:cNvPr id="252" name="Ink 251">
                  <a:extLst>
                    <a:ext uri="{FF2B5EF4-FFF2-40B4-BE49-F238E27FC236}">
                      <a16:creationId xmlns:a16="http://schemas.microsoft.com/office/drawing/2014/main" id="{2FC9F15F-5AF8-214D-D6A2-331CE95BE0D6}"/>
                    </a:ext>
                  </a:extLst>
                </p:cNvPr>
                <p:cNvPicPr/>
                <p:nvPr/>
              </p:nvPicPr>
              <p:blipFill>
                <a:blip r:embed="rId286"/>
                <a:stretch>
                  <a:fillRect/>
                </a:stretch>
              </p:blipFill>
              <p:spPr>
                <a:xfrm>
                  <a:off x="7806240" y="2566680"/>
                  <a:ext cx="105120" cy="212040"/>
                </a:xfrm>
                <a:prstGeom prst="rect">
                  <a:avLst/>
                </a:prstGeom>
              </p:spPr>
            </p:pic>
          </mc:Fallback>
        </mc:AlternateContent>
      </p:grpSp>
      <p:grpSp>
        <p:nvGrpSpPr>
          <p:cNvPr id="277" name="Group 276">
            <a:extLst>
              <a:ext uri="{FF2B5EF4-FFF2-40B4-BE49-F238E27FC236}">
                <a16:creationId xmlns:a16="http://schemas.microsoft.com/office/drawing/2014/main" id="{2BA2C827-B224-B7A4-D623-226F488BDA43}"/>
              </a:ext>
            </a:extLst>
          </p:cNvPr>
          <p:cNvGrpSpPr/>
          <p:nvPr/>
        </p:nvGrpSpPr>
        <p:grpSpPr>
          <a:xfrm>
            <a:off x="8052840" y="2366160"/>
            <a:ext cx="1383120" cy="333000"/>
            <a:chOff x="8052840" y="2366160"/>
            <a:chExt cx="1383120" cy="333000"/>
          </a:xfrm>
        </p:grpSpPr>
        <mc:AlternateContent xmlns:mc="http://schemas.openxmlformats.org/markup-compatibility/2006" xmlns:p14="http://schemas.microsoft.com/office/powerpoint/2010/main">
          <mc:Choice Requires="p14">
            <p:contentPart p14:bwMode="auto" r:id="rId287">
              <p14:nvContentPartPr>
                <p14:cNvPr id="253" name="Ink 252">
                  <a:extLst>
                    <a:ext uri="{FF2B5EF4-FFF2-40B4-BE49-F238E27FC236}">
                      <a16:creationId xmlns:a16="http://schemas.microsoft.com/office/drawing/2014/main" id="{CC11F8D7-6205-93B6-5BC9-7DD80D42F5FB}"/>
                    </a:ext>
                  </a:extLst>
                </p14:cNvPr>
                <p14:cNvContentPartPr/>
                <p14:nvPr/>
              </p14:nvContentPartPr>
              <p14:xfrm>
                <a:off x="8056080" y="2557320"/>
                <a:ext cx="50040" cy="360"/>
              </p14:xfrm>
            </p:contentPart>
          </mc:Choice>
          <mc:Fallback xmlns="">
            <p:pic>
              <p:nvPicPr>
                <p:cNvPr id="253" name="Ink 252">
                  <a:extLst>
                    <a:ext uri="{FF2B5EF4-FFF2-40B4-BE49-F238E27FC236}">
                      <a16:creationId xmlns:a16="http://schemas.microsoft.com/office/drawing/2014/main" id="{CC11F8D7-6205-93B6-5BC9-7DD80D42F5FB}"/>
                    </a:ext>
                  </a:extLst>
                </p:cNvPr>
                <p:cNvPicPr/>
                <p:nvPr/>
              </p:nvPicPr>
              <p:blipFill>
                <a:blip r:embed="rId288"/>
                <a:stretch>
                  <a:fillRect/>
                </a:stretch>
              </p:blipFill>
              <p:spPr>
                <a:xfrm>
                  <a:off x="8047080" y="2548320"/>
                  <a:ext cx="6768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89">
              <p14:nvContentPartPr>
                <p14:cNvPr id="254" name="Ink 253">
                  <a:extLst>
                    <a:ext uri="{FF2B5EF4-FFF2-40B4-BE49-F238E27FC236}">
                      <a16:creationId xmlns:a16="http://schemas.microsoft.com/office/drawing/2014/main" id="{9B47AC7F-772F-087C-5EAB-3E178B86D4CB}"/>
                    </a:ext>
                  </a:extLst>
                </p14:cNvPr>
                <p14:cNvContentPartPr/>
                <p14:nvPr/>
              </p14:nvContentPartPr>
              <p14:xfrm>
                <a:off x="8052840" y="2603040"/>
                <a:ext cx="76320" cy="10800"/>
              </p14:xfrm>
            </p:contentPart>
          </mc:Choice>
          <mc:Fallback xmlns="">
            <p:pic>
              <p:nvPicPr>
                <p:cNvPr id="254" name="Ink 253">
                  <a:extLst>
                    <a:ext uri="{FF2B5EF4-FFF2-40B4-BE49-F238E27FC236}">
                      <a16:creationId xmlns:a16="http://schemas.microsoft.com/office/drawing/2014/main" id="{9B47AC7F-772F-087C-5EAB-3E178B86D4CB}"/>
                    </a:ext>
                  </a:extLst>
                </p:cNvPr>
                <p:cNvPicPr/>
                <p:nvPr/>
              </p:nvPicPr>
              <p:blipFill>
                <a:blip r:embed="rId290"/>
                <a:stretch>
                  <a:fillRect/>
                </a:stretch>
              </p:blipFill>
              <p:spPr>
                <a:xfrm>
                  <a:off x="8043840" y="2594400"/>
                  <a:ext cx="93960" cy="28440"/>
                </a:xfrm>
                <a:prstGeom prst="rect">
                  <a:avLst/>
                </a:prstGeom>
              </p:spPr>
            </p:pic>
          </mc:Fallback>
        </mc:AlternateContent>
        <mc:AlternateContent xmlns:mc="http://schemas.openxmlformats.org/markup-compatibility/2006" xmlns:p14="http://schemas.microsoft.com/office/powerpoint/2010/main">
          <mc:Choice Requires="p14">
            <p:contentPart p14:bwMode="auto" r:id="rId291">
              <p14:nvContentPartPr>
                <p14:cNvPr id="257" name="Ink 256">
                  <a:extLst>
                    <a:ext uri="{FF2B5EF4-FFF2-40B4-BE49-F238E27FC236}">
                      <a16:creationId xmlns:a16="http://schemas.microsoft.com/office/drawing/2014/main" id="{7719F566-5F8D-AB9C-06D7-39B56CB0019B}"/>
                    </a:ext>
                  </a:extLst>
                </p14:cNvPr>
                <p14:cNvContentPartPr/>
                <p14:nvPr/>
              </p14:nvContentPartPr>
              <p14:xfrm>
                <a:off x="8303400" y="2424840"/>
                <a:ext cx="105120" cy="208080"/>
              </p14:xfrm>
            </p:contentPart>
          </mc:Choice>
          <mc:Fallback xmlns="">
            <p:pic>
              <p:nvPicPr>
                <p:cNvPr id="257" name="Ink 256">
                  <a:extLst>
                    <a:ext uri="{FF2B5EF4-FFF2-40B4-BE49-F238E27FC236}">
                      <a16:creationId xmlns:a16="http://schemas.microsoft.com/office/drawing/2014/main" id="{7719F566-5F8D-AB9C-06D7-39B56CB0019B}"/>
                    </a:ext>
                  </a:extLst>
                </p:cNvPr>
                <p:cNvPicPr/>
                <p:nvPr/>
              </p:nvPicPr>
              <p:blipFill>
                <a:blip r:embed="rId292"/>
                <a:stretch>
                  <a:fillRect/>
                </a:stretch>
              </p:blipFill>
              <p:spPr>
                <a:xfrm>
                  <a:off x="8294760" y="2416200"/>
                  <a:ext cx="122760" cy="225720"/>
                </a:xfrm>
                <a:prstGeom prst="rect">
                  <a:avLst/>
                </a:prstGeom>
              </p:spPr>
            </p:pic>
          </mc:Fallback>
        </mc:AlternateContent>
        <mc:AlternateContent xmlns:mc="http://schemas.openxmlformats.org/markup-compatibility/2006" xmlns:p14="http://schemas.microsoft.com/office/powerpoint/2010/main">
          <mc:Choice Requires="p14">
            <p:contentPart p14:bwMode="auto" r:id="rId293">
              <p14:nvContentPartPr>
                <p14:cNvPr id="258" name="Ink 257">
                  <a:extLst>
                    <a:ext uri="{FF2B5EF4-FFF2-40B4-BE49-F238E27FC236}">
                      <a16:creationId xmlns:a16="http://schemas.microsoft.com/office/drawing/2014/main" id="{1D4F9876-0612-1099-C75B-20816D3D5954}"/>
                    </a:ext>
                  </a:extLst>
                </p14:cNvPr>
                <p14:cNvContentPartPr/>
                <p14:nvPr/>
              </p14:nvContentPartPr>
              <p14:xfrm>
                <a:off x="8313120" y="2539320"/>
                <a:ext cx="86400" cy="5040"/>
              </p14:xfrm>
            </p:contentPart>
          </mc:Choice>
          <mc:Fallback xmlns="">
            <p:pic>
              <p:nvPicPr>
                <p:cNvPr id="258" name="Ink 257">
                  <a:extLst>
                    <a:ext uri="{FF2B5EF4-FFF2-40B4-BE49-F238E27FC236}">
                      <a16:creationId xmlns:a16="http://schemas.microsoft.com/office/drawing/2014/main" id="{1D4F9876-0612-1099-C75B-20816D3D5954}"/>
                    </a:ext>
                  </a:extLst>
                </p:cNvPr>
                <p:cNvPicPr/>
                <p:nvPr/>
              </p:nvPicPr>
              <p:blipFill>
                <a:blip r:embed="rId294"/>
                <a:stretch>
                  <a:fillRect/>
                </a:stretch>
              </p:blipFill>
              <p:spPr>
                <a:xfrm>
                  <a:off x="8304480" y="2530320"/>
                  <a:ext cx="10404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295">
              <p14:nvContentPartPr>
                <p14:cNvPr id="259" name="Ink 258">
                  <a:extLst>
                    <a:ext uri="{FF2B5EF4-FFF2-40B4-BE49-F238E27FC236}">
                      <a16:creationId xmlns:a16="http://schemas.microsoft.com/office/drawing/2014/main" id="{7D1B51D1-063C-0D51-56DB-A4E2520DE2AF}"/>
                    </a:ext>
                  </a:extLst>
                </p14:cNvPr>
                <p14:cNvContentPartPr/>
                <p14:nvPr/>
              </p14:nvContentPartPr>
              <p14:xfrm>
                <a:off x="8412840" y="2619960"/>
                <a:ext cx="9000" cy="79200"/>
              </p14:xfrm>
            </p:contentPart>
          </mc:Choice>
          <mc:Fallback xmlns="">
            <p:pic>
              <p:nvPicPr>
                <p:cNvPr id="259" name="Ink 258">
                  <a:extLst>
                    <a:ext uri="{FF2B5EF4-FFF2-40B4-BE49-F238E27FC236}">
                      <a16:creationId xmlns:a16="http://schemas.microsoft.com/office/drawing/2014/main" id="{7D1B51D1-063C-0D51-56DB-A4E2520DE2AF}"/>
                    </a:ext>
                  </a:extLst>
                </p:cNvPr>
                <p:cNvPicPr/>
                <p:nvPr/>
              </p:nvPicPr>
              <p:blipFill>
                <a:blip r:embed="rId296"/>
                <a:stretch>
                  <a:fillRect/>
                </a:stretch>
              </p:blipFill>
              <p:spPr>
                <a:xfrm>
                  <a:off x="8404200" y="2610960"/>
                  <a:ext cx="26640" cy="96840"/>
                </a:xfrm>
                <a:prstGeom prst="rect">
                  <a:avLst/>
                </a:prstGeom>
              </p:spPr>
            </p:pic>
          </mc:Fallback>
        </mc:AlternateContent>
        <mc:AlternateContent xmlns:mc="http://schemas.openxmlformats.org/markup-compatibility/2006" xmlns:p14="http://schemas.microsoft.com/office/powerpoint/2010/main">
          <mc:Choice Requires="p14">
            <p:contentPart p14:bwMode="auto" r:id="rId297">
              <p14:nvContentPartPr>
                <p14:cNvPr id="261" name="Ink 260">
                  <a:extLst>
                    <a:ext uri="{FF2B5EF4-FFF2-40B4-BE49-F238E27FC236}">
                      <a16:creationId xmlns:a16="http://schemas.microsoft.com/office/drawing/2014/main" id="{5BA839F7-666E-654B-8AA8-5FD0D0F7E76F}"/>
                    </a:ext>
                  </a:extLst>
                </p14:cNvPr>
                <p14:cNvContentPartPr/>
                <p14:nvPr/>
              </p14:nvContentPartPr>
              <p14:xfrm>
                <a:off x="8529480" y="2546160"/>
                <a:ext cx="63720" cy="9720"/>
              </p14:xfrm>
            </p:contentPart>
          </mc:Choice>
          <mc:Fallback xmlns="">
            <p:pic>
              <p:nvPicPr>
                <p:cNvPr id="261" name="Ink 260">
                  <a:extLst>
                    <a:ext uri="{FF2B5EF4-FFF2-40B4-BE49-F238E27FC236}">
                      <a16:creationId xmlns:a16="http://schemas.microsoft.com/office/drawing/2014/main" id="{5BA839F7-666E-654B-8AA8-5FD0D0F7E76F}"/>
                    </a:ext>
                  </a:extLst>
                </p:cNvPr>
                <p:cNvPicPr/>
                <p:nvPr/>
              </p:nvPicPr>
              <p:blipFill>
                <a:blip r:embed="rId298"/>
                <a:stretch>
                  <a:fillRect/>
                </a:stretch>
              </p:blipFill>
              <p:spPr>
                <a:xfrm>
                  <a:off x="8520840" y="2537160"/>
                  <a:ext cx="8136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299">
              <p14:nvContentPartPr>
                <p14:cNvPr id="262" name="Ink 261">
                  <a:extLst>
                    <a:ext uri="{FF2B5EF4-FFF2-40B4-BE49-F238E27FC236}">
                      <a16:creationId xmlns:a16="http://schemas.microsoft.com/office/drawing/2014/main" id="{DB16BA25-99CC-46D2-9B2F-590ED88F11CF}"/>
                    </a:ext>
                  </a:extLst>
                </p14:cNvPr>
                <p14:cNvContentPartPr/>
                <p14:nvPr/>
              </p14:nvContentPartPr>
              <p14:xfrm>
                <a:off x="8548200" y="2511240"/>
                <a:ext cx="26280" cy="86760"/>
              </p14:xfrm>
            </p:contentPart>
          </mc:Choice>
          <mc:Fallback xmlns="">
            <p:pic>
              <p:nvPicPr>
                <p:cNvPr id="262" name="Ink 261">
                  <a:extLst>
                    <a:ext uri="{FF2B5EF4-FFF2-40B4-BE49-F238E27FC236}">
                      <a16:creationId xmlns:a16="http://schemas.microsoft.com/office/drawing/2014/main" id="{DB16BA25-99CC-46D2-9B2F-590ED88F11CF}"/>
                    </a:ext>
                  </a:extLst>
                </p:cNvPr>
                <p:cNvPicPr/>
                <p:nvPr/>
              </p:nvPicPr>
              <p:blipFill>
                <a:blip r:embed="rId300"/>
                <a:stretch>
                  <a:fillRect/>
                </a:stretch>
              </p:blipFill>
              <p:spPr>
                <a:xfrm>
                  <a:off x="8539200" y="2502240"/>
                  <a:ext cx="43920" cy="104400"/>
                </a:xfrm>
                <a:prstGeom prst="rect">
                  <a:avLst/>
                </a:prstGeom>
              </p:spPr>
            </p:pic>
          </mc:Fallback>
        </mc:AlternateContent>
        <mc:AlternateContent xmlns:mc="http://schemas.openxmlformats.org/markup-compatibility/2006" xmlns:p14="http://schemas.microsoft.com/office/powerpoint/2010/main">
          <mc:Choice Requires="p14">
            <p:contentPart p14:bwMode="auto" r:id="rId301">
              <p14:nvContentPartPr>
                <p14:cNvPr id="263" name="Ink 262">
                  <a:extLst>
                    <a:ext uri="{FF2B5EF4-FFF2-40B4-BE49-F238E27FC236}">
                      <a16:creationId xmlns:a16="http://schemas.microsoft.com/office/drawing/2014/main" id="{12252755-D835-296D-7742-37AD7178B8AE}"/>
                    </a:ext>
                  </a:extLst>
                </p14:cNvPr>
                <p14:cNvContentPartPr/>
                <p14:nvPr/>
              </p14:nvContentPartPr>
              <p14:xfrm>
                <a:off x="8662680" y="2486400"/>
                <a:ext cx="21600" cy="103680"/>
              </p14:xfrm>
            </p:contentPart>
          </mc:Choice>
          <mc:Fallback xmlns="">
            <p:pic>
              <p:nvPicPr>
                <p:cNvPr id="263" name="Ink 262">
                  <a:extLst>
                    <a:ext uri="{FF2B5EF4-FFF2-40B4-BE49-F238E27FC236}">
                      <a16:creationId xmlns:a16="http://schemas.microsoft.com/office/drawing/2014/main" id="{12252755-D835-296D-7742-37AD7178B8AE}"/>
                    </a:ext>
                  </a:extLst>
                </p:cNvPr>
                <p:cNvPicPr/>
                <p:nvPr/>
              </p:nvPicPr>
              <p:blipFill>
                <a:blip r:embed="rId302"/>
                <a:stretch>
                  <a:fillRect/>
                </a:stretch>
              </p:blipFill>
              <p:spPr>
                <a:xfrm>
                  <a:off x="8654040" y="2477760"/>
                  <a:ext cx="39240" cy="121320"/>
                </a:xfrm>
                <a:prstGeom prst="rect">
                  <a:avLst/>
                </a:prstGeom>
              </p:spPr>
            </p:pic>
          </mc:Fallback>
        </mc:AlternateContent>
        <mc:AlternateContent xmlns:mc="http://schemas.openxmlformats.org/markup-compatibility/2006" xmlns:p14="http://schemas.microsoft.com/office/powerpoint/2010/main">
          <mc:Choice Requires="p14">
            <p:contentPart p14:bwMode="auto" r:id="rId303">
              <p14:nvContentPartPr>
                <p14:cNvPr id="265" name="Ink 264">
                  <a:extLst>
                    <a:ext uri="{FF2B5EF4-FFF2-40B4-BE49-F238E27FC236}">
                      <a16:creationId xmlns:a16="http://schemas.microsoft.com/office/drawing/2014/main" id="{90673A55-6B60-6AFB-9489-35EE2DF51FAC}"/>
                    </a:ext>
                  </a:extLst>
                </p14:cNvPr>
                <p14:cNvContentPartPr/>
                <p14:nvPr/>
              </p14:nvContentPartPr>
              <p14:xfrm>
                <a:off x="8263080" y="2366160"/>
                <a:ext cx="31320" cy="300240"/>
              </p14:xfrm>
            </p:contentPart>
          </mc:Choice>
          <mc:Fallback xmlns="">
            <p:pic>
              <p:nvPicPr>
                <p:cNvPr id="265" name="Ink 264">
                  <a:extLst>
                    <a:ext uri="{FF2B5EF4-FFF2-40B4-BE49-F238E27FC236}">
                      <a16:creationId xmlns:a16="http://schemas.microsoft.com/office/drawing/2014/main" id="{90673A55-6B60-6AFB-9489-35EE2DF51FAC}"/>
                    </a:ext>
                  </a:extLst>
                </p:cNvPr>
                <p:cNvPicPr/>
                <p:nvPr/>
              </p:nvPicPr>
              <p:blipFill>
                <a:blip r:embed="rId304"/>
                <a:stretch>
                  <a:fillRect/>
                </a:stretch>
              </p:blipFill>
              <p:spPr>
                <a:xfrm>
                  <a:off x="8254080" y="2357520"/>
                  <a:ext cx="48960" cy="317880"/>
                </a:xfrm>
                <a:prstGeom prst="rect">
                  <a:avLst/>
                </a:prstGeom>
              </p:spPr>
            </p:pic>
          </mc:Fallback>
        </mc:AlternateContent>
        <mc:AlternateContent xmlns:mc="http://schemas.openxmlformats.org/markup-compatibility/2006" xmlns:p14="http://schemas.microsoft.com/office/powerpoint/2010/main">
          <mc:Choice Requires="p14">
            <p:contentPart p14:bwMode="auto" r:id="rId305">
              <p14:nvContentPartPr>
                <p14:cNvPr id="267" name="Ink 266">
                  <a:extLst>
                    <a:ext uri="{FF2B5EF4-FFF2-40B4-BE49-F238E27FC236}">
                      <a16:creationId xmlns:a16="http://schemas.microsoft.com/office/drawing/2014/main" id="{D59632BB-F3BE-7DC7-7B91-A254C5FAA3F4}"/>
                    </a:ext>
                  </a:extLst>
                </p14:cNvPr>
                <p14:cNvContentPartPr/>
                <p14:nvPr/>
              </p14:nvContentPartPr>
              <p14:xfrm>
                <a:off x="8737920" y="2603400"/>
                <a:ext cx="30960" cy="55440"/>
              </p14:xfrm>
            </p:contentPart>
          </mc:Choice>
          <mc:Fallback xmlns="">
            <p:pic>
              <p:nvPicPr>
                <p:cNvPr id="267" name="Ink 266">
                  <a:extLst>
                    <a:ext uri="{FF2B5EF4-FFF2-40B4-BE49-F238E27FC236}">
                      <a16:creationId xmlns:a16="http://schemas.microsoft.com/office/drawing/2014/main" id="{D59632BB-F3BE-7DC7-7B91-A254C5FAA3F4}"/>
                    </a:ext>
                  </a:extLst>
                </p:cNvPr>
                <p:cNvPicPr/>
                <p:nvPr/>
              </p:nvPicPr>
              <p:blipFill>
                <a:blip r:embed="rId306"/>
                <a:stretch>
                  <a:fillRect/>
                </a:stretch>
              </p:blipFill>
              <p:spPr>
                <a:xfrm>
                  <a:off x="8729280" y="2594760"/>
                  <a:ext cx="48600" cy="73080"/>
                </a:xfrm>
                <a:prstGeom prst="rect">
                  <a:avLst/>
                </a:prstGeom>
              </p:spPr>
            </p:pic>
          </mc:Fallback>
        </mc:AlternateContent>
        <mc:AlternateContent xmlns:mc="http://schemas.openxmlformats.org/markup-compatibility/2006" xmlns:p14="http://schemas.microsoft.com/office/powerpoint/2010/main">
          <mc:Choice Requires="p14">
            <p:contentPart p14:bwMode="auto" r:id="rId307">
              <p14:nvContentPartPr>
                <p14:cNvPr id="269" name="Ink 268">
                  <a:extLst>
                    <a:ext uri="{FF2B5EF4-FFF2-40B4-BE49-F238E27FC236}">
                      <a16:creationId xmlns:a16="http://schemas.microsoft.com/office/drawing/2014/main" id="{DFC1DB5B-2C13-3311-2D7D-A3A3261DE80B}"/>
                    </a:ext>
                  </a:extLst>
                </p14:cNvPr>
                <p14:cNvContentPartPr/>
                <p14:nvPr/>
              </p14:nvContentPartPr>
              <p14:xfrm>
                <a:off x="8889840" y="2444640"/>
                <a:ext cx="78120" cy="140760"/>
              </p14:xfrm>
            </p:contentPart>
          </mc:Choice>
          <mc:Fallback xmlns="">
            <p:pic>
              <p:nvPicPr>
                <p:cNvPr id="269" name="Ink 268">
                  <a:extLst>
                    <a:ext uri="{FF2B5EF4-FFF2-40B4-BE49-F238E27FC236}">
                      <a16:creationId xmlns:a16="http://schemas.microsoft.com/office/drawing/2014/main" id="{DFC1DB5B-2C13-3311-2D7D-A3A3261DE80B}"/>
                    </a:ext>
                  </a:extLst>
                </p:cNvPr>
                <p:cNvPicPr/>
                <p:nvPr/>
              </p:nvPicPr>
              <p:blipFill>
                <a:blip r:embed="rId308"/>
                <a:stretch>
                  <a:fillRect/>
                </a:stretch>
              </p:blipFill>
              <p:spPr>
                <a:xfrm>
                  <a:off x="8880840" y="2435640"/>
                  <a:ext cx="95760" cy="158400"/>
                </a:xfrm>
                <a:prstGeom prst="rect">
                  <a:avLst/>
                </a:prstGeom>
              </p:spPr>
            </p:pic>
          </mc:Fallback>
        </mc:AlternateContent>
        <mc:AlternateContent xmlns:mc="http://schemas.openxmlformats.org/markup-compatibility/2006" xmlns:p14="http://schemas.microsoft.com/office/powerpoint/2010/main">
          <mc:Choice Requires="p14">
            <p:contentPart p14:bwMode="auto" r:id="rId309">
              <p14:nvContentPartPr>
                <p14:cNvPr id="270" name="Ink 269">
                  <a:extLst>
                    <a:ext uri="{FF2B5EF4-FFF2-40B4-BE49-F238E27FC236}">
                      <a16:creationId xmlns:a16="http://schemas.microsoft.com/office/drawing/2014/main" id="{806471F3-3EFF-5209-4B58-2026B2B9E45B}"/>
                    </a:ext>
                  </a:extLst>
                </p14:cNvPr>
                <p14:cNvContentPartPr/>
                <p14:nvPr/>
              </p14:nvContentPartPr>
              <p14:xfrm>
                <a:off x="8893080" y="2509080"/>
                <a:ext cx="55080" cy="6120"/>
              </p14:xfrm>
            </p:contentPart>
          </mc:Choice>
          <mc:Fallback xmlns="">
            <p:pic>
              <p:nvPicPr>
                <p:cNvPr id="270" name="Ink 269">
                  <a:extLst>
                    <a:ext uri="{FF2B5EF4-FFF2-40B4-BE49-F238E27FC236}">
                      <a16:creationId xmlns:a16="http://schemas.microsoft.com/office/drawing/2014/main" id="{806471F3-3EFF-5209-4B58-2026B2B9E45B}"/>
                    </a:ext>
                  </a:extLst>
                </p:cNvPr>
                <p:cNvPicPr/>
                <p:nvPr/>
              </p:nvPicPr>
              <p:blipFill>
                <a:blip r:embed="rId310"/>
                <a:stretch>
                  <a:fillRect/>
                </a:stretch>
              </p:blipFill>
              <p:spPr>
                <a:xfrm>
                  <a:off x="8884440" y="2500080"/>
                  <a:ext cx="72720" cy="23760"/>
                </a:xfrm>
                <a:prstGeom prst="rect">
                  <a:avLst/>
                </a:prstGeom>
              </p:spPr>
            </p:pic>
          </mc:Fallback>
        </mc:AlternateContent>
        <mc:AlternateContent xmlns:mc="http://schemas.openxmlformats.org/markup-compatibility/2006" xmlns:p14="http://schemas.microsoft.com/office/powerpoint/2010/main">
          <mc:Choice Requires="p14">
            <p:contentPart p14:bwMode="auto" r:id="rId311">
              <p14:nvContentPartPr>
                <p14:cNvPr id="271" name="Ink 270">
                  <a:extLst>
                    <a:ext uri="{FF2B5EF4-FFF2-40B4-BE49-F238E27FC236}">
                      <a16:creationId xmlns:a16="http://schemas.microsoft.com/office/drawing/2014/main" id="{568CDA61-B098-866F-46D3-B3DC2D04C09B}"/>
                    </a:ext>
                  </a:extLst>
                </p14:cNvPr>
                <p14:cNvContentPartPr/>
                <p14:nvPr/>
              </p14:nvContentPartPr>
              <p14:xfrm>
                <a:off x="8960400" y="2572800"/>
                <a:ext cx="93240" cy="73080"/>
              </p14:xfrm>
            </p:contentPart>
          </mc:Choice>
          <mc:Fallback xmlns="">
            <p:pic>
              <p:nvPicPr>
                <p:cNvPr id="271" name="Ink 270">
                  <a:extLst>
                    <a:ext uri="{FF2B5EF4-FFF2-40B4-BE49-F238E27FC236}">
                      <a16:creationId xmlns:a16="http://schemas.microsoft.com/office/drawing/2014/main" id="{568CDA61-B098-866F-46D3-B3DC2D04C09B}"/>
                    </a:ext>
                  </a:extLst>
                </p:cNvPr>
                <p:cNvPicPr/>
                <p:nvPr/>
              </p:nvPicPr>
              <p:blipFill>
                <a:blip r:embed="rId312"/>
                <a:stretch>
                  <a:fillRect/>
                </a:stretch>
              </p:blipFill>
              <p:spPr>
                <a:xfrm>
                  <a:off x="8951400" y="2564160"/>
                  <a:ext cx="110880" cy="90720"/>
                </a:xfrm>
                <a:prstGeom prst="rect">
                  <a:avLst/>
                </a:prstGeom>
              </p:spPr>
            </p:pic>
          </mc:Fallback>
        </mc:AlternateContent>
        <mc:AlternateContent xmlns:mc="http://schemas.openxmlformats.org/markup-compatibility/2006" xmlns:p14="http://schemas.microsoft.com/office/powerpoint/2010/main">
          <mc:Choice Requires="p14">
            <p:contentPart p14:bwMode="auto" r:id="rId313">
              <p14:nvContentPartPr>
                <p14:cNvPr id="272" name="Ink 271">
                  <a:extLst>
                    <a:ext uri="{FF2B5EF4-FFF2-40B4-BE49-F238E27FC236}">
                      <a16:creationId xmlns:a16="http://schemas.microsoft.com/office/drawing/2014/main" id="{8786BDB5-1C0A-3818-356A-96E1E1FF8463}"/>
                    </a:ext>
                  </a:extLst>
                </p14:cNvPr>
                <p14:cNvContentPartPr/>
                <p14:nvPr/>
              </p14:nvContentPartPr>
              <p14:xfrm>
                <a:off x="9095760" y="2530320"/>
                <a:ext cx="64440" cy="5040"/>
              </p14:xfrm>
            </p:contentPart>
          </mc:Choice>
          <mc:Fallback xmlns="">
            <p:pic>
              <p:nvPicPr>
                <p:cNvPr id="272" name="Ink 271">
                  <a:extLst>
                    <a:ext uri="{FF2B5EF4-FFF2-40B4-BE49-F238E27FC236}">
                      <a16:creationId xmlns:a16="http://schemas.microsoft.com/office/drawing/2014/main" id="{8786BDB5-1C0A-3818-356A-96E1E1FF8463}"/>
                    </a:ext>
                  </a:extLst>
                </p:cNvPr>
                <p:cNvPicPr/>
                <p:nvPr/>
              </p:nvPicPr>
              <p:blipFill>
                <a:blip r:embed="rId314"/>
                <a:stretch>
                  <a:fillRect/>
                </a:stretch>
              </p:blipFill>
              <p:spPr>
                <a:xfrm>
                  <a:off x="9086760" y="2521680"/>
                  <a:ext cx="8208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315">
              <p14:nvContentPartPr>
                <p14:cNvPr id="273" name="Ink 272">
                  <a:extLst>
                    <a:ext uri="{FF2B5EF4-FFF2-40B4-BE49-F238E27FC236}">
                      <a16:creationId xmlns:a16="http://schemas.microsoft.com/office/drawing/2014/main" id="{20232EA8-06E2-0397-29AB-DA562FEA5292}"/>
                    </a:ext>
                  </a:extLst>
                </p14:cNvPr>
                <p14:cNvContentPartPr/>
                <p14:nvPr/>
              </p14:nvContentPartPr>
              <p14:xfrm>
                <a:off x="9126360" y="2488200"/>
                <a:ext cx="5040" cy="78120"/>
              </p14:xfrm>
            </p:contentPart>
          </mc:Choice>
          <mc:Fallback xmlns="">
            <p:pic>
              <p:nvPicPr>
                <p:cNvPr id="273" name="Ink 272">
                  <a:extLst>
                    <a:ext uri="{FF2B5EF4-FFF2-40B4-BE49-F238E27FC236}">
                      <a16:creationId xmlns:a16="http://schemas.microsoft.com/office/drawing/2014/main" id="{20232EA8-06E2-0397-29AB-DA562FEA5292}"/>
                    </a:ext>
                  </a:extLst>
                </p:cNvPr>
                <p:cNvPicPr/>
                <p:nvPr/>
              </p:nvPicPr>
              <p:blipFill>
                <a:blip r:embed="rId316"/>
                <a:stretch>
                  <a:fillRect/>
                </a:stretch>
              </p:blipFill>
              <p:spPr>
                <a:xfrm>
                  <a:off x="9117720" y="2479200"/>
                  <a:ext cx="22680" cy="95760"/>
                </a:xfrm>
                <a:prstGeom prst="rect">
                  <a:avLst/>
                </a:prstGeom>
              </p:spPr>
            </p:pic>
          </mc:Fallback>
        </mc:AlternateContent>
        <mc:AlternateContent xmlns:mc="http://schemas.openxmlformats.org/markup-compatibility/2006" xmlns:p14="http://schemas.microsoft.com/office/powerpoint/2010/main">
          <mc:Choice Requires="p14">
            <p:contentPart p14:bwMode="auto" r:id="rId317">
              <p14:nvContentPartPr>
                <p14:cNvPr id="274" name="Ink 273">
                  <a:extLst>
                    <a:ext uri="{FF2B5EF4-FFF2-40B4-BE49-F238E27FC236}">
                      <a16:creationId xmlns:a16="http://schemas.microsoft.com/office/drawing/2014/main" id="{4BB41486-3C40-1144-553F-5CA77DE1B07C}"/>
                    </a:ext>
                  </a:extLst>
                </p14:cNvPr>
                <p14:cNvContentPartPr/>
                <p14:nvPr/>
              </p14:nvContentPartPr>
              <p14:xfrm>
                <a:off x="9225360" y="2463000"/>
                <a:ext cx="15840" cy="105480"/>
              </p14:xfrm>
            </p:contentPart>
          </mc:Choice>
          <mc:Fallback xmlns="">
            <p:pic>
              <p:nvPicPr>
                <p:cNvPr id="274" name="Ink 273">
                  <a:extLst>
                    <a:ext uri="{FF2B5EF4-FFF2-40B4-BE49-F238E27FC236}">
                      <a16:creationId xmlns:a16="http://schemas.microsoft.com/office/drawing/2014/main" id="{4BB41486-3C40-1144-553F-5CA77DE1B07C}"/>
                    </a:ext>
                  </a:extLst>
                </p:cNvPr>
                <p:cNvPicPr/>
                <p:nvPr/>
              </p:nvPicPr>
              <p:blipFill>
                <a:blip r:embed="rId318"/>
                <a:stretch>
                  <a:fillRect/>
                </a:stretch>
              </p:blipFill>
              <p:spPr>
                <a:xfrm>
                  <a:off x="9216720" y="2454000"/>
                  <a:ext cx="33480" cy="123120"/>
                </a:xfrm>
                <a:prstGeom prst="rect">
                  <a:avLst/>
                </a:prstGeom>
              </p:spPr>
            </p:pic>
          </mc:Fallback>
        </mc:AlternateContent>
        <mc:AlternateContent xmlns:mc="http://schemas.openxmlformats.org/markup-compatibility/2006" xmlns:p14="http://schemas.microsoft.com/office/powerpoint/2010/main">
          <mc:Choice Requires="p14">
            <p:contentPart p14:bwMode="auto" r:id="rId319">
              <p14:nvContentPartPr>
                <p14:cNvPr id="275" name="Ink 274">
                  <a:extLst>
                    <a:ext uri="{FF2B5EF4-FFF2-40B4-BE49-F238E27FC236}">
                      <a16:creationId xmlns:a16="http://schemas.microsoft.com/office/drawing/2014/main" id="{36B3FDE3-7438-194A-0724-686CC62C2799}"/>
                    </a:ext>
                  </a:extLst>
                </p14:cNvPr>
                <p14:cNvContentPartPr/>
                <p14:nvPr/>
              </p14:nvContentPartPr>
              <p14:xfrm>
                <a:off x="9306000" y="2373000"/>
                <a:ext cx="120960" cy="141480"/>
              </p14:xfrm>
            </p:contentPart>
          </mc:Choice>
          <mc:Fallback xmlns="">
            <p:pic>
              <p:nvPicPr>
                <p:cNvPr id="275" name="Ink 274">
                  <a:extLst>
                    <a:ext uri="{FF2B5EF4-FFF2-40B4-BE49-F238E27FC236}">
                      <a16:creationId xmlns:a16="http://schemas.microsoft.com/office/drawing/2014/main" id="{36B3FDE3-7438-194A-0724-686CC62C2799}"/>
                    </a:ext>
                  </a:extLst>
                </p:cNvPr>
                <p:cNvPicPr/>
                <p:nvPr/>
              </p:nvPicPr>
              <p:blipFill>
                <a:blip r:embed="rId320"/>
                <a:stretch>
                  <a:fillRect/>
                </a:stretch>
              </p:blipFill>
              <p:spPr>
                <a:xfrm>
                  <a:off x="9297000" y="2364360"/>
                  <a:ext cx="138600" cy="159120"/>
                </a:xfrm>
                <a:prstGeom prst="rect">
                  <a:avLst/>
                </a:prstGeom>
              </p:spPr>
            </p:pic>
          </mc:Fallback>
        </mc:AlternateContent>
        <mc:AlternateContent xmlns:mc="http://schemas.openxmlformats.org/markup-compatibility/2006" xmlns:p14="http://schemas.microsoft.com/office/powerpoint/2010/main">
          <mc:Choice Requires="p14">
            <p:contentPart p14:bwMode="auto" r:id="rId321">
              <p14:nvContentPartPr>
                <p14:cNvPr id="276" name="Ink 275">
                  <a:extLst>
                    <a:ext uri="{FF2B5EF4-FFF2-40B4-BE49-F238E27FC236}">
                      <a16:creationId xmlns:a16="http://schemas.microsoft.com/office/drawing/2014/main" id="{7E8821D0-B1AA-CFFB-C10A-0D817E597B69}"/>
                    </a:ext>
                  </a:extLst>
                </p14:cNvPr>
                <p14:cNvContentPartPr/>
                <p14:nvPr/>
              </p14:nvContentPartPr>
              <p14:xfrm>
                <a:off x="9295560" y="2509440"/>
                <a:ext cx="140400" cy="129600"/>
              </p14:xfrm>
            </p:contentPart>
          </mc:Choice>
          <mc:Fallback xmlns="">
            <p:pic>
              <p:nvPicPr>
                <p:cNvPr id="276" name="Ink 275">
                  <a:extLst>
                    <a:ext uri="{FF2B5EF4-FFF2-40B4-BE49-F238E27FC236}">
                      <a16:creationId xmlns:a16="http://schemas.microsoft.com/office/drawing/2014/main" id="{7E8821D0-B1AA-CFFB-C10A-0D817E597B69}"/>
                    </a:ext>
                  </a:extLst>
                </p:cNvPr>
                <p:cNvPicPr/>
                <p:nvPr/>
              </p:nvPicPr>
              <p:blipFill>
                <a:blip r:embed="rId322"/>
                <a:stretch>
                  <a:fillRect/>
                </a:stretch>
              </p:blipFill>
              <p:spPr>
                <a:xfrm>
                  <a:off x="9286920" y="2500440"/>
                  <a:ext cx="158040" cy="147240"/>
                </a:xfrm>
                <a:prstGeom prst="rect">
                  <a:avLst/>
                </a:prstGeom>
              </p:spPr>
            </p:pic>
          </mc:Fallback>
        </mc:AlternateContent>
      </p:grpSp>
      <p:grpSp>
        <p:nvGrpSpPr>
          <p:cNvPr id="280" name="Group 279">
            <a:extLst>
              <a:ext uri="{FF2B5EF4-FFF2-40B4-BE49-F238E27FC236}">
                <a16:creationId xmlns:a16="http://schemas.microsoft.com/office/drawing/2014/main" id="{71968376-55C2-3EE1-7583-2CD41AE3A404}"/>
              </a:ext>
            </a:extLst>
          </p:cNvPr>
          <p:cNvGrpSpPr/>
          <p:nvPr/>
        </p:nvGrpSpPr>
        <p:grpSpPr>
          <a:xfrm>
            <a:off x="921240" y="1452840"/>
            <a:ext cx="106200" cy="99000"/>
            <a:chOff x="921240" y="1452840"/>
            <a:chExt cx="106200" cy="99000"/>
          </a:xfrm>
        </p:grpSpPr>
        <mc:AlternateContent xmlns:mc="http://schemas.openxmlformats.org/markup-compatibility/2006" xmlns:p14="http://schemas.microsoft.com/office/powerpoint/2010/main">
          <mc:Choice Requires="p14">
            <p:contentPart p14:bwMode="auto" r:id="rId323">
              <p14:nvContentPartPr>
                <p14:cNvPr id="278" name="Ink 277">
                  <a:extLst>
                    <a:ext uri="{FF2B5EF4-FFF2-40B4-BE49-F238E27FC236}">
                      <a16:creationId xmlns:a16="http://schemas.microsoft.com/office/drawing/2014/main" id="{F5F42343-5388-FE66-A8E4-B4B2DA35FC65}"/>
                    </a:ext>
                  </a:extLst>
                </p14:cNvPr>
                <p14:cNvContentPartPr/>
                <p14:nvPr/>
              </p14:nvContentPartPr>
              <p14:xfrm>
                <a:off x="921240" y="1452840"/>
                <a:ext cx="60840" cy="84240"/>
              </p14:xfrm>
            </p:contentPart>
          </mc:Choice>
          <mc:Fallback xmlns="">
            <p:pic>
              <p:nvPicPr>
                <p:cNvPr id="278" name="Ink 277">
                  <a:extLst>
                    <a:ext uri="{FF2B5EF4-FFF2-40B4-BE49-F238E27FC236}">
                      <a16:creationId xmlns:a16="http://schemas.microsoft.com/office/drawing/2014/main" id="{F5F42343-5388-FE66-A8E4-B4B2DA35FC65}"/>
                    </a:ext>
                  </a:extLst>
                </p:cNvPr>
                <p:cNvPicPr/>
                <p:nvPr/>
              </p:nvPicPr>
              <p:blipFill>
                <a:blip r:embed="rId324"/>
                <a:stretch>
                  <a:fillRect/>
                </a:stretch>
              </p:blipFill>
              <p:spPr>
                <a:xfrm>
                  <a:off x="912240" y="1443840"/>
                  <a:ext cx="78480" cy="101880"/>
                </a:xfrm>
                <a:prstGeom prst="rect">
                  <a:avLst/>
                </a:prstGeom>
              </p:spPr>
            </p:pic>
          </mc:Fallback>
        </mc:AlternateContent>
        <mc:AlternateContent xmlns:mc="http://schemas.openxmlformats.org/markup-compatibility/2006" xmlns:p14="http://schemas.microsoft.com/office/powerpoint/2010/main">
          <mc:Choice Requires="p14">
            <p:contentPart p14:bwMode="auto" r:id="rId325">
              <p14:nvContentPartPr>
                <p14:cNvPr id="279" name="Ink 278">
                  <a:extLst>
                    <a:ext uri="{FF2B5EF4-FFF2-40B4-BE49-F238E27FC236}">
                      <a16:creationId xmlns:a16="http://schemas.microsoft.com/office/drawing/2014/main" id="{0E5F8C90-0E5C-4A18-D529-864114B8D73C}"/>
                    </a:ext>
                  </a:extLst>
                </p14:cNvPr>
                <p14:cNvContentPartPr/>
                <p14:nvPr/>
              </p14:nvContentPartPr>
              <p14:xfrm>
                <a:off x="1008360" y="1461840"/>
                <a:ext cx="19080" cy="90000"/>
              </p14:xfrm>
            </p:contentPart>
          </mc:Choice>
          <mc:Fallback xmlns="">
            <p:pic>
              <p:nvPicPr>
                <p:cNvPr id="279" name="Ink 278">
                  <a:extLst>
                    <a:ext uri="{FF2B5EF4-FFF2-40B4-BE49-F238E27FC236}">
                      <a16:creationId xmlns:a16="http://schemas.microsoft.com/office/drawing/2014/main" id="{0E5F8C90-0E5C-4A18-D529-864114B8D73C}"/>
                    </a:ext>
                  </a:extLst>
                </p:cNvPr>
                <p:cNvPicPr/>
                <p:nvPr/>
              </p:nvPicPr>
              <p:blipFill>
                <a:blip r:embed="rId326"/>
                <a:stretch>
                  <a:fillRect/>
                </a:stretch>
              </p:blipFill>
              <p:spPr>
                <a:xfrm>
                  <a:off x="999720" y="1452840"/>
                  <a:ext cx="36720" cy="107640"/>
                </a:xfrm>
                <a:prstGeom prst="rect">
                  <a:avLst/>
                </a:prstGeom>
              </p:spPr>
            </p:pic>
          </mc:Fallback>
        </mc:AlternateContent>
      </p:grpSp>
      <p:grpSp>
        <p:nvGrpSpPr>
          <p:cNvPr id="292" name="Group 291">
            <a:extLst>
              <a:ext uri="{FF2B5EF4-FFF2-40B4-BE49-F238E27FC236}">
                <a16:creationId xmlns:a16="http://schemas.microsoft.com/office/drawing/2014/main" id="{4C33E470-4873-BC98-CA40-935A33502AB3}"/>
              </a:ext>
            </a:extLst>
          </p:cNvPr>
          <p:cNvGrpSpPr/>
          <p:nvPr/>
        </p:nvGrpSpPr>
        <p:grpSpPr>
          <a:xfrm>
            <a:off x="1116000" y="1296960"/>
            <a:ext cx="234000" cy="324360"/>
            <a:chOff x="1116000" y="1296960"/>
            <a:chExt cx="234000" cy="324360"/>
          </a:xfrm>
        </p:grpSpPr>
        <mc:AlternateContent xmlns:mc="http://schemas.openxmlformats.org/markup-compatibility/2006" xmlns:p14="http://schemas.microsoft.com/office/powerpoint/2010/main">
          <mc:Choice Requires="p14">
            <p:contentPart p14:bwMode="auto" r:id="rId327">
              <p14:nvContentPartPr>
                <p14:cNvPr id="287" name="Ink 286">
                  <a:extLst>
                    <a:ext uri="{FF2B5EF4-FFF2-40B4-BE49-F238E27FC236}">
                      <a16:creationId xmlns:a16="http://schemas.microsoft.com/office/drawing/2014/main" id="{F60EDD0B-1CAC-3FD0-B3AE-BCCA31C484A6}"/>
                    </a:ext>
                  </a:extLst>
                </p14:cNvPr>
                <p14:cNvContentPartPr/>
                <p14:nvPr/>
              </p14:nvContentPartPr>
              <p14:xfrm>
                <a:off x="1116000" y="1418280"/>
                <a:ext cx="144360" cy="144360"/>
              </p14:xfrm>
            </p:contentPart>
          </mc:Choice>
          <mc:Fallback xmlns="">
            <p:pic>
              <p:nvPicPr>
                <p:cNvPr id="287" name="Ink 286">
                  <a:extLst>
                    <a:ext uri="{FF2B5EF4-FFF2-40B4-BE49-F238E27FC236}">
                      <a16:creationId xmlns:a16="http://schemas.microsoft.com/office/drawing/2014/main" id="{F60EDD0B-1CAC-3FD0-B3AE-BCCA31C484A6}"/>
                    </a:ext>
                  </a:extLst>
                </p:cNvPr>
                <p:cNvPicPr/>
                <p:nvPr/>
              </p:nvPicPr>
              <p:blipFill>
                <a:blip r:embed="rId328"/>
                <a:stretch>
                  <a:fillRect/>
                </a:stretch>
              </p:blipFill>
              <p:spPr>
                <a:xfrm>
                  <a:off x="1107000" y="1409280"/>
                  <a:ext cx="162000" cy="162000"/>
                </a:xfrm>
                <a:prstGeom prst="rect">
                  <a:avLst/>
                </a:prstGeom>
              </p:spPr>
            </p:pic>
          </mc:Fallback>
        </mc:AlternateContent>
        <mc:AlternateContent xmlns:mc="http://schemas.openxmlformats.org/markup-compatibility/2006" xmlns:p14="http://schemas.microsoft.com/office/powerpoint/2010/main">
          <mc:Choice Requires="p14">
            <p:contentPart p14:bwMode="auto" r:id="rId329">
              <p14:nvContentPartPr>
                <p14:cNvPr id="288" name="Ink 287">
                  <a:extLst>
                    <a:ext uri="{FF2B5EF4-FFF2-40B4-BE49-F238E27FC236}">
                      <a16:creationId xmlns:a16="http://schemas.microsoft.com/office/drawing/2014/main" id="{BAC00FD9-2960-6D3B-F985-1654CF7023A8}"/>
                    </a:ext>
                  </a:extLst>
                </p14:cNvPr>
                <p14:cNvContentPartPr/>
                <p14:nvPr/>
              </p14:nvContentPartPr>
              <p14:xfrm>
                <a:off x="1218240" y="1548240"/>
                <a:ext cx="5040" cy="73080"/>
              </p14:xfrm>
            </p:contentPart>
          </mc:Choice>
          <mc:Fallback xmlns="">
            <p:pic>
              <p:nvPicPr>
                <p:cNvPr id="288" name="Ink 287">
                  <a:extLst>
                    <a:ext uri="{FF2B5EF4-FFF2-40B4-BE49-F238E27FC236}">
                      <a16:creationId xmlns:a16="http://schemas.microsoft.com/office/drawing/2014/main" id="{BAC00FD9-2960-6D3B-F985-1654CF7023A8}"/>
                    </a:ext>
                  </a:extLst>
                </p:cNvPr>
                <p:cNvPicPr/>
                <p:nvPr/>
              </p:nvPicPr>
              <p:blipFill>
                <a:blip r:embed="rId330"/>
                <a:stretch>
                  <a:fillRect/>
                </a:stretch>
              </p:blipFill>
              <p:spPr>
                <a:xfrm>
                  <a:off x="1209600" y="1539600"/>
                  <a:ext cx="22680" cy="90720"/>
                </a:xfrm>
                <a:prstGeom prst="rect">
                  <a:avLst/>
                </a:prstGeom>
              </p:spPr>
            </p:pic>
          </mc:Fallback>
        </mc:AlternateContent>
        <mc:AlternateContent xmlns:mc="http://schemas.openxmlformats.org/markup-compatibility/2006" xmlns:p14="http://schemas.microsoft.com/office/powerpoint/2010/main">
          <mc:Choice Requires="p14">
            <p:contentPart p14:bwMode="auto" r:id="rId331">
              <p14:nvContentPartPr>
                <p14:cNvPr id="290" name="Ink 289">
                  <a:extLst>
                    <a:ext uri="{FF2B5EF4-FFF2-40B4-BE49-F238E27FC236}">
                      <a16:creationId xmlns:a16="http://schemas.microsoft.com/office/drawing/2014/main" id="{973DEF43-4EE3-AAA9-7F7F-5497386F3BA3}"/>
                    </a:ext>
                  </a:extLst>
                </p14:cNvPr>
                <p14:cNvContentPartPr/>
                <p14:nvPr/>
              </p14:nvContentPartPr>
              <p14:xfrm>
                <a:off x="1254600" y="1334040"/>
                <a:ext cx="95400" cy="360"/>
              </p14:xfrm>
            </p:contentPart>
          </mc:Choice>
          <mc:Fallback xmlns="">
            <p:pic>
              <p:nvPicPr>
                <p:cNvPr id="290" name="Ink 289">
                  <a:extLst>
                    <a:ext uri="{FF2B5EF4-FFF2-40B4-BE49-F238E27FC236}">
                      <a16:creationId xmlns:a16="http://schemas.microsoft.com/office/drawing/2014/main" id="{973DEF43-4EE3-AAA9-7F7F-5497386F3BA3}"/>
                    </a:ext>
                  </a:extLst>
                </p:cNvPr>
                <p:cNvPicPr/>
                <p:nvPr/>
              </p:nvPicPr>
              <p:blipFill>
                <a:blip r:embed="rId332"/>
                <a:stretch>
                  <a:fillRect/>
                </a:stretch>
              </p:blipFill>
              <p:spPr>
                <a:xfrm>
                  <a:off x="1245960" y="1325040"/>
                  <a:ext cx="11304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333">
              <p14:nvContentPartPr>
                <p14:cNvPr id="291" name="Ink 290">
                  <a:extLst>
                    <a:ext uri="{FF2B5EF4-FFF2-40B4-BE49-F238E27FC236}">
                      <a16:creationId xmlns:a16="http://schemas.microsoft.com/office/drawing/2014/main" id="{E19DC7C5-C3BD-7C92-6558-4DBCEE6E6FAE}"/>
                    </a:ext>
                  </a:extLst>
                </p14:cNvPr>
                <p14:cNvContentPartPr/>
                <p14:nvPr/>
              </p14:nvContentPartPr>
              <p14:xfrm>
                <a:off x="1293480" y="1296960"/>
                <a:ext cx="15840" cy="146160"/>
              </p14:xfrm>
            </p:contentPart>
          </mc:Choice>
          <mc:Fallback xmlns="">
            <p:pic>
              <p:nvPicPr>
                <p:cNvPr id="291" name="Ink 290">
                  <a:extLst>
                    <a:ext uri="{FF2B5EF4-FFF2-40B4-BE49-F238E27FC236}">
                      <a16:creationId xmlns:a16="http://schemas.microsoft.com/office/drawing/2014/main" id="{E19DC7C5-C3BD-7C92-6558-4DBCEE6E6FAE}"/>
                    </a:ext>
                  </a:extLst>
                </p:cNvPr>
                <p:cNvPicPr/>
                <p:nvPr/>
              </p:nvPicPr>
              <p:blipFill>
                <a:blip r:embed="rId334"/>
                <a:stretch>
                  <a:fillRect/>
                </a:stretch>
              </p:blipFill>
              <p:spPr>
                <a:xfrm>
                  <a:off x="1284840" y="1287960"/>
                  <a:ext cx="33480" cy="163800"/>
                </a:xfrm>
                <a:prstGeom prst="rect">
                  <a:avLst/>
                </a:prstGeom>
              </p:spPr>
            </p:pic>
          </mc:Fallback>
        </mc:AlternateContent>
      </p:grpSp>
      <p:cxnSp>
        <p:nvCxnSpPr>
          <p:cNvPr id="293" name="Straight Connector 292">
            <a:extLst>
              <a:ext uri="{FF2B5EF4-FFF2-40B4-BE49-F238E27FC236}">
                <a16:creationId xmlns:a16="http://schemas.microsoft.com/office/drawing/2014/main" id="{AAC62F0E-01DF-4B2E-7D20-2979E1F4C989}"/>
              </a:ext>
            </a:extLst>
          </p:cNvPr>
          <p:cNvCxnSpPr>
            <a:cxnSpLocks/>
          </p:cNvCxnSpPr>
          <p:nvPr/>
        </p:nvCxnSpPr>
        <p:spPr>
          <a:xfrm flipV="1">
            <a:off x="1036648" y="1058063"/>
            <a:ext cx="3578924" cy="1901344"/>
          </a:xfrm>
          <a:prstGeom prst="line">
            <a:avLst/>
          </a:prstGeom>
          <a:ln w="25400">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6" name="Straight Connector 295">
            <a:extLst>
              <a:ext uri="{FF2B5EF4-FFF2-40B4-BE49-F238E27FC236}">
                <a16:creationId xmlns:a16="http://schemas.microsoft.com/office/drawing/2014/main" id="{E68DC403-DFF7-BD85-802B-AF371AA68C3D}"/>
              </a:ext>
            </a:extLst>
          </p:cNvPr>
          <p:cNvCxnSpPr>
            <a:cxnSpLocks/>
          </p:cNvCxnSpPr>
          <p:nvPr/>
        </p:nvCxnSpPr>
        <p:spPr>
          <a:xfrm flipV="1">
            <a:off x="911424" y="1076703"/>
            <a:ext cx="2571854" cy="1344185"/>
          </a:xfrm>
          <a:prstGeom prst="line">
            <a:avLst/>
          </a:prstGeom>
          <a:ln w="25400">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7" name="Straight Connector 296">
            <a:extLst>
              <a:ext uri="{FF2B5EF4-FFF2-40B4-BE49-F238E27FC236}">
                <a16:creationId xmlns:a16="http://schemas.microsoft.com/office/drawing/2014/main" id="{189E5D34-96A0-DF58-20AC-57BC816DBFDB}"/>
              </a:ext>
            </a:extLst>
          </p:cNvPr>
          <p:cNvCxnSpPr>
            <a:cxnSpLocks/>
          </p:cNvCxnSpPr>
          <p:nvPr/>
        </p:nvCxnSpPr>
        <p:spPr>
          <a:xfrm flipV="1">
            <a:off x="839416" y="1009500"/>
            <a:ext cx="1582024" cy="835324"/>
          </a:xfrm>
          <a:prstGeom prst="line">
            <a:avLst/>
          </a:prstGeom>
          <a:ln w="25400">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305" name="Group 304">
            <a:extLst>
              <a:ext uri="{FF2B5EF4-FFF2-40B4-BE49-F238E27FC236}">
                <a16:creationId xmlns:a16="http://schemas.microsoft.com/office/drawing/2014/main" id="{BFE31E9D-0D53-A853-34F5-DE2CA86F94D0}"/>
              </a:ext>
            </a:extLst>
          </p:cNvPr>
          <p:cNvGrpSpPr/>
          <p:nvPr/>
        </p:nvGrpSpPr>
        <p:grpSpPr>
          <a:xfrm>
            <a:off x="2748600" y="2028120"/>
            <a:ext cx="269280" cy="335880"/>
            <a:chOff x="2748600" y="2028120"/>
            <a:chExt cx="269280" cy="335880"/>
          </a:xfrm>
        </p:grpSpPr>
        <mc:AlternateContent xmlns:mc="http://schemas.openxmlformats.org/markup-compatibility/2006" xmlns:p14="http://schemas.microsoft.com/office/powerpoint/2010/main">
          <mc:Choice Requires="p14">
            <p:contentPart p14:bwMode="auto" r:id="rId335">
              <p14:nvContentPartPr>
                <p14:cNvPr id="300" name="Ink 299">
                  <a:extLst>
                    <a:ext uri="{FF2B5EF4-FFF2-40B4-BE49-F238E27FC236}">
                      <a16:creationId xmlns:a16="http://schemas.microsoft.com/office/drawing/2014/main" id="{72D8235B-B794-92B2-DEE3-A9A0EFC33B5E}"/>
                    </a:ext>
                  </a:extLst>
                </p14:cNvPr>
                <p14:cNvContentPartPr/>
                <p14:nvPr/>
              </p14:nvContentPartPr>
              <p14:xfrm>
                <a:off x="2748600" y="2175720"/>
                <a:ext cx="158040" cy="132840"/>
              </p14:xfrm>
            </p:contentPart>
          </mc:Choice>
          <mc:Fallback xmlns="">
            <p:pic>
              <p:nvPicPr>
                <p:cNvPr id="300" name="Ink 299">
                  <a:extLst>
                    <a:ext uri="{FF2B5EF4-FFF2-40B4-BE49-F238E27FC236}">
                      <a16:creationId xmlns:a16="http://schemas.microsoft.com/office/drawing/2014/main" id="{72D8235B-B794-92B2-DEE3-A9A0EFC33B5E}"/>
                    </a:ext>
                  </a:extLst>
                </p:cNvPr>
                <p:cNvPicPr/>
                <p:nvPr/>
              </p:nvPicPr>
              <p:blipFill>
                <a:blip r:embed="rId336"/>
                <a:stretch>
                  <a:fillRect/>
                </a:stretch>
              </p:blipFill>
              <p:spPr>
                <a:xfrm>
                  <a:off x="2739600" y="2167080"/>
                  <a:ext cx="175680" cy="150480"/>
                </a:xfrm>
                <a:prstGeom prst="rect">
                  <a:avLst/>
                </a:prstGeom>
              </p:spPr>
            </p:pic>
          </mc:Fallback>
        </mc:AlternateContent>
        <mc:AlternateContent xmlns:mc="http://schemas.openxmlformats.org/markup-compatibility/2006" xmlns:p14="http://schemas.microsoft.com/office/powerpoint/2010/main">
          <mc:Choice Requires="p14">
            <p:contentPart p14:bwMode="auto" r:id="rId337">
              <p14:nvContentPartPr>
                <p14:cNvPr id="301" name="Ink 300">
                  <a:extLst>
                    <a:ext uri="{FF2B5EF4-FFF2-40B4-BE49-F238E27FC236}">
                      <a16:creationId xmlns:a16="http://schemas.microsoft.com/office/drawing/2014/main" id="{D36D8F32-403A-F75E-319A-F2452D21A1A7}"/>
                    </a:ext>
                  </a:extLst>
                </p14:cNvPr>
                <p14:cNvContentPartPr/>
                <p14:nvPr/>
              </p14:nvContentPartPr>
              <p14:xfrm>
                <a:off x="2850840" y="2280840"/>
                <a:ext cx="74880" cy="83160"/>
              </p14:xfrm>
            </p:contentPart>
          </mc:Choice>
          <mc:Fallback xmlns="">
            <p:pic>
              <p:nvPicPr>
                <p:cNvPr id="301" name="Ink 300">
                  <a:extLst>
                    <a:ext uri="{FF2B5EF4-FFF2-40B4-BE49-F238E27FC236}">
                      <a16:creationId xmlns:a16="http://schemas.microsoft.com/office/drawing/2014/main" id="{D36D8F32-403A-F75E-319A-F2452D21A1A7}"/>
                    </a:ext>
                  </a:extLst>
                </p:cNvPr>
                <p:cNvPicPr/>
                <p:nvPr/>
              </p:nvPicPr>
              <p:blipFill>
                <a:blip r:embed="rId338"/>
                <a:stretch>
                  <a:fillRect/>
                </a:stretch>
              </p:blipFill>
              <p:spPr>
                <a:xfrm>
                  <a:off x="2842200" y="2272200"/>
                  <a:ext cx="92520" cy="100800"/>
                </a:xfrm>
                <a:prstGeom prst="rect">
                  <a:avLst/>
                </a:prstGeom>
              </p:spPr>
            </p:pic>
          </mc:Fallback>
        </mc:AlternateContent>
        <mc:AlternateContent xmlns:mc="http://schemas.openxmlformats.org/markup-compatibility/2006" xmlns:p14="http://schemas.microsoft.com/office/powerpoint/2010/main">
          <mc:Choice Requires="p14">
            <p:contentPart p14:bwMode="auto" r:id="rId339">
              <p14:nvContentPartPr>
                <p14:cNvPr id="303" name="Ink 302">
                  <a:extLst>
                    <a:ext uri="{FF2B5EF4-FFF2-40B4-BE49-F238E27FC236}">
                      <a16:creationId xmlns:a16="http://schemas.microsoft.com/office/drawing/2014/main" id="{0E59C1F0-104E-ECCD-938D-80FC1CBA2DBF}"/>
                    </a:ext>
                  </a:extLst>
                </p14:cNvPr>
                <p14:cNvContentPartPr/>
                <p14:nvPr/>
              </p14:nvContentPartPr>
              <p14:xfrm>
                <a:off x="2916000" y="2055480"/>
                <a:ext cx="101880" cy="25200"/>
              </p14:xfrm>
            </p:contentPart>
          </mc:Choice>
          <mc:Fallback xmlns="">
            <p:pic>
              <p:nvPicPr>
                <p:cNvPr id="303" name="Ink 302">
                  <a:extLst>
                    <a:ext uri="{FF2B5EF4-FFF2-40B4-BE49-F238E27FC236}">
                      <a16:creationId xmlns:a16="http://schemas.microsoft.com/office/drawing/2014/main" id="{0E59C1F0-104E-ECCD-938D-80FC1CBA2DBF}"/>
                    </a:ext>
                  </a:extLst>
                </p:cNvPr>
                <p:cNvPicPr/>
                <p:nvPr/>
              </p:nvPicPr>
              <p:blipFill>
                <a:blip r:embed="rId340"/>
                <a:stretch>
                  <a:fillRect/>
                </a:stretch>
              </p:blipFill>
              <p:spPr>
                <a:xfrm>
                  <a:off x="2907360" y="2046840"/>
                  <a:ext cx="119520" cy="42840"/>
                </a:xfrm>
                <a:prstGeom prst="rect">
                  <a:avLst/>
                </a:prstGeom>
              </p:spPr>
            </p:pic>
          </mc:Fallback>
        </mc:AlternateContent>
        <mc:AlternateContent xmlns:mc="http://schemas.openxmlformats.org/markup-compatibility/2006" xmlns:p14="http://schemas.microsoft.com/office/powerpoint/2010/main">
          <mc:Choice Requires="p14">
            <p:contentPart p14:bwMode="auto" r:id="rId341">
              <p14:nvContentPartPr>
                <p14:cNvPr id="304" name="Ink 303">
                  <a:extLst>
                    <a:ext uri="{FF2B5EF4-FFF2-40B4-BE49-F238E27FC236}">
                      <a16:creationId xmlns:a16="http://schemas.microsoft.com/office/drawing/2014/main" id="{FB6F4AB6-030D-553E-6CE4-48EDBE8C392F}"/>
                    </a:ext>
                  </a:extLst>
                </p14:cNvPr>
                <p14:cNvContentPartPr/>
                <p14:nvPr/>
              </p14:nvContentPartPr>
              <p14:xfrm>
                <a:off x="2969280" y="2028120"/>
                <a:ext cx="15480" cy="170280"/>
              </p14:xfrm>
            </p:contentPart>
          </mc:Choice>
          <mc:Fallback xmlns="">
            <p:pic>
              <p:nvPicPr>
                <p:cNvPr id="304" name="Ink 303">
                  <a:extLst>
                    <a:ext uri="{FF2B5EF4-FFF2-40B4-BE49-F238E27FC236}">
                      <a16:creationId xmlns:a16="http://schemas.microsoft.com/office/drawing/2014/main" id="{FB6F4AB6-030D-553E-6CE4-48EDBE8C392F}"/>
                    </a:ext>
                  </a:extLst>
                </p:cNvPr>
                <p:cNvPicPr/>
                <p:nvPr/>
              </p:nvPicPr>
              <p:blipFill>
                <a:blip r:embed="rId342"/>
                <a:stretch>
                  <a:fillRect/>
                </a:stretch>
              </p:blipFill>
              <p:spPr>
                <a:xfrm>
                  <a:off x="2960280" y="2019120"/>
                  <a:ext cx="33120" cy="187920"/>
                </a:xfrm>
                <a:prstGeom prst="rect">
                  <a:avLst/>
                </a:prstGeom>
              </p:spPr>
            </p:pic>
          </mc:Fallback>
        </mc:AlternateContent>
      </p:grpSp>
      <p:grpSp>
        <p:nvGrpSpPr>
          <p:cNvPr id="308" name="Group 307">
            <a:extLst>
              <a:ext uri="{FF2B5EF4-FFF2-40B4-BE49-F238E27FC236}">
                <a16:creationId xmlns:a16="http://schemas.microsoft.com/office/drawing/2014/main" id="{80A858CE-E962-3675-E6DD-720A5BD4A526}"/>
              </a:ext>
            </a:extLst>
          </p:cNvPr>
          <p:cNvGrpSpPr/>
          <p:nvPr/>
        </p:nvGrpSpPr>
        <p:grpSpPr>
          <a:xfrm>
            <a:off x="2520000" y="2092560"/>
            <a:ext cx="145800" cy="116640"/>
            <a:chOff x="2520000" y="2092560"/>
            <a:chExt cx="145800" cy="116640"/>
          </a:xfrm>
        </p:grpSpPr>
        <mc:AlternateContent xmlns:mc="http://schemas.openxmlformats.org/markup-compatibility/2006" xmlns:p14="http://schemas.microsoft.com/office/powerpoint/2010/main">
          <mc:Choice Requires="p14">
            <p:contentPart p14:bwMode="auto" r:id="rId343">
              <p14:nvContentPartPr>
                <p14:cNvPr id="306" name="Ink 305">
                  <a:extLst>
                    <a:ext uri="{FF2B5EF4-FFF2-40B4-BE49-F238E27FC236}">
                      <a16:creationId xmlns:a16="http://schemas.microsoft.com/office/drawing/2014/main" id="{B6CF3716-F6C5-9764-04E5-4064A0D83550}"/>
                    </a:ext>
                  </a:extLst>
                </p14:cNvPr>
                <p14:cNvContentPartPr/>
                <p14:nvPr/>
              </p14:nvContentPartPr>
              <p14:xfrm>
                <a:off x="2520000" y="2092560"/>
                <a:ext cx="126720" cy="15480"/>
              </p14:xfrm>
            </p:contentPart>
          </mc:Choice>
          <mc:Fallback xmlns="">
            <p:pic>
              <p:nvPicPr>
                <p:cNvPr id="306" name="Ink 305">
                  <a:extLst>
                    <a:ext uri="{FF2B5EF4-FFF2-40B4-BE49-F238E27FC236}">
                      <a16:creationId xmlns:a16="http://schemas.microsoft.com/office/drawing/2014/main" id="{B6CF3716-F6C5-9764-04E5-4064A0D83550}"/>
                    </a:ext>
                  </a:extLst>
                </p:cNvPr>
                <p:cNvPicPr/>
                <p:nvPr/>
              </p:nvPicPr>
              <p:blipFill>
                <a:blip r:embed="rId344"/>
                <a:stretch>
                  <a:fillRect/>
                </a:stretch>
              </p:blipFill>
              <p:spPr>
                <a:xfrm>
                  <a:off x="2511000" y="2083920"/>
                  <a:ext cx="144360" cy="33120"/>
                </a:xfrm>
                <a:prstGeom prst="rect">
                  <a:avLst/>
                </a:prstGeom>
              </p:spPr>
            </p:pic>
          </mc:Fallback>
        </mc:AlternateContent>
        <mc:AlternateContent xmlns:mc="http://schemas.openxmlformats.org/markup-compatibility/2006" xmlns:p14="http://schemas.microsoft.com/office/powerpoint/2010/main">
          <mc:Choice Requires="p14">
            <p:contentPart p14:bwMode="auto" r:id="rId345">
              <p14:nvContentPartPr>
                <p14:cNvPr id="307" name="Ink 306">
                  <a:extLst>
                    <a:ext uri="{FF2B5EF4-FFF2-40B4-BE49-F238E27FC236}">
                      <a16:creationId xmlns:a16="http://schemas.microsoft.com/office/drawing/2014/main" id="{D061E278-F615-7C83-E6BF-D47906E88F90}"/>
                    </a:ext>
                  </a:extLst>
                </p14:cNvPr>
                <p14:cNvContentPartPr/>
                <p14:nvPr/>
              </p14:nvContentPartPr>
              <p14:xfrm>
                <a:off x="2590920" y="2124600"/>
                <a:ext cx="74880" cy="84600"/>
              </p14:xfrm>
            </p:contentPart>
          </mc:Choice>
          <mc:Fallback xmlns="">
            <p:pic>
              <p:nvPicPr>
                <p:cNvPr id="307" name="Ink 306">
                  <a:extLst>
                    <a:ext uri="{FF2B5EF4-FFF2-40B4-BE49-F238E27FC236}">
                      <a16:creationId xmlns:a16="http://schemas.microsoft.com/office/drawing/2014/main" id="{D061E278-F615-7C83-E6BF-D47906E88F90}"/>
                    </a:ext>
                  </a:extLst>
                </p:cNvPr>
                <p:cNvPicPr/>
                <p:nvPr/>
              </p:nvPicPr>
              <p:blipFill>
                <a:blip r:embed="rId346"/>
                <a:stretch>
                  <a:fillRect/>
                </a:stretch>
              </p:blipFill>
              <p:spPr>
                <a:xfrm>
                  <a:off x="2582280" y="2115960"/>
                  <a:ext cx="92520" cy="102240"/>
                </a:xfrm>
                <a:prstGeom prst="rect">
                  <a:avLst/>
                </a:prstGeom>
              </p:spPr>
            </p:pic>
          </mc:Fallback>
        </mc:AlternateContent>
      </p:grpSp>
      <p:grpSp>
        <p:nvGrpSpPr>
          <p:cNvPr id="315" name="Group 314">
            <a:extLst>
              <a:ext uri="{FF2B5EF4-FFF2-40B4-BE49-F238E27FC236}">
                <a16:creationId xmlns:a16="http://schemas.microsoft.com/office/drawing/2014/main" id="{825EFAFB-B620-B2A2-965D-EFA910B8ED73}"/>
              </a:ext>
            </a:extLst>
          </p:cNvPr>
          <p:cNvGrpSpPr/>
          <p:nvPr/>
        </p:nvGrpSpPr>
        <p:grpSpPr>
          <a:xfrm>
            <a:off x="6433920" y="3449040"/>
            <a:ext cx="268560" cy="218160"/>
            <a:chOff x="6433920" y="3449040"/>
            <a:chExt cx="268560" cy="218160"/>
          </a:xfrm>
        </p:grpSpPr>
        <mc:AlternateContent xmlns:mc="http://schemas.openxmlformats.org/markup-compatibility/2006" xmlns:p14="http://schemas.microsoft.com/office/powerpoint/2010/main">
          <mc:Choice Requires="p14">
            <p:contentPart p14:bwMode="auto" r:id="rId347">
              <p14:nvContentPartPr>
                <p14:cNvPr id="309" name="Ink 308">
                  <a:extLst>
                    <a:ext uri="{FF2B5EF4-FFF2-40B4-BE49-F238E27FC236}">
                      <a16:creationId xmlns:a16="http://schemas.microsoft.com/office/drawing/2014/main" id="{6AD822F1-9282-261A-7814-415D3209A6E8}"/>
                    </a:ext>
                  </a:extLst>
                </p14:cNvPr>
                <p14:cNvContentPartPr/>
                <p14:nvPr/>
              </p14:nvContentPartPr>
              <p14:xfrm>
                <a:off x="6433920" y="3449040"/>
                <a:ext cx="195840" cy="122760"/>
              </p14:xfrm>
            </p:contentPart>
          </mc:Choice>
          <mc:Fallback xmlns="">
            <p:pic>
              <p:nvPicPr>
                <p:cNvPr id="309" name="Ink 308">
                  <a:extLst>
                    <a:ext uri="{FF2B5EF4-FFF2-40B4-BE49-F238E27FC236}">
                      <a16:creationId xmlns:a16="http://schemas.microsoft.com/office/drawing/2014/main" id="{6AD822F1-9282-261A-7814-415D3209A6E8}"/>
                    </a:ext>
                  </a:extLst>
                </p:cNvPr>
                <p:cNvPicPr/>
                <p:nvPr/>
              </p:nvPicPr>
              <p:blipFill>
                <a:blip r:embed="rId348"/>
                <a:stretch>
                  <a:fillRect/>
                </a:stretch>
              </p:blipFill>
              <p:spPr>
                <a:xfrm>
                  <a:off x="6425280" y="3440040"/>
                  <a:ext cx="213480" cy="140400"/>
                </a:xfrm>
                <a:prstGeom prst="rect">
                  <a:avLst/>
                </a:prstGeom>
              </p:spPr>
            </p:pic>
          </mc:Fallback>
        </mc:AlternateContent>
        <mc:AlternateContent xmlns:mc="http://schemas.openxmlformats.org/markup-compatibility/2006" xmlns:p14="http://schemas.microsoft.com/office/powerpoint/2010/main">
          <mc:Choice Requires="p14">
            <p:contentPart p14:bwMode="auto" r:id="rId349">
              <p14:nvContentPartPr>
                <p14:cNvPr id="310" name="Ink 309">
                  <a:extLst>
                    <a:ext uri="{FF2B5EF4-FFF2-40B4-BE49-F238E27FC236}">
                      <a16:creationId xmlns:a16="http://schemas.microsoft.com/office/drawing/2014/main" id="{8AE69B53-357F-E91C-CEAA-6435B85EF3C3}"/>
                    </a:ext>
                  </a:extLst>
                </p14:cNvPr>
                <p14:cNvContentPartPr/>
                <p14:nvPr/>
              </p14:nvContentPartPr>
              <p14:xfrm>
                <a:off x="6561720" y="3563520"/>
                <a:ext cx="15840" cy="64080"/>
              </p14:xfrm>
            </p:contentPart>
          </mc:Choice>
          <mc:Fallback xmlns="">
            <p:pic>
              <p:nvPicPr>
                <p:cNvPr id="310" name="Ink 309">
                  <a:extLst>
                    <a:ext uri="{FF2B5EF4-FFF2-40B4-BE49-F238E27FC236}">
                      <a16:creationId xmlns:a16="http://schemas.microsoft.com/office/drawing/2014/main" id="{8AE69B53-357F-E91C-CEAA-6435B85EF3C3}"/>
                    </a:ext>
                  </a:extLst>
                </p:cNvPr>
                <p:cNvPicPr/>
                <p:nvPr/>
              </p:nvPicPr>
              <p:blipFill>
                <a:blip r:embed="rId350"/>
                <a:stretch>
                  <a:fillRect/>
                </a:stretch>
              </p:blipFill>
              <p:spPr>
                <a:xfrm>
                  <a:off x="6552720" y="3554880"/>
                  <a:ext cx="33480" cy="81720"/>
                </a:xfrm>
                <a:prstGeom prst="rect">
                  <a:avLst/>
                </a:prstGeom>
              </p:spPr>
            </p:pic>
          </mc:Fallback>
        </mc:AlternateContent>
        <mc:AlternateContent xmlns:mc="http://schemas.openxmlformats.org/markup-compatibility/2006" xmlns:p14="http://schemas.microsoft.com/office/powerpoint/2010/main">
          <mc:Choice Requires="p14">
            <p:contentPart p14:bwMode="auto" r:id="rId351">
              <p14:nvContentPartPr>
                <p14:cNvPr id="311" name="Ink 310">
                  <a:extLst>
                    <a:ext uri="{FF2B5EF4-FFF2-40B4-BE49-F238E27FC236}">
                      <a16:creationId xmlns:a16="http://schemas.microsoft.com/office/drawing/2014/main" id="{A3B0510C-83EE-4A4F-A79B-09D71BA4DD74}"/>
                    </a:ext>
                  </a:extLst>
                </p14:cNvPr>
                <p14:cNvContentPartPr/>
                <p14:nvPr/>
              </p14:nvContentPartPr>
              <p14:xfrm>
                <a:off x="6671880" y="3606000"/>
                <a:ext cx="30600" cy="61200"/>
              </p14:xfrm>
            </p:contentPart>
          </mc:Choice>
          <mc:Fallback xmlns="">
            <p:pic>
              <p:nvPicPr>
                <p:cNvPr id="311" name="Ink 310">
                  <a:extLst>
                    <a:ext uri="{FF2B5EF4-FFF2-40B4-BE49-F238E27FC236}">
                      <a16:creationId xmlns:a16="http://schemas.microsoft.com/office/drawing/2014/main" id="{A3B0510C-83EE-4A4F-A79B-09D71BA4DD74}"/>
                    </a:ext>
                  </a:extLst>
                </p:cNvPr>
                <p:cNvPicPr/>
                <p:nvPr/>
              </p:nvPicPr>
              <p:blipFill>
                <a:blip r:embed="rId352"/>
                <a:stretch>
                  <a:fillRect/>
                </a:stretch>
              </p:blipFill>
              <p:spPr>
                <a:xfrm>
                  <a:off x="6662880" y="3597360"/>
                  <a:ext cx="48240" cy="78840"/>
                </a:xfrm>
                <a:prstGeom prst="rect">
                  <a:avLst/>
                </a:prstGeom>
              </p:spPr>
            </p:pic>
          </mc:Fallback>
        </mc:AlternateContent>
      </p:grpSp>
      <p:grpSp>
        <p:nvGrpSpPr>
          <p:cNvPr id="314" name="Group 313">
            <a:extLst>
              <a:ext uri="{FF2B5EF4-FFF2-40B4-BE49-F238E27FC236}">
                <a16:creationId xmlns:a16="http://schemas.microsoft.com/office/drawing/2014/main" id="{714ED8C9-D233-CBAA-72F9-A203FE8ED322}"/>
              </a:ext>
            </a:extLst>
          </p:cNvPr>
          <p:cNvGrpSpPr/>
          <p:nvPr/>
        </p:nvGrpSpPr>
        <p:grpSpPr>
          <a:xfrm>
            <a:off x="6854400" y="3477120"/>
            <a:ext cx="200520" cy="187560"/>
            <a:chOff x="6854400" y="3477120"/>
            <a:chExt cx="200520" cy="187560"/>
          </a:xfrm>
        </p:grpSpPr>
        <mc:AlternateContent xmlns:mc="http://schemas.openxmlformats.org/markup-compatibility/2006" xmlns:p14="http://schemas.microsoft.com/office/powerpoint/2010/main">
          <mc:Choice Requires="p14">
            <p:contentPart p14:bwMode="auto" r:id="rId353">
              <p14:nvContentPartPr>
                <p14:cNvPr id="312" name="Ink 311">
                  <a:extLst>
                    <a:ext uri="{FF2B5EF4-FFF2-40B4-BE49-F238E27FC236}">
                      <a16:creationId xmlns:a16="http://schemas.microsoft.com/office/drawing/2014/main" id="{78F76D0E-89F7-C069-97EE-FC8757EA3585}"/>
                    </a:ext>
                  </a:extLst>
                </p14:cNvPr>
                <p14:cNvContentPartPr/>
                <p14:nvPr/>
              </p14:nvContentPartPr>
              <p14:xfrm>
                <a:off x="6854400" y="3477120"/>
                <a:ext cx="101520" cy="114120"/>
              </p14:xfrm>
            </p:contentPart>
          </mc:Choice>
          <mc:Fallback xmlns="">
            <p:pic>
              <p:nvPicPr>
                <p:cNvPr id="312" name="Ink 311">
                  <a:extLst>
                    <a:ext uri="{FF2B5EF4-FFF2-40B4-BE49-F238E27FC236}">
                      <a16:creationId xmlns:a16="http://schemas.microsoft.com/office/drawing/2014/main" id="{78F76D0E-89F7-C069-97EE-FC8757EA3585}"/>
                    </a:ext>
                  </a:extLst>
                </p:cNvPr>
                <p:cNvPicPr/>
                <p:nvPr/>
              </p:nvPicPr>
              <p:blipFill>
                <a:blip r:embed="rId354"/>
                <a:stretch>
                  <a:fillRect/>
                </a:stretch>
              </p:blipFill>
              <p:spPr>
                <a:xfrm>
                  <a:off x="6845760" y="3468480"/>
                  <a:ext cx="119160" cy="131760"/>
                </a:xfrm>
                <a:prstGeom prst="rect">
                  <a:avLst/>
                </a:prstGeom>
              </p:spPr>
            </p:pic>
          </mc:Fallback>
        </mc:AlternateContent>
        <mc:AlternateContent xmlns:mc="http://schemas.openxmlformats.org/markup-compatibility/2006" xmlns:p14="http://schemas.microsoft.com/office/powerpoint/2010/main">
          <mc:Choice Requires="p14">
            <p:contentPart p14:bwMode="auto" r:id="rId355">
              <p14:nvContentPartPr>
                <p14:cNvPr id="313" name="Ink 312">
                  <a:extLst>
                    <a:ext uri="{FF2B5EF4-FFF2-40B4-BE49-F238E27FC236}">
                      <a16:creationId xmlns:a16="http://schemas.microsoft.com/office/drawing/2014/main" id="{C8124C9B-A3AC-C3FA-3392-24C9CED1CE27}"/>
                    </a:ext>
                  </a:extLst>
                </p14:cNvPr>
                <p14:cNvContentPartPr/>
                <p14:nvPr/>
              </p14:nvContentPartPr>
              <p14:xfrm>
                <a:off x="6969240" y="3593040"/>
                <a:ext cx="85680" cy="71640"/>
              </p14:xfrm>
            </p:contentPart>
          </mc:Choice>
          <mc:Fallback xmlns="">
            <p:pic>
              <p:nvPicPr>
                <p:cNvPr id="313" name="Ink 312">
                  <a:extLst>
                    <a:ext uri="{FF2B5EF4-FFF2-40B4-BE49-F238E27FC236}">
                      <a16:creationId xmlns:a16="http://schemas.microsoft.com/office/drawing/2014/main" id="{C8124C9B-A3AC-C3FA-3392-24C9CED1CE27}"/>
                    </a:ext>
                  </a:extLst>
                </p:cNvPr>
                <p:cNvPicPr/>
                <p:nvPr/>
              </p:nvPicPr>
              <p:blipFill>
                <a:blip r:embed="rId356"/>
                <a:stretch>
                  <a:fillRect/>
                </a:stretch>
              </p:blipFill>
              <p:spPr>
                <a:xfrm>
                  <a:off x="6960600" y="3584040"/>
                  <a:ext cx="103320" cy="89280"/>
                </a:xfrm>
                <a:prstGeom prst="rect">
                  <a:avLst/>
                </a:prstGeom>
              </p:spPr>
            </p:pic>
          </mc:Fallback>
        </mc:AlternateContent>
      </p:grpSp>
      <p:grpSp>
        <p:nvGrpSpPr>
          <p:cNvPr id="323" name="Group 322">
            <a:extLst>
              <a:ext uri="{FF2B5EF4-FFF2-40B4-BE49-F238E27FC236}">
                <a16:creationId xmlns:a16="http://schemas.microsoft.com/office/drawing/2014/main" id="{A144FC67-D1B6-C719-FEF2-3BFF04E0E7BF}"/>
              </a:ext>
            </a:extLst>
          </p:cNvPr>
          <p:cNvGrpSpPr/>
          <p:nvPr/>
        </p:nvGrpSpPr>
        <p:grpSpPr>
          <a:xfrm>
            <a:off x="7360920" y="3454800"/>
            <a:ext cx="749880" cy="253800"/>
            <a:chOff x="7360920" y="3454800"/>
            <a:chExt cx="749880" cy="253800"/>
          </a:xfrm>
        </p:grpSpPr>
        <mc:AlternateContent xmlns:mc="http://schemas.openxmlformats.org/markup-compatibility/2006" xmlns:p14="http://schemas.microsoft.com/office/powerpoint/2010/main">
          <mc:Choice Requires="p14">
            <p:contentPart p14:bwMode="auto" r:id="rId357">
              <p14:nvContentPartPr>
                <p14:cNvPr id="316" name="Ink 315">
                  <a:extLst>
                    <a:ext uri="{FF2B5EF4-FFF2-40B4-BE49-F238E27FC236}">
                      <a16:creationId xmlns:a16="http://schemas.microsoft.com/office/drawing/2014/main" id="{CAAE42D9-B527-F40D-B2CA-571DC86E805D}"/>
                    </a:ext>
                  </a:extLst>
                </p14:cNvPr>
                <p14:cNvContentPartPr/>
                <p14:nvPr/>
              </p14:nvContentPartPr>
              <p14:xfrm>
                <a:off x="7360920" y="3516000"/>
                <a:ext cx="88560" cy="93960"/>
              </p14:xfrm>
            </p:contentPart>
          </mc:Choice>
          <mc:Fallback xmlns="">
            <p:pic>
              <p:nvPicPr>
                <p:cNvPr id="316" name="Ink 315">
                  <a:extLst>
                    <a:ext uri="{FF2B5EF4-FFF2-40B4-BE49-F238E27FC236}">
                      <a16:creationId xmlns:a16="http://schemas.microsoft.com/office/drawing/2014/main" id="{CAAE42D9-B527-F40D-B2CA-571DC86E805D}"/>
                    </a:ext>
                  </a:extLst>
                </p:cNvPr>
                <p:cNvPicPr/>
                <p:nvPr/>
              </p:nvPicPr>
              <p:blipFill>
                <a:blip r:embed="rId358"/>
                <a:stretch>
                  <a:fillRect/>
                </a:stretch>
              </p:blipFill>
              <p:spPr>
                <a:xfrm>
                  <a:off x="7352280" y="3507000"/>
                  <a:ext cx="106200" cy="111600"/>
                </a:xfrm>
                <a:prstGeom prst="rect">
                  <a:avLst/>
                </a:prstGeom>
              </p:spPr>
            </p:pic>
          </mc:Fallback>
        </mc:AlternateContent>
        <mc:AlternateContent xmlns:mc="http://schemas.openxmlformats.org/markup-compatibility/2006" xmlns:p14="http://schemas.microsoft.com/office/powerpoint/2010/main">
          <mc:Choice Requires="p14">
            <p:contentPart p14:bwMode="auto" r:id="rId359">
              <p14:nvContentPartPr>
                <p14:cNvPr id="317" name="Ink 316">
                  <a:extLst>
                    <a:ext uri="{FF2B5EF4-FFF2-40B4-BE49-F238E27FC236}">
                      <a16:creationId xmlns:a16="http://schemas.microsoft.com/office/drawing/2014/main" id="{710D304B-FE56-77BA-A2E7-318C2F4B8A35}"/>
                    </a:ext>
                  </a:extLst>
                </p14:cNvPr>
                <p14:cNvContentPartPr/>
                <p14:nvPr/>
              </p14:nvContentPartPr>
              <p14:xfrm>
                <a:off x="7486560" y="3454800"/>
                <a:ext cx="148320" cy="253800"/>
              </p14:xfrm>
            </p:contentPart>
          </mc:Choice>
          <mc:Fallback xmlns="">
            <p:pic>
              <p:nvPicPr>
                <p:cNvPr id="317" name="Ink 316">
                  <a:extLst>
                    <a:ext uri="{FF2B5EF4-FFF2-40B4-BE49-F238E27FC236}">
                      <a16:creationId xmlns:a16="http://schemas.microsoft.com/office/drawing/2014/main" id="{710D304B-FE56-77BA-A2E7-318C2F4B8A35}"/>
                    </a:ext>
                  </a:extLst>
                </p:cNvPr>
                <p:cNvPicPr/>
                <p:nvPr/>
              </p:nvPicPr>
              <p:blipFill>
                <a:blip r:embed="rId360"/>
                <a:stretch>
                  <a:fillRect/>
                </a:stretch>
              </p:blipFill>
              <p:spPr>
                <a:xfrm>
                  <a:off x="7477560" y="3445800"/>
                  <a:ext cx="165960" cy="271440"/>
                </a:xfrm>
                <a:prstGeom prst="rect">
                  <a:avLst/>
                </a:prstGeom>
              </p:spPr>
            </p:pic>
          </mc:Fallback>
        </mc:AlternateContent>
        <mc:AlternateContent xmlns:mc="http://schemas.openxmlformats.org/markup-compatibility/2006" xmlns:p14="http://schemas.microsoft.com/office/powerpoint/2010/main">
          <mc:Choice Requires="p14">
            <p:contentPart p14:bwMode="auto" r:id="rId361">
              <p14:nvContentPartPr>
                <p14:cNvPr id="318" name="Ink 317">
                  <a:extLst>
                    <a:ext uri="{FF2B5EF4-FFF2-40B4-BE49-F238E27FC236}">
                      <a16:creationId xmlns:a16="http://schemas.microsoft.com/office/drawing/2014/main" id="{D39E1230-04DF-215B-0036-AEAA49DB59A3}"/>
                    </a:ext>
                  </a:extLst>
                </p14:cNvPr>
                <p14:cNvContentPartPr/>
                <p14:nvPr/>
              </p14:nvContentPartPr>
              <p14:xfrm>
                <a:off x="7671240" y="3462000"/>
                <a:ext cx="5040" cy="7200"/>
              </p14:xfrm>
            </p:contentPart>
          </mc:Choice>
          <mc:Fallback xmlns="">
            <p:pic>
              <p:nvPicPr>
                <p:cNvPr id="318" name="Ink 317">
                  <a:extLst>
                    <a:ext uri="{FF2B5EF4-FFF2-40B4-BE49-F238E27FC236}">
                      <a16:creationId xmlns:a16="http://schemas.microsoft.com/office/drawing/2014/main" id="{D39E1230-04DF-215B-0036-AEAA49DB59A3}"/>
                    </a:ext>
                  </a:extLst>
                </p:cNvPr>
                <p:cNvPicPr/>
                <p:nvPr/>
              </p:nvPicPr>
              <p:blipFill>
                <a:blip r:embed="rId362"/>
                <a:stretch>
                  <a:fillRect/>
                </a:stretch>
              </p:blipFill>
              <p:spPr>
                <a:xfrm>
                  <a:off x="7662240" y="3453000"/>
                  <a:ext cx="22680" cy="24840"/>
                </a:xfrm>
                <a:prstGeom prst="rect">
                  <a:avLst/>
                </a:prstGeom>
              </p:spPr>
            </p:pic>
          </mc:Fallback>
        </mc:AlternateContent>
        <mc:AlternateContent xmlns:mc="http://schemas.openxmlformats.org/markup-compatibility/2006" xmlns:p14="http://schemas.microsoft.com/office/powerpoint/2010/main">
          <mc:Choice Requires="p14">
            <p:contentPart p14:bwMode="auto" r:id="rId363">
              <p14:nvContentPartPr>
                <p14:cNvPr id="319" name="Ink 318">
                  <a:extLst>
                    <a:ext uri="{FF2B5EF4-FFF2-40B4-BE49-F238E27FC236}">
                      <a16:creationId xmlns:a16="http://schemas.microsoft.com/office/drawing/2014/main" id="{16113ABB-C0E4-4F2D-5B4A-DCE3A8612B35}"/>
                    </a:ext>
                  </a:extLst>
                </p14:cNvPr>
                <p14:cNvContentPartPr/>
                <p14:nvPr/>
              </p14:nvContentPartPr>
              <p14:xfrm>
                <a:off x="7700760" y="3473160"/>
                <a:ext cx="410040" cy="126360"/>
              </p14:xfrm>
            </p:contentPart>
          </mc:Choice>
          <mc:Fallback xmlns="">
            <p:pic>
              <p:nvPicPr>
                <p:cNvPr id="319" name="Ink 318">
                  <a:extLst>
                    <a:ext uri="{FF2B5EF4-FFF2-40B4-BE49-F238E27FC236}">
                      <a16:creationId xmlns:a16="http://schemas.microsoft.com/office/drawing/2014/main" id="{16113ABB-C0E4-4F2D-5B4A-DCE3A8612B35}"/>
                    </a:ext>
                  </a:extLst>
                </p:cNvPr>
                <p:cNvPicPr/>
                <p:nvPr/>
              </p:nvPicPr>
              <p:blipFill>
                <a:blip r:embed="rId364"/>
                <a:stretch>
                  <a:fillRect/>
                </a:stretch>
              </p:blipFill>
              <p:spPr>
                <a:xfrm>
                  <a:off x="7692120" y="3464160"/>
                  <a:ext cx="42768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365">
              <p14:nvContentPartPr>
                <p14:cNvPr id="320" name="Ink 319">
                  <a:extLst>
                    <a:ext uri="{FF2B5EF4-FFF2-40B4-BE49-F238E27FC236}">
                      <a16:creationId xmlns:a16="http://schemas.microsoft.com/office/drawing/2014/main" id="{63AA12AF-A083-4421-4A0B-2BFE4DAD887D}"/>
                    </a:ext>
                  </a:extLst>
                </p14:cNvPr>
                <p14:cNvContentPartPr/>
                <p14:nvPr/>
              </p14:nvContentPartPr>
              <p14:xfrm>
                <a:off x="7996320" y="3500880"/>
                <a:ext cx="105480" cy="360"/>
              </p14:xfrm>
            </p:contentPart>
          </mc:Choice>
          <mc:Fallback xmlns="">
            <p:pic>
              <p:nvPicPr>
                <p:cNvPr id="320" name="Ink 319">
                  <a:extLst>
                    <a:ext uri="{FF2B5EF4-FFF2-40B4-BE49-F238E27FC236}">
                      <a16:creationId xmlns:a16="http://schemas.microsoft.com/office/drawing/2014/main" id="{63AA12AF-A083-4421-4A0B-2BFE4DAD887D}"/>
                    </a:ext>
                  </a:extLst>
                </p:cNvPr>
                <p:cNvPicPr/>
                <p:nvPr/>
              </p:nvPicPr>
              <p:blipFill>
                <a:blip r:embed="rId366"/>
                <a:stretch>
                  <a:fillRect/>
                </a:stretch>
              </p:blipFill>
              <p:spPr>
                <a:xfrm>
                  <a:off x="7987680" y="3491880"/>
                  <a:ext cx="12312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367">
              <p14:nvContentPartPr>
                <p14:cNvPr id="322" name="Ink 321">
                  <a:extLst>
                    <a:ext uri="{FF2B5EF4-FFF2-40B4-BE49-F238E27FC236}">
                      <a16:creationId xmlns:a16="http://schemas.microsoft.com/office/drawing/2014/main" id="{74BFA1A8-1801-07AC-CFA1-3CCB69324C9B}"/>
                    </a:ext>
                  </a:extLst>
                </p14:cNvPr>
                <p14:cNvContentPartPr/>
                <p14:nvPr/>
              </p14:nvContentPartPr>
              <p14:xfrm>
                <a:off x="7843320" y="3468840"/>
                <a:ext cx="15840" cy="11160"/>
              </p14:xfrm>
            </p:contentPart>
          </mc:Choice>
          <mc:Fallback xmlns="">
            <p:pic>
              <p:nvPicPr>
                <p:cNvPr id="322" name="Ink 321">
                  <a:extLst>
                    <a:ext uri="{FF2B5EF4-FFF2-40B4-BE49-F238E27FC236}">
                      <a16:creationId xmlns:a16="http://schemas.microsoft.com/office/drawing/2014/main" id="{74BFA1A8-1801-07AC-CFA1-3CCB69324C9B}"/>
                    </a:ext>
                  </a:extLst>
                </p:cNvPr>
                <p:cNvPicPr/>
                <p:nvPr/>
              </p:nvPicPr>
              <p:blipFill>
                <a:blip r:embed="rId368"/>
                <a:stretch>
                  <a:fillRect/>
                </a:stretch>
              </p:blipFill>
              <p:spPr>
                <a:xfrm>
                  <a:off x="7834680" y="3459840"/>
                  <a:ext cx="33480" cy="28800"/>
                </a:xfrm>
                <a:prstGeom prst="rect">
                  <a:avLst/>
                </a:prstGeom>
              </p:spPr>
            </p:pic>
          </mc:Fallback>
        </mc:AlternateContent>
      </p:grpSp>
      <p:grpSp>
        <p:nvGrpSpPr>
          <p:cNvPr id="334" name="Group 333">
            <a:extLst>
              <a:ext uri="{FF2B5EF4-FFF2-40B4-BE49-F238E27FC236}">
                <a16:creationId xmlns:a16="http://schemas.microsoft.com/office/drawing/2014/main" id="{6B4B50D6-B93C-6EE4-D60C-F8C8B8465EA4}"/>
              </a:ext>
            </a:extLst>
          </p:cNvPr>
          <p:cNvGrpSpPr/>
          <p:nvPr/>
        </p:nvGrpSpPr>
        <p:grpSpPr>
          <a:xfrm>
            <a:off x="8865000" y="3441120"/>
            <a:ext cx="195840" cy="223560"/>
            <a:chOff x="8865000" y="3441120"/>
            <a:chExt cx="195840" cy="223560"/>
          </a:xfrm>
        </p:grpSpPr>
        <mc:AlternateContent xmlns:mc="http://schemas.openxmlformats.org/markup-compatibility/2006" xmlns:p14="http://schemas.microsoft.com/office/powerpoint/2010/main">
          <mc:Choice Requires="p14">
            <p:contentPart p14:bwMode="auto" r:id="rId369">
              <p14:nvContentPartPr>
                <p14:cNvPr id="324" name="Ink 323">
                  <a:extLst>
                    <a:ext uri="{FF2B5EF4-FFF2-40B4-BE49-F238E27FC236}">
                      <a16:creationId xmlns:a16="http://schemas.microsoft.com/office/drawing/2014/main" id="{88B3A8F6-60FA-DB5B-AEC9-7AA8A356080B}"/>
                    </a:ext>
                  </a:extLst>
                </p14:cNvPr>
                <p14:cNvContentPartPr/>
                <p14:nvPr/>
              </p14:nvContentPartPr>
              <p14:xfrm>
                <a:off x="8865000" y="3441120"/>
                <a:ext cx="195840" cy="154800"/>
              </p14:xfrm>
            </p:contentPart>
          </mc:Choice>
          <mc:Fallback xmlns="">
            <p:pic>
              <p:nvPicPr>
                <p:cNvPr id="324" name="Ink 323">
                  <a:extLst>
                    <a:ext uri="{FF2B5EF4-FFF2-40B4-BE49-F238E27FC236}">
                      <a16:creationId xmlns:a16="http://schemas.microsoft.com/office/drawing/2014/main" id="{88B3A8F6-60FA-DB5B-AEC9-7AA8A356080B}"/>
                    </a:ext>
                  </a:extLst>
                </p:cNvPr>
                <p:cNvPicPr/>
                <p:nvPr/>
              </p:nvPicPr>
              <p:blipFill>
                <a:blip r:embed="rId370"/>
                <a:stretch>
                  <a:fillRect/>
                </a:stretch>
              </p:blipFill>
              <p:spPr>
                <a:xfrm>
                  <a:off x="8856000" y="3432120"/>
                  <a:ext cx="213480" cy="172440"/>
                </a:xfrm>
                <a:prstGeom prst="rect">
                  <a:avLst/>
                </a:prstGeom>
              </p:spPr>
            </p:pic>
          </mc:Fallback>
        </mc:AlternateContent>
        <mc:AlternateContent xmlns:mc="http://schemas.openxmlformats.org/markup-compatibility/2006" xmlns:p14="http://schemas.microsoft.com/office/powerpoint/2010/main">
          <mc:Choice Requires="p14">
            <p:contentPart p14:bwMode="auto" r:id="rId371">
              <p14:nvContentPartPr>
                <p14:cNvPr id="325" name="Ink 324">
                  <a:extLst>
                    <a:ext uri="{FF2B5EF4-FFF2-40B4-BE49-F238E27FC236}">
                      <a16:creationId xmlns:a16="http://schemas.microsoft.com/office/drawing/2014/main" id="{5EAD552E-2BD0-24F6-60E6-B1E71E669493}"/>
                    </a:ext>
                  </a:extLst>
                </p14:cNvPr>
                <p14:cNvContentPartPr/>
                <p14:nvPr/>
              </p14:nvContentPartPr>
              <p14:xfrm>
                <a:off x="8990640" y="3590880"/>
                <a:ext cx="36720" cy="73800"/>
              </p14:xfrm>
            </p:contentPart>
          </mc:Choice>
          <mc:Fallback xmlns="">
            <p:pic>
              <p:nvPicPr>
                <p:cNvPr id="325" name="Ink 324">
                  <a:extLst>
                    <a:ext uri="{FF2B5EF4-FFF2-40B4-BE49-F238E27FC236}">
                      <a16:creationId xmlns:a16="http://schemas.microsoft.com/office/drawing/2014/main" id="{5EAD552E-2BD0-24F6-60E6-B1E71E669493}"/>
                    </a:ext>
                  </a:extLst>
                </p:cNvPr>
                <p:cNvPicPr/>
                <p:nvPr/>
              </p:nvPicPr>
              <p:blipFill>
                <a:blip r:embed="rId372"/>
                <a:stretch>
                  <a:fillRect/>
                </a:stretch>
              </p:blipFill>
              <p:spPr>
                <a:xfrm>
                  <a:off x="8981640" y="3581880"/>
                  <a:ext cx="54360" cy="91440"/>
                </a:xfrm>
                <a:prstGeom prst="rect">
                  <a:avLst/>
                </a:prstGeom>
              </p:spPr>
            </p:pic>
          </mc:Fallback>
        </mc:AlternateContent>
        <mc:AlternateContent xmlns:mc="http://schemas.openxmlformats.org/markup-compatibility/2006" xmlns:p14="http://schemas.microsoft.com/office/powerpoint/2010/main">
          <mc:Choice Requires="p14">
            <p:contentPart p14:bwMode="auto" r:id="rId373">
              <p14:nvContentPartPr>
                <p14:cNvPr id="326" name="Ink 325">
                  <a:extLst>
                    <a:ext uri="{FF2B5EF4-FFF2-40B4-BE49-F238E27FC236}">
                      <a16:creationId xmlns:a16="http://schemas.microsoft.com/office/drawing/2014/main" id="{C91E2448-C160-6331-C732-35D8166F49D1}"/>
                    </a:ext>
                  </a:extLst>
                </p14:cNvPr>
                <p14:cNvContentPartPr/>
                <p14:nvPr/>
              </p14:nvContentPartPr>
              <p14:xfrm>
                <a:off x="9034200" y="3526440"/>
                <a:ext cx="5040" cy="11160"/>
              </p14:xfrm>
            </p:contentPart>
          </mc:Choice>
          <mc:Fallback xmlns="">
            <p:pic>
              <p:nvPicPr>
                <p:cNvPr id="326" name="Ink 325">
                  <a:extLst>
                    <a:ext uri="{FF2B5EF4-FFF2-40B4-BE49-F238E27FC236}">
                      <a16:creationId xmlns:a16="http://schemas.microsoft.com/office/drawing/2014/main" id="{C91E2448-C160-6331-C732-35D8166F49D1}"/>
                    </a:ext>
                  </a:extLst>
                </p:cNvPr>
                <p:cNvPicPr/>
                <p:nvPr/>
              </p:nvPicPr>
              <p:blipFill>
                <a:blip r:embed="rId374"/>
                <a:stretch>
                  <a:fillRect/>
                </a:stretch>
              </p:blipFill>
              <p:spPr>
                <a:xfrm>
                  <a:off x="9025560" y="3517440"/>
                  <a:ext cx="22680" cy="28800"/>
                </a:xfrm>
                <a:prstGeom prst="rect">
                  <a:avLst/>
                </a:prstGeom>
              </p:spPr>
            </p:pic>
          </mc:Fallback>
        </mc:AlternateContent>
      </p:grpSp>
      <p:grpSp>
        <p:nvGrpSpPr>
          <p:cNvPr id="333" name="Group 332">
            <a:extLst>
              <a:ext uri="{FF2B5EF4-FFF2-40B4-BE49-F238E27FC236}">
                <a16:creationId xmlns:a16="http://schemas.microsoft.com/office/drawing/2014/main" id="{DF2E4274-8E0E-5606-F84A-3600251F1E36}"/>
              </a:ext>
            </a:extLst>
          </p:cNvPr>
          <p:cNvGrpSpPr/>
          <p:nvPr/>
        </p:nvGrpSpPr>
        <p:grpSpPr>
          <a:xfrm>
            <a:off x="9219240" y="3346440"/>
            <a:ext cx="506520" cy="298440"/>
            <a:chOff x="9219240" y="3346440"/>
            <a:chExt cx="506520" cy="298440"/>
          </a:xfrm>
        </p:grpSpPr>
        <mc:AlternateContent xmlns:mc="http://schemas.openxmlformats.org/markup-compatibility/2006" xmlns:p14="http://schemas.microsoft.com/office/powerpoint/2010/main">
          <mc:Choice Requires="p14">
            <p:contentPart p14:bwMode="auto" r:id="rId375">
              <p14:nvContentPartPr>
                <p14:cNvPr id="327" name="Ink 326">
                  <a:extLst>
                    <a:ext uri="{FF2B5EF4-FFF2-40B4-BE49-F238E27FC236}">
                      <a16:creationId xmlns:a16="http://schemas.microsoft.com/office/drawing/2014/main" id="{345A8E4A-92BC-F861-9112-4C34BE7AC980}"/>
                    </a:ext>
                  </a:extLst>
                </p14:cNvPr>
                <p14:cNvContentPartPr/>
                <p14:nvPr/>
              </p14:nvContentPartPr>
              <p14:xfrm>
                <a:off x="9219240" y="3346440"/>
                <a:ext cx="47160" cy="298440"/>
              </p14:xfrm>
            </p:contentPart>
          </mc:Choice>
          <mc:Fallback xmlns="">
            <p:pic>
              <p:nvPicPr>
                <p:cNvPr id="327" name="Ink 326">
                  <a:extLst>
                    <a:ext uri="{FF2B5EF4-FFF2-40B4-BE49-F238E27FC236}">
                      <a16:creationId xmlns:a16="http://schemas.microsoft.com/office/drawing/2014/main" id="{345A8E4A-92BC-F861-9112-4C34BE7AC980}"/>
                    </a:ext>
                  </a:extLst>
                </p:cNvPr>
                <p:cNvPicPr/>
                <p:nvPr/>
              </p:nvPicPr>
              <p:blipFill>
                <a:blip r:embed="rId376"/>
                <a:stretch>
                  <a:fillRect/>
                </a:stretch>
              </p:blipFill>
              <p:spPr>
                <a:xfrm>
                  <a:off x="9210600" y="3337440"/>
                  <a:ext cx="64800" cy="316080"/>
                </a:xfrm>
                <a:prstGeom prst="rect">
                  <a:avLst/>
                </a:prstGeom>
              </p:spPr>
            </p:pic>
          </mc:Fallback>
        </mc:AlternateContent>
        <mc:AlternateContent xmlns:mc="http://schemas.openxmlformats.org/markup-compatibility/2006" xmlns:p14="http://schemas.microsoft.com/office/powerpoint/2010/main">
          <mc:Choice Requires="p14">
            <p:contentPart p14:bwMode="auto" r:id="rId377">
              <p14:nvContentPartPr>
                <p14:cNvPr id="328" name="Ink 327">
                  <a:extLst>
                    <a:ext uri="{FF2B5EF4-FFF2-40B4-BE49-F238E27FC236}">
                      <a16:creationId xmlns:a16="http://schemas.microsoft.com/office/drawing/2014/main" id="{358F975D-0293-768A-443C-0B1C2A607D23}"/>
                    </a:ext>
                  </a:extLst>
                </p14:cNvPr>
                <p14:cNvContentPartPr/>
                <p14:nvPr/>
              </p14:nvContentPartPr>
              <p14:xfrm>
                <a:off x="9326520" y="3472080"/>
                <a:ext cx="60120" cy="84240"/>
              </p14:xfrm>
            </p:contentPart>
          </mc:Choice>
          <mc:Fallback xmlns="">
            <p:pic>
              <p:nvPicPr>
                <p:cNvPr id="328" name="Ink 327">
                  <a:extLst>
                    <a:ext uri="{FF2B5EF4-FFF2-40B4-BE49-F238E27FC236}">
                      <a16:creationId xmlns:a16="http://schemas.microsoft.com/office/drawing/2014/main" id="{358F975D-0293-768A-443C-0B1C2A607D23}"/>
                    </a:ext>
                  </a:extLst>
                </p:cNvPr>
                <p:cNvPicPr/>
                <p:nvPr/>
              </p:nvPicPr>
              <p:blipFill>
                <a:blip r:embed="rId378"/>
                <a:stretch>
                  <a:fillRect/>
                </a:stretch>
              </p:blipFill>
              <p:spPr>
                <a:xfrm>
                  <a:off x="9317520" y="3463080"/>
                  <a:ext cx="77760" cy="101880"/>
                </a:xfrm>
                <a:prstGeom prst="rect">
                  <a:avLst/>
                </a:prstGeom>
              </p:spPr>
            </p:pic>
          </mc:Fallback>
        </mc:AlternateContent>
        <mc:AlternateContent xmlns:mc="http://schemas.openxmlformats.org/markup-compatibility/2006" xmlns:p14="http://schemas.microsoft.com/office/powerpoint/2010/main">
          <mc:Choice Requires="p14">
            <p:contentPart p14:bwMode="auto" r:id="rId379">
              <p14:nvContentPartPr>
                <p14:cNvPr id="329" name="Ink 328">
                  <a:extLst>
                    <a:ext uri="{FF2B5EF4-FFF2-40B4-BE49-F238E27FC236}">
                      <a16:creationId xmlns:a16="http://schemas.microsoft.com/office/drawing/2014/main" id="{F14E6B89-EB75-C5F4-53BC-F0D0F9F2D227}"/>
                    </a:ext>
                  </a:extLst>
                </p14:cNvPr>
                <p14:cNvContentPartPr/>
                <p14:nvPr/>
              </p14:nvContentPartPr>
              <p14:xfrm>
                <a:off x="9391320" y="3568200"/>
                <a:ext cx="39960" cy="68040"/>
              </p14:xfrm>
            </p:contentPart>
          </mc:Choice>
          <mc:Fallback xmlns="">
            <p:pic>
              <p:nvPicPr>
                <p:cNvPr id="329" name="Ink 328">
                  <a:extLst>
                    <a:ext uri="{FF2B5EF4-FFF2-40B4-BE49-F238E27FC236}">
                      <a16:creationId xmlns:a16="http://schemas.microsoft.com/office/drawing/2014/main" id="{F14E6B89-EB75-C5F4-53BC-F0D0F9F2D227}"/>
                    </a:ext>
                  </a:extLst>
                </p:cNvPr>
                <p:cNvPicPr/>
                <p:nvPr/>
              </p:nvPicPr>
              <p:blipFill>
                <a:blip r:embed="rId380"/>
                <a:stretch>
                  <a:fillRect/>
                </a:stretch>
              </p:blipFill>
              <p:spPr>
                <a:xfrm>
                  <a:off x="9382320" y="3559560"/>
                  <a:ext cx="57600" cy="85680"/>
                </a:xfrm>
                <a:prstGeom prst="rect">
                  <a:avLst/>
                </a:prstGeom>
              </p:spPr>
            </p:pic>
          </mc:Fallback>
        </mc:AlternateContent>
        <mc:AlternateContent xmlns:mc="http://schemas.openxmlformats.org/markup-compatibility/2006" xmlns:p14="http://schemas.microsoft.com/office/powerpoint/2010/main">
          <mc:Choice Requires="p14">
            <p:contentPart p14:bwMode="auto" r:id="rId381">
              <p14:nvContentPartPr>
                <p14:cNvPr id="330" name="Ink 329">
                  <a:extLst>
                    <a:ext uri="{FF2B5EF4-FFF2-40B4-BE49-F238E27FC236}">
                      <a16:creationId xmlns:a16="http://schemas.microsoft.com/office/drawing/2014/main" id="{0B972CA7-0C4A-1354-7E5F-CDFEE5DB912A}"/>
                    </a:ext>
                  </a:extLst>
                </p14:cNvPr>
                <p14:cNvContentPartPr/>
                <p14:nvPr/>
              </p14:nvContentPartPr>
              <p14:xfrm>
                <a:off x="9518760" y="3485040"/>
                <a:ext cx="20520" cy="73440"/>
              </p14:xfrm>
            </p:contentPart>
          </mc:Choice>
          <mc:Fallback xmlns="">
            <p:pic>
              <p:nvPicPr>
                <p:cNvPr id="330" name="Ink 329">
                  <a:extLst>
                    <a:ext uri="{FF2B5EF4-FFF2-40B4-BE49-F238E27FC236}">
                      <a16:creationId xmlns:a16="http://schemas.microsoft.com/office/drawing/2014/main" id="{0B972CA7-0C4A-1354-7E5F-CDFEE5DB912A}"/>
                    </a:ext>
                  </a:extLst>
                </p:cNvPr>
                <p:cNvPicPr/>
                <p:nvPr/>
              </p:nvPicPr>
              <p:blipFill>
                <a:blip r:embed="rId382"/>
                <a:stretch>
                  <a:fillRect/>
                </a:stretch>
              </p:blipFill>
              <p:spPr>
                <a:xfrm>
                  <a:off x="9510120" y="3476400"/>
                  <a:ext cx="38160" cy="91080"/>
                </a:xfrm>
                <a:prstGeom prst="rect">
                  <a:avLst/>
                </a:prstGeom>
              </p:spPr>
            </p:pic>
          </mc:Fallback>
        </mc:AlternateContent>
        <mc:AlternateContent xmlns:mc="http://schemas.openxmlformats.org/markup-compatibility/2006" xmlns:p14="http://schemas.microsoft.com/office/powerpoint/2010/main">
          <mc:Choice Requires="p14">
            <p:contentPart p14:bwMode="auto" r:id="rId383">
              <p14:nvContentPartPr>
                <p14:cNvPr id="331" name="Ink 330">
                  <a:extLst>
                    <a:ext uri="{FF2B5EF4-FFF2-40B4-BE49-F238E27FC236}">
                      <a16:creationId xmlns:a16="http://schemas.microsoft.com/office/drawing/2014/main" id="{83BFA877-2EE8-5E86-2AFC-BE79AAEBF92C}"/>
                    </a:ext>
                  </a:extLst>
                </p14:cNvPr>
                <p14:cNvContentPartPr/>
                <p14:nvPr/>
              </p14:nvContentPartPr>
              <p14:xfrm>
                <a:off x="9595800" y="3388200"/>
                <a:ext cx="125280" cy="151200"/>
              </p14:xfrm>
            </p:contentPart>
          </mc:Choice>
          <mc:Fallback xmlns="">
            <p:pic>
              <p:nvPicPr>
                <p:cNvPr id="331" name="Ink 330">
                  <a:extLst>
                    <a:ext uri="{FF2B5EF4-FFF2-40B4-BE49-F238E27FC236}">
                      <a16:creationId xmlns:a16="http://schemas.microsoft.com/office/drawing/2014/main" id="{83BFA877-2EE8-5E86-2AFC-BE79AAEBF92C}"/>
                    </a:ext>
                  </a:extLst>
                </p:cNvPr>
                <p:cNvPicPr/>
                <p:nvPr/>
              </p:nvPicPr>
              <p:blipFill>
                <a:blip r:embed="rId384"/>
                <a:stretch>
                  <a:fillRect/>
                </a:stretch>
              </p:blipFill>
              <p:spPr>
                <a:xfrm>
                  <a:off x="9587160" y="3379200"/>
                  <a:ext cx="142920" cy="168840"/>
                </a:xfrm>
                <a:prstGeom prst="rect">
                  <a:avLst/>
                </a:prstGeom>
              </p:spPr>
            </p:pic>
          </mc:Fallback>
        </mc:AlternateContent>
        <mc:AlternateContent xmlns:mc="http://schemas.openxmlformats.org/markup-compatibility/2006" xmlns:p14="http://schemas.microsoft.com/office/powerpoint/2010/main">
          <mc:Choice Requires="p14">
            <p:contentPart p14:bwMode="auto" r:id="rId385">
              <p14:nvContentPartPr>
                <p14:cNvPr id="332" name="Ink 331">
                  <a:extLst>
                    <a:ext uri="{FF2B5EF4-FFF2-40B4-BE49-F238E27FC236}">
                      <a16:creationId xmlns:a16="http://schemas.microsoft.com/office/drawing/2014/main" id="{4EA3E056-A0F0-BE6B-B1F2-42791531DFE1}"/>
                    </a:ext>
                  </a:extLst>
                </p14:cNvPr>
                <p14:cNvContentPartPr/>
                <p14:nvPr/>
              </p14:nvContentPartPr>
              <p14:xfrm>
                <a:off x="9628920" y="3534360"/>
                <a:ext cx="96840" cy="93960"/>
              </p14:xfrm>
            </p:contentPart>
          </mc:Choice>
          <mc:Fallback xmlns="">
            <p:pic>
              <p:nvPicPr>
                <p:cNvPr id="332" name="Ink 331">
                  <a:extLst>
                    <a:ext uri="{FF2B5EF4-FFF2-40B4-BE49-F238E27FC236}">
                      <a16:creationId xmlns:a16="http://schemas.microsoft.com/office/drawing/2014/main" id="{4EA3E056-A0F0-BE6B-B1F2-42791531DFE1}"/>
                    </a:ext>
                  </a:extLst>
                </p:cNvPr>
                <p:cNvPicPr/>
                <p:nvPr/>
              </p:nvPicPr>
              <p:blipFill>
                <a:blip r:embed="rId386"/>
                <a:stretch>
                  <a:fillRect/>
                </a:stretch>
              </p:blipFill>
              <p:spPr>
                <a:xfrm>
                  <a:off x="9620280" y="3525360"/>
                  <a:ext cx="114480" cy="111600"/>
                </a:xfrm>
                <a:prstGeom prst="rect">
                  <a:avLst/>
                </a:prstGeom>
              </p:spPr>
            </p:pic>
          </mc:Fallback>
        </mc:AlternateContent>
      </p:grpSp>
      <p:grpSp>
        <p:nvGrpSpPr>
          <p:cNvPr id="338" name="Group 337">
            <a:extLst>
              <a:ext uri="{FF2B5EF4-FFF2-40B4-BE49-F238E27FC236}">
                <a16:creationId xmlns:a16="http://schemas.microsoft.com/office/drawing/2014/main" id="{2222C97F-5B5D-5FFC-EB4B-AAB3C9D5B599}"/>
              </a:ext>
            </a:extLst>
          </p:cNvPr>
          <p:cNvGrpSpPr/>
          <p:nvPr/>
        </p:nvGrpSpPr>
        <p:grpSpPr>
          <a:xfrm>
            <a:off x="9869040" y="3492600"/>
            <a:ext cx="83160" cy="48960"/>
            <a:chOff x="9869040" y="3492600"/>
            <a:chExt cx="83160" cy="48960"/>
          </a:xfrm>
        </p:grpSpPr>
        <mc:AlternateContent xmlns:mc="http://schemas.openxmlformats.org/markup-compatibility/2006" xmlns:p14="http://schemas.microsoft.com/office/powerpoint/2010/main">
          <mc:Choice Requires="p14">
            <p:contentPart p14:bwMode="auto" r:id="rId387">
              <p14:nvContentPartPr>
                <p14:cNvPr id="335" name="Ink 334">
                  <a:extLst>
                    <a:ext uri="{FF2B5EF4-FFF2-40B4-BE49-F238E27FC236}">
                      <a16:creationId xmlns:a16="http://schemas.microsoft.com/office/drawing/2014/main" id="{DABA3ED7-C27F-709A-4D5A-C82CB35307C8}"/>
                    </a:ext>
                  </a:extLst>
                </p14:cNvPr>
                <p14:cNvContentPartPr/>
                <p14:nvPr/>
              </p14:nvContentPartPr>
              <p14:xfrm>
                <a:off x="9884520" y="3492600"/>
                <a:ext cx="67680" cy="9360"/>
              </p14:xfrm>
            </p:contentPart>
          </mc:Choice>
          <mc:Fallback xmlns="">
            <p:pic>
              <p:nvPicPr>
                <p:cNvPr id="335" name="Ink 334">
                  <a:extLst>
                    <a:ext uri="{FF2B5EF4-FFF2-40B4-BE49-F238E27FC236}">
                      <a16:creationId xmlns:a16="http://schemas.microsoft.com/office/drawing/2014/main" id="{DABA3ED7-C27F-709A-4D5A-C82CB35307C8}"/>
                    </a:ext>
                  </a:extLst>
                </p:cNvPr>
                <p:cNvPicPr/>
                <p:nvPr/>
              </p:nvPicPr>
              <p:blipFill>
                <a:blip r:embed="rId388"/>
                <a:stretch>
                  <a:fillRect/>
                </a:stretch>
              </p:blipFill>
              <p:spPr>
                <a:xfrm>
                  <a:off x="9875880" y="3483960"/>
                  <a:ext cx="85320" cy="27000"/>
                </a:xfrm>
                <a:prstGeom prst="rect">
                  <a:avLst/>
                </a:prstGeom>
              </p:spPr>
            </p:pic>
          </mc:Fallback>
        </mc:AlternateContent>
        <mc:AlternateContent xmlns:mc="http://schemas.openxmlformats.org/markup-compatibility/2006" xmlns:p14="http://schemas.microsoft.com/office/powerpoint/2010/main">
          <mc:Choice Requires="p14">
            <p:contentPart p14:bwMode="auto" r:id="rId389">
              <p14:nvContentPartPr>
                <p14:cNvPr id="336" name="Ink 335">
                  <a:extLst>
                    <a:ext uri="{FF2B5EF4-FFF2-40B4-BE49-F238E27FC236}">
                      <a16:creationId xmlns:a16="http://schemas.microsoft.com/office/drawing/2014/main" id="{7B112FAE-902C-1F80-F3E8-C25DCE29A911}"/>
                    </a:ext>
                  </a:extLst>
                </p14:cNvPr>
                <p14:cNvContentPartPr/>
                <p14:nvPr/>
              </p14:nvContentPartPr>
              <p14:xfrm>
                <a:off x="9869040" y="3541200"/>
                <a:ext cx="72000" cy="360"/>
              </p14:xfrm>
            </p:contentPart>
          </mc:Choice>
          <mc:Fallback xmlns="">
            <p:pic>
              <p:nvPicPr>
                <p:cNvPr id="336" name="Ink 335">
                  <a:extLst>
                    <a:ext uri="{FF2B5EF4-FFF2-40B4-BE49-F238E27FC236}">
                      <a16:creationId xmlns:a16="http://schemas.microsoft.com/office/drawing/2014/main" id="{7B112FAE-902C-1F80-F3E8-C25DCE29A911}"/>
                    </a:ext>
                  </a:extLst>
                </p:cNvPr>
                <p:cNvPicPr/>
                <p:nvPr/>
              </p:nvPicPr>
              <p:blipFill>
                <a:blip r:embed="rId390"/>
                <a:stretch>
                  <a:fillRect/>
                </a:stretch>
              </p:blipFill>
              <p:spPr>
                <a:xfrm>
                  <a:off x="9860400" y="3532560"/>
                  <a:ext cx="89640" cy="18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91">
            <p14:nvContentPartPr>
              <p14:cNvPr id="337" name="Ink 336">
                <a:extLst>
                  <a:ext uri="{FF2B5EF4-FFF2-40B4-BE49-F238E27FC236}">
                    <a16:creationId xmlns:a16="http://schemas.microsoft.com/office/drawing/2014/main" id="{3B864236-0535-80C3-FCD0-DB683A793B22}"/>
                  </a:ext>
                </a:extLst>
              </p14:cNvPr>
              <p14:cNvContentPartPr/>
              <p14:nvPr/>
            </p14:nvContentPartPr>
            <p14:xfrm>
              <a:off x="10116000" y="3473520"/>
              <a:ext cx="92160" cy="87120"/>
            </p14:xfrm>
          </p:contentPart>
        </mc:Choice>
        <mc:Fallback xmlns="">
          <p:pic>
            <p:nvPicPr>
              <p:cNvPr id="337" name="Ink 336">
                <a:extLst>
                  <a:ext uri="{FF2B5EF4-FFF2-40B4-BE49-F238E27FC236}">
                    <a16:creationId xmlns:a16="http://schemas.microsoft.com/office/drawing/2014/main" id="{3B864236-0535-80C3-FCD0-DB683A793B22}"/>
                  </a:ext>
                </a:extLst>
              </p:cNvPr>
              <p:cNvPicPr/>
              <p:nvPr/>
            </p:nvPicPr>
            <p:blipFill>
              <a:blip r:embed="rId392"/>
              <a:stretch>
                <a:fillRect/>
              </a:stretch>
            </p:blipFill>
            <p:spPr>
              <a:xfrm>
                <a:off x="10107000" y="3464880"/>
                <a:ext cx="109800" cy="104760"/>
              </a:xfrm>
              <a:prstGeom prst="rect">
                <a:avLst/>
              </a:prstGeom>
            </p:spPr>
          </p:pic>
        </mc:Fallback>
      </mc:AlternateContent>
      <p:grpSp>
        <p:nvGrpSpPr>
          <p:cNvPr id="346" name="Group 345">
            <a:extLst>
              <a:ext uri="{FF2B5EF4-FFF2-40B4-BE49-F238E27FC236}">
                <a16:creationId xmlns:a16="http://schemas.microsoft.com/office/drawing/2014/main" id="{D9474201-64EB-8491-4937-F941DDD1A311}"/>
              </a:ext>
            </a:extLst>
          </p:cNvPr>
          <p:cNvGrpSpPr/>
          <p:nvPr/>
        </p:nvGrpSpPr>
        <p:grpSpPr>
          <a:xfrm>
            <a:off x="1488600" y="4081560"/>
            <a:ext cx="202320" cy="273600"/>
            <a:chOff x="1488600" y="4081560"/>
            <a:chExt cx="202320" cy="273600"/>
          </a:xfrm>
        </p:grpSpPr>
        <mc:AlternateContent xmlns:mc="http://schemas.openxmlformats.org/markup-compatibility/2006" xmlns:p14="http://schemas.microsoft.com/office/powerpoint/2010/main">
          <mc:Choice Requires="p14">
            <p:contentPart p14:bwMode="auto" r:id="rId393">
              <p14:nvContentPartPr>
                <p14:cNvPr id="339" name="Ink 338">
                  <a:extLst>
                    <a:ext uri="{FF2B5EF4-FFF2-40B4-BE49-F238E27FC236}">
                      <a16:creationId xmlns:a16="http://schemas.microsoft.com/office/drawing/2014/main" id="{CB790726-3422-4085-6370-6CB34BD4C111}"/>
                    </a:ext>
                  </a:extLst>
                </p14:cNvPr>
                <p14:cNvContentPartPr/>
                <p14:nvPr/>
              </p14:nvContentPartPr>
              <p14:xfrm>
                <a:off x="1488600" y="4081560"/>
                <a:ext cx="202320" cy="139320"/>
              </p14:xfrm>
            </p:contentPart>
          </mc:Choice>
          <mc:Fallback xmlns="">
            <p:pic>
              <p:nvPicPr>
                <p:cNvPr id="339" name="Ink 338">
                  <a:extLst>
                    <a:ext uri="{FF2B5EF4-FFF2-40B4-BE49-F238E27FC236}">
                      <a16:creationId xmlns:a16="http://schemas.microsoft.com/office/drawing/2014/main" id="{CB790726-3422-4085-6370-6CB34BD4C111}"/>
                    </a:ext>
                  </a:extLst>
                </p:cNvPr>
                <p:cNvPicPr/>
                <p:nvPr/>
              </p:nvPicPr>
              <p:blipFill>
                <a:blip r:embed="rId394"/>
                <a:stretch>
                  <a:fillRect/>
                </a:stretch>
              </p:blipFill>
              <p:spPr>
                <a:xfrm>
                  <a:off x="1479960" y="4072560"/>
                  <a:ext cx="219960" cy="156960"/>
                </a:xfrm>
                <a:prstGeom prst="rect">
                  <a:avLst/>
                </a:prstGeom>
              </p:spPr>
            </p:pic>
          </mc:Fallback>
        </mc:AlternateContent>
        <mc:AlternateContent xmlns:mc="http://schemas.openxmlformats.org/markup-compatibility/2006" xmlns:p14="http://schemas.microsoft.com/office/powerpoint/2010/main">
          <mc:Choice Requires="p14">
            <p:contentPart p14:bwMode="auto" r:id="rId395">
              <p14:nvContentPartPr>
                <p14:cNvPr id="340" name="Ink 339">
                  <a:extLst>
                    <a:ext uri="{FF2B5EF4-FFF2-40B4-BE49-F238E27FC236}">
                      <a16:creationId xmlns:a16="http://schemas.microsoft.com/office/drawing/2014/main" id="{27439344-BE50-A2D5-EC6C-603FD0544D3D}"/>
                    </a:ext>
                  </a:extLst>
                </p14:cNvPr>
                <p14:cNvContentPartPr/>
                <p14:nvPr/>
              </p14:nvContentPartPr>
              <p14:xfrm>
                <a:off x="1609560" y="4244640"/>
                <a:ext cx="69120" cy="110520"/>
              </p14:xfrm>
            </p:contentPart>
          </mc:Choice>
          <mc:Fallback xmlns="">
            <p:pic>
              <p:nvPicPr>
                <p:cNvPr id="340" name="Ink 339">
                  <a:extLst>
                    <a:ext uri="{FF2B5EF4-FFF2-40B4-BE49-F238E27FC236}">
                      <a16:creationId xmlns:a16="http://schemas.microsoft.com/office/drawing/2014/main" id="{27439344-BE50-A2D5-EC6C-603FD0544D3D}"/>
                    </a:ext>
                  </a:extLst>
                </p:cNvPr>
                <p:cNvPicPr/>
                <p:nvPr/>
              </p:nvPicPr>
              <p:blipFill>
                <a:blip r:embed="rId396"/>
                <a:stretch>
                  <a:fillRect/>
                </a:stretch>
              </p:blipFill>
              <p:spPr>
                <a:xfrm>
                  <a:off x="1600560" y="4236000"/>
                  <a:ext cx="86760" cy="128160"/>
                </a:xfrm>
                <a:prstGeom prst="rect">
                  <a:avLst/>
                </a:prstGeom>
              </p:spPr>
            </p:pic>
          </mc:Fallback>
        </mc:AlternateContent>
        <mc:AlternateContent xmlns:mc="http://schemas.openxmlformats.org/markup-compatibility/2006" xmlns:p14="http://schemas.microsoft.com/office/powerpoint/2010/main">
          <mc:Choice Requires="p14">
            <p:contentPart p14:bwMode="auto" r:id="rId397">
              <p14:nvContentPartPr>
                <p14:cNvPr id="342" name="Ink 341">
                  <a:extLst>
                    <a:ext uri="{FF2B5EF4-FFF2-40B4-BE49-F238E27FC236}">
                      <a16:creationId xmlns:a16="http://schemas.microsoft.com/office/drawing/2014/main" id="{7B57ECAC-BE16-A7B1-7FB2-7B64150294B8}"/>
                    </a:ext>
                  </a:extLst>
                </p14:cNvPr>
                <p14:cNvContentPartPr/>
                <p14:nvPr/>
              </p14:nvContentPartPr>
              <p14:xfrm>
                <a:off x="1642680" y="4174440"/>
                <a:ext cx="5040" cy="11880"/>
              </p14:xfrm>
            </p:contentPart>
          </mc:Choice>
          <mc:Fallback xmlns="">
            <p:pic>
              <p:nvPicPr>
                <p:cNvPr id="342" name="Ink 341">
                  <a:extLst>
                    <a:ext uri="{FF2B5EF4-FFF2-40B4-BE49-F238E27FC236}">
                      <a16:creationId xmlns:a16="http://schemas.microsoft.com/office/drawing/2014/main" id="{7B57ECAC-BE16-A7B1-7FB2-7B64150294B8}"/>
                    </a:ext>
                  </a:extLst>
                </p:cNvPr>
                <p:cNvPicPr/>
                <p:nvPr/>
              </p:nvPicPr>
              <p:blipFill>
                <a:blip r:embed="rId398"/>
                <a:stretch>
                  <a:fillRect/>
                </a:stretch>
              </p:blipFill>
              <p:spPr>
                <a:xfrm>
                  <a:off x="1634040" y="4165800"/>
                  <a:ext cx="22680" cy="29520"/>
                </a:xfrm>
                <a:prstGeom prst="rect">
                  <a:avLst/>
                </a:prstGeom>
              </p:spPr>
            </p:pic>
          </mc:Fallback>
        </mc:AlternateContent>
      </p:grpSp>
      <p:grpSp>
        <p:nvGrpSpPr>
          <p:cNvPr id="345" name="Group 344">
            <a:extLst>
              <a:ext uri="{FF2B5EF4-FFF2-40B4-BE49-F238E27FC236}">
                <a16:creationId xmlns:a16="http://schemas.microsoft.com/office/drawing/2014/main" id="{8A3EB70E-017B-8971-2BD6-8901A5E14B41}"/>
              </a:ext>
            </a:extLst>
          </p:cNvPr>
          <p:cNvGrpSpPr/>
          <p:nvPr/>
        </p:nvGrpSpPr>
        <p:grpSpPr>
          <a:xfrm>
            <a:off x="2000880" y="4099560"/>
            <a:ext cx="82800" cy="57240"/>
            <a:chOff x="2000880" y="4099560"/>
            <a:chExt cx="82800" cy="57240"/>
          </a:xfrm>
        </p:grpSpPr>
        <mc:AlternateContent xmlns:mc="http://schemas.openxmlformats.org/markup-compatibility/2006" xmlns:p14="http://schemas.microsoft.com/office/powerpoint/2010/main">
          <mc:Choice Requires="p14">
            <p:contentPart p14:bwMode="auto" r:id="rId399">
              <p14:nvContentPartPr>
                <p14:cNvPr id="343" name="Ink 342">
                  <a:extLst>
                    <a:ext uri="{FF2B5EF4-FFF2-40B4-BE49-F238E27FC236}">
                      <a16:creationId xmlns:a16="http://schemas.microsoft.com/office/drawing/2014/main" id="{33756256-99E4-40C8-ED4F-290945B2D32A}"/>
                    </a:ext>
                  </a:extLst>
                </p14:cNvPr>
                <p14:cNvContentPartPr/>
                <p14:nvPr/>
              </p14:nvContentPartPr>
              <p14:xfrm>
                <a:off x="2016720" y="4099560"/>
                <a:ext cx="66960" cy="9720"/>
              </p14:xfrm>
            </p:contentPart>
          </mc:Choice>
          <mc:Fallback xmlns="">
            <p:pic>
              <p:nvPicPr>
                <p:cNvPr id="343" name="Ink 342">
                  <a:extLst>
                    <a:ext uri="{FF2B5EF4-FFF2-40B4-BE49-F238E27FC236}">
                      <a16:creationId xmlns:a16="http://schemas.microsoft.com/office/drawing/2014/main" id="{33756256-99E4-40C8-ED4F-290945B2D32A}"/>
                    </a:ext>
                  </a:extLst>
                </p:cNvPr>
                <p:cNvPicPr/>
                <p:nvPr/>
              </p:nvPicPr>
              <p:blipFill>
                <a:blip r:embed="rId400"/>
                <a:stretch>
                  <a:fillRect/>
                </a:stretch>
              </p:blipFill>
              <p:spPr>
                <a:xfrm>
                  <a:off x="2007720" y="4090560"/>
                  <a:ext cx="8460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401">
              <p14:nvContentPartPr>
                <p14:cNvPr id="344" name="Ink 343">
                  <a:extLst>
                    <a:ext uri="{FF2B5EF4-FFF2-40B4-BE49-F238E27FC236}">
                      <a16:creationId xmlns:a16="http://schemas.microsoft.com/office/drawing/2014/main" id="{7008310D-E163-565B-28A4-D0D171DC6764}"/>
                    </a:ext>
                  </a:extLst>
                </p14:cNvPr>
                <p14:cNvContentPartPr/>
                <p14:nvPr/>
              </p14:nvContentPartPr>
              <p14:xfrm>
                <a:off x="2000880" y="4156440"/>
                <a:ext cx="67680" cy="360"/>
              </p14:xfrm>
            </p:contentPart>
          </mc:Choice>
          <mc:Fallback xmlns="">
            <p:pic>
              <p:nvPicPr>
                <p:cNvPr id="344" name="Ink 343">
                  <a:extLst>
                    <a:ext uri="{FF2B5EF4-FFF2-40B4-BE49-F238E27FC236}">
                      <a16:creationId xmlns:a16="http://schemas.microsoft.com/office/drawing/2014/main" id="{7008310D-E163-565B-28A4-D0D171DC6764}"/>
                    </a:ext>
                  </a:extLst>
                </p:cNvPr>
                <p:cNvPicPr/>
                <p:nvPr/>
              </p:nvPicPr>
              <p:blipFill>
                <a:blip r:embed="rId402"/>
                <a:stretch>
                  <a:fillRect/>
                </a:stretch>
              </p:blipFill>
              <p:spPr>
                <a:xfrm>
                  <a:off x="1991880" y="4147440"/>
                  <a:ext cx="85320" cy="18000"/>
                </a:xfrm>
                <a:prstGeom prst="rect">
                  <a:avLst/>
                </a:prstGeom>
              </p:spPr>
            </p:pic>
          </mc:Fallback>
        </mc:AlternateContent>
      </p:grpSp>
      <p:grpSp>
        <p:nvGrpSpPr>
          <p:cNvPr id="349" name="Group 348">
            <a:extLst>
              <a:ext uri="{FF2B5EF4-FFF2-40B4-BE49-F238E27FC236}">
                <a16:creationId xmlns:a16="http://schemas.microsoft.com/office/drawing/2014/main" id="{209BE0DD-B200-ED15-2866-8AFEC9294048}"/>
              </a:ext>
            </a:extLst>
          </p:cNvPr>
          <p:cNvGrpSpPr/>
          <p:nvPr/>
        </p:nvGrpSpPr>
        <p:grpSpPr>
          <a:xfrm>
            <a:off x="2331000" y="3920280"/>
            <a:ext cx="719640" cy="210600"/>
            <a:chOff x="2331000" y="3920280"/>
            <a:chExt cx="719640" cy="210600"/>
          </a:xfrm>
        </p:grpSpPr>
        <mc:AlternateContent xmlns:mc="http://schemas.openxmlformats.org/markup-compatibility/2006" xmlns:p14="http://schemas.microsoft.com/office/powerpoint/2010/main">
          <mc:Choice Requires="p14">
            <p:contentPart p14:bwMode="auto" r:id="rId403">
              <p14:nvContentPartPr>
                <p14:cNvPr id="347" name="Ink 346">
                  <a:extLst>
                    <a:ext uri="{FF2B5EF4-FFF2-40B4-BE49-F238E27FC236}">
                      <a16:creationId xmlns:a16="http://schemas.microsoft.com/office/drawing/2014/main" id="{DE3481D3-4C8F-C82C-C137-552F439D5AC7}"/>
                    </a:ext>
                  </a:extLst>
                </p14:cNvPr>
                <p14:cNvContentPartPr/>
                <p14:nvPr/>
              </p14:nvContentPartPr>
              <p14:xfrm>
                <a:off x="2647080" y="3920280"/>
                <a:ext cx="11160" cy="127440"/>
              </p14:xfrm>
            </p:contentPart>
          </mc:Choice>
          <mc:Fallback xmlns="">
            <p:pic>
              <p:nvPicPr>
                <p:cNvPr id="347" name="Ink 346">
                  <a:extLst>
                    <a:ext uri="{FF2B5EF4-FFF2-40B4-BE49-F238E27FC236}">
                      <a16:creationId xmlns:a16="http://schemas.microsoft.com/office/drawing/2014/main" id="{DE3481D3-4C8F-C82C-C137-552F439D5AC7}"/>
                    </a:ext>
                  </a:extLst>
                </p:cNvPr>
                <p:cNvPicPr/>
                <p:nvPr/>
              </p:nvPicPr>
              <p:blipFill>
                <a:blip r:embed="rId404"/>
                <a:stretch>
                  <a:fillRect/>
                </a:stretch>
              </p:blipFill>
              <p:spPr>
                <a:xfrm>
                  <a:off x="2638080" y="3911280"/>
                  <a:ext cx="28800" cy="145080"/>
                </a:xfrm>
                <a:prstGeom prst="rect">
                  <a:avLst/>
                </a:prstGeom>
              </p:spPr>
            </p:pic>
          </mc:Fallback>
        </mc:AlternateContent>
        <mc:AlternateContent xmlns:mc="http://schemas.openxmlformats.org/markup-compatibility/2006" xmlns:p14="http://schemas.microsoft.com/office/powerpoint/2010/main">
          <mc:Choice Requires="p14">
            <p:contentPart p14:bwMode="auto" r:id="rId405">
              <p14:nvContentPartPr>
                <p14:cNvPr id="348" name="Ink 347">
                  <a:extLst>
                    <a:ext uri="{FF2B5EF4-FFF2-40B4-BE49-F238E27FC236}">
                      <a16:creationId xmlns:a16="http://schemas.microsoft.com/office/drawing/2014/main" id="{D090D72E-D31E-ECD2-8CA4-49FAB99B26D2}"/>
                    </a:ext>
                  </a:extLst>
                </p14:cNvPr>
                <p14:cNvContentPartPr/>
                <p14:nvPr/>
              </p14:nvContentPartPr>
              <p14:xfrm>
                <a:off x="2331000" y="4115040"/>
                <a:ext cx="719640" cy="15840"/>
              </p14:xfrm>
            </p:contentPart>
          </mc:Choice>
          <mc:Fallback xmlns="">
            <p:pic>
              <p:nvPicPr>
                <p:cNvPr id="348" name="Ink 347">
                  <a:extLst>
                    <a:ext uri="{FF2B5EF4-FFF2-40B4-BE49-F238E27FC236}">
                      <a16:creationId xmlns:a16="http://schemas.microsoft.com/office/drawing/2014/main" id="{D090D72E-D31E-ECD2-8CA4-49FAB99B26D2}"/>
                    </a:ext>
                  </a:extLst>
                </p:cNvPr>
                <p:cNvPicPr/>
                <p:nvPr/>
              </p:nvPicPr>
              <p:blipFill>
                <a:blip r:embed="rId406"/>
                <a:stretch>
                  <a:fillRect/>
                </a:stretch>
              </p:blipFill>
              <p:spPr>
                <a:xfrm>
                  <a:off x="2322360" y="4106040"/>
                  <a:ext cx="737280" cy="33480"/>
                </a:xfrm>
                <a:prstGeom prst="rect">
                  <a:avLst/>
                </a:prstGeom>
              </p:spPr>
            </p:pic>
          </mc:Fallback>
        </mc:AlternateContent>
      </p:grpSp>
      <p:grpSp>
        <p:nvGrpSpPr>
          <p:cNvPr id="365" name="Group 364">
            <a:extLst>
              <a:ext uri="{FF2B5EF4-FFF2-40B4-BE49-F238E27FC236}">
                <a16:creationId xmlns:a16="http://schemas.microsoft.com/office/drawing/2014/main" id="{50AAADFB-A9C0-F703-899E-4EBB9F795B22}"/>
              </a:ext>
            </a:extLst>
          </p:cNvPr>
          <p:cNvGrpSpPr/>
          <p:nvPr/>
        </p:nvGrpSpPr>
        <p:grpSpPr>
          <a:xfrm>
            <a:off x="2324160" y="4227360"/>
            <a:ext cx="680040" cy="306360"/>
            <a:chOff x="2324160" y="4227360"/>
            <a:chExt cx="680040" cy="306360"/>
          </a:xfrm>
        </p:grpSpPr>
        <mc:AlternateContent xmlns:mc="http://schemas.openxmlformats.org/markup-compatibility/2006" xmlns:p14="http://schemas.microsoft.com/office/powerpoint/2010/main">
          <mc:Choice Requires="p14">
            <p:contentPart p14:bwMode="auto" r:id="rId407">
              <p14:nvContentPartPr>
                <p14:cNvPr id="350" name="Ink 349">
                  <a:extLst>
                    <a:ext uri="{FF2B5EF4-FFF2-40B4-BE49-F238E27FC236}">
                      <a16:creationId xmlns:a16="http://schemas.microsoft.com/office/drawing/2014/main" id="{D585868D-E15D-028E-BDBC-1B2CCF45DA64}"/>
                    </a:ext>
                  </a:extLst>
                </p14:cNvPr>
                <p14:cNvContentPartPr/>
                <p14:nvPr/>
              </p14:nvContentPartPr>
              <p14:xfrm>
                <a:off x="2324160" y="4227360"/>
                <a:ext cx="616320" cy="244800"/>
              </p14:xfrm>
            </p:contentPart>
          </mc:Choice>
          <mc:Fallback xmlns="">
            <p:pic>
              <p:nvPicPr>
                <p:cNvPr id="350" name="Ink 349">
                  <a:extLst>
                    <a:ext uri="{FF2B5EF4-FFF2-40B4-BE49-F238E27FC236}">
                      <a16:creationId xmlns:a16="http://schemas.microsoft.com/office/drawing/2014/main" id="{D585868D-E15D-028E-BDBC-1B2CCF45DA64}"/>
                    </a:ext>
                  </a:extLst>
                </p:cNvPr>
                <p:cNvPicPr/>
                <p:nvPr/>
              </p:nvPicPr>
              <p:blipFill>
                <a:blip r:embed="rId408"/>
                <a:stretch>
                  <a:fillRect/>
                </a:stretch>
              </p:blipFill>
              <p:spPr>
                <a:xfrm>
                  <a:off x="2315160" y="4218720"/>
                  <a:ext cx="633960" cy="262440"/>
                </a:xfrm>
                <a:prstGeom prst="rect">
                  <a:avLst/>
                </a:prstGeom>
              </p:spPr>
            </p:pic>
          </mc:Fallback>
        </mc:AlternateContent>
        <mc:AlternateContent xmlns:mc="http://schemas.openxmlformats.org/markup-compatibility/2006" xmlns:p14="http://schemas.microsoft.com/office/powerpoint/2010/main">
          <mc:Choice Requires="p14">
            <p:contentPart p14:bwMode="auto" r:id="rId409">
              <p14:nvContentPartPr>
                <p14:cNvPr id="351" name="Ink 350">
                  <a:extLst>
                    <a:ext uri="{FF2B5EF4-FFF2-40B4-BE49-F238E27FC236}">
                      <a16:creationId xmlns:a16="http://schemas.microsoft.com/office/drawing/2014/main" id="{25CB3CCA-0B2D-FA17-8BB7-A374F9925ACA}"/>
                    </a:ext>
                  </a:extLst>
                </p14:cNvPr>
                <p14:cNvContentPartPr/>
                <p14:nvPr/>
              </p14:nvContentPartPr>
              <p14:xfrm>
                <a:off x="2485080" y="4351920"/>
                <a:ext cx="96120" cy="102600"/>
              </p14:xfrm>
            </p:contentPart>
          </mc:Choice>
          <mc:Fallback xmlns="">
            <p:pic>
              <p:nvPicPr>
                <p:cNvPr id="351" name="Ink 350">
                  <a:extLst>
                    <a:ext uri="{FF2B5EF4-FFF2-40B4-BE49-F238E27FC236}">
                      <a16:creationId xmlns:a16="http://schemas.microsoft.com/office/drawing/2014/main" id="{25CB3CCA-0B2D-FA17-8BB7-A374F9925ACA}"/>
                    </a:ext>
                  </a:extLst>
                </p:cNvPr>
                <p:cNvPicPr/>
                <p:nvPr/>
              </p:nvPicPr>
              <p:blipFill>
                <a:blip r:embed="rId410"/>
                <a:stretch>
                  <a:fillRect/>
                </a:stretch>
              </p:blipFill>
              <p:spPr>
                <a:xfrm>
                  <a:off x="2476080" y="4342920"/>
                  <a:ext cx="113760" cy="120240"/>
                </a:xfrm>
                <a:prstGeom prst="rect">
                  <a:avLst/>
                </a:prstGeom>
              </p:spPr>
            </p:pic>
          </mc:Fallback>
        </mc:AlternateContent>
        <mc:AlternateContent xmlns:mc="http://schemas.openxmlformats.org/markup-compatibility/2006" xmlns:p14="http://schemas.microsoft.com/office/powerpoint/2010/main">
          <mc:Choice Requires="p14">
            <p:contentPart p14:bwMode="auto" r:id="rId411">
              <p14:nvContentPartPr>
                <p14:cNvPr id="353" name="Ink 352">
                  <a:extLst>
                    <a:ext uri="{FF2B5EF4-FFF2-40B4-BE49-F238E27FC236}">
                      <a16:creationId xmlns:a16="http://schemas.microsoft.com/office/drawing/2014/main" id="{75CE112F-C7C2-620A-1216-63FAE52F6C04}"/>
                    </a:ext>
                  </a:extLst>
                </p14:cNvPr>
                <p14:cNvContentPartPr/>
                <p14:nvPr/>
              </p14:nvContentPartPr>
              <p14:xfrm>
                <a:off x="2628720" y="4474320"/>
                <a:ext cx="28440" cy="59400"/>
              </p14:xfrm>
            </p:contentPart>
          </mc:Choice>
          <mc:Fallback xmlns="">
            <p:pic>
              <p:nvPicPr>
                <p:cNvPr id="353" name="Ink 352">
                  <a:extLst>
                    <a:ext uri="{FF2B5EF4-FFF2-40B4-BE49-F238E27FC236}">
                      <a16:creationId xmlns:a16="http://schemas.microsoft.com/office/drawing/2014/main" id="{75CE112F-C7C2-620A-1216-63FAE52F6C04}"/>
                    </a:ext>
                  </a:extLst>
                </p:cNvPr>
                <p:cNvPicPr/>
                <p:nvPr/>
              </p:nvPicPr>
              <p:blipFill>
                <a:blip r:embed="rId412"/>
                <a:stretch>
                  <a:fillRect/>
                </a:stretch>
              </p:blipFill>
              <p:spPr>
                <a:xfrm>
                  <a:off x="2619720" y="4465320"/>
                  <a:ext cx="46080" cy="77040"/>
                </a:xfrm>
                <a:prstGeom prst="rect">
                  <a:avLst/>
                </a:prstGeom>
              </p:spPr>
            </p:pic>
          </mc:Fallback>
        </mc:AlternateContent>
        <mc:AlternateContent xmlns:mc="http://schemas.openxmlformats.org/markup-compatibility/2006" xmlns:p14="http://schemas.microsoft.com/office/powerpoint/2010/main">
          <mc:Choice Requires="p14">
            <p:contentPart p14:bwMode="auto" r:id="rId413">
              <p14:nvContentPartPr>
                <p14:cNvPr id="354" name="Ink 353">
                  <a:extLst>
                    <a:ext uri="{FF2B5EF4-FFF2-40B4-BE49-F238E27FC236}">
                      <a16:creationId xmlns:a16="http://schemas.microsoft.com/office/drawing/2014/main" id="{FB9A2166-C228-6EC1-92EF-97B1A0645FC0}"/>
                    </a:ext>
                  </a:extLst>
                </p14:cNvPr>
                <p14:cNvContentPartPr/>
                <p14:nvPr/>
              </p14:nvContentPartPr>
              <p14:xfrm>
                <a:off x="2639880" y="4409880"/>
                <a:ext cx="360" cy="9360"/>
              </p14:xfrm>
            </p:contentPart>
          </mc:Choice>
          <mc:Fallback xmlns="">
            <p:pic>
              <p:nvPicPr>
                <p:cNvPr id="354" name="Ink 353">
                  <a:extLst>
                    <a:ext uri="{FF2B5EF4-FFF2-40B4-BE49-F238E27FC236}">
                      <a16:creationId xmlns:a16="http://schemas.microsoft.com/office/drawing/2014/main" id="{FB9A2166-C228-6EC1-92EF-97B1A0645FC0}"/>
                    </a:ext>
                  </a:extLst>
                </p:cNvPr>
                <p:cNvPicPr/>
                <p:nvPr/>
              </p:nvPicPr>
              <p:blipFill>
                <a:blip r:embed="rId414"/>
                <a:stretch>
                  <a:fillRect/>
                </a:stretch>
              </p:blipFill>
              <p:spPr>
                <a:xfrm>
                  <a:off x="2631240" y="4401240"/>
                  <a:ext cx="18000" cy="27000"/>
                </a:xfrm>
                <a:prstGeom prst="rect">
                  <a:avLst/>
                </a:prstGeom>
              </p:spPr>
            </p:pic>
          </mc:Fallback>
        </mc:AlternateContent>
        <mc:AlternateContent xmlns:mc="http://schemas.openxmlformats.org/markup-compatibility/2006" xmlns:p14="http://schemas.microsoft.com/office/powerpoint/2010/main">
          <mc:Choice Requires="p14">
            <p:contentPart p14:bwMode="auto" r:id="rId415">
              <p14:nvContentPartPr>
                <p14:cNvPr id="355" name="Ink 354">
                  <a:extLst>
                    <a:ext uri="{FF2B5EF4-FFF2-40B4-BE49-F238E27FC236}">
                      <a16:creationId xmlns:a16="http://schemas.microsoft.com/office/drawing/2014/main" id="{72A50F4B-3C43-2E11-4CBB-69F9D4C2E516}"/>
                    </a:ext>
                  </a:extLst>
                </p14:cNvPr>
                <p14:cNvContentPartPr/>
                <p14:nvPr/>
              </p14:nvContentPartPr>
              <p14:xfrm>
                <a:off x="2651040" y="4314480"/>
                <a:ext cx="78120" cy="9720"/>
              </p14:xfrm>
            </p:contentPart>
          </mc:Choice>
          <mc:Fallback xmlns="">
            <p:pic>
              <p:nvPicPr>
                <p:cNvPr id="355" name="Ink 354">
                  <a:extLst>
                    <a:ext uri="{FF2B5EF4-FFF2-40B4-BE49-F238E27FC236}">
                      <a16:creationId xmlns:a16="http://schemas.microsoft.com/office/drawing/2014/main" id="{72A50F4B-3C43-2E11-4CBB-69F9D4C2E516}"/>
                    </a:ext>
                  </a:extLst>
                </p:cNvPr>
                <p:cNvPicPr/>
                <p:nvPr/>
              </p:nvPicPr>
              <p:blipFill>
                <a:blip r:embed="rId416"/>
                <a:stretch>
                  <a:fillRect/>
                </a:stretch>
              </p:blipFill>
              <p:spPr>
                <a:xfrm>
                  <a:off x="2642400" y="4305840"/>
                  <a:ext cx="9576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417">
              <p14:nvContentPartPr>
                <p14:cNvPr id="356" name="Ink 355">
                  <a:extLst>
                    <a:ext uri="{FF2B5EF4-FFF2-40B4-BE49-F238E27FC236}">
                      <a16:creationId xmlns:a16="http://schemas.microsoft.com/office/drawing/2014/main" id="{29A66EF5-FFF4-6BD3-54C4-9AFCD49E05FB}"/>
                    </a:ext>
                  </a:extLst>
                </p14:cNvPr>
                <p14:cNvContentPartPr/>
                <p14:nvPr/>
              </p14:nvContentPartPr>
              <p14:xfrm>
                <a:off x="2696040" y="4256880"/>
                <a:ext cx="360" cy="135720"/>
              </p14:xfrm>
            </p:contentPart>
          </mc:Choice>
          <mc:Fallback xmlns="">
            <p:pic>
              <p:nvPicPr>
                <p:cNvPr id="356" name="Ink 355">
                  <a:extLst>
                    <a:ext uri="{FF2B5EF4-FFF2-40B4-BE49-F238E27FC236}">
                      <a16:creationId xmlns:a16="http://schemas.microsoft.com/office/drawing/2014/main" id="{29A66EF5-FFF4-6BD3-54C4-9AFCD49E05FB}"/>
                    </a:ext>
                  </a:extLst>
                </p:cNvPr>
                <p:cNvPicPr/>
                <p:nvPr/>
              </p:nvPicPr>
              <p:blipFill>
                <a:blip r:embed="rId418"/>
                <a:stretch>
                  <a:fillRect/>
                </a:stretch>
              </p:blipFill>
              <p:spPr>
                <a:xfrm>
                  <a:off x="2687400" y="4247880"/>
                  <a:ext cx="18000" cy="153360"/>
                </a:xfrm>
                <a:prstGeom prst="rect">
                  <a:avLst/>
                </a:prstGeom>
              </p:spPr>
            </p:pic>
          </mc:Fallback>
        </mc:AlternateContent>
        <mc:AlternateContent xmlns:mc="http://schemas.openxmlformats.org/markup-compatibility/2006" xmlns:p14="http://schemas.microsoft.com/office/powerpoint/2010/main">
          <mc:Choice Requires="p14">
            <p:contentPart p14:bwMode="auto" r:id="rId419">
              <p14:nvContentPartPr>
                <p14:cNvPr id="357" name="Ink 356">
                  <a:extLst>
                    <a:ext uri="{FF2B5EF4-FFF2-40B4-BE49-F238E27FC236}">
                      <a16:creationId xmlns:a16="http://schemas.microsoft.com/office/drawing/2014/main" id="{573C5747-517C-8D77-04C0-D58074ADDFD7}"/>
                    </a:ext>
                  </a:extLst>
                </p14:cNvPr>
                <p14:cNvContentPartPr/>
                <p14:nvPr/>
              </p14:nvContentPartPr>
              <p14:xfrm>
                <a:off x="2800080" y="4327440"/>
                <a:ext cx="110520" cy="113400"/>
              </p14:xfrm>
            </p:contentPart>
          </mc:Choice>
          <mc:Fallback xmlns="">
            <p:pic>
              <p:nvPicPr>
                <p:cNvPr id="357" name="Ink 356">
                  <a:extLst>
                    <a:ext uri="{FF2B5EF4-FFF2-40B4-BE49-F238E27FC236}">
                      <a16:creationId xmlns:a16="http://schemas.microsoft.com/office/drawing/2014/main" id="{573C5747-517C-8D77-04C0-D58074ADDFD7}"/>
                    </a:ext>
                  </a:extLst>
                </p:cNvPr>
                <p:cNvPicPr/>
                <p:nvPr/>
              </p:nvPicPr>
              <p:blipFill>
                <a:blip r:embed="rId420"/>
                <a:stretch>
                  <a:fillRect/>
                </a:stretch>
              </p:blipFill>
              <p:spPr>
                <a:xfrm>
                  <a:off x="2791080" y="4318800"/>
                  <a:ext cx="128160" cy="131040"/>
                </a:xfrm>
                <a:prstGeom prst="rect">
                  <a:avLst/>
                </a:prstGeom>
              </p:spPr>
            </p:pic>
          </mc:Fallback>
        </mc:AlternateContent>
        <mc:AlternateContent xmlns:mc="http://schemas.openxmlformats.org/markup-compatibility/2006" xmlns:p14="http://schemas.microsoft.com/office/powerpoint/2010/main">
          <mc:Choice Requires="p14">
            <p:contentPart p14:bwMode="auto" r:id="rId421">
              <p14:nvContentPartPr>
                <p14:cNvPr id="359" name="Ink 358">
                  <a:extLst>
                    <a:ext uri="{FF2B5EF4-FFF2-40B4-BE49-F238E27FC236}">
                      <a16:creationId xmlns:a16="http://schemas.microsoft.com/office/drawing/2014/main" id="{B55C0AB5-83DD-6FE2-09B6-3230D02D725E}"/>
                    </a:ext>
                  </a:extLst>
                </p14:cNvPr>
                <p14:cNvContentPartPr/>
                <p14:nvPr/>
              </p14:nvContentPartPr>
              <p14:xfrm>
                <a:off x="2972520" y="4440120"/>
                <a:ext cx="23040" cy="67680"/>
              </p14:xfrm>
            </p:contentPart>
          </mc:Choice>
          <mc:Fallback xmlns="">
            <p:pic>
              <p:nvPicPr>
                <p:cNvPr id="359" name="Ink 358">
                  <a:extLst>
                    <a:ext uri="{FF2B5EF4-FFF2-40B4-BE49-F238E27FC236}">
                      <a16:creationId xmlns:a16="http://schemas.microsoft.com/office/drawing/2014/main" id="{B55C0AB5-83DD-6FE2-09B6-3230D02D725E}"/>
                    </a:ext>
                  </a:extLst>
                </p:cNvPr>
                <p:cNvPicPr/>
                <p:nvPr/>
              </p:nvPicPr>
              <p:blipFill>
                <a:blip r:embed="rId422"/>
                <a:stretch>
                  <a:fillRect/>
                </a:stretch>
              </p:blipFill>
              <p:spPr>
                <a:xfrm>
                  <a:off x="2963520" y="4431120"/>
                  <a:ext cx="40680" cy="85320"/>
                </a:xfrm>
                <a:prstGeom prst="rect">
                  <a:avLst/>
                </a:prstGeom>
              </p:spPr>
            </p:pic>
          </mc:Fallback>
        </mc:AlternateContent>
        <mc:AlternateContent xmlns:mc="http://schemas.openxmlformats.org/markup-compatibility/2006" xmlns:p14="http://schemas.microsoft.com/office/powerpoint/2010/main">
          <mc:Choice Requires="p14">
            <p:contentPart p14:bwMode="auto" r:id="rId423">
              <p14:nvContentPartPr>
                <p14:cNvPr id="360" name="Ink 359">
                  <a:extLst>
                    <a:ext uri="{FF2B5EF4-FFF2-40B4-BE49-F238E27FC236}">
                      <a16:creationId xmlns:a16="http://schemas.microsoft.com/office/drawing/2014/main" id="{1AB75428-7B67-3CD9-BE01-17085CA15E0E}"/>
                    </a:ext>
                  </a:extLst>
                </p14:cNvPr>
                <p14:cNvContentPartPr/>
                <p14:nvPr/>
              </p14:nvContentPartPr>
              <p14:xfrm>
                <a:off x="2991960" y="4378560"/>
                <a:ext cx="12240" cy="14040"/>
              </p14:xfrm>
            </p:contentPart>
          </mc:Choice>
          <mc:Fallback xmlns="">
            <p:pic>
              <p:nvPicPr>
                <p:cNvPr id="360" name="Ink 359">
                  <a:extLst>
                    <a:ext uri="{FF2B5EF4-FFF2-40B4-BE49-F238E27FC236}">
                      <a16:creationId xmlns:a16="http://schemas.microsoft.com/office/drawing/2014/main" id="{1AB75428-7B67-3CD9-BE01-17085CA15E0E}"/>
                    </a:ext>
                  </a:extLst>
                </p:cNvPr>
                <p:cNvPicPr/>
                <p:nvPr/>
              </p:nvPicPr>
              <p:blipFill>
                <a:blip r:embed="rId424"/>
                <a:stretch>
                  <a:fillRect/>
                </a:stretch>
              </p:blipFill>
              <p:spPr>
                <a:xfrm>
                  <a:off x="2983320" y="4369560"/>
                  <a:ext cx="29880" cy="31680"/>
                </a:xfrm>
                <a:prstGeom prst="rect">
                  <a:avLst/>
                </a:prstGeom>
              </p:spPr>
            </p:pic>
          </mc:Fallback>
        </mc:AlternateContent>
      </p:grpSp>
      <p:grpSp>
        <p:nvGrpSpPr>
          <p:cNvPr id="364" name="Group 363">
            <a:extLst>
              <a:ext uri="{FF2B5EF4-FFF2-40B4-BE49-F238E27FC236}">
                <a16:creationId xmlns:a16="http://schemas.microsoft.com/office/drawing/2014/main" id="{8008AFB9-17FF-B0F3-1B14-8FD52A40453D}"/>
              </a:ext>
            </a:extLst>
          </p:cNvPr>
          <p:cNvGrpSpPr/>
          <p:nvPr/>
        </p:nvGrpSpPr>
        <p:grpSpPr>
          <a:xfrm>
            <a:off x="3207960" y="4053120"/>
            <a:ext cx="240120" cy="203040"/>
            <a:chOff x="3207960" y="4053120"/>
            <a:chExt cx="240120" cy="203040"/>
          </a:xfrm>
        </p:grpSpPr>
        <mc:AlternateContent xmlns:mc="http://schemas.openxmlformats.org/markup-compatibility/2006" xmlns:p14="http://schemas.microsoft.com/office/powerpoint/2010/main">
          <mc:Choice Requires="p14">
            <p:contentPart p14:bwMode="auto" r:id="rId425">
              <p14:nvContentPartPr>
                <p14:cNvPr id="361" name="Ink 360">
                  <a:extLst>
                    <a:ext uri="{FF2B5EF4-FFF2-40B4-BE49-F238E27FC236}">
                      <a16:creationId xmlns:a16="http://schemas.microsoft.com/office/drawing/2014/main" id="{04A32F88-8C04-2C1C-FBEC-BEFFF1320F8B}"/>
                    </a:ext>
                  </a:extLst>
                </p14:cNvPr>
                <p14:cNvContentPartPr/>
                <p14:nvPr/>
              </p14:nvContentPartPr>
              <p14:xfrm>
                <a:off x="3207960" y="4053120"/>
                <a:ext cx="100800" cy="120960"/>
              </p14:xfrm>
            </p:contentPart>
          </mc:Choice>
          <mc:Fallback xmlns="">
            <p:pic>
              <p:nvPicPr>
                <p:cNvPr id="361" name="Ink 360">
                  <a:extLst>
                    <a:ext uri="{FF2B5EF4-FFF2-40B4-BE49-F238E27FC236}">
                      <a16:creationId xmlns:a16="http://schemas.microsoft.com/office/drawing/2014/main" id="{04A32F88-8C04-2C1C-FBEC-BEFFF1320F8B}"/>
                    </a:ext>
                  </a:extLst>
                </p:cNvPr>
                <p:cNvPicPr/>
                <p:nvPr/>
              </p:nvPicPr>
              <p:blipFill>
                <a:blip r:embed="rId426"/>
                <a:stretch>
                  <a:fillRect/>
                </a:stretch>
              </p:blipFill>
              <p:spPr>
                <a:xfrm>
                  <a:off x="3199320" y="4044120"/>
                  <a:ext cx="118440" cy="138600"/>
                </a:xfrm>
                <a:prstGeom prst="rect">
                  <a:avLst/>
                </a:prstGeom>
              </p:spPr>
            </p:pic>
          </mc:Fallback>
        </mc:AlternateContent>
        <mc:AlternateContent xmlns:mc="http://schemas.openxmlformats.org/markup-compatibility/2006" xmlns:p14="http://schemas.microsoft.com/office/powerpoint/2010/main">
          <mc:Choice Requires="p14">
            <p:contentPart p14:bwMode="auto" r:id="rId427">
              <p14:nvContentPartPr>
                <p14:cNvPr id="362" name="Ink 361">
                  <a:extLst>
                    <a:ext uri="{FF2B5EF4-FFF2-40B4-BE49-F238E27FC236}">
                      <a16:creationId xmlns:a16="http://schemas.microsoft.com/office/drawing/2014/main" id="{D11A8168-284C-22C9-579B-AD5859E8EC2E}"/>
                    </a:ext>
                  </a:extLst>
                </p14:cNvPr>
                <p14:cNvContentPartPr/>
                <p14:nvPr/>
              </p14:nvContentPartPr>
              <p14:xfrm>
                <a:off x="3397320" y="4182360"/>
                <a:ext cx="45000" cy="73800"/>
              </p14:xfrm>
            </p:contentPart>
          </mc:Choice>
          <mc:Fallback xmlns="">
            <p:pic>
              <p:nvPicPr>
                <p:cNvPr id="362" name="Ink 361">
                  <a:extLst>
                    <a:ext uri="{FF2B5EF4-FFF2-40B4-BE49-F238E27FC236}">
                      <a16:creationId xmlns:a16="http://schemas.microsoft.com/office/drawing/2014/main" id="{D11A8168-284C-22C9-579B-AD5859E8EC2E}"/>
                    </a:ext>
                  </a:extLst>
                </p:cNvPr>
                <p:cNvPicPr/>
                <p:nvPr/>
              </p:nvPicPr>
              <p:blipFill>
                <a:blip r:embed="rId428"/>
                <a:stretch>
                  <a:fillRect/>
                </a:stretch>
              </p:blipFill>
              <p:spPr>
                <a:xfrm>
                  <a:off x="3388320" y="4173360"/>
                  <a:ext cx="62640" cy="91440"/>
                </a:xfrm>
                <a:prstGeom prst="rect">
                  <a:avLst/>
                </a:prstGeom>
              </p:spPr>
            </p:pic>
          </mc:Fallback>
        </mc:AlternateContent>
        <mc:AlternateContent xmlns:mc="http://schemas.openxmlformats.org/markup-compatibility/2006" xmlns:p14="http://schemas.microsoft.com/office/powerpoint/2010/main">
          <mc:Choice Requires="p14">
            <p:contentPart p14:bwMode="auto" r:id="rId429">
              <p14:nvContentPartPr>
                <p14:cNvPr id="363" name="Ink 362">
                  <a:extLst>
                    <a:ext uri="{FF2B5EF4-FFF2-40B4-BE49-F238E27FC236}">
                      <a16:creationId xmlns:a16="http://schemas.microsoft.com/office/drawing/2014/main" id="{15BAAFF0-4C35-6534-3116-26D91EF5BB9E}"/>
                    </a:ext>
                  </a:extLst>
                </p14:cNvPr>
                <p14:cNvContentPartPr/>
                <p14:nvPr/>
              </p14:nvContentPartPr>
              <p14:xfrm>
                <a:off x="3447720" y="4114320"/>
                <a:ext cx="360" cy="5040"/>
              </p14:xfrm>
            </p:contentPart>
          </mc:Choice>
          <mc:Fallback xmlns="">
            <p:pic>
              <p:nvPicPr>
                <p:cNvPr id="363" name="Ink 362">
                  <a:extLst>
                    <a:ext uri="{FF2B5EF4-FFF2-40B4-BE49-F238E27FC236}">
                      <a16:creationId xmlns:a16="http://schemas.microsoft.com/office/drawing/2014/main" id="{15BAAFF0-4C35-6534-3116-26D91EF5BB9E}"/>
                    </a:ext>
                  </a:extLst>
                </p:cNvPr>
                <p:cNvPicPr/>
                <p:nvPr/>
              </p:nvPicPr>
              <p:blipFill>
                <a:blip r:embed="rId430"/>
                <a:stretch>
                  <a:fillRect/>
                </a:stretch>
              </p:blipFill>
              <p:spPr>
                <a:xfrm>
                  <a:off x="3439080" y="4105680"/>
                  <a:ext cx="18000" cy="22680"/>
                </a:xfrm>
                <a:prstGeom prst="rect">
                  <a:avLst/>
                </a:prstGeom>
              </p:spPr>
            </p:pic>
          </mc:Fallback>
        </mc:AlternateContent>
      </p:grpSp>
      <p:grpSp>
        <p:nvGrpSpPr>
          <p:cNvPr id="376" name="Group 375">
            <a:extLst>
              <a:ext uri="{FF2B5EF4-FFF2-40B4-BE49-F238E27FC236}">
                <a16:creationId xmlns:a16="http://schemas.microsoft.com/office/drawing/2014/main" id="{C2820B0A-4645-041E-4E28-D0816A19DBC8}"/>
              </a:ext>
            </a:extLst>
          </p:cNvPr>
          <p:cNvGrpSpPr/>
          <p:nvPr/>
        </p:nvGrpSpPr>
        <p:grpSpPr>
          <a:xfrm>
            <a:off x="4545720" y="3905160"/>
            <a:ext cx="446040" cy="474120"/>
            <a:chOff x="4545720" y="3905160"/>
            <a:chExt cx="446040" cy="474120"/>
          </a:xfrm>
        </p:grpSpPr>
        <mc:AlternateContent xmlns:mc="http://schemas.openxmlformats.org/markup-compatibility/2006" xmlns:p14="http://schemas.microsoft.com/office/powerpoint/2010/main">
          <mc:Choice Requires="p14">
            <p:contentPart p14:bwMode="auto" r:id="rId431">
              <p14:nvContentPartPr>
                <p14:cNvPr id="366" name="Ink 365">
                  <a:extLst>
                    <a:ext uri="{FF2B5EF4-FFF2-40B4-BE49-F238E27FC236}">
                      <a16:creationId xmlns:a16="http://schemas.microsoft.com/office/drawing/2014/main" id="{EBD87D50-129D-647B-419C-FEDF2EC6D589}"/>
                    </a:ext>
                  </a:extLst>
                </p14:cNvPr>
                <p14:cNvContentPartPr/>
                <p14:nvPr/>
              </p14:nvContentPartPr>
              <p14:xfrm>
                <a:off x="4545720" y="4067520"/>
                <a:ext cx="150120" cy="127440"/>
              </p14:xfrm>
            </p:contentPart>
          </mc:Choice>
          <mc:Fallback xmlns="">
            <p:pic>
              <p:nvPicPr>
                <p:cNvPr id="366" name="Ink 365">
                  <a:extLst>
                    <a:ext uri="{FF2B5EF4-FFF2-40B4-BE49-F238E27FC236}">
                      <a16:creationId xmlns:a16="http://schemas.microsoft.com/office/drawing/2014/main" id="{EBD87D50-129D-647B-419C-FEDF2EC6D589}"/>
                    </a:ext>
                  </a:extLst>
                </p:cNvPr>
                <p:cNvPicPr/>
                <p:nvPr/>
              </p:nvPicPr>
              <p:blipFill>
                <a:blip r:embed="rId432"/>
                <a:stretch>
                  <a:fillRect/>
                </a:stretch>
              </p:blipFill>
              <p:spPr>
                <a:xfrm>
                  <a:off x="4537080" y="4058880"/>
                  <a:ext cx="167760" cy="145080"/>
                </a:xfrm>
                <a:prstGeom prst="rect">
                  <a:avLst/>
                </a:prstGeom>
              </p:spPr>
            </p:pic>
          </mc:Fallback>
        </mc:AlternateContent>
        <mc:AlternateContent xmlns:mc="http://schemas.openxmlformats.org/markup-compatibility/2006" xmlns:p14="http://schemas.microsoft.com/office/powerpoint/2010/main">
          <mc:Choice Requires="p14">
            <p:contentPart p14:bwMode="auto" r:id="rId433">
              <p14:nvContentPartPr>
                <p14:cNvPr id="367" name="Ink 366">
                  <a:extLst>
                    <a:ext uri="{FF2B5EF4-FFF2-40B4-BE49-F238E27FC236}">
                      <a16:creationId xmlns:a16="http://schemas.microsoft.com/office/drawing/2014/main" id="{CF4465EA-7514-4FB9-00A7-238BA3836CCF}"/>
                    </a:ext>
                  </a:extLst>
                </p14:cNvPr>
                <p14:cNvContentPartPr/>
                <p14:nvPr/>
              </p14:nvContentPartPr>
              <p14:xfrm>
                <a:off x="4596120" y="4237440"/>
                <a:ext cx="86040" cy="141840"/>
              </p14:xfrm>
            </p:contentPart>
          </mc:Choice>
          <mc:Fallback xmlns="">
            <p:pic>
              <p:nvPicPr>
                <p:cNvPr id="367" name="Ink 366">
                  <a:extLst>
                    <a:ext uri="{FF2B5EF4-FFF2-40B4-BE49-F238E27FC236}">
                      <a16:creationId xmlns:a16="http://schemas.microsoft.com/office/drawing/2014/main" id="{CF4465EA-7514-4FB9-00A7-238BA3836CCF}"/>
                    </a:ext>
                  </a:extLst>
                </p:cNvPr>
                <p:cNvPicPr/>
                <p:nvPr/>
              </p:nvPicPr>
              <p:blipFill>
                <a:blip r:embed="rId434"/>
                <a:stretch>
                  <a:fillRect/>
                </a:stretch>
              </p:blipFill>
              <p:spPr>
                <a:xfrm>
                  <a:off x="4587120" y="4228800"/>
                  <a:ext cx="103680" cy="159480"/>
                </a:xfrm>
                <a:prstGeom prst="rect">
                  <a:avLst/>
                </a:prstGeom>
              </p:spPr>
            </p:pic>
          </mc:Fallback>
        </mc:AlternateContent>
        <mc:AlternateContent xmlns:mc="http://schemas.openxmlformats.org/markup-compatibility/2006" xmlns:p14="http://schemas.microsoft.com/office/powerpoint/2010/main">
          <mc:Choice Requires="p14">
            <p:contentPart p14:bwMode="auto" r:id="rId435">
              <p14:nvContentPartPr>
                <p14:cNvPr id="369" name="Ink 368">
                  <a:extLst>
                    <a:ext uri="{FF2B5EF4-FFF2-40B4-BE49-F238E27FC236}">
                      <a16:creationId xmlns:a16="http://schemas.microsoft.com/office/drawing/2014/main" id="{1620EE50-8231-BF41-11F8-55B1531C6A64}"/>
                    </a:ext>
                  </a:extLst>
                </p14:cNvPr>
                <p14:cNvContentPartPr/>
                <p14:nvPr/>
              </p14:nvContentPartPr>
              <p14:xfrm>
                <a:off x="4680720" y="4175880"/>
                <a:ext cx="5040" cy="5040"/>
              </p14:xfrm>
            </p:contentPart>
          </mc:Choice>
          <mc:Fallback xmlns="">
            <p:pic>
              <p:nvPicPr>
                <p:cNvPr id="369" name="Ink 368">
                  <a:extLst>
                    <a:ext uri="{FF2B5EF4-FFF2-40B4-BE49-F238E27FC236}">
                      <a16:creationId xmlns:a16="http://schemas.microsoft.com/office/drawing/2014/main" id="{1620EE50-8231-BF41-11F8-55B1531C6A64}"/>
                    </a:ext>
                  </a:extLst>
                </p:cNvPr>
                <p:cNvPicPr/>
                <p:nvPr/>
              </p:nvPicPr>
              <p:blipFill>
                <a:blip r:embed="rId436"/>
                <a:stretch>
                  <a:fillRect/>
                </a:stretch>
              </p:blipFill>
              <p:spPr>
                <a:xfrm>
                  <a:off x="4672080" y="4167240"/>
                  <a:ext cx="2268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437">
              <p14:nvContentPartPr>
                <p14:cNvPr id="371" name="Ink 370">
                  <a:extLst>
                    <a:ext uri="{FF2B5EF4-FFF2-40B4-BE49-F238E27FC236}">
                      <a16:creationId xmlns:a16="http://schemas.microsoft.com/office/drawing/2014/main" id="{53D085F0-542D-6789-F278-283098C7AF20}"/>
                    </a:ext>
                  </a:extLst>
                </p14:cNvPr>
                <p14:cNvContentPartPr/>
                <p14:nvPr/>
              </p14:nvContentPartPr>
              <p14:xfrm>
                <a:off x="4700520" y="3972480"/>
                <a:ext cx="129960" cy="360"/>
              </p14:xfrm>
            </p:contentPart>
          </mc:Choice>
          <mc:Fallback xmlns="">
            <p:pic>
              <p:nvPicPr>
                <p:cNvPr id="371" name="Ink 370">
                  <a:extLst>
                    <a:ext uri="{FF2B5EF4-FFF2-40B4-BE49-F238E27FC236}">
                      <a16:creationId xmlns:a16="http://schemas.microsoft.com/office/drawing/2014/main" id="{53D085F0-542D-6789-F278-283098C7AF20}"/>
                    </a:ext>
                  </a:extLst>
                </p:cNvPr>
                <p:cNvPicPr/>
                <p:nvPr/>
              </p:nvPicPr>
              <p:blipFill>
                <a:blip r:embed="rId438"/>
                <a:stretch>
                  <a:fillRect/>
                </a:stretch>
              </p:blipFill>
              <p:spPr>
                <a:xfrm>
                  <a:off x="4691520" y="3963480"/>
                  <a:ext cx="1476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439">
              <p14:nvContentPartPr>
                <p14:cNvPr id="372" name="Ink 371">
                  <a:extLst>
                    <a:ext uri="{FF2B5EF4-FFF2-40B4-BE49-F238E27FC236}">
                      <a16:creationId xmlns:a16="http://schemas.microsoft.com/office/drawing/2014/main" id="{103F3F21-7420-005A-5750-C33E8BD10AB3}"/>
                    </a:ext>
                  </a:extLst>
                </p14:cNvPr>
                <p14:cNvContentPartPr/>
                <p14:nvPr/>
              </p14:nvContentPartPr>
              <p14:xfrm>
                <a:off x="4771080" y="3905160"/>
                <a:ext cx="14760" cy="171000"/>
              </p14:xfrm>
            </p:contentPart>
          </mc:Choice>
          <mc:Fallback xmlns="">
            <p:pic>
              <p:nvPicPr>
                <p:cNvPr id="372" name="Ink 371">
                  <a:extLst>
                    <a:ext uri="{FF2B5EF4-FFF2-40B4-BE49-F238E27FC236}">
                      <a16:creationId xmlns:a16="http://schemas.microsoft.com/office/drawing/2014/main" id="{103F3F21-7420-005A-5750-C33E8BD10AB3}"/>
                    </a:ext>
                  </a:extLst>
                </p:cNvPr>
                <p:cNvPicPr/>
                <p:nvPr/>
              </p:nvPicPr>
              <p:blipFill>
                <a:blip r:embed="rId440"/>
                <a:stretch>
                  <a:fillRect/>
                </a:stretch>
              </p:blipFill>
              <p:spPr>
                <a:xfrm>
                  <a:off x="4762080" y="3896520"/>
                  <a:ext cx="32400" cy="188640"/>
                </a:xfrm>
                <a:prstGeom prst="rect">
                  <a:avLst/>
                </a:prstGeom>
              </p:spPr>
            </p:pic>
          </mc:Fallback>
        </mc:AlternateContent>
        <mc:AlternateContent xmlns:mc="http://schemas.openxmlformats.org/markup-compatibility/2006" xmlns:p14="http://schemas.microsoft.com/office/powerpoint/2010/main">
          <mc:Choice Requires="p14">
            <p:contentPart p14:bwMode="auto" r:id="rId441">
              <p14:nvContentPartPr>
                <p14:cNvPr id="374" name="Ink 373">
                  <a:extLst>
                    <a:ext uri="{FF2B5EF4-FFF2-40B4-BE49-F238E27FC236}">
                      <a16:creationId xmlns:a16="http://schemas.microsoft.com/office/drawing/2014/main" id="{4AA69757-2F3B-7FCB-0A07-11403D7F6694}"/>
                    </a:ext>
                  </a:extLst>
                </p14:cNvPr>
                <p14:cNvContentPartPr/>
                <p14:nvPr/>
              </p14:nvContentPartPr>
              <p14:xfrm>
                <a:off x="4898520" y="4115760"/>
                <a:ext cx="93240" cy="14760"/>
              </p14:xfrm>
            </p:contentPart>
          </mc:Choice>
          <mc:Fallback xmlns="">
            <p:pic>
              <p:nvPicPr>
                <p:cNvPr id="374" name="Ink 373">
                  <a:extLst>
                    <a:ext uri="{FF2B5EF4-FFF2-40B4-BE49-F238E27FC236}">
                      <a16:creationId xmlns:a16="http://schemas.microsoft.com/office/drawing/2014/main" id="{4AA69757-2F3B-7FCB-0A07-11403D7F6694}"/>
                    </a:ext>
                  </a:extLst>
                </p:cNvPr>
                <p:cNvPicPr/>
                <p:nvPr/>
              </p:nvPicPr>
              <p:blipFill>
                <a:blip r:embed="rId442"/>
                <a:stretch>
                  <a:fillRect/>
                </a:stretch>
              </p:blipFill>
              <p:spPr>
                <a:xfrm>
                  <a:off x="4889520" y="4107120"/>
                  <a:ext cx="110880" cy="32400"/>
                </a:xfrm>
                <a:prstGeom prst="rect">
                  <a:avLst/>
                </a:prstGeom>
              </p:spPr>
            </p:pic>
          </mc:Fallback>
        </mc:AlternateContent>
        <mc:AlternateContent xmlns:mc="http://schemas.openxmlformats.org/markup-compatibility/2006" xmlns:p14="http://schemas.microsoft.com/office/powerpoint/2010/main">
          <mc:Choice Requires="p14">
            <p:contentPart p14:bwMode="auto" r:id="rId443">
              <p14:nvContentPartPr>
                <p14:cNvPr id="375" name="Ink 374">
                  <a:extLst>
                    <a:ext uri="{FF2B5EF4-FFF2-40B4-BE49-F238E27FC236}">
                      <a16:creationId xmlns:a16="http://schemas.microsoft.com/office/drawing/2014/main" id="{5A343EAE-EF79-8224-6C49-784C473BD07D}"/>
                    </a:ext>
                  </a:extLst>
                </p14:cNvPr>
                <p14:cNvContentPartPr/>
                <p14:nvPr/>
              </p14:nvContentPartPr>
              <p14:xfrm>
                <a:off x="4907520" y="4196400"/>
                <a:ext cx="63000" cy="360"/>
              </p14:xfrm>
            </p:contentPart>
          </mc:Choice>
          <mc:Fallback xmlns="">
            <p:pic>
              <p:nvPicPr>
                <p:cNvPr id="375" name="Ink 374">
                  <a:extLst>
                    <a:ext uri="{FF2B5EF4-FFF2-40B4-BE49-F238E27FC236}">
                      <a16:creationId xmlns:a16="http://schemas.microsoft.com/office/drawing/2014/main" id="{5A343EAE-EF79-8224-6C49-784C473BD07D}"/>
                    </a:ext>
                  </a:extLst>
                </p:cNvPr>
                <p:cNvPicPr/>
                <p:nvPr/>
              </p:nvPicPr>
              <p:blipFill>
                <a:blip r:embed="rId444"/>
                <a:stretch>
                  <a:fillRect/>
                </a:stretch>
              </p:blipFill>
              <p:spPr>
                <a:xfrm>
                  <a:off x="4898520" y="4187760"/>
                  <a:ext cx="80640" cy="18000"/>
                </a:xfrm>
                <a:prstGeom prst="rect">
                  <a:avLst/>
                </a:prstGeom>
              </p:spPr>
            </p:pic>
          </mc:Fallback>
        </mc:AlternateContent>
      </p:grpSp>
      <p:grpSp>
        <p:nvGrpSpPr>
          <p:cNvPr id="383" name="Group 382">
            <a:extLst>
              <a:ext uri="{FF2B5EF4-FFF2-40B4-BE49-F238E27FC236}">
                <a16:creationId xmlns:a16="http://schemas.microsoft.com/office/drawing/2014/main" id="{718D3B85-9AD3-1CB0-D3E4-98511904163D}"/>
              </a:ext>
            </a:extLst>
          </p:cNvPr>
          <p:cNvGrpSpPr/>
          <p:nvPr/>
        </p:nvGrpSpPr>
        <p:grpSpPr>
          <a:xfrm>
            <a:off x="5241600" y="3933600"/>
            <a:ext cx="223560" cy="432360"/>
            <a:chOff x="5241600" y="3933600"/>
            <a:chExt cx="223560" cy="432360"/>
          </a:xfrm>
        </p:grpSpPr>
        <mc:AlternateContent xmlns:mc="http://schemas.openxmlformats.org/markup-compatibility/2006" xmlns:p14="http://schemas.microsoft.com/office/powerpoint/2010/main">
          <mc:Choice Requires="p14">
            <p:contentPart p14:bwMode="auto" r:id="rId445">
              <p14:nvContentPartPr>
                <p14:cNvPr id="377" name="Ink 376">
                  <a:extLst>
                    <a:ext uri="{FF2B5EF4-FFF2-40B4-BE49-F238E27FC236}">
                      <a16:creationId xmlns:a16="http://schemas.microsoft.com/office/drawing/2014/main" id="{1E7C58DF-6A06-B6B6-AEE7-BDA429836649}"/>
                    </a:ext>
                  </a:extLst>
                </p14:cNvPr>
                <p14:cNvContentPartPr/>
                <p14:nvPr/>
              </p14:nvContentPartPr>
              <p14:xfrm>
                <a:off x="5241600" y="4072200"/>
                <a:ext cx="107280" cy="147960"/>
              </p14:xfrm>
            </p:contentPart>
          </mc:Choice>
          <mc:Fallback xmlns="">
            <p:pic>
              <p:nvPicPr>
                <p:cNvPr id="377" name="Ink 376">
                  <a:extLst>
                    <a:ext uri="{FF2B5EF4-FFF2-40B4-BE49-F238E27FC236}">
                      <a16:creationId xmlns:a16="http://schemas.microsoft.com/office/drawing/2014/main" id="{1E7C58DF-6A06-B6B6-AEE7-BDA429836649}"/>
                    </a:ext>
                  </a:extLst>
                </p:cNvPr>
                <p:cNvPicPr/>
                <p:nvPr/>
              </p:nvPicPr>
              <p:blipFill>
                <a:blip r:embed="rId446"/>
                <a:stretch>
                  <a:fillRect/>
                </a:stretch>
              </p:blipFill>
              <p:spPr>
                <a:xfrm>
                  <a:off x="5232960" y="4063560"/>
                  <a:ext cx="124920" cy="165600"/>
                </a:xfrm>
                <a:prstGeom prst="rect">
                  <a:avLst/>
                </a:prstGeom>
              </p:spPr>
            </p:pic>
          </mc:Fallback>
        </mc:AlternateContent>
        <mc:AlternateContent xmlns:mc="http://schemas.openxmlformats.org/markup-compatibility/2006" xmlns:p14="http://schemas.microsoft.com/office/powerpoint/2010/main">
          <mc:Choice Requires="p14">
            <p:contentPart p14:bwMode="auto" r:id="rId447">
              <p14:nvContentPartPr>
                <p14:cNvPr id="378" name="Ink 377">
                  <a:extLst>
                    <a:ext uri="{FF2B5EF4-FFF2-40B4-BE49-F238E27FC236}">
                      <a16:creationId xmlns:a16="http://schemas.microsoft.com/office/drawing/2014/main" id="{52016895-B074-F783-EB49-B35F9ADA312F}"/>
                    </a:ext>
                  </a:extLst>
                </p14:cNvPr>
                <p14:cNvContentPartPr/>
                <p14:nvPr/>
              </p14:nvContentPartPr>
              <p14:xfrm>
                <a:off x="5354280" y="4218360"/>
                <a:ext cx="69120" cy="147600"/>
              </p14:xfrm>
            </p:contentPart>
          </mc:Choice>
          <mc:Fallback xmlns="">
            <p:pic>
              <p:nvPicPr>
                <p:cNvPr id="378" name="Ink 377">
                  <a:extLst>
                    <a:ext uri="{FF2B5EF4-FFF2-40B4-BE49-F238E27FC236}">
                      <a16:creationId xmlns:a16="http://schemas.microsoft.com/office/drawing/2014/main" id="{52016895-B074-F783-EB49-B35F9ADA312F}"/>
                    </a:ext>
                  </a:extLst>
                </p:cNvPr>
                <p:cNvPicPr/>
                <p:nvPr/>
              </p:nvPicPr>
              <p:blipFill>
                <a:blip r:embed="rId448"/>
                <a:stretch>
                  <a:fillRect/>
                </a:stretch>
              </p:blipFill>
              <p:spPr>
                <a:xfrm>
                  <a:off x="5345280" y="4209720"/>
                  <a:ext cx="86760" cy="165240"/>
                </a:xfrm>
                <a:prstGeom prst="rect">
                  <a:avLst/>
                </a:prstGeom>
              </p:spPr>
            </p:pic>
          </mc:Fallback>
        </mc:AlternateContent>
        <mc:AlternateContent xmlns:mc="http://schemas.openxmlformats.org/markup-compatibility/2006" xmlns:p14="http://schemas.microsoft.com/office/powerpoint/2010/main">
          <mc:Choice Requires="p14">
            <p:contentPart p14:bwMode="auto" r:id="rId449">
              <p14:nvContentPartPr>
                <p14:cNvPr id="379" name="Ink 378">
                  <a:extLst>
                    <a:ext uri="{FF2B5EF4-FFF2-40B4-BE49-F238E27FC236}">
                      <a16:creationId xmlns:a16="http://schemas.microsoft.com/office/drawing/2014/main" id="{87534519-FB29-9684-4140-1E6A31FACBB9}"/>
                    </a:ext>
                  </a:extLst>
                </p14:cNvPr>
                <p14:cNvContentPartPr/>
                <p14:nvPr/>
              </p14:nvContentPartPr>
              <p14:xfrm>
                <a:off x="5422680" y="4157160"/>
                <a:ext cx="9720" cy="18720"/>
              </p14:xfrm>
            </p:contentPart>
          </mc:Choice>
          <mc:Fallback xmlns="">
            <p:pic>
              <p:nvPicPr>
                <p:cNvPr id="379" name="Ink 378">
                  <a:extLst>
                    <a:ext uri="{FF2B5EF4-FFF2-40B4-BE49-F238E27FC236}">
                      <a16:creationId xmlns:a16="http://schemas.microsoft.com/office/drawing/2014/main" id="{87534519-FB29-9684-4140-1E6A31FACBB9}"/>
                    </a:ext>
                  </a:extLst>
                </p:cNvPr>
                <p:cNvPicPr/>
                <p:nvPr/>
              </p:nvPicPr>
              <p:blipFill>
                <a:blip r:embed="rId450"/>
                <a:stretch>
                  <a:fillRect/>
                </a:stretch>
              </p:blipFill>
              <p:spPr>
                <a:xfrm>
                  <a:off x="5413680" y="4148160"/>
                  <a:ext cx="27360" cy="36360"/>
                </a:xfrm>
                <a:prstGeom prst="rect">
                  <a:avLst/>
                </a:prstGeom>
              </p:spPr>
            </p:pic>
          </mc:Fallback>
        </mc:AlternateContent>
        <mc:AlternateContent xmlns:mc="http://schemas.openxmlformats.org/markup-compatibility/2006" xmlns:p14="http://schemas.microsoft.com/office/powerpoint/2010/main">
          <mc:Choice Requires="p14">
            <p:contentPart p14:bwMode="auto" r:id="rId451">
              <p14:nvContentPartPr>
                <p14:cNvPr id="381" name="Ink 380">
                  <a:extLst>
                    <a:ext uri="{FF2B5EF4-FFF2-40B4-BE49-F238E27FC236}">
                      <a16:creationId xmlns:a16="http://schemas.microsoft.com/office/drawing/2014/main" id="{A7F57241-C639-840A-26D5-3E36614BCA1E}"/>
                    </a:ext>
                  </a:extLst>
                </p14:cNvPr>
                <p14:cNvContentPartPr/>
                <p14:nvPr/>
              </p14:nvContentPartPr>
              <p14:xfrm>
                <a:off x="5365080" y="3979320"/>
                <a:ext cx="100080" cy="11160"/>
              </p14:xfrm>
            </p:contentPart>
          </mc:Choice>
          <mc:Fallback xmlns="">
            <p:pic>
              <p:nvPicPr>
                <p:cNvPr id="381" name="Ink 380">
                  <a:extLst>
                    <a:ext uri="{FF2B5EF4-FFF2-40B4-BE49-F238E27FC236}">
                      <a16:creationId xmlns:a16="http://schemas.microsoft.com/office/drawing/2014/main" id="{A7F57241-C639-840A-26D5-3E36614BCA1E}"/>
                    </a:ext>
                  </a:extLst>
                </p:cNvPr>
                <p:cNvPicPr/>
                <p:nvPr/>
              </p:nvPicPr>
              <p:blipFill>
                <a:blip r:embed="rId452"/>
                <a:stretch>
                  <a:fillRect/>
                </a:stretch>
              </p:blipFill>
              <p:spPr>
                <a:xfrm>
                  <a:off x="5356080" y="3970320"/>
                  <a:ext cx="11772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453">
              <p14:nvContentPartPr>
                <p14:cNvPr id="382" name="Ink 381">
                  <a:extLst>
                    <a:ext uri="{FF2B5EF4-FFF2-40B4-BE49-F238E27FC236}">
                      <a16:creationId xmlns:a16="http://schemas.microsoft.com/office/drawing/2014/main" id="{7269ADB1-0B90-FBE3-C61A-0609B4C8334E}"/>
                    </a:ext>
                  </a:extLst>
                </p14:cNvPr>
                <p14:cNvContentPartPr/>
                <p14:nvPr/>
              </p14:nvContentPartPr>
              <p14:xfrm>
                <a:off x="5377320" y="3933600"/>
                <a:ext cx="33480" cy="149400"/>
              </p14:xfrm>
            </p:contentPart>
          </mc:Choice>
          <mc:Fallback xmlns="">
            <p:pic>
              <p:nvPicPr>
                <p:cNvPr id="382" name="Ink 381">
                  <a:extLst>
                    <a:ext uri="{FF2B5EF4-FFF2-40B4-BE49-F238E27FC236}">
                      <a16:creationId xmlns:a16="http://schemas.microsoft.com/office/drawing/2014/main" id="{7269ADB1-0B90-FBE3-C61A-0609B4C8334E}"/>
                    </a:ext>
                  </a:extLst>
                </p:cNvPr>
                <p:cNvPicPr/>
                <p:nvPr/>
              </p:nvPicPr>
              <p:blipFill>
                <a:blip r:embed="rId454"/>
                <a:stretch>
                  <a:fillRect/>
                </a:stretch>
              </p:blipFill>
              <p:spPr>
                <a:xfrm>
                  <a:off x="5368680" y="3924960"/>
                  <a:ext cx="51120" cy="167040"/>
                </a:xfrm>
                <a:prstGeom prst="rect">
                  <a:avLst/>
                </a:prstGeom>
              </p:spPr>
            </p:pic>
          </mc:Fallback>
        </mc:AlternateContent>
      </p:grpSp>
      <p:grpSp>
        <p:nvGrpSpPr>
          <p:cNvPr id="386" name="Group 385">
            <a:extLst>
              <a:ext uri="{FF2B5EF4-FFF2-40B4-BE49-F238E27FC236}">
                <a16:creationId xmlns:a16="http://schemas.microsoft.com/office/drawing/2014/main" id="{C1E98EFD-9434-4E99-36D3-BA0CBA5536D3}"/>
              </a:ext>
            </a:extLst>
          </p:cNvPr>
          <p:cNvGrpSpPr/>
          <p:nvPr/>
        </p:nvGrpSpPr>
        <p:grpSpPr>
          <a:xfrm>
            <a:off x="5603400" y="3955560"/>
            <a:ext cx="774360" cy="212400"/>
            <a:chOff x="5603400" y="3955560"/>
            <a:chExt cx="774360" cy="212400"/>
          </a:xfrm>
        </p:grpSpPr>
        <mc:AlternateContent xmlns:mc="http://schemas.openxmlformats.org/markup-compatibility/2006" xmlns:p14="http://schemas.microsoft.com/office/powerpoint/2010/main">
          <mc:Choice Requires="p14">
            <p:contentPart p14:bwMode="auto" r:id="rId455">
              <p14:nvContentPartPr>
                <p14:cNvPr id="384" name="Ink 383">
                  <a:extLst>
                    <a:ext uri="{FF2B5EF4-FFF2-40B4-BE49-F238E27FC236}">
                      <a16:creationId xmlns:a16="http://schemas.microsoft.com/office/drawing/2014/main" id="{96A778AD-6250-B913-74A4-19FF49AFBC5E}"/>
                    </a:ext>
                  </a:extLst>
                </p14:cNvPr>
                <p14:cNvContentPartPr/>
                <p14:nvPr/>
              </p14:nvContentPartPr>
              <p14:xfrm>
                <a:off x="5889600" y="3955560"/>
                <a:ext cx="25200" cy="137880"/>
              </p14:xfrm>
            </p:contentPart>
          </mc:Choice>
          <mc:Fallback xmlns="">
            <p:pic>
              <p:nvPicPr>
                <p:cNvPr id="384" name="Ink 383">
                  <a:extLst>
                    <a:ext uri="{FF2B5EF4-FFF2-40B4-BE49-F238E27FC236}">
                      <a16:creationId xmlns:a16="http://schemas.microsoft.com/office/drawing/2014/main" id="{96A778AD-6250-B913-74A4-19FF49AFBC5E}"/>
                    </a:ext>
                  </a:extLst>
                </p:cNvPr>
                <p:cNvPicPr/>
                <p:nvPr/>
              </p:nvPicPr>
              <p:blipFill>
                <a:blip r:embed="rId456"/>
                <a:stretch>
                  <a:fillRect/>
                </a:stretch>
              </p:blipFill>
              <p:spPr>
                <a:xfrm>
                  <a:off x="5880600" y="3946920"/>
                  <a:ext cx="42840" cy="155520"/>
                </a:xfrm>
                <a:prstGeom prst="rect">
                  <a:avLst/>
                </a:prstGeom>
              </p:spPr>
            </p:pic>
          </mc:Fallback>
        </mc:AlternateContent>
        <mc:AlternateContent xmlns:mc="http://schemas.openxmlformats.org/markup-compatibility/2006" xmlns:p14="http://schemas.microsoft.com/office/powerpoint/2010/main">
          <mc:Choice Requires="p14">
            <p:contentPart p14:bwMode="auto" r:id="rId457">
              <p14:nvContentPartPr>
                <p14:cNvPr id="385" name="Ink 384">
                  <a:extLst>
                    <a:ext uri="{FF2B5EF4-FFF2-40B4-BE49-F238E27FC236}">
                      <a16:creationId xmlns:a16="http://schemas.microsoft.com/office/drawing/2014/main" id="{B6A788A8-D7F0-3DC7-4CD9-D57B85F8A06D}"/>
                    </a:ext>
                  </a:extLst>
                </p14:cNvPr>
                <p14:cNvContentPartPr/>
                <p14:nvPr/>
              </p14:nvContentPartPr>
              <p14:xfrm>
                <a:off x="5603400" y="4162920"/>
                <a:ext cx="774360" cy="5040"/>
              </p14:xfrm>
            </p:contentPart>
          </mc:Choice>
          <mc:Fallback xmlns="">
            <p:pic>
              <p:nvPicPr>
                <p:cNvPr id="385" name="Ink 384">
                  <a:extLst>
                    <a:ext uri="{FF2B5EF4-FFF2-40B4-BE49-F238E27FC236}">
                      <a16:creationId xmlns:a16="http://schemas.microsoft.com/office/drawing/2014/main" id="{B6A788A8-D7F0-3DC7-4CD9-D57B85F8A06D}"/>
                    </a:ext>
                  </a:extLst>
                </p:cNvPr>
                <p:cNvPicPr/>
                <p:nvPr/>
              </p:nvPicPr>
              <p:blipFill>
                <a:blip r:embed="rId458"/>
                <a:stretch>
                  <a:fillRect/>
                </a:stretch>
              </p:blipFill>
              <p:spPr>
                <a:xfrm>
                  <a:off x="5594760" y="4153920"/>
                  <a:ext cx="792000" cy="22680"/>
                </a:xfrm>
                <a:prstGeom prst="rect">
                  <a:avLst/>
                </a:prstGeom>
              </p:spPr>
            </p:pic>
          </mc:Fallback>
        </mc:AlternateContent>
      </p:grpSp>
      <p:grpSp>
        <p:nvGrpSpPr>
          <p:cNvPr id="398" name="Group 397">
            <a:extLst>
              <a:ext uri="{FF2B5EF4-FFF2-40B4-BE49-F238E27FC236}">
                <a16:creationId xmlns:a16="http://schemas.microsoft.com/office/drawing/2014/main" id="{14DDFD6D-30FB-453A-E49D-F86A5107926F}"/>
              </a:ext>
            </a:extLst>
          </p:cNvPr>
          <p:cNvGrpSpPr/>
          <p:nvPr/>
        </p:nvGrpSpPr>
        <p:grpSpPr>
          <a:xfrm>
            <a:off x="5588640" y="4259400"/>
            <a:ext cx="663120" cy="318240"/>
            <a:chOff x="5588640" y="4259400"/>
            <a:chExt cx="663120" cy="318240"/>
          </a:xfrm>
        </p:grpSpPr>
        <mc:AlternateContent xmlns:mc="http://schemas.openxmlformats.org/markup-compatibility/2006" xmlns:p14="http://schemas.microsoft.com/office/powerpoint/2010/main">
          <mc:Choice Requires="p14">
            <p:contentPart p14:bwMode="auto" r:id="rId459">
              <p14:nvContentPartPr>
                <p14:cNvPr id="387" name="Ink 386">
                  <a:extLst>
                    <a:ext uri="{FF2B5EF4-FFF2-40B4-BE49-F238E27FC236}">
                      <a16:creationId xmlns:a16="http://schemas.microsoft.com/office/drawing/2014/main" id="{391E566F-658E-5DDC-C0C2-4765B38D0C52}"/>
                    </a:ext>
                  </a:extLst>
                </p14:cNvPr>
                <p14:cNvContentPartPr/>
                <p14:nvPr/>
              </p14:nvContentPartPr>
              <p14:xfrm>
                <a:off x="5588640" y="4259400"/>
                <a:ext cx="663120" cy="243360"/>
              </p14:xfrm>
            </p:contentPart>
          </mc:Choice>
          <mc:Fallback xmlns="">
            <p:pic>
              <p:nvPicPr>
                <p:cNvPr id="387" name="Ink 386">
                  <a:extLst>
                    <a:ext uri="{FF2B5EF4-FFF2-40B4-BE49-F238E27FC236}">
                      <a16:creationId xmlns:a16="http://schemas.microsoft.com/office/drawing/2014/main" id="{391E566F-658E-5DDC-C0C2-4765B38D0C52}"/>
                    </a:ext>
                  </a:extLst>
                </p:cNvPr>
                <p:cNvPicPr/>
                <p:nvPr/>
              </p:nvPicPr>
              <p:blipFill>
                <a:blip r:embed="rId460"/>
                <a:stretch>
                  <a:fillRect/>
                </a:stretch>
              </p:blipFill>
              <p:spPr>
                <a:xfrm>
                  <a:off x="5580000" y="4250400"/>
                  <a:ext cx="680760" cy="261000"/>
                </a:xfrm>
                <a:prstGeom prst="rect">
                  <a:avLst/>
                </a:prstGeom>
              </p:spPr>
            </p:pic>
          </mc:Fallback>
        </mc:AlternateContent>
        <mc:AlternateContent xmlns:mc="http://schemas.openxmlformats.org/markup-compatibility/2006" xmlns:p14="http://schemas.microsoft.com/office/powerpoint/2010/main">
          <mc:Choice Requires="p14">
            <p:contentPart p14:bwMode="auto" r:id="rId461">
              <p14:nvContentPartPr>
                <p14:cNvPr id="388" name="Ink 387">
                  <a:extLst>
                    <a:ext uri="{FF2B5EF4-FFF2-40B4-BE49-F238E27FC236}">
                      <a16:creationId xmlns:a16="http://schemas.microsoft.com/office/drawing/2014/main" id="{B3033E81-C33C-0E50-0B83-B4E14E7C5E68}"/>
                    </a:ext>
                  </a:extLst>
                </p14:cNvPr>
                <p14:cNvContentPartPr/>
                <p14:nvPr/>
              </p14:nvContentPartPr>
              <p14:xfrm>
                <a:off x="5728320" y="4376040"/>
                <a:ext cx="88200" cy="82080"/>
              </p14:xfrm>
            </p:contentPart>
          </mc:Choice>
          <mc:Fallback xmlns="">
            <p:pic>
              <p:nvPicPr>
                <p:cNvPr id="388" name="Ink 387">
                  <a:extLst>
                    <a:ext uri="{FF2B5EF4-FFF2-40B4-BE49-F238E27FC236}">
                      <a16:creationId xmlns:a16="http://schemas.microsoft.com/office/drawing/2014/main" id="{B3033E81-C33C-0E50-0B83-B4E14E7C5E68}"/>
                    </a:ext>
                  </a:extLst>
                </p:cNvPr>
                <p:cNvPicPr/>
                <p:nvPr/>
              </p:nvPicPr>
              <p:blipFill>
                <a:blip r:embed="rId462"/>
                <a:stretch>
                  <a:fillRect/>
                </a:stretch>
              </p:blipFill>
              <p:spPr>
                <a:xfrm>
                  <a:off x="5719680" y="4367400"/>
                  <a:ext cx="105840" cy="99720"/>
                </a:xfrm>
                <a:prstGeom prst="rect">
                  <a:avLst/>
                </a:prstGeom>
              </p:spPr>
            </p:pic>
          </mc:Fallback>
        </mc:AlternateContent>
        <mc:AlternateContent xmlns:mc="http://schemas.openxmlformats.org/markup-compatibility/2006" xmlns:p14="http://schemas.microsoft.com/office/powerpoint/2010/main">
          <mc:Choice Requires="p14">
            <p:contentPart p14:bwMode="auto" r:id="rId463">
              <p14:nvContentPartPr>
                <p14:cNvPr id="390" name="Ink 389">
                  <a:extLst>
                    <a:ext uri="{FF2B5EF4-FFF2-40B4-BE49-F238E27FC236}">
                      <a16:creationId xmlns:a16="http://schemas.microsoft.com/office/drawing/2014/main" id="{42362E99-5C94-80DD-8533-EC6CFFAA210F}"/>
                    </a:ext>
                  </a:extLst>
                </p14:cNvPr>
                <p14:cNvContentPartPr/>
                <p14:nvPr/>
              </p14:nvContentPartPr>
              <p14:xfrm>
                <a:off x="5832000" y="4468920"/>
                <a:ext cx="42120" cy="79200"/>
              </p14:xfrm>
            </p:contentPart>
          </mc:Choice>
          <mc:Fallback xmlns="">
            <p:pic>
              <p:nvPicPr>
                <p:cNvPr id="390" name="Ink 389">
                  <a:extLst>
                    <a:ext uri="{FF2B5EF4-FFF2-40B4-BE49-F238E27FC236}">
                      <a16:creationId xmlns:a16="http://schemas.microsoft.com/office/drawing/2014/main" id="{42362E99-5C94-80DD-8533-EC6CFFAA210F}"/>
                    </a:ext>
                  </a:extLst>
                </p:cNvPr>
                <p:cNvPicPr/>
                <p:nvPr/>
              </p:nvPicPr>
              <p:blipFill>
                <a:blip r:embed="rId464"/>
                <a:stretch>
                  <a:fillRect/>
                </a:stretch>
              </p:blipFill>
              <p:spPr>
                <a:xfrm>
                  <a:off x="5823000" y="4459920"/>
                  <a:ext cx="59760" cy="96840"/>
                </a:xfrm>
                <a:prstGeom prst="rect">
                  <a:avLst/>
                </a:prstGeom>
              </p:spPr>
            </p:pic>
          </mc:Fallback>
        </mc:AlternateContent>
        <mc:AlternateContent xmlns:mc="http://schemas.openxmlformats.org/markup-compatibility/2006" xmlns:p14="http://schemas.microsoft.com/office/powerpoint/2010/main">
          <mc:Choice Requires="p14">
            <p:contentPart p14:bwMode="auto" r:id="rId465">
              <p14:nvContentPartPr>
                <p14:cNvPr id="391" name="Ink 390">
                  <a:extLst>
                    <a:ext uri="{FF2B5EF4-FFF2-40B4-BE49-F238E27FC236}">
                      <a16:creationId xmlns:a16="http://schemas.microsoft.com/office/drawing/2014/main" id="{FE37560E-34FE-861E-18D3-5F03F498A46E}"/>
                    </a:ext>
                  </a:extLst>
                </p14:cNvPr>
                <p14:cNvContentPartPr/>
                <p14:nvPr/>
              </p14:nvContentPartPr>
              <p14:xfrm>
                <a:off x="5871240" y="4403760"/>
                <a:ext cx="360" cy="5040"/>
              </p14:xfrm>
            </p:contentPart>
          </mc:Choice>
          <mc:Fallback xmlns="">
            <p:pic>
              <p:nvPicPr>
                <p:cNvPr id="391" name="Ink 390">
                  <a:extLst>
                    <a:ext uri="{FF2B5EF4-FFF2-40B4-BE49-F238E27FC236}">
                      <a16:creationId xmlns:a16="http://schemas.microsoft.com/office/drawing/2014/main" id="{FE37560E-34FE-861E-18D3-5F03F498A46E}"/>
                    </a:ext>
                  </a:extLst>
                </p:cNvPr>
                <p:cNvPicPr/>
                <p:nvPr/>
              </p:nvPicPr>
              <p:blipFill>
                <a:blip r:embed="rId430"/>
                <a:stretch>
                  <a:fillRect/>
                </a:stretch>
              </p:blipFill>
              <p:spPr>
                <a:xfrm>
                  <a:off x="5862600" y="4395120"/>
                  <a:ext cx="180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466">
              <p14:nvContentPartPr>
                <p14:cNvPr id="392" name="Ink 391">
                  <a:extLst>
                    <a:ext uri="{FF2B5EF4-FFF2-40B4-BE49-F238E27FC236}">
                      <a16:creationId xmlns:a16="http://schemas.microsoft.com/office/drawing/2014/main" id="{B9E5795F-391F-3D7F-5CC6-0B140698B296}"/>
                    </a:ext>
                  </a:extLst>
                </p14:cNvPr>
                <p14:cNvContentPartPr/>
                <p14:nvPr/>
              </p14:nvContentPartPr>
              <p14:xfrm>
                <a:off x="5905440" y="4311240"/>
                <a:ext cx="92880" cy="360"/>
              </p14:xfrm>
            </p:contentPart>
          </mc:Choice>
          <mc:Fallback xmlns="">
            <p:pic>
              <p:nvPicPr>
                <p:cNvPr id="392" name="Ink 391">
                  <a:extLst>
                    <a:ext uri="{FF2B5EF4-FFF2-40B4-BE49-F238E27FC236}">
                      <a16:creationId xmlns:a16="http://schemas.microsoft.com/office/drawing/2014/main" id="{B9E5795F-391F-3D7F-5CC6-0B140698B296}"/>
                    </a:ext>
                  </a:extLst>
                </p:cNvPr>
                <p:cNvPicPr/>
                <p:nvPr/>
              </p:nvPicPr>
              <p:blipFill>
                <a:blip r:embed="rId467"/>
                <a:stretch>
                  <a:fillRect/>
                </a:stretch>
              </p:blipFill>
              <p:spPr>
                <a:xfrm>
                  <a:off x="5896800" y="4302600"/>
                  <a:ext cx="11052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468">
              <p14:nvContentPartPr>
                <p14:cNvPr id="393" name="Ink 392">
                  <a:extLst>
                    <a:ext uri="{FF2B5EF4-FFF2-40B4-BE49-F238E27FC236}">
                      <a16:creationId xmlns:a16="http://schemas.microsoft.com/office/drawing/2014/main" id="{14523A84-FA2A-0CCD-5205-4EC367D24254}"/>
                    </a:ext>
                  </a:extLst>
                </p14:cNvPr>
                <p14:cNvContentPartPr/>
                <p14:nvPr/>
              </p14:nvContentPartPr>
              <p14:xfrm>
                <a:off x="5949360" y="4273080"/>
                <a:ext cx="12240" cy="141840"/>
              </p14:xfrm>
            </p:contentPart>
          </mc:Choice>
          <mc:Fallback xmlns="">
            <p:pic>
              <p:nvPicPr>
                <p:cNvPr id="393" name="Ink 392">
                  <a:extLst>
                    <a:ext uri="{FF2B5EF4-FFF2-40B4-BE49-F238E27FC236}">
                      <a16:creationId xmlns:a16="http://schemas.microsoft.com/office/drawing/2014/main" id="{14523A84-FA2A-0CCD-5205-4EC367D24254}"/>
                    </a:ext>
                  </a:extLst>
                </p:cNvPr>
                <p:cNvPicPr/>
                <p:nvPr/>
              </p:nvPicPr>
              <p:blipFill>
                <a:blip r:embed="rId469"/>
                <a:stretch>
                  <a:fillRect/>
                </a:stretch>
              </p:blipFill>
              <p:spPr>
                <a:xfrm>
                  <a:off x="5940360" y="4264440"/>
                  <a:ext cx="29880" cy="159480"/>
                </a:xfrm>
                <a:prstGeom prst="rect">
                  <a:avLst/>
                </a:prstGeom>
              </p:spPr>
            </p:pic>
          </mc:Fallback>
        </mc:AlternateContent>
        <mc:AlternateContent xmlns:mc="http://schemas.openxmlformats.org/markup-compatibility/2006" xmlns:p14="http://schemas.microsoft.com/office/powerpoint/2010/main">
          <mc:Choice Requires="p14">
            <p:contentPart p14:bwMode="auto" r:id="rId470">
              <p14:nvContentPartPr>
                <p14:cNvPr id="394" name="Ink 393">
                  <a:extLst>
                    <a:ext uri="{FF2B5EF4-FFF2-40B4-BE49-F238E27FC236}">
                      <a16:creationId xmlns:a16="http://schemas.microsoft.com/office/drawing/2014/main" id="{61E9A95E-65F4-AD63-187D-6E879D8C6335}"/>
                    </a:ext>
                  </a:extLst>
                </p14:cNvPr>
                <p14:cNvContentPartPr/>
                <p14:nvPr/>
              </p14:nvContentPartPr>
              <p14:xfrm>
                <a:off x="6019560" y="4368840"/>
                <a:ext cx="106560" cy="122040"/>
              </p14:xfrm>
            </p:contentPart>
          </mc:Choice>
          <mc:Fallback xmlns="">
            <p:pic>
              <p:nvPicPr>
                <p:cNvPr id="394" name="Ink 393">
                  <a:extLst>
                    <a:ext uri="{FF2B5EF4-FFF2-40B4-BE49-F238E27FC236}">
                      <a16:creationId xmlns:a16="http://schemas.microsoft.com/office/drawing/2014/main" id="{61E9A95E-65F4-AD63-187D-6E879D8C6335}"/>
                    </a:ext>
                  </a:extLst>
                </p:cNvPr>
                <p:cNvPicPr/>
                <p:nvPr/>
              </p:nvPicPr>
              <p:blipFill>
                <a:blip r:embed="rId471"/>
                <a:stretch>
                  <a:fillRect/>
                </a:stretch>
              </p:blipFill>
              <p:spPr>
                <a:xfrm>
                  <a:off x="6010920" y="4359840"/>
                  <a:ext cx="124200" cy="139680"/>
                </a:xfrm>
                <a:prstGeom prst="rect">
                  <a:avLst/>
                </a:prstGeom>
              </p:spPr>
            </p:pic>
          </mc:Fallback>
        </mc:AlternateContent>
        <mc:AlternateContent xmlns:mc="http://schemas.openxmlformats.org/markup-compatibility/2006" xmlns:p14="http://schemas.microsoft.com/office/powerpoint/2010/main">
          <mc:Choice Requires="p14">
            <p:contentPart p14:bwMode="auto" r:id="rId472">
              <p14:nvContentPartPr>
                <p14:cNvPr id="396" name="Ink 395">
                  <a:extLst>
                    <a:ext uri="{FF2B5EF4-FFF2-40B4-BE49-F238E27FC236}">
                      <a16:creationId xmlns:a16="http://schemas.microsoft.com/office/drawing/2014/main" id="{02B745B7-4EA9-9200-A147-612C4A18892C}"/>
                    </a:ext>
                  </a:extLst>
                </p14:cNvPr>
                <p14:cNvContentPartPr/>
                <p14:nvPr/>
              </p14:nvContentPartPr>
              <p14:xfrm>
                <a:off x="6173280" y="4470360"/>
                <a:ext cx="39240" cy="107280"/>
              </p14:xfrm>
            </p:contentPart>
          </mc:Choice>
          <mc:Fallback xmlns="">
            <p:pic>
              <p:nvPicPr>
                <p:cNvPr id="396" name="Ink 395">
                  <a:extLst>
                    <a:ext uri="{FF2B5EF4-FFF2-40B4-BE49-F238E27FC236}">
                      <a16:creationId xmlns:a16="http://schemas.microsoft.com/office/drawing/2014/main" id="{02B745B7-4EA9-9200-A147-612C4A18892C}"/>
                    </a:ext>
                  </a:extLst>
                </p:cNvPr>
                <p:cNvPicPr/>
                <p:nvPr/>
              </p:nvPicPr>
              <p:blipFill>
                <a:blip r:embed="rId473"/>
                <a:stretch>
                  <a:fillRect/>
                </a:stretch>
              </p:blipFill>
              <p:spPr>
                <a:xfrm>
                  <a:off x="6164280" y="4461360"/>
                  <a:ext cx="56880" cy="124920"/>
                </a:xfrm>
                <a:prstGeom prst="rect">
                  <a:avLst/>
                </a:prstGeom>
              </p:spPr>
            </p:pic>
          </mc:Fallback>
        </mc:AlternateContent>
        <mc:AlternateContent xmlns:mc="http://schemas.openxmlformats.org/markup-compatibility/2006" xmlns:p14="http://schemas.microsoft.com/office/powerpoint/2010/main">
          <mc:Choice Requires="p14">
            <p:contentPart p14:bwMode="auto" r:id="rId474">
              <p14:nvContentPartPr>
                <p14:cNvPr id="397" name="Ink 396">
                  <a:extLst>
                    <a:ext uri="{FF2B5EF4-FFF2-40B4-BE49-F238E27FC236}">
                      <a16:creationId xmlns:a16="http://schemas.microsoft.com/office/drawing/2014/main" id="{B958CE11-53BD-8713-5177-FA04B3E42EE9}"/>
                    </a:ext>
                  </a:extLst>
                </p14:cNvPr>
                <p14:cNvContentPartPr/>
                <p14:nvPr/>
              </p14:nvContentPartPr>
              <p14:xfrm>
                <a:off x="6211800" y="4385760"/>
                <a:ext cx="360" cy="5040"/>
              </p14:xfrm>
            </p:contentPart>
          </mc:Choice>
          <mc:Fallback xmlns="">
            <p:pic>
              <p:nvPicPr>
                <p:cNvPr id="397" name="Ink 396">
                  <a:extLst>
                    <a:ext uri="{FF2B5EF4-FFF2-40B4-BE49-F238E27FC236}">
                      <a16:creationId xmlns:a16="http://schemas.microsoft.com/office/drawing/2014/main" id="{B958CE11-53BD-8713-5177-FA04B3E42EE9}"/>
                    </a:ext>
                  </a:extLst>
                </p:cNvPr>
                <p:cNvPicPr/>
                <p:nvPr/>
              </p:nvPicPr>
              <p:blipFill>
                <a:blip r:embed="rId430"/>
                <a:stretch>
                  <a:fillRect/>
                </a:stretch>
              </p:blipFill>
              <p:spPr>
                <a:xfrm>
                  <a:off x="6203160" y="4377120"/>
                  <a:ext cx="18000" cy="22680"/>
                </a:xfrm>
                <a:prstGeom prst="rect">
                  <a:avLst/>
                </a:prstGeom>
              </p:spPr>
            </p:pic>
          </mc:Fallback>
        </mc:AlternateContent>
      </p:grpSp>
      <p:grpSp>
        <p:nvGrpSpPr>
          <p:cNvPr id="416" name="Group 415">
            <a:extLst>
              <a:ext uri="{FF2B5EF4-FFF2-40B4-BE49-F238E27FC236}">
                <a16:creationId xmlns:a16="http://schemas.microsoft.com/office/drawing/2014/main" id="{6726B612-141B-E07D-1FEE-16E3FF444B90}"/>
              </a:ext>
            </a:extLst>
          </p:cNvPr>
          <p:cNvGrpSpPr/>
          <p:nvPr/>
        </p:nvGrpSpPr>
        <p:grpSpPr>
          <a:xfrm>
            <a:off x="7553160" y="3941520"/>
            <a:ext cx="1269720" cy="354960"/>
            <a:chOff x="7553160" y="3941520"/>
            <a:chExt cx="1269720" cy="354960"/>
          </a:xfrm>
        </p:grpSpPr>
        <mc:AlternateContent xmlns:mc="http://schemas.openxmlformats.org/markup-compatibility/2006" xmlns:p14="http://schemas.microsoft.com/office/powerpoint/2010/main">
          <mc:Choice Requires="p14">
            <p:contentPart p14:bwMode="auto" r:id="rId475">
              <p14:nvContentPartPr>
                <p14:cNvPr id="399" name="Ink 398">
                  <a:extLst>
                    <a:ext uri="{FF2B5EF4-FFF2-40B4-BE49-F238E27FC236}">
                      <a16:creationId xmlns:a16="http://schemas.microsoft.com/office/drawing/2014/main" id="{4BDFDE39-F0BF-987B-F28C-0920509B2048}"/>
                    </a:ext>
                  </a:extLst>
                </p14:cNvPr>
                <p14:cNvContentPartPr/>
                <p14:nvPr/>
              </p14:nvContentPartPr>
              <p14:xfrm>
                <a:off x="7553160" y="4063560"/>
                <a:ext cx="108360" cy="120240"/>
              </p14:xfrm>
            </p:contentPart>
          </mc:Choice>
          <mc:Fallback xmlns="">
            <p:pic>
              <p:nvPicPr>
                <p:cNvPr id="399" name="Ink 398">
                  <a:extLst>
                    <a:ext uri="{FF2B5EF4-FFF2-40B4-BE49-F238E27FC236}">
                      <a16:creationId xmlns:a16="http://schemas.microsoft.com/office/drawing/2014/main" id="{4BDFDE39-F0BF-987B-F28C-0920509B2048}"/>
                    </a:ext>
                  </a:extLst>
                </p:cNvPr>
                <p:cNvPicPr/>
                <p:nvPr/>
              </p:nvPicPr>
              <p:blipFill>
                <a:blip r:embed="rId476"/>
                <a:stretch>
                  <a:fillRect/>
                </a:stretch>
              </p:blipFill>
              <p:spPr>
                <a:xfrm>
                  <a:off x="7544160" y="4054920"/>
                  <a:ext cx="126000" cy="137880"/>
                </a:xfrm>
                <a:prstGeom prst="rect">
                  <a:avLst/>
                </a:prstGeom>
              </p:spPr>
            </p:pic>
          </mc:Fallback>
        </mc:AlternateContent>
        <mc:AlternateContent xmlns:mc="http://schemas.openxmlformats.org/markup-compatibility/2006" xmlns:p14="http://schemas.microsoft.com/office/powerpoint/2010/main">
          <mc:Choice Requires="p14">
            <p:contentPart p14:bwMode="auto" r:id="rId477">
              <p14:nvContentPartPr>
                <p14:cNvPr id="400" name="Ink 399">
                  <a:extLst>
                    <a:ext uri="{FF2B5EF4-FFF2-40B4-BE49-F238E27FC236}">
                      <a16:creationId xmlns:a16="http://schemas.microsoft.com/office/drawing/2014/main" id="{B2D59F53-A230-E77E-732D-387F53CAD921}"/>
                    </a:ext>
                  </a:extLst>
                </p14:cNvPr>
                <p14:cNvContentPartPr/>
                <p14:nvPr/>
              </p14:nvContentPartPr>
              <p14:xfrm>
                <a:off x="7702920" y="4166880"/>
                <a:ext cx="14400" cy="74160"/>
              </p14:xfrm>
            </p:contentPart>
          </mc:Choice>
          <mc:Fallback xmlns="">
            <p:pic>
              <p:nvPicPr>
                <p:cNvPr id="400" name="Ink 399">
                  <a:extLst>
                    <a:ext uri="{FF2B5EF4-FFF2-40B4-BE49-F238E27FC236}">
                      <a16:creationId xmlns:a16="http://schemas.microsoft.com/office/drawing/2014/main" id="{B2D59F53-A230-E77E-732D-387F53CAD921}"/>
                    </a:ext>
                  </a:extLst>
                </p:cNvPr>
                <p:cNvPicPr/>
                <p:nvPr/>
              </p:nvPicPr>
              <p:blipFill>
                <a:blip r:embed="rId478"/>
                <a:stretch>
                  <a:fillRect/>
                </a:stretch>
              </p:blipFill>
              <p:spPr>
                <a:xfrm>
                  <a:off x="7693920" y="4158240"/>
                  <a:ext cx="32040" cy="91800"/>
                </a:xfrm>
                <a:prstGeom prst="rect">
                  <a:avLst/>
                </a:prstGeom>
              </p:spPr>
            </p:pic>
          </mc:Fallback>
        </mc:AlternateContent>
        <mc:AlternateContent xmlns:mc="http://schemas.openxmlformats.org/markup-compatibility/2006" xmlns:p14="http://schemas.microsoft.com/office/powerpoint/2010/main">
          <mc:Choice Requires="p14">
            <p:contentPart p14:bwMode="auto" r:id="rId479">
              <p14:nvContentPartPr>
                <p14:cNvPr id="402" name="Ink 401">
                  <a:extLst>
                    <a:ext uri="{FF2B5EF4-FFF2-40B4-BE49-F238E27FC236}">
                      <a16:creationId xmlns:a16="http://schemas.microsoft.com/office/drawing/2014/main" id="{4580B6BD-FB86-A2D3-D4B5-606026A033C8}"/>
                    </a:ext>
                  </a:extLst>
                </p14:cNvPr>
                <p14:cNvContentPartPr/>
                <p14:nvPr/>
              </p14:nvContentPartPr>
              <p14:xfrm>
                <a:off x="7693920" y="4001280"/>
                <a:ext cx="108360" cy="9720"/>
              </p14:xfrm>
            </p:contentPart>
          </mc:Choice>
          <mc:Fallback xmlns="">
            <p:pic>
              <p:nvPicPr>
                <p:cNvPr id="402" name="Ink 401">
                  <a:extLst>
                    <a:ext uri="{FF2B5EF4-FFF2-40B4-BE49-F238E27FC236}">
                      <a16:creationId xmlns:a16="http://schemas.microsoft.com/office/drawing/2014/main" id="{4580B6BD-FB86-A2D3-D4B5-606026A033C8}"/>
                    </a:ext>
                  </a:extLst>
                </p:cNvPr>
                <p:cNvPicPr/>
                <p:nvPr/>
              </p:nvPicPr>
              <p:blipFill>
                <a:blip r:embed="rId480"/>
                <a:stretch>
                  <a:fillRect/>
                </a:stretch>
              </p:blipFill>
              <p:spPr>
                <a:xfrm>
                  <a:off x="7684920" y="3992280"/>
                  <a:ext cx="12600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481">
              <p14:nvContentPartPr>
                <p14:cNvPr id="403" name="Ink 402">
                  <a:extLst>
                    <a:ext uri="{FF2B5EF4-FFF2-40B4-BE49-F238E27FC236}">
                      <a16:creationId xmlns:a16="http://schemas.microsoft.com/office/drawing/2014/main" id="{3410432A-2B0B-28FB-8C2D-25C0F6EF2792}"/>
                    </a:ext>
                  </a:extLst>
                </p14:cNvPr>
                <p14:cNvContentPartPr/>
                <p14:nvPr/>
              </p14:nvContentPartPr>
              <p14:xfrm>
                <a:off x="7729200" y="3941520"/>
                <a:ext cx="39600" cy="166320"/>
              </p14:xfrm>
            </p:contentPart>
          </mc:Choice>
          <mc:Fallback xmlns="">
            <p:pic>
              <p:nvPicPr>
                <p:cNvPr id="403" name="Ink 402">
                  <a:extLst>
                    <a:ext uri="{FF2B5EF4-FFF2-40B4-BE49-F238E27FC236}">
                      <a16:creationId xmlns:a16="http://schemas.microsoft.com/office/drawing/2014/main" id="{3410432A-2B0B-28FB-8C2D-25C0F6EF2792}"/>
                    </a:ext>
                  </a:extLst>
                </p:cNvPr>
                <p:cNvPicPr/>
                <p:nvPr/>
              </p:nvPicPr>
              <p:blipFill>
                <a:blip r:embed="rId482"/>
                <a:stretch>
                  <a:fillRect/>
                </a:stretch>
              </p:blipFill>
              <p:spPr>
                <a:xfrm>
                  <a:off x="7720200" y="3932520"/>
                  <a:ext cx="57240" cy="183960"/>
                </a:xfrm>
                <a:prstGeom prst="rect">
                  <a:avLst/>
                </a:prstGeom>
              </p:spPr>
            </p:pic>
          </mc:Fallback>
        </mc:AlternateContent>
        <mc:AlternateContent xmlns:mc="http://schemas.openxmlformats.org/markup-compatibility/2006" xmlns:p14="http://schemas.microsoft.com/office/powerpoint/2010/main">
          <mc:Choice Requires="p14">
            <p:contentPart p14:bwMode="auto" r:id="rId483">
              <p14:nvContentPartPr>
                <p14:cNvPr id="405" name="Ink 404">
                  <a:extLst>
                    <a:ext uri="{FF2B5EF4-FFF2-40B4-BE49-F238E27FC236}">
                      <a16:creationId xmlns:a16="http://schemas.microsoft.com/office/drawing/2014/main" id="{C85444E8-DA04-35CA-1630-0AF2261DC5D0}"/>
                    </a:ext>
                  </a:extLst>
                </p14:cNvPr>
                <p14:cNvContentPartPr/>
                <p14:nvPr/>
              </p14:nvContentPartPr>
              <p14:xfrm>
                <a:off x="7893000" y="3990480"/>
                <a:ext cx="53280" cy="274320"/>
              </p14:xfrm>
            </p:contentPart>
          </mc:Choice>
          <mc:Fallback xmlns="">
            <p:pic>
              <p:nvPicPr>
                <p:cNvPr id="405" name="Ink 404">
                  <a:extLst>
                    <a:ext uri="{FF2B5EF4-FFF2-40B4-BE49-F238E27FC236}">
                      <a16:creationId xmlns:a16="http://schemas.microsoft.com/office/drawing/2014/main" id="{C85444E8-DA04-35CA-1630-0AF2261DC5D0}"/>
                    </a:ext>
                  </a:extLst>
                </p:cNvPr>
                <p:cNvPicPr/>
                <p:nvPr/>
              </p:nvPicPr>
              <p:blipFill>
                <a:blip r:embed="rId484"/>
                <a:stretch>
                  <a:fillRect/>
                </a:stretch>
              </p:blipFill>
              <p:spPr>
                <a:xfrm>
                  <a:off x="7884000" y="3981480"/>
                  <a:ext cx="70920" cy="291960"/>
                </a:xfrm>
                <a:prstGeom prst="rect">
                  <a:avLst/>
                </a:prstGeom>
              </p:spPr>
            </p:pic>
          </mc:Fallback>
        </mc:AlternateContent>
        <mc:AlternateContent xmlns:mc="http://schemas.openxmlformats.org/markup-compatibility/2006" xmlns:p14="http://schemas.microsoft.com/office/powerpoint/2010/main">
          <mc:Choice Requires="p14">
            <p:contentPart p14:bwMode="auto" r:id="rId485">
              <p14:nvContentPartPr>
                <p14:cNvPr id="407" name="Ink 406">
                  <a:extLst>
                    <a:ext uri="{FF2B5EF4-FFF2-40B4-BE49-F238E27FC236}">
                      <a16:creationId xmlns:a16="http://schemas.microsoft.com/office/drawing/2014/main" id="{87C6C6FD-4124-0B17-DD3B-2657331E4608}"/>
                    </a:ext>
                  </a:extLst>
                </p14:cNvPr>
                <p14:cNvContentPartPr/>
                <p14:nvPr/>
              </p14:nvContentPartPr>
              <p14:xfrm>
                <a:off x="8039880" y="4035840"/>
                <a:ext cx="92880" cy="201240"/>
              </p14:xfrm>
            </p:contentPart>
          </mc:Choice>
          <mc:Fallback xmlns="">
            <p:pic>
              <p:nvPicPr>
                <p:cNvPr id="407" name="Ink 406">
                  <a:extLst>
                    <a:ext uri="{FF2B5EF4-FFF2-40B4-BE49-F238E27FC236}">
                      <a16:creationId xmlns:a16="http://schemas.microsoft.com/office/drawing/2014/main" id="{87C6C6FD-4124-0B17-DD3B-2657331E4608}"/>
                    </a:ext>
                  </a:extLst>
                </p:cNvPr>
                <p:cNvPicPr/>
                <p:nvPr/>
              </p:nvPicPr>
              <p:blipFill>
                <a:blip r:embed="rId486"/>
                <a:stretch>
                  <a:fillRect/>
                </a:stretch>
              </p:blipFill>
              <p:spPr>
                <a:xfrm>
                  <a:off x="8030880" y="4026840"/>
                  <a:ext cx="110520" cy="218880"/>
                </a:xfrm>
                <a:prstGeom prst="rect">
                  <a:avLst/>
                </a:prstGeom>
              </p:spPr>
            </p:pic>
          </mc:Fallback>
        </mc:AlternateContent>
        <mc:AlternateContent xmlns:mc="http://schemas.openxmlformats.org/markup-compatibility/2006" xmlns:p14="http://schemas.microsoft.com/office/powerpoint/2010/main">
          <mc:Choice Requires="p14">
            <p:contentPart p14:bwMode="auto" r:id="rId487">
              <p14:nvContentPartPr>
                <p14:cNvPr id="408" name="Ink 407">
                  <a:extLst>
                    <a:ext uri="{FF2B5EF4-FFF2-40B4-BE49-F238E27FC236}">
                      <a16:creationId xmlns:a16="http://schemas.microsoft.com/office/drawing/2014/main" id="{A84D2E27-6077-5A9F-2473-020403ECA921}"/>
                    </a:ext>
                  </a:extLst>
                </p14:cNvPr>
                <p14:cNvContentPartPr/>
                <p14:nvPr/>
              </p14:nvContentPartPr>
              <p14:xfrm>
                <a:off x="8048160" y="4134480"/>
                <a:ext cx="128520" cy="9000"/>
              </p14:xfrm>
            </p:contentPart>
          </mc:Choice>
          <mc:Fallback xmlns="">
            <p:pic>
              <p:nvPicPr>
                <p:cNvPr id="408" name="Ink 407">
                  <a:extLst>
                    <a:ext uri="{FF2B5EF4-FFF2-40B4-BE49-F238E27FC236}">
                      <a16:creationId xmlns:a16="http://schemas.microsoft.com/office/drawing/2014/main" id="{A84D2E27-6077-5A9F-2473-020403ECA921}"/>
                    </a:ext>
                  </a:extLst>
                </p:cNvPr>
                <p:cNvPicPr/>
                <p:nvPr/>
              </p:nvPicPr>
              <p:blipFill>
                <a:blip r:embed="rId488"/>
                <a:stretch>
                  <a:fillRect/>
                </a:stretch>
              </p:blipFill>
              <p:spPr>
                <a:xfrm>
                  <a:off x="8039160" y="4125480"/>
                  <a:ext cx="146160" cy="26640"/>
                </a:xfrm>
                <a:prstGeom prst="rect">
                  <a:avLst/>
                </a:prstGeom>
              </p:spPr>
            </p:pic>
          </mc:Fallback>
        </mc:AlternateContent>
        <mc:AlternateContent xmlns:mc="http://schemas.openxmlformats.org/markup-compatibility/2006" xmlns:p14="http://schemas.microsoft.com/office/powerpoint/2010/main">
          <mc:Choice Requires="p14">
            <p:contentPart p14:bwMode="auto" r:id="rId489">
              <p14:nvContentPartPr>
                <p14:cNvPr id="409" name="Ink 408">
                  <a:extLst>
                    <a:ext uri="{FF2B5EF4-FFF2-40B4-BE49-F238E27FC236}">
                      <a16:creationId xmlns:a16="http://schemas.microsoft.com/office/drawing/2014/main" id="{5582237D-7421-99F0-8AEF-138FF97C80AE}"/>
                    </a:ext>
                  </a:extLst>
                </p14:cNvPr>
                <p14:cNvContentPartPr/>
                <p14:nvPr/>
              </p14:nvContentPartPr>
              <p14:xfrm>
                <a:off x="8174520" y="4200720"/>
                <a:ext cx="5040" cy="59760"/>
              </p14:xfrm>
            </p:contentPart>
          </mc:Choice>
          <mc:Fallback xmlns="">
            <p:pic>
              <p:nvPicPr>
                <p:cNvPr id="409" name="Ink 408">
                  <a:extLst>
                    <a:ext uri="{FF2B5EF4-FFF2-40B4-BE49-F238E27FC236}">
                      <a16:creationId xmlns:a16="http://schemas.microsoft.com/office/drawing/2014/main" id="{5582237D-7421-99F0-8AEF-138FF97C80AE}"/>
                    </a:ext>
                  </a:extLst>
                </p:cNvPr>
                <p:cNvPicPr/>
                <p:nvPr/>
              </p:nvPicPr>
              <p:blipFill>
                <a:blip r:embed="rId490"/>
                <a:stretch>
                  <a:fillRect/>
                </a:stretch>
              </p:blipFill>
              <p:spPr>
                <a:xfrm>
                  <a:off x="8165880" y="4191720"/>
                  <a:ext cx="22680" cy="77400"/>
                </a:xfrm>
                <a:prstGeom prst="rect">
                  <a:avLst/>
                </a:prstGeom>
              </p:spPr>
            </p:pic>
          </mc:Fallback>
        </mc:AlternateContent>
        <mc:AlternateContent xmlns:mc="http://schemas.openxmlformats.org/markup-compatibility/2006" xmlns:p14="http://schemas.microsoft.com/office/powerpoint/2010/main">
          <mc:Choice Requires="p14">
            <p:contentPart p14:bwMode="auto" r:id="rId491">
              <p14:nvContentPartPr>
                <p14:cNvPr id="410" name="Ink 409">
                  <a:extLst>
                    <a:ext uri="{FF2B5EF4-FFF2-40B4-BE49-F238E27FC236}">
                      <a16:creationId xmlns:a16="http://schemas.microsoft.com/office/drawing/2014/main" id="{C9566B5A-0760-5C05-AA48-7077A1D5F2C0}"/>
                    </a:ext>
                  </a:extLst>
                </p14:cNvPr>
                <p14:cNvContentPartPr/>
                <p14:nvPr/>
              </p14:nvContentPartPr>
              <p14:xfrm>
                <a:off x="8282880" y="4241760"/>
                <a:ext cx="24480" cy="54720"/>
              </p14:xfrm>
            </p:contentPart>
          </mc:Choice>
          <mc:Fallback xmlns="">
            <p:pic>
              <p:nvPicPr>
                <p:cNvPr id="410" name="Ink 409">
                  <a:extLst>
                    <a:ext uri="{FF2B5EF4-FFF2-40B4-BE49-F238E27FC236}">
                      <a16:creationId xmlns:a16="http://schemas.microsoft.com/office/drawing/2014/main" id="{C9566B5A-0760-5C05-AA48-7077A1D5F2C0}"/>
                    </a:ext>
                  </a:extLst>
                </p:cNvPr>
                <p:cNvPicPr/>
                <p:nvPr/>
              </p:nvPicPr>
              <p:blipFill>
                <a:blip r:embed="rId492"/>
                <a:stretch>
                  <a:fillRect/>
                </a:stretch>
              </p:blipFill>
              <p:spPr>
                <a:xfrm>
                  <a:off x="8273880" y="4233120"/>
                  <a:ext cx="42120" cy="72360"/>
                </a:xfrm>
                <a:prstGeom prst="rect">
                  <a:avLst/>
                </a:prstGeom>
              </p:spPr>
            </p:pic>
          </mc:Fallback>
        </mc:AlternateContent>
        <mc:AlternateContent xmlns:mc="http://schemas.openxmlformats.org/markup-compatibility/2006" xmlns:p14="http://schemas.microsoft.com/office/powerpoint/2010/main">
          <mc:Choice Requires="p14">
            <p:contentPart p14:bwMode="auto" r:id="rId493">
              <p14:nvContentPartPr>
                <p14:cNvPr id="411" name="Ink 410">
                  <a:extLst>
                    <a:ext uri="{FF2B5EF4-FFF2-40B4-BE49-F238E27FC236}">
                      <a16:creationId xmlns:a16="http://schemas.microsoft.com/office/drawing/2014/main" id="{56B2447F-830C-1646-976C-82366FFB0346}"/>
                    </a:ext>
                  </a:extLst>
                </p14:cNvPr>
                <p14:cNvContentPartPr/>
                <p14:nvPr/>
              </p14:nvContentPartPr>
              <p14:xfrm>
                <a:off x="8400960" y="4049520"/>
                <a:ext cx="101160" cy="207720"/>
              </p14:xfrm>
            </p:contentPart>
          </mc:Choice>
          <mc:Fallback xmlns="">
            <p:pic>
              <p:nvPicPr>
                <p:cNvPr id="411" name="Ink 410">
                  <a:extLst>
                    <a:ext uri="{FF2B5EF4-FFF2-40B4-BE49-F238E27FC236}">
                      <a16:creationId xmlns:a16="http://schemas.microsoft.com/office/drawing/2014/main" id="{56B2447F-830C-1646-976C-82366FFB0346}"/>
                    </a:ext>
                  </a:extLst>
                </p:cNvPr>
                <p:cNvPicPr/>
                <p:nvPr/>
              </p:nvPicPr>
              <p:blipFill>
                <a:blip r:embed="rId494"/>
                <a:stretch>
                  <a:fillRect/>
                </a:stretch>
              </p:blipFill>
              <p:spPr>
                <a:xfrm>
                  <a:off x="8391960" y="4040520"/>
                  <a:ext cx="118800" cy="225360"/>
                </a:xfrm>
                <a:prstGeom prst="rect">
                  <a:avLst/>
                </a:prstGeom>
              </p:spPr>
            </p:pic>
          </mc:Fallback>
        </mc:AlternateContent>
        <mc:AlternateContent xmlns:mc="http://schemas.openxmlformats.org/markup-compatibility/2006" xmlns:p14="http://schemas.microsoft.com/office/powerpoint/2010/main">
          <mc:Choice Requires="p14">
            <p:contentPart p14:bwMode="auto" r:id="rId495">
              <p14:nvContentPartPr>
                <p14:cNvPr id="412" name="Ink 411">
                  <a:extLst>
                    <a:ext uri="{FF2B5EF4-FFF2-40B4-BE49-F238E27FC236}">
                      <a16:creationId xmlns:a16="http://schemas.microsoft.com/office/drawing/2014/main" id="{DEE216B5-04EC-4831-3C2F-BA13155084FA}"/>
                    </a:ext>
                  </a:extLst>
                </p14:cNvPr>
                <p14:cNvContentPartPr/>
                <p14:nvPr/>
              </p14:nvContentPartPr>
              <p14:xfrm>
                <a:off x="8416080" y="4137720"/>
                <a:ext cx="74160" cy="20520"/>
              </p14:xfrm>
            </p:contentPart>
          </mc:Choice>
          <mc:Fallback xmlns="">
            <p:pic>
              <p:nvPicPr>
                <p:cNvPr id="412" name="Ink 411">
                  <a:extLst>
                    <a:ext uri="{FF2B5EF4-FFF2-40B4-BE49-F238E27FC236}">
                      <a16:creationId xmlns:a16="http://schemas.microsoft.com/office/drawing/2014/main" id="{DEE216B5-04EC-4831-3C2F-BA13155084FA}"/>
                    </a:ext>
                  </a:extLst>
                </p:cNvPr>
                <p:cNvPicPr/>
                <p:nvPr/>
              </p:nvPicPr>
              <p:blipFill>
                <a:blip r:embed="rId496"/>
                <a:stretch>
                  <a:fillRect/>
                </a:stretch>
              </p:blipFill>
              <p:spPr>
                <a:xfrm>
                  <a:off x="8407440" y="4129080"/>
                  <a:ext cx="91800" cy="38160"/>
                </a:xfrm>
                <a:prstGeom prst="rect">
                  <a:avLst/>
                </a:prstGeom>
              </p:spPr>
            </p:pic>
          </mc:Fallback>
        </mc:AlternateContent>
        <mc:AlternateContent xmlns:mc="http://schemas.openxmlformats.org/markup-compatibility/2006" xmlns:p14="http://schemas.microsoft.com/office/powerpoint/2010/main">
          <mc:Choice Requires="p14">
            <p:contentPart p14:bwMode="auto" r:id="rId497">
              <p14:nvContentPartPr>
                <p14:cNvPr id="413" name="Ink 412">
                  <a:extLst>
                    <a:ext uri="{FF2B5EF4-FFF2-40B4-BE49-F238E27FC236}">
                      <a16:creationId xmlns:a16="http://schemas.microsoft.com/office/drawing/2014/main" id="{F5A60EA9-7D9A-28BC-B2A6-0EF31B357BF2}"/>
                    </a:ext>
                  </a:extLst>
                </p14:cNvPr>
                <p14:cNvContentPartPr/>
                <p14:nvPr/>
              </p14:nvContentPartPr>
              <p14:xfrm>
                <a:off x="8529480" y="4198560"/>
                <a:ext cx="81720" cy="92880"/>
              </p14:xfrm>
            </p:contentPart>
          </mc:Choice>
          <mc:Fallback xmlns="">
            <p:pic>
              <p:nvPicPr>
                <p:cNvPr id="413" name="Ink 412">
                  <a:extLst>
                    <a:ext uri="{FF2B5EF4-FFF2-40B4-BE49-F238E27FC236}">
                      <a16:creationId xmlns:a16="http://schemas.microsoft.com/office/drawing/2014/main" id="{F5A60EA9-7D9A-28BC-B2A6-0EF31B357BF2}"/>
                    </a:ext>
                  </a:extLst>
                </p:cNvPr>
                <p:cNvPicPr/>
                <p:nvPr/>
              </p:nvPicPr>
              <p:blipFill>
                <a:blip r:embed="rId498"/>
                <a:stretch>
                  <a:fillRect/>
                </a:stretch>
              </p:blipFill>
              <p:spPr>
                <a:xfrm>
                  <a:off x="8520480" y="4189920"/>
                  <a:ext cx="99360" cy="110520"/>
                </a:xfrm>
                <a:prstGeom prst="rect">
                  <a:avLst/>
                </a:prstGeom>
              </p:spPr>
            </p:pic>
          </mc:Fallback>
        </mc:AlternateContent>
        <mc:AlternateContent xmlns:mc="http://schemas.openxmlformats.org/markup-compatibility/2006" xmlns:p14="http://schemas.microsoft.com/office/powerpoint/2010/main">
          <mc:Choice Requires="p14">
            <p:contentPart p14:bwMode="auto" r:id="rId499">
              <p14:nvContentPartPr>
                <p14:cNvPr id="414" name="Ink 413">
                  <a:extLst>
                    <a:ext uri="{FF2B5EF4-FFF2-40B4-BE49-F238E27FC236}">
                      <a16:creationId xmlns:a16="http://schemas.microsoft.com/office/drawing/2014/main" id="{F87392A5-150D-1A4D-3EB1-B45A7F837226}"/>
                    </a:ext>
                  </a:extLst>
                </p14:cNvPr>
                <p14:cNvContentPartPr/>
                <p14:nvPr/>
              </p14:nvContentPartPr>
              <p14:xfrm>
                <a:off x="8712720" y="4047720"/>
                <a:ext cx="96480" cy="117000"/>
              </p14:xfrm>
            </p:contentPart>
          </mc:Choice>
          <mc:Fallback xmlns="">
            <p:pic>
              <p:nvPicPr>
                <p:cNvPr id="414" name="Ink 413">
                  <a:extLst>
                    <a:ext uri="{FF2B5EF4-FFF2-40B4-BE49-F238E27FC236}">
                      <a16:creationId xmlns:a16="http://schemas.microsoft.com/office/drawing/2014/main" id="{F87392A5-150D-1A4D-3EB1-B45A7F837226}"/>
                    </a:ext>
                  </a:extLst>
                </p:cNvPr>
                <p:cNvPicPr/>
                <p:nvPr/>
              </p:nvPicPr>
              <p:blipFill>
                <a:blip r:embed="rId500"/>
                <a:stretch>
                  <a:fillRect/>
                </a:stretch>
              </p:blipFill>
              <p:spPr>
                <a:xfrm>
                  <a:off x="8703720" y="4039080"/>
                  <a:ext cx="114120" cy="134640"/>
                </a:xfrm>
                <a:prstGeom prst="rect">
                  <a:avLst/>
                </a:prstGeom>
              </p:spPr>
            </p:pic>
          </mc:Fallback>
        </mc:AlternateContent>
        <mc:AlternateContent xmlns:mc="http://schemas.openxmlformats.org/markup-compatibility/2006" xmlns:p14="http://schemas.microsoft.com/office/powerpoint/2010/main">
          <mc:Choice Requires="p14">
            <p:contentPart p14:bwMode="auto" r:id="rId501">
              <p14:nvContentPartPr>
                <p14:cNvPr id="415" name="Ink 414">
                  <a:extLst>
                    <a:ext uri="{FF2B5EF4-FFF2-40B4-BE49-F238E27FC236}">
                      <a16:creationId xmlns:a16="http://schemas.microsoft.com/office/drawing/2014/main" id="{5B050F95-0E02-FFAC-6281-C15062DFF62C}"/>
                    </a:ext>
                  </a:extLst>
                </p14:cNvPr>
                <p14:cNvContentPartPr/>
                <p14:nvPr/>
              </p14:nvContentPartPr>
              <p14:xfrm>
                <a:off x="8715960" y="4164360"/>
                <a:ext cx="106920" cy="121320"/>
              </p14:xfrm>
            </p:contentPart>
          </mc:Choice>
          <mc:Fallback xmlns="">
            <p:pic>
              <p:nvPicPr>
                <p:cNvPr id="415" name="Ink 414">
                  <a:extLst>
                    <a:ext uri="{FF2B5EF4-FFF2-40B4-BE49-F238E27FC236}">
                      <a16:creationId xmlns:a16="http://schemas.microsoft.com/office/drawing/2014/main" id="{5B050F95-0E02-FFAC-6281-C15062DFF62C}"/>
                    </a:ext>
                  </a:extLst>
                </p:cNvPr>
                <p:cNvPicPr/>
                <p:nvPr/>
              </p:nvPicPr>
              <p:blipFill>
                <a:blip r:embed="rId502"/>
                <a:stretch>
                  <a:fillRect/>
                </a:stretch>
              </p:blipFill>
              <p:spPr>
                <a:xfrm>
                  <a:off x="8706960" y="4155360"/>
                  <a:ext cx="124560" cy="138960"/>
                </a:xfrm>
                <a:prstGeom prst="rect">
                  <a:avLst/>
                </a:prstGeom>
              </p:spPr>
            </p:pic>
          </mc:Fallback>
        </mc:AlternateContent>
      </p:grpSp>
      <p:grpSp>
        <p:nvGrpSpPr>
          <p:cNvPr id="419" name="Group 418">
            <a:extLst>
              <a:ext uri="{FF2B5EF4-FFF2-40B4-BE49-F238E27FC236}">
                <a16:creationId xmlns:a16="http://schemas.microsoft.com/office/drawing/2014/main" id="{B1DEC36C-4256-DE53-DFF6-6E848E0E7C20}"/>
              </a:ext>
            </a:extLst>
          </p:cNvPr>
          <p:cNvGrpSpPr/>
          <p:nvPr/>
        </p:nvGrpSpPr>
        <p:grpSpPr>
          <a:xfrm>
            <a:off x="9008640" y="4117560"/>
            <a:ext cx="162720" cy="63360"/>
            <a:chOff x="9008640" y="4117560"/>
            <a:chExt cx="162720" cy="63360"/>
          </a:xfrm>
        </p:grpSpPr>
        <mc:AlternateContent xmlns:mc="http://schemas.openxmlformats.org/markup-compatibility/2006" xmlns:p14="http://schemas.microsoft.com/office/powerpoint/2010/main">
          <mc:Choice Requires="p14">
            <p:contentPart p14:bwMode="auto" r:id="rId503">
              <p14:nvContentPartPr>
                <p14:cNvPr id="417" name="Ink 416">
                  <a:extLst>
                    <a:ext uri="{FF2B5EF4-FFF2-40B4-BE49-F238E27FC236}">
                      <a16:creationId xmlns:a16="http://schemas.microsoft.com/office/drawing/2014/main" id="{A5886448-1A61-22AF-7A9C-6A738B2BEA16}"/>
                    </a:ext>
                  </a:extLst>
                </p14:cNvPr>
                <p14:cNvContentPartPr/>
                <p14:nvPr/>
              </p14:nvContentPartPr>
              <p14:xfrm>
                <a:off x="9033480" y="4117560"/>
                <a:ext cx="89640" cy="6120"/>
              </p14:xfrm>
            </p:contentPart>
          </mc:Choice>
          <mc:Fallback xmlns="">
            <p:pic>
              <p:nvPicPr>
                <p:cNvPr id="417" name="Ink 416">
                  <a:extLst>
                    <a:ext uri="{FF2B5EF4-FFF2-40B4-BE49-F238E27FC236}">
                      <a16:creationId xmlns:a16="http://schemas.microsoft.com/office/drawing/2014/main" id="{A5886448-1A61-22AF-7A9C-6A738B2BEA16}"/>
                    </a:ext>
                  </a:extLst>
                </p:cNvPr>
                <p:cNvPicPr/>
                <p:nvPr/>
              </p:nvPicPr>
              <p:blipFill>
                <a:blip r:embed="rId504"/>
                <a:stretch>
                  <a:fillRect/>
                </a:stretch>
              </p:blipFill>
              <p:spPr>
                <a:xfrm>
                  <a:off x="9024480" y="4108560"/>
                  <a:ext cx="107280" cy="23760"/>
                </a:xfrm>
                <a:prstGeom prst="rect">
                  <a:avLst/>
                </a:prstGeom>
              </p:spPr>
            </p:pic>
          </mc:Fallback>
        </mc:AlternateContent>
        <mc:AlternateContent xmlns:mc="http://schemas.openxmlformats.org/markup-compatibility/2006" xmlns:p14="http://schemas.microsoft.com/office/powerpoint/2010/main">
          <mc:Choice Requires="p14">
            <p:contentPart p14:bwMode="auto" r:id="rId505">
              <p14:nvContentPartPr>
                <p14:cNvPr id="418" name="Ink 417">
                  <a:extLst>
                    <a:ext uri="{FF2B5EF4-FFF2-40B4-BE49-F238E27FC236}">
                      <a16:creationId xmlns:a16="http://schemas.microsoft.com/office/drawing/2014/main" id="{D3C703C8-6D1F-FDE1-C179-52CEAA8BB5CB}"/>
                    </a:ext>
                  </a:extLst>
                </p14:cNvPr>
                <p14:cNvContentPartPr/>
                <p14:nvPr/>
              </p14:nvContentPartPr>
              <p14:xfrm>
                <a:off x="9008640" y="4166160"/>
                <a:ext cx="162720" cy="14760"/>
              </p14:xfrm>
            </p:contentPart>
          </mc:Choice>
          <mc:Fallback xmlns="">
            <p:pic>
              <p:nvPicPr>
                <p:cNvPr id="418" name="Ink 417">
                  <a:extLst>
                    <a:ext uri="{FF2B5EF4-FFF2-40B4-BE49-F238E27FC236}">
                      <a16:creationId xmlns:a16="http://schemas.microsoft.com/office/drawing/2014/main" id="{D3C703C8-6D1F-FDE1-C179-52CEAA8BB5CB}"/>
                    </a:ext>
                  </a:extLst>
                </p:cNvPr>
                <p:cNvPicPr/>
                <p:nvPr/>
              </p:nvPicPr>
              <p:blipFill>
                <a:blip r:embed="rId506"/>
                <a:stretch>
                  <a:fillRect/>
                </a:stretch>
              </p:blipFill>
              <p:spPr>
                <a:xfrm>
                  <a:off x="8999640" y="4157160"/>
                  <a:ext cx="180360" cy="32400"/>
                </a:xfrm>
                <a:prstGeom prst="rect">
                  <a:avLst/>
                </a:prstGeom>
              </p:spPr>
            </p:pic>
          </mc:Fallback>
        </mc:AlternateContent>
      </p:grpSp>
      <p:grpSp>
        <p:nvGrpSpPr>
          <p:cNvPr id="428" name="Group 427">
            <a:extLst>
              <a:ext uri="{FF2B5EF4-FFF2-40B4-BE49-F238E27FC236}">
                <a16:creationId xmlns:a16="http://schemas.microsoft.com/office/drawing/2014/main" id="{91AE0CCA-43A8-048F-8AF4-BF084DE93877}"/>
              </a:ext>
            </a:extLst>
          </p:cNvPr>
          <p:cNvGrpSpPr/>
          <p:nvPr/>
        </p:nvGrpSpPr>
        <p:grpSpPr>
          <a:xfrm>
            <a:off x="9360720" y="4011720"/>
            <a:ext cx="705960" cy="279360"/>
            <a:chOff x="9360720" y="4011720"/>
            <a:chExt cx="705960" cy="279360"/>
          </a:xfrm>
        </p:grpSpPr>
        <mc:AlternateContent xmlns:mc="http://schemas.openxmlformats.org/markup-compatibility/2006" xmlns:p14="http://schemas.microsoft.com/office/powerpoint/2010/main">
          <mc:Choice Requires="p14">
            <p:contentPart p14:bwMode="auto" r:id="rId507">
              <p14:nvContentPartPr>
                <p14:cNvPr id="420" name="Ink 419">
                  <a:extLst>
                    <a:ext uri="{FF2B5EF4-FFF2-40B4-BE49-F238E27FC236}">
                      <a16:creationId xmlns:a16="http://schemas.microsoft.com/office/drawing/2014/main" id="{FB6BABD4-8FF5-3D88-2BC9-49A4C0397B17}"/>
                    </a:ext>
                  </a:extLst>
                </p14:cNvPr>
                <p14:cNvContentPartPr/>
                <p14:nvPr/>
              </p14:nvContentPartPr>
              <p14:xfrm>
                <a:off x="9360720" y="4011720"/>
                <a:ext cx="690840" cy="227160"/>
              </p14:xfrm>
            </p:contentPart>
          </mc:Choice>
          <mc:Fallback xmlns="">
            <p:pic>
              <p:nvPicPr>
                <p:cNvPr id="420" name="Ink 419">
                  <a:extLst>
                    <a:ext uri="{FF2B5EF4-FFF2-40B4-BE49-F238E27FC236}">
                      <a16:creationId xmlns:a16="http://schemas.microsoft.com/office/drawing/2014/main" id="{FB6BABD4-8FF5-3D88-2BC9-49A4C0397B17}"/>
                    </a:ext>
                  </a:extLst>
                </p:cNvPr>
                <p:cNvPicPr/>
                <p:nvPr/>
              </p:nvPicPr>
              <p:blipFill>
                <a:blip r:embed="rId508"/>
                <a:stretch>
                  <a:fillRect/>
                </a:stretch>
              </p:blipFill>
              <p:spPr>
                <a:xfrm>
                  <a:off x="9351720" y="4002720"/>
                  <a:ext cx="708480" cy="244800"/>
                </a:xfrm>
                <a:prstGeom prst="rect">
                  <a:avLst/>
                </a:prstGeom>
              </p:spPr>
            </p:pic>
          </mc:Fallback>
        </mc:AlternateContent>
        <mc:AlternateContent xmlns:mc="http://schemas.openxmlformats.org/markup-compatibility/2006" xmlns:p14="http://schemas.microsoft.com/office/powerpoint/2010/main">
          <mc:Choice Requires="p14">
            <p:contentPart p14:bwMode="auto" r:id="rId509">
              <p14:nvContentPartPr>
                <p14:cNvPr id="421" name="Ink 420">
                  <a:extLst>
                    <a:ext uri="{FF2B5EF4-FFF2-40B4-BE49-F238E27FC236}">
                      <a16:creationId xmlns:a16="http://schemas.microsoft.com/office/drawing/2014/main" id="{F71AA166-952F-0686-BB7D-899E3F640837}"/>
                    </a:ext>
                  </a:extLst>
                </p14:cNvPr>
                <p14:cNvContentPartPr/>
                <p14:nvPr/>
              </p14:nvContentPartPr>
              <p14:xfrm>
                <a:off x="9515160" y="4041600"/>
                <a:ext cx="145080" cy="203760"/>
              </p14:xfrm>
            </p:contentPart>
          </mc:Choice>
          <mc:Fallback xmlns="">
            <p:pic>
              <p:nvPicPr>
                <p:cNvPr id="421" name="Ink 420">
                  <a:extLst>
                    <a:ext uri="{FF2B5EF4-FFF2-40B4-BE49-F238E27FC236}">
                      <a16:creationId xmlns:a16="http://schemas.microsoft.com/office/drawing/2014/main" id="{F71AA166-952F-0686-BB7D-899E3F640837}"/>
                    </a:ext>
                  </a:extLst>
                </p:cNvPr>
                <p:cNvPicPr/>
                <p:nvPr/>
              </p:nvPicPr>
              <p:blipFill>
                <a:blip r:embed="rId510"/>
                <a:stretch>
                  <a:fillRect/>
                </a:stretch>
              </p:blipFill>
              <p:spPr>
                <a:xfrm>
                  <a:off x="9506520" y="4032600"/>
                  <a:ext cx="162720" cy="221400"/>
                </a:xfrm>
                <a:prstGeom prst="rect">
                  <a:avLst/>
                </a:prstGeom>
              </p:spPr>
            </p:pic>
          </mc:Fallback>
        </mc:AlternateContent>
        <mc:AlternateContent xmlns:mc="http://schemas.openxmlformats.org/markup-compatibility/2006" xmlns:p14="http://schemas.microsoft.com/office/powerpoint/2010/main">
          <mc:Choice Requires="p14">
            <p:contentPart p14:bwMode="auto" r:id="rId511">
              <p14:nvContentPartPr>
                <p14:cNvPr id="422" name="Ink 421">
                  <a:extLst>
                    <a:ext uri="{FF2B5EF4-FFF2-40B4-BE49-F238E27FC236}">
                      <a16:creationId xmlns:a16="http://schemas.microsoft.com/office/drawing/2014/main" id="{52306A02-30EC-0DA1-1C2D-DAD39172DD02}"/>
                    </a:ext>
                  </a:extLst>
                </p14:cNvPr>
                <p14:cNvContentPartPr/>
                <p14:nvPr/>
              </p14:nvContentPartPr>
              <p14:xfrm>
                <a:off x="9531360" y="4125120"/>
                <a:ext cx="115560" cy="11160"/>
              </p14:xfrm>
            </p:contentPart>
          </mc:Choice>
          <mc:Fallback xmlns="">
            <p:pic>
              <p:nvPicPr>
                <p:cNvPr id="422" name="Ink 421">
                  <a:extLst>
                    <a:ext uri="{FF2B5EF4-FFF2-40B4-BE49-F238E27FC236}">
                      <a16:creationId xmlns:a16="http://schemas.microsoft.com/office/drawing/2014/main" id="{52306A02-30EC-0DA1-1C2D-DAD39172DD02}"/>
                    </a:ext>
                  </a:extLst>
                </p:cNvPr>
                <p:cNvPicPr/>
                <p:nvPr/>
              </p:nvPicPr>
              <p:blipFill>
                <a:blip r:embed="rId512"/>
                <a:stretch>
                  <a:fillRect/>
                </a:stretch>
              </p:blipFill>
              <p:spPr>
                <a:xfrm>
                  <a:off x="9522720" y="4116480"/>
                  <a:ext cx="13320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513">
              <p14:nvContentPartPr>
                <p14:cNvPr id="423" name="Ink 422">
                  <a:extLst>
                    <a:ext uri="{FF2B5EF4-FFF2-40B4-BE49-F238E27FC236}">
                      <a16:creationId xmlns:a16="http://schemas.microsoft.com/office/drawing/2014/main" id="{F911D861-2E54-F27E-89BC-7428E001AECC}"/>
                    </a:ext>
                  </a:extLst>
                </p14:cNvPr>
                <p14:cNvContentPartPr/>
                <p14:nvPr/>
              </p14:nvContentPartPr>
              <p14:xfrm>
                <a:off x="9647640" y="4207560"/>
                <a:ext cx="86040" cy="80640"/>
              </p14:xfrm>
            </p:contentPart>
          </mc:Choice>
          <mc:Fallback xmlns="">
            <p:pic>
              <p:nvPicPr>
                <p:cNvPr id="423" name="Ink 422">
                  <a:extLst>
                    <a:ext uri="{FF2B5EF4-FFF2-40B4-BE49-F238E27FC236}">
                      <a16:creationId xmlns:a16="http://schemas.microsoft.com/office/drawing/2014/main" id="{F911D861-2E54-F27E-89BC-7428E001AECC}"/>
                    </a:ext>
                  </a:extLst>
                </p:cNvPr>
                <p:cNvPicPr/>
                <p:nvPr/>
              </p:nvPicPr>
              <p:blipFill>
                <a:blip r:embed="rId514"/>
                <a:stretch>
                  <a:fillRect/>
                </a:stretch>
              </p:blipFill>
              <p:spPr>
                <a:xfrm>
                  <a:off x="9639000" y="4198560"/>
                  <a:ext cx="103680" cy="98280"/>
                </a:xfrm>
                <a:prstGeom prst="rect">
                  <a:avLst/>
                </a:prstGeom>
              </p:spPr>
            </p:pic>
          </mc:Fallback>
        </mc:AlternateContent>
        <mc:AlternateContent xmlns:mc="http://schemas.openxmlformats.org/markup-compatibility/2006" xmlns:p14="http://schemas.microsoft.com/office/powerpoint/2010/main">
          <mc:Choice Requires="p14">
            <p:contentPart p14:bwMode="auto" r:id="rId515">
              <p14:nvContentPartPr>
                <p14:cNvPr id="424" name="Ink 423">
                  <a:extLst>
                    <a:ext uri="{FF2B5EF4-FFF2-40B4-BE49-F238E27FC236}">
                      <a16:creationId xmlns:a16="http://schemas.microsoft.com/office/drawing/2014/main" id="{5AF60967-549E-98CB-75DD-C54CC890C53C}"/>
                    </a:ext>
                  </a:extLst>
                </p14:cNvPr>
                <p14:cNvContentPartPr/>
                <p14:nvPr/>
              </p14:nvContentPartPr>
              <p14:xfrm>
                <a:off x="9788400" y="4160400"/>
                <a:ext cx="86400" cy="360"/>
              </p14:xfrm>
            </p:contentPart>
          </mc:Choice>
          <mc:Fallback xmlns="">
            <p:pic>
              <p:nvPicPr>
                <p:cNvPr id="424" name="Ink 423">
                  <a:extLst>
                    <a:ext uri="{FF2B5EF4-FFF2-40B4-BE49-F238E27FC236}">
                      <a16:creationId xmlns:a16="http://schemas.microsoft.com/office/drawing/2014/main" id="{5AF60967-549E-98CB-75DD-C54CC890C53C}"/>
                    </a:ext>
                  </a:extLst>
                </p:cNvPr>
                <p:cNvPicPr/>
                <p:nvPr/>
              </p:nvPicPr>
              <p:blipFill>
                <a:blip r:embed="rId516"/>
                <a:stretch>
                  <a:fillRect/>
                </a:stretch>
              </p:blipFill>
              <p:spPr>
                <a:xfrm>
                  <a:off x="9779760" y="4151760"/>
                  <a:ext cx="10404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17">
              <p14:nvContentPartPr>
                <p14:cNvPr id="425" name="Ink 424">
                  <a:extLst>
                    <a:ext uri="{FF2B5EF4-FFF2-40B4-BE49-F238E27FC236}">
                      <a16:creationId xmlns:a16="http://schemas.microsoft.com/office/drawing/2014/main" id="{08785CB5-348C-6EC9-E3F5-C89B841D72A6}"/>
                    </a:ext>
                  </a:extLst>
                </p14:cNvPr>
                <p14:cNvContentPartPr/>
                <p14:nvPr/>
              </p14:nvContentPartPr>
              <p14:xfrm>
                <a:off x="9928800" y="4071480"/>
                <a:ext cx="92520" cy="163080"/>
              </p14:xfrm>
            </p:contentPart>
          </mc:Choice>
          <mc:Fallback xmlns="">
            <p:pic>
              <p:nvPicPr>
                <p:cNvPr id="425" name="Ink 424">
                  <a:extLst>
                    <a:ext uri="{FF2B5EF4-FFF2-40B4-BE49-F238E27FC236}">
                      <a16:creationId xmlns:a16="http://schemas.microsoft.com/office/drawing/2014/main" id="{08785CB5-348C-6EC9-E3F5-C89B841D72A6}"/>
                    </a:ext>
                  </a:extLst>
                </p:cNvPr>
                <p:cNvPicPr/>
                <p:nvPr/>
              </p:nvPicPr>
              <p:blipFill>
                <a:blip r:embed="rId518"/>
                <a:stretch>
                  <a:fillRect/>
                </a:stretch>
              </p:blipFill>
              <p:spPr>
                <a:xfrm>
                  <a:off x="9919800" y="4062480"/>
                  <a:ext cx="110160" cy="180720"/>
                </a:xfrm>
                <a:prstGeom prst="rect">
                  <a:avLst/>
                </a:prstGeom>
              </p:spPr>
            </p:pic>
          </mc:Fallback>
        </mc:AlternateContent>
        <mc:AlternateContent xmlns:mc="http://schemas.openxmlformats.org/markup-compatibility/2006" xmlns:p14="http://schemas.microsoft.com/office/powerpoint/2010/main">
          <mc:Choice Requires="p14">
            <p:contentPart p14:bwMode="auto" r:id="rId519">
              <p14:nvContentPartPr>
                <p14:cNvPr id="426" name="Ink 425">
                  <a:extLst>
                    <a:ext uri="{FF2B5EF4-FFF2-40B4-BE49-F238E27FC236}">
                      <a16:creationId xmlns:a16="http://schemas.microsoft.com/office/drawing/2014/main" id="{09DCB544-3B48-DA58-788A-1F2E5869A932}"/>
                    </a:ext>
                  </a:extLst>
                </p14:cNvPr>
                <p14:cNvContentPartPr/>
                <p14:nvPr/>
              </p14:nvContentPartPr>
              <p14:xfrm>
                <a:off x="9941040" y="4157880"/>
                <a:ext cx="83880" cy="360"/>
              </p14:xfrm>
            </p:contentPart>
          </mc:Choice>
          <mc:Fallback xmlns="">
            <p:pic>
              <p:nvPicPr>
                <p:cNvPr id="426" name="Ink 425">
                  <a:extLst>
                    <a:ext uri="{FF2B5EF4-FFF2-40B4-BE49-F238E27FC236}">
                      <a16:creationId xmlns:a16="http://schemas.microsoft.com/office/drawing/2014/main" id="{09DCB544-3B48-DA58-788A-1F2E5869A932}"/>
                    </a:ext>
                  </a:extLst>
                </p:cNvPr>
                <p:cNvPicPr/>
                <p:nvPr/>
              </p:nvPicPr>
              <p:blipFill>
                <a:blip r:embed="rId520"/>
                <a:stretch>
                  <a:fillRect/>
                </a:stretch>
              </p:blipFill>
              <p:spPr>
                <a:xfrm>
                  <a:off x="9932040" y="4149240"/>
                  <a:ext cx="10152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21">
              <p14:nvContentPartPr>
                <p14:cNvPr id="427" name="Ink 426">
                  <a:extLst>
                    <a:ext uri="{FF2B5EF4-FFF2-40B4-BE49-F238E27FC236}">
                      <a16:creationId xmlns:a16="http://schemas.microsoft.com/office/drawing/2014/main" id="{8B1EF819-41FE-2D50-970D-1BB61A5F8A9B}"/>
                    </a:ext>
                  </a:extLst>
                </p14:cNvPr>
                <p14:cNvContentPartPr/>
                <p14:nvPr/>
              </p14:nvContentPartPr>
              <p14:xfrm>
                <a:off x="10055520" y="4194600"/>
                <a:ext cx="11160" cy="96480"/>
              </p14:xfrm>
            </p:contentPart>
          </mc:Choice>
          <mc:Fallback xmlns="">
            <p:pic>
              <p:nvPicPr>
                <p:cNvPr id="427" name="Ink 426">
                  <a:extLst>
                    <a:ext uri="{FF2B5EF4-FFF2-40B4-BE49-F238E27FC236}">
                      <a16:creationId xmlns:a16="http://schemas.microsoft.com/office/drawing/2014/main" id="{8B1EF819-41FE-2D50-970D-1BB61A5F8A9B}"/>
                    </a:ext>
                  </a:extLst>
                </p:cNvPr>
                <p:cNvPicPr/>
                <p:nvPr/>
              </p:nvPicPr>
              <p:blipFill>
                <a:blip r:embed="rId522"/>
                <a:stretch>
                  <a:fillRect/>
                </a:stretch>
              </p:blipFill>
              <p:spPr>
                <a:xfrm>
                  <a:off x="10046880" y="4185600"/>
                  <a:ext cx="28800" cy="114120"/>
                </a:xfrm>
                <a:prstGeom prst="rect">
                  <a:avLst/>
                </a:prstGeom>
              </p:spPr>
            </p:pic>
          </mc:Fallback>
        </mc:AlternateContent>
      </p:grpSp>
      <p:grpSp>
        <p:nvGrpSpPr>
          <p:cNvPr id="434" name="Group 433">
            <a:extLst>
              <a:ext uri="{FF2B5EF4-FFF2-40B4-BE49-F238E27FC236}">
                <a16:creationId xmlns:a16="http://schemas.microsoft.com/office/drawing/2014/main" id="{A2C8F516-8A65-D85C-5EA0-F6359ADE870F}"/>
              </a:ext>
            </a:extLst>
          </p:cNvPr>
          <p:cNvGrpSpPr/>
          <p:nvPr/>
        </p:nvGrpSpPr>
        <p:grpSpPr>
          <a:xfrm>
            <a:off x="10288800" y="3981120"/>
            <a:ext cx="413280" cy="275760"/>
            <a:chOff x="10288800" y="3981120"/>
            <a:chExt cx="413280" cy="275760"/>
          </a:xfrm>
        </p:grpSpPr>
        <mc:AlternateContent xmlns:mc="http://schemas.openxmlformats.org/markup-compatibility/2006" xmlns:p14="http://schemas.microsoft.com/office/powerpoint/2010/main">
          <mc:Choice Requires="p14">
            <p:contentPart p14:bwMode="auto" r:id="rId523">
              <p14:nvContentPartPr>
                <p14:cNvPr id="429" name="Ink 428">
                  <a:extLst>
                    <a:ext uri="{FF2B5EF4-FFF2-40B4-BE49-F238E27FC236}">
                      <a16:creationId xmlns:a16="http://schemas.microsoft.com/office/drawing/2014/main" id="{E5099703-37CD-FB28-DF14-3626ED15B33C}"/>
                    </a:ext>
                  </a:extLst>
                </p14:cNvPr>
                <p14:cNvContentPartPr/>
                <p14:nvPr/>
              </p14:nvContentPartPr>
              <p14:xfrm>
                <a:off x="10288800" y="3981120"/>
                <a:ext cx="37080" cy="275760"/>
              </p14:xfrm>
            </p:contentPart>
          </mc:Choice>
          <mc:Fallback xmlns="">
            <p:pic>
              <p:nvPicPr>
                <p:cNvPr id="429" name="Ink 428">
                  <a:extLst>
                    <a:ext uri="{FF2B5EF4-FFF2-40B4-BE49-F238E27FC236}">
                      <a16:creationId xmlns:a16="http://schemas.microsoft.com/office/drawing/2014/main" id="{E5099703-37CD-FB28-DF14-3626ED15B33C}"/>
                    </a:ext>
                  </a:extLst>
                </p:cNvPr>
                <p:cNvPicPr/>
                <p:nvPr/>
              </p:nvPicPr>
              <p:blipFill>
                <a:blip r:embed="rId524"/>
                <a:stretch>
                  <a:fillRect/>
                </a:stretch>
              </p:blipFill>
              <p:spPr>
                <a:xfrm>
                  <a:off x="10279800" y="3972120"/>
                  <a:ext cx="54720" cy="293400"/>
                </a:xfrm>
                <a:prstGeom prst="rect">
                  <a:avLst/>
                </a:prstGeom>
              </p:spPr>
            </p:pic>
          </mc:Fallback>
        </mc:AlternateContent>
        <mc:AlternateContent xmlns:mc="http://schemas.openxmlformats.org/markup-compatibility/2006" xmlns:p14="http://schemas.microsoft.com/office/powerpoint/2010/main">
          <mc:Choice Requires="p14">
            <p:contentPart p14:bwMode="auto" r:id="rId525">
              <p14:nvContentPartPr>
                <p14:cNvPr id="430" name="Ink 429">
                  <a:extLst>
                    <a:ext uri="{FF2B5EF4-FFF2-40B4-BE49-F238E27FC236}">
                      <a16:creationId xmlns:a16="http://schemas.microsoft.com/office/drawing/2014/main" id="{C3829D4D-1579-D836-E7D1-5FCC99702652}"/>
                    </a:ext>
                  </a:extLst>
                </p14:cNvPr>
                <p14:cNvContentPartPr/>
                <p14:nvPr/>
              </p14:nvContentPartPr>
              <p14:xfrm>
                <a:off x="10441800" y="4032600"/>
                <a:ext cx="81360" cy="158400"/>
              </p14:xfrm>
            </p:contentPart>
          </mc:Choice>
          <mc:Fallback xmlns="">
            <p:pic>
              <p:nvPicPr>
                <p:cNvPr id="430" name="Ink 429">
                  <a:extLst>
                    <a:ext uri="{FF2B5EF4-FFF2-40B4-BE49-F238E27FC236}">
                      <a16:creationId xmlns:a16="http://schemas.microsoft.com/office/drawing/2014/main" id="{C3829D4D-1579-D836-E7D1-5FCC99702652}"/>
                    </a:ext>
                  </a:extLst>
                </p:cNvPr>
                <p:cNvPicPr/>
                <p:nvPr/>
              </p:nvPicPr>
              <p:blipFill>
                <a:blip r:embed="rId526"/>
                <a:stretch>
                  <a:fillRect/>
                </a:stretch>
              </p:blipFill>
              <p:spPr>
                <a:xfrm>
                  <a:off x="10432800" y="4023960"/>
                  <a:ext cx="99000" cy="176040"/>
                </a:xfrm>
                <a:prstGeom prst="rect">
                  <a:avLst/>
                </a:prstGeom>
              </p:spPr>
            </p:pic>
          </mc:Fallback>
        </mc:AlternateContent>
        <mc:AlternateContent xmlns:mc="http://schemas.openxmlformats.org/markup-compatibility/2006" xmlns:p14="http://schemas.microsoft.com/office/powerpoint/2010/main">
          <mc:Choice Requires="p14">
            <p:contentPart p14:bwMode="auto" r:id="rId527">
              <p14:nvContentPartPr>
                <p14:cNvPr id="431" name="Ink 430">
                  <a:extLst>
                    <a:ext uri="{FF2B5EF4-FFF2-40B4-BE49-F238E27FC236}">
                      <a16:creationId xmlns:a16="http://schemas.microsoft.com/office/drawing/2014/main" id="{7182245B-BB7A-171F-24A9-E1151FD407DE}"/>
                    </a:ext>
                  </a:extLst>
                </p14:cNvPr>
                <p14:cNvContentPartPr/>
                <p14:nvPr/>
              </p14:nvContentPartPr>
              <p14:xfrm>
                <a:off x="10426680" y="4116120"/>
                <a:ext cx="90000" cy="9000"/>
              </p14:xfrm>
            </p:contentPart>
          </mc:Choice>
          <mc:Fallback xmlns="">
            <p:pic>
              <p:nvPicPr>
                <p:cNvPr id="431" name="Ink 430">
                  <a:extLst>
                    <a:ext uri="{FF2B5EF4-FFF2-40B4-BE49-F238E27FC236}">
                      <a16:creationId xmlns:a16="http://schemas.microsoft.com/office/drawing/2014/main" id="{7182245B-BB7A-171F-24A9-E1151FD407DE}"/>
                    </a:ext>
                  </a:extLst>
                </p:cNvPr>
                <p:cNvPicPr/>
                <p:nvPr/>
              </p:nvPicPr>
              <p:blipFill>
                <a:blip r:embed="rId528"/>
                <a:stretch>
                  <a:fillRect/>
                </a:stretch>
              </p:blipFill>
              <p:spPr>
                <a:xfrm>
                  <a:off x="10417680" y="4107480"/>
                  <a:ext cx="107640" cy="26640"/>
                </a:xfrm>
                <a:prstGeom prst="rect">
                  <a:avLst/>
                </a:prstGeom>
              </p:spPr>
            </p:pic>
          </mc:Fallback>
        </mc:AlternateContent>
        <mc:AlternateContent xmlns:mc="http://schemas.openxmlformats.org/markup-compatibility/2006" xmlns:p14="http://schemas.microsoft.com/office/powerpoint/2010/main">
          <mc:Choice Requires="p14">
            <p:contentPart p14:bwMode="auto" r:id="rId529">
              <p14:nvContentPartPr>
                <p14:cNvPr id="432" name="Ink 431">
                  <a:extLst>
                    <a:ext uri="{FF2B5EF4-FFF2-40B4-BE49-F238E27FC236}">
                      <a16:creationId xmlns:a16="http://schemas.microsoft.com/office/drawing/2014/main" id="{1F1C6066-6279-C173-F5C9-566AF792BE13}"/>
                    </a:ext>
                  </a:extLst>
                </p14:cNvPr>
                <p14:cNvContentPartPr/>
                <p14:nvPr/>
              </p14:nvContentPartPr>
              <p14:xfrm>
                <a:off x="10571400" y="4152120"/>
                <a:ext cx="9720" cy="55080"/>
              </p14:xfrm>
            </p:contentPart>
          </mc:Choice>
          <mc:Fallback xmlns="">
            <p:pic>
              <p:nvPicPr>
                <p:cNvPr id="432" name="Ink 431">
                  <a:extLst>
                    <a:ext uri="{FF2B5EF4-FFF2-40B4-BE49-F238E27FC236}">
                      <a16:creationId xmlns:a16="http://schemas.microsoft.com/office/drawing/2014/main" id="{1F1C6066-6279-C173-F5C9-566AF792BE13}"/>
                    </a:ext>
                  </a:extLst>
                </p:cNvPr>
                <p:cNvPicPr/>
                <p:nvPr/>
              </p:nvPicPr>
              <p:blipFill>
                <a:blip r:embed="rId530"/>
                <a:stretch>
                  <a:fillRect/>
                </a:stretch>
              </p:blipFill>
              <p:spPr>
                <a:xfrm>
                  <a:off x="10562760" y="4143120"/>
                  <a:ext cx="27360" cy="72720"/>
                </a:xfrm>
                <a:prstGeom prst="rect">
                  <a:avLst/>
                </a:prstGeom>
              </p:spPr>
            </p:pic>
          </mc:Fallback>
        </mc:AlternateContent>
        <mc:AlternateContent xmlns:mc="http://schemas.openxmlformats.org/markup-compatibility/2006" xmlns:p14="http://schemas.microsoft.com/office/powerpoint/2010/main">
          <mc:Choice Requires="p14">
            <p:contentPart p14:bwMode="auto" r:id="rId531">
              <p14:nvContentPartPr>
                <p14:cNvPr id="433" name="Ink 432">
                  <a:extLst>
                    <a:ext uri="{FF2B5EF4-FFF2-40B4-BE49-F238E27FC236}">
                      <a16:creationId xmlns:a16="http://schemas.microsoft.com/office/drawing/2014/main" id="{CEE199C5-92A5-4C8F-206C-F2B44D895DF4}"/>
                    </a:ext>
                  </a:extLst>
                </p14:cNvPr>
                <p14:cNvContentPartPr/>
                <p14:nvPr/>
              </p14:nvContentPartPr>
              <p14:xfrm>
                <a:off x="10664640" y="4176600"/>
                <a:ext cx="37440" cy="62640"/>
              </p14:xfrm>
            </p:contentPart>
          </mc:Choice>
          <mc:Fallback xmlns="">
            <p:pic>
              <p:nvPicPr>
                <p:cNvPr id="433" name="Ink 432">
                  <a:extLst>
                    <a:ext uri="{FF2B5EF4-FFF2-40B4-BE49-F238E27FC236}">
                      <a16:creationId xmlns:a16="http://schemas.microsoft.com/office/drawing/2014/main" id="{CEE199C5-92A5-4C8F-206C-F2B44D895DF4}"/>
                    </a:ext>
                  </a:extLst>
                </p:cNvPr>
                <p:cNvPicPr/>
                <p:nvPr/>
              </p:nvPicPr>
              <p:blipFill>
                <a:blip r:embed="rId532"/>
                <a:stretch>
                  <a:fillRect/>
                </a:stretch>
              </p:blipFill>
              <p:spPr>
                <a:xfrm>
                  <a:off x="10655640" y="4167960"/>
                  <a:ext cx="55080" cy="80280"/>
                </a:xfrm>
                <a:prstGeom prst="rect">
                  <a:avLst/>
                </a:prstGeom>
              </p:spPr>
            </p:pic>
          </mc:Fallback>
        </mc:AlternateContent>
      </p:grpSp>
      <p:grpSp>
        <p:nvGrpSpPr>
          <p:cNvPr id="445" name="Group 444">
            <a:extLst>
              <a:ext uri="{FF2B5EF4-FFF2-40B4-BE49-F238E27FC236}">
                <a16:creationId xmlns:a16="http://schemas.microsoft.com/office/drawing/2014/main" id="{CD44D86A-7576-4A58-CE3F-3C14B9AA1A6C}"/>
              </a:ext>
            </a:extLst>
          </p:cNvPr>
          <p:cNvGrpSpPr/>
          <p:nvPr/>
        </p:nvGrpSpPr>
        <p:grpSpPr>
          <a:xfrm>
            <a:off x="10870560" y="3998040"/>
            <a:ext cx="632880" cy="305280"/>
            <a:chOff x="10870560" y="3998040"/>
            <a:chExt cx="632880" cy="305280"/>
          </a:xfrm>
        </p:grpSpPr>
        <mc:AlternateContent xmlns:mc="http://schemas.openxmlformats.org/markup-compatibility/2006" xmlns:p14="http://schemas.microsoft.com/office/powerpoint/2010/main">
          <mc:Choice Requires="p14">
            <p:contentPart p14:bwMode="auto" r:id="rId533">
              <p14:nvContentPartPr>
                <p14:cNvPr id="435" name="Ink 434">
                  <a:extLst>
                    <a:ext uri="{FF2B5EF4-FFF2-40B4-BE49-F238E27FC236}">
                      <a16:creationId xmlns:a16="http://schemas.microsoft.com/office/drawing/2014/main" id="{42EA144B-4FC5-9DA6-F37F-4B29A6016AB0}"/>
                    </a:ext>
                  </a:extLst>
                </p14:cNvPr>
                <p14:cNvContentPartPr/>
                <p14:nvPr/>
              </p14:nvContentPartPr>
              <p14:xfrm>
                <a:off x="10870560" y="4004880"/>
                <a:ext cx="124920" cy="196560"/>
              </p14:xfrm>
            </p:contentPart>
          </mc:Choice>
          <mc:Fallback xmlns="">
            <p:pic>
              <p:nvPicPr>
                <p:cNvPr id="435" name="Ink 434">
                  <a:extLst>
                    <a:ext uri="{FF2B5EF4-FFF2-40B4-BE49-F238E27FC236}">
                      <a16:creationId xmlns:a16="http://schemas.microsoft.com/office/drawing/2014/main" id="{42EA144B-4FC5-9DA6-F37F-4B29A6016AB0}"/>
                    </a:ext>
                  </a:extLst>
                </p:cNvPr>
                <p:cNvPicPr/>
                <p:nvPr/>
              </p:nvPicPr>
              <p:blipFill>
                <a:blip r:embed="rId534"/>
                <a:stretch>
                  <a:fillRect/>
                </a:stretch>
              </p:blipFill>
              <p:spPr>
                <a:xfrm>
                  <a:off x="10861560" y="3995880"/>
                  <a:ext cx="142560" cy="214200"/>
                </a:xfrm>
                <a:prstGeom prst="rect">
                  <a:avLst/>
                </a:prstGeom>
              </p:spPr>
            </p:pic>
          </mc:Fallback>
        </mc:AlternateContent>
        <mc:AlternateContent xmlns:mc="http://schemas.openxmlformats.org/markup-compatibility/2006" xmlns:p14="http://schemas.microsoft.com/office/powerpoint/2010/main">
          <mc:Choice Requires="p14">
            <p:contentPart p14:bwMode="auto" r:id="rId535">
              <p14:nvContentPartPr>
                <p14:cNvPr id="436" name="Ink 435">
                  <a:extLst>
                    <a:ext uri="{FF2B5EF4-FFF2-40B4-BE49-F238E27FC236}">
                      <a16:creationId xmlns:a16="http://schemas.microsoft.com/office/drawing/2014/main" id="{51082FCE-5463-1919-1785-E71D7C32F2DB}"/>
                    </a:ext>
                  </a:extLst>
                </p14:cNvPr>
                <p14:cNvContentPartPr/>
                <p14:nvPr/>
              </p14:nvContentPartPr>
              <p14:xfrm>
                <a:off x="10876320" y="4087320"/>
                <a:ext cx="135360" cy="13320"/>
              </p14:xfrm>
            </p:contentPart>
          </mc:Choice>
          <mc:Fallback xmlns="">
            <p:pic>
              <p:nvPicPr>
                <p:cNvPr id="436" name="Ink 435">
                  <a:extLst>
                    <a:ext uri="{FF2B5EF4-FFF2-40B4-BE49-F238E27FC236}">
                      <a16:creationId xmlns:a16="http://schemas.microsoft.com/office/drawing/2014/main" id="{51082FCE-5463-1919-1785-E71D7C32F2DB}"/>
                    </a:ext>
                  </a:extLst>
                </p:cNvPr>
                <p:cNvPicPr/>
                <p:nvPr/>
              </p:nvPicPr>
              <p:blipFill>
                <a:blip r:embed="rId536"/>
                <a:stretch>
                  <a:fillRect/>
                </a:stretch>
              </p:blipFill>
              <p:spPr>
                <a:xfrm>
                  <a:off x="10867320" y="4078320"/>
                  <a:ext cx="153000" cy="30960"/>
                </a:xfrm>
                <a:prstGeom prst="rect">
                  <a:avLst/>
                </a:prstGeom>
              </p:spPr>
            </p:pic>
          </mc:Fallback>
        </mc:AlternateContent>
        <mc:AlternateContent xmlns:mc="http://schemas.openxmlformats.org/markup-compatibility/2006" xmlns:p14="http://schemas.microsoft.com/office/powerpoint/2010/main">
          <mc:Choice Requires="p14">
            <p:contentPart p14:bwMode="auto" r:id="rId537">
              <p14:nvContentPartPr>
                <p14:cNvPr id="438" name="Ink 437">
                  <a:extLst>
                    <a:ext uri="{FF2B5EF4-FFF2-40B4-BE49-F238E27FC236}">
                      <a16:creationId xmlns:a16="http://schemas.microsoft.com/office/drawing/2014/main" id="{D3143A4C-5679-8B20-CE80-42F858F7E131}"/>
                    </a:ext>
                  </a:extLst>
                </p14:cNvPr>
                <p14:cNvContentPartPr/>
                <p14:nvPr/>
              </p14:nvContentPartPr>
              <p14:xfrm>
                <a:off x="10983960" y="4186320"/>
                <a:ext cx="105840" cy="68400"/>
              </p14:xfrm>
            </p:contentPart>
          </mc:Choice>
          <mc:Fallback xmlns="">
            <p:pic>
              <p:nvPicPr>
                <p:cNvPr id="438" name="Ink 437">
                  <a:extLst>
                    <a:ext uri="{FF2B5EF4-FFF2-40B4-BE49-F238E27FC236}">
                      <a16:creationId xmlns:a16="http://schemas.microsoft.com/office/drawing/2014/main" id="{D3143A4C-5679-8B20-CE80-42F858F7E131}"/>
                    </a:ext>
                  </a:extLst>
                </p:cNvPr>
                <p:cNvPicPr/>
                <p:nvPr/>
              </p:nvPicPr>
              <p:blipFill>
                <a:blip r:embed="rId538"/>
                <a:stretch>
                  <a:fillRect/>
                </a:stretch>
              </p:blipFill>
              <p:spPr>
                <a:xfrm>
                  <a:off x="10974960" y="4177320"/>
                  <a:ext cx="123480" cy="86040"/>
                </a:xfrm>
                <a:prstGeom prst="rect">
                  <a:avLst/>
                </a:prstGeom>
              </p:spPr>
            </p:pic>
          </mc:Fallback>
        </mc:AlternateContent>
        <mc:AlternateContent xmlns:mc="http://schemas.openxmlformats.org/markup-compatibility/2006" xmlns:p14="http://schemas.microsoft.com/office/powerpoint/2010/main">
          <mc:Choice Requires="p14">
            <p:contentPart p14:bwMode="auto" r:id="rId539">
              <p14:nvContentPartPr>
                <p14:cNvPr id="440" name="Ink 439">
                  <a:extLst>
                    <a:ext uri="{FF2B5EF4-FFF2-40B4-BE49-F238E27FC236}">
                      <a16:creationId xmlns:a16="http://schemas.microsoft.com/office/drawing/2014/main" id="{E8924151-ECF2-F111-FB44-26C724812643}"/>
                    </a:ext>
                  </a:extLst>
                </p14:cNvPr>
                <p14:cNvContentPartPr/>
                <p14:nvPr/>
              </p14:nvContentPartPr>
              <p14:xfrm>
                <a:off x="11125080" y="4117920"/>
                <a:ext cx="86040" cy="8640"/>
              </p14:xfrm>
            </p:contentPart>
          </mc:Choice>
          <mc:Fallback xmlns="">
            <p:pic>
              <p:nvPicPr>
                <p:cNvPr id="440" name="Ink 439">
                  <a:extLst>
                    <a:ext uri="{FF2B5EF4-FFF2-40B4-BE49-F238E27FC236}">
                      <a16:creationId xmlns:a16="http://schemas.microsoft.com/office/drawing/2014/main" id="{E8924151-ECF2-F111-FB44-26C724812643}"/>
                    </a:ext>
                  </a:extLst>
                </p:cNvPr>
                <p:cNvPicPr/>
                <p:nvPr/>
              </p:nvPicPr>
              <p:blipFill>
                <a:blip r:embed="rId540"/>
                <a:stretch>
                  <a:fillRect/>
                </a:stretch>
              </p:blipFill>
              <p:spPr>
                <a:xfrm>
                  <a:off x="11116440" y="4108920"/>
                  <a:ext cx="103680" cy="26280"/>
                </a:xfrm>
                <a:prstGeom prst="rect">
                  <a:avLst/>
                </a:prstGeom>
              </p:spPr>
            </p:pic>
          </mc:Fallback>
        </mc:AlternateContent>
        <mc:AlternateContent xmlns:mc="http://schemas.openxmlformats.org/markup-compatibility/2006" xmlns:p14="http://schemas.microsoft.com/office/powerpoint/2010/main">
          <mc:Choice Requires="p14">
            <p:contentPart p14:bwMode="auto" r:id="rId541">
              <p14:nvContentPartPr>
                <p14:cNvPr id="441" name="Ink 440">
                  <a:extLst>
                    <a:ext uri="{FF2B5EF4-FFF2-40B4-BE49-F238E27FC236}">
                      <a16:creationId xmlns:a16="http://schemas.microsoft.com/office/drawing/2014/main" id="{246F4F34-1069-6D70-C0A2-6DE4AA40FB11}"/>
                    </a:ext>
                  </a:extLst>
                </p14:cNvPr>
                <p14:cNvContentPartPr/>
                <p14:nvPr/>
              </p14:nvContentPartPr>
              <p14:xfrm>
                <a:off x="11169720" y="4084080"/>
                <a:ext cx="6480" cy="103680"/>
              </p14:xfrm>
            </p:contentPart>
          </mc:Choice>
          <mc:Fallback xmlns="">
            <p:pic>
              <p:nvPicPr>
                <p:cNvPr id="441" name="Ink 440">
                  <a:extLst>
                    <a:ext uri="{FF2B5EF4-FFF2-40B4-BE49-F238E27FC236}">
                      <a16:creationId xmlns:a16="http://schemas.microsoft.com/office/drawing/2014/main" id="{246F4F34-1069-6D70-C0A2-6DE4AA40FB11}"/>
                    </a:ext>
                  </a:extLst>
                </p:cNvPr>
                <p:cNvPicPr/>
                <p:nvPr/>
              </p:nvPicPr>
              <p:blipFill>
                <a:blip r:embed="rId542"/>
                <a:stretch>
                  <a:fillRect/>
                </a:stretch>
              </p:blipFill>
              <p:spPr>
                <a:xfrm>
                  <a:off x="11161080" y="4075080"/>
                  <a:ext cx="24120" cy="121320"/>
                </a:xfrm>
                <a:prstGeom prst="rect">
                  <a:avLst/>
                </a:prstGeom>
              </p:spPr>
            </p:pic>
          </mc:Fallback>
        </mc:AlternateContent>
        <mc:AlternateContent xmlns:mc="http://schemas.openxmlformats.org/markup-compatibility/2006" xmlns:p14="http://schemas.microsoft.com/office/powerpoint/2010/main">
          <mc:Choice Requires="p14">
            <p:contentPart p14:bwMode="auto" r:id="rId543">
              <p14:nvContentPartPr>
                <p14:cNvPr id="442" name="Ink 441">
                  <a:extLst>
                    <a:ext uri="{FF2B5EF4-FFF2-40B4-BE49-F238E27FC236}">
                      <a16:creationId xmlns:a16="http://schemas.microsoft.com/office/drawing/2014/main" id="{9EC57726-04EB-CE8F-A888-0D8984FADC21}"/>
                    </a:ext>
                  </a:extLst>
                </p14:cNvPr>
                <p14:cNvContentPartPr/>
                <p14:nvPr/>
              </p14:nvContentPartPr>
              <p14:xfrm>
                <a:off x="11288160" y="4065000"/>
                <a:ext cx="18360" cy="124560"/>
              </p14:xfrm>
            </p:contentPart>
          </mc:Choice>
          <mc:Fallback xmlns="">
            <p:pic>
              <p:nvPicPr>
                <p:cNvPr id="442" name="Ink 441">
                  <a:extLst>
                    <a:ext uri="{FF2B5EF4-FFF2-40B4-BE49-F238E27FC236}">
                      <a16:creationId xmlns:a16="http://schemas.microsoft.com/office/drawing/2014/main" id="{9EC57726-04EB-CE8F-A888-0D8984FADC21}"/>
                    </a:ext>
                  </a:extLst>
                </p:cNvPr>
                <p:cNvPicPr/>
                <p:nvPr/>
              </p:nvPicPr>
              <p:blipFill>
                <a:blip r:embed="rId544"/>
                <a:stretch>
                  <a:fillRect/>
                </a:stretch>
              </p:blipFill>
              <p:spPr>
                <a:xfrm>
                  <a:off x="11279520" y="4056360"/>
                  <a:ext cx="36000" cy="142200"/>
                </a:xfrm>
                <a:prstGeom prst="rect">
                  <a:avLst/>
                </a:prstGeom>
              </p:spPr>
            </p:pic>
          </mc:Fallback>
        </mc:AlternateContent>
        <mc:AlternateContent xmlns:mc="http://schemas.openxmlformats.org/markup-compatibility/2006" xmlns:p14="http://schemas.microsoft.com/office/powerpoint/2010/main">
          <mc:Choice Requires="p14">
            <p:contentPart p14:bwMode="auto" r:id="rId545">
              <p14:nvContentPartPr>
                <p14:cNvPr id="443" name="Ink 442">
                  <a:extLst>
                    <a:ext uri="{FF2B5EF4-FFF2-40B4-BE49-F238E27FC236}">
                      <a16:creationId xmlns:a16="http://schemas.microsoft.com/office/drawing/2014/main" id="{77C5EB03-C8C7-A7B5-3B9F-2107FB81304C}"/>
                    </a:ext>
                  </a:extLst>
                </p14:cNvPr>
                <p14:cNvContentPartPr/>
                <p14:nvPr/>
              </p14:nvContentPartPr>
              <p14:xfrm>
                <a:off x="11385720" y="3998040"/>
                <a:ext cx="107640" cy="186840"/>
              </p14:xfrm>
            </p:contentPart>
          </mc:Choice>
          <mc:Fallback xmlns="">
            <p:pic>
              <p:nvPicPr>
                <p:cNvPr id="443" name="Ink 442">
                  <a:extLst>
                    <a:ext uri="{FF2B5EF4-FFF2-40B4-BE49-F238E27FC236}">
                      <a16:creationId xmlns:a16="http://schemas.microsoft.com/office/drawing/2014/main" id="{77C5EB03-C8C7-A7B5-3B9F-2107FB81304C}"/>
                    </a:ext>
                  </a:extLst>
                </p:cNvPr>
                <p:cNvPicPr/>
                <p:nvPr/>
              </p:nvPicPr>
              <p:blipFill>
                <a:blip r:embed="rId546"/>
                <a:stretch>
                  <a:fillRect/>
                </a:stretch>
              </p:blipFill>
              <p:spPr>
                <a:xfrm>
                  <a:off x="11377080" y="3989400"/>
                  <a:ext cx="125280" cy="204480"/>
                </a:xfrm>
                <a:prstGeom prst="rect">
                  <a:avLst/>
                </a:prstGeom>
              </p:spPr>
            </p:pic>
          </mc:Fallback>
        </mc:AlternateContent>
        <mc:AlternateContent xmlns:mc="http://schemas.openxmlformats.org/markup-compatibility/2006" xmlns:p14="http://schemas.microsoft.com/office/powerpoint/2010/main">
          <mc:Choice Requires="p14">
            <p:contentPart p14:bwMode="auto" r:id="rId547">
              <p14:nvContentPartPr>
                <p14:cNvPr id="444" name="Ink 443">
                  <a:extLst>
                    <a:ext uri="{FF2B5EF4-FFF2-40B4-BE49-F238E27FC236}">
                      <a16:creationId xmlns:a16="http://schemas.microsoft.com/office/drawing/2014/main" id="{0BF48C36-3079-5467-79E8-FED1EF0BA689}"/>
                    </a:ext>
                  </a:extLst>
                </p14:cNvPr>
                <p14:cNvContentPartPr/>
                <p14:nvPr/>
              </p14:nvContentPartPr>
              <p14:xfrm>
                <a:off x="11358360" y="4165800"/>
                <a:ext cx="145080" cy="137520"/>
              </p14:xfrm>
            </p:contentPart>
          </mc:Choice>
          <mc:Fallback xmlns="">
            <p:pic>
              <p:nvPicPr>
                <p:cNvPr id="444" name="Ink 443">
                  <a:extLst>
                    <a:ext uri="{FF2B5EF4-FFF2-40B4-BE49-F238E27FC236}">
                      <a16:creationId xmlns:a16="http://schemas.microsoft.com/office/drawing/2014/main" id="{0BF48C36-3079-5467-79E8-FED1EF0BA689}"/>
                    </a:ext>
                  </a:extLst>
                </p:cNvPr>
                <p:cNvPicPr/>
                <p:nvPr/>
              </p:nvPicPr>
              <p:blipFill>
                <a:blip r:embed="rId548"/>
                <a:stretch>
                  <a:fillRect/>
                </a:stretch>
              </p:blipFill>
              <p:spPr>
                <a:xfrm>
                  <a:off x="11349360" y="4157160"/>
                  <a:ext cx="162720" cy="155160"/>
                </a:xfrm>
                <a:prstGeom prst="rect">
                  <a:avLst/>
                </a:prstGeom>
              </p:spPr>
            </p:pic>
          </mc:Fallback>
        </mc:AlternateContent>
      </p:grpSp>
      <p:grpSp>
        <p:nvGrpSpPr>
          <p:cNvPr id="466" name="Group 465">
            <a:extLst>
              <a:ext uri="{FF2B5EF4-FFF2-40B4-BE49-F238E27FC236}">
                <a16:creationId xmlns:a16="http://schemas.microsoft.com/office/drawing/2014/main" id="{3A8FC030-4EBC-C2B0-2F0A-E33C0081E6F7}"/>
              </a:ext>
            </a:extLst>
          </p:cNvPr>
          <p:cNvGrpSpPr/>
          <p:nvPr/>
        </p:nvGrpSpPr>
        <p:grpSpPr>
          <a:xfrm>
            <a:off x="7567560" y="4386840"/>
            <a:ext cx="1217520" cy="322560"/>
            <a:chOff x="7567560" y="4386840"/>
            <a:chExt cx="1217520" cy="322560"/>
          </a:xfrm>
        </p:grpSpPr>
        <mc:AlternateContent xmlns:mc="http://schemas.openxmlformats.org/markup-compatibility/2006" xmlns:p14="http://schemas.microsoft.com/office/powerpoint/2010/main">
          <mc:Choice Requires="p14">
            <p:contentPart p14:bwMode="auto" r:id="rId549">
              <p14:nvContentPartPr>
                <p14:cNvPr id="446" name="Ink 445">
                  <a:extLst>
                    <a:ext uri="{FF2B5EF4-FFF2-40B4-BE49-F238E27FC236}">
                      <a16:creationId xmlns:a16="http://schemas.microsoft.com/office/drawing/2014/main" id="{9810277C-82A4-3037-ED4D-F0C4E25501DA}"/>
                    </a:ext>
                  </a:extLst>
                </p14:cNvPr>
                <p14:cNvContentPartPr/>
                <p14:nvPr/>
              </p14:nvContentPartPr>
              <p14:xfrm>
                <a:off x="7567560" y="4473600"/>
                <a:ext cx="105120" cy="124920"/>
              </p14:xfrm>
            </p:contentPart>
          </mc:Choice>
          <mc:Fallback xmlns="">
            <p:pic>
              <p:nvPicPr>
                <p:cNvPr id="446" name="Ink 445">
                  <a:extLst>
                    <a:ext uri="{FF2B5EF4-FFF2-40B4-BE49-F238E27FC236}">
                      <a16:creationId xmlns:a16="http://schemas.microsoft.com/office/drawing/2014/main" id="{9810277C-82A4-3037-ED4D-F0C4E25501DA}"/>
                    </a:ext>
                  </a:extLst>
                </p:cNvPr>
                <p:cNvPicPr/>
                <p:nvPr/>
              </p:nvPicPr>
              <p:blipFill>
                <a:blip r:embed="rId550"/>
                <a:stretch>
                  <a:fillRect/>
                </a:stretch>
              </p:blipFill>
              <p:spPr>
                <a:xfrm>
                  <a:off x="7558560" y="4464960"/>
                  <a:ext cx="122760" cy="142560"/>
                </a:xfrm>
                <a:prstGeom prst="rect">
                  <a:avLst/>
                </a:prstGeom>
              </p:spPr>
            </p:pic>
          </mc:Fallback>
        </mc:AlternateContent>
        <mc:AlternateContent xmlns:mc="http://schemas.openxmlformats.org/markup-compatibility/2006" xmlns:p14="http://schemas.microsoft.com/office/powerpoint/2010/main">
          <mc:Choice Requires="p14">
            <p:contentPart p14:bwMode="auto" r:id="rId551">
              <p14:nvContentPartPr>
                <p14:cNvPr id="447" name="Ink 446">
                  <a:extLst>
                    <a:ext uri="{FF2B5EF4-FFF2-40B4-BE49-F238E27FC236}">
                      <a16:creationId xmlns:a16="http://schemas.microsoft.com/office/drawing/2014/main" id="{A8D8133D-1700-2A59-F997-11B4124D106B}"/>
                    </a:ext>
                  </a:extLst>
                </p14:cNvPr>
                <p14:cNvContentPartPr/>
                <p14:nvPr/>
              </p14:nvContentPartPr>
              <p14:xfrm>
                <a:off x="7716600" y="4585200"/>
                <a:ext cx="69480" cy="97920"/>
              </p14:xfrm>
            </p:contentPart>
          </mc:Choice>
          <mc:Fallback xmlns="">
            <p:pic>
              <p:nvPicPr>
                <p:cNvPr id="447" name="Ink 446">
                  <a:extLst>
                    <a:ext uri="{FF2B5EF4-FFF2-40B4-BE49-F238E27FC236}">
                      <a16:creationId xmlns:a16="http://schemas.microsoft.com/office/drawing/2014/main" id="{A8D8133D-1700-2A59-F997-11B4124D106B}"/>
                    </a:ext>
                  </a:extLst>
                </p:cNvPr>
                <p:cNvPicPr/>
                <p:nvPr/>
              </p:nvPicPr>
              <p:blipFill>
                <a:blip r:embed="rId552"/>
                <a:stretch>
                  <a:fillRect/>
                </a:stretch>
              </p:blipFill>
              <p:spPr>
                <a:xfrm>
                  <a:off x="7707960" y="4576560"/>
                  <a:ext cx="87120" cy="115560"/>
                </a:xfrm>
                <a:prstGeom prst="rect">
                  <a:avLst/>
                </a:prstGeom>
              </p:spPr>
            </p:pic>
          </mc:Fallback>
        </mc:AlternateContent>
        <mc:AlternateContent xmlns:mc="http://schemas.openxmlformats.org/markup-compatibility/2006" xmlns:p14="http://schemas.microsoft.com/office/powerpoint/2010/main">
          <mc:Choice Requires="p14">
            <p:contentPart p14:bwMode="auto" r:id="rId553">
              <p14:nvContentPartPr>
                <p14:cNvPr id="448" name="Ink 447">
                  <a:extLst>
                    <a:ext uri="{FF2B5EF4-FFF2-40B4-BE49-F238E27FC236}">
                      <a16:creationId xmlns:a16="http://schemas.microsoft.com/office/drawing/2014/main" id="{63E712DB-AB6F-46DA-5F68-2E1A80B9DCFB}"/>
                    </a:ext>
                  </a:extLst>
                </p14:cNvPr>
                <p14:cNvContentPartPr/>
                <p14:nvPr/>
              </p14:nvContentPartPr>
              <p14:xfrm>
                <a:off x="7727040" y="4437600"/>
                <a:ext cx="111600" cy="9720"/>
              </p14:xfrm>
            </p:contentPart>
          </mc:Choice>
          <mc:Fallback xmlns="">
            <p:pic>
              <p:nvPicPr>
                <p:cNvPr id="448" name="Ink 447">
                  <a:extLst>
                    <a:ext uri="{FF2B5EF4-FFF2-40B4-BE49-F238E27FC236}">
                      <a16:creationId xmlns:a16="http://schemas.microsoft.com/office/drawing/2014/main" id="{63E712DB-AB6F-46DA-5F68-2E1A80B9DCFB}"/>
                    </a:ext>
                  </a:extLst>
                </p:cNvPr>
                <p:cNvPicPr/>
                <p:nvPr/>
              </p:nvPicPr>
              <p:blipFill>
                <a:blip r:embed="rId554"/>
                <a:stretch>
                  <a:fillRect/>
                </a:stretch>
              </p:blipFill>
              <p:spPr>
                <a:xfrm>
                  <a:off x="7718400" y="4428960"/>
                  <a:ext cx="12924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555">
              <p14:nvContentPartPr>
                <p14:cNvPr id="449" name="Ink 448">
                  <a:extLst>
                    <a:ext uri="{FF2B5EF4-FFF2-40B4-BE49-F238E27FC236}">
                      <a16:creationId xmlns:a16="http://schemas.microsoft.com/office/drawing/2014/main" id="{41614C79-F43B-5C52-8CBC-2998EFA1E8A9}"/>
                    </a:ext>
                  </a:extLst>
                </p14:cNvPr>
                <p14:cNvContentPartPr/>
                <p14:nvPr/>
              </p14:nvContentPartPr>
              <p14:xfrm>
                <a:off x="7771320" y="4386840"/>
                <a:ext cx="25200" cy="150480"/>
              </p14:xfrm>
            </p:contentPart>
          </mc:Choice>
          <mc:Fallback xmlns="">
            <p:pic>
              <p:nvPicPr>
                <p:cNvPr id="449" name="Ink 448">
                  <a:extLst>
                    <a:ext uri="{FF2B5EF4-FFF2-40B4-BE49-F238E27FC236}">
                      <a16:creationId xmlns:a16="http://schemas.microsoft.com/office/drawing/2014/main" id="{41614C79-F43B-5C52-8CBC-2998EFA1E8A9}"/>
                    </a:ext>
                  </a:extLst>
                </p:cNvPr>
                <p:cNvPicPr/>
                <p:nvPr/>
              </p:nvPicPr>
              <p:blipFill>
                <a:blip r:embed="rId556"/>
                <a:stretch>
                  <a:fillRect/>
                </a:stretch>
              </p:blipFill>
              <p:spPr>
                <a:xfrm>
                  <a:off x="7762320" y="4378200"/>
                  <a:ext cx="42840" cy="168120"/>
                </a:xfrm>
                <a:prstGeom prst="rect">
                  <a:avLst/>
                </a:prstGeom>
              </p:spPr>
            </p:pic>
          </mc:Fallback>
        </mc:AlternateContent>
        <mc:AlternateContent xmlns:mc="http://schemas.openxmlformats.org/markup-compatibility/2006" xmlns:p14="http://schemas.microsoft.com/office/powerpoint/2010/main">
          <mc:Choice Requires="p14">
            <p:contentPart p14:bwMode="auto" r:id="rId557">
              <p14:nvContentPartPr>
                <p14:cNvPr id="451" name="Ink 450">
                  <a:extLst>
                    <a:ext uri="{FF2B5EF4-FFF2-40B4-BE49-F238E27FC236}">
                      <a16:creationId xmlns:a16="http://schemas.microsoft.com/office/drawing/2014/main" id="{192A8C0F-3088-2984-F4AB-A92D79B0C615}"/>
                    </a:ext>
                  </a:extLst>
                </p14:cNvPr>
                <p14:cNvContentPartPr/>
                <p14:nvPr/>
              </p14:nvContentPartPr>
              <p14:xfrm>
                <a:off x="7975800" y="4399080"/>
                <a:ext cx="33840" cy="255240"/>
              </p14:xfrm>
            </p:contentPart>
          </mc:Choice>
          <mc:Fallback xmlns="">
            <p:pic>
              <p:nvPicPr>
                <p:cNvPr id="451" name="Ink 450">
                  <a:extLst>
                    <a:ext uri="{FF2B5EF4-FFF2-40B4-BE49-F238E27FC236}">
                      <a16:creationId xmlns:a16="http://schemas.microsoft.com/office/drawing/2014/main" id="{192A8C0F-3088-2984-F4AB-A92D79B0C615}"/>
                    </a:ext>
                  </a:extLst>
                </p:cNvPr>
                <p:cNvPicPr/>
                <p:nvPr/>
              </p:nvPicPr>
              <p:blipFill>
                <a:blip r:embed="rId558"/>
                <a:stretch>
                  <a:fillRect/>
                </a:stretch>
              </p:blipFill>
              <p:spPr>
                <a:xfrm>
                  <a:off x="7966800" y="4390080"/>
                  <a:ext cx="51480" cy="272880"/>
                </a:xfrm>
                <a:prstGeom prst="rect">
                  <a:avLst/>
                </a:prstGeom>
              </p:spPr>
            </p:pic>
          </mc:Fallback>
        </mc:AlternateContent>
        <mc:AlternateContent xmlns:mc="http://schemas.openxmlformats.org/markup-compatibility/2006" xmlns:p14="http://schemas.microsoft.com/office/powerpoint/2010/main">
          <mc:Choice Requires="p14">
            <p:contentPart p14:bwMode="auto" r:id="rId559">
              <p14:nvContentPartPr>
                <p14:cNvPr id="453" name="Ink 452">
                  <a:extLst>
                    <a:ext uri="{FF2B5EF4-FFF2-40B4-BE49-F238E27FC236}">
                      <a16:creationId xmlns:a16="http://schemas.microsoft.com/office/drawing/2014/main" id="{B2E3932F-18D2-2E17-2569-8B4C96B55D3C}"/>
                    </a:ext>
                  </a:extLst>
                </p14:cNvPr>
                <p14:cNvContentPartPr/>
                <p14:nvPr/>
              </p14:nvContentPartPr>
              <p14:xfrm>
                <a:off x="8121960" y="4427520"/>
                <a:ext cx="84600" cy="209520"/>
              </p14:xfrm>
            </p:contentPart>
          </mc:Choice>
          <mc:Fallback xmlns="">
            <p:pic>
              <p:nvPicPr>
                <p:cNvPr id="453" name="Ink 452">
                  <a:extLst>
                    <a:ext uri="{FF2B5EF4-FFF2-40B4-BE49-F238E27FC236}">
                      <a16:creationId xmlns:a16="http://schemas.microsoft.com/office/drawing/2014/main" id="{B2E3932F-18D2-2E17-2569-8B4C96B55D3C}"/>
                    </a:ext>
                  </a:extLst>
                </p:cNvPr>
                <p:cNvPicPr/>
                <p:nvPr/>
              </p:nvPicPr>
              <p:blipFill>
                <a:blip r:embed="rId560"/>
                <a:stretch>
                  <a:fillRect/>
                </a:stretch>
              </p:blipFill>
              <p:spPr>
                <a:xfrm>
                  <a:off x="8113320" y="4418880"/>
                  <a:ext cx="102240" cy="227160"/>
                </a:xfrm>
                <a:prstGeom prst="rect">
                  <a:avLst/>
                </a:prstGeom>
              </p:spPr>
            </p:pic>
          </mc:Fallback>
        </mc:AlternateContent>
        <mc:AlternateContent xmlns:mc="http://schemas.openxmlformats.org/markup-compatibility/2006" xmlns:p14="http://schemas.microsoft.com/office/powerpoint/2010/main">
          <mc:Choice Requires="p14">
            <p:contentPart p14:bwMode="auto" r:id="rId561">
              <p14:nvContentPartPr>
                <p14:cNvPr id="454" name="Ink 453">
                  <a:extLst>
                    <a:ext uri="{FF2B5EF4-FFF2-40B4-BE49-F238E27FC236}">
                      <a16:creationId xmlns:a16="http://schemas.microsoft.com/office/drawing/2014/main" id="{964FB9E7-2215-F3E1-9749-10A1EA2D5EA0}"/>
                    </a:ext>
                  </a:extLst>
                </p14:cNvPr>
                <p14:cNvContentPartPr/>
                <p14:nvPr/>
              </p14:nvContentPartPr>
              <p14:xfrm>
                <a:off x="8113680" y="4535880"/>
                <a:ext cx="87480" cy="11160"/>
              </p14:xfrm>
            </p:contentPart>
          </mc:Choice>
          <mc:Fallback xmlns="">
            <p:pic>
              <p:nvPicPr>
                <p:cNvPr id="454" name="Ink 453">
                  <a:extLst>
                    <a:ext uri="{FF2B5EF4-FFF2-40B4-BE49-F238E27FC236}">
                      <a16:creationId xmlns:a16="http://schemas.microsoft.com/office/drawing/2014/main" id="{964FB9E7-2215-F3E1-9749-10A1EA2D5EA0}"/>
                    </a:ext>
                  </a:extLst>
                </p:cNvPr>
                <p:cNvPicPr/>
                <p:nvPr/>
              </p:nvPicPr>
              <p:blipFill>
                <a:blip r:embed="rId562"/>
                <a:stretch>
                  <a:fillRect/>
                </a:stretch>
              </p:blipFill>
              <p:spPr>
                <a:xfrm>
                  <a:off x="8105040" y="4526880"/>
                  <a:ext cx="10512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563">
              <p14:nvContentPartPr>
                <p14:cNvPr id="455" name="Ink 454">
                  <a:extLst>
                    <a:ext uri="{FF2B5EF4-FFF2-40B4-BE49-F238E27FC236}">
                      <a16:creationId xmlns:a16="http://schemas.microsoft.com/office/drawing/2014/main" id="{0E59E69E-7E10-7BF7-745F-2A5DC6201480}"/>
                    </a:ext>
                  </a:extLst>
                </p14:cNvPr>
                <p14:cNvContentPartPr/>
                <p14:nvPr/>
              </p14:nvContentPartPr>
              <p14:xfrm>
                <a:off x="8229960" y="4615440"/>
                <a:ext cx="14400" cy="64440"/>
              </p14:xfrm>
            </p:contentPart>
          </mc:Choice>
          <mc:Fallback xmlns="">
            <p:pic>
              <p:nvPicPr>
                <p:cNvPr id="455" name="Ink 454">
                  <a:extLst>
                    <a:ext uri="{FF2B5EF4-FFF2-40B4-BE49-F238E27FC236}">
                      <a16:creationId xmlns:a16="http://schemas.microsoft.com/office/drawing/2014/main" id="{0E59E69E-7E10-7BF7-745F-2A5DC6201480}"/>
                    </a:ext>
                  </a:extLst>
                </p:cNvPr>
                <p:cNvPicPr/>
                <p:nvPr/>
              </p:nvPicPr>
              <p:blipFill>
                <a:blip r:embed="rId564"/>
                <a:stretch>
                  <a:fillRect/>
                </a:stretch>
              </p:blipFill>
              <p:spPr>
                <a:xfrm>
                  <a:off x="8221320" y="4606800"/>
                  <a:ext cx="32040" cy="82080"/>
                </a:xfrm>
                <a:prstGeom prst="rect">
                  <a:avLst/>
                </a:prstGeom>
              </p:spPr>
            </p:pic>
          </mc:Fallback>
        </mc:AlternateContent>
        <mc:AlternateContent xmlns:mc="http://schemas.openxmlformats.org/markup-compatibility/2006" xmlns:p14="http://schemas.microsoft.com/office/powerpoint/2010/main">
          <mc:Choice Requires="p14">
            <p:contentPart p14:bwMode="auto" r:id="rId565">
              <p14:nvContentPartPr>
                <p14:cNvPr id="456" name="Ink 455">
                  <a:extLst>
                    <a:ext uri="{FF2B5EF4-FFF2-40B4-BE49-F238E27FC236}">
                      <a16:creationId xmlns:a16="http://schemas.microsoft.com/office/drawing/2014/main" id="{EA2BB27A-8B62-5786-B23D-E1CCB2E47756}"/>
                    </a:ext>
                  </a:extLst>
                </p14:cNvPr>
                <p14:cNvContentPartPr/>
                <p14:nvPr/>
              </p14:nvContentPartPr>
              <p14:xfrm>
                <a:off x="8292600" y="4655400"/>
                <a:ext cx="45720" cy="54000"/>
              </p14:xfrm>
            </p:contentPart>
          </mc:Choice>
          <mc:Fallback xmlns="">
            <p:pic>
              <p:nvPicPr>
                <p:cNvPr id="456" name="Ink 455">
                  <a:extLst>
                    <a:ext uri="{FF2B5EF4-FFF2-40B4-BE49-F238E27FC236}">
                      <a16:creationId xmlns:a16="http://schemas.microsoft.com/office/drawing/2014/main" id="{EA2BB27A-8B62-5786-B23D-E1CCB2E47756}"/>
                    </a:ext>
                  </a:extLst>
                </p:cNvPr>
                <p:cNvPicPr/>
                <p:nvPr/>
              </p:nvPicPr>
              <p:blipFill>
                <a:blip r:embed="rId566"/>
                <a:stretch>
                  <a:fillRect/>
                </a:stretch>
              </p:blipFill>
              <p:spPr>
                <a:xfrm>
                  <a:off x="8283960" y="4646400"/>
                  <a:ext cx="63360" cy="71640"/>
                </a:xfrm>
                <a:prstGeom prst="rect">
                  <a:avLst/>
                </a:prstGeom>
              </p:spPr>
            </p:pic>
          </mc:Fallback>
        </mc:AlternateContent>
        <mc:AlternateContent xmlns:mc="http://schemas.openxmlformats.org/markup-compatibility/2006" xmlns:p14="http://schemas.microsoft.com/office/powerpoint/2010/main">
          <mc:Choice Requires="p14">
            <p:contentPart p14:bwMode="auto" r:id="rId567">
              <p14:nvContentPartPr>
                <p14:cNvPr id="458" name="Ink 457">
                  <a:extLst>
                    <a:ext uri="{FF2B5EF4-FFF2-40B4-BE49-F238E27FC236}">
                      <a16:creationId xmlns:a16="http://schemas.microsoft.com/office/drawing/2014/main" id="{CF5AF290-D8AD-0309-10DC-834EFFA26136}"/>
                    </a:ext>
                  </a:extLst>
                </p14:cNvPr>
                <p14:cNvContentPartPr/>
                <p14:nvPr/>
              </p14:nvContentPartPr>
              <p14:xfrm>
                <a:off x="8430120" y="4462080"/>
                <a:ext cx="98640" cy="176760"/>
              </p14:xfrm>
            </p:contentPart>
          </mc:Choice>
          <mc:Fallback xmlns="">
            <p:pic>
              <p:nvPicPr>
                <p:cNvPr id="458" name="Ink 457">
                  <a:extLst>
                    <a:ext uri="{FF2B5EF4-FFF2-40B4-BE49-F238E27FC236}">
                      <a16:creationId xmlns:a16="http://schemas.microsoft.com/office/drawing/2014/main" id="{CF5AF290-D8AD-0309-10DC-834EFFA26136}"/>
                    </a:ext>
                  </a:extLst>
                </p:cNvPr>
                <p:cNvPicPr/>
                <p:nvPr/>
              </p:nvPicPr>
              <p:blipFill>
                <a:blip r:embed="rId568"/>
                <a:stretch>
                  <a:fillRect/>
                </a:stretch>
              </p:blipFill>
              <p:spPr>
                <a:xfrm>
                  <a:off x="8421120" y="4453440"/>
                  <a:ext cx="116280" cy="194400"/>
                </a:xfrm>
                <a:prstGeom prst="rect">
                  <a:avLst/>
                </a:prstGeom>
              </p:spPr>
            </p:pic>
          </mc:Fallback>
        </mc:AlternateContent>
        <mc:AlternateContent xmlns:mc="http://schemas.openxmlformats.org/markup-compatibility/2006" xmlns:p14="http://schemas.microsoft.com/office/powerpoint/2010/main">
          <mc:Choice Requires="p14">
            <p:contentPart p14:bwMode="auto" r:id="rId569">
              <p14:nvContentPartPr>
                <p14:cNvPr id="459" name="Ink 458">
                  <a:extLst>
                    <a:ext uri="{FF2B5EF4-FFF2-40B4-BE49-F238E27FC236}">
                      <a16:creationId xmlns:a16="http://schemas.microsoft.com/office/drawing/2014/main" id="{7CF1FD67-850B-7519-5831-2878023DC0AE}"/>
                    </a:ext>
                  </a:extLst>
                </p14:cNvPr>
                <p14:cNvContentPartPr/>
                <p14:nvPr/>
              </p14:nvContentPartPr>
              <p14:xfrm>
                <a:off x="8425440" y="4558200"/>
                <a:ext cx="83880" cy="15840"/>
              </p14:xfrm>
            </p:contentPart>
          </mc:Choice>
          <mc:Fallback xmlns="">
            <p:pic>
              <p:nvPicPr>
                <p:cNvPr id="459" name="Ink 458">
                  <a:extLst>
                    <a:ext uri="{FF2B5EF4-FFF2-40B4-BE49-F238E27FC236}">
                      <a16:creationId xmlns:a16="http://schemas.microsoft.com/office/drawing/2014/main" id="{7CF1FD67-850B-7519-5831-2878023DC0AE}"/>
                    </a:ext>
                  </a:extLst>
                </p:cNvPr>
                <p:cNvPicPr/>
                <p:nvPr/>
              </p:nvPicPr>
              <p:blipFill>
                <a:blip r:embed="rId570"/>
                <a:stretch>
                  <a:fillRect/>
                </a:stretch>
              </p:blipFill>
              <p:spPr>
                <a:xfrm>
                  <a:off x="8416440" y="4549560"/>
                  <a:ext cx="101520" cy="33480"/>
                </a:xfrm>
                <a:prstGeom prst="rect">
                  <a:avLst/>
                </a:prstGeom>
              </p:spPr>
            </p:pic>
          </mc:Fallback>
        </mc:AlternateContent>
        <mc:AlternateContent xmlns:mc="http://schemas.openxmlformats.org/markup-compatibility/2006" xmlns:p14="http://schemas.microsoft.com/office/powerpoint/2010/main">
          <mc:Choice Requires="p14">
            <p:contentPart p14:bwMode="auto" r:id="rId571">
              <p14:nvContentPartPr>
                <p14:cNvPr id="460" name="Ink 459">
                  <a:extLst>
                    <a:ext uri="{FF2B5EF4-FFF2-40B4-BE49-F238E27FC236}">
                      <a16:creationId xmlns:a16="http://schemas.microsoft.com/office/drawing/2014/main" id="{B22ABE97-3063-1942-BE2C-145109116CFB}"/>
                    </a:ext>
                  </a:extLst>
                </p14:cNvPr>
                <p14:cNvContentPartPr/>
                <p14:nvPr/>
              </p14:nvContentPartPr>
              <p14:xfrm>
                <a:off x="8540640" y="4623360"/>
                <a:ext cx="81000" cy="71280"/>
              </p14:xfrm>
            </p:contentPart>
          </mc:Choice>
          <mc:Fallback xmlns="">
            <p:pic>
              <p:nvPicPr>
                <p:cNvPr id="460" name="Ink 459">
                  <a:extLst>
                    <a:ext uri="{FF2B5EF4-FFF2-40B4-BE49-F238E27FC236}">
                      <a16:creationId xmlns:a16="http://schemas.microsoft.com/office/drawing/2014/main" id="{B22ABE97-3063-1942-BE2C-145109116CFB}"/>
                    </a:ext>
                  </a:extLst>
                </p:cNvPr>
                <p:cNvPicPr/>
                <p:nvPr/>
              </p:nvPicPr>
              <p:blipFill>
                <a:blip r:embed="rId572"/>
                <a:stretch>
                  <a:fillRect/>
                </a:stretch>
              </p:blipFill>
              <p:spPr>
                <a:xfrm>
                  <a:off x="8531640" y="4614720"/>
                  <a:ext cx="98640" cy="88920"/>
                </a:xfrm>
                <a:prstGeom prst="rect">
                  <a:avLst/>
                </a:prstGeom>
              </p:spPr>
            </p:pic>
          </mc:Fallback>
        </mc:AlternateContent>
        <mc:AlternateContent xmlns:mc="http://schemas.openxmlformats.org/markup-compatibility/2006" xmlns:p14="http://schemas.microsoft.com/office/powerpoint/2010/main">
          <mc:Choice Requires="p14">
            <p:contentPart p14:bwMode="auto" r:id="rId573">
              <p14:nvContentPartPr>
                <p14:cNvPr id="461" name="Ink 460">
                  <a:extLst>
                    <a:ext uri="{FF2B5EF4-FFF2-40B4-BE49-F238E27FC236}">
                      <a16:creationId xmlns:a16="http://schemas.microsoft.com/office/drawing/2014/main" id="{36FBBD6E-F81D-437A-BCD1-77E76D14BF3B}"/>
                    </a:ext>
                  </a:extLst>
                </p14:cNvPr>
                <p14:cNvContentPartPr/>
                <p14:nvPr/>
              </p14:nvContentPartPr>
              <p14:xfrm>
                <a:off x="8687880" y="4468200"/>
                <a:ext cx="78480" cy="114480"/>
              </p14:xfrm>
            </p:contentPart>
          </mc:Choice>
          <mc:Fallback xmlns="">
            <p:pic>
              <p:nvPicPr>
                <p:cNvPr id="461" name="Ink 460">
                  <a:extLst>
                    <a:ext uri="{FF2B5EF4-FFF2-40B4-BE49-F238E27FC236}">
                      <a16:creationId xmlns:a16="http://schemas.microsoft.com/office/drawing/2014/main" id="{36FBBD6E-F81D-437A-BCD1-77E76D14BF3B}"/>
                    </a:ext>
                  </a:extLst>
                </p:cNvPr>
                <p:cNvPicPr/>
                <p:nvPr/>
              </p:nvPicPr>
              <p:blipFill>
                <a:blip r:embed="rId574"/>
                <a:stretch>
                  <a:fillRect/>
                </a:stretch>
              </p:blipFill>
              <p:spPr>
                <a:xfrm>
                  <a:off x="8679240" y="4459560"/>
                  <a:ext cx="96120" cy="132120"/>
                </a:xfrm>
                <a:prstGeom prst="rect">
                  <a:avLst/>
                </a:prstGeom>
              </p:spPr>
            </p:pic>
          </mc:Fallback>
        </mc:AlternateContent>
        <mc:AlternateContent xmlns:mc="http://schemas.openxmlformats.org/markup-compatibility/2006" xmlns:p14="http://schemas.microsoft.com/office/powerpoint/2010/main">
          <mc:Choice Requires="p14">
            <p:contentPart p14:bwMode="auto" r:id="rId575">
              <p14:nvContentPartPr>
                <p14:cNvPr id="462" name="Ink 461">
                  <a:extLst>
                    <a:ext uri="{FF2B5EF4-FFF2-40B4-BE49-F238E27FC236}">
                      <a16:creationId xmlns:a16="http://schemas.microsoft.com/office/drawing/2014/main" id="{5D3C6B26-4D7F-96E7-5150-F965AAFB5D44}"/>
                    </a:ext>
                  </a:extLst>
                </p14:cNvPr>
                <p14:cNvContentPartPr/>
                <p14:nvPr/>
              </p14:nvContentPartPr>
              <p14:xfrm>
                <a:off x="8665920" y="4568640"/>
                <a:ext cx="119160" cy="112680"/>
              </p14:xfrm>
            </p:contentPart>
          </mc:Choice>
          <mc:Fallback xmlns="">
            <p:pic>
              <p:nvPicPr>
                <p:cNvPr id="462" name="Ink 461">
                  <a:extLst>
                    <a:ext uri="{FF2B5EF4-FFF2-40B4-BE49-F238E27FC236}">
                      <a16:creationId xmlns:a16="http://schemas.microsoft.com/office/drawing/2014/main" id="{5D3C6B26-4D7F-96E7-5150-F965AAFB5D44}"/>
                    </a:ext>
                  </a:extLst>
                </p:cNvPr>
                <p:cNvPicPr/>
                <p:nvPr/>
              </p:nvPicPr>
              <p:blipFill>
                <a:blip r:embed="rId576"/>
                <a:stretch>
                  <a:fillRect/>
                </a:stretch>
              </p:blipFill>
              <p:spPr>
                <a:xfrm>
                  <a:off x="8656920" y="4560000"/>
                  <a:ext cx="136800" cy="130320"/>
                </a:xfrm>
                <a:prstGeom prst="rect">
                  <a:avLst/>
                </a:prstGeom>
              </p:spPr>
            </p:pic>
          </mc:Fallback>
        </mc:AlternateContent>
      </p:grpSp>
      <p:grpSp>
        <p:nvGrpSpPr>
          <p:cNvPr id="465" name="Group 464">
            <a:extLst>
              <a:ext uri="{FF2B5EF4-FFF2-40B4-BE49-F238E27FC236}">
                <a16:creationId xmlns:a16="http://schemas.microsoft.com/office/drawing/2014/main" id="{A7446165-4B45-5FC0-6A5F-3A6D36F8DF80}"/>
              </a:ext>
            </a:extLst>
          </p:cNvPr>
          <p:cNvGrpSpPr/>
          <p:nvPr/>
        </p:nvGrpSpPr>
        <p:grpSpPr>
          <a:xfrm>
            <a:off x="8936280" y="4525800"/>
            <a:ext cx="94680" cy="75240"/>
            <a:chOff x="8936280" y="4525800"/>
            <a:chExt cx="94680" cy="75240"/>
          </a:xfrm>
        </p:grpSpPr>
        <mc:AlternateContent xmlns:mc="http://schemas.openxmlformats.org/markup-compatibility/2006" xmlns:p14="http://schemas.microsoft.com/office/powerpoint/2010/main">
          <mc:Choice Requires="p14">
            <p:contentPart p14:bwMode="auto" r:id="rId577">
              <p14:nvContentPartPr>
                <p14:cNvPr id="463" name="Ink 462">
                  <a:extLst>
                    <a:ext uri="{FF2B5EF4-FFF2-40B4-BE49-F238E27FC236}">
                      <a16:creationId xmlns:a16="http://schemas.microsoft.com/office/drawing/2014/main" id="{BDBDEB3A-D906-7124-4D8B-6B6238320602}"/>
                    </a:ext>
                  </a:extLst>
                </p14:cNvPr>
                <p14:cNvContentPartPr/>
                <p14:nvPr/>
              </p14:nvContentPartPr>
              <p14:xfrm>
                <a:off x="8943120" y="4525800"/>
                <a:ext cx="87840" cy="5040"/>
              </p14:xfrm>
            </p:contentPart>
          </mc:Choice>
          <mc:Fallback xmlns="">
            <p:pic>
              <p:nvPicPr>
                <p:cNvPr id="463" name="Ink 462">
                  <a:extLst>
                    <a:ext uri="{FF2B5EF4-FFF2-40B4-BE49-F238E27FC236}">
                      <a16:creationId xmlns:a16="http://schemas.microsoft.com/office/drawing/2014/main" id="{BDBDEB3A-D906-7124-4D8B-6B6238320602}"/>
                    </a:ext>
                  </a:extLst>
                </p:cNvPr>
                <p:cNvPicPr/>
                <p:nvPr/>
              </p:nvPicPr>
              <p:blipFill>
                <a:blip r:embed="rId578"/>
                <a:stretch>
                  <a:fillRect/>
                </a:stretch>
              </p:blipFill>
              <p:spPr>
                <a:xfrm>
                  <a:off x="8934480" y="4517160"/>
                  <a:ext cx="10548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579">
              <p14:nvContentPartPr>
                <p14:cNvPr id="464" name="Ink 463">
                  <a:extLst>
                    <a:ext uri="{FF2B5EF4-FFF2-40B4-BE49-F238E27FC236}">
                      <a16:creationId xmlns:a16="http://schemas.microsoft.com/office/drawing/2014/main" id="{F90D7844-376D-2766-EA13-DFFC6CC4813A}"/>
                    </a:ext>
                  </a:extLst>
                </p14:cNvPr>
                <p14:cNvContentPartPr/>
                <p14:nvPr/>
              </p14:nvContentPartPr>
              <p14:xfrm>
                <a:off x="8936280" y="4596000"/>
                <a:ext cx="89640" cy="5040"/>
              </p14:xfrm>
            </p:contentPart>
          </mc:Choice>
          <mc:Fallback xmlns="">
            <p:pic>
              <p:nvPicPr>
                <p:cNvPr id="464" name="Ink 463">
                  <a:extLst>
                    <a:ext uri="{FF2B5EF4-FFF2-40B4-BE49-F238E27FC236}">
                      <a16:creationId xmlns:a16="http://schemas.microsoft.com/office/drawing/2014/main" id="{F90D7844-376D-2766-EA13-DFFC6CC4813A}"/>
                    </a:ext>
                  </a:extLst>
                </p:cNvPr>
                <p:cNvPicPr/>
                <p:nvPr/>
              </p:nvPicPr>
              <p:blipFill>
                <a:blip r:embed="rId580"/>
                <a:stretch>
                  <a:fillRect/>
                </a:stretch>
              </p:blipFill>
              <p:spPr>
                <a:xfrm>
                  <a:off x="8927280" y="4587000"/>
                  <a:ext cx="107280" cy="226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81">
            <p14:nvContentPartPr>
              <p14:cNvPr id="467" name="Ink 466">
                <a:extLst>
                  <a:ext uri="{FF2B5EF4-FFF2-40B4-BE49-F238E27FC236}">
                    <a16:creationId xmlns:a16="http://schemas.microsoft.com/office/drawing/2014/main" id="{267A19E7-4C05-39F2-CE63-81870A749C2A}"/>
                  </a:ext>
                </a:extLst>
              </p14:cNvPr>
              <p14:cNvContentPartPr/>
              <p14:nvPr/>
            </p14:nvContentPartPr>
            <p14:xfrm>
              <a:off x="9306720" y="4440480"/>
              <a:ext cx="369720" cy="231120"/>
            </p14:xfrm>
          </p:contentPart>
        </mc:Choice>
        <mc:Fallback xmlns="">
          <p:pic>
            <p:nvPicPr>
              <p:cNvPr id="467" name="Ink 466">
                <a:extLst>
                  <a:ext uri="{FF2B5EF4-FFF2-40B4-BE49-F238E27FC236}">
                    <a16:creationId xmlns:a16="http://schemas.microsoft.com/office/drawing/2014/main" id="{267A19E7-4C05-39F2-CE63-81870A749C2A}"/>
                  </a:ext>
                </a:extLst>
              </p:cNvPr>
              <p:cNvPicPr/>
              <p:nvPr/>
            </p:nvPicPr>
            <p:blipFill>
              <a:blip r:embed="rId582"/>
              <a:stretch>
                <a:fillRect/>
              </a:stretch>
            </p:blipFill>
            <p:spPr>
              <a:xfrm>
                <a:off x="9298080" y="4431840"/>
                <a:ext cx="387360" cy="248760"/>
              </a:xfrm>
              <a:prstGeom prst="rect">
                <a:avLst/>
              </a:prstGeom>
            </p:spPr>
          </p:pic>
        </mc:Fallback>
      </mc:AlternateContent>
      <p:grpSp>
        <p:nvGrpSpPr>
          <p:cNvPr id="475" name="Group 474">
            <a:extLst>
              <a:ext uri="{FF2B5EF4-FFF2-40B4-BE49-F238E27FC236}">
                <a16:creationId xmlns:a16="http://schemas.microsoft.com/office/drawing/2014/main" id="{04402CE3-9AD3-D860-9BDD-4483A2C08D3C}"/>
              </a:ext>
            </a:extLst>
          </p:cNvPr>
          <p:cNvGrpSpPr/>
          <p:nvPr/>
        </p:nvGrpSpPr>
        <p:grpSpPr>
          <a:xfrm>
            <a:off x="9406800" y="4495560"/>
            <a:ext cx="368280" cy="213840"/>
            <a:chOff x="9406800" y="4495560"/>
            <a:chExt cx="368280" cy="213840"/>
          </a:xfrm>
        </p:grpSpPr>
        <mc:AlternateContent xmlns:mc="http://schemas.openxmlformats.org/markup-compatibility/2006" xmlns:p14="http://schemas.microsoft.com/office/powerpoint/2010/main">
          <mc:Choice Requires="p14">
            <p:contentPart p14:bwMode="auto" r:id="rId583">
              <p14:nvContentPartPr>
                <p14:cNvPr id="468" name="Ink 467">
                  <a:extLst>
                    <a:ext uri="{FF2B5EF4-FFF2-40B4-BE49-F238E27FC236}">
                      <a16:creationId xmlns:a16="http://schemas.microsoft.com/office/drawing/2014/main" id="{E380FE7D-725B-8664-2FA3-55DD049273D6}"/>
                    </a:ext>
                  </a:extLst>
                </p14:cNvPr>
                <p14:cNvContentPartPr/>
                <p14:nvPr/>
              </p14:nvContentPartPr>
              <p14:xfrm>
                <a:off x="9406800" y="4495560"/>
                <a:ext cx="88560" cy="165960"/>
              </p14:xfrm>
            </p:contentPart>
          </mc:Choice>
          <mc:Fallback xmlns="">
            <p:pic>
              <p:nvPicPr>
                <p:cNvPr id="468" name="Ink 467">
                  <a:extLst>
                    <a:ext uri="{FF2B5EF4-FFF2-40B4-BE49-F238E27FC236}">
                      <a16:creationId xmlns:a16="http://schemas.microsoft.com/office/drawing/2014/main" id="{E380FE7D-725B-8664-2FA3-55DD049273D6}"/>
                    </a:ext>
                  </a:extLst>
                </p:cNvPr>
                <p:cNvPicPr/>
                <p:nvPr/>
              </p:nvPicPr>
              <p:blipFill>
                <a:blip r:embed="rId584"/>
                <a:stretch>
                  <a:fillRect/>
                </a:stretch>
              </p:blipFill>
              <p:spPr>
                <a:xfrm>
                  <a:off x="9397800" y="4486560"/>
                  <a:ext cx="106200" cy="183600"/>
                </a:xfrm>
                <a:prstGeom prst="rect">
                  <a:avLst/>
                </a:prstGeom>
              </p:spPr>
            </p:pic>
          </mc:Fallback>
        </mc:AlternateContent>
        <mc:AlternateContent xmlns:mc="http://schemas.openxmlformats.org/markup-compatibility/2006" xmlns:p14="http://schemas.microsoft.com/office/powerpoint/2010/main">
          <mc:Choice Requires="p14">
            <p:contentPart p14:bwMode="auto" r:id="rId585">
              <p14:nvContentPartPr>
                <p14:cNvPr id="469" name="Ink 468">
                  <a:extLst>
                    <a:ext uri="{FF2B5EF4-FFF2-40B4-BE49-F238E27FC236}">
                      <a16:creationId xmlns:a16="http://schemas.microsoft.com/office/drawing/2014/main" id="{C90DDABD-996C-04F8-96CF-7E93DD4EBFD1}"/>
                    </a:ext>
                  </a:extLst>
                </p14:cNvPr>
                <p14:cNvContentPartPr/>
                <p14:nvPr/>
              </p14:nvContentPartPr>
              <p14:xfrm>
                <a:off x="9408240" y="4587720"/>
                <a:ext cx="57600" cy="19440"/>
              </p14:xfrm>
            </p:contentPart>
          </mc:Choice>
          <mc:Fallback xmlns="">
            <p:pic>
              <p:nvPicPr>
                <p:cNvPr id="469" name="Ink 468">
                  <a:extLst>
                    <a:ext uri="{FF2B5EF4-FFF2-40B4-BE49-F238E27FC236}">
                      <a16:creationId xmlns:a16="http://schemas.microsoft.com/office/drawing/2014/main" id="{C90DDABD-996C-04F8-96CF-7E93DD4EBFD1}"/>
                    </a:ext>
                  </a:extLst>
                </p:cNvPr>
                <p:cNvPicPr/>
                <p:nvPr/>
              </p:nvPicPr>
              <p:blipFill>
                <a:blip r:embed="rId586"/>
                <a:stretch>
                  <a:fillRect/>
                </a:stretch>
              </p:blipFill>
              <p:spPr>
                <a:xfrm>
                  <a:off x="9399240" y="4579080"/>
                  <a:ext cx="75240" cy="37080"/>
                </a:xfrm>
                <a:prstGeom prst="rect">
                  <a:avLst/>
                </a:prstGeom>
              </p:spPr>
            </p:pic>
          </mc:Fallback>
        </mc:AlternateContent>
        <mc:AlternateContent xmlns:mc="http://schemas.openxmlformats.org/markup-compatibility/2006" xmlns:p14="http://schemas.microsoft.com/office/powerpoint/2010/main">
          <mc:Choice Requires="p14">
            <p:contentPart p14:bwMode="auto" r:id="rId587">
              <p14:nvContentPartPr>
                <p14:cNvPr id="470" name="Ink 469">
                  <a:extLst>
                    <a:ext uri="{FF2B5EF4-FFF2-40B4-BE49-F238E27FC236}">
                      <a16:creationId xmlns:a16="http://schemas.microsoft.com/office/drawing/2014/main" id="{DF04ED3D-221E-B755-1174-8E9314344B90}"/>
                    </a:ext>
                  </a:extLst>
                </p14:cNvPr>
                <p14:cNvContentPartPr/>
                <p14:nvPr/>
              </p14:nvContentPartPr>
              <p14:xfrm>
                <a:off x="9518040" y="4653240"/>
                <a:ext cx="23400" cy="56160"/>
              </p14:xfrm>
            </p:contentPart>
          </mc:Choice>
          <mc:Fallback xmlns="">
            <p:pic>
              <p:nvPicPr>
                <p:cNvPr id="470" name="Ink 469">
                  <a:extLst>
                    <a:ext uri="{FF2B5EF4-FFF2-40B4-BE49-F238E27FC236}">
                      <a16:creationId xmlns:a16="http://schemas.microsoft.com/office/drawing/2014/main" id="{DF04ED3D-221E-B755-1174-8E9314344B90}"/>
                    </a:ext>
                  </a:extLst>
                </p:cNvPr>
                <p:cNvPicPr/>
                <p:nvPr/>
              </p:nvPicPr>
              <p:blipFill>
                <a:blip r:embed="rId588"/>
                <a:stretch>
                  <a:fillRect/>
                </a:stretch>
              </p:blipFill>
              <p:spPr>
                <a:xfrm>
                  <a:off x="9509040" y="4644600"/>
                  <a:ext cx="41040" cy="73800"/>
                </a:xfrm>
                <a:prstGeom prst="rect">
                  <a:avLst/>
                </a:prstGeom>
              </p:spPr>
            </p:pic>
          </mc:Fallback>
        </mc:AlternateContent>
        <mc:AlternateContent xmlns:mc="http://schemas.openxmlformats.org/markup-compatibility/2006" xmlns:p14="http://schemas.microsoft.com/office/powerpoint/2010/main">
          <mc:Choice Requires="p14">
            <p:contentPart p14:bwMode="auto" r:id="rId589">
              <p14:nvContentPartPr>
                <p14:cNvPr id="472" name="Ink 471">
                  <a:extLst>
                    <a:ext uri="{FF2B5EF4-FFF2-40B4-BE49-F238E27FC236}">
                      <a16:creationId xmlns:a16="http://schemas.microsoft.com/office/drawing/2014/main" id="{12E2B901-B019-C1DC-8049-078BA5B034B1}"/>
                    </a:ext>
                  </a:extLst>
                </p14:cNvPr>
                <p14:cNvContentPartPr/>
                <p14:nvPr/>
              </p14:nvContentPartPr>
              <p14:xfrm>
                <a:off x="9597600" y="4615440"/>
                <a:ext cx="82800" cy="8640"/>
              </p14:xfrm>
            </p:contentPart>
          </mc:Choice>
          <mc:Fallback xmlns="">
            <p:pic>
              <p:nvPicPr>
                <p:cNvPr id="472" name="Ink 471">
                  <a:extLst>
                    <a:ext uri="{FF2B5EF4-FFF2-40B4-BE49-F238E27FC236}">
                      <a16:creationId xmlns:a16="http://schemas.microsoft.com/office/drawing/2014/main" id="{12E2B901-B019-C1DC-8049-078BA5B034B1}"/>
                    </a:ext>
                  </a:extLst>
                </p:cNvPr>
                <p:cNvPicPr/>
                <p:nvPr/>
              </p:nvPicPr>
              <p:blipFill>
                <a:blip r:embed="rId590"/>
                <a:stretch>
                  <a:fillRect/>
                </a:stretch>
              </p:blipFill>
              <p:spPr>
                <a:xfrm>
                  <a:off x="9588600" y="4606800"/>
                  <a:ext cx="100440" cy="26280"/>
                </a:xfrm>
                <a:prstGeom prst="rect">
                  <a:avLst/>
                </a:prstGeom>
              </p:spPr>
            </p:pic>
          </mc:Fallback>
        </mc:AlternateContent>
        <mc:AlternateContent xmlns:mc="http://schemas.openxmlformats.org/markup-compatibility/2006" xmlns:p14="http://schemas.microsoft.com/office/powerpoint/2010/main">
          <mc:Choice Requires="p14">
            <p:contentPart p14:bwMode="auto" r:id="rId591">
              <p14:nvContentPartPr>
                <p14:cNvPr id="473" name="Ink 472">
                  <a:extLst>
                    <a:ext uri="{FF2B5EF4-FFF2-40B4-BE49-F238E27FC236}">
                      <a16:creationId xmlns:a16="http://schemas.microsoft.com/office/drawing/2014/main" id="{CDBA646B-994C-4E7D-809B-58CB9134A611}"/>
                    </a:ext>
                  </a:extLst>
                </p14:cNvPr>
                <p14:cNvContentPartPr/>
                <p14:nvPr/>
              </p14:nvContentPartPr>
              <p14:xfrm>
                <a:off x="9645120" y="4582680"/>
                <a:ext cx="15840" cy="69120"/>
              </p14:xfrm>
            </p:contentPart>
          </mc:Choice>
          <mc:Fallback xmlns="">
            <p:pic>
              <p:nvPicPr>
                <p:cNvPr id="473" name="Ink 472">
                  <a:extLst>
                    <a:ext uri="{FF2B5EF4-FFF2-40B4-BE49-F238E27FC236}">
                      <a16:creationId xmlns:a16="http://schemas.microsoft.com/office/drawing/2014/main" id="{CDBA646B-994C-4E7D-809B-58CB9134A611}"/>
                    </a:ext>
                  </a:extLst>
                </p:cNvPr>
                <p:cNvPicPr/>
                <p:nvPr/>
              </p:nvPicPr>
              <p:blipFill>
                <a:blip r:embed="rId592"/>
                <a:stretch>
                  <a:fillRect/>
                </a:stretch>
              </p:blipFill>
              <p:spPr>
                <a:xfrm>
                  <a:off x="9636480" y="4574040"/>
                  <a:ext cx="33480" cy="86760"/>
                </a:xfrm>
                <a:prstGeom prst="rect">
                  <a:avLst/>
                </a:prstGeom>
              </p:spPr>
            </p:pic>
          </mc:Fallback>
        </mc:AlternateContent>
        <mc:AlternateContent xmlns:mc="http://schemas.openxmlformats.org/markup-compatibility/2006" xmlns:p14="http://schemas.microsoft.com/office/powerpoint/2010/main">
          <mc:Choice Requires="p14">
            <p:contentPart p14:bwMode="auto" r:id="rId593">
              <p14:nvContentPartPr>
                <p14:cNvPr id="474" name="Ink 473">
                  <a:extLst>
                    <a:ext uri="{FF2B5EF4-FFF2-40B4-BE49-F238E27FC236}">
                      <a16:creationId xmlns:a16="http://schemas.microsoft.com/office/drawing/2014/main" id="{F72D3022-9D6A-A4C9-49E1-319D3A691F82}"/>
                    </a:ext>
                  </a:extLst>
                </p14:cNvPr>
                <p14:cNvContentPartPr/>
                <p14:nvPr/>
              </p14:nvContentPartPr>
              <p14:xfrm>
                <a:off x="9759240" y="4586640"/>
                <a:ext cx="15840" cy="81360"/>
              </p14:xfrm>
            </p:contentPart>
          </mc:Choice>
          <mc:Fallback xmlns="">
            <p:pic>
              <p:nvPicPr>
                <p:cNvPr id="474" name="Ink 473">
                  <a:extLst>
                    <a:ext uri="{FF2B5EF4-FFF2-40B4-BE49-F238E27FC236}">
                      <a16:creationId xmlns:a16="http://schemas.microsoft.com/office/drawing/2014/main" id="{F72D3022-9D6A-A4C9-49E1-319D3A691F82}"/>
                    </a:ext>
                  </a:extLst>
                </p:cNvPr>
                <p:cNvPicPr/>
                <p:nvPr/>
              </p:nvPicPr>
              <p:blipFill>
                <a:blip r:embed="rId594"/>
                <a:stretch>
                  <a:fillRect/>
                </a:stretch>
              </p:blipFill>
              <p:spPr>
                <a:xfrm>
                  <a:off x="9750600" y="4577640"/>
                  <a:ext cx="33480" cy="99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95">
            <p14:nvContentPartPr>
              <p14:cNvPr id="476" name="Ink 475">
                <a:extLst>
                  <a:ext uri="{FF2B5EF4-FFF2-40B4-BE49-F238E27FC236}">
                    <a16:creationId xmlns:a16="http://schemas.microsoft.com/office/drawing/2014/main" id="{976D42BE-ECB8-9505-F676-97E14791FAA8}"/>
                  </a:ext>
                </a:extLst>
              </p14:cNvPr>
              <p14:cNvContentPartPr/>
              <p14:nvPr/>
            </p14:nvContentPartPr>
            <p14:xfrm>
              <a:off x="9691560" y="4450560"/>
              <a:ext cx="119880" cy="5040"/>
            </p14:xfrm>
          </p:contentPart>
        </mc:Choice>
        <mc:Fallback xmlns="">
          <p:pic>
            <p:nvPicPr>
              <p:cNvPr id="476" name="Ink 475">
                <a:extLst>
                  <a:ext uri="{FF2B5EF4-FFF2-40B4-BE49-F238E27FC236}">
                    <a16:creationId xmlns:a16="http://schemas.microsoft.com/office/drawing/2014/main" id="{976D42BE-ECB8-9505-F676-97E14791FAA8}"/>
                  </a:ext>
                </a:extLst>
              </p:cNvPr>
              <p:cNvPicPr/>
              <p:nvPr/>
            </p:nvPicPr>
            <p:blipFill>
              <a:blip r:embed="rId596"/>
              <a:stretch>
                <a:fillRect/>
              </a:stretch>
            </p:blipFill>
            <p:spPr>
              <a:xfrm>
                <a:off x="9682920" y="4441920"/>
                <a:ext cx="137520" cy="22680"/>
              </a:xfrm>
              <a:prstGeom prst="rect">
                <a:avLst/>
              </a:prstGeom>
            </p:spPr>
          </p:pic>
        </mc:Fallback>
      </mc:AlternateContent>
      <p:grpSp>
        <p:nvGrpSpPr>
          <p:cNvPr id="487" name="Group 486">
            <a:extLst>
              <a:ext uri="{FF2B5EF4-FFF2-40B4-BE49-F238E27FC236}">
                <a16:creationId xmlns:a16="http://schemas.microsoft.com/office/drawing/2014/main" id="{AC98FA85-3DCB-84B4-D15E-1B760C581840}"/>
              </a:ext>
            </a:extLst>
          </p:cNvPr>
          <p:cNvGrpSpPr/>
          <p:nvPr/>
        </p:nvGrpSpPr>
        <p:grpSpPr>
          <a:xfrm>
            <a:off x="10007280" y="4392240"/>
            <a:ext cx="619560" cy="321120"/>
            <a:chOff x="10007280" y="4392240"/>
            <a:chExt cx="619560" cy="321120"/>
          </a:xfrm>
        </p:grpSpPr>
        <mc:AlternateContent xmlns:mc="http://schemas.openxmlformats.org/markup-compatibility/2006" xmlns:p14="http://schemas.microsoft.com/office/powerpoint/2010/main">
          <mc:Choice Requires="p14">
            <p:contentPart p14:bwMode="auto" r:id="rId597">
              <p14:nvContentPartPr>
                <p14:cNvPr id="477" name="Ink 476">
                  <a:extLst>
                    <a:ext uri="{FF2B5EF4-FFF2-40B4-BE49-F238E27FC236}">
                      <a16:creationId xmlns:a16="http://schemas.microsoft.com/office/drawing/2014/main" id="{4B383B1D-0E1E-FE42-CEDC-14825C289A3D}"/>
                    </a:ext>
                  </a:extLst>
                </p14:cNvPr>
                <p14:cNvContentPartPr/>
                <p14:nvPr/>
              </p14:nvContentPartPr>
              <p14:xfrm>
                <a:off x="10007280" y="4392240"/>
                <a:ext cx="44280" cy="293040"/>
              </p14:xfrm>
            </p:contentPart>
          </mc:Choice>
          <mc:Fallback xmlns="">
            <p:pic>
              <p:nvPicPr>
                <p:cNvPr id="477" name="Ink 476">
                  <a:extLst>
                    <a:ext uri="{FF2B5EF4-FFF2-40B4-BE49-F238E27FC236}">
                      <a16:creationId xmlns:a16="http://schemas.microsoft.com/office/drawing/2014/main" id="{4B383B1D-0E1E-FE42-CEDC-14825C289A3D}"/>
                    </a:ext>
                  </a:extLst>
                </p:cNvPr>
                <p:cNvPicPr/>
                <p:nvPr/>
              </p:nvPicPr>
              <p:blipFill>
                <a:blip r:embed="rId598"/>
                <a:stretch>
                  <a:fillRect/>
                </a:stretch>
              </p:blipFill>
              <p:spPr>
                <a:xfrm>
                  <a:off x="9998640" y="4383240"/>
                  <a:ext cx="61920" cy="310680"/>
                </a:xfrm>
                <a:prstGeom prst="rect">
                  <a:avLst/>
                </a:prstGeom>
              </p:spPr>
            </p:pic>
          </mc:Fallback>
        </mc:AlternateContent>
        <mc:AlternateContent xmlns:mc="http://schemas.openxmlformats.org/markup-compatibility/2006" xmlns:p14="http://schemas.microsoft.com/office/powerpoint/2010/main">
          <mc:Choice Requires="p14">
            <p:contentPart p14:bwMode="auto" r:id="rId599">
              <p14:nvContentPartPr>
                <p14:cNvPr id="478" name="Ink 477">
                  <a:extLst>
                    <a:ext uri="{FF2B5EF4-FFF2-40B4-BE49-F238E27FC236}">
                      <a16:creationId xmlns:a16="http://schemas.microsoft.com/office/drawing/2014/main" id="{AF5DBE53-36F6-BB34-F619-555B1C14A5AE}"/>
                    </a:ext>
                  </a:extLst>
                </p14:cNvPr>
                <p14:cNvContentPartPr/>
                <p14:nvPr/>
              </p14:nvContentPartPr>
              <p14:xfrm>
                <a:off x="10138320" y="4464240"/>
                <a:ext cx="113040" cy="194400"/>
              </p14:xfrm>
            </p:contentPart>
          </mc:Choice>
          <mc:Fallback xmlns="">
            <p:pic>
              <p:nvPicPr>
                <p:cNvPr id="478" name="Ink 477">
                  <a:extLst>
                    <a:ext uri="{FF2B5EF4-FFF2-40B4-BE49-F238E27FC236}">
                      <a16:creationId xmlns:a16="http://schemas.microsoft.com/office/drawing/2014/main" id="{AF5DBE53-36F6-BB34-F619-555B1C14A5AE}"/>
                    </a:ext>
                  </a:extLst>
                </p:cNvPr>
                <p:cNvPicPr/>
                <p:nvPr/>
              </p:nvPicPr>
              <p:blipFill>
                <a:blip r:embed="rId600"/>
                <a:stretch>
                  <a:fillRect/>
                </a:stretch>
              </p:blipFill>
              <p:spPr>
                <a:xfrm>
                  <a:off x="10129680" y="4455240"/>
                  <a:ext cx="130680" cy="212040"/>
                </a:xfrm>
                <a:prstGeom prst="rect">
                  <a:avLst/>
                </a:prstGeom>
              </p:spPr>
            </p:pic>
          </mc:Fallback>
        </mc:AlternateContent>
        <mc:AlternateContent xmlns:mc="http://schemas.openxmlformats.org/markup-compatibility/2006" xmlns:p14="http://schemas.microsoft.com/office/powerpoint/2010/main">
          <mc:Choice Requires="p14">
            <p:contentPart p14:bwMode="auto" r:id="rId601">
              <p14:nvContentPartPr>
                <p14:cNvPr id="479" name="Ink 478">
                  <a:extLst>
                    <a:ext uri="{FF2B5EF4-FFF2-40B4-BE49-F238E27FC236}">
                      <a16:creationId xmlns:a16="http://schemas.microsoft.com/office/drawing/2014/main" id="{EC0D1917-F44B-74E1-FBF7-AFF25FE545E5}"/>
                    </a:ext>
                  </a:extLst>
                </p14:cNvPr>
                <p14:cNvContentPartPr/>
                <p14:nvPr/>
              </p14:nvContentPartPr>
              <p14:xfrm>
                <a:off x="10148400" y="4562520"/>
                <a:ext cx="60120" cy="18720"/>
              </p14:xfrm>
            </p:contentPart>
          </mc:Choice>
          <mc:Fallback xmlns="">
            <p:pic>
              <p:nvPicPr>
                <p:cNvPr id="479" name="Ink 478">
                  <a:extLst>
                    <a:ext uri="{FF2B5EF4-FFF2-40B4-BE49-F238E27FC236}">
                      <a16:creationId xmlns:a16="http://schemas.microsoft.com/office/drawing/2014/main" id="{EC0D1917-F44B-74E1-FBF7-AFF25FE545E5}"/>
                    </a:ext>
                  </a:extLst>
                </p:cNvPr>
                <p:cNvPicPr/>
                <p:nvPr/>
              </p:nvPicPr>
              <p:blipFill>
                <a:blip r:embed="rId602"/>
                <a:stretch>
                  <a:fillRect/>
                </a:stretch>
              </p:blipFill>
              <p:spPr>
                <a:xfrm>
                  <a:off x="10139760" y="4553880"/>
                  <a:ext cx="77760" cy="36360"/>
                </a:xfrm>
                <a:prstGeom prst="rect">
                  <a:avLst/>
                </a:prstGeom>
              </p:spPr>
            </p:pic>
          </mc:Fallback>
        </mc:AlternateContent>
        <mc:AlternateContent xmlns:mc="http://schemas.openxmlformats.org/markup-compatibility/2006" xmlns:p14="http://schemas.microsoft.com/office/powerpoint/2010/main">
          <mc:Choice Requires="p14">
            <p:contentPart p14:bwMode="auto" r:id="rId603">
              <p14:nvContentPartPr>
                <p14:cNvPr id="480" name="Ink 479">
                  <a:extLst>
                    <a:ext uri="{FF2B5EF4-FFF2-40B4-BE49-F238E27FC236}">
                      <a16:creationId xmlns:a16="http://schemas.microsoft.com/office/drawing/2014/main" id="{91AEB593-E50B-7904-F744-81B4BBA2F6BF}"/>
                    </a:ext>
                  </a:extLst>
                </p14:cNvPr>
                <p14:cNvContentPartPr/>
                <p14:nvPr/>
              </p14:nvContentPartPr>
              <p14:xfrm>
                <a:off x="10232280" y="4648200"/>
                <a:ext cx="6480" cy="51120"/>
              </p14:xfrm>
            </p:contentPart>
          </mc:Choice>
          <mc:Fallback xmlns="">
            <p:pic>
              <p:nvPicPr>
                <p:cNvPr id="480" name="Ink 479">
                  <a:extLst>
                    <a:ext uri="{FF2B5EF4-FFF2-40B4-BE49-F238E27FC236}">
                      <a16:creationId xmlns:a16="http://schemas.microsoft.com/office/drawing/2014/main" id="{91AEB593-E50B-7904-F744-81B4BBA2F6BF}"/>
                    </a:ext>
                  </a:extLst>
                </p:cNvPr>
                <p:cNvPicPr/>
                <p:nvPr/>
              </p:nvPicPr>
              <p:blipFill>
                <a:blip r:embed="rId604"/>
                <a:stretch>
                  <a:fillRect/>
                </a:stretch>
              </p:blipFill>
              <p:spPr>
                <a:xfrm>
                  <a:off x="10223640" y="4639560"/>
                  <a:ext cx="24120" cy="68760"/>
                </a:xfrm>
                <a:prstGeom prst="rect">
                  <a:avLst/>
                </a:prstGeom>
              </p:spPr>
            </p:pic>
          </mc:Fallback>
        </mc:AlternateContent>
        <mc:AlternateContent xmlns:mc="http://schemas.openxmlformats.org/markup-compatibility/2006" xmlns:p14="http://schemas.microsoft.com/office/powerpoint/2010/main">
          <mc:Choice Requires="p14">
            <p:contentPart p14:bwMode="auto" r:id="rId605">
              <p14:nvContentPartPr>
                <p14:cNvPr id="482" name="Ink 481">
                  <a:extLst>
                    <a:ext uri="{FF2B5EF4-FFF2-40B4-BE49-F238E27FC236}">
                      <a16:creationId xmlns:a16="http://schemas.microsoft.com/office/drawing/2014/main" id="{B58290CB-0E6B-BFF1-335C-38C09EE13FC1}"/>
                    </a:ext>
                  </a:extLst>
                </p14:cNvPr>
                <p14:cNvContentPartPr/>
                <p14:nvPr/>
              </p14:nvContentPartPr>
              <p14:xfrm>
                <a:off x="10348920" y="4583400"/>
                <a:ext cx="77400" cy="5040"/>
              </p14:xfrm>
            </p:contentPart>
          </mc:Choice>
          <mc:Fallback xmlns="">
            <p:pic>
              <p:nvPicPr>
                <p:cNvPr id="482" name="Ink 481">
                  <a:extLst>
                    <a:ext uri="{FF2B5EF4-FFF2-40B4-BE49-F238E27FC236}">
                      <a16:creationId xmlns:a16="http://schemas.microsoft.com/office/drawing/2014/main" id="{B58290CB-0E6B-BFF1-335C-38C09EE13FC1}"/>
                    </a:ext>
                  </a:extLst>
                </p:cNvPr>
                <p:cNvPicPr/>
                <p:nvPr/>
              </p:nvPicPr>
              <p:blipFill>
                <a:blip r:embed="rId606"/>
                <a:stretch>
                  <a:fillRect/>
                </a:stretch>
              </p:blipFill>
              <p:spPr>
                <a:xfrm>
                  <a:off x="10340280" y="4574760"/>
                  <a:ext cx="9504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607">
              <p14:nvContentPartPr>
                <p14:cNvPr id="483" name="Ink 482">
                  <a:extLst>
                    <a:ext uri="{FF2B5EF4-FFF2-40B4-BE49-F238E27FC236}">
                      <a16:creationId xmlns:a16="http://schemas.microsoft.com/office/drawing/2014/main" id="{3E7CE193-DF03-4CCF-6E56-65EB8816D174}"/>
                    </a:ext>
                  </a:extLst>
                </p14:cNvPr>
                <p14:cNvContentPartPr/>
                <p14:nvPr/>
              </p14:nvContentPartPr>
              <p14:xfrm>
                <a:off x="10384200" y="4542720"/>
                <a:ext cx="14400" cy="81720"/>
              </p14:xfrm>
            </p:contentPart>
          </mc:Choice>
          <mc:Fallback xmlns="">
            <p:pic>
              <p:nvPicPr>
                <p:cNvPr id="483" name="Ink 482">
                  <a:extLst>
                    <a:ext uri="{FF2B5EF4-FFF2-40B4-BE49-F238E27FC236}">
                      <a16:creationId xmlns:a16="http://schemas.microsoft.com/office/drawing/2014/main" id="{3E7CE193-DF03-4CCF-6E56-65EB8816D174}"/>
                    </a:ext>
                  </a:extLst>
                </p:cNvPr>
                <p:cNvPicPr/>
                <p:nvPr/>
              </p:nvPicPr>
              <p:blipFill>
                <a:blip r:embed="rId608"/>
                <a:stretch>
                  <a:fillRect/>
                </a:stretch>
              </p:blipFill>
              <p:spPr>
                <a:xfrm>
                  <a:off x="10375200" y="4534080"/>
                  <a:ext cx="32040" cy="99360"/>
                </a:xfrm>
                <a:prstGeom prst="rect">
                  <a:avLst/>
                </a:prstGeom>
              </p:spPr>
            </p:pic>
          </mc:Fallback>
        </mc:AlternateContent>
        <mc:AlternateContent xmlns:mc="http://schemas.openxmlformats.org/markup-compatibility/2006" xmlns:p14="http://schemas.microsoft.com/office/powerpoint/2010/main">
          <mc:Choice Requires="p14">
            <p:contentPart p14:bwMode="auto" r:id="rId609">
              <p14:nvContentPartPr>
                <p14:cNvPr id="485" name="Ink 484">
                  <a:extLst>
                    <a:ext uri="{FF2B5EF4-FFF2-40B4-BE49-F238E27FC236}">
                      <a16:creationId xmlns:a16="http://schemas.microsoft.com/office/drawing/2014/main" id="{0D749452-032A-AE03-FDFD-915BAA8AB94A}"/>
                    </a:ext>
                  </a:extLst>
                </p14:cNvPr>
                <p14:cNvContentPartPr/>
                <p14:nvPr/>
              </p14:nvContentPartPr>
              <p14:xfrm>
                <a:off x="10502640" y="4512480"/>
                <a:ext cx="29880" cy="104400"/>
              </p14:xfrm>
            </p:contentPart>
          </mc:Choice>
          <mc:Fallback xmlns="">
            <p:pic>
              <p:nvPicPr>
                <p:cNvPr id="485" name="Ink 484">
                  <a:extLst>
                    <a:ext uri="{FF2B5EF4-FFF2-40B4-BE49-F238E27FC236}">
                      <a16:creationId xmlns:a16="http://schemas.microsoft.com/office/drawing/2014/main" id="{0D749452-032A-AE03-FDFD-915BAA8AB94A}"/>
                    </a:ext>
                  </a:extLst>
                </p:cNvPr>
                <p:cNvPicPr/>
                <p:nvPr/>
              </p:nvPicPr>
              <p:blipFill>
                <a:blip r:embed="rId610"/>
                <a:stretch>
                  <a:fillRect/>
                </a:stretch>
              </p:blipFill>
              <p:spPr>
                <a:xfrm>
                  <a:off x="10493640" y="4503840"/>
                  <a:ext cx="47520" cy="122040"/>
                </a:xfrm>
                <a:prstGeom prst="rect">
                  <a:avLst/>
                </a:prstGeom>
              </p:spPr>
            </p:pic>
          </mc:Fallback>
        </mc:AlternateContent>
        <mc:AlternateContent xmlns:mc="http://schemas.openxmlformats.org/markup-compatibility/2006" xmlns:p14="http://schemas.microsoft.com/office/powerpoint/2010/main">
          <mc:Choice Requires="p14">
            <p:contentPart p14:bwMode="auto" r:id="rId611">
              <p14:nvContentPartPr>
                <p14:cNvPr id="486" name="Ink 485">
                  <a:extLst>
                    <a:ext uri="{FF2B5EF4-FFF2-40B4-BE49-F238E27FC236}">
                      <a16:creationId xmlns:a16="http://schemas.microsoft.com/office/drawing/2014/main" id="{B2D341BC-6E20-6EC3-1CA5-CA8B660D1689}"/>
                    </a:ext>
                  </a:extLst>
                </p14:cNvPr>
                <p14:cNvContentPartPr/>
                <p14:nvPr/>
              </p14:nvContentPartPr>
              <p14:xfrm>
                <a:off x="10584000" y="4648200"/>
                <a:ext cx="42840" cy="65160"/>
              </p14:xfrm>
            </p:contentPart>
          </mc:Choice>
          <mc:Fallback xmlns="">
            <p:pic>
              <p:nvPicPr>
                <p:cNvPr id="486" name="Ink 485">
                  <a:extLst>
                    <a:ext uri="{FF2B5EF4-FFF2-40B4-BE49-F238E27FC236}">
                      <a16:creationId xmlns:a16="http://schemas.microsoft.com/office/drawing/2014/main" id="{B2D341BC-6E20-6EC3-1CA5-CA8B660D1689}"/>
                    </a:ext>
                  </a:extLst>
                </p:cNvPr>
                <p:cNvPicPr/>
                <p:nvPr/>
              </p:nvPicPr>
              <p:blipFill>
                <a:blip r:embed="rId612"/>
                <a:stretch>
                  <a:fillRect/>
                </a:stretch>
              </p:blipFill>
              <p:spPr>
                <a:xfrm>
                  <a:off x="10575360" y="4639560"/>
                  <a:ext cx="60480" cy="82800"/>
                </a:xfrm>
                <a:prstGeom prst="rect">
                  <a:avLst/>
                </a:prstGeom>
              </p:spPr>
            </p:pic>
          </mc:Fallback>
        </mc:AlternateContent>
      </p:grpSp>
      <p:grpSp>
        <p:nvGrpSpPr>
          <p:cNvPr id="496" name="Group 495">
            <a:extLst>
              <a:ext uri="{FF2B5EF4-FFF2-40B4-BE49-F238E27FC236}">
                <a16:creationId xmlns:a16="http://schemas.microsoft.com/office/drawing/2014/main" id="{76609F94-801B-0AEA-80F8-16581D8F6D97}"/>
              </a:ext>
            </a:extLst>
          </p:cNvPr>
          <p:cNvGrpSpPr/>
          <p:nvPr/>
        </p:nvGrpSpPr>
        <p:grpSpPr>
          <a:xfrm>
            <a:off x="10827000" y="4445880"/>
            <a:ext cx="596880" cy="333360"/>
            <a:chOff x="10827000" y="4445880"/>
            <a:chExt cx="596880" cy="333360"/>
          </a:xfrm>
        </p:grpSpPr>
        <mc:AlternateContent xmlns:mc="http://schemas.openxmlformats.org/markup-compatibility/2006" xmlns:p14="http://schemas.microsoft.com/office/powerpoint/2010/main">
          <mc:Choice Requires="p14">
            <p:contentPart p14:bwMode="auto" r:id="rId613">
              <p14:nvContentPartPr>
                <p14:cNvPr id="488" name="Ink 487">
                  <a:extLst>
                    <a:ext uri="{FF2B5EF4-FFF2-40B4-BE49-F238E27FC236}">
                      <a16:creationId xmlns:a16="http://schemas.microsoft.com/office/drawing/2014/main" id="{85D3349F-795B-FED2-6A87-7E03E6434410}"/>
                    </a:ext>
                  </a:extLst>
                </p14:cNvPr>
                <p14:cNvContentPartPr/>
                <p14:nvPr/>
              </p14:nvContentPartPr>
              <p14:xfrm>
                <a:off x="10827000" y="4445880"/>
                <a:ext cx="109800" cy="206280"/>
              </p14:xfrm>
            </p:contentPart>
          </mc:Choice>
          <mc:Fallback xmlns="">
            <p:pic>
              <p:nvPicPr>
                <p:cNvPr id="488" name="Ink 487">
                  <a:extLst>
                    <a:ext uri="{FF2B5EF4-FFF2-40B4-BE49-F238E27FC236}">
                      <a16:creationId xmlns:a16="http://schemas.microsoft.com/office/drawing/2014/main" id="{85D3349F-795B-FED2-6A87-7E03E6434410}"/>
                    </a:ext>
                  </a:extLst>
                </p:cNvPr>
                <p:cNvPicPr/>
                <p:nvPr/>
              </p:nvPicPr>
              <p:blipFill>
                <a:blip r:embed="rId614"/>
                <a:stretch>
                  <a:fillRect/>
                </a:stretch>
              </p:blipFill>
              <p:spPr>
                <a:xfrm>
                  <a:off x="10818000" y="4436880"/>
                  <a:ext cx="127440" cy="223920"/>
                </a:xfrm>
                <a:prstGeom prst="rect">
                  <a:avLst/>
                </a:prstGeom>
              </p:spPr>
            </p:pic>
          </mc:Fallback>
        </mc:AlternateContent>
        <mc:AlternateContent xmlns:mc="http://schemas.openxmlformats.org/markup-compatibility/2006" xmlns:p14="http://schemas.microsoft.com/office/powerpoint/2010/main">
          <mc:Choice Requires="p14">
            <p:contentPart p14:bwMode="auto" r:id="rId615">
              <p14:nvContentPartPr>
                <p14:cNvPr id="489" name="Ink 488">
                  <a:extLst>
                    <a:ext uri="{FF2B5EF4-FFF2-40B4-BE49-F238E27FC236}">
                      <a16:creationId xmlns:a16="http://schemas.microsoft.com/office/drawing/2014/main" id="{9745D7F4-42A2-5B90-6BCE-3955452A35C8}"/>
                    </a:ext>
                  </a:extLst>
                </p14:cNvPr>
                <p14:cNvContentPartPr/>
                <p14:nvPr/>
              </p14:nvContentPartPr>
              <p14:xfrm>
                <a:off x="10834560" y="4556400"/>
                <a:ext cx="56520" cy="19800"/>
              </p14:xfrm>
            </p:contentPart>
          </mc:Choice>
          <mc:Fallback xmlns="">
            <p:pic>
              <p:nvPicPr>
                <p:cNvPr id="489" name="Ink 488">
                  <a:extLst>
                    <a:ext uri="{FF2B5EF4-FFF2-40B4-BE49-F238E27FC236}">
                      <a16:creationId xmlns:a16="http://schemas.microsoft.com/office/drawing/2014/main" id="{9745D7F4-42A2-5B90-6BCE-3955452A35C8}"/>
                    </a:ext>
                  </a:extLst>
                </p:cNvPr>
                <p:cNvPicPr/>
                <p:nvPr/>
              </p:nvPicPr>
              <p:blipFill>
                <a:blip r:embed="rId616"/>
                <a:stretch>
                  <a:fillRect/>
                </a:stretch>
              </p:blipFill>
              <p:spPr>
                <a:xfrm>
                  <a:off x="10825920" y="4547400"/>
                  <a:ext cx="74160" cy="37440"/>
                </a:xfrm>
                <a:prstGeom prst="rect">
                  <a:avLst/>
                </a:prstGeom>
              </p:spPr>
            </p:pic>
          </mc:Fallback>
        </mc:AlternateContent>
        <mc:AlternateContent xmlns:mc="http://schemas.openxmlformats.org/markup-compatibility/2006" xmlns:p14="http://schemas.microsoft.com/office/powerpoint/2010/main">
          <mc:Choice Requires="p14">
            <p:contentPart p14:bwMode="auto" r:id="rId617">
              <p14:nvContentPartPr>
                <p14:cNvPr id="490" name="Ink 489">
                  <a:extLst>
                    <a:ext uri="{FF2B5EF4-FFF2-40B4-BE49-F238E27FC236}">
                      <a16:creationId xmlns:a16="http://schemas.microsoft.com/office/drawing/2014/main" id="{4C95E988-8A15-C925-B55F-41CE1AA834AE}"/>
                    </a:ext>
                  </a:extLst>
                </p14:cNvPr>
                <p14:cNvContentPartPr/>
                <p14:nvPr/>
              </p14:nvContentPartPr>
              <p14:xfrm>
                <a:off x="10941120" y="4623720"/>
                <a:ext cx="88560" cy="74160"/>
              </p14:xfrm>
            </p:contentPart>
          </mc:Choice>
          <mc:Fallback xmlns="">
            <p:pic>
              <p:nvPicPr>
                <p:cNvPr id="490" name="Ink 489">
                  <a:extLst>
                    <a:ext uri="{FF2B5EF4-FFF2-40B4-BE49-F238E27FC236}">
                      <a16:creationId xmlns:a16="http://schemas.microsoft.com/office/drawing/2014/main" id="{4C95E988-8A15-C925-B55F-41CE1AA834AE}"/>
                    </a:ext>
                  </a:extLst>
                </p:cNvPr>
                <p:cNvPicPr/>
                <p:nvPr/>
              </p:nvPicPr>
              <p:blipFill>
                <a:blip r:embed="rId618"/>
                <a:stretch>
                  <a:fillRect/>
                </a:stretch>
              </p:blipFill>
              <p:spPr>
                <a:xfrm>
                  <a:off x="10932480" y="4614720"/>
                  <a:ext cx="106200" cy="91800"/>
                </a:xfrm>
                <a:prstGeom prst="rect">
                  <a:avLst/>
                </a:prstGeom>
              </p:spPr>
            </p:pic>
          </mc:Fallback>
        </mc:AlternateContent>
        <mc:AlternateContent xmlns:mc="http://schemas.openxmlformats.org/markup-compatibility/2006" xmlns:p14="http://schemas.microsoft.com/office/powerpoint/2010/main">
          <mc:Choice Requires="p14">
            <p:contentPart p14:bwMode="auto" r:id="rId619">
              <p14:nvContentPartPr>
                <p14:cNvPr id="491" name="Ink 490">
                  <a:extLst>
                    <a:ext uri="{FF2B5EF4-FFF2-40B4-BE49-F238E27FC236}">
                      <a16:creationId xmlns:a16="http://schemas.microsoft.com/office/drawing/2014/main" id="{45FC28B7-5C2E-A2CC-EC43-DBA612804010}"/>
                    </a:ext>
                  </a:extLst>
                </p14:cNvPr>
                <p14:cNvContentPartPr/>
                <p14:nvPr/>
              </p14:nvContentPartPr>
              <p14:xfrm>
                <a:off x="11063880" y="4559640"/>
                <a:ext cx="56880" cy="5040"/>
              </p14:xfrm>
            </p:contentPart>
          </mc:Choice>
          <mc:Fallback xmlns="">
            <p:pic>
              <p:nvPicPr>
                <p:cNvPr id="491" name="Ink 490">
                  <a:extLst>
                    <a:ext uri="{FF2B5EF4-FFF2-40B4-BE49-F238E27FC236}">
                      <a16:creationId xmlns:a16="http://schemas.microsoft.com/office/drawing/2014/main" id="{45FC28B7-5C2E-A2CC-EC43-DBA612804010}"/>
                    </a:ext>
                  </a:extLst>
                </p:cNvPr>
                <p:cNvPicPr/>
                <p:nvPr/>
              </p:nvPicPr>
              <p:blipFill>
                <a:blip r:embed="rId620"/>
                <a:stretch>
                  <a:fillRect/>
                </a:stretch>
              </p:blipFill>
              <p:spPr>
                <a:xfrm>
                  <a:off x="11054880" y="4550640"/>
                  <a:ext cx="7452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621">
              <p14:nvContentPartPr>
                <p14:cNvPr id="492" name="Ink 491">
                  <a:extLst>
                    <a:ext uri="{FF2B5EF4-FFF2-40B4-BE49-F238E27FC236}">
                      <a16:creationId xmlns:a16="http://schemas.microsoft.com/office/drawing/2014/main" id="{346B718D-57DE-8F91-86F7-8CB836529980}"/>
                    </a:ext>
                  </a:extLst>
                </p14:cNvPr>
                <p14:cNvContentPartPr/>
                <p14:nvPr/>
              </p14:nvContentPartPr>
              <p14:xfrm>
                <a:off x="11088720" y="4517880"/>
                <a:ext cx="15840" cy="81360"/>
              </p14:xfrm>
            </p:contentPart>
          </mc:Choice>
          <mc:Fallback xmlns="">
            <p:pic>
              <p:nvPicPr>
                <p:cNvPr id="492" name="Ink 491">
                  <a:extLst>
                    <a:ext uri="{FF2B5EF4-FFF2-40B4-BE49-F238E27FC236}">
                      <a16:creationId xmlns:a16="http://schemas.microsoft.com/office/drawing/2014/main" id="{346B718D-57DE-8F91-86F7-8CB836529980}"/>
                    </a:ext>
                  </a:extLst>
                </p:cNvPr>
                <p:cNvPicPr/>
                <p:nvPr/>
              </p:nvPicPr>
              <p:blipFill>
                <a:blip r:embed="rId622"/>
                <a:stretch>
                  <a:fillRect/>
                </a:stretch>
              </p:blipFill>
              <p:spPr>
                <a:xfrm>
                  <a:off x="11080080" y="4508880"/>
                  <a:ext cx="33480" cy="99000"/>
                </a:xfrm>
                <a:prstGeom prst="rect">
                  <a:avLst/>
                </a:prstGeom>
              </p:spPr>
            </p:pic>
          </mc:Fallback>
        </mc:AlternateContent>
        <mc:AlternateContent xmlns:mc="http://schemas.openxmlformats.org/markup-compatibility/2006" xmlns:p14="http://schemas.microsoft.com/office/powerpoint/2010/main">
          <mc:Choice Requires="p14">
            <p:contentPart p14:bwMode="auto" r:id="rId623">
              <p14:nvContentPartPr>
                <p14:cNvPr id="493" name="Ink 492">
                  <a:extLst>
                    <a:ext uri="{FF2B5EF4-FFF2-40B4-BE49-F238E27FC236}">
                      <a16:creationId xmlns:a16="http://schemas.microsoft.com/office/drawing/2014/main" id="{5AA93FED-A53C-C32A-7126-D7C3C1A131A3}"/>
                    </a:ext>
                  </a:extLst>
                </p14:cNvPr>
                <p14:cNvContentPartPr/>
                <p14:nvPr/>
              </p14:nvContentPartPr>
              <p14:xfrm>
                <a:off x="11201760" y="4519320"/>
                <a:ext cx="15840" cy="85680"/>
              </p14:xfrm>
            </p:contentPart>
          </mc:Choice>
          <mc:Fallback xmlns="">
            <p:pic>
              <p:nvPicPr>
                <p:cNvPr id="493" name="Ink 492">
                  <a:extLst>
                    <a:ext uri="{FF2B5EF4-FFF2-40B4-BE49-F238E27FC236}">
                      <a16:creationId xmlns:a16="http://schemas.microsoft.com/office/drawing/2014/main" id="{5AA93FED-A53C-C32A-7126-D7C3C1A131A3}"/>
                    </a:ext>
                  </a:extLst>
                </p:cNvPr>
                <p:cNvPicPr/>
                <p:nvPr/>
              </p:nvPicPr>
              <p:blipFill>
                <a:blip r:embed="rId624"/>
                <a:stretch>
                  <a:fillRect/>
                </a:stretch>
              </p:blipFill>
              <p:spPr>
                <a:xfrm>
                  <a:off x="11193120" y="4510680"/>
                  <a:ext cx="33480" cy="103320"/>
                </a:xfrm>
                <a:prstGeom prst="rect">
                  <a:avLst/>
                </a:prstGeom>
              </p:spPr>
            </p:pic>
          </mc:Fallback>
        </mc:AlternateContent>
        <mc:AlternateContent xmlns:mc="http://schemas.openxmlformats.org/markup-compatibility/2006" xmlns:p14="http://schemas.microsoft.com/office/powerpoint/2010/main">
          <mc:Choice Requires="p14">
            <p:contentPart p14:bwMode="auto" r:id="rId625">
              <p14:nvContentPartPr>
                <p14:cNvPr id="494" name="Ink 493">
                  <a:extLst>
                    <a:ext uri="{FF2B5EF4-FFF2-40B4-BE49-F238E27FC236}">
                      <a16:creationId xmlns:a16="http://schemas.microsoft.com/office/drawing/2014/main" id="{DE73EDF1-5E52-E3F5-73E1-57CA5A210C9D}"/>
                    </a:ext>
                  </a:extLst>
                </p14:cNvPr>
                <p14:cNvContentPartPr/>
                <p14:nvPr/>
              </p14:nvContentPartPr>
              <p14:xfrm>
                <a:off x="11312640" y="4458480"/>
                <a:ext cx="102240" cy="142560"/>
              </p14:xfrm>
            </p:contentPart>
          </mc:Choice>
          <mc:Fallback xmlns="">
            <p:pic>
              <p:nvPicPr>
                <p:cNvPr id="494" name="Ink 493">
                  <a:extLst>
                    <a:ext uri="{FF2B5EF4-FFF2-40B4-BE49-F238E27FC236}">
                      <a16:creationId xmlns:a16="http://schemas.microsoft.com/office/drawing/2014/main" id="{DE73EDF1-5E52-E3F5-73E1-57CA5A210C9D}"/>
                    </a:ext>
                  </a:extLst>
                </p:cNvPr>
                <p:cNvPicPr/>
                <p:nvPr/>
              </p:nvPicPr>
              <p:blipFill>
                <a:blip r:embed="rId626"/>
                <a:stretch>
                  <a:fillRect/>
                </a:stretch>
              </p:blipFill>
              <p:spPr>
                <a:xfrm>
                  <a:off x="11304000" y="4449840"/>
                  <a:ext cx="119880" cy="160200"/>
                </a:xfrm>
                <a:prstGeom prst="rect">
                  <a:avLst/>
                </a:prstGeom>
              </p:spPr>
            </p:pic>
          </mc:Fallback>
        </mc:AlternateContent>
        <mc:AlternateContent xmlns:mc="http://schemas.openxmlformats.org/markup-compatibility/2006" xmlns:p14="http://schemas.microsoft.com/office/powerpoint/2010/main">
          <mc:Choice Requires="p14">
            <p:contentPart p14:bwMode="auto" r:id="rId627">
              <p14:nvContentPartPr>
                <p14:cNvPr id="495" name="Ink 494">
                  <a:extLst>
                    <a:ext uri="{FF2B5EF4-FFF2-40B4-BE49-F238E27FC236}">
                      <a16:creationId xmlns:a16="http://schemas.microsoft.com/office/drawing/2014/main" id="{724CD618-4A16-B1C4-EC88-98BDFBC84187}"/>
                    </a:ext>
                  </a:extLst>
                </p14:cNvPr>
                <p14:cNvContentPartPr/>
                <p14:nvPr/>
              </p14:nvContentPartPr>
              <p14:xfrm>
                <a:off x="11211840" y="4584840"/>
                <a:ext cx="212040" cy="194400"/>
              </p14:xfrm>
            </p:contentPart>
          </mc:Choice>
          <mc:Fallback xmlns="">
            <p:pic>
              <p:nvPicPr>
                <p:cNvPr id="495" name="Ink 494">
                  <a:extLst>
                    <a:ext uri="{FF2B5EF4-FFF2-40B4-BE49-F238E27FC236}">
                      <a16:creationId xmlns:a16="http://schemas.microsoft.com/office/drawing/2014/main" id="{724CD618-4A16-B1C4-EC88-98BDFBC84187}"/>
                    </a:ext>
                  </a:extLst>
                </p:cNvPr>
                <p:cNvPicPr/>
                <p:nvPr/>
              </p:nvPicPr>
              <p:blipFill>
                <a:blip r:embed="rId628"/>
                <a:stretch>
                  <a:fillRect/>
                </a:stretch>
              </p:blipFill>
              <p:spPr>
                <a:xfrm>
                  <a:off x="11203200" y="4575840"/>
                  <a:ext cx="229680" cy="212040"/>
                </a:xfrm>
                <a:prstGeom prst="rect">
                  <a:avLst/>
                </a:prstGeom>
              </p:spPr>
            </p:pic>
          </mc:Fallback>
        </mc:AlternateContent>
      </p:grpSp>
      <mc:AlternateContent xmlns:mc="http://schemas.openxmlformats.org/markup-compatibility/2006" xmlns:a14="http://schemas.microsoft.com/office/drawing/2010/main">
        <mc:Choice Requires="a14">
          <p:sp>
            <p:nvSpPr>
              <p:cNvPr id="497" name="TextBox 496">
                <a:extLst>
                  <a:ext uri="{FF2B5EF4-FFF2-40B4-BE49-F238E27FC236}">
                    <a16:creationId xmlns:a16="http://schemas.microsoft.com/office/drawing/2014/main" id="{92088FD9-2FF8-8476-7B18-27C6A6D7F5F0}"/>
                  </a:ext>
                </a:extLst>
              </p:cNvPr>
              <p:cNvSpPr txBox="1"/>
              <p:nvPr/>
            </p:nvSpPr>
            <p:spPr>
              <a:xfrm>
                <a:off x="542700" y="5517232"/>
                <a:ext cx="7857556" cy="595804"/>
              </a:xfrm>
              <a:prstGeom prst="rect">
                <a:avLst/>
              </a:prstGeom>
              <a:noFill/>
            </p:spPr>
            <p:txBody>
              <a:bodyPr wrap="square" rtlCol="0">
                <a:spAutoFit/>
              </a:bodyPr>
              <a:lstStyle/>
              <a:p>
                <a:r>
                  <a:rPr lang="en-US" dirty="0"/>
                  <a:t>Bosonic Hilbert space = Span{ </a:t>
                </a:r>
                <a14:m>
                  <m:oMath xmlns:m="http://schemas.openxmlformats.org/officeDocument/2006/math">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1</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2</m:t>
                            </m:r>
                          </m:sub>
                        </m:sSub>
                      </m:e>
                    </m:d>
                    <m:r>
                      <a:rPr lang="en-US" b="0" i="1" smtClean="0">
                        <a:latin typeface="Cambria Math" panose="02040503050406030204" pitchFamily="18" charset="0"/>
                      </a:rPr>
                      <m:t>=</m:t>
                    </m:r>
                    <m:nary>
                      <m:naryPr>
                        <m:chr m:val="∏"/>
                        <m:supHide m:val="on"/>
                        <m:ctrlPr>
                          <a:rPr lang="en-US" b="0" i="1" smtClean="0">
                            <a:latin typeface="Cambria Math" panose="02040503050406030204" pitchFamily="18" charset="0"/>
                          </a:rPr>
                        </m:ctrlPr>
                      </m:naryPr>
                      <m:sub>
                        <m:r>
                          <a:rPr lang="en-US" b="0" i="1" smtClean="0">
                            <a:latin typeface="Cambria Math" panose="02040503050406030204" pitchFamily="18" charset="0"/>
                          </a:rPr>
                          <m:t>𝑖</m:t>
                        </m:r>
                        <m:r>
                          <a:rPr lang="en-US" b="0" i="1" smtClean="0">
                            <a:latin typeface="Cambria Math" panose="02040503050406030204" pitchFamily="18" charset="0"/>
                          </a:rPr>
                          <m:t>=1,2</m:t>
                        </m:r>
                      </m:sub>
                      <m:sup/>
                      <m:e>
                        <m:r>
                          <a:rPr lang="en-US" b="0" i="1" baseline="30000" smtClean="0">
                            <a:latin typeface="Cambria Math" panose="02040503050406030204" pitchFamily="18" charset="0"/>
                          </a:rPr>
                          <m:t>  </m:t>
                        </m:r>
                        <m:f>
                          <m:fPr>
                            <m:ctrlPr>
                              <a:rPr lang="en-US" b="0" i="1" smtClean="0">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m:t>
                                </m:r>
                                <m:r>
                                  <a:rPr lang="en-US" i="1">
                                    <a:latin typeface="Cambria Math" panose="02040503050406030204" pitchFamily="18" charset="0"/>
                                  </a:rPr>
                                  <m:t>𝑎</m:t>
                                </m:r>
                              </m:e>
                              <m:sub>
                                <m:r>
                                  <a:rPr lang="en-US" i="1">
                                    <a:latin typeface="Cambria Math" panose="02040503050406030204" pitchFamily="18" charset="0"/>
                                  </a:rPr>
                                  <m:t>1</m:t>
                                </m:r>
                              </m:sub>
                              <m:sup>
                                <m:r>
                                  <a:rPr lang="en-US" i="1">
                                    <a:latin typeface="Cambria Math" panose="02040503050406030204" pitchFamily="18" charset="0"/>
                                  </a:rPr>
                                  <m:t>+</m:t>
                                </m:r>
                              </m:sup>
                            </m:sSubSup>
                            <m:r>
                              <a:rPr lang="en-US" i="1">
                                <a:latin typeface="Cambria Math" panose="02040503050406030204" pitchFamily="18" charset="0"/>
                              </a:rPr>
                              <m:t>)</m:t>
                            </m:r>
                            <m:sSub>
                              <m:sSubPr>
                                <m:ctrlPr>
                                  <a:rPr lang="en-US" i="1" baseline="30000">
                                    <a:latin typeface="Cambria Math" panose="02040503050406030204" pitchFamily="18" charset="0"/>
                                  </a:rPr>
                                </m:ctrlPr>
                              </m:sSubPr>
                              <m:e>
                                <m:r>
                                  <a:rPr lang="en-US" i="1" baseline="30000">
                                    <a:latin typeface="Cambria Math" panose="02040503050406030204" pitchFamily="18" charset="0"/>
                                  </a:rPr>
                                  <m:t>𝑟</m:t>
                                </m:r>
                              </m:e>
                              <m:sub>
                                <m:r>
                                  <a:rPr lang="en-US" i="1" baseline="30000">
                                    <a:latin typeface="Cambria Math" panose="02040503050406030204" pitchFamily="18" charset="0"/>
                                  </a:rPr>
                                  <m:t>1</m:t>
                                </m:r>
                              </m:sub>
                            </m:sSub>
                            <m:r>
                              <a:rPr lang="en-US" i="1" baseline="30000">
                                <a:latin typeface="Cambria Math" panose="02040503050406030204" pitchFamily="18" charset="0"/>
                              </a:rPr>
                              <m:t> </m:t>
                            </m:r>
                            <m:d>
                              <m:dPr>
                                <m:ctrlPr>
                                  <a:rPr lang="en-US" i="1">
                                    <a:latin typeface="Cambria Math" panose="02040503050406030204" pitchFamily="18" charset="0"/>
                                  </a:rPr>
                                </m:ctrlPr>
                              </m:dPr>
                              <m:e>
                                <m:sSubSup>
                                  <m:sSubSupPr>
                                    <m:ctrlPr>
                                      <a:rPr lang="en-US" i="1">
                                        <a:latin typeface="Cambria Math" panose="02040503050406030204" pitchFamily="18" charset="0"/>
                                      </a:rPr>
                                    </m:ctrlPr>
                                  </m:sSubSupPr>
                                  <m:e>
                                    <m:r>
                                      <a:rPr lang="en-US" i="1">
                                        <a:latin typeface="Cambria Math" panose="02040503050406030204" pitchFamily="18" charset="0"/>
                                      </a:rPr>
                                      <m:t>𝑎</m:t>
                                    </m:r>
                                  </m:e>
                                  <m:sub>
                                    <m:r>
                                      <a:rPr lang="en-US" i="1">
                                        <a:latin typeface="Cambria Math" panose="02040503050406030204" pitchFamily="18" charset="0"/>
                                      </a:rPr>
                                      <m:t>2</m:t>
                                    </m:r>
                                  </m:sub>
                                  <m:sup>
                                    <m:r>
                                      <a:rPr lang="en-US" i="1">
                                        <a:latin typeface="Cambria Math" panose="02040503050406030204" pitchFamily="18" charset="0"/>
                                      </a:rPr>
                                      <m:t>+</m:t>
                                    </m:r>
                                  </m:sup>
                                </m:sSubSup>
                              </m:e>
                            </m:d>
                            <m:sSub>
                              <m:sSubPr>
                                <m:ctrlPr>
                                  <a:rPr lang="en-US" i="1" baseline="30000">
                                    <a:latin typeface="Cambria Math" panose="02040503050406030204" pitchFamily="18" charset="0"/>
                                  </a:rPr>
                                </m:ctrlPr>
                              </m:sSubPr>
                              <m:e>
                                <m:r>
                                  <a:rPr lang="en-US" i="1" baseline="30000">
                                    <a:latin typeface="Cambria Math" panose="02040503050406030204" pitchFamily="18" charset="0"/>
                                  </a:rPr>
                                  <m:t>𝑟</m:t>
                                </m:r>
                              </m:e>
                              <m:sub>
                                <m:r>
                                  <a:rPr lang="en-US" i="1" baseline="30000">
                                    <a:latin typeface="Cambria Math" panose="02040503050406030204" pitchFamily="18" charset="0"/>
                                  </a:rPr>
                                  <m:t>2</m:t>
                                </m:r>
                              </m:sub>
                            </m:sSub>
                          </m:num>
                          <m:den>
                            <m:rad>
                              <m:radPr>
                                <m:degHide m:val="on"/>
                                <m:ctrlPr>
                                  <a:rPr lang="en-US" b="0" i="1" smtClean="0">
                                    <a:latin typeface="Cambria Math" panose="02040503050406030204" pitchFamily="18" charset="0"/>
                                  </a:rPr>
                                </m:ctrlPr>
                              </m:radPr>
                              <m:deg/>
                              <m:e>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2</m:t>
                                    </m:r>
                                  </m:sub>
                                </m:sSub>
                                <m:r>
                                  <a:rPr lang="en-US" b="0" i="1" smtClean="0">
                                    <a:latin typeface="Cambria Math" panose="02040503050406030204" pitchFamily="18" charset="0"/>
                                  </a:rPr>
                                  <m:t>!</m:t>
                                </m:r>
                              </m:e>
                            </m:rad>
                          </m:den>
                        </m:f>
                      </m:e>
                    </m:nary>
                    <m:r>
                      <a:rPr lang="en-US" b="0" i="1" smtClean="0">
                        <a:latin typeface="Cambria Math" panose="02040503050406030204" pitchFamily="18" charset="0"/>
                      </a:rPr>
                      <m:t> </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0</m:t>
                        </m:r>
                      </m:e>
                    </m:d>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1</m:t>
                        </m:r>
                      </m:sub>
                    </m:sSub>
                    <m:r>
                      <a:rPr lang="en-US" b="0" i="1" smtClean="0">
                        <a:latin typeface="Cambria Math" panose="02040503050406030204" pitchFamily="18" charset="0"/>
                      </a:rPr>
                      <m:t>≥0,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2</m:t>
                        </m:r>
                      </m:sub>
                    </m:sSub>
                    <m:r>
                      <a:rPr lang="en-US" b="0" i="1" smtClean="0">
                        <a:latin typeface="Cambria Math" panose="02040503050406030204" pitchFamily="18" charset="0"/>
                      </a:rPr>
                      <m:t>≥0 </m:t>
                    </m:r>
                  </m:oMath>
                </a14:m>
                <a:r>
                  <a:rPr lang="en-US" dirty="0"/>
                  <a:t>} </a:t>
                </a:r>
              </a:p>
            </p:txBody>
          </p:sp>
        </mc:Choice>
        <mc:Fallback xmlns="">
          <p:sp>
            <p:nvSpPr>
              <p:cNvPr id="497" name="TextBox 496">
                <a:extLst>
                  <a:ext uri="{FF2B5EF4-FFF2-40B4-BE49-F238E27FC236}">
                    <a16:creationId xmlns:a16="http://schemas.microsoft.com/office/drawing/2014/main" id="{92088FD9-2FF8-8476-7B18-27C6A6D7F5F0}"/>
                  </a:ext>
                </a:extLst>
              </p:cNvPr>
              <p:cNvSpPr txBox="1">
                <a:spLocks noRot="1" noChangeAspect="1" noMove="1" noResize="1" noEditPoints="1" noAdjustHandles="1" noChangeArrowheads="1" noChangeShapeType="1" noTextEdit="1"/>
              </p:cNvSpPr>
              <p:nvPr/>
            </p:nvSpPr>
            <p:spPr>
              <a:xfrm>
                <a:off x="542700" y="5517232"/>
                <a:ext cx="7857556" cy="595804"/>
              </a:xfrm>
              <a:prstGeom prst="rect">
                <a:avLst/>
              </a:prstGeom>
              <a:blipFill>
                <a:blip r:embed="rId629"/>
                <a:stretch>
                  <a:fillRect l="-645" t="-54167" b="-83333"/>
                </a:stretch>
              </a:blipFill>
            </p:spPr>
            <p:txBody>
              <a:bodyPr/>
              <a:lstStyle/>
              <a:p>
                <a:r>
                  <a:rPr lang="en-US">
                    <a:noFill/>
                  </a:rPr>
                  <a:t> </a:t>
                </a:r>
              </a:p>
            </p:txBody>
          </p:sp>
        </mc:Fallback>
      </mc:AlternateContent>
      <p:grpSp>
        <p:nvGrpSpPr>
          <p:cNvPr id="500" name="Group 499">
            <a:extLst>
              <a:ext uri="{FF2B5EF4-FFF2-40B4-BE49-F238E27FC236}">
                <a16:creationId xmlns:a16="http://schemas.microsoft.com/office/drawing/2014/main" id="{155926EE-FAD9-BE86-ABDF-A265A248AABE}"/>
              </a:ext>
            </a:extLst>
          </p:cNvPr>
          <p:cNvGrpSpPr/>
          <p:nvPr/>
        </p:nvGrpSpPr>
        <p:grpSpPr>
          <a:xfrm>
            <a:off x="542880" y="6156012"/>
            <a:ext cx="8152600" cy="369332"/>
            <a:chOff x="542880" y="6156012"/>
            <a:chExt cx="8152600" cy="369332"/>
          </a:xfrm>
        </p:grpSpPr>
        <mc:AlternateContent xmlns:mc="http://schemas.openxmlformats.org/markup-compatibility/2006" xmlns:a14="http://schemas.microsoft.com/office/drawing/2010/main">
          <mc:Choice Requires="a14">
            <p:sp>
              <p:nvSpPr>
                <p:cNvPr id="498" name="TextBox 497">
                  <a:extLst>
                    <a:ext uri="{FF2B5EF4-FFF2-40B4-BE49-F238E27FC236}">
                      <a16:creationId xmlns:a16="http://schemas.microsoft.com/office/drawing/2014/main" id="{1D97F804-E8FB-D890-A0A9-58449EBB48C3}"/>
                    </a:ext>
                  </a:extLst>
                </p:cNvPr>
                <p:cNvSpPr txBox="1"/>
                <p:nvPr/>
              </p:nvSpPr>
              <p:spPr>
                <a:xfrm>
                  <a:off x="542880" y="6156012"/>
                  <a:ext cx="4834440" cy="369332"/>
                </a:xfrm>
                <a:prstGeom prst="rect">
                  <a:avLst/>
                </a:prstGeom>
                <a:noFill/>
              </p:spPr>
              <p:txBody>
                <a:bodyPr wrap="square" rtlCol="0">
                  <a:spAutoFit/>
                </a:bodyPr>
                <a:lstStyle/>
                <a:p>
                  <a:r>
                    <a:rPr lang="en-US" dirty="0"/>
                    <a:t>These definitions imply </a:t>
                  </a:r>
                  <a14:m>
                    <m:oMath xmlns:m="http://schemas.openxmlformats.org/officeDocument/2006/math">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1</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2</m:t>
                              </m:r>
                            </m:sub>
                          </m:sSub>
                          <m:r>
                            <a:rPr lang="en-US" b="0" i="1" smtClean="0">
                              <a:latin typeface="Cambria Math" panose="02040503050406030204" pitchFamily="18" charset="0"/>
                            </a:rPr>
                            <m:t> </m:t>
                          </m:r>
                        </m:e>
                      </m:d>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1</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2</m:t>
                              </m:r>
                            </m:sub>
                          </m:sSub>
                          <m:r>
                            <a:rPr lang="en-US" b="0" i="1" smtClean="0">
                              <a:latin typeface="Cambria Math" panose="02040503050406030204" pitchFamily="18" charset="0"/>
                            </a:rPr>
                            <m:t> </m:t>
                          </m:r>
                        </m:e>
                      </m:d>
                      <m:r>
                        <a:rPr lang="en-US" b="0" i="1" smtClean="0">
                          <a:latin typeface="Cambria Math" panose="02040503050406030204" pitchFamily="18" charset="0"/>
                        </a:rPr>
                        <m:t>,</m:t>
                      </m:r>
                    </m:oMath>
                  </a14:m>
                  <a:r>
                    <a:rPr lang="en-US" dirty="0"/>
                    <a:t> where </a:t>
                  </a:r>
                </a:p>
              </p:txBody>
            </p:sp>
          </mc:Choice>
          <mc:Fallback xmlns="">
            <p:sp>
              <p:nvSpPr>
                <p:cNvPr id="498" name="TextBox 497">
                  <a:extLst>
                    <a:ext uri="{FF2B5EF4-FFF2-40B4-BE49-F238E27FC236}">
                      <a16:creationId xmlns:a16="http://schemas.microsoft.com/office/drawing/2014/main" id="{1D97F804-E8FB-D890-A0A9-58449EBB48C3}"/>
                    </a:ext>
                  </a:extLst>
                </p:cNvPr>
                <p:cNvSpPr txBox="1">
                  <a:spLocks noRot="1" noChangeAspect="1" noMove="1" noResize="1" noEditPoints="1" noAdjustHandles="1" noChangeArrowheads="1" noChangeShapeType="1" noTextEdit="1"/>
                </p:cNvSpPr>
                <p:nvPr/>
              </p:nvSpPr>
              <p:spPr>
                <a:xfrm>
                  <a:off x="542880" y="6156012"/>
                  <a:ext cx="4834440" cy="369332"/>
                </a:xfrm>
                <a:prstGeom prst="rect">
                  <a:avLst/>
                </a:prstGeom>
                <a:blipFill>
                  <a:blip r:embed="rId630"/>
                  <a:stretch>
                    <a:fillRect l="-1047" t="-6667"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9" name="TextBox 498">
                  <a:extLst>
                    <a:ext uri="{FF2B5EF4-FFF2-40B4-BE49-F238E27FC236}">
                      <a16:creationId xmlns:a16="http://schemas.microsoft.com/office/drawing/2014/main" id="{9E50B2C0-4545-21F8-1982-2C96C9EFCF69}"/>
                    </a:ext>
                  </a:extLst>
                </p:cNvPr>
                <p:cNvSpPr txBox="1"/>
                <p:nvPr/>
              </p:nvSpPr>
              <p:spPr>
                <a:xfrm>
                  <a:off x="5375920" y="6156012"/>
                  <a:ext cx="331956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1</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2</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1</m:t>
                            </m:r>
                          </m:sub>
                        </m:sSub>
                        <m:r>
                          <a:rPr lang="en-US" b="0" i="1" smtClean="0">
                            <a:latin typeface="Cambria Math" panose="02040503050406030204" pitchFamily="18" charset="0"/>
                          </a:rPr>
                          <m:t> −1</m:t>
                        </m:r>
                      </m:oMath>
                    </m:oMathPara>
                  </a14:m>
                  <a:endParaRPr lang="en-US" dirty="0"/>
                </a:p>
              </p:txBody>
            </p:sp>
          </mc:Choice>
          <mc:Fallback xmlns="">
            <p:sp>
              <p:nvSpPr>
                <p:cNvPr id="499" name="TextBox 498">
                  <a:extLst>
                    <a:ext uri="{FF2B5EF4-FFF2-40B4-BE49-F238E27FC236}">
                      <a16:creationId xmlns:a16="http://schemas.microsoft.com/office/drawing/2014/main" id="{9E50B2C0-4545-21F8-1982-2C96C9EFCF69}"/>
                    </a:ext>
                  </a:extLst>
                </p:cNvPr>
                <p:cNvSpPr txBox="1">
                  <a:spLocks noRot="1" noChangeAspect="1" noMove="1" noResize="1" noEditPoints="1" noAdjustHandles="1" noChangeArrowheads="1" noChangeShapeType="1" noTextEdit="1"/>
                </p:cNvSpPr>
                <p:nvPr/>
              </p:nvSpPr>
              <p:spPr>
                <a:xfrm>
                  <a:off x="5375920" y="6156012"/>
                  <a:ext cx="3319560" cy="369332"/>
                </a:xfrm>
                <a:prstGeom prst="rect">
                  <a:avLst/>
                </a:prstGeom>
                <a:blipFill>
                  <a:blip r:embed="rId631"/>
                  <a:stretch>
                    <a:fillRect b="-16667"/>
                  </a:stretch>
                </a:blipFill>
              </p:spPr>
              <p:txBody>
                <a:bodyPr/>
                <a:lstStyle/>
                <a:p>
                  <a:r>
                    <a:rPr lang="en-US">
                      <a:noFill/>
                    </a:rPr>
                    <a:t> </a:t>
                  </a:r>
                </a:p>
              </p:txBody>
            </p:sp>
          </mc:Fallback>
        </mc:AlternateContent>
      </p:grpSp>
      <p:grpSp>
        <p:nvGrpSpPr>
          <p:cNvPr id="515" name="Group 514">
            <a:extLst>
              <a:ext uri="{FF2B5EF4-FFF2-40B4-BE49-F238E27FC236}">
                <a16:creationId xmlns:a16="http://schemas.microsoft.com/office/drawing/2014/main" id="{30344A06-2E4D-8814-590F-CF13F3EC5B08}"/>
              </a:ext>
            </a:extLst>
          </p:cNvPr>
          <p:cNvGrpSpPr/>
          <p:nvPr/>
        </p:nvGrpSpPr>
        <p:grpSpPr>
          <a:xfrm>
            <a:off x="966240" y="4806240"/>
            <a:ext cx="692640" cy="453240"/>
            <a:chOff x="966240" y="4806240"/>
            <a:chExt cx="692640" cy="453240"/>
          </a:xfrm>
        </p:grpSpPr>
        <mc:AlternateContent xmlns:mc="http://schemas.openxmlformats.org/markup-compatibility/2006" xmlns:p14="http://schemas.microsoft.com/office/powerpoint/2010/main">
          <mc:Choice Requires="p14">
            <p:contentPart p14:bwMode="auto" r:id="rId632">
              <p14:nvContentPartPr>
                <p14:cNvPr id="501" name="Ink 500">
                  <a:extLst>
                    <a:ext uri="{FF2B5EF4-FFF2-40B4-BE49-F238E27FC236}">
                      <a16:creationId xmlns:a16="http://schemas.microsoft.com/office/drawing/2014/main" id="{D135D9CD-EEE5-6E6C-574F-50CECED44E77}"/>
                    </a:ext>
                  </a:extLst>
                </p14:cNvPr>
                <p14:cNvContentPartPr/>
                <p14:nvPr/>
              </p14:nvContentPartPr>
              <p14:xfrm>
                <a:off x="966240" y="4931880"/>
                <a:ext cx="126360" cy="145080"/>
              </p14:xfrm>
            </p:contentPart>
          </mc:Choice>
          <mc:Fallback xmlns="">
            <p:pic>
              <p:nvPicPr>
                <p:cNvPr id="501" name="Ink 500">
                  <a:extLst>
                    <a:ext uri="{FF2B5EF4-FFF2-40B4-BE49-F238E27FC236}">
                      <a16:creationId xmlns:a16="http://schemas.microsoft.com/office/drawing/2014/main" id="{D135D9CD-EEE5-6E6C-574F-50CECED44E77}"/>
                    </a:ext>
                  </a:extLst>
                </p:cNvPr>
                <p:cNvPicPr/>
                <p:nvPr/>
              </p:nvPicPr>
              <p:blipFill>
                <a:blip r:embed="rId633"/>
                <a:stretch>
                  <a:fillRect/>
                </a:stretch>
              </p:blipFill>
              <p:spPr>
                <a:xfrm>
                  <a:off x="957240" y="4923240"/>
                  <a:ext cx="144000" cy="162720"/>
                </a:xfrm>
                <a:prstGeom prst="rect">
                  <a:avLst/>
                </a:prstGeom>
              </p:spPr>
            </p:pic>
          </mc:Fallback>
        </mc:AlternateContent>
        <mc:AlternateContent xmlns:mc="http://schemas.openxmlformats.org/markup-compatibility/2006" xmlns:p14="http://schemas.microsoft.com/office/powerpoint/2010/main">
          <mc:Choice Requires="p14">
            <p:contentPart p14:bwMode="auto" r:id="rId634">
              <p14:nvContentPartPr>
                <p14:cNvPr id="502" name="Ink 501">
                  <a:extLst>
                    <a:ext uri="{FF2B5EF4-FFF2-40B4-BE49-F238E27FC236}">
                      <a16:creationId xmlns:a16="http://schemas.microsoft.com/office/drawing/2014/main" id="{59329B58-17E2-B5BE-3F40-C31A0E32EE61}"/>
                    </a:ext>
                  </a:extLst>
                </p14:cNvPr>
                <p14:cNvContentPartPr/>
                <p14:nvPr/>
              </p14:nvContentPartPr>
              <p14:xfrm>
                <a:off x="1157040" y="5050320"/>
                <a:ext cx="23040" cy="51120"/>
              </p14:xfrm>
            </p:contentPart>
          </mc:Choice>
          <mc:Fallback xmlns="">
            <p:pic>
              <p:nvPicPr>
                <p:cNvPr id="502" name="Ink 501">
                  <a:extLst>
                    <a:ext uri="{FF2B5EF4-FFF2-40B4-BE49-F238E27FC236}">
                      <a16:creationId xmlns:a16="http://schemas.microsoft.com/office/drawing/2014/main" id="{59329B58-17E2-B5BE-3F40-C31A0E32EE61}"/>
                    </a:ext>
                  </a:extLst>
                </p:cNvPr>
                <p:cNvPicPr/>
                <p:nvPr/>
              </p:nvPicPr>
              <p:blipFill>
                <a:blip r:embed="rId635"/>
                <a:stretch>
                  <a:fillRect/>
                </a:stretch>
              </p:blipFill>
              <p:spPr>
                <a:xfrm>
                  <a:off x="1148040" y="5041680"/>
                  <a:ext cx="40680" cy="68760"/>
                </a:xfrm>
                <a:prstGeom prst="rect">
                  <a:avLst/>
                </a:prstGeom>
              </p:spPr>
            </p:pic>
          </mc:Fallback>
        </mc:AlternateContent>
        <mc:AlternateContent xmlns:mc="http://schemas.openxmlformats.org/markup-compatibility/2006" xmlns:p14="http://schemas.microsoft.com/office/powerpoint/2010/main">
          <mc:Choice Requires="p14">
            <p:contentPart p14:bwMode="auto" r:id="rId636">
              <p14:nvContentPartPr>
                <p14:cNvPr id="503" name="Ink 502">
                  <a:extLst>
                    <a:ext uri="{FF2B5EF4-FFF2-40B4-BE49-F238E27FC236}">
                      <a16:creationId xmlns:a16="http://schemas.microsoft.com/office/drawing/2014/main" id="{C3515A44-EA37-D861-0697-552A1FBC9741}"/>
                    </a:ext>
                  </a:extLst>
                </p14:cNvPr>
                <p14:cNvContentPartPr/>
                <p14:nvPr/>
              </p14:nvContentPartPr>
              <p14:xfrm>
                <a:off x="1173960" y="4976520"/>
                <a:ext cx="360" cy="21600"/>
              </p14:xfrm>
            </p:contentPart>
          </mc:Choice>
          <mc:Fallback xmlns="">
            <p:pic>
              <p:nvPicPr>
                <p:cNvPr id="503" name="Ink 502">
                  <a:extLst>
                    <a:ext uri="{FF2B5EF4-FFF2-40B4-BE49-F238E27FC236}">
                      <a16:creationId xmlns:a16="http://schemas.microsoft.com/office/drawing/2014/main" id="{C3515A44-EA37-D861-0697-552A1FBC9741}"/>
                    </a:ext>
                  </a:extLst>
                </p:cNvPr>
                <p:cNvPicPr/>
                <p:nvPr/>
              </p:nvPicPr>
              <p:blipFill>
                <a:blip r:embed="rId637"/>
                <a:stretch>
                  <a:fillRect/>
                </a:stretch>
              </p:blipFill>
              <p:spPr>
                <a:xfrm>
                  <a:off x="1165320" y="4967880"/>
                  <a:ext cx="18000" cy="39240"/>
                </a:xfrm>
                <a:prstGeom prst="rect">
                  <a:avLst/>
                </a:prstGeom>
              </p:spPr>
            </p:pic>
          </mc:Fallback>
        </mc:AlternateContent>
        <mc:AlternateContent xmlns:mc="http://schemas.openxmlformats.org/markup-compatibility/2006" xmlns:p14="http://schemas.microsoft.com/office/powerpoint/2010/main">
          <mc:Choice Requires="p14">
            <p:contentPart p14:bwMode="auto" r:id="rId638">
              <p14:nvContentPartPr>
                <p14:cNvPr id="504" name="Ink 503">
                  <a:extLst>
                    <a:ext uri="{FF2B5EF4-FFF2-40B4-BE49-F238E27FC236}">
                      <a16:creationId xmlns:a16="http://schemas.microsoft.com/office/drawing/2014/main" id="{B5263069-CE5D-7B6D-D9E6-372B77205E62}"/>
                    </a:ext>
                  </a:extLst>
                </p14:cNvPr>
                <p14:cNvContentPartPr/>
                <p14:nvPr/>
              </p14:nvContentPartPr>
              <p14:xfrm>
                <a:off x="1236240" y="5083800"/>
                <a:ext cx="47520" cy="74880"/>
              </p14:xfrm>
            </p:contentPart>
          </mc:Choice>
          <mc:Fallback xmlns="">
            <p:pic>
              <p:nvPicPr>
                <p:cNvPr id="504" name="Ink 503">
                  <a:extLst>
                    <a:ext uri="{FF2B5EF4-FFF2-40B4-BE49-F238E27FC236}">
                      <a16:creationId xmlns:a16="http://schemas.microsoft.com/office/drawing/2014/main" id="{B5263069-CE5D-7B6D-D9E6-372B77205E62}"/>
                    </a:ext>
                  </a:extLst>
                </p:cNvPr>
                <p:cNvPicPr/>
                <p:nvPr/>
              </p:nvPicPr>
              <p:blipFill>
                <a:blip r:embed="rId639"/>
                <a:stretch>
                  <a:fillRect/>
                </a:stretch>
              </p:blipFill>
              <p:spPr>
                <a:xfrm>
                  <a:off x="1227240" y="5075160"/>
                  <a:ext cx="65160" cy="92520"/>
                </a:xfrm>
                <a:prstGeom prst="rect">
                  <a:avLst/>
                </a:prstGeom>
              </p:spPr>
            </p:pic>
          </mc:Fallback>
        </mc:AlternateContent>
        <mc:AlternateContent xmlns:mc="http://schemas.openxmlformats.org/markup-compatibility/2006" xmlns:p14="http://schemas.microsoft.com/office/powerpoint/2010/main">
          <mc:Choice Requires="p14">
            <p:contentPart p14:bwMode="auto" r:id="rId640">
              <p14:nvContentPartPr>
                <p14:cNvPr id="505" name="Ink 504">
                  <a:extLst>
                    <a:ext uri="{FF2B5EF4-FFF2-40B4-BE49-F238E27FC236}">
                      <a16:creationId xmlns:a16="http://schemas.microsoft.com/office/drawing/2014/main" id="{288BFC71-1BE9-FF07-9AB3-D8C0514792D7}"/>
                    </a:ext>
                  </a:extLst>
                </p14:cNvPr>
                <p14:cNvContentPartPr/>
                <p14:nvPr/>
              </p14:nvContentPartPr>
              <p14:xfrm>
                <a:off x="1161360" y="4978680"/>
                <a:ext cx="27000" cy="14400"/>
              </p14:xfrm>
            </p:contentPart>
          </mc:Choice>
          <mc:Fallback xmlns="">
            <p:pic>
              <p:nvPicPr>
                <p:cNvPr id="505" name="Ink 504">
                  <a:extLst>
                    <a:ext uri="{FF2B5EF4-FFF2-40B4-BE49-F238E27FC236}">
                      <a16:creationId xmlns:a16="http://schemas.microsoft.com/office/drawing/2014/main" id="{288BFC71-1BE9-FF07-9AB3-D8C0514792D7}"/>
                    </a:ext>
                  </a:extLst>
                </p:cNvPr>
                <p:cNvPicPr/>
                <p:nvPr/>
              </p:nvPicPr>
              <p:blipFill>
                <a:blip r:embed="rId641"/>
                <a:stretch>
                  <a:fillRect/>
                </a:stretch>
              </p:blipFill>
              <p:spPr>
                <a:xfrm>
                  <a:off x="1152360" y="4969680"/>
                  <a:ext cx="44640" cy="32040"/>
                </a:xfrm>
                <a:prstGeom prst="rect">
                  <a:avLst/>
                </a:prstGeom>
              </p:spPr>
            </p:pic>
          </mc:Fallback>
        </mc:AlternateContent>
        <mc:AlternateContent xmlns:mc="http://schemas.openxmlformats.org/markup-compatibility/2006" xmlns:p14="http://schemas.microsoft.com/office/powerpoint/2010/main">
          <mc:Choice Requires="p14">
            <p:contentPart p14:bwMode="auto" r:id="rId642">
              <p14:nvContentPartPr>
                <p14:cNvPr id="507" name="Ink 506">
                  <a:extLst>
                    <a:ext uri="{FF2B5EF4-FFF2-40B4-BE49-F238E27FC236}">
                      <a16:creationId xmlns:a16="http://schemas.microsoft.com/office/drawing/2014/main" id="{0180C3D8-2E26-443A-5C60-815E279F824B}"/>
                    </a:ext>
                  </a:extLst>
                </p14:cNvPr>
                <p14:cNvContentPartPr/>
                <p14:nvPr/>
              </p14:nvContentPartPr>
              <p14:xfrm>
                <a:off x="1406520" y="4938000"/>
                <a:ext cx="105480" cy="151920"/>
              </p14:xfrm>
            </p:contentPart>
          </mc:Choice>
          <mc:Fallback xmlns="">
            <p:pic>
              <p:nvPicPr>
                <p:cNvPr id="507" name="Ink 506">
                  <a:extLst>
                    <a:ext uri="{FF2B5EF4-FFF2-40B4-BE49-F238E27FC236}">
                      <a16:creationId xmlns:a16="http://schemas.microsoft.com/office/drawing/2014/main" id="{0180C3D8-2E26-443A-5C60-815E279F824B}"/>
                    </a:ext>
                  </a:extLst>
                </p:cNvPr>
                <p:cNvPicPr/>
                <p:nvPr/>
              </p:nvPicPr>
              <p:blipFill>
                <a:blip r:embed="rId643"/>
                <a:stretch>
                  <a:fillRect/>
                </a:stretch>
              </p:blipFill>
              <p:spPr>
                <a:xfrm>
                  <a:off x="1397880" y="4929360"/>
                  <a:ext cx="123120" cy="169560"/>
                </a:xfrm>
                <a:prstGeom prst="rect">
                  <a:avLst/>
                </a:prstGeom>
              </p:spPr>
            </p:pic>
          </mc:Fallback>
        </mc:AlternateContent>
        <mc:AlternateContent xmlns:mc="http://schemas.openxmlformats.org/markup-compatibility/2006" xmlns:p14="http://schemas.microsoft.com/office/powerpoint/2010/main">
          <mc:Choice Requires="p14">
            <p:contentPart p14:bwMode="auto" r:id="rId644">
              <p14:nvContentPartPr>
                <p14:cNvPr id="509" name="Ink 508">
                  <a:extLst>
                    <a:ext uri="{FF2B5EF4-FFF2-40B4-BE49-F238E27FC236}">
                      <a16:creationId xmlns:a16="http://schemas.microsoft.com/office/drawing/2014/main" id="{F2DA1D76-FA4B-4CE7-0C95-3290AC13C921}"/>
                    </a:ext>
                  </a:extLst>
                </p14:cNvPr>
                <p14:cNvContentPartPr/>
                <p14:nvPr/>
              </p14:nvContentPartPr>
              <p14:xfrm>
                <a:off x="1542600" y="5062200"/>
                <a:ext cx="51480" cy="197280"/>
              </p14:xfrm>
            </p:contentPart>
          </mc:Choice>
          <mc:Fallback xmlns="">
            <p:pic>
              <p:nvPicPr>
                <p:cNvPr id="509" name="Ink 508">
                  <a:extLst>
                    <a:ext uri="{FF2B5EF4-FFF2-40B4-BE49-F238E27FC236}">
                      <a16:creationId xmlns:a16="http://schemas.microsoft.com/office/drawing/2014/main" id="{F2DA1D76-FA4B-4CE7-0C95-3290AC13C921}"/>
                    </a:ext>
                  </a:extLst>
                </p:cNvPr>
                <p:cNvPicPr/>
                <p:nvPr/>
              </p:nvPicPr>
              <p:blipFill>
                <a:blip r:embed="rId645"/>
                <a:stretch>
                  <a:fillRect/>
                </a:stretch>
              </p:blipFill>
              <p:spPr>
                <a:xfrm>
                  <a:off x="1533600" y="5053560"/>
                  <a:ext cx="69120" cy="214920"/>
                </a:xfrm>
                <a:prstGeom prst="rect">
                  <a:avLst/>
                </a:prstGeom>
              </p:spPr>
            </p:pic>
          </mc:Fallback>
        </mc:AlternateContent>
        <mc:AlternateContent xmlns:mc="http://schemas.openxmlformats.org/markup-compatibility/2006" xmlns:p14="http://schemas.microsoft.com/office/powerpoint/2010/main">
          <mc:Choice Requires="p14">
            <p:contentPart p14:bwMode="auto" r:id="rId646">
              <p14:nvContentPartPr>
                <p14:cNvPr id="511" name="Ink 510">
                  <a:extLst>
                    <a:ext uri="{FF2B5EF4-FFF2-40B4-BE49-F238E27FC236}">
                      <a16:creationId xmlns:a16="http://schemas.microsoft.com/office/drawing/2014/main" id="{6CDA8040-18A0-ED56-EE4B-B416554D62A0}"/>
                    </a:ext>
                  </a:extLst>
                </p14:cNvPr>
                <p14:cNvContentPartPr/>
                <p14:nvPr/>
              </p14:nvContentPartPr>
              <p14:xfrm>
                <a:off x="1584000" y="5005320"/>
                <a:ext cx="8280" cy="19800"/>
              </p14:xfrm>
            </p:contentPart>
          </mc:Choice>
          <mc:Fallback xmlns="">
            <p:pic>
              <p:nvPicPr>
                <p:cNvPr id="511" name="Ink 510">
                  <a:extLst>
                    <a:ext uri="{FF2B5EF4-FFF2-40B4-BE49-F238E27FC236}">
                      <a16:creationId xmlns:a16="http://schemas.microsoft.com/office/drawing/2014/main" id="{6CDA8040-18A0-ED56-EE4B-B416554D62A0}"/>
                    </a:ext>
                  </a:extLst>
                </p:cNvPr>
                <p:cNvPicPr/>
                <p:nvPr/>
              </p:nvPicPr>
              <p:blipFill>
                <a:blip r:embed="rId647"/>
                <a:stretch>
                  <a:fillRect/>
                </a:stretch>
              </p:blipFill>
              <p:spPr>
                <a:xfrm>
                  <a:off x="1575000" y="4996680"/>
                  <a:ext cx="25920" cy="37440"/>
                </a:xfrm>
                <a:prstGeom prst="rect">
                  <a:avLst/>
                </a:prstGeom>
              </p:spPr>
            </p:pic>
          </mc:Fallback>
        </mc:AlternateContent>
        <mc:AlternateContent xmlns:mc="http://schemas.openxmlformats.org/markup-compatibility/2006" xmlns:p14="http://schemas.microsoft.com/office/powerpoint/2010/main">
          <mc:Choice Requires="p14">
            <p:contentPart p14:bwMode="auto" r:id="rId648">
              <p14:nvContentPartPr>
                <p14:cNvPr id="513" name="Ink 512">
                  <a:extLst>
                    <a:ext uri="{FF2B5EF4-FFF2-40B4-BE49-F238E27FC236}">
                      <a16:creationId xmlns:a16="http://schemas.microsoft.com/office/drawing/2014/main" id="{3E4889ED-4313-3794-BD31-163429CE7C94}"/>
                    </a:ext>
                  </a:extLst>
                </p14:cNvPr>
                <p14:cNvContentPartPr/>
                <p14:nvPr/>
              </p14:nvContentPartPr>
              <p14:xfrm>
                <a:off x="1535760" y="4834320"/>
                <a:ext cx="123120" cy="6480"/>
              </p14:xfrm>
            </p:contentPart>
          </mc:Choice>
          <mc:Fallback xmlns="">
            <p:pic>
              <p:nvPicPr>
                <p:cNvPr id="513" name="Ink 512">
                  <a:extLst>
                    <a:ext uri="{FF2B5EF4-FFF2-40B4-BE49-F238E27FC236}">
                      <a16:creationId xmlns:a16="http://schemas.microsoft.com/office/drawing/2014/main" id="{3E4889ED-4313-3794-BD31-163429CE7C94}"/>
                    </a:ext>
                  </a:extLst>
                </p:cNvPr>
                <p:cNvPicPr/>
                <p:nvPr/>
              </p:nvPicPr>
              <p:blipFill>
                <a:blip r:embed="rId649"/>
                <a:stretch>
                  <a:fillRect/>
                </a:stretch>
              </p:blipFill>
              <p:spPr>
                <a:xfrm>
                  <a:off x="1527120" y="4825680"/>
                  <a:ext cx="14076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650">
              <p14:nvContentPartPr>
                <p14:cNvPr id="514" name="Ink 513">
                  <a:extLst>
                    <a:ext uri="{FF2B5EF4-FFF2-40B4-BE49-F238E27FC236}">
                      <a16:creationId xmlns:a16="http://schemas.microsoft.com/office/drawing/2014/main" id="{91BE440F-7E0F-9A67-532B-4ACD4199B6C4}"/>
                    </a:ext>
                  </a:extLst>
                </p14:cNvPr>
                <p14:cNvContentPartPr/>
                <p14:nvPr/>
              </p14:nvContentPartPr>
              <p14:xfrm>
                <a:off x="1590840" y="4806240"/>
                <a:ext cx="5040" cy="132120"/>
              </p14:xfrm>
            </p:contentPart>
          </mc:Choice>
          <mc:Fallback xmlns="">
            <p:pic>
              <p:nvPicPr>
                <p:cNvPr id="514" name="Ink 513">
                  <a:extLst>
                    <a:ext uri="{FF2B5EF4-FFF2-40B4-BE49-F238E27FC236}">
                      <a16:creationId xmlns:a16="http://schemas.microsoft.com/office/drawing/2014/main" id="{91BE440F-7E0F-9A67-532B-4ACD4199B6C4}"/>
                    </a:ext>
                  </a:extLst>
                </p:cNvPr>
                <p:cNvPicPr/>
                <p:nvPr/>
              </p:nvPicPr>
              <p:blipFill>
                <a:blip r:embed="rId651"/>
                <a:stretch>
                  <a:fillRect/>
                </a:stretch>
              </p:blipFill>
              <p:spPr>
                <a:xfrm>
                  <a:off x="1582200" y="4797600"/>
                  <a:ext cx="22680" cy="149760"/>
                </a:xfrm>
                <a:prstGeom prst="rect">
                  <a:avLst/>
                </a:prstGeom>
              </p:spPr>
            </p:pic>
          </mc:Fallback>
        </mc:AlternateContent>
      </p:grpSp>
      <p:grpSp>
        <p:nvGrpSpPr>
          <p:cNvPr id="518" name="Group 517">
            <a:extLst>
              <a:ext uri="{FF2B5EF4-FFF2-40B4-BE49-F238E27FC236}">
                <a16:creationId xmlns:a16="http://schemas.microsoft.com/office/drawing/2014/main" id="{EE7B0F2D-5475-4A98-6AF1-9F6830D4D3C9}"/>
              </a:ext>
            </a:extLst>
          </p:cNvPr>
          <p:cNvGrpSpPr/>
          <p:nvPr/>
        </p:nvGrpSpPr>
        <p:grpSpPr>
          <a:xfrm>
            <a:off x="881640" y="4853760"/>
            <a:ext cx="116280" cy="411480"/>
            <a:chOff x="881640" y="4853760"/>
            <a:chExt cx="116280" cy="411480"/>
          </a:xfrm>
        </p:grpSpPr>
        <mc:AlternateContent xmlns:mc="http://schemas.openxmlformats.org/markup-compatibility/2006" xmlns:p14="http://schemas.microsoft.com/office/powerpoint/2010/main">
          <mc:Choice Requires="p14">
            <p:contentPart p14:bwMode="auto" r:id="rId652">
              <p14:nvContentPartPr>
                <p14:cNvPr id="516" name="Ink 515">
                  <a:extLst>
                    <a:ext uri="{FF2B5EF4-FFF2-40B4-BE49-F238E27FC236}">
                      <a16:creationId xmlns:a16="http://schemas.microsoft.com/office/drawing/2014/main" id="{C4E5009C-BF9E-C654-967C-54EBD4C5EC0B}"/>
                    </a:ext>
                  </a:extLst>
                </p14:cNvPr>
                <p14:cNvContentPartPr/>
                <p14:nvPr/>
              </p14:nvContentPartPr>
              <p14:xfrm>
                <a:off x="919440" y="4853760"/>
                <a:ext cx="54720" cy="6480"/>
              </p14:xfrm>
            </p:contentPart>
          </mc:Choice>
          <mc:Fallback xmlns="">
            <p:pic>
              <p:nvPicPr>
                <p:cNvPr id="516" name="Ink 515">
                  <a:extLst>
                    <a:ext uri="{FF2B5EF4-FFF2-40B4-BE49-F238E27FC236}">
                      <a16:creationId xmlns:a16="http://schemas.microsoft.com/office/drawing/2014/main" id="{C4E5009C-BF9E-C654-967C-54EBD4C5EC0B}"/>
                    </a:ext>
                  </a:extLst>
                </p:cNvPr>
                <p:cNvPicPr/>
                <p:nvPr/>
              </p:nvPicPr>
              <p:blipFill>
                <a:blip r:embed="rId653"/>
                <a:stretch>
                  <a:fillRect/>
                </a:stretch>
              </p:blipFill>
              <p:spPr>
                <a:xfrm>
                  <a:off x="910800" y="4844760"/>
                  <a:ext cx="7236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654">
              <p14:nvContentPartPr>
                <p14:cNvPr id="517" name="Ink 516">
                  <a:extLst>
                    <a:ext uri="{FF2B5EF4-FFF2-40B4-BE49-F238E27FC236}">
                      <a16:creationId xmlns:a16="http://schemas.microsoft.com/office/drawing/2014/main" id="{466D3A10-9BCE-CFAF-767C-1EF0E94E305A}"/>
                    </a:ext>
                  </a:extLst>
                </p14:cNvPr>
                <p14:cNvContentPartPr/>
                <p14:nvPr/>
              </p14:nvContentPartPr>
              <p14:xfrm>
                <a:off x="881640" y="4874640"/>
                <a:ext cx="116280" cy="390600"/>
              </p14:xfrm>
            </p:contentPart>
          </mc:Choice>
          <mc:Fallback xmlns="">
            <p:pic>
              <p:nvPicPr>
                <p:cNvPr id="517" name="Ink 516">
                  <a:extLst>
                    <a:ext uri="{FF2B5EF4-FFF2-40B4-BE49-F238E27FC236}">
                      <a16:creationId xmlns:a16="http://schemas.microsoft.com/office/drawing/2014/main" id="{466D3A10-9BCE-CFAF-767C-1EF0E94E305A}"/>
                    </a:ext>
                  </a:extLst>
                </p:cNvPr>
                <p:cNvPicPr/>
                <p:nvPr/>
              </p:nvPicPr>
              <p:blipFill>
                <a:blip r:embed="rId655"/>
                <a:stretch>
                  <a:fillRect/>
                </a:stretch>
              </p:blipFill>
              <p:spPr>
                <a:xfrm>
                  <a:off x="872640" y="4866000"/>
                  <a:ext cx="133920" cy="408240"/>
                </a:xfrm>
                <a:prstGeom prst="rect">
                  <a:avLst/>
                </a:prstGeom>
              </p:spPr>
            </p:pic>
          </mc:Fallback>
        </mc:AlternateContent>
      </p:grpSp>
      <p:grpSp>
        <p:nvGrpSpPr>
          <p:cNvPr id="524" name="Group 523">
            <a:extLst>
              <a:ext uri="{FF2B5EF4-FFF2-40B4-BE49-F238E27FC236}">
                <a16:creationId xmlns:a16="http://schemas.microsoft.com/office/drawing/2014/main" id="{C1EA0497-339A-5999-6C82-7F331BC6A2DC}"/>
              </a:ext>
            </a:extLst>
          </p:cNvPr>
          <p:cNvGrpSpPr/>
          <p:nvPr/>
        </p:nvGrpSpPr>
        <p:grpSpPr>
          <a:xfrm>
            <a:off x="1779840" y="4885080"/>
            <a:ext cx="87120" cy="363240"/>
            <a:chOff x="1779840" y="4885080"/>
            <a:chExt cx="87120" cy="363240"/>
          </a:xfrm>
        </p:grpSpPr>
        <mc:AlternateContent xmlns:mc="http://schemas.openxmlformats.org/markup-compatibility/2006" xmlns:p14="http://schemas.microsoft.com/office/powerpoint/2010/main">
          <mc:Choice Requires="p14">
            <p:contentPart p14:bwMode="auto" r:id="rId656">
              <p14:nvContentPartPr>
                <p14:cNvPr id="519" name="Ink 518">
                  <a:extLst>
                    <a:ext uri="{FF2B5EF4-FFF2-40B4-BE49-F238E27FC236}">
                      <a16:creationId xmlns:a16="http://schemas.microsoft.com/office/drawing/2014/main" id="{6BC0EAA3-0B15-ED86-B329-81C05B816787}"/>
                    </a:ext>
                  </a:extLst>
                </p14:cNvPr>
                <p14:cNvContentPartPr/>
                <p14:nvPr/>
              </p14:nvContentPartPr>
              <p14:xfrm>
                <a:off x="1781280" y="4885080"/>
                <a:ext cx="85680" cy="6120"/>
              </p14:xfrm>
            </p:contentPart>
          </mc:Choice>
          <mc:Fallback xmlns="">
            <p:pic>
              <p:nvPicPr>
                <p:cNvPr id="519" name="Ink 518">
                  <a:extLst>
                    <a:ext uri="{FF2B5EF4-FFF2-40B4-BE49-F238E27FC236}">
                      <a16:creationId xmlns:a16="http://schemas.microsoft.com/office/drawing/2014/main" id="{6BC0EAA3-0B15-ED86-B329-81C05B816787}"/>
                    </a:ext>
                  </a:extLst>
                </p:cNvPr>
                <p:cNvPicPr/>
                <p:nvPr/>
              </p:nvPicPr>
              <p:blipFill>
                <a:blip r:embed="rId657"/>
                <a:stretch>
                  <a:fillRect/>
                </a:stretch>
              </p:blipFill>
              <p:spPr>
                <a:xfrm>
                  <a:off x="1772640" y="4876080"/>
                  <a:ext cx="103320" cy="23760"/>
                </a:xfrm>
                <a:prstGeom prst="rect">
                  <a:avLst/>
                </a:prstGeom>
              </p:spPr>
            </p:pic>
          </mc:Fallback>
        </mc:AlternateContent>
        <mc:AlternateContent xmlns:mc="http://schemas.openxmlformats.org/markup-compatibility/2006" xmlns:p14="http://schemas.microsoft.com/office/powerpoint/2010/main">
          <mc:Choice Requires="p14">
            <p:contentPart p14:bwMode="auto" r:id="rId658">
              <p14:nvContentPartPr>
                <p14:cNvPr id="520" name="Ink 519">
                  <a:extLst>
                    <a:ext uri="{FF2B5EF4-FFF2-40B4-BE49-F238E27FC236}">
                      <a16:creationId xmlns:a16="http://schemas.microsoft.com/office/drawing/2014/main" id="{BA2A3A4B-FEB6-1DC3-6FFE-0216F56ED31D}"/>
                    </a:ext>
                  </a:extLst>
                </p14:cNvPr>
                <p14:cNvContentPartPr/>
                <p14:nvPr/>
              </p14:nvContentPartPr>
              <p14:xfrm>
                <a:off x="1779840" y="4895520"/>
                <a:ext cx="70200" cy="352800"/>
              </p14:xfrm>
            </p:contentPart>
          </mc:Choice>
          <mc:Fallback xmlns="">
            <p:pic>
              <p:nvPicPr>
                <p:cNvPr id="520" name="Ink 519">
                  <a:extLst>
                    <a:ext uri="{FF2B5EF4-FFF2-40B4-BE49-F238E27FC236}">
                      <a16:creationId xmlns:a16="http://schemas.microsoft.com/office/drawing/2014/main" id="{BA2A3A4B-FEB6-1DC3-6FFE-0216F56ED31D}"/>
                    </a:ext>
                  </a:extLst>
                </p:cNvPr>
                <p:cNvPicPr/>
                <p:nvPr/>
              </p:nvPicPr>
              <p:blipFill>
                <a:blip r:embed="rId659"/>
                <a:stretch>
                  <a:fillRect/>
                </a:stretch>
              </p:blipFill>
              <p:spPr>
                <a:xfrm>
                  <a:off x="1770840" y="4886880"/>
                  <a:ext cx="87840" cy="370440"/>
                </a:xfrm>
                <a:prstGeom prst="rect">
                  <a:avLst/>
                </a:prstGeom>
              </p:spPr>
            </p:pic>
          </mc:Fallback>
        </mc:AlternateContent>
      </p:grpSp>
      <p:grpSp>
        <p:nvGrpSpPr>
          <p:cNvPr id="523" name="Group 522">
            <a:extLst>
              <a:ext uri="{FF2B5EF4-FFF2-40B4-BE49-F238E27FC236}">
                <a16:creationId xmlns:a16="http://schemas.microsoft.com/office/drawing/2014/main" id="{983E8D54-8351-CA64-7EB7-F4526A21EE6E}"/>
              </a:ext>
            </a:extLst>
          </p:cNvPr>
          <p:cNvGrpSpPr/>
          <p:nvPr/>
        </p:nvGrpSpPr>
        <p:grpSpPr>
          <a:xfrm>
            <a:off x="2043360" y="4994880"/>
            <a:ext cx="99360" cy="79920"/>
            <a:chOff x="2043360" y="4994880"/>
            <a:chExt cx="99360" cy="79920"/>
          </a:xfrm>
        </p:grpSpPr>
        <mc:AlternateContent xmlns:mc="http://schemas.openxmlformats.org/markup-compatibility/2006" xmlns:p14="http://schemas.microsoft.com/office/powerpoint/2010/main">
          <mc:Choice Requires="p14">
            <p:contentPart p14:bwMode="auto" r:id="rId660">
              <p14:nvContentPartPr>
                <p14:cNvPr id="521" name="Ink 520">
                  <a:extLst>
                    <a:ext uri="{FF2B5EF4-FFF2-40B4-BE49-F238E27FC236}">
                      <a16:creationId xmlns:a16="http://schemas.microsoft.com/office/drawing/2014/main" id="{7AAE57EE-2228-42B1-A250-1C03AA6A3003}"/>
                    </a:ext>
                  </a:extLst>
                </p14:cNvPr>
                <p14:cNvContentPartPr/>
                <p14:nvPr/>
              </p14:nvContentPartPr>
              <p14:xfrm>
                <a:off x="2063880" y="4994880"/>
                <a:ext cx="63720" cy="360"/>
              </p14:xfrm>
            </p:contentPart>
          </mc:Choice>
          <mc:Fallback xmlns="">
            <p:pic>
              <p:nvPicPr>
                <p:cNvPr id="521" name="Ink 520">
                  <a:extLst>
                    <a:ext uri="{FF2B5EF4-FFF2-40B4-BE49-F238E27FC236}">
                      <a16:creationId xmlns:a16="http://schemas.microsoft.com/office/drawing/2014/main" id="{7AAE57EE-2228-42B1-A250-1C03AA6A3003}"/>
                    </a:ext>
                  </a:extLst>
                </p:cNvPr>
                <p:cNvPicPr/>
                <p:nvPr/>
              </p:nvPicPr>
              <p:blipFill>
                <a:blip r:embed="rId661"/>
                <a:stretch>
                  <a:fillRect/>
                </a:stretch>
              </p:blipFill>
              <p:spPr>
                <a:xfrm>
                  <a:off x="2055240" y="4986240"/>
                  <a:ext cx="8136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662">
              <p14:nvContentPartPr>
                <p14:cNvPr id="522" name="Ink 521">
                  <a:extLst>
                    <a:ext uri="{FF2B5EF4-FFF2-40B4-BE49-F238E27FC236}">
                      <a16:creationId xmlns:a16="http://schemas.microsoft.com/office/drawing/2014/main" id="{8BC292EF-B40D-6E7D-1F91-09326A64BB09}"/>
                    </a:ext>
                  </a:extLst>
                </p14:cNvPr>
                <p14:cNvContentPartPr/>
                <p14:nvPr/>
              </p14:nvContentPartPr>
              <p14:xfrm>
                <a:off x="2043360" y="5069760"/>
                <a:ext cx="99360" cy="5040"/>
              </p14:xfrm>
            </p:contentPart>
          </mc:Choice>
          <mc:Fallback xmlns="">
            <p:pic>
              <p:nvPicPr>
                <p:cNvPr id="522" name="Ink 521">
                  <a:extLst>
                    <a:ext uri="{FF2B5EF4-FFF2-40B4-BE49-F238E27FC236}">
                      <a16:creationId xmlns:a16="http://schemas.microsoft.com/office/drawing/2014/main" id="{8BC292EF-B40D-6E7D-1F91-09326A64BB09}"/>
                    </a:ext>
                  </a:extLst>
                </p:cNvPr>
                <p:cNvPicPr/>
                <p:nvPr/>
              </p:nvPicPr>
              <p:blipFill>
                <a:blip r:embed="rId663"/>
                <a:stretch>
                  <a:fillRect/>
                </a:stretch>
              </p:blipFill>
              <p:spPr>
                <a:xfrm>
                  <a:off x="2034720" y="5061120"/>
                  <a:ext cx="117000" cy="22680"/>
                </a:xfrm>
                <a:prstGeom prst="rect">
                  <a:avLst/>
                </a:prstGeom>
              </p:spPr>
            </p:pic>
          </mc:Fallback>
        </mc:AlternateContent>
      </p:grpSp>
      <p:grpSp>
        <p:nvGrpSpPr>
          <p:cNvPr id="530" name="Group 529">
            <a:extLst>
              <a:ext uri="{FF2B5EF4-FFF2-40B4-BE49-F238E27FC236}">
                <a16:creationId xmlns:a16="http://schemas.microsoft.com/office/drawing/2014/main" id="{B8B6A4CA-5B45-8703-36A4-299F426C986B}"/>
              </a:ext>
            </a:extLst>
          </p:cNvPr>
          <p:cNvGrpSpPr/>
          <p:nvPr/>
        </p:nvGrpSpPr>
        <p:grpSpPr>
          <a:xfrm>
            <a:off x="2367000" y="4855560"/>
            <a:ext cx="310320" cy="472680"/>
            <a:chOff x="2367000" y="4855560"/>
            <a:chExt cx="310320" cy="472680"/>
          </a:xfrm>
        </p:grpSpPr>
        <mc:AlternateContent xmlns:mc="http://schemas.openxmlformats.org/markup-compatibility/2006" xmlns:p14="http://schemas.microsoft.com/office/powerpoint/2010/main">
          <mc:Choice Requires="p14">
            <p:contentPart p14:bwMode="auto" r:id="rId664">
              <p14:nvContentPartPr>
                <p14:cNvPr id="525" name="Ink 524">
                  <a:extLst>
                    <a:ext uri="{FF2B5EF4-FFF2-40B4-BE49-F238E27FC236}">
                      <a16:creationId xmlns:a16="http://schemas.microsoft.com/office/drawing/2014/main" id="{92818329-7BE1-413F-57A4-E8728DA8E098}"/>
                    </a:ext>
                  </a:extLst>
                </p14:cNvPr>
                <p14:cNvContentPartPr/>
                <p14:nvPr/>
              </p14:nvContentPartPr>
              <p14:xfrm>
                <a:off x="2367000" y="4855560"/>
                <a:ext cx="116640" cy="237600"/>
              </p14:xfrm>
            </p:contentPart>
          </mc:Choice>
          <mc:Fallback xmlns="">
            <p:pic>
              <p:nvPicPr>
                <p:cNvPr id="525" name="Ink 524">
                  <a:extLst>
                    <a:ext uri="{FF2B5EF4-FFF2-40B4-BE49-F238E27FC236}">
                      <a16:creationId xmlns:a16="http://schemas.microsoft.com/office/drawing/2014/main" id="{92818329-7BE1-413F-57A4-E8728DA8E098}"/>
                    </a:ext>
                  </a:extLst>
                </p:cNvPr>
                <p:cNvPicPr/>
                <p:nvPr/>
              </p:nvPicPr>
              <p:blipFill>
                <a:blip r:embed="rId665"/>
                <a:stretch>
                  <a:fillRect/>
                </a:stretch>
              </p:blipFill>
              <p:spPr>
                <a:xfrm>
                  <a:off x="2358000" y="4846920"/>
                  <a:ext cx="134280" cy="255240"/>
                </a:xfrm>
                <a:prstGeom prst="rect">
                  <a:avLst/>
                </a:prstGeom>
              </p:spPr>
            </p:pic>
          </mc:Fallback>
        </mc:AlternateContent>
        <mc:AlternateContent xmlns:mc="http://schemas.openxmlformats.org/markup-compatibility/2006" xmlns:p14="http://schemas.microsoft.com/office/powerpoint/2010/main">
          <mc:Choice Requires="p14">
            <p:contentPart p14:bwMode="auto" r:id="rId666">
              <p14:nvContentPartPr>
                <p14:cNvPr id="526" name="Ink 525">
                  <a:extLst>
                    <a:ext uri="{FF2B5EF4-FFF2-40B4-BE49-F238E27FC236}">
                      <a16:creationId xmlns:a16="http://schemas.microsoft.com/office/drawing/2014/main" id="{7EEC45F6-2B2C-25BB-9123-8FE49CFEE89F}"/>
                    </a:ext>
                  </a:extLst>
                </p14:cNvPr>
                <p14:cNvContentPartPr/>
                <p14:nvPr/>
              </p14:nvContentPartPr>
              <p14:xfrm>
                <a:off x="2485080" y="5115840"/>
                <a:ext cx="48600" cy="64440"/>
              </p14:xfrm>
            </p:contentPart>
          </mc:Choice>
          <mc:Fallback xmlns="">
            <p:pic>
              <p:nvPicPr>
                <p:cNvPr id="526" name="Ink 525">
                  <a:extLst>
                    <a:ext uri="{FF2B5EF4-FFF2-40B4-BE49-F238E27FC236}">
                      <a16:creationId xmlns:a16="http://schemas.microsoft.com/office/drawing/2014/main" id="{7EEC45F6-2B2C-25BB-9123-8FE49CFEE89F}"/>
                    </a:ext>
                  </a:extLst>
                </p:cNvPr>
                <p:cNvPicPr/>
                <p:nvPr/>
              </p:nvPicPr>
              <p:blipFill>
                <a:blip r:embed="rId667"/>
                <a:stretch>
                  <a:fillRect/>
                </a:stretch>
              </p:blipFill>
              <p:spPr>
                <a:xfrm>
                  <a:off x="2476080" y="5106840"/>
                  <a:ext cx="66240" cy="82080"/>
                </a:xfrm>
                <a:prstGeom prst="rect">
                  <a:avLst/>
                </a:prstGeom>
              </p:spPr>
            </p:pic>
          </mc:Fallback>
        </mc:AlternateContent>
        <mc:AlternateContent xmlns:mc="http://schemas.openxmlformats.org/markup-compatibility/2006" xmlns:p14="http://schemas.microsoft.com/office/powerpoint/2010/main">
          <mc:Choice Requires="p14">
            <p:contentPart p14:bwMode="auto" r:id="rId668">
              <p14:nvContentPartPr>
                <p14:cNvPr id="527" name="Ink 526">
                  <a:extLst>
                    <a:ext uri="{FF2B5EF4-FFF2-40B4-BE49-F238E27FC236}">
                      <a16:creationId xmlns:a16="http://schemas.microsoft.com/office/drawing/2014/main" id="{E5AB3341-DED6-9021-1A73-2D10215AE341}"/>
                    </a:ext>
                  </a:extLst>
                </p14:cNvPr>
                <p14:cNvContentPartPr/>
                <p14:nvPr/>
              </p14:nvContentPartPr>
              <p14:xfrm>
                <a:off x="2505240" y="5056080"/>
                <a:ext cx="9720" cy="32760"/>
              </p14:xfrm>
            </p:contentPart>
          </mc:Choice>
          <mc:Fallback xmlns="">
            <p:pic>
              <p:nvPicPr>
                <p:cNvPr id="527" name="Ink 526">
                  <a:extLst>
                    <a:ext uri="{FF2B5EF4-FFF2-40B4-BE49-F238E27FC236}">
                      <a16:creationId xmlns:a16="http://schemas.microsoft.com/office/drawing/2014/main" id="{E5AB3341-DED6-9021-1A73-2D10215AE341}"/>
                    </a:ext>
                  </a:extLst>
                </p:cNvPr>
                <p:cNvPicPr/>
                <p:nvPr/>
              </p:nvPicPr>
              <p:blipFill>
                <a:blip r:embed="rId669"/>
                <a:stretch>
                  <a:fillRect/>
                </a:stretch>
              </p:blipFill>
              <p:spPr>
                <a:xfrm>
                  <a:off x="2496240" y="5047080"/>
                  <a:ext cx="27360" cy="50400"/>
                </a:xfrm>
                <a:prstGeom prst="rect">
                  <a:avLst/>
                </a:prstGeom>
              </p:spPr>
            </p:pic>
          </mc:Fallback>
        </mc:AlternateContent>
        <mc:AlternateContent xmlns:mc="http://schemas.openxmlformats.org/markup-compatibility/2006" xmlns:p14="http://schemas.microsoft.com/office/powerpoint/2010/main">
          <mc:Choice Requires="p14">
            <p:contentPart p14:bwMode="auto" r:id="rId670">
              <p14:nvContentPartPr>
                <p14:cNvPr id="528" name="Ink 527">
                  <a:extLst>
                    <a:ext uri="{FF2B5EF4-FFF2-40B4-BE49-F238E27FC236}">
                      <a16:creationId xmlns:a16="http://schemas.microsoft.com/office/drawing/2014/main" id="{ABDF55E4-2B51-86A0-861D-3D8DD3C62CE7}"/>
                    </a:ext>
                  </a:extLst>
                </p14:cNvPr>
                <p14:cNvContentPartPr/>
                <p14:nvPr/>
              </p14:nvContentPartPr>
              <p14:xfrm>
                <a:off x="2544480" y="5096400"/>
                <a:ext cx="132840" cy="231840"/>
              </p14:xfrm>
            </p:contentPart>
          </mc:Choice>
          <mc:Fallback xmlns="">
            <p:pic>
              <p:nvPicPr>
                <p:cNvPr id="528" name="Ink 527">
                  <a:extLst>
                    <a:ext uri="{FF2B5EF4-FFF2-40B4-BE49-F238E27FC236}">
                      <a16:creationId xmlns:a16="http://schemas.microsoft.com/office/drawing/2014/main" id="{ABDF55E4-2B51-86A0-861D-3D8DD3C62CE7}"/>
                    </a:ext>
                  </a:extLst>
                </p:cNvPr>
                <p:cNvPicPr/>
                <p:nvPr/>
              </p:nvPicPr>
              <p:blipFill>
                <a:blip r:embed="rId671"/>
                <a:stretch>
                  <a:fillRect/>
                </a:stretch>
              </p:blipFill>
              <p:spPr>
                <a:xfrm>
                  <a:off x="2535480" y="5087760"/>
                  <a:ext cx="150480" cy="249480"/>
                </a:xfrm>
                <a:prstGeom prst="rect">
                  <a:avLst/>
                </a:prstGeom>
              </p:spPr>
            </p:pic>
          </mc:Fallback>
        </mc:AlternateContent>
        <mc:AlternateContent xmlns:mc="http://schemas.openxmlformats.org/markup-compatibility/2006" xmlns:p14="http://schemas.microsoft.com/office/powerpoint/2010/main">
          <mc:Choice Requires="p14">
            <p:contentPart p14:bwMode="auto" r:id="rId672">
              <p14:nvContentPartPr>
                <p14:cNvPr id="529" name="Ink 528">
                  <a:extLst>
                    <a:ext uri="{FF2B5EF4-FFF2-40B4-BE49-F238E27FC236}">
                      <a16:creationId xmlns:a16="http://schemas.microsoft.com/office/drawing/2014/main" id="{D06D95A8-67A4-6A5B-ED0A-2EDA235E0E1E}"/>
                    </a:ext>
                  </a:extLst>
                </p14:cNvPr>
                <p14:cNvContentPartPr/>
                <p14:nvPr/>
              </p14:nvContentPartPr>
              <p14:xfrm>
                <a:off x="2627640" y="5031600"/>
                <a:ext cx="11880" cy="12240"/>
              </p14:xfrm>
            </p:contentPart>
          </mc:Choice>
          <mc:Fallback xmlns="">
            <p:pic>
              <p:nvPicPr>
                <p:cNvPr id="529" name="Ink 528">
                  <a:extLst>
                    <a:ext uri="{FF2B5EF4-FFF2-40B4-BE49-F238E27FC236}">
                      <a16:creationId xmlns:a16="http://schemas.microsoft.com/office/drawing/2014/main" id="{D06D95A8-67A4-6A5B-ED0A-2EDA235E0E1E}"/>
                    </a:ext>
                  </a:extLst>
                </p:cNvPr>
                <p:cNvPicPr/>
                <p:nvPr/>
              </p:nvPicPr>
              <p:blipFill>
                <a:blip r:embed="rId673"/>
                <a:stretch>
                  <a:fillRect/>
                </a:stretch>
              </p:blipFill>
              <p:spPr>
                <a:xfrm>
                  <a:off x="2618640" y="5022600"/>
                  <a:ext cx="29520" cy="298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674">
            <p14:nvContentPartPr>
              <p14:cNvPr id="30" name="Ink 29">
                <a:extLst>
                  <a:ext uri="{FF2B5EF4-FFF2-40B4-BE49-F238E27FC236}">
                    <a16:creationId xmlns:a16="http://schemas.microsoft.com/office/drawing/2014/main" id="{98A3925C-A0E2-F2F2-3F06-B7C9B2AC1797}"/>
                  </a:ext>
                </a:extLst>
              </p14:cNvPr>
              <p14:cNvContentPartPr/>
              <p14:nvPr/>
            </p14:nvContentPartPr>
            <p14:xfrm>
              <a:off x="901390" y="771161"/>
              <a:ext cx="86760" cy="147600"/>
            </p14:xfrm>
          </p:contentPart>
        </mc:Choice>
        <mc:Fallback xmlns="">
          <p:pic>
            <p:nvPicPr>
              <p:cNvPr id="30" name="Ink 29">
                <a:extLst>
                  <a:ext uri="{FF2B5EF4-FFF2-40B4-BE49-F238E27FC236}">
                    <a16:creationId xmlns:a16="http://schemas.microsoft.com/office/drawing/2014/main" id="{98A3925C-A0E2-F2F2-3F06-B7C9B2AC1797}"/>
                  </a:ext>
                </a:extLst>
              </p:cNvPr>
              <p:cNvPicPr/>
              <p:nvPr/>
            </p:nvPicPr>
            <p:blipFill>
              <a:blip r:embed="rId675"/>
              <a:stretch>
                <a:fillRect/>
              </a:stretch>
            </p:blipFill>
            <p:spPr>
              <a:xfrm>
                <a:off x="892750" y="762521"/>
                <a:ext cx="104400" cy="165240"/>
              </a:xfrm>
              <a:prstGeom prst="rect">
                <a:avLst/>
              </a:prstGeom>
            </p:spPr>
          </p:pic>
        </mc:Fallback>
      </mc:AlternateContent>
      <p:grpSp>
        <p:nvGrpSpPr>
          <p:cNvPr id="48" name="Group 47">
            <a:extLst>
              <a:ext uri="{FF2B5EF4-FFF2-40B4-BE49-F238E27FC236}">
                <a16:creationId xmlns:a16="http://schemas.microsoft.com/office/drawing/2014/main" id="{CFEF6BA3-044C-DA41-D99E-5FBFE93B5CE8}"/>
              </a:ext>
            </a:extLst>
          </p:cNvPr>
          <p:cNvGrpSpPr/>
          <p:nvPr/>
        </p:nvGrpSpPr>
        <p:grpSpPr>
          <a:xfrm>
            <a:off x="893110" y="859001"/>
            <a:ext cx="204480" cy="259200"/>
            <a:chOff x="893110" y="859001"/>
            <a:chExt cx="204480" cy="259200"/>
          </a:xfrm>
        </p:grpSpPr>
        <mc:AlternateContent xmlns:mc="http://schemas.openxmlformats.org/markup-compatibility/2006" xmlns:p14="http://schemas.microsoft.com/office/powerpoint/2010/main">
          <mc:Choice Requires="p14">
            <p:contentPart p14:bwMode="auto" r:id="rId676">
              <p14:nvContentPartPr>
                <p14:cNvPr id="33" name="Ink 32">
                  <a:extLst>
                    <a:ext uri="{FF2B5EF4-FFF2-40B4-BE49-F238E27FC236}">
                      <a16:creationId xmlns:a16="http://schemas.microsoft.com/office/drawing/2014/main" id="{CF7E1C7E-0B52-C8A3-C509-765A50FE140E}"/>
                    </a:ext>
                  </a:extLst>
                </p14:cNvPr>
                <p14:cNvContentPartPr/>
                <p14:nvPr/>
              </p14:nvContentPartPr>
              <p14:xfrm>
                <a:off x="893110" y="859001"/>
                <a:ext cx="83880" cy="24480"/>
              </p14:xfrm>
            </p:contentPart>
          </mc:Choice>
          <mc:Fallback xmlns="">
            <p:pic>
              <p:nvPicPr>
                <p:cNvPr id="33" name="Ink 32">
                  <a:extLst>
                    <a:ext uri="{FF2B5EF4-FFF2-40B4-BE49-F238E27FC236}">
                      <a16:creationId xmlns:a16="http://schemas.microsoft.com/office/drawing/2014/main" id="{CF7E1C7E-0B52-C8A3-C509-765A50FE140E}"/>
                    </a:ext>
                  </a:extLst>
                </p:cNvPr>
                <p:cNvPicPr/>
                <p:nvPr/>
              </p:nvPicPr>
              <p:blipFill>
                <a:blip r:embed="rId677"/>
                <a:stretch>
                  <a:fillRect/>
                </a:stretch>
              </p:blipFill>
              <p:spPr>
                <a:xfrm>
                  <a:off x="884110" y="850361"/>
                  <a:ext cx="101520" cy="42120"/>
                </a:xfrm>
                <a:prstGeom prst="rect">
                  <a:avLst/>
                </a:prstGeom>
              </p:spPr>
            </p:pic>
          </mc:Fallback>
        </mc:AlternateContent>
        <mc:AlternateContent xmlns:mc="http://schemas.openxmlformats.org/markup-compatibility/2006" xmlns:p14="http://schemas.microsoft.com/office/powerpoint/2010/main">
          <mc:Choice Requires="p14">
            <p:contentPart p14:bwMode="auto" r:id="rId678">
              <p14:nvContentPartPr>
                <p14:cNvPr id="34" name="Ink 33">
                  <a:extLst>
                    <a:ext uri="{FF2B5EF4-FFF2-40B4-BE49-F238E27FC236}">
                      <a16:creationId xmlns:a16="http://schemas.microsoft.com/office/drawing/2014/main" id="{B9863C11-3EB7-8F9D-BFC8-2D8C1475AE8D}"/>
                    </a:ext>
                  </a:extLst>
                </p14:cNvPr>
                <p14:cNvContentPartPr/>
                <p14:nvPr/>
              </p14:nvContentPartPr>
              <p14:xfrm>
                <a:off x="1003270" y="902561"/>
                <a:ext cx="94320" cy="65160"/>
              </p14:xfrm>
            </p:contentPart>
          </mc:Choice>
          <mc:Fallback xmlns="">
            <p:pic>
              <p:nvPicPr>
                <p:cNvPr id="34" name="Ink 33">
                  <a:extLst>
                    <a:ext uri="{FF2B5EF4-FFF2-40B4-BE49-F238E27FC236}">
                      <a16:creationId xmlns:a16="http://schemas.microsoft.com/office/drawing/2014/main" id="{B9863C11-3EB7-8F9D-BFC8-2D8C1475AE8D}"/>
                    </a:ext>
                  </a:extLst>
                </p:cNvPr>
                <p:cNvPicPr/>
                <p:nvPr/>
              </p:nvPicPr>
              <p:blipFill>
                <a:blip r:embed="rId679"/>
                <a:stretch>
                  <a:fillRect/>
                </a:stretch>
              </p:blipFill>
              <p:spPr>
                <a:xfrm>
                  <a:off x="994270" y="893561"/>
                  <a:ext cx="111960" cy="82800"/>
                </a:xfrm>
                <a:prstGeom prst="rect">
                  <a:avLst/>
                </a:prstGeom>
              </p:spPr>
            </p:pic>
          </mc:Fallback>
        </mc:AlternateContent>
        <mc:AlternateContent xmlns:mc="http://schemas.openxmlformats.org/markup-compatibility/2006" xmlns:p14="http://schemas.microsoft.com/office/powerpoint/2010/main">
          <mc:Choice Requires="p14">
            <p:contentPart p14:bwMode="auto" r:id="rId680">
              <p14:nvContentPartPr>
                <p14:cNvPr id="39" name="Ink 38">
                  <a:extLst>
                    <a:ext uri="{FF2B5EF4-FFF2-40B4-BE49-F238E27FC236}">
                      <a16:creationId xmlns:a16="http://schemas.microsoft.com/office/drawing/2014/main" id="{027E4A24-933A-19D6-6070-C2B7F3AD1A9F}"/>
                    </a:ext>
                  </a:extLst>
                </p14:cNvPr>
                <p14:cNvContentPartPr/>
                <p14:nvPr/>
              </p14:nvContentPartPr>
              <p14:xfrm>
                <a:off x="956830" y="1037201"/>
                <a:ext cx="34200" cy="75240"/>
              </p14:xfrm>
            </p:contentPart>
          </mc:Choice>
          <mc:Fallback xmlns="">
            <p:pic>
              <p:nvPicPr>
                <p:cNvPr id="39" name="Ink 38">
                  <a:extLst>
                    <a:ext uri="{FF2B5EF4-FFF2-40B4-BE49-F238E27FC236}">
                      <a16:creationId xmlns:a16="http://schemas.microsoft.com/office/drawing/2014/main" id="{027E4A24-933A-19D6-6070-C2B7F3AD1A9F}"/>
                    </a:ext>
                  </a:extLst>
                </p:cNvPr>
                <p:cNvPicPr/>
                <p:nvPr/>
              </p:nvPicPr>
              <p:blipFill>
                <a:blip r:embed="rId681"/>
                <a:stretch>
                  <a:fillRect/>
                </a:stretch>
              </p:blipFill>
              <p:spPr>
                <a:xfrm>
                  <a:off x="947830" y="1028561"/>
                  <a:ext cx="51840" cy="92880"/>
                </a:xfrm>
                <a:prstGeom prst="rect">
                  <a:avLst/>
                </a:prstGeom>
              </p:spPr>
            </p:pic>
          </mc:Fallback>
        </mc:AlternateContent>
        <mc:AlternateContent xmlns:mc="http://schemas.openxmlformats.org/markup-compatibility/2006" xmlns:p14="http://schemas.microsoft.com/office/powerpoint/2010/main">
          <mc:Choice Requires="p14">
            <p:contentPart p14:bwMode="auto" r:id="rId682">
              <p14:nvContentPartPr>
                <p14:cNvPr id="41" name="Ink 40">
                  <a:extLst>
                    <a:ext uri="{FF2B5EF4-FFF2-40B4-BE49-F238E27FC236}">
                      <a16:creationId xmlns:a16="http://schemas.microsoft.com/office/drawing/2014/main" id="{D41A471A-84F3-2465-B0BD-32C9CD1696B9}"/>
                    </a:ext>
                  </a:extLst>
                </p14:cNvPr>
                <p14:cNvContentPartPr/>
                <p14:nvPr/>
              </p14:nvContentPartPr>
              <p14:xfrm>
                <a:off x="1002190" y="1040081"/>
                <a:ext cx="49680" cy="78120"/>
              </p14:xfrm>
            </p:contentPart>
          </mc:Choice>
          <mc:Fallback xmlns="">
            <p:pic>
              <p:nvPicPr>
                <p:cNvPr id="41" name="Ink 40">
                  <a:extLst>
                    <a:ext uri="{FF2B5EF4-FFF2-40B4-BE49-F238E27FC236}">
                      <a16:creationId xmlns:a16="http://schemas.microsoft.com/office/drawing/2014/main" id="{D41A471A-84F3-2465-B0BD-32C9CD1696B9}"/>
                    </a:ext>
                  </a:extLst>
                </p:cNvPr>
                <p:cNvPicPr/>
                <p:nvPr/>
              </p:nvPicPr>
              <p:blipFill>
                <a:blip r:embed="rId683"/>
                <a:stretch>
                  <a:fillRect/>
                </a:stretch>
              </p:blipFill>
              <p:spPr>
                <a:xfrm>
                  <a:off x="993550" y="1031441"/>
                  <a:ext cx="67320" cy="95760"/>
                </a:xfrm>
                <a:prstGeom prst="rect">
                  <a:avLst/>
                </a:prstGeom>
              </p:spPr>
            </p:pic>
          </mc:Fallback>
        </mc:AlternateContent>
      </p:grpSp>
      <p:grpSp>
        <p:nvGrpSpPr>
          <p:cNvPr id="457" name="Group 456">
            <a:extLst>
              <a:ext uri="{FF2B5EF4-FFF2-40B4-BE49-F238E27FC236}">
                <a16:creationId xmlns:a16="http://schemas.microsoft.com/office/drawing/2014/main" id="{28232BCD-BC7F-3FBB-EC3B-4CF171BC1491}"/>
              </a:ext>
            </a:extLst>
          </p:cNvPr>
          <p:cNvGrpSpPr/>
          <p:nvPr/>
        </p:nvGrpSpPr>
        <p:grpSpPr>
          <a:xfrm>
            <a:off x="5091070" y="3370721"/>
            <a:ext cx="138960" cy="345960"/>
            <a:chOff x="5091070" y="3370721"/>
            <a:chExt cx="138960" cy="345960"/>
          </a:xfrm>
        </p:grpSpPr>
        <mc:AlternateContent xmlns:mc="http://schemas.openxmlformats.org/markup-compatibility/2006" xmlns:p14="http://schemas.microsoft.com/office/powerpoint/2010/main">
          <mc:Choice Requires="p14">
            <p:contentPart p14:bwMode="auto" r:id="rId684">
              <p14:nvContentPartPr>
                <p14:cNvPr id="6" name="Ink 5">
                  <a:extLst>
                    <a:ext uri="{FF2B5EF4-FFF2-40B4-BE49-F238E27FC236}">
                      <a16:creationId xmlns:a16="http://schemas.microsoft.com/office/drawing/2014/main" id="{86888C55-5CF4-2968-F507-9DC317A7897A}"/>
                    </a:ext>
                  </a:extLst>
                </p14:cNvPr>
                <p14:cNvContentPartPr/>
                <p14:nvPr/>
              </p14:nvContentPartPr>
              <p14:xfrm>
                <a:off x="5091070" y="3370721"/>
                <a:ext cx="106200" cy="183600"/>
              </p14:xfrm>
            </p:contentPart>
          </mc:Choice>
          <mc:Fallback xmlns="">
            <p:pic>
              <p:nvPicPr>
                <p:cNvPr id="6" name="Ink 5">
                  <a:extLst>
                    <a:ext uri="{FF2B5EF4-FFF2-40B4-BE49-F238E27FC236}">
                      <a16:creationId xmlns:a16="http://schemas.microsoft.com/office/drawing/2014/main" id="{86888C55-5CF4-2968-F507-9DC317A7897A}"/>
                    </a:ext>
                  </a:extLst>
                </p:cNvPr>
                <p:cNvPicPr/>
                <p:nvPr/>
              </p:nvPicPr>
              <p:blipFill>
                <a:blip r:embed="rId685"/>
                <a:stretch>
                  <a:fillRect/>
                </a:stretch>
              </p:blipFill>
              <p:spPr>
                <a:xfrm>
                  <a:off x="5082070" y="3362081"/>
                  <a:ext cx="123840" cy="201240"/>
                </a:xfrm>
                <a:prstGeom prst="rect">
                  <a:avLst/>
                </a:prstGeom>
              </p:spPr>
            </p:pic>
          </mc:Fallback>
        </mc:AlternateContent>
        <mc:AlternateContent xmlns:mc="http://schemas.openxmlformats.org/markup-compatibility/2006" xmlns:p14="http://schemas.microsoft.com/office/powerpoint/2010/main">
          <mc:Choice Requires="p14">
            <p:contentPart p14:bwMode="auto" r:id="rId686">
              <p14:nvContentPartPr>
                <p14:cNvPr id="15" name="Ink 14">
                  <a:extLst>
                    <a:ext uri="{FF2B5EF4-FFF2-40B4-BE49-F238E27FC236}">
                      <a16:creationId xmlns:a16="http://schemas.microsoft.com/office/drawing/2014/main" id="{79647F19-5211-AF28-A566-7D79BCD49438}"/>
                    </a:ext>
                  </a:extLst>
                </p14:cNvPr>
                <p14:cNvContentPartPr/>
                <p14:nvPr/>
              </p14:nvContentPartPr>
              <p14:xfrm>
                <a:off x="5100430" y="3462521"/>
                <a:ext cx="75960" cy="12600"/>
              </p14:xfrm>
            </p:contentPart>
          </mc:Choice>
          <mc:Fallback xmlns="">
            <p:pic>
              <p:nvPicPr>
                <p:cNvPr id="15" name="Ink 14">
                  <a:extLst>
                    <a:ext uri="{FF2B5EF4-FFF2-40B4-BE49-F238E27FC236}">
                      <a16:creationId xmlns:a16="http://schemas.microsoft.com/office/drawing/2014/main" id="{79647F19-5211-AF28-A566-7D79BCD49438}"/>
                    </a:ext>
                  </a:extLst>
                </p:cNvPr>
                <p:cNvPicPr/>
                <p:nvPr/>
              </p:nvPicPr>
              <p:blipFill>
                <a:blip r:embed="rId687"/>
                <a:stretch>
                  <a:fillRect/>
                </a:stretch>
              </p:blipFill>
              <p:spPr>
                <a:xfrm>
                  <a:off x="5091790" y="3453881"/>
                  <a:ext cx="93600" cy="30240"/>
                </a:xfrm>
                <a:prstGeom prst="rect">
                  <a:avLst/>
                </a:prstGeom>
              </p:spPr>
            </p:pic>
          </mc:Fallback>
        </mc:AlternateContent>
        <mc:AlternateContent xmlns:mc="http://schemas.openxmlformats.org/markup-compatibility/2006" xmlns:p14="http://schemas.microsoft.com/office/powerpoint/2010/main">
          <mc:Choice Requires="p14">
            <p:contentPart p14:bwMode="auto" r:id="rId688">
              <p14:nvContentPartPr>
                <p14:cNvPr id="25" name="Ink 24">
                  <a:extLst>
                    <a:ext uri="{FF2B5EF4-FFF2-40B4-BE49-F238E27FC236}">
                      <a16:creationId xmlns:a16="http://schemas.microsoft.com/office/drawing/2014/main" id="{A9D55581-A207-0FC5-D5BC-7DDEF8B6EAB4}"/>
                    </a:ext>
                  </a:extLst>
                </p14:cNvPr>
                <p14:cNvContentPartPr/>
                <p14:nvPr/>
              </p14:nvContentPartPr>
              <p14:xfrm>
                <a:off x="5214910" y="3530921"/>
                <a:ext cx="5040" cy="52560"/>
              </p14:xfrm>
            </p:contentPart>
          </mc:Choice>
          <mc:Fallback xmlns="">
            <p:pic>
              <p:nvPicPr>
                <p:cNvPr id="25" name="Ink 24">
                  <a:extLst>
                    <a:ext uri="{FF2B5EF4-FFF2-40B4-BE49-F238E27FC236}">
                      <a16:creationId xmlns:a16="http://schemas.microsoft.com/office/drawing/2014/main" id="{A9D55581-A207-0FC5-D5BC-7DDEF8B6EAB4}"/>
                    </a:ext>
                  </a:extLst>
                </p:cNvPr>
                <p:cNvPicPr/>
                <p:nvPr/>
              </p:nvPicPr>
              <p:blipFill>
                <a:blip r:embed="rId689"/>
                <a:stretch>
                  <a:fillRect/>
                </a:stretch>
              </p:blipFill>
              <p:spPr>
                <a:xfrm>
                  <a:off x="5206270" y="3522281"/>
                  <a:ext cx="22680" cy="70200"/>
                </a:xfrm>
                <a:prstGeom prst="rect">
                  <a:avLst/>
                </a:prstGeom>
              </p:spPr>
            </p:pic>
          </mc:Fallback>
        </mc:AlternateContent>
        <mc:AlternateContent xmlns:mc="http://schemas.openxmlformats.org/markup-compatibility/2006" xmlns:p14="http://schemas.microsoft.com/office/powerpoint/2010/main">
          <mc:Choice Requires="p14">
            <p:contentPart p14:bwMode="auto" r:id="rId690">
              <p14:nvContentPartPr>
                <p14:cNvPr id="58" name="Ink 57">
                  <a:extLst>
                    <a:ext uri="{FF2B5EF4-FFF2-40B4-BE49-F238E27FC236}">
                      <a16:creationId xmlns:a16="http://schemas.microsoft.com/office/drawing/2014/main" id="{DEEA5D94-F508-D05B-EC25-733D65F2F003}"/>
                    </a:ext>
                  </a:extLst>
                </p14:cNvPr>
                <p14:cNvContentPartPr/>
                <p14:nvPr/>
              </p14:nvContentPartPr>
              <p14:xfrm>
                <a:off x="5104390" y="3598601"/>
                <a:ext cx="125280" cy="55800"/>
              </p14:xfrm>
            </p:contentPart>
          </mc:Choice>
          <mc:Fallback xmlns="">
            <p:pic>
              <p:nvPicPr>
                <p:cNvPr id="58" name="Ink 57">
                  <a:extLst>
                    <a:ext uri="{FF2B5EF4-FFF2-40B4-BE49-F238E27FC236}">
                      <a16:creationId xmlns:a16="http://schemas.microsoft.com/office/drawing/2014/main" id="{DEEA5D94-F508-D05B-EC25-733D65F2F003}"/>
                    </a:ext>
                  </a:extLst>
                </p:cNvPr>
                <p:cNvPicPr/>
                <p:nvPr/>
              </p:nvPicPr>
              <p:blipFill>
                <a:blip r:embed="rId691"/>
                <a:stretch>
                  <a:fillRect/>
                </a:stretch>
              </p:blipFill>
              <p:spPr>
                <a:xfrm>
                  <a:off x="5095390" y="3589961"/>
                  <a:ext cx="142920" cy="73440"/>
                </a:xfrm>
                <a:prstGeom prst="rect">
                  <a:avLst/>
                </a:prstGeom>
              </p:spPr>
            </p:pic>
          </mc:Fallback>
        </mc:AlternateContent>
        <mc:AlternateContent xmlns:mc="http://schemas.openxmlformats.org/markup-compatibility/2006" xmlns:p14="http://schemas.microsoft.com/office/powerpoint/2010/main">
          <mc:Choice Requires="p14">
            <p:contentPart p14:bwMode="auto" r:id="rId692">
              <p14:nvContentPartPr>
                <p14:cNvPr id="452" name="Ink 451">
                  <a:extLst>
                    <a:ext uri="{FF2B5EF4-FFF2-40B4-BE49-F238E27FC236}">
                      <a16:creationId xmlns:a16="http://schemas.microsoft.com/office/drawing/2014/main" id="{A12EDA66-048A-7A09-E55E-DD2B01FD0F28}"/>
                    </a:ext>
                  </a:extLst>
                </p14:cNvPr>
                <p14:cNvContentPartPr/>
                <p14:nvPr/>
              </p14:nvContentPartPr>
              <p14:xfrm>
                <a:off x="5104750" y="3658361"/>
                <a:ext cx="125280" cy="58320"/>
              </p14:xfrm>
            </p:contentPart>
          </mc:Choice>
          <mc:Fallback xmlns="">
            <p:pic>
              <p:nvPicPr>
                <p:cNvPr id="452" name="Ink 451">
                  <a:extLst>
                    <a:ext uri="{FF2B5EF4-FFF2-40B4-BE49-F238E27FC236}">
                      <a16:creationId xmlns:a16="http://schemas.microsoft.com/office/drawing/2014/main" id="{A12EDA66-048A-7A09-E55E-DD2B01FD0F28}"/>
                    </a:ext>
                  </a:extLst>
                </p:cNvPr>
                <p:cNvPicPr/>
                <p:nvPr/>
              </p:nvPicPr>
              <p:blipFill>
                <a:blip r:embed="rId693"/>
                <a:stretch>
                  <a:fillRect/>
                </a:stretch>
              </p:blipFill>
              <p:spPr>
                <a:xfrm>
                  <a:off x="5095750" y="3649721"/>
                  <a:ext cx="142920" cy="75960"/>
                </a:xfrm>
                <a:prstGeom prst="rect">
                  <a:avLst/>
                </a:prstGeom>
              </p:spPr>
            </p:pic>
          </mc:Fallback>
        </mc:AlternateContent>
      </p:grpSp>
    </p:spTree>
    <p:extLst>
      <p:ext uri="{BB962C8B-B14F-4D97-AF65-F5344CB8AC3E}">
        <p14:creationId xmlns:p14="http://schemas.microsoft.com/office/powerpoint/2010/main" val="9461525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F7A3A44-A325-E4A6-B32A-8D340E458943}"/>
              </a:ext>
            </a:extLst>
          </p:cNvPr>
          <p:cNvPicPr>
            <a:picLocks noChangeAspect="1"/>
          </p:cNvPicPr>
          <p:nvPr/>
        </p:nvPicPr>
        <p:blipFill>
          <a:blip r:embed="rId2"/>
          <a:stretch>
            <a:fillRect/>
          </a:stretch>
        </p:blipFill>
        <p:spPr>
          <a:xfrm>
            <a:off x="-24680" y="26068"/>
            <a:ext cx="5624016" cy="4123012"/>
          </a:xfrm>
          <a:prstGeom prst="rect">
            <a:avLst/>
          </a:prstGeom>
        </p:spPr>
      </p:pic>
      <p:pic>
        <p:nvPicPr>
          <p:cNvPr id="4" name="Picture 3">
            <a:extLst>
              <a:ext uri="{FF2B5EF4-FFF2-40B4-BE49-F238E27FC236}">
                <a16:creationId xmlns:a16="http://schemas.microsoft.com/office/drawing/2014/main" id="{8780568D-CF03-E2A2-0F8E-98AF13241F86}"/>
              </a:ext>
            </a:extLst>
          </p:cNvPr>
          <p:cNvPicPr>
            <a:picLocks noChangeAspect="1"/>
          </p:cNvPicPr>
          <p:nvPr/>
        </p:nvPicPr>
        <p:blipFill>
          <a:blip r:embed="rId3"/>
          <a:stretch>
            <a:fillRect/>
          </a:stretch>
        </p:blipFill>
        <p:spPr>
          <a:xfrm>
            <a:off x="5447928" y="260648"/>
            <a:ext cx="7056784" cy="1656184"/>
          </a:xfrm>
          <a:prstGeom prst="rect">
            <a:avLst/>
          </a:prstGeom>
        </p:spPr>
      </p:pic>
      <p:pic>
        <p:nvPicPr>
          <p:cNvPr id="5" name="Picture 4">
            <a:extLst>
              <a:ext uri="{FF2B5EF4-FFF2-40B4-BE49-F238E27FC236}">
                <a16:creationId xmlns:a16="http://schemas.microsoft.com/office/drawing/2014/main" id="{C204E9DA-B9B3-315B-9D1B-AAECEEF77085}"/>
              </a:ext>
            </a:extLst>
          </p:cNvPr>
          <p:cNvPicPr>
            <a:picLocks noChangeAspect="1"/>
          </p:cNvPicPr>
          <p:nvPr/>
        </p:nvPicPr>
        <p:blipFill>
          <a:blip r:embed="rId4"/>
          <a:stretch>
            <a:fillRect/>
          </a:stretch>
        </p:blipFill>
        <p:spPr>
          <a:xfrm>
            <a:off x="6023992" y="2852936"/>
            <a:ext cx="4320480" cy="936104"/>
          </a:xfrm>
          <a:prstGeom prst="rect">
            <a:avLst/>
          </a:prstGeom>
        </p:spPr>
      </p:pic>
      <p:pic>
        <p:nvPicPr>
          <p:cNvPr id="6" name="Picture 5">
            <a:extLst>
              <a:ext uri="{FF2B5EF4-FFF2-40B4-BE49-F238E27FC236}">
                <a16:creationId xmlns:a16="http://schemas.microsoft.com/office/drawing/2014/main" id="{805A40B9-07D3-AC93-A6E1-D57E1D163BA1}"/>
              </a:ext>
            </a:extLst>
          </p:cNvPr>
          <p:cNvPicPr>
            <a:picLocks noChangeAspect="1"/>
          </p:cNvPicPr>
          <p:nvPr/>
        </p:nvPicPr>
        <p:blipFill>
          <a:blip r:embed="rId5"/>
          <a:stretch>
            <a:fillRect/>
          </a:stretch>
        </p:blipFill>
        <p:spPr>
          <a:xfrm>
            <a:off x="2279576" y="4149080"/>
            <a:ext cx="3775316" cy="559306"/>
          </a:xfrm>
          <a:prstGeom prst="rect">
            <a:avLst/>
          </a:prstGeom>
          <a:ln w="38100">
            <a:solidFill>
              <a:srgbClr val="FF0000"/>
            </a:solidFill>
          </a:ln>
        </p:spPr>
      </p:pic>
      <p:pic>
        <p:nvPicPr>
          <p:cNvPr id="7" name="Picture 6">
            <a:extLst>
              <a:ext uri="{FF2B5EF4-FFF2-40B4-BE49-F238E27FC236}">
                <a16:creationId xmlns:a16="http://schemas.microsoft.com/office/drawing/2014/main" id="{AB7D0048-530D-DAEA-4DD0-C88B81C3A7AE}"/>
              </a:ext>
            </a:extLst>
          </p:cNvPr>
          <p:cNvPicPr>
            <a:picLocks noChangeAspect="1"/>
          </p:cNvPicPr>
          <p:nvPr/>
        </p:nvPicPr>
        <p:blipFill>
          <a:blip r:embed="rId6"/>
          <a:stretch>
            <a:fillRect/>
          </a:stretch>
        </p:blipFill>
        <p:spPr>
          <a:xfrm>
            <a:off x="2711624" y="5013176"/>
            <a:ext cx="2855640" cy="742466"/>
          </a:xfrm>
          <a:prstGeom prst="rect">
            <a:avLst/>
          </a:prstGeom>
          <a:ln w="28575">
            <a:solidFill>
              <a:srgbClr val="FF0000"/>
            </a:solidFill>
          </a:ln>
        </p:spPr>
      </p:pic>
      <p:pic>
        <p:nvPicPr>
          <p:cNvPr id="8" name="Picture 7">
            <a:extLst>
              <a:ext uri="{FF2B5EF4-FFF2-40B4-BE49-F238E27FC236}">
                <a16:creationId xmlns:a16="http://schemas.microsoft.com/office/drawing/2014/main" id="{6AE68D00-D125-852B-7FDE-A87BE9D045A9}"/>
              </a:ext>
            </a:extLst>
          </p:cNvPr>
          <p:cNvPicPr>
            <a:picLocks noChangeAspect="1"/>
          </p:cNvPicPr>
          <p:nvPr/>
        </p:nvPicPr>
        <p:blipFill>
          <a:blip r:embed="rId7"/>
          <a:stretch>
            <a:fillRect/>
          </a:stretch>
        </p:blipFill>
        <p:spPr>
          <a:xfrm>
            <a:off x="6006536" y="2204864"/>
            <a:ext cx="4625968" cy="576064"/>
          </a:xfrm>
          <a:prstGeom prst="rect">
            <a:avLst/>
          </a:prstGeom>
        </p:spPr>
      </p:pic>
      <p:sp>
        <p:nvSpPr>
          <p:cNvPr id="9" name="TextBox 8">
            <a:extLst>
              <a:ext uri="{FF2B5EF4-FFF2-40B4-BE49-F238E27FC236}">
                <a16:creationId xmlns:a16="http://schemas.microsoft.com/office/drawing/2014/main" id="{A49A3905-04CA-BADE-5422-A01534150EA2}"/>
              </a:ext>
            </a:extLst>
          </p:cNvPr>
          <p:cNvSpPr txBox="1"/>
          <p:nvPr/>
        </p:nvSpPr>
        <p:spPr>
          <a:xfrm>
            <a:off x="6384032" y="4077072"/>
            <a:ext cx="5616624" cy="369332"/>
          </a:xfrm>
          <a:prstGeom prst="rect">
            <a:avLst/>
          </a:prstGeom>
          <a:noFill/>
        </p:spPr>
        <p:txBody>
          <a:bodyPr wrap="square" rtlCol="0">
            <a:spAutoFit/>
          </a:bodyPr>
          <a:lstStyle/>
          <a:p>
            <a:r>
              <a:rPr lang="en-US" b="1" dirty="0">
                <a:solidFill>
                  <a:schemeClr val="accent6">
                    <a:lumMod val="75000"/>
                  </a:schemeClr>
                </a:solidFill>
              </a:rPr>
              <a:t>Exact Heisenberg algebra</a:t>
            </a:r>
            <a:endParaRPr lang="en-US" b="1" dirty="0">
              <a:solidFill>
                <a:srgbClr val="FF0000"/>
              </a:solidFill>
            </a:endParaRPr>
          </a:p>
        </p:txBody>
      </p:sp>
      <p:pic>
        <p:nvPicPr>
          <p:cNvPr id="11" name="Picture 10">
            <a:extLst>
              <a:ext uri="{FF2B5EF4-FFF2-40B4-BE49-F238E27FC236}">
                <a16:creationId xmlns:a16="http://schemas.microsoft.com/office/drawing/2014/main" id="{275E0F50-BF5D-CA21-F46C-916D27218E67}"/>
              </a:ext>
            </a:extLst>
          </p:cNvPr>
          <p:cNvPicPr>
            <a:picLocks noChangeAspect="1"/>
          </p:cNvPicPr>
          <p:nvPr/>
        </p:nvPicPr>
        <p:blipFill>
          <a:blip r:embed="rId8"/>
          <a:stretch>
            <a:fillRect/>
          </a:stretch>
        </p:blipFill>
        <p:spPr>
          <a:xfrm>
            <a:off x="2567608" y="6182444"/>
            <a:ext cx="5568539" cy="558924"/>
          </a:xfrm>
          <a:prstGeom prst="rect">
            <a:avLst/>
          </a:prstGeom>
        </p:spPr>
      </p:pic>
      <p:sp>
        <p:nvSpPr>
          <p:cNvPr id="12" name="TextBox 11">
            <a:extLst>
              <a:ext uri="{FF2B5EF4-FFF2-40B4-BE49-F238E27FC236}">
                <a16:creationId xmlns:a16="http://schemas.microsoft.com/office/drawing/2014/main" id="{4C887C05-C91A-3A38-BAF3-DED9FF3A1A3C}"/>
              </a:ext>
            </a:extLst>
          </p:cNvPr>
          <p:cNvSpPr txBox="1"/>
          <p:nvPr/>
        </p:nvSpPr>
        <p:spPr>
          <a:xfrm>
            <a:off x="8184232" y="6156012"/>
            <a:ext cx="1585674" cy="369332"/>
          </a:xfrm>
          <a:prstGeom prst="rect">
            <a:avLst/>
          </a:prstGeom>
          <a:noFill/>
        </p:spPr>
        <p:txBody>
          <a:bodyPr wrap="square" rtlCol="0">
            <a:spAutoFit/>
          </a:bodyPr>
          <a:lstStyle/>
          <a:p>
            <a:r>
              <a:rPr lang="en-US" b="1" dirty="0">
                <a:solidFill>
                  <a:srgbClr val="EC40EF"/>
                </a:solidFill>
              </a:rPr>
              <a:t>…….. (4)</a:t>
            </a:r>
          </a:p>
        </p:txBody>
      </p:sp>
      <p:sp>
        <p:nvSpPr>
          <p:cNvPr id="13" name="TextBox 12">
            <a:extLst>
              <a:ext uri="{FF2B5EF4-FFF2-40B4-BE49-F238E27FC236}">
                <a16:creationId xmlns:a16="http://schemas.microsoft.com/office/drawing/2014/main" id="{21508FD1-7B45-2B9D-A3FC-00565210030D}"/>
              </a:ext>
            </a:extLst>
          </p:cNvPr>
          <p:cNvSpPr txBox="1"/>
          <p:nvPr/>
        </p:nvSpPr>
        <p:spPr>
          <a:xfrm>
            <a:off x="6384032" y="4509120"/>
            <a:ext cx="5832648" cy="369332"/>
          </a:xfrm>
          <a:prstGeom prst="rect">
            <a:avLst/>
          </a:prstGeom>
          <a:noFill/>
        </p:spPr>
        <p:txBody>
          <a:bodyPr wrap="square" rtlCol="0">
            <a:spAutoFit/>
          </a:bodyPr>
          <a:lstStyle/>
          <a:p>
            <a:r>
              <a:rPr lang="en-US" b="1" dirty="0">
                <a:solidFill>
                  <a:srgbClr val="FF0000"/>
                </a:solidFill>
              </a:rPr>
              <a:t>Finite number of bosonic  oscillators (=&gt; Finite UV cut-off)</a:t>
            </a:r>
          </a:p>
        </p:txBody>
      </p:sp>
      <p:grpSp>
        <p:nvGrpSpPr>
          <p:cNvPr id="86" name="Group 85">
            <a:extLst>
              <a:ext uri="{FF2B5EF4-FFF2-40B4-BE49-F238E27FC236}">
                <a16:creationId xmlns:a16="http://schemas.microsoft.com/office/drawing/2014/main" id="{1490FFDD-A0A4-3AAA-460C-D1AA71E27541}"/>
              </a:ext>
            </a:extLst>
          </p:cNvPr>
          <p:cNvGrpSpPr/>
          <p:nvPr/>
        </p:nvGrpSpPr>
        <p:grpSpPr>
          <a:xfrm>
            <a:off x="6312024" y="5173080"/>
            <a:ext cx="5638680" cy="392400"/>
            <a:chOff x="6467040" y="5173080"/>
            <a:chExt cx="5638680" cy="392400"/>
          </a:xfrm>
        </p:grpSpPr>
        <mc:AlternateContent xmlns:mc="http://schemas.openxmlformats.org/markup-compatibility/2006" xmlns:p14="http://schemas.microsoft.com/office/powerpoint/2010/main">
          <mc:Choice Requires="p14">
            <p:contentPart p14:bwMode="auto" r:id="rId9">
              <p14:nvContentPartPr>
                <p14:cNvPr id="14" name="Ink 13">
                  <a:extLst>
                    <a:ext uri="{FF2B5EF4-FFF2-40B4-BE49-F238E27FC236}">
                      <a16:creationId xmlns:a16="http://schemas.microsoft.com/office/drawing/2014/main" id="{0A779C64-090A-7DA2-2A62-3F72CB8ED66E}"/>
                    </a:ext>
                  </a:extLst>
                </p14:cNvPr>
                <p14:cNvContentPartPr/>
                <p14:nvPr/>
              </p14:nvContentPartPr>
              <p14:xfrm>
                <a:off x="6467040" y="5173080"/>
                <a:ext cx="15840" cy="276120"/>
              </p14:xfrm>
            </p:contentPart>
          </mc:Choice>
          <mc:Fallback xmlns="">
            <p:pic>
              <p:nvPicPr>
                <p:cNvPr id="14" name="Ink 13">
                  <a:extLst>
                    <a:ext uri="{FF2B5EF4-FFF2-40B4-BE49-F238E27FC236}">
                      <a16:creationId xmlns:a16="http://schemas.microsoft.com/office/drawing/2014/main" id="{0A779C64-090A-7DA2-2A62-3F72CB8ED66E}"/>
                    </a:ext>
                  </a:extLst>
                </p:cNvPr>
                <p:cNvPicPr/>
                <p:nvPr/>
              </p:nvPicPr>
              <p:blipFill>
                <a:blip r:embed="rId10"/>
                <a:stretch>
                  <a:fillRect/>
                </a:stretch>
              </p:blipFill>
              <p:spPr>
                <a:xfrm>
                  <a:off x="6458400" y="5164440"/>
                  <a:ext cx="33480" cy="293760"/>
                </a:xfrm>
                <a:prstGeom prst="rect">
                  <a:avLst/>
                </a:prstGeom>
              </p:spPr>
            </p:pic>
          </mc:Fallback>
        </mc:AlternateContent>
        <p:grpSp>
          <p:nvGrpSpPr>
            <p:cNvPr id="24" name="Group 23">
              <a:extLst>
                <a:ext uri="{FF2B5EF4-FFF2-40B4-BE49-F238E27FC236}">
                  <a16:creationId xmlns:a16="http://schemas.microsoft.com/office/drawing/2014/main" id="{543872DF-D810-F5F3-E9DE-5527BBE38A22}"/>
                </a:ext>
              </a:extLst>
            </p:cNvPr>
            <p:cNvGrpSpPr/>
            <p:nvPr/>
          </p:nvGrpSpPr>
          <p:grpSpPr>
            <a:xfrm>
              <a:off x="6579360" y="5285760"/>
              <a:ext cx="277920" cy="160200"/>
              <a:chOff x="6579360" y="5285760"/>
              <a:chExt cx="277920" cy="160200"/>
            </a:xfrm>
          </p:grpSpPr>
          <mc:AlternateContent xmlns:mc="http://schemas.openxmlformats.org/markup-compatibility/2006" xmlns:p14="http://schemas.microsoft.com/office/powerpoint/2010/main">
            <mc:Choice Requires="p14">
              <p:contentPart p14:bwMode="auto" r:id="rId11">
                <p14:nvContentPartPr>
                  <p14:cNvPr id="15" name="Ink 14">
                    <a:extLst>
                      <a:ext uri="{FF2B5EF4-FFF2-40B4-BE49-F238E27FC236}">
                        <a16:creationId xmlns:a16="http://schemas.microsoft.com/office/drawing/2014/main" id="{B08BFCF8-8226-7D10-967D-C5780888B333}"/>
                      </a:ext>
                    </a:extLst>
                  </p14:cNvPr>
                  <p14:cNvContentPartPr/>
                  <p14:nvPr/>
                </p14:nvContentPartPr>
                <p14:xfrm>
                  <a:off x="6579360" y="5285760"/>
                  <a:ext cx="47520" cy="114480"/>
                </p14:xfrm>
              </p:contentPart>
            </mc:Choice>
            <mc:Fallback xmlns="">
              <p:pic>
                <p:nvPicPr>
                  <p:cNvPr id="15" name="Ink 14">
                    <a:extLst>
                      <a:ext uri="{FF2B5EF4-FFF2-40B4-BE49-F238E27FC236}">
                        <a16:creationId xmlns:a16="http://schemas.microsoft.com/office/drawing/2014/main" id="{B08BFCF8-8226-7D10-967D-C5780888B333}"/>
                      </a:ext>
                    </a:extLst>
                  </p:cNvPr>
                  <p:cNvPicPr/>
                  <p:nvPr/>
                </p:nvPicPr>
                <p:blipFill>
                  <a:blip r:embed="rId12"/>
                  <a:stretch>
                    <a:fillRect/>
                  </a:stretch>
                </p:blipFill>
                <p:spPr>
                  <a:xfrm>
                    <a:off x="6570720" y="5276760"/>
                    <a:ext cx="65160" cy="13212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6" name="Ink 15">
                    <a:extLst>
                      <a:ext uri="{FF2B5EF4-FFF2-40B4-BE49-F238E27FC236}">
                        <a16:creationId xmlns:a16="http://schemas.microsoft.com/office/drawing/2014/main" id="{6BFC905E-9BDC-2AE4-42CA-EC07D7FE111F}"/>
                      </a:ext>
                    </a:extLst>
                  </p14:cNvPr>
                  <p14:cNvContentPartPr/>
                  <p14:nvPr/>
                </p14:nvContentPartPr>
                <p14:xfrm>
                  <a:off x="6667200" y="5394120"/>
                  <a:ext cx="24480" cy="51840"/>
                </p14:xfrm>
              </p:contentPart>
            </mc:Choice>
            <mc:Fallback xmlns="">
              <p:pic>
                <p:nvPicPr>
                  <p:cNvPr id="16" name="Ink 15">
                    <a:extLst>
                      <a:ext uri="{FF2B5EF4-FFF2-40B4-BE49-F238E27FC236}">
                        <a16:creationId xmlns:a16="http://schemas.microsoft.com/office/drawing/2014/main" id="{6BFC905E-9BDC-2AE4-42CA-EC07D7FE111F}"/>
                      </a:ext>
                    </a:extLst>
                  </p:cNvPr>
                  <p:cNvPicPr/>
                  <p:nvPr/>
                </p:nvPicPr>
                <p:blipFill>
                  <a:blip r:embed="rId14"/>
                  <a:stretch>
                    <a:fillRect/>
                  </a:stretch>
                </p:blipFill>
                <p:spPr>
                  <a:xfrm>
                    <a:off x="6658560" y="5385120"/>
                    <a:ext cx="42120" cy="6948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7" name="Ink 16">
                    <a:extLst>
                      <a:ext uri="{FF2B5EF4-FFF2-40B4-BE49-F238E27FC236}">
                        <a16:creationId xmlns:a16="http://schemas.microsoft.com/office/drawing/2014/main" id="{DD7B4837-9DB2-EF4B-D188-AE12223F7B84}"/>
                      </a:ext>
                    </a:extLst>
                  </p14:cNvPr>
                  <p14:cNvContentPartPr/>
                  <p14:nvPr/>
                </p14:nvContentPartPr>
                <p14:xfrm>
                  <a:off x="6771240" y="5289720"/>
                  <a:ext cx="20520" cy="117000"/>
                </p14:xfrm>
              </p:contentPart>
            </mc:Choice>
            <mc:Fallback xmlns="">
              <p:pic>
                <p:nvPicPr>
                  <p:cNvPr id="17" name="Ink 16">
                    <a:extLst>
                      <a:ext uri="{FF2B5EF4-FFF2-40B4-BE49-F238E27FC236}">
                        <a16:creationId xmlns:a16="http://schemas.microsoft.com/office/drawing/2014/main" id="{DD7B4837-9DB2-EF4B-D188-AE12223F7B84}"/>
                      </a:ext>
                    </a:extLst>
                  </p:cNvPr>
                  <p:cNvPicPr/>
                  <p:nvPr/>
                </p:nvPicPr>
                <p:blipFill>
                  <a:blip r:embed="rId16"/>
                  <a:stretch>
                    <a:fillRect/>
                  </a:stretch>
                </p:blipFill>
                <p:spPr>
                  <a:xfrm>
                    <a:off x="6762600" y="5281080"/>
                    <a:ext cx="38160" cy="13464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8" name="Ink 17">
                    <a:extLst>
                      <a:ext uri="{FF2B5EF4-FFF2-40B4-BE49-F238E27FC236}">
                        <a16:creationId xmlns:a16="http://schemas.microsoft.com/office/drawing/2014/main" id="{2E1A4671-EFD4-880A-A307-FBF2FD13D2A7}"/>
                      </a:ext>
                    </a:extLst>
                  </p14:cNvPr>
                  <p14:cNvContentPartPr/>
                  <p14:nvPr/>
                </p14:nvContentPartPr>
                <p14:xfrm>
                  <a:off x="6835680" y="5398800"/>
                  <a:ext cx="21600" cy="45000"/>
                </p14:xfrm>
              </p:contentPart>
            </mc:Choice>
            <mc:Fallback xmlns="">
              <p:pic>
                <p:nvPicPr>
                  <p:cNvPr id="18" name="Ink 17">
                    <a:extLst>
                      <a:ext uri="{FF2B5EF4-FFF2-40B4-BE49-F238E27FC236}">
                        <a16:creationId xmlns:a16="http://schemas.microsoft.com/office/drawing/2014/main" id="{2E1A4671-EFD4-880A-A307-FBF2FD13D2A7}"/>
                      </a:ext>
                    </a:extLst>
                  </p:cNvPr>
                  <p:cNvPicPr/>
                  <p:nvPr/>
                </p:nvPicPr>
                <p:blipFill>
                  <a:blip r:embed="rId18"/>
                  <a:stretch>
                    <a:fillRect/>
                  </a:stretch>
                </p:blipFill>
                <p:spPr>
                  <a:xfrm>
                    <a:off x="6827040" y="5389800"/>
                    <a:ext cx="39240" cy="62640"/>
                  </a:xfrm>
                  <a:prstGeom prst="rect">
                    <a:avLst/>
                  </a:prstGeom>
                </p:spPr>
              </p:pic>
            </mc:Fallback>
          </mc:AlternateContent>
        </p:grpSp>
        <p:grpSp>
          <p:nvGrpSpPr>
            <p:cNvPr id="23" name="Group 22">
              <a:extLst>
                <a:ext uri="{FF2B5EF4-FFF2-40B4-BE49-F238E27FC236}">
                  <a16:creationId xmlns:a16="http://schemas.microsoft.com/office/drawing/2014/main" id="{2741F6BF-E31D-0B40-94A9-0EA7E3E1C4E7}"/>
                </a:ext>
              </a:extLst>
            </p:cNvPr>
            <p:cNvGrpSpPr/>
            <p:nvPr/>
          </p:nvGrpSpPr>
          <p:grpSpPr>
            <a:xfrm>
              <a:off x="6945480" y="5296560"/>
              <a:ext cx="137520" cy="162360"/>
              <a:chOff x="6945480" y="5296560"/>
              <a:chExt cx="137520" cy="162360"/>
            </a:xfrm>
          </p:grpSpPr>
          <mc:AlternateContent xmlns:mc="http://schemas.openxmlformats.org/markup-compatibility/2006" xmlns:p14="http://schemas.microsoft.com/office/powerpoint/2010/main">
            <mc:Choice Requires="p14">
              <p:contentPart p14:bwMode="auto" r:id="rId19">
                <p14:nvContentPartPr>
                  <p14:cNvPr id="19" name="Ink 18">
                    <a:extLst>
                      <a:ext uri="{FF2B5EF4-FFF2-40B4-BE49-F238E27FC236}">
                        <a16:creationId xmlns:a16="http://schemas.microsoft.com/office/drawing/2014/main" id="{E6B30280-3523-7220-39D3-8D009028E28D}"/>
                      </a:ext>
                    </a:extLst>
                  </p14:cNvPr>
                  <p14:cNvContentPartPr/>
                  <p14:nvPr/>
                </p14:nvContentPartPr>
                <p14:xfrm>
                  <a:off x="6945480" y="5296560"/>
                  <a:ext cx="55080" cy="109080"/>
                </p14:xfrm>
              </p:contentPart>
            </mc:Choice>
            <mc:Fallback xmlns="">
              <p:pic>
                <p:nvPicPr>
                  <p:cNvPr id="19" name="Ink 18">
                    <a:extLst>
                      <a:ext uri="{FF2B5EF4-FFF2-40B4-BE49-F238E27FC236}">
                        <a16:creationId xmlns:a16="http://schemas.microsoft.com/office/drawing/2014/main" id="{E6B30280-3523-7220-39D3-8D009028E28D}"/>
                      </a:ext>
                    </a:extLst>
                  </p:cNvPr>
                  <p:cNvPicPr/>
                  <p:nvPr/>
                </p:nvPicPr>
                <p:blipFill>
                  <a:blip r:embed="rId20"/>
                  <a:stretch>
                    <a:fillRect/>
                  </a:stretch>
                </p:blipFill>
                <p:spPr>
                  <a:xfrm>
                    <a:off x="6936840" y="5287560"/>
                    <a:ext cx="72720" cy="12672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0" name="Ink 19">
                    <a:extLst>
                      <a:ext uri="{FF2B5EF4-FFF2-40B4-BE49-F238E27FC236}">
                        <a16:creationId xmlns:a16="http://schemas.microsoft.com/office/drawing/2014/main" id="{FEF71C8E-DF7C-20EA-EC9E-71B5D907CF59}"/>
                      </a:ext>
                    </a:extLst>
                  </p14:cNvPr>
                  <p14:cNvContentPartPr/>
                  <p14:nvPr/>
                </p14:nvContentPartPr>
                <p14:xfrm>
                  <a:off x="7049520" y="5391960"/>
                  <a:ext cx="33480" cy="66960"/>
                </p14:xfrm>
              </p:contentPart>
            </mc:Choice>
            <mc:Fallback xmlns="">
              <p:pic>
                <p:nvPicPr>
                  <p:cNvPr id="20" name="Ink 19">
                    <a:extLst>
                      <a:ext uri="{FF2B5EF4-FFF2-40B4-BE49-F238E27FC236}">
                        <a16:creationId xmlns:a16="http://schemas.microsoft.com/office/drawing/2014/main" id="{FEF71C8E-DF7C-20EA-EC9E-71B5D907CF59}"/>
                      </a:ext>
                    </a:extLst>
                  </p:cNvPr>
                  <p:cNvPicPr/>
                  <p:nvPr/>
                </p:nvPicPr>
                <p:blipFill>
                  <a:blip r:embed="rId22"/>
                  <a:stretch>
                    <a:fillRect/>
                  </a:stretch>
                </p:blipFill>
                <p:spPr>
                  <a:xfrm>
                    <a:off x="7040880" y="5383320"/>
                    <a:ext cx="51120" cy="84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3">
              <p14:nvContentPartPr>
                <p14:cNvPr id="21" name="Ink 20">
                  <a:extLst>
                    <a:ext uri="{FF2B5EF4-FFF2-40B4-BE49-F238E27FC236}">
                      <a16:creationId xmlns:a16="http://schemas.microsoft.com/office/drawing/2014/main" id="{5B79671A-3F4B-684E-9BE7-8D06C1699F62}"/>
                    </a:ext>
                  </a:extLst>
                </p14:cNvPr>
                <p14:cNvContentPartPr/>
                <p14:nvPr/>
              </p14:nvContentPartPr>
              <p14:xfrm>
                <a:off x="7188480" y="5330400"/>
                <a:ext cx="5040" cy="9720"/>
              </p14:xfrm>
            </p:contentPart>
          </mc:Choice>
          <mc:Fallback xmlns="">
            <p:pic>
              <p:nvPicPr>
                <p:cNvPr id="21" name="Ink 20">
                  <a:extLst>
                    <a:ext uri="{FF2B5EF4-FFF2-40B4-BE49-F238E27FC236}">
                      <a16:creationId xmlns:a16="http://schemas.microsoft.com/office/drawing/2014/main" id="{5B79671A-3F4B-684E-9BE7-8D06C1699F62}"/>
                    </a:ext>
                  </a:extLst>
                </p:cNvPr>
                <p:cNvPicPr/>
                <p:nvPr/>
              </p:nvPicPr>
              <p:blipFill>
                <a:blip r:embed="rId24"/>
                <a:stretch>
                  <a:fillRect/>
                </a:stretch>
              </p:blipFill>
              <p:spPr>
                <a:xfrm>
                  <a:off x="7179840" y="5321760"/>
                  <a:ext cx="2268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22" name="Ink 21">
                  <a:extLst>
                    <a:ext uri="{FF2B5EF4-FFF2-40B4-BE49-F238E27FC236}">
                      <a16:creationId xmlns:a16="http://schemas.microsoft.com/office/drawing/2014/main" id="{6752A912-805C-D739-E736-3999802E2E29}"/>
                    </a:ext>
                  </a:extLst>
                </p14:cNvPr>
                <p14:cNvContentPartPr/>
                <p14:nvPr/>
              </p14:nvContentPartPr>
              <p14:xfrm>
                <a:off x="7296840" y="5327160"/>
                <a:ext cx="7200" cy="5040"/>
              </p14:xfrm>
            </p:contentPart>
          </mc:Choice>
          <mc:Fallback xmlns="">
            <p:pic>
              <p:nvPicPr>
                <p:cNvPr id="22" name="Ink 21">
                  <a:extLst>
                    <a:ext uri="{FF2B5EF4-FFF2-40B4-BE49-F238E27FC236}">
                      <a16:creationId xmlns:a16="http://schemas.microsoft.com/office/drawing/2014/main" id="{6752A912-805C-D739-E736-3999802E2E29}"/>
                    </a:ext>
                  </a:extLst>
                </p:cNvPr>
                <p:cNvPicPr/>
                <p:nvPr/>
              </p:nvPicPr>
              <p:blipFill>
                <a:blip r:embed="rId26"/>
                <a:stretch>
                  <a:fillRect/>
                </a:stretch>
              </p:blipFill>
              <p:spPr>
                <a:xfrm>
                  <a:off x="7287840" y="5318160"/>
                  <a:ext cx="2484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25" name="Ink 24">
                  <a:extLst>
                    <a:ext uri="{FF2B5EF4-FFF2-40B4-BE49-F238E27FC236}">
                      <a16:creationId xmlns:a16="http://schemas.microsoft.com/office/drawing/2014/main" id="{1AB768DE-CE5E-F5B0-5CAD-5C0137DC8E3C}"/>
                    </a:ext>
                  </a:extLst>
                </p14:cNvPr>
                <p14:cNvContentPartPr/>
                <p14:nvPr/>
              </p14:nvContentPartPr>
              <p14:xfrm>
                <a:off x="7409520" y="5337240"/>
                <a:ext cx="5040" cy="2880"/>
              </p14:xfrm>
            </p:contentPart>
          </mc:Choice>
          <mc:Fallback xmlns="">
            <p:pic>
              <p:nvPicPr>
                <p:cNvPr id="25" name="Ink 24">
                  <a:extLst>
                    <a:ext uri="{FF2B5EF4-FFF2-40B4-BE49-F238E27FC236}">
                      <a16:creationId xmlns:a16="http://schemas.microsoft.com/office/drawing/2014/main" id="{1AB768DE-CE5E-F5B0-5CAD-5C0137DC8E3C}"/>
                    </a:ext>
                  </a:extLst>
                </p:cNvPr>
                <p:cNvPicPr/>
                <p:nvPr/>
              </p:nvPicPr>
              <p:blipFill>
                <a:blip r:embed="rId28"/>
                <a:stretch>
                  <a:fillRect/>
                </a:stretch>
              </p:blipFill>
              <p:spPr>
                <a:xfrm>
                  <a:off x="7400520" y="5328600"/>
                  <a:ext cx="22680" cy="2052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6" name="Ink 25">
                  <a:extLst>
                    <a:ext uri="{FF2B5EF4-FFF2-40B4-BE49-F238E27FC236}">
                      <a16:creationId xmlns:a16="http://schemas.microsoft.com/office/drawing/2014/main" id="{2DA8FAF1-BEBE-6C80-6978-FD3485C15F7B}"/>
                    </a:ext>
                  </a:extLst>
                </p14:cNvPr>
                <p14:cNvContentPartPr/>
                <p14:nvPr/>
              </p14:nvContentPartPr>
              <p14:xfrm>
                <a:off x="7463160" y="5419320"/>
                <a:ext cx="19080" cy="54000"/>
              </p14:xfrm>
            </p:contentPart>
          </mc:Choice>
          <mc:Fallback xmlns="">
            <p:pic>
              <p:nvPicPr>
                <p:cNvPr id="26" name="Ink 25">
                  <a:extLst>
                    <a:ext uri="{FF2B5EF4-FFF2-40B4-BE49-F238E27FC236}">
                      <a16:creationId xmlns:a16="http://schemas.microsoft.com/office/drawing/2014/main" id="{2DA8FAF1-BEBE-6C80-6978-FD3485C15F7B}"/>
                    </a:ext>
                  </a:extLst>
                </p:cNvPr>
                <p:cNvPicPr/>
                <p:nvPr/>
              </p:nvPicPr>
              <p:blipFill>
                <a:blip r:embed="rId30"/>
                <a:stretch>
                  <a:fillRect/>
                </a:stretch>
              </p:blipFill>
              <p:spPr>
                <a:xfrm>
                  <a:off x="7454520" y="5410320"/>
                  <a:ext cx="36720" cy="71640"/>
                </a:xfrm>
                <a:prstGeom prst="rect">
                  <a:avLst/>
                </a:prstGeom>
              </p:spPr>
            </p:pic>
          </mc:Fallback>
        </mc:AlternateContent>
        <p:grpSp>
          <p:nvGrpSpPr>
            <p:cNvPr id="38" name="Group 37">
              <a:extLst>
                <a:ext uri="{FF2B5EF4-FFF2-40B4-BE49-F238E27FC236}">
                  <a16:creationId xmlns:a16="http://schemas.microsoft.com/office/drawing/2014/main" id="{D49A3E56-D8B4-798C-E9B7-2389BE41C5D9}"/>
                </a:ext>
              </a:extLst>
            </p:cNvPr>
            <p:cNvGrpSpPr/>
            <p:nvPr/>
          </p:nvGrpSpPr>
          <p:grpSpPr>
            <a:xfrm>
              <a:off x="7592760" y="5236800"/>
              <a:ext cx="637200" cy="262440"/>
              <a:chOff x="7592760" y="5236800"/>
              <a:chExt cx="637200" cy="262440"/>
            </a:xfrm>
          </p:grpSpPr>
          <mc:AlternateContent xmlns:mc="http://schemas.openxmlformats.org/markup-compatibility/2006" xmlns:p14="http://schemas.microsoft.com/office/powerpoint/2010/main">
            <mc:Choice Requires="p14">
              <p:contentPart p14:bwMode="auto" r:id="rId31">
                <p14:nvContentPartPr>
                  <p14:cNvPr id="27" name="Ink 26">
                    <a:extLst>
                      <a:ext uri="{FF2B5EF4-FFF2-40B4-BE49-F238E27FC236}">
                        <a16:creationId xmlns:a16="http://schemas.microsoft.com/office/drawing/2014/main" id="{C49AEB1D-3EDA-4555-50B8-64CF3B5F888F}"/>
                      </a:ext>
                    </a:extLst>
                  </p14:cNvPr>
                  <p14:cNvContentPartPr/>
                  <p14:nvPr/>
                </p14:nvContentPartPr>
                <p14:xfrm>
                  <a:off x="7592760" y="5320680"/>
                  <a:ext cx="15840" cy="93600"/>
                </p14:xfrm>
              </p:contentPart>
            </mc:Choice>
            <mc:Fallback xmlns="">
              <p:pic>
                <p:nvPicPr>
                  <p:cNvPr id="27" name="Ink 26">
                    <a:extLst>
                      <a:ext uri="{FF2B5EF4-FFF2-40B4-BE49-F238E27FC236}">
                        <a16:creationId xmlns:a16="http://schemas.microsoft.com/office/drawing/2014/main" id="{C49AEB1D-3EDA-4555-50B8-64CF3B5F888F}"/>
                      </a:ext>
                    </a:extLst>
                  </p:cNvPr>
                  <p:cNvPicPr/>
                  <p:nvPr/>
                </p:nvPicPr>
                <p:blipFill>
                  <a:blip r:embed="rId32"/>
                  <a:stretch>
                    <a:fillRect/>
                  </a:stretch>
                </p:blipFill>
                <p:spPr>
                  <a:xfrm>
                    <a:off x="7583760" y="5311680"/>
                    <a:ext cx="33480" cy="11124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28" name="Ink 27">
                    <a:extLst>
                      <a:ext uri="{FF2B5EF4-FFF2-40B4-BE49-F238E27FC236}">
                        <a16:creationId xmlns:a16="http://schemas.microsoft.com/office/drawing/2014/main" id="{9876CEE4-0E36-E524-3006-F8B9558D0D1A}"/>
                      </a:ext>
                    </a:extLst>
                  </p14:cNvPr>
                  <p14:cNvContentPartPr/>
                  <p14:nvPr/>
                </p14:nvContentPartPr>
                <p14:xfrm>
                  <a:off x="7630920" y="5277840"/>
                  <a:ext cx="45720" cy="115560"/>
                </p14:xfrm>
              </p:contentPart>
            </mc:Choice>
            <mc:Fallback xmlns="">
              <p:pic>
                <p:nvPicPr>
                  <p:cNvPr id="28" name="Ink 27">
                    <a:extLst>
                      <a:ext uri="{FF2B5EF4-FFF2-40B4-BE49-F238E27FC236}">
                        <a16:creationId xmlns:a16="http://schemas.microsoft.com/office/drawing/2014/main" id="{9876CEE4-0E36-E524-3006-F8B9558D0D1A}"/>
                      </a:ext>
                    </a:extLst>
                  </p:cNvPr>
                  <p:cNvPicPr/>
                  <p:nvPr/>
                </p:nvPicPr>
                <p:blipFill>
                  <a:blip r:embed="rId34"/>
                  <a:stretch>
                    <a:fillRect/>
                  </a:stretch>
                </p:blipFill>
                <p:spPr>
                  <a:xfrm>
                    <a:off x="7622280" y="5269200"/>
                    <a:ext cx="63360" cy="13320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29" name="Ink 28">
                    <a:extLst>
                      <a:ext uri="{FF2B5EF4-FFF2-40B4-BE49-F238E27FC236}">
                        <a16:creationId xmlns:a16="http://schemas.microsoft.com/office/drawing/2014/main" id="{FE510C8C-E3D0-1ED1-0483-C4305266094D}"/>
                      </a:ext>
                    </a:extLst>
                  </p14:cNvPr>
                  <p14:cNvContentPartPr/>
                  <p14:nvPr/>
                </p14:nvContentPartPr>
                <p14:xfrm>
                  <a:off x="7724880" y="5335800"/>
                  <a:ext cx="59040" cy="14400"/>
                </p14:xfrm>
              </p:contentPart>
            </mc:Choice>
            <mc:Fallback xmlns="">
              <p:pic>
                <p:nvPicPr>
                  <p:cNvPr id="29" name="Ink 28">
                    <a:extLst>
                      <a:ext uri="{FF2B5EF4-FFF2-40B4-BE49-F238E27FC236}">
                        <a16:creationId xmlns:a16="http://schemas.microsoft.com/office/drawing/2014/main" id="{FE510C8C-E3D0-1ED1-0483-C4305266094D}"/>
                      </a:ext>
                    </a:extLst>
                  </p:cNvPr>
                  <p:cNvPicPr/>
                  <p:nvPr/>
                </p:nvPicPr>
                <p:blipFill>
                  <a:blip r:embed="rId36"/>
                  <a:stretch>
                    <a:fillRect/>
                  </a:stretch>
                </p:blipFill>
                <p:spPr>
                  <a:xfrm>
                    <a:off x="7715880" y="5327160"/>
                    <a:ext cx="76680" cy="3204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30" name="Ink 29">
                    <a:extLst>
                      <a:ext uri="{FF2B5EF4-FFF2-40B4-BE49-F238E27FC236}">
                        <a16:creationId xmlns:a16="http://schemas.microsoft.com/office/drawing/2014/main" id="{D77E594C-004E-26B3-840A-8D38FBB27CD9}"/>
                      </a:ext>
                    </a:extLst>
                  </p14:cNvPr>
                  <p14:cNvContentPartPr/>
                  <p14:nvPr/>
                </p14:nvContentPartPr>
                <p14:xfrm>
                  <a:off x="7851240" y="5312400"/>
                  <a:ext cx="6480" cy="77040"/>
                </p14:xfrm>
              </p:contentPart>
            </mc:Choice>
            <mc:Fallback xmlns="">
              <p:pic>
                <p:nvPicPr>
                  <p:cNvPr id="30" name="Ink 29">
                    <a:extLst>
                      <a:ext uri="{FF2B5EF4-FFF2-40B4-BE49-F238E27FC236}">
                        <a16:creationId xmlns:a16="http://schemas.microsoft.com/office/drawing/2014/main" id="{D77E594C-004E-26B3-840A-8D38FBB27CD9}"/>
                      </a:ext>
                    </a:extLst>
                  </p:cNvPr>
                  <p:cNvPicPr/>
                  <p:nvPr/>
                </p:nvPicPr>
                <p:blipFill>
                  <a:blip r:embed="rId38"/>
                  <a:stretch>
                    <a:fillRect/>
                  </a:stretch>
                </p:blipFill>
                <p:spPr>
                  <a:xfrm>
                    <a:off x="7842600" y="5303760"/>
                    <a:ext cx="24120" cy="9468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32" name="Ink 31">
                    <a:extLst>
                      <a:ext uri="{FF2B5EF4-FFF2-40B4-BE49-F238E27FC236}">
                        <a16:creationId xmlns:a16="http://schemas.microsoft.com/office/drawing/2014/main" id="{4A998D0B-3BE9-80D8-EF1F-B52208517BC0}"/>
                      </a:ext>
                    </a:extLst>
                  </p14:cNvPr>
                  <p14:cNvContentPartPr/>
                  <p14:nvPr/>
                </p14:nvContentPartPr>
                <p14:xfrm>
                  <a:off x="7923600" y="5236800"/>
                  <a:ext cx="75600" cy="102960"/>
                </p14:xfrm>
              </p:contentPart>
            </mc:Choice>
            <mc:Fallback xmlns="">
              <p:pic>
                <p:nvPicPr>
                  <p:cNvPr id="32" name="Ink 31">
                    <a:extLst>
                      <a:ext uri="{FF2B5EF4-FFF2-40B4-BE49-F238E27FC236}">
                        <a16:creationId xmlns:a16="http://schemas.microsoft.com/office/drawing/2014/main" id="{4A998D0B-3BE9-80D8-EF1F-B52208517BC0}"/>
                      </a:ext>
                    </a:extLst>
                  </p:cNvPr>
                  <p:cNvPicPr/>
                  <p:nvPr/>
                </p:nvPicPr>
                <p:blipFill>
                  <a:blip r:embed="rId40"/>
                  <a:stretch>
                    <a:fillRect/>
                  </a:stretch>
                </p:blipFill>
                <p:spPr>
                  <a:xfrm>
                    <a:off x="7914600" y="5227800"/>
                    <a:ext cx="93240" cy="12060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33" name="Ink 32">
                    <a:extLst>
                      <a:ext uri="{FF2B5EF4-FFF2-40B4-BE49-F238E27FC236}">
                        <a16:creationId xmlns:a16="http://schemas.microsoft.com/office/drawing/2014/main" id="{63D0D12A-8D22-60E1-77C8-9573DB532BB6}"/>
                      </a:ext>
                    </a:extLst>
                  </p14:cNvPr>
                  <p14:cNvContentPartPr/>
                  <p14:nvPr/>
                </p14:nvContentPartPr>
                <p14:xfrm>
                  <a:off x="7877880" y="5327880"/>
                  <a:ext cx="139680" cy="171360"/>
                </p14:xfrm>
              </p:contentPart>
            </mc:Choice>
            <mc:Fallback xmlns="">
              <p:pic>
                <p:nvPicPr>
                  <p:cNvPr id="33" name="Ink 32">
                    <a:extLst>
                      <a:ext uri="{FF2B5EF4-FFF2-40B4-BE49-F238E27FC236}">
                        <a16:creationId xmlns:a16="http://schemas.microsoft.com/office/drawing/2014/main" id="{63D0D12A-8D22-60E1-77C8-9573DB532BB6}"/>
                      </a:ext>
                    </a:extLst>
                  </p:cNvPr>
                  <p:cNvPicPr/>
                  <p:nvPr/>
                </p:nvPicPr>
                <p:blipFill>
                  <a:blip r:embed="rId42"/>
                  <a:stretch>
                    <a:fillRect/>
                  </a:stretch>
                </p:blipFill>
                <p:spPr>
                  <a:xfrm>
                    <a:off x="7869240" y="5318880"/>
                    <a:ext cx="157320" cy="18900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35" name="Ink 34">
                    <a:extLst>
                      <a:ext uri="{FF2B5EF4-FFF2-40B4-BE49-F238E27FC236}">
                        <a16:creationId xmlns:a16="http://schemas.microsoft.com/office/drawing/2014/main" id="{B09A3F2F-A015-97BE-BE0D-BF9B982B7A76}"/>
                      </a:ext>
                    </a:extLst>
                  </p14:cNvPr>
                  <p14:cNvContentPartPr/>
                  <p14:nvPr/>
                </p14:nvContentPartPr>
                <p14:xfrm>
                  <a:off x="8105760" y="5305200"/>
                  <a:ext cx="124200" cy="6480"/>
                </p14:xfrm>
              </p:contentPart>
            </mc:Choice>
            <mc:Fallback xmlns="">
              <p:pic>
                <p:nvPicPr>
                  <p:cNvPr id="35" name="Ink 34">
                    <a:extLst>
                      <a:ext uri="{FF2B5EF4-FFF2-40B4-BE49-F238E27FC236}">
                        <a16:creationId xmlns:a16="http://schemas.microsoft.com/office/drawing/2014/main" id="{B09A3F2F-A015-97BE-BE0D-BF9B982B7A76}"/>
                      </a:ext>
                    </a:extLst>
                  </p:cNvPr>
                  <p:cNvPicPr/>
                  <p:nvPr/>
                </p:nvPicPr>
                <p:blipFill>
                  <a:blip r:embed="rId44"/>
                  <a:stretch>
                    <a:fillRect/>
                  </a:stretch>
                </p:blipFill>
                <p:spPr>
                  <a:xfrm>
                    <a:off x="8096760" y="5296560"/>
                    <a:ext cx="14184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36" name="Ink 35">
                    <a:extLst>
                      <a:ext uri="{FF2B5EF4-FFF2-40B4-BE49-F238E27FC236}">
                        <a16:creationId xmlns:a16="http://schemas.microsoft.com/office/drawing/2014/main" id="{25CC6E06-7CB5-36D3-FAC8-EFF3FD323F7A}"/>
                      </a:ext>
                    </a:extLst>
                  </p14:cNvPr>
                  <p14:cNvContentPartPr/>
                  <p14:nvPr/>
                </p14:nvContentPartPr>
                <p14:xfrm>
                  <a:off x="8141400" y="5356320"/>
                  <a:ext cx="82080" cy="360"/>
                </p14:xfrm>
              </p:contentPart>
            </mc:Choice>
            <mc:Fallback xmlns="">
              <p:pic>
                <p:nvPicPr>
                  <p:cNvPr id="36" name="Ink 35">
                    <a:extLst>
                      <a:ext uri="{FF2B5EF4-FFF2-40B4-BE49-F238E27FC236}">
                        <a16:creationId xmlns:a16="http://schemas.microsoft.com/office/drawing/2014/main" id="{25CC6E06-7CB5-36D3-FAC8-EFF3FD323F7A}"/>
                      </a:ext>
                    </a:extLst>
                  </p:cNvPr>
                  <p:cNvPicPr/>
                  <p:nvPr/>
                </p:nvPicPr>
                <p:blipFill>
                  <a:blip r:embed="rId46"/>
                  <a:stretch>
                    <a:fillRect/>
                  </a:stretch>
                </p:blipFill>
                <p:spPr>
                  <a:xfrm>
                    <a:off x="8132760" y="5347680"/>
                    <a:ext cx="9972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37" name="Ink 36">
                    <a:extLst>
                      <a:ext uri="{FF2B5EF4-FFF2-40B4-BE49-F238E27FC236}">
                        <a16:creationId xmlns:a16="http://schemas.microsoft.com/office/drawing/2014/main" id="{62C90AF6-1041-AF69-6F7B-702D29A2BAE4}"/>
                      </a:ext>
                    </a:extLst>
                  </p14:cNvPr>
                  <p14:cNvContentPartPr/>
                  <p14:nvPr/>
                </p14:nvContentPartPr>
                <p14:xfrm>
                  <a:off x="8138880" y="5422200"/>
                  <a:ext cx="86040" cy="360"/>
                </p14:xfrm>
              </p:contentPart>
            </mc:Choice>
            <mc:Fallback xmlns="">
              <p:pic>
                <p:nvPicPr>
                  <p:cNvPr id="37" name="Ink 36">
                    <a:extLst>
                      <a:ext uri="{FF2B5EF4-FFF2-40B4-BE49-F238E27FC236}">
                        <a16:creationId xmlns:a16="http://schemas.microsoft.com/office/drawing/2014/main" id="{62C90AF6-1041-AF69-6F7B-702D29A2BAE4}"/>
                      </a:ext>
                    </a:extLst>
                  </p:cNvPr>
                  <p:cNvPicPr/>
                  <p:nvPr/>
                </p:nvPicPr>
                <p:blipFill>
                  <a:blip r:embed="rId48"/>
                  <a:stretch>
                    <a:fillRect/>
                  </a:stretch>
                </p:blipFill>
                <p:spPr>
                  <a:xfrm>
                    <a:off x="8130240" y="5413560"/>
                    <a:ext cx="103680" cy="18000"/>
                  </a:xfrm>
                  <a:prstGeom prst="rect">
                    <a:avLst/>
                  </a:prstGeom>
                </p:spPr>
              </p:pic>
            </mc:Fallback>
          </mc:AlternateContent>
        </p:grpSp>
        <p:grpSp>
          <p:nvGrpSpPr>
            <p:cNvPr id="46" name="Group 45">
              <a:extLst>
                <a:ext uri="{FF2B5EF4-FFF2-40B4-BE49-F238E27FC236}">
                  <a16:creationId xmlns:a16="http://schemas.microsoft.com/office/drawing/2014/main" id="{98BD2527-F9D3-1A6B-8BEF-56AE87657A6E}"/>
                </a:ext>
              </a:extLst>
            </p:cNvPr>
            <p:cNvGrpSpPr/>
            <p:nvPr/>
          </p:nvGrpSpPr>
          <p:grpSpPr>
            <a:xfrm>
              <a:off x="8411760" y="5201520"/>
              <a:ext cx="410040" cy="311760"/>
              <a:chOff x="8411760" y="5201520"/>
              <a:chExt cx="410040" cy="311760"/>
            </a:xfrm>
          </p:grpSpPr>
          <mc:AlternateContent xmlns:mc="http://schemas.openxmlformats.org/markup-compatibility/2006" xmlns:p14="http://schemas.microsoft.com/office/powerpoint/2010/main">
            <mc:Choice Requires="p14">
              <p:contentPart p14:bwMode="auto" r:id="rId49">
                <p14:nvContentPartPr>
                  <p14:cNvPr id="39" name="Ink 38">
                    <a:extLst>
                      <a:ext uri="{FF2B5EF4-FFF2-40B4-BE49-F238E27FC236}">
                        <a16:creationId xmlns:a16="http://schemas.microsoft.com/office/drawing/2014/main" id="{9C77CF3E-14B8-FC1C-A06C-F1401B4F7FC2}"/>
                      </a:ext>
                    </a:extLst>
                  </p14:cNvPr>
                  <p14:cNvContentPartPr/>
                  <p14:nvPr/>
                </p14:nvContentPartPr>
                <p14:xfrm>
                  <a:off x="8411760" y="5201520"/>
                  <a:ext cx="29880" cy="311760"/>
                </p14:xfrm>
              </p:contentPart>
            </mc:Choice>
            <mc:Fallback xmlns="">
              <p:pic>
                <p:nvPicPr>
                  <p:cNvPr id="39" name="Ink 38">
                    <a:extLst>
                      <a:ext uri="{FF2B5EF4-FFF2-40B4-BE49-F238E27FC236}">
                        <a16:creationId xmlns:a16="http://schemas.microsoft.com/office/drawing/2014/main" id="{9C77CF3E-14B8-FC1C-A06C-F1401B4F7FC2}"/>
                      </a:ext>
                    </a:extLst>
                  </p:cNvPr>
                  <p:cNvPicPr/>
                  <p:nvPr/>
                </p:nvPicPr>
                <p:blipFill>
                  <a:blip r:embed="rId50"/>
                  <a:stretch>
                    <a:fillRect/>
                  </a:stretch>
                </p:blipFill>
                <p:spPr>
                  <a:xfrm>
                    <a:off x="8403120" y="5192520"/>
                    <a:ext cx="47520" cy="32940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40" name="Ink 39">
                    <a:extLst>
                      <a:ext uri="{FF2B5EF4-FFF2-40B4-BE49-F238E27FC236}">
                        <a16:creationId xmlns:a16="http://schemas.microsoft.com/office/drawing/2014/main" id="{10BE81DB-3480-FCE6-778D-DC90589BD012}"/>
                      </a:ext>
                    </a:extLst>
                  </p14:cNvPr>
                  <p14:cNvContentPartPr/>
                  <p14:nvPr/>
                </p14:nvContentPartPr>
                <p14:xfrm>
                  <a:off x="8515800" y="5305200"/>
                  <a:ext cx="13320" cy="122040"/>
                </p14:xfrm>
              </p:contentPart>
            </mc:Choice>
            <mc:Fallback xmlns="">
              <p:pic>
                <p:nvPicPr>
                  <p:cNvPr id="40" name="Ink 39">
                    <a:extLst>
                      <a:ext uri="{FF2B5EF4-FFF2-40B4-BE49-F238E27FC236}">
                        <a16:creationId xmlns:a16="http://schemas.microsoft.com/office/drawing/2014/main" id="{10BE81DB-3480-FCE6-778D-DC90589BD012}"/>
                      </a:ext>
                    </a:extLst>
                  </p:cNvPr>
                  <p:cNvPicPr/>
                  <p:nvPr/>
                </p:nvPicPr>
                <p:blipFill>
                  <a:blip r:embed="rId52"/>
                  <a:stretch>
                    <a:fillRect/>
                  </a:stretch>
                </p:blipFill>
                <p:spPr>
                  <a:xfrm>
                    <a:off x="8506800" y="5296200"/>
                    <a:ext cx="30960" cy="139680"/>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41" name="Ink 40">
                    <a:extLst>
                      <a:ext uri="{FF2B5EF4-FFF2-40B4-BE49-F238E27FC236}">
                        <a16:creationId xmlns:a16="http://schemas.microsoft.com/office/drawing/2014/main" id="{CDF1A954-F0F6-AFFA-FB50-6B0865B3AB6D}"/>
                      </a:ext>
                    </a:extLst>
                  </p14:cNvPr>
                  <p14:cNvContentPartPr/>
                  <p14:nvPr/>
                </p14:nvContentPartPr>
                <p14:xfrm>
                  <a:off x="8506080" y="5276400"/>
                  <a:ext cx="79560" cy="20520"/>
                </p14:xfrm>
              </p:contentPart>
            </mc:Choice>
            <mc:Fallback xmlns="">
              <p:pic>
                <p:nvPicPr>
                  <p:cNvPr id="41" name="Ink 40">
                    <a:extLst>
                      <a:ext uri="{FF2B5EF4-FFF2-40B4-BE49-F238E27FC236}">
                        <a16:creationId xmlns:a16="http://schemas.microsoft.com/office/drawing/2014/main" id="{CDF1A954-F0F6-AFFA-FB50-6B0865B3AB6D}"/>
                      </a:ext>
                    </a:extLst>
                  </p:cNvPr>
                  <p:cNvPicPr/>
                  <p:nvPr/>
                </p:nvPicPr>
                <p:blipFill>
                  <a:blip r:embed="rId54"/>
                  <a:stretch>
                    <a:fillRect/>
                  </a:stretch>
                </p:blipFill>
                <p:spPr>
                  <a:xfrm>
                    <a:off x="8497440" y="5267760"/>
                    <a:ext cx="97200" cy="38160"/>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42" name="Ink 41">
                    <a:extLst>
                      <a:ext uri="{FF2B5EF4-FFF2-40B4-BE49-F238E27FC236}">
                        <a16:creationId xmlns:a16="http://schemas.microsoft.com/office/drawing/2014/main" id="{2C32A4EA-6465-9A48-0605-C3E090134DF0}"/>
                      </a:ext>
                    </a:extLst>
                  </p14:cNvPr>
                  <p14:cNvContentPartPr/>
                  <p14:nvPr/>
                </p14:nvContentPartPr>
                <p14:xfrm>
                  <a:off x="8486640" y="5367120"/>
                  <a:ext cx="95760" cy="12240"/>
                </p14:xfrm>
              </p:contentPart>
            </mc:Choice>
            <mc:Fallback xmlns="">
              <p:pic>
                <p:nvPicPr>
                  <p:cNvPr id="42" name="Ink 41">
                    <a:extLst>
                      <a:ext uri="{FF2B5EF4-FFF2-40B4-BE49-F238E27FC236}">
                        <a16:creationId xmlns:a16="http://schemas.microsoft.com/office/drawing/2014/main" id="{2C32A4EA-6465-9A48-0605-C3E090134DF0}"/>
                      </a:ext>
                    </a:extLst>
                  </p:cNvPr>
                  <p:cNvPicPr/>
                  <p:nvPr/>
                </p:nvPicPr>
                <p:blipFill>
                  <a:blip r:embed="rId56"/>
                  <a:stretch>
                    <a:fillRect/>
                  </a:stretch>
                </p:blipFill>
                <p:spPr>
                  <a:xfrm>
                    <a:off x="8477640" y="5358480"/>
                    <a:ext cx="113400" cy="2988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43" name="Ink 42">
                    <a:extLst>
                      <a:ext uri="{FF2B5EF4-FFF2-40B4-BE49-F238E27FC236}">
                        <a16:creationId xmlns:a16="http://schemas.microsoft.com/office/drawing/2014/main" id="{9832E904-8523-95CD-05C9-856E161CD97F}"/>
                      </a:ext>
                    </a:extLst>
                  </p14:cNvPr>
                  <p14:cNvContentPartPr/>
                  <p14:nvPr/>
                </p14:nvContentPartPr>
                <p14:xfrm>
                  <a:off x="8603640" y="5386560"/>
                  <a:ext cx="45360" cy="49680"/>
                </p14:xfrm>
              </p:contentPart>
            </mc:Choice>
            <mc:Fallback xmlns="">
              <p:pic>
                <p:nvPicPr>
                  <p:cNvPr id="43" name="Ink 42">
                    <a:extLst>
                      <a:ext uri="{FF2B5EF4-FFF2-40B4-BE49-F238E27FC236}">
                        <a16:creationId xmlns:a16="http://schemas.microsoft.com/office/drawing/2014/main" id="{9832E904-8523-95CD-05C9-856E161CD97F}"/>
                      </a:ext>
                    </a:extLst>
                  </p:cNvPr>
                  <p:cNvPicPr/>
                  <p:nvPr/>
                </p:nvPicPr>
                <p:blipFill>
                  <a:blip r:embed="rId58"/>
                  <a:stretch>
                    <a:fillRect/>
                  </a:stretch>
                </p:blipFill>
                <p:spPr>
                  <a:xfrm>
                    <a:off x="8595000" y="5377920"/>
                    <a:ext cx="63000" cy="67320"/>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44" name="Ink 43">
                    <a:extLst>
                      <a:ext uri="{FF2B5EF4-FFF2-40B4-BE49-F238E27FC236}">
                        <a16:creationId xmlns:a16="http://schemas.microsoft.com/office/drawing/2014/main" id="{1C2736E8-880B-5223-8272-72AD49BCC68C}"/>
                      </a:ext>
                    </a:extLst>
                  </p14:cNvPr>
                  <p14:cNvContentPartPr/>
                  <p14:nvPr/>
                </p14:nvContentPartPr>
                <p14:xfrm>
                  <a:off x="8718120" y="5232480"/>
                  <a:ext cx="84960" cy="137160"/>
                </p14:xfrm>
              </p:contentPart>
            </mc:Choice>
            <mc:Fallback xmlns="">
              <p:pic>
                <p:nvPicPr>
                  <p:cNvPr id="44" name="Ink 43">
                    <a:extLst>
                      <a:ext uri="{FF2B5EF4-FFF2-40B4-BE49-F238E27FC236}">
                        <a16:creationId xmlns:a16="http://schemas.microsoft.com/office/drawing/2014/main" id="{1C2736E8-880B-5223-8272-72AD49BCC68C}"/>
                      </a:ext>
                    </a:extLst>
                  </p:cNvPr>
                  <p:cNvPicPr/>
                  <p:nvPr/>
                </p:nvPicPr>
                <p:blipFill>
                  <a:blip r:embed="rId60"/>
                  <a:stretch>
                    <a:fillRect/>
                  </a:stretch>
                </p:blipFill>
                <p:spPr>
                  <a:xfrm>
                    <a:off x="8709480" y="5223480"/>
                    <a:ext cx="102600" cy="154800"/>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45" name="Ink 44">
                    <a:extLst>
                      <a:ext uri="{FF2B5EF4-FFF2-40B4-BE49-F238E27FC236}">
                        <a16:creationId xmlns:a16="http://schemas.microsoft.com/office/drawing/2014/main" id="{7D3194DD-E545-E3B4-84BA-91E75E7C74A8}"/>
                      </a:ext>
                    </a:extLst>
                  </p14:cNvPr>
                  <p14:cNvContentPartPr/>
                  <p14:nvPr/>
                </p14:nvContentPartPr>
                <p14:xfrm>
                  <a:off x="8728200" y="5345880"/>
                  <a:ext cx="93600" cy="117360"/>
                </p14:xfrm>
              </p:contentPart>
            </mc:Choice>
            <mc:Fallback xmlns="">
              <p:pic>
                <p:nvPicPr>
                  <p:cNvPr id="45" name="Ink 44">
                    <a:extLst>
                      <a:ext uri="{FF2B5EF4-FFF2-40B4-BE49-F238E27FC236}">
                        <a16:creationId xmlns:a16="http://schemas.microsoft.com/office/drawing/2014/main" id="{7D3194DD-E545-E3B4-84BA-91E75E7C74A8}"/>
                      </a:ext>
                    </a:extLst>
                  </p:cNvPr>
                  <p:cNvPicPr/>
                  <p:nvPr/>
                </p:nvPicPr>
                <p:blipFill>
                  <a:blip r:embed="rId62"/>
                  <a:stretch>
                    <a:fillRect/>
                  </a:stretch>
                </p:blipFill>
                <p:spPr>
                  <a:xfrm>
                    <a:off x="8719200" y="5336880"/>
                    <a:ext cx="111240" cy="135000"/>
                  </a:xfrm>
                  <a:prstGeom prst="rect">
                    <a:avLst/>
                  </a:prstGeom>
                </p:spPr>
              </p:pic>
            </mc:Fallback>
          </mc:AlternateContent>
        </p:grpSp>
        <p:grpSp>
          <p:nvGrpSpPr>
            <p:cNvPr id="49" name="Group 48">
              <a:extLst>
                <a:ext uri="{FF2B5EF4-FFF2-40B4-BE49-F238E27FC236}">
                  <a16:creationId xmlns:a16="http://schemas.microsoft.com/office/drawing/2014/main" id="{D2322BA6-DACA-FEEB-39EF-26659627714E}"/>
                </a:ext>
              </a:extLst>
            </p:cNvPr>
            <p:cNvGrpSpPr/>
            <p:nvPr/>
          </p:nvGrpSpPr>
          <p:grpSpPr>
            <a:xfrm>
              <a:off x="9030600" y="5303760"/>
              <a:ext cx="154440" cy="71280"/>
              <a:chOff x="9030600" y="5303760"/>
              <a:chExt cx="154440" cy="71280"/>
            </a:xfrm>
          </p:grpSpPr>
          <mc:AlternateContent xmlns:mc="http://schemas.openxmlformats.org/markup-compatibility/2006" xmlns:p14="http://schemas.microsoft.com/office/powerpoint/2010/main">
            <mc:Choice Requires="p14">
              <p:contentPart p14:bwMode="auto" r:id="rId63">
                <p14:nvContentPartPr>
                  <p14:cNvPr id="47" name="Ink 46">
                    <a:extLst>
                      <a:ext uri="{FF2B5EF4-FFF2-40B4-BE49-F238E27FC236}">
                        <a16:creationId xmlns:a16="http://schemas.microsoft.com/office/drawing/2014/main" id="{4A25A5DC-E97E-BEB8-0568-4174EF826DDC}"/>
                      </a:ext>
                    </a:extLst>
                  </p14:cNvPr>
                  <p14:cNvContentPartPr/>
                  <p14:nvPr/>
                </p14:nvContentPartPr>
                <p14:xfrm>
                  <a:off x="9030600" y="5303760"/>
                  <a:ext cx="144720" cy="5040"/>
                </p14:xfrm>
              </p:contentPart>
            </mc:Choice>
            <mc:Fallback xmlns="">
              <p:pic>
                <p:nvPicPr>
                  <p:cNvPr id="47" name="Ink 46">
                    <a:extLst>
                      <a:ext uri="{FF2B5EF4-FFF2-40B4-BE49-F238E27FC236}">
                        <a16:creationId xmlns:a16="http://schemas.microsoft.com/office/drawing/2014/main" id="{4A25A5DC-E97E-BEB8-0568-4174EF826DDC}"/>
                      </a:ext>
                    </a:extLst>
                  </p:cNvPr>
                  <p:cNvPicPr/>
                  <p:nvPr/>
                </p:nvPicPr>
                <p:blipFill>
                  <a:blip r:embed="rId64"/>
                  <a:stretch>
                    <a:fillRect/>
                  </a:stretch>
                </p:blipFill>
                <p:spPr>
                  <a:xfrm>
                    <a:off x="9021600" y="5294760"/>
                    <a:ext cx="16236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48" name="Ink 47">
                    <a:extLst>
                      <a:ext uri="{FF2B5EF4-FFF2-40B4-BE49-F238E27FC236}">
                        <a16:creationId xmlns:a16="http://schemas.microsoft.com/office/drawing/2014/main" id="{4C22E8CD-3D16-67F1-AB4E-18F081133C65}"/>
                      </a:ext>
                    </a:extLst>
                  </p14:cNvPr>
                  <p14:cNvContentPartPr/>
                  <p14:nvPr/>
                </p14:nvContentPartPr>
                <p14:xfrm>
                  <a:off x="9051480" y="5370000"/>
                  <a:ext cx="133560" cy="5040"/>
                </p14:xfrm>
              </p:contentPart>
            </mc:Choice>
            <mc:Fallback xmlns="">
              <p:pic>
                <p:nvPicPr>
                  <p:cNvPr id="48" name="Ink 47">
                    <a:extLst>
                      <a:ext uri="{FF2B5EF4-FFF2-40B4-BE49-F238E27FC236}">
                        <a16:creationId xmlns:a16="http://schemas.microsoft.com/office/drawing/2014/main" id="{4C22E8CD-3D16-67F1-AB4E-18F081133C65}"/>
                      </a:ext>
                    </a:extLst>
                  </p:cNvPr>
                  <p:cNvPicPr/>
                  <p:nvPr/>
                </p:nvPicPr>
                <p:blipFill>
                  <a:blip r:embed="rId66"/>
                  <a:stretch>
                    <a:fillRect/>
                  </a:stretch>
                </p:blipFill>
                <p:spPr>
                  <a:xfrm>
                    <a:off x="9042480" y="5361000"/>
                    <a:ext cx="151200" cy="22680"/>
                  </a:xfrm>
                  <a:prstGeom prst="rect">
                    <a:avLst/>
                  </a:prstGeom>
                </p:spPr>
              </p:pic>
            </mc:Fallback>
          </mc:AlternateContent>
        </p:grpSp>
        <p:grpSp>
          <p:nvGrpSpPr>
            <p:cNvPr id="58" name="Group 57">
              <a:extLst>
                <a:ext uri="{FF2B5EF4-FFF2-40B4-BE49-F238E27FC236}">
                  <a16:creationId xmlns:a16="http://schemas.microsoft.com/office/drawing/2014/main" id="{1BF0B8D2-F4F4-F269-8519-DB6394F24C01}"/>
                </a:ext>
              </a:extLst>
            </p:cNvPr>
            <p:cNvGrpSpPr/>
            <p:nvPr/>
          </p:nvGrpSpPr>
          <p:grpSpPr>
            <a:xfrm>
              <a:off x="9378720" y="5201520"/>
              <a:ext cx="351360" cy="363960"/>
              <a:chOff x="9378720" y="5201520"/>
              <a:chExt cx="351360" cy="363960"/>
            </a:xfrm>
          </p:grpSpPr>
          <mc:AlternateContent xmlns:mc="http://schemas.openxmlformats.org/markup-compatibility/2006" xmlns:p14="http://schemas.microsoft.com/office/powerpoint/2010/main">
            <mc:Choice Requires="p14">
              <p:contentPart p14:bwMode="auto" r:id="rId67">
                <p14:nvContentPartPr>
                  <p14:cNvPr id="50" name="Ink 49">
                    <a:extLst>
                      <a:ext uri="{FF2B5EF4-FFF2-40B4-BE49-F238E27FC236}">
                        <a16:creationId xmlns:a16="http://schemas.microsoft.com/office/drawing/2014/main" id="{E3343EAB-439F-E318-2E49-3CC28E50BCB4}"/>
                      </a:ext>
                    </a:extLst>
                  </p14:cNvPr>
                  <p14:cNvContentPartPr/>
                  <p14:nvPr/>
                </p14:nvContentPartPr>
                <p14:xfrm>
                  <a:off x="9378720" y="5201520"/>
                  <a:ext cx="20520" cy="217440"/>
                </p14:xfrm>
              </p:contentPart>
            </mc:Choice>
            <mc:Fallback xmlns="">
              <p:pic>
                <p:nvPicPr>
                  <p:cNvPr id="50" name="Ink 49">
                    <a:extLst>
                      <a:ext uri="{FF2B5EF4-FFF2-40B4-BE49-F238E27FC236}">
                        <a16:creationId xmlns:a16="http://schemas.microsoft.com/office/drawing/2014/main" id="{E3343EAB-439F-E318-2E49-3CC28E50BCB4}"/>
                      </a:ext>
                    </a:extLst>
                  </p:cNvPr>
                  <p:cNvPicPr/>
                  <p:nvPr/>
                </p:nvPicPr>
                <p:blipFill>
                  <a:blip r:embed="rId68"/>
                  <a:stretch>
                    <a:fillRect/>
                  </a:stretch>
                </p:blipFill>
                <p:spPr>
                  <a:xfrm>
                    <a:off x="9369720" y="5192520"/>
                    <a:ext cx="38160" cy="235080"/>
                  </a:xfrm>
                  <a:prstGeom prst="rect">
                    <a:avLst/>
                  </a:prstGeom>
                </p:spPr>
              </p:pic>
            </mc:Fallback>
          </mc:AlternateContent>
          <mc:AlternateContent xmlns:mc="http://schemas.openxmlformats.org/markup-compatibility/2006" xmlns:p14="http://schemas.microsoft.com/office/powerpoint/2010/main">
            <mc:Choice Requires="p14">
              <p:contentPart p14:bwMode="auto" r:id="rId69">
                <p14:nvContentPartPr>
                  <p14:cNvPr id="51" name="Ink 50">
                    <a:extLst>
                      <a:ext uri="{FF2B5EF4-FFF2-40B4-BE49-F238E27FC236}">
                        <a16:creationId xmlns:a16="http://schemas.microsoft.com/office/drawing/2014/main" id="{FE41B57C-B4F3-B27B-B045-E61092A478A2}"/>
                      </a:ext>
                    </a:extLst>
                  </p14:cNvPr>
                  <p14:cNvContentPartPr/>
                  <p14:nvPr/>
                </p14:nvContentPartPr>
                <p14:xfrm>
                  <a:off x="9467640" y="5262000"/>
                  <a:ext cx="60840" cy="115200"/>
                </p14:xfrm>
              </p:contentPart>
            </mc:Choice>
            <mc:Fallback xmlns="">
              <p:pic>
                <p:nvPicPr>
                  <p:cNvPr id="51" name="Ink 50">
                    <a:extLst>
                      <a:ext uri="{FF2B5EF4-FFF2-40B4-BE49-F238E27FC236}">
                        <a16:creationId xmlns:a16="http://schemas.microsoft.com/office/drawing/2014/main" id="{FE41B57C-B4F3-B27B-B045-E61092A478A2}"/>
                      </a:ext>
                    </a:extLst>
                  </p:cNvPr>
                  <p:cNvPicPr/>
                  <p:nvPr/>
                </p:nvPicPr>
                <p:blipFill>
                  <a:blip r:embed="rId70"/>
                  <a:stretch>
                    <a:fillRect/>
                  </a:stretch>
                </p:blipFill>
                <p:spPr>
                  <a:xfrm>
                    <a:off x="9458640" y="5253000"/>
                    <a:ext cx="78480" cy="132840"/>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52" name="Ink 51">
                    <a:extLst>
                      <a:ext uri="{FF2B5EF4-FFF2-40B4-BE49-F238E27FC236}">
                        <a16:creationId xmlns:a16="http://schemas.microsoft.com/office/drawing/2014/main" id="{1A97C783-7FF8-8CC3-B537-F9E6DA165A6A}"/>
                      </a:ext>
                    </a:extLst>
                  </p14:cNvPr>
                  <p14:cNvContentPartPr/>
                  <p14:nvPr/>
                </p14:nvContentPartPr>
                <p14:xfrm>
                  <a:off x="9581040" y="5227440"/>
                  <a:ext cx="72360" cy="99360"/>
                </p14:xfrm>
              </p:contentPart>
            </mc:Choice>
            <mc:Fallback xmlns="">
              <p:pic>
                <p:nvPicPr>
                  <p:cNvPr id="52" name="Ink 51">
                    <a:extLst>
                      <a:ext uri="{FF2B5EF4-FFF2-40B4-BE49-F238E27FC236}">
                        <a16:creationId xmlns:a16="http://schemas.microsoft.com/office/drawing/2014/main" id="{1A97C783-7FF8-8CC3-B537-F9E6DA165A6A}"/>
                      </a:ext>
                    </a:extLst>
                  </p:cNvPr>
                  <p:cNvPicPr/>
                  <p:nvPr/>
                </p:nvPicPr>
                <p:blipFill>
                  <a:blip r:embed="rId72"/>
                  <a:stretch>
                    <a:fillRect/>
                  </a:stretch>
                </p:blipFill>
                <p:spPr>
                  <a:xfrm>
                    <a:off x="9572400" y="5218440"/>
                    <a:ext cx="90000" cy="117000"/>
                  </a:xfrm>
                  <a:prstGeom prst="rect">
                    <a:avLst/>
                  </a:prstGeom>
                </p:spPr>
              </p:pic>
            </mc:Fallback>
          </mc:AlternateContent>
          <mc:AlternateContent xmlns:mc="http://schemas.openxmlformats.org/markup-compatibility/2006" xmlns:p14="http://schemas.microsoft.com/office/powerpoint/2010/main">
            <mc:Choice Requires="p14">
              <p:contentPart p14:bwMode="auto" r:id="rId73">
                <p14:nvContentPartPr>
                  <p14:cNvPr id="53" name="Ink 52">
                    <a:extLst>
                      <a:ext uri="{FF2B5EF4-FFF2-40B4-BE49-F238E27FC236}">
                        <a16:creationId xmlns:a16="http://schemas.microsoft.com/office/drawing/2014/main" id="{AFB4A61F-6D74-7A74-6548-DE2D808B72D3}"/>
                      </a:ext>
                    </a:extLst>
                  </p14:cNvPr>
                  <p14:cNvContentPartPr/>
                  <p14:nvPr/>
                </p14:nvContentPartPr>
                <p14:xfrm>
                  <a:off x="9495360" y="5319600"/>
                  <a:ext cx="190080" cy="147960"/>
                </p14:xfrm>
              </p:contentPart>
            </mc:Choice>
            <mc:Fallback xmlns="">
              <p:pic>
                <p:nvPicPr>
                  <p:cNvPr id="53" name="Ink 52">
                    <a:extLst>
                      <a:ext uri="{FF2B5EF4-FFF2-40B4-BE49-F238E27FC236}">
                        <a16:creationId xmlns:a16="http://schemas.microsoft.com/office/drawing/2014/main" id="{AFB4A61F-6D74-7A74-6548-DE2D808B72D3}"/>
                      </a:ext>
                    </a:extLst>
                  </p:cNvPr>
                  <p:cNvPicPr/>
                  <p:nvPr/>
                </p:nvPicPr>
                <p:blipFill>
                  <a:blip r:embed="rId74"/>
                  <a:stretch>
                    <a:fillRect/>
                  </a:stretch>
                </p:blipFill>
                <p:spPr>
                  <a:xfrm>
                    <a:off x="9486720" y="5310600"/>
                    <a:ext cx="207720" cy="165600"/>
                  </a:xfrm>
                  <a:prstGeom prst="rect">
                    <a:avLst/>
                  </a:prstGeom>
                </p:spPr>
              </p:pic>
            </mc:Fallback>
          </mc:AlternateContent>
          <mc:AlternateContent xmlns:mc="http://schemas.openxmlformats.org/markup-compatibility/2006" xmlns:p14="http://schemas.microsoft.com/office/powerpoint/2010/main">
            <mc:Choice Requires="p14">
              <p:contentPart p14:bwMode="auto" r:id="rId75">
                <p14:nvContentPartPr>
                  <p14:cNvPr id="55" name="Ink 54">
                    <a:extLst>
                      <a:ext uri="{FF2B5EF4-FFF2-40B4-BE49-F238E27FC236}">
                        <a16:creationId xmlns:a16="http://schemas.microsoft.com/office/drawing/2014/main" id="{6EEFE037-B935-3DA1-4B4A-CF1B14D725BD}"/>
                      </a:ext>
                    </a:extLst>
                  </p14:cNvPr>
                  <p14:cNvContentPartPr/>
                  <p14:nvPr/>
                </p14:nvContentPartPr>
                <p14:xfrm>
                  <a:off x="9637560" y="5442000"/>
                  <a:ext cx="11160" cy="86760"/>
                </p14:xfrm>
              </p:contentPart>
            </mc:Choice>
            <mc:Fallback xmlns="">
              <p:pic>
                <p:nvPicPr>
                  <p:cNvPr id="55" name="Ink 54">
                    <a:extLst>
                      <a:ext uri="{FF2B5EF4-FFF2-40B4-BE49-F238E27FC236}">
                        <a16:creationId xmlns:a16="http://schemas.microsoft.com/office/drawing/2014/main" id="{6EEFE037-B935-3DA1-4B4A-CF1B14D725BD}"/>
                      </a:ext>
                    </a:extLst>
                  </p:cNvPr>
                  <p:cNvPicPr/>
                  <p:nvPr/>
                </p:nvPicPr>
                <p:blipFill>
                  <a:blip r:embed="rId76"/>
                  <a:stretch>
                    <a:fillRect/>
                  </a:stretch>
                </p:blipFill>
                <p:spPr>
                  <a:xfrm>
                    <a:off x="9628560" y="5433360"/>
                    <a:ext cx="28800" cy="104400"/>
                  </a:xfrm>
                  <a:prstGeom prst="rect">
                    <a:avLst/>
                  </a:prstGeom>
                </p:spPr>
              </p:pic>
            </mc:Fallback>
          </mc:AlternateContent>
          <mc:AlternateContent xmlns:mc="http://schemas.openxmlformats.org/markup-compatibility/2006" xmlns:p14="http://schemas.microsoft.com/office/powerpoint/2010/main">
            <mc:Choice Requires="p14">
              <p:contentPart p14:bwMode="auto" r:id="rId77">
                <p14:nvContentPartPr>
                  <p14:cNvPr id="57" name="Ink 56">
                    <a:extLst>
                      <a:ext uri="{FF2B5EF4-FFF2-40B4-BE49-F238E27FC236}">
                        <a16:creationId xmlns:a16="http://schemas.microsoft.com/office/drawing/2014/main" id="{3E3638CD-ABD1-7CB0-887F-206A4D14F224}"/>
                      </a:ext>
                    </a:extLst>
                  </p14:cNvPr>
                  <p14:cNvContentPartPr/>
                  <p14:nvPr/>
                </p14:nvContentPartPr>
                <p14:xfrm>
                  <a:off x="9618840" y="5431560"/>
                  <a:ext cx="111240" cy="133920"/>
                </p14:xfrm>
              </p:contentPart>
            </mc:Choice>
            <mc:Fallback xmlns="">
              <p:pic>
                <p:nvPicPr>
                  <p:cNvPr id="57" name="Ink 56">
                    <a:extLst>
                      <a:ext uri="{FF2B5EF4-FFF2-40B4-BE49-F238E27FC236}">
                        <a16:creationId xmlns:a16="http://schemas.microsoft.com/office/drawing/2014/main" id="{3E3638CD-ABD1-7CB0-887F-206A4D14F224}"/>
                      </a:ext>
                    </a:extLst>
                  </p:cNvPr>
                  <p:cNvPicPr/>
                  <p:nvPr/>
                </p:nvPicPr>
                <p:blipFill>
                  <a:blip r:embed="rId78"/>
                  <a:stretch>
                    <a:fillRect/>
                  </a:stretch>
                </p:blipFill>
                <p:spPr>
                  <a:xfrm>
                    <a:off x="9610200" y="5422560"/>
                    <a:ext cx="128880" cy="151560"/>
                  </a:xfrm>
                  <a:prstGeom prst="rect">
                    <a:avLst/>
                  </a:prstGeom>
                </p:spPr>
              </p:pic>
            </mc:Fallback>
          </mc:AlternateContent>
        </p:grpSp>
        <p:grpSp>
          <p:nvGrpSpPr>
            <p:cNvPr id="66" name="Group 65">
              <a:extLst>
                <a:ext uri="{FF2B5EF4-FFF2-40B4-BE49-F238E27FC236}">
                  <a16:creationId xmlns:a16="http://schemas.microsoft.com/office/drawing/2014/main" id="{9E39D72B-535C-EE4E-C041-CD87F5D3F176}"/>
                </a:ext>
              </a:extLst>
            </p:cNvPr>
            <p:cNvGrpSpPr/>
            <p:nvPr/>
          </p:nvGrpSpPr>
          <p:grpSpPr>
            <a:xfrm>
              <a:off x="10308240" y="5177760"/>
              <a:ext cx="774360" cy="288000"/>
              <a:chOff x="10308240" y="5177760"/>
              <a:chExt cx="774360" cy="288000"/>
            </a:xfrm>
          </p:grpSpPr>
          <mc:AlternateContent xmlns:mc="http://schemas.openxmlformats.org/markup-compatibility/2006" xmlns:p14="http://schemas.microsoft.com/office/powerpoint/2010/main">
            <mc:Choice Requires="p14">
              <p:contentPart p14:bwMode="auto" r:id="rId79">
                <p14:nvContentPartPr>
                  <p14:cNvPr id="59" name="Ink 58">
                    <a:extLst>
                      <a:ext uri="{FF2B5EF4-FFF2-40B4-BE49-F238E27FC236}">
                        <a16:creationId xmlns:a16="http://schemas.microsoft.com/office/drawing/2014/main" id="{5F7D72DB-C8A6-D9A1-CE38-04B2A8CF5C6C}"/>
                      </a:ext>
                    </a:extLst>
                  </p14:cNvPr>
                  <p14:cNvContentPartPr/>
                  <p14:nvPr/>
                </p14:nvContentPartPr>
                <p14:xfrm>
                  <a:off x="10308240" y="5177760"/>
                  <a:ext cx="64080" cy="268560"/>
                </p14:xfrm>
              </p:contentPart>
            </mc:Choice>
            <mc:Fallback xmlns="">
              <p:pic>
                <p:nvPicPr>
                  <p:cNvPr id="59" name="Ink 58">
                    <a:extLst>
                      <a:ext uri="{FF2B5EF4-FFF2-40B4-BE49-F238E27FC236}">
                        <a16:creationId xmlns:a16="http://schemas.microsoft.com/office/drawing/2014/main" id="{5F7D72DB-C8A6-D9A1-CE38-04B2A8CF5C6C}"/>
                      </a:ext>
                    </a:extLst>
                  </p:cNvPr>
                  <p:cNvPicPr/>
                  <p:nvPr/>
                </p:nvPicPr>
                <p:blipFill>
                  <a:blip r:embed="rId80"/>
                  <a:stretch>
                    <a:fillRect/>
                  </a:stretch>
                </p:blipFill>
                <p:spPr>
                  <a:xfrm>
                    <a:off x="10299240" y="5169120"/>
                    <a:ext cx="81720" cy="286200"/>
                  </a:xfrm>
                  <a:prstGeom prst="rect">
                    <a:avLst/>
                  </a:prstGeom>
                </p:spPr>
              </p:pic>
            </mc:Fallback>
          </mc:AlternateContent>
          <mc:AlternateContent xmlns:mc="http://schemas.openxmlformats.org/markup-compatibility/2006" xmlns:p14="http://schemas.microsoft.com/office/powerpoint/2010/main">
            <mc:Choice Requires="p14">
              <p:contentPart p14:bwMode="auto" r:id="rId81">
                <p14:nvContentPartPr>
                  <p14:cNvPr id="60" name="Ink 59">
                    <a:extLst>
                      <a:ext uri="{FF2B5EF4-FFF2-40B4-BE49-F238E27FC236}">
                        <a16:creationId xmlns:a16="http://schemas.microsoft.com/office/drawing/2014/main" id="{1CDC016B-E7E6-53A8-DBB8-EAC59AA184E1}"/>
                      </a:ext>
                    </a:extLst>
                  </p14:cNvPr>
                  <p14:cNvContentPartPr/>
                  <p14:nvPr/>
                </p14:nvContentPartPr>
                <p14:xfrm>
                  <a:off x="10498680" y="5272800"/>
                  <a:ext cx="82800" cy="111240"/>
                </p14:xfrm>
              </p:contentPart>
            </mc:Choice>
            <mc:Fallback xmlns="">
              <p:pic>
                <p:nvPicPr>
                  <p:cNvPr id="60" name="Ink 59">
                    <a:extLst>
                      <a:ext uri="{FF2B5EF4-FFF2-40B4-BE49-F238E27FC236}">
                        <a16:creationId xmlns:a16="http://schemas.microsoft.com/office/drawing/2014/main" id="{1CDC016B-E7E6-53A8-DBB8-EAC59AA184E1}"/>
                      </a:ext>
                    </a:extLst>
                  </p:cNvPr>
                  <p:cNvPicPr/>
                  <p:nvPr/>
                </p:nvPicPr>
                <p:blipFill>
                  <a:blip r:embed="rId82"/>
                  <a:stretch>
                    <a:fillRect/>
                  </a:stretch>
                </p:blipFill>
                <p:spPr>
                  <a:xfrm>
                    <a:off x="10489680" y="5263800"/>
                    <a:ext cx="100440" cy="128880"/>
                  </a:xfrm>
                  <a:prstGeom prst="rect">
                    <a:avLst/>
                  </a:prstGeom>
                </p:spPr>
              </p:pic>
            </mc:Fallback>
          </mc:AlternateContent>
          <mc:AlternateContent xmlns:mc="http://schemas.openxmlformats.org/markup-compatibility/2006" xmlns:p14="http://schemas.microsoft.com/office/powerpoint/2010/main">
            <mc:Choice Requires="p14">
              <p:contentPart p14:bwMode="auto" r:id="rId83">
                <p14:nvContentPartPr>
                  <p14:cNvPr id="61" name="Ink 60">
                    <a:extLst>
                      <a:ext uri="{FF2B5EF4-FFF2-40B4-BE49-F238E27FC236}">
                        <a16:creationId xmlns:a16="http://schemas.microsoft.com/office/drawing/2014/main" id="{A6A9C3BB-2BFD-C4CF-C6AC-F0481195B78E}"/>
                      </a:ext>
                    </a:extLst>
                  </p14:cNvPr>
                  <p14:cNvContentPartPr/>
                  <p14:nvPr/>
                </p14:nvContentPartPr>
                <p14:xfrm>
                  <a:off x="10588680" y="5394480"/>
                  <a:ext cx="60840" cy="71280"/>
                </p14:xfrm>
              </p:contentPart>
            </mc:Choice>
            <mc:Fallback xmlns="">
              <p:pic>
                <p:nvPicPr>
                  <p:cNvPr id="61" name="Ink 60">
                    <a:extLst>
                      <a:ext uri="{FF2B5EF4-FFF2-40B4-BE49-F238E27FC236}">
                        <a16:creationId xmlns:a16="http://schemas.microsoft.com/office/drawing/2014/main" id="{A6A9C3BB-2BFD-C4CF-C6AC-F0481195B78E}"/>
                      </a:ext>
                    </a:extLst>
                  </p:cNvPr>
                  <p:cNvPicPr/>
                  <p:nvPr/>
                </p:nvPicPr>
                <p:blipFill>
                  <a:blip r:embed="rId84"/>
                  <a:stretch>
                    <a:fillRect/>
                  </a:stretch>
                </p:blipFill>
                <p:spPr>
                  <a:xfrm>
                    <a:off x="10579680" y="5385480"/>
                    <a:ext cx="78480" cy="88920"/>
                  </a:xfrm>
                  <a:prstGeom prst="rect">
                    <a:avLst/>
                  </a:prstGeom>
                </p:spPr>
              </p:pic>
            </mc:Fallback>
          </mc:AlternateContent>
          <mc:AlternateContent xmlns:mc="http://schemas.openxmlformats.org/markup-compatibility/2006" xmlns:p14="http://schemas.microsoft.com/office/powerpoint/2010/main">
            <mc:Choice Requires="p14">
              <p:contentPart p14:bwMode="auto" r:id="rId85">
                <p14:nvContentPartPr>
                  <p14:cNvPr id="62" name="Ink 61">
                    <a:extLst>
                      <a:ext uri="{FF2B5EF4-FFF2-40B4-BE49-F238E27FC236}">
                        <a16:creationId xmlns:a16="http://schemas.microsoft.com/office/drawing/2014/main" id="{BAEB82E9-9C22-7806-E239-3A8882F25975}"/>
                      </a:ext>
                    </a:extLst>
                  </p14:cNvPr>
                  <p14:cNvContentPartPr/>
                  <p14:nvPr/>
                </p14:nvContentPartPr>
                <p14:xfrm>
                  <a:off x="10660680" y="5341560"/>
                  <a:ext cx="360" cy="9720"/>
                </p14:xfrm>
              </p:contentPart>
            </mc:Choice>
            <mc:Fallback xmlns="">
              <p:pic>
                <p:nvPicPr>
                  <p:cNvPr id="62" name="Ink 61">
                    <a:extLst>
                      <a:ext uri="{FF2B5EF4-FFF2-40B4-BE49-F238E27FC236}">
                        <a16:creationId xmlns:a16="http://schemas.microsoft.com/office/drawing/2014/main" id="{BAEB82E9-9C22-7806-E239-3A8882F25975}"/>
                      </a:ext>
                    </a:extLst>
                  </p:cNvPr>
                  <p:cNvPicPr/>
                  <p:nvPr/>
                </p:nvPicPr>
                <p:blipFill>
                  <a:blip r:embed="rId86"/>
                  <a:stretch>
                    <a:fillRect/>
                  </a:stretch>
                </p:blipFill>
                <p:spPr>
                  <a:xfrm>
                    <a:off x="10652040" y="5332920"/>
                    <a:ext cx="1800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87">
                <p14:nvContentPartPr>
                  <p14:cNvPr id="63" name="Ink 62">
                    <a:extLst>
                      <a:ext uri="{FF2B5EF4-FFF2-40B4-BE49-F238E27FC236}">
                        <a16:creationId xmlns:a16="http://schemas.microsoft.com/office/drawing/2014/main" id="{FC6F59E2-C5BF-1902-77C5-89522D48E538}"/>
                      </a:ext>
                    </a:extLst>
                  </p14:cNvPr>
                  <p14:cNvContentPartPr/>
                  <p14:nvPr/>
                </p14:nvContentPartPr>
                <p14:xfrm>
                  <a:off x="10783800" y="5273520"/>
                  <a:ext cx="107280" cy="6480"/>
                </p14:xfrm>
              </p:contentPart>
            </mc:Choice>
            <mc:Fallback xmlns="">
              <p:pic>
                <p:nvPicPr>
                  <p:cNvPr id="63" name="Ink 62">
                    <a:extLst>
                      <a:ext uri="{FF2B5EF4-FFF2-40B4-BE49-F238E27FC236}">
                        <a16:creationId xmlns:a16="http://schemas.microsoft.com/office/drawing/2014/main" id="{FC6F59E2-C5BF-1902-77C5-89522D48E538}"/>
                      </a:ext>
                    </a:extLst>
                  </p:cNvPr>
                  <p:cNvPicPr/>
                  <p:nvPr/>
                </p:nvPicPr>
                <p:blipFill>
                  <a:blip r:embed="rId88"/>
                  <a:stretch>
                    <a:fillRect/>
                  </a:stretch>
                </p:blipFill>
                <p:spPr>
                  <a:xfrm>
                    <a:off x="10775160" y="5264880"/>
                    <a:ext cx="12492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89">
                <p14:nvContentPartPr>
                  <p14:cNvPr id="64" name="Ink 63">
                    <a:extLst>
                      <a:ext uri="{FF2B5EF4-FFF2-40B4-BE49-F238E27FC236}">
                        <a16:creationId xmlns:a16="http://schemas.microsoft.com/office/drawing/2014/main" id="{0E44BEF9-8EE3-4C68-3A13-3FA563497365}"/>
                      </a:ext>
                    </a:extLst>
                  </p14:cNvPr>
                  <p14:cNvContentPartPr/>
                  <p14:nvPr/>
                </p14:nvContentPartPr>
                <p14:xfrm>
                  <a:off x="10809720" y="5314200"/>
                  <a:ext cx="103680" cy="6480"/>
                </p14:xfrm>
              </p:contentPart>
            </mc:Choice>
            <mc:Fallback xmlns="">
              <p:pic>
                <p:nvPicPr>
                  <p:cNvPr id="64" name="Ink 63">
                    <a:extLst>
                      <a:ext uri="{FF2B5EF4-FFF2-40B4-BE49-F238E27FC236}">
                        <a16:creationId xmlns:a16="http://schemas.microsoft.com/office/drawing/2014/main" id="{0E44BEF9-8EE3-4C68-3A13-3FA563497365}"/>
                      </a:ext>
                    </a:extLst>
                  </p:cNvPr>
                  <p:cNvPicPr/>
                  <p:nvPr/>
                </p:nvPicPr>
                <p:blipFill>
                  <a:blip r:embed="rId90"/>
                  <a:stretch>
                    <a:fillRect/>
                  </a:stretch>
                </p:blipFill>
                <p:spPr>
                  <a:xfrm>
                    <a:off x="10800720" y="5305200"/>
                    <a:ext cx="12132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91">
                <p14:nvContentPartPr>
                  <p14:cNvPr id="65" name="Ink 64">
                    <a:extLst>
                      <a:ext uri="{FF2B5EF4-FFF2-40B4-BE49-F238E27FC236}">
                        <a16:creationId xmlns:a16="http://schemas.microsoft.com/office/drawing/2014/main" id="{930CC9E2-EEA7-2415-9F21-B9A65C685B9D}"/>
                      </a:ext>
                    </a:extLst>
                  </p14:cNvPr>
                  <p14:cNvContentPartPr/>
                  <p14:nvPr/>
                </p14:nvContentPartPr>
                <p14:xfrm>
                  <a:off x="11007000" y="5252640"/>
                  <a:ext cx="75600" cy="117360"/>
                </p14:xfrm>
              </p:contentPart>
            </mc:Choice>
            <mc:Fallback xmlns="">
              <p:pic>
                <p:nvPicPr>
                  <p:cNvPr id="65" name="Ink 64">
                    <a:extLst>
                      <a:ext uri="{FF2B5EF4-FFF2-40B4-BE49-F238E27FC236}">
                        <a16:creationId xmlns:a16="http://schemas.microsoft.com/office/drawing/2014/main" id="{930CC9E2-EEA7-2415-9F21-B9A65C685B9D}"/>
                      </a:ext>
                    </a:extLst>
                  </p:cNvPr>
                  <p:cNvPicPr/>
                  <p:nvPr/>
                </p:nvPicPr>
                <p:blipFill>
                  <a:blip r:embed="rId92"/>
                  <a:stretch>
                    <a:fillRect/>
                  </a:stretch>
                </p:blipFill>
                <p:spPr>
                  <a:xfrm>
                    <a:off x="10998000" y="5244000"/>
                    <a:ext cx="93240" cy="135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93">
              <p14:nvContentPartPr>
                <p14:cNvPr id="70" name="Ink 69">
                  <a:extLst>
                    <a:ext uri="{FF2B5EF4-FFF2-40B4-BE49-F238E27FC236}">
                      <a16:creationId xmlns:a16="http://schemas.microsoft.com/office/drawing/2014/main" id="{0593E733-76A0-8969-1A27-061A73727FF9}"/>
                    </a:ext>
                  </a:extLst>
                </p14:cNvPr>
                <p14:cNvContentPartPr/>
                <p14:nvPr/>
              </p14:nvContentPartPr>
              <p14:xfrm>
                <a:off x="11118960" y="5389080"/>
                <a:ext cx="25920" cy="50040"/>
              </p14:xfrm>
            </p:contentPart>
          </mc:Choice>
          <mc:Fallback xmlns="">
            <p:pic>
              <p:nvPicPr>
                <p:cNvPr id="70" name="Ink 69">
                  <a:extLst>
                    <a:ext uri="{FF2B5EF4-FFF2-40B4-BE49-F238E27FC236}">
                      <a16:creationId xmlns:a16="http://schemas.microsoft.com/office/drawing/2014/main" id="{0593E733-76A0-8969-1A27-061A73727FF9}"/>
                    </a:ext>
                  </a:extLst>
                </p:cNvPr>
                <p:cNvPicPr/>
                <p:nvPr/>
              </p:nvPicPr>
              <p:blipFill>
                <a:blip r:embed="rId94"/>
                <a:stretch>
                  <a:fillRect/>
                </a:stretch>
              </p:blipFill>
              <p:spPr>
                <a:xfrm>
                  <a:off x="11109960" y="5380080"/>
                  <a:ext cx="43560" cy="67680"/>
                </a:xfrm>
                <a:prstGeom prst="rect">
                  <a:avLst/>
                </a:prstGeom>
              </p:spPr>
            </p:pic>
          </mc:Fallback>
        </mc:AlternateContent>
        <p:grpSp>
          <p:nvGrpSpPr>
            <p:cNvPr id="85" name="Group 84">
              <a:extLst>
                <a:ext uri="{FF2B5EF4-FFF2-40B4-BE49-F238E27FC236}">
                  <a16:creationId xmlns:a16="http://schemas.microsoft.com/office/drawing/2014/main" id="{CB9B9FBC-5C6E-7EF0-E6F0-3BD2518FBD3F}"/>
                </a:ext>
              </a:extLst>
            </p:cNvPr>
            <p:cNvGrpSpPr/>
            <p:nvPr/>
          </p:nvGrpSpPr>
          <p:grpSpPr>
            <a:xfrm>
              <a:off x="11265840" y="5202240"/>
              <a:ext cx="839880" cy="283320"/>
              <a:chOff x="11265840" y="5202240"/>
              <a:chExt cx="839880" cy="283320"/>
            </a:xfrm>
          </p:grpSpPr>
          <mc:AlternateContent xmlns:mc="http://schemas.openxmlformats.org/markup-compatibility/2006" xmlns:p14="http://schemas.microsoft.com/office/powerpoint/2010/main">
            <mc:Choice Requires="p14">
              <p:contentPart p14:bwMode="auto" r:id="rId95">
                <p14:nvContentPartPr>
                  <p14:cNvPr id="67" name="Ink 66">
                    <a:extLst>
                      <a:ext uri="{FF2B5EF4-FFF2-40B4-BE49-F238E27FC236}">
                        <a16:creationId xmlns:a16="http://schemas.microsoft.com/office/drawing/2014/main" id="{04EAB59C-D116-A0BB-9CD6-4B6668DEBF29}"/>
                      </a:ext>
                    </a:extLst>
                  </p14:cNvPr>
                  <p14:cNvContentPartPr/>
                  <p14:nvPr/>
                </p14:nvContentPartPr>
                <p14:xfrm>
                  <a:off x="11265840" y="5277840"/>
                  <a:ext cx="36720" cy="64440"/>
                </p14:xfrm>
              </p:contentPart>
            </mc:Choice>
            <mc:Fallback xmlns="">
              <p:pic>
                <p:nvPicPr>
                  <p:cNvPr id="67" name="Ink 66">
                    <a:extLst>
                      <a:ext uri="{FF2B5EF4-FFF2-40B4-BE49-F238E27FC236}">
                        <a16:creationId xmlns:a16="http://schemas.microsoft.com/office/drawing/2014/main" id="{04EAB59C-D116-A0BB-9CD6-4B6668DEBF29}"/>
                      </a:ext>
                    </a:extLst>
                  </p:cNvPr>
                  <p:cNvPicPr/>
                  <p:nvPr/>
                </p:nvPicPr>
                <p:blipFill>
                  <a:blip r:embed="rId96"/>
                  <a:stretch>
                    <a:fillRect/>
                  </a:stretch>
                </p:blipFill>
                <p:spPr>
                  <a:xfrm>
                    <a:off x="11256840" y="5269200"/>
                    <a:ext cx="54360" cy="82080"/>
                  </a:xfrm>
                  <a:prstGeom prst="rect">
                    <a:avLst/>
                  </a:prstGeom>
                </p:spPr>
              </p:pic>
            </mc:Fallback>
          </mc:AlternateContent>
          <mc:AlternateContent xmlns:mc="http://schemas.openxmlformats.org/markup-compatibility/2006" xmlns:p14="http://schemas.microsoft.com/office/powerpoint/2010/main">
            <mc:Choice Requires="p14">
              <p:contentPart p14:bwMode="auto" r:id="rId97">
                <p14:nvContentPartPr>
                  <p14:cNvPr id="68" name="Ink 67">
                    <a:extLst>
                      <a:ext uri="{FF2B5EF4-FFF2-40B4-BE49-F238E27FC236}">
                        <a16:creationId xmlns:a16="http://schemas.microsoft.com/office/drawing/2014/main" id="{CB3CB717-A9F4-A4F5-A7AB-A792E70E6D9B}"/>
                      </a:ext>
                    </a:extLst>
                  </p14:cNvPr>
                  <p14:cNvContentPartPr/>
                  <p14:nvPr/>
                </p14:nvContentPartPr>
                <p14:xfrm>
                  <a:off x="11305440" y="5202240"/>
                  <a:ext cx="360" cy="9720"/>
                </p14:xfrm>
              </p:contentPart>
            </mc:Choice>
            <mc:Fallback xmlns="">
              <p:pic>
                <p:nvPicPr>
                  <p:cNvPr id="68" name="Ink 67">
                    <a:extLst>
                      <a:ext uri="{FF2B5EF4-FFF2-40B4-BE49-F238E27FC236}">
                        <a16:creationId xmlns:a16="http://schemas.microsoft.com/office/drawing/2014/main" id="{CB3CB717-A9F4-A4F5-A7AB-A792E70E6D9B}"/>
                      </a:ext>
                    </a:extLst>
                  </p:cNvPr>
                  <p:cNvPicPr/>
                  <p:nvPr/>
                </p:nvPicPr>
                <p:blipFill>
                  <a:blip r:embed="rId86"/>
                  <a:stretch>
                    <a:fillRect/>
                  </a:stretch>
                </p:blipFill>
                <p:spPr>
                  <a:xfrm>
                    <a:off x="11296440" y="5193600"/>
                    <a:ext cx="1800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98">
                <p14:nvContentPartPr>
                  <p14:cNvPr id="72" name="Ink 71">
                    <a:extLst>
                      <a:ext uri="{FF2B5EF4-FFF2-40B4-BE49-F238E27FC236}">
                        <a16:creationId xmlns:a16="http://schemas.microsoft.com/office/drawing/2014/main" id="{C2836768-EFD1-0064-8862-7B3CACF5B4B4}"/>
                      </a:ext>
                    </a:extLst>
                  </p14:cNvPr>
                  <p14:cNvContentPartPr/>
                  <p14:nvPr/>
                </p14:nvContentPartPr>
                <p14:xfrm>
                  <a:off x="11376360" y="5279640"/>
                  <a:ext cx="54720" cy="5040"/>
                </p14:xfrm>
              </p:contentPart>
            </mc:Choice>
            <mc:Fallback xmlns="">
              <p:pic>
                <p:nvPicPr>
                  <p:cNvPr id="72" name="Ink 71">
                    <a:extLst>
                      <a:ext uri="{FF2B5EF4-FFF2-40B4-BE49-F238E27FC236}">
                        <a16:creationId xmlns:a16="http://schemas.microsoft.com/office/drawing/2014/main" id="{C2836768-EFD1-0064-8862-7B3CACF5B4B4}"/>
                      </a:ext>
                    </a:extLst>
                  </p:cNvPr>
                  <p:cNvPicPr/>
                  <p:nvPr/>
                </p:nvPicPr>
                <p:blipFill>
                  <a:blip r:embed="rId99"/>
                  <a:stretch>
                    <a:fillRect/>
                  </a:stretch>
                </p:blipFill>
                <p:spPr>
                  <a:xfrm>
                    <a:off x="11367360" y="5270640"/>
                    <a:ext cx="7236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00">
                <p14:nvContentPartPr>
                  <p14:cNvPr id="73" name="Ink 72">
                    <a:extLst>
                      <a:ext uri="{FF2B5EF4-FFF2-40B4-BE49-F238E27FC236}">
                        <a16:creationId xmlns:a16="http://schemas.microsoft.com/office/drawing/2014/main" id="{545984ED-AD16-0D66-D250-596AC7D0F17B}"/>
                      </a:ext>
                    </a:extLst>
                  </p14:cNvPr>
                  <p14:cNvContentPartPr/>
                  <p14:nvPr/>
                </p14:nvContentPartPr>
                <p14:xfrm>
                  <a:off x="11385360" y="5311320"/>
                  <a:ext cx="55080" cy="9720"/>
                </p14:xfrm>
              </p:contentPart>
            </mc:Choice>
            <mc:Fallback xmlns="">
              <p:pic>
                <p:nvPicPr>
                  <p:cNvPr id="73" name="Ink 72">
                    <a:extLst>
                      <a:ext uri="{FF2B5EF4-FFF2-40B4-BE49-F238E27FC236}">
                        <a16:creationId xmlns:a16="http://schemas.microsoft.com/office/drawing/2014/main" id="{545984ED-AD16-0D66-D250-596AC7D0F17B}"/>
                      </a:ext>
                    </a:extLst>
                  </p:cNvPr>
                  <p:cNvPicPr/>
                  <p:nvPr/>
                </p:nvPicPr>
                <p:blipFill>
                  <a:blip r:embed="rId101"/>
                  <a:stretch>
                    <a:fillRect/>
                  </a:stretch>
                </p:blipFill>
                <p:spPr>
                  <a:xfrm>
                    <a:off x="11376360" y="5302680"/>
                    <a:ext cx="7272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102">
                <p14:nvContentPartPr>
                  <p14:cNvPr id="75" name="Ink 74">
                    <a:extLst>
                      <a:ext uri="{FF2B5EF4-FFF2-40B4-BE49-F238E27FC236}">
                        <a16:creationId xmlns:a16="http://schemas.microsoft.com/office/drawing/2014/main" id="{5A38A321-13F6-8CEE-B59A-F17EB3CE690D}"/>
                      </a:ext>
                    </a:extLst>
                  </p14:cNvPr>
                  <p14:cNvContentPartPr/>
                  <p14:nvPr/>
                </p14:nvContentPartPr>
                <p14:xfrm>
                  <a:off x="11515680" y="5278560"/>
                  <a:ext cx="11160" cy="68400"/>
                </p14:xfrm>
              </p:contentPart>
            </mc:Choice>
            <mc:Fallback xmlns="">
              <p:pic>
                <p:nvPicPr>
                  <p:cNvPr id="75" name="Ink 74">
                    <a:extLst>
                      <a:ext uri="{FF2B5EF4-FFF2-40B4-BE49-F238E27FC236}">
                        <a16:creationId xmlns:a16="http://schemas.microsoft.com/office/drawing/2014/main" id="{5A38A321-13F6-8CEE-B59A-F17EB3CE690D}"/>
                      </a:ext>
                    </a:extLst>
                  </p:cNvPr>
                  <p:cNvPicPr/>
                  <p:nvPr/>
                </p:nvPicPr>
                <p:blipFill>
                  <a:blip r:embed="rId103"/>
                  <a:stretch>
                    <a:fillRect/>
                  </a:stretch>
                </p:blipFill>
                <p:spPr>
                  <a:xfrm>
                    <a:off x="11506680" y="5269560"/>
                    <a:ext cx="28800" cy="86040"/>
                  </a:xfrm>
                  <a:prstGeom prst="rect">
                    <a:avLst/>
                  </a:prstGeom>
                </p:spPr>
              </p:pic>
            </mc:Fallback>
          </mc:AlternateContent>
          <mc:AlternateContent xmlns:mc="http://schemas.openxmlformats.org/markup-compatibility/2006" xmlns:p14="http://schemas.microsoft.com/office/powerpoint/2010/main">
            <mc:Choice Requires="p14">
              <p:contentPart p14:bwMode="auto" r:id="rId104">
                <p14:nvContentPartPr>
                  <p14:cNvPr id="76" name="Ink 75">
                    <a:extLst>
                      <a:ext uri="{FF2B5EF4-FFF2-40B4-BE49-F238E27FC236}">
                        <a16:creationId xmlns:a16="http://schemas.microsoft.com/office/drawing/2014/main" id="{601C52BE-B4DE-50F5-D8BC-3CEE676CB5E6}"/>
                      </a:ext>
                    </a:extLst>
                  </p14:cNvPr>
                  <p14:cNvContentPartPr/>
                  <p14:nvPr/>
                </p14:nvContentPartPr>
                <p14:xfrm>
                  <a:off x="11557440" y="5353080"/>
                  <a:ext cx="32400" cy="83880"/>
                </p14:xfrm>
              </p:contentPart>
            </mc:Choice>
            <mc:Fallback xmlns="">
              <p:pic>
                <p:nvPicPr>
                  <p:cNvPr id="76" name="Ink 75">
                    <a:extLst>
                      <a:ext uri="{FF2B5EF4-FFF2-40B4-BE49-F238E27FC236}">
                        <a16:creationId xmlns:a16="http://schemas.microsoft.com/office/drawing/2014/main" id="{601C52BE-B4DE-50F5-D8BC-3CEE676CB5E6}"/>
                      </a:ext>
                    </a:extLst>
                  </p:cNvPr>
                  <p:cNvPicPr/>
                  <p:nvPr/>
                </p:nvPicPr>
                <p:blipFill>
                  <a:blip r:embed="rId105"/>
                  <a:stretch>
                    <a:fillRect/>
                  </a:stretch>
                </p:blipFill>
                <p:spPr>
                  <a:xfrm>
                    <a:off x="11548800" y="5344080"/>
                    <a:ext cx="50040" cy="101520"/>
                  </a:xfrm>
                  <a:prstGeom prst="rect">
                    <a:avLst/>
                  </a:prstGeom>
                </p:spPr>
              </p:pic>
            </mc:Fallback>
          </mc:AlternateContent>
          <mc:AlternateContent xmlns:mc="http://schemas.openxmlformats.org/markup-compatibility/2006" xmlns:p14="http://schemas.microsoft.com/office/powerpoint/2010/main">
            <mc:Choice Requires="p14">
              <p:contentPart p14:bwMode="auto" r:id="rId106">
                <p14:nvContentPartPr>
                  <p14:cNvPr id="78" name="Ink 77">
                    <a:extLst>
                      <a:ext uri="{FF2B5EF4-FFF2-40B4-BE49-F238E27FC236}">
                        <a16:creationId xmlns:a16="http://schemas.microsoft.com/office/drawing/2014/main" id="{A950E7C6-68DC-99A9-B710-6C256B84F319}"/>
                      </a:ext>
                    </a:extLst>
                  </p14:cNvPr>
                  <p14:cNvContentPartPr/>
                  <p14:nvPr/>
                </p14:nvContentPartPr>
                <p14:xfrm>
                  <a:off x="11678040" y="5310960"/>
                  <a:ext cx="5040" cy="2520"/>
                </p14:xfrm>
              </p:contentPart>
            </mc:Choice>
            <mc:Fallback xmlns="">
              <p:pic>
                <p:nvPicPr>
                  <p:cNvPr id="78" name="Ink 77">
                    <a:extLst>
                      <a:ext uri="{FF2B5EF4-FFF2-40B4-BE49-F238E27FC236}">
                        <a16:creationId xmlns:a16="http://schemas.microsoft.com/office/drawing/2014/main" id="{A950E7C6-68DC-99A9-B710-6C256B84F319}"/>
                      </a:ext>
                    </a:extLst>
                  </p:cNvPr>
                  <p:cNvPicPr/>
                  <p:nvPr/>
                </p:nvPicPr>
                <p:blipFill>
                  <a:blip r:embed="rId107"/>
                  <a:stretch>
                    <a:fillRect/>
                  </a:stretch>
                </p:blipFill>
                <p:spPr>
                  <a:xfrm>
                    <a:off x="11669400" y="5302320"/>
                    <a:ext cx="22680" cy="20160"/>
                  </a:xfrm>
                  <a:prstGeom prst="rect">
                    <a:avLst/>
                  </a:prstGeom>
                </p:spPr>
              </p:pic>
            </mc:Fallback>
          </mc:AlternateContent>
          <mc:AlternateContent xmlns:mc="http://schemas.openxmlformats.org/markup-compatibility/2006" xmlns:p14="http://schemas.microsoft.com/office/powerpoint/2010/main">
            <mc:Choice Requires="p14">
              <p:contentPart p14:bwMode="auto" r:id="rId108">
                <p14:nvContentPartPr>
                  <p14:cNvPr id="79" name="Ink 78">
                    <a:extLst>
                      <a:ext uri="{FF2B5EF4-FFF2-40B4-BE49-F238E27FC236}">
                        <a16:creationId xmlns:a16="http://schemas.microsoft.com/office/drawing/2014/main" id="{A95DFB19-735E-87CF-3044-CCE479261397}"/>
                      </a:ext>
                    </a:extLst>
                  </p14:cNvPr>
                  <p14:cNvContentPartPr/>
                  <p14:nvPr/>
                </p14:nvContentPartPr>
                <p14:xfrm>
                  <a:off x="11781000" y="5309520"/>
                  <a:ext cx="360" cy="5040"/>
                </p14:xfrm>
              </p:contentPart>
            </mc:Choice>
            <mc:Fallback xmlns="">
              <p:pic>
                <p:nvPicPr>
                  <p:cNvPr id="79" name="Ink 78">
                    <a:extLst>
                      <a:ext uri="{FF2B5EF4-FFF2-40B4-BE49-F238E27FC236}">
                        <a16:creationId xmlns:a16="http://schemas.microsoft.com/office/drawing/2014/main" id="{A95DFB19-735E-87CF-3044-CCE479261397}"/>
                      </a:ext>
                    </a:extLst>
                  </p:cNvPr>
                  <p:cNvPicPr/>
                  <p:nvPr/>
                </p:nvPicPr>
                <p:blipFill>
                  <a:blip r:embed="rId109"/>
                  <a:stretch>
                    <a:fillRect/>
                  </a:stretch>
                </p:blipFill>
                <p:spPr>
                  <a:xfrm>
                    <a:off x="11772360" y="5300880"/>
                    <a:ext cx="180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10">
                <p14:nvContentPartPr>
                  <p14:cNvPr id="81" name="Ink 80">
                    <a:extLst>
                      <a:ext uri="{FF2B5EF4-FFF2-40B4-BE49-F238E27FC236}">
                        <a16:creationId xmlns:a16="http://schemas.microsoft.com/office/drawing/2014/main" id="{B92C7F61-1E96-319A-2EE5-3A378043C197}"/>
                      </a:ext>
                    </a:extLst>
                  </p14:cNvPr>
                  <p14:cNvContentPartPr/>
                  <p14:nvPr/>
                </p14:nvContentPartPr>
                <p14:xfrm>
                  <a:off x="11834640" y="5367120"/>
                  <a:ext cx="28080" cy="47160"/>
                </p14:xfrm>
              </p:contentPart>
            </mc:Choice>
            <mc:Fallback xmlns="">
              <p:pic>
                <p:nvPicPr>
                  <p:cNvPr id="81" name="Ink 80">
                    <a:extLst>
                      <a:ext uri="{FF2B5EF4-FFF2-40B4-BE49-F238E27FC236}">
                        <a16:creationId xmlns:a16="http://schemas.microsoft.com/office/drawing/2014/main" id="{B92C7F61-1E96-319A-2EE5-3A378043C197}"/>
                      </a:ext>
                    </a:extLst>
                  </p:cNvPr>
                  <p:cNvPicPr/>
                  <p:nvPr/>
                </p:nvPicPr>
                <p:blipFill>
                  <a:blip r:embed="rId111"/>
                  <a:stretch>
                    <a:fillRect/>
                  </a:stretch>
                </p:blipFill>
                <p:spPr>
                  <a:xfrm>
                    <a:off x="11825640" y="5358480"/>
                    <a:ext cx="45720" cy="64800"/>
                  </a:xfrm>
                  <a:prstGeom prst="rect">
                    <a:avLst/>
                  </a:prstGeom>
                </p:spPr>
              </p:pic>
            </mc:Fallback>
          </mc:AlternateContent>
          <mc:AlternateContent xmlns:mc="http://schemas.openxmlformats.org/markup-compatibility/2006" xmlns:p14="http://schemas.microsoft.com/office/powerpoint/2010/main">
            <mc:Choice Requires="p14">
              <p:contentPart p14:bwMode="auto" r:id="rId112">
                <p14:nvContentPartPr>
                  <p14:cNvPr id="82" name="Ink 81">
                    <a:extLst>
                      <a:ext uri="{FF2B5EF4-FFF2-40B4-BE49-F238E27FC236}">
                        <a16:creationId xmlns:a16="http://schemas.microsoft.com/office/drawing/2014/main" id="{6A738844-DCD5-16F7-9021-0A344BC6DE53}"/>
                      </a:ext>
                    </a:extLst>
                  </p14:cNvPr>
                  <p14:cNvContentPartPr/>
                  <p14:nvPr/>
                </p14:nvContentPartPr>
                <p14:xfrm>
                  <a:off x="11946240" y="5290080"/>
                  <a:ext cx="9720" cy="86040"/>
                </p14:xfrm>
              </p:contentPart>
            </mc:Choice>
            <mc:Fallback xmlns="">
              <p:pic>
                <p:nvPicPr>
                  <p:cNvPr id="82" name="Ink 81">
                    <a:extLst>
                      <a:ext uri="{FF2B5EF4-FFF2-40B4-BE49-F238E27FC236}">
                        <a16:creationId xmlns:a16="http://schemas.microsoft.com/office/drawing/2014/main" id="{6A738844-DCD5-16F7-9021-0A344BC6DE53}"/>
                      </a:ext>
                    </a:extLst>
                  </p:cNvPr>
                  <p:cNvPicPr/>
                  <p:nvPr/>
                </p:nvPicPr>
                <p:blipFill>
                  <a:blip r:embed="rId113"/>
                  <a:stretch>
                    <a:fillRect/>
                  </a:stretch>
                </p:blipFill>
                <p:spPr>
                  <a:xfrm>
                    <a:off x="11937240" y="5281440"/>
                    <a:ext cx="27360" cy="103680"/>
                  </a:xfrm>
                  <a:prstGeom prst="rect">
                    <a:avLst/>
                  </a:prstGeom>
                </p:spPr>
              </p:pic>
            </mc:Fallback>
          </mc:AlternateContent>
          <mc:AlternateContent xmlns:mc="http://schemas.openxmlformats.org/markup-compatibility/2006" xmlns:p14="http://schemas.microsoft.com/office/powerpoint/2010/main">
            <mc:Choice Requires="p14">
              <p:contentPart p14:bwMode="auto" r:id="rId114">
                <p14:nvContentPartPr>
                  <p14:cNvPr id="83" name="Ink 82">
                    <a:extLst>
                      <a:ext uri="{FF2B5EF4-FFF2-40B4-BE49-F238E27FC236}">
                        <a16:creationId xmlns:a16="http://schemas.microsoft.com/office/drawing/2014/main" id="{6A425357-3BBA-864B-9845-45B865DABB87}"/>
                      </a:ext>
                    </a:extLst>
                  </p14:cNvPr>
                  <p14:cNvContentPartPr/>
                  <p14:nvPr/>
                </p14:nvContentPartPr>
                <p14:xfrm>
                  <a:off x="11966040" y="5257320"/>
                  <a:ext cx="71280" cy="115200"/>
                </p14:xfrm>
              </p:contentPart>
            </mc:Choice>
            <mc:Fallback xmlns="">
              <p:pic>
                <p:nvPicPr>
                  <p:cNvPr id="83" name="Ink 82">
                    <a:extLst>
                      <a:ext uri="{FF2B5EF4-FFF2-40B4-BE49-F238E27FC236}">
                        <a16:creationId xmlns:a16="http://schemas.microsoft.com/office/drawing/2014/main" id="{6A425357-3BBA-864B-9845-45B865DABB87}"/>
                      </a:ext>
                    </a:extLst>
                  </p:cNvPr>
                  <p:cNvPicPr/>
                  <p:nvPr/>
                </p:nvPicPr>
                <p:blipFill>
                  <a:blip r:embed="rId115"/>
                  <a:stretch>
                    <a:fillRect/>
                  </a:stretch>
                </p:blipFill>
                <p:spPr>
                  <a:xfrm>
                    <a:off x="11957040" y="5248680"/>
                    <a:ext cx="88920" cy="132840"/>
                  </a:xfrm>
                  <a:prstGeom prst="rect">
                    <a:avLst/>
                  </a:prstGeom>
                </p:spPr>
              </p:pic>
            </mc:Fallback>
          </mc:AlternateContent>
          <mc:AlternateContent xmlns:mc="http://schemas.openxmlformats.org/markup-compatibility/2006" xmlns:p14="http://schemas.microsoft.com/office/powerpoint/2010/main">
            <mc:Choice Requires="p14">
              <p:contentPart p14:bwMode="auto" r:id="rId116">
                <p14:nvContentPartPr>
                  <p14:cNvPr id="84" name="Ink 83">
                    <a:extLst>
                      <a:ext uri="{FF2B5EF4-FFF2-40B4-BE49-F238E27FC236}">
                        <a16:creationId xmlns:a16="http://schemas.microsoft.com/office/drawing/2014/main" id="{45093E08-DE01-1316-2D86-439C05A06A3B}"/>
                      </a:ext>
                    </a:extLst>
                  </p14:cNvPr>
                  <p14:cNvContentPartPr/>
                  <p14:nvPr/>
                </p14:nvContentPartPr>
                <p14:xfrm>
                  <a:off x="12042360" y="5208000"/>
                  <a:ext cx="63360" cy="277560"/>
                </p14:xfrm>
              </p:contentPart>
            </mc:Choice>
            <mc:Fallback xmlns="">
              <p:pic>
                <p:nvPicPr>
                  <p:cNvPr id="84" name="Ink 83">
                    <a:extLst>
                      <a:ext uri="{FF2B5EF4-FFF2-40B4-BE49-F238E27FC236}">
                        <a16:creationId xmlns:a16="http://schemas.microsoft.com/office/drawing/2014/main" id="{45093E08-DE01-1316-2D86-439C05A06A3B}"/>
                      </a:ext>
                    </a:extLst>
                  </p:cNvPr>
                  <p:cNvPicPr/>
                  <p:nvPr/>
                </p:nvPicPr>
                <p:blipFill>
                  <a:blip r:embed="rId117"/>
                  <a:stretch>
                    <a:fillRect/>
                  </a:stretch>
                </p:blipFill>
                <p:spPr>
                  <a:xfrm>
                    <a:off x="12033720" y="5199360"/>
                    <a:ext cx="81000" cy="295200"/>
                  </a:xfrm>
                  <a:prstGeom prst="rect">
                    <a:avLst/>
                  </a:prstGeom>
                </p:spPr>
              </p:pic>
            </mc:Fallback>
          </mc:AlternateContent>
        </p:grpSp>
      </p:grpSp>
    </p:spTree>
    <p:extLst>
      <p:ext uri="{BB962C8B-B14F-4D97-AF65-F5344CB8AC3E}">
        <p14:creationId xmlns:p14="http://schemas.microsoft.com/office/powerpoint/2010/main" val="1191841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8F7F1DD-5D92-F007-598D-0E5D64B27387}"/>
              </a:ext>
            </a:extLst>
          </p:cNvPr>
          <p:cNvSpPr txBox="1"/>
          <p:nvPr/>
        </p:nvSpPr>
        <p:spPr>
          <a:xfrm>
            <a:off x="1991544" y="44624"/>
            <a:ext cx="7272808" cy="461665"/>
          </a:xfrm>
          <a:prstGeom prst="rect">
            <a:avLst/>
          </a:prstGeom>
          <a:noFill/>
        </p:spPr>
        <p:txBody>
          <a:bodyPr wrap="square" rtlCol="0">
            <a:spAutoFit/>
          </a:bodyPr>
          <a:lstStyle/>
          <a:p>
            <a:pPr algn="ctr"/>
            <a:r>
              <a:rPr lang="en-US" sz="2400" b="1" dirty="0">
                <a:solidFill>
                  <a:srgbClr val="FF0000"/>
                </a:solidFill>
                <a:latin typeface="Comic Sans MS" panose="030F0902030302020204" pitchFamily="66" charset="0"/>
              </a:rPr>
              <a:t>Demystifying the correspondence</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5622525C-7662-DA9A-1CE8-058E079770ED}"/>
                  </a:ext>
                </a:extLst>
              </p:cNvPr>
              <p:cNvSpPr txBox="1"/>
              <p:nvPr/>
            </p:nvSpPr>
            <p:spPr>
              <a:xfrm>
                <a:off x="623392" y="692696"/>
                <a:ext cx="10911728" cy="369332"/>
              </a:xfrm>
              <a:prstGeom prst="rect">
                <a:avLst/>
              </a:prstGeom>
              <a:noFill/>
            </p:spPr>
            <p:txBody>
              <a:bodyPr wrap="square" rtlCol="0">
                <a:spAutoFit/>
              </a:bodyPr>
              <a:lstStyle/>
              <a:p>
                <a:r>
                  <a:rPr lang="en-US" dirty="0"/>
                  <a:t>We wish to understand how, e.g.       </a:t>
                </a:r>
                <a14:m>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𝜎</m:t>
                        </m:r>
                      </m:e>
                      <m:sub>
                        <m:r>
                          <a:rPr lang="en-US" b="0" i="1" smtClean="0">
                            <a:latin typeface="Cambria Math" panose="02040503050406030204" pitchFamily="18" charset="0"/>
                          </a:rPr>
                          <m:t>2</m:t>
                        </m:r>
                      </m:sub>
                      <m:sup>
                        <m:r>
                          <a:rPr lang="en-US" b="0" i="1" smtClean="0">
                            <a:latin typeface="Cambria Math" panose="02040503050406030204" pitchFamily="18" charset="0"/>
                          </a:rPr>
                          <m:t>+</m:t>
                        </m:r>
                      </m:sup>
                    </m:sSubSup>
                    <m:r>
                      <a:rPr lang="en-US" b="0" i="1" smtClean="0">
                        <a:latin typeface="Cambria Math" panose="02040503050406030204" pitchFamily="18" charset="0"/>
                      </a:rPr>
                      <m:t> </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0,1 </m:t>
                        </m:r>
                      </m:e>
                    </m:d>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1,2 </m:t>
                        </m:r>
                      </m:e>
                    </m:d>
                    <m:r>
                      <a:rPr lang="en-US" b="0" i="1" smtClean="0">
                        <a:latin typeface="Cambria Math" panose="02040503050406030204" pitchFamily="18" charset="0"/>
                      </a:rPr>
                      <m:t>,       </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𝜎</m:t>
                        </m:r>
                      </m:e>
                      <m:sub>
                        <m:r>
                          <a:rPr lang="en-US" b="0" i="1" smtClean="0">
                            <a:latin typeface="Cambria Math" panose="02040503050406030204" pitchFamily="18" charset="0"/>
                          </a:rPr>
                          <m:t>1</m:t>
                        </m:r>
                      </m:sub>
                      <m:sup>
                        <m:r>
                          <a:rPr lang="en-US" b="0" i="1" smtClean="0">
                            <a:latin typeface="Cambria Math" panose="02040503050406030204" pitchFamily="18" charset="0"/>
                          </a:rPr>
                          <m:t>+</m:t>
                        </m:r>
                      </m:sup>
                    </m:sSubSup>
                    <m:r>
                      <a:rPr lang="en-US" b="0" i="1" smtClean="0">
                        <a:latin typeface="Cambria Math" panose="02040503050406030204" pitchFamily="18" charset="0"/>
                      </a:rPr>
                      <m:t> </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0,1</m:t>
                        </m:r>
                      </m:e>
                    </m:d>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0,2 </m:t>
                        </m:r>
                      </m:e>
                    </m:d>
                    <m:r>
                      <a:rPr lang="en-US" b="0" i="1" smtClean="0">
                        <a:latin typeface="Cambria Math" panose="02040503050406030204" pitchFamily="18" charset="0"/>
                      </a:rPr>
                      <m:t>. </m:t>
                    </m:r>
                  </m:oMath>
                </a14:m>
                <a:r>
                  <a:rPr lang="en-US" dirty="0"/>
                  <a:t> Note </a:t>
                </a:r>
                <a14:m>
                  <m:oMath xmlns:m="http://schemas.openxmlformats.org/officeDocument/2006/math">
                    <m:d>
                      <m:dPr>
                        <m:begChr m:val="|"/>
                        <m:endChr m:val="⟩"/>
                        <m:ctrlPr>
                          <a:rPr lang="en-US" i="1">
                            <a:latin typeface="Cambria Math" panose="02040503050406030204" pitchFamily="18" charset="0"/>
                          </a:rPr>
                        </m:ctrlPr>
                      </m:dPr>
                      <m:e>
                        <m:r>
                          <a:rPr lang="en-US" i="1">
                            <a:latin typeface="Cambria Math" panose="02040503050406030204" pitchFamily="18" charset="0"/>
                          </a:rPr>
                          <m:t>0,1</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0</m:t>
                        </m:r>
                      </m:sub>
                    </m:sSub>
                    <m:r>
                      <a:rPr lang="en-US" b="0" i="1" smtClean="0">
                        <a:latin typeface="Cambria Math" panose="02040503050406030204" pitchFamily="18" charset="0"/>
                      </a:rPr>
                      <m:t>⟩</m:t>
                    </m:r>
                  </m:oMath>
                </a14:m>
                <a:r>
                  <a:rPr lang="en-US" dirty="0"/>
                  <a:t>= filled Fermi sea </a:t>
                </a:r>
              </a:p>
            </p:txBody>
          </p:sp>
        </mc:Choice>
        <mc:Fallback xmlns="">
          <p:sp>
            <p:nvSpPr>
              <p:cNvPr id="10" name="TextBox 9">
                <a:extLst>
                  <a:ext uri="{FF2B5EF4-FFF2-40B4-BE49-F238E27FC236}">
                    <a16:creationId xmlns:a16="http://schemas.microsoft.com/office/drawing/2014/main" id="{5622525C-7662-DA9A-1CE8-058E079770ED}"/>
                  </a:ext>
                </a:extLst>
              </p:cNvPr>
              <p:cNvSpPr txBox="1">
                <a:spLocks noRot="1" noChangeAspect="1" noMove="1" noResize="1" noEditPoints="1" noAdjustHandles="1" noChangeArrowheads="1" noChangeShapeType="1" noTextEdit="1"/>
              </p:cNvSpPr>
              <p:nvPr/>
            </p:nvSpPr>
            <p:spPr>
              <a:xfrm>
                <a:off x="623392" y="692696"/>
                <a:ext cx="10911728" cy="369332"/>
              </a:xfrm>
              <a:prstGeom prst="rect">
                <a:avLst/>
              </a:prstGeom>
              <a:blipFill>
                <a:blip r:embed="rId2"/>
                <a:stretch>
                  <a:fillRect l="-348" t="-6667" b="-26667"/>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89D75E5F-27D8-536F-E7E3-61DCB465987A}"/>
              </a:ext>
            </a:extLst>
          </p:cNvPr>
          <p:cNvSpPr txBox="1"/>
          <p:nvPr/>
        </p:nvSpPr>
        <p:spPr>
          <a:xfrm>
            <a:off x="623392" y="1196975"/>
            <a:ext cx="9865096" cy="369332"/>
          </a:xfrm>
          <a:prstGeom prst="rect">
            <a:avLst/>
          </a:prstGeom>
          <a:noFill/>
        </p:spPr>
        <p:txBody>
          <a:bodyPr wrap="square" rtlCol="0">
            <a:spAutoFit/>
          </a:bodyPr>
          <a:lstStyle/>
          <a:p>
            <a:r>
              <a:rPr lang="en-US" dirty="0"/>
              <a:t>Suppose that the 1-particle fermion wavefunctions are harmonic oscillator eigenfunctions: then </a:t>
            </a:r>
          </a:p>
        </p:txBody>
      </p:sp>
      <mc:AlternateContent xmlns:mc="http://schemas.openxmlformats.org/markup-compatibility/2006" xmlns:p14="http://schemas.microsoft.com/office/powerpoint/2010/main">
        <mc:Choice Requires="p14">
          <p:contentPart p14:bwMode="auto" r:id="rId3">
            <p14:nvContentPartPr>
              <p14:cNvPr id="21" name="Ink 20">
                <a:extLst>
                  <a:ext uri="{FF2B5EF4-FFF2-40B4-BE49-F238E27FC236}">
                    <a16:creationId xmlns:a16="http://schemas.microsoft.com/office/drawing/2014/main" id="{B69584D6-1C87-728F-2DAF-E7589632EA08}"/>
                  </a:ext>
                </a:extLst>
              </p14:cNvPr>
              <p14:cNvContentPartPr/>
              <p14:nvPr/>
            </p14:nvContentPartPr>
            <p14:xfrm>
              <a:off x="1701360" y="1827240"/>
              <a:ext cx="55800" cy="145080"/>
            </p14:xfrm>
          </p:contentPart>
        </mc:Choice>
        <mc:Fallback xmlns="">
          <p:pic>
            <p:nvPicPr>
              <p:cNvPr id="21" name="Ink 20">
                <a:extLst>
                  <a:ext uri="{FF2B5EF4-FFF2-40B4-BE49-F238E27FC236}">
                    <a16:creationId xmlns:a16="http://schemas.microsoft.com/office/drawing/2014/main" id="{B69584D6-1C87-728F-2DAF-E7589632EA08}"/>
                  </a:ext>
                </a:extLst>
              </p:cNvPr>
              <p:cNvPicPr/>
              <p:nvPr/>
            </p:nvPicPr>
            <p:blipFill>
              <a:blip r:embed="rId4"/>
              <a:stretch>
                <a:fillRect/>
              </a:stretch>
            </p:blipFill>
            <p:spPr>
              <a:xfrm>
                <a:off x="1692360" y="1818240"/>
                <a:ext cx="73440" cy="1627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2" name="Ink 21">
                <a:extLst>
                  <a:ext uri="{FF2B5EF4-FFF2-40B4-BE49-F238E27FC236}">
                    <a16:creationId xmlns:a16="http://schemas.microsoft.com/office/drawing/2014/main" id="{1C178008-1FEF-641E-3D0B-BCE8927E6A3C}"/>
                  </a:ext>
                </a:extLst>
              </p14:cNvPr>
              <p14:cNvContentPartPr/>
              <p14:nvPr/>
            </p14:nvContentPartPr>
            <p14:xfrm>
              <a:off x="1708200" y="1894560"/>
              <a:ext cx="92520" cy="28800"/>
            </p14:xfrm>
          </p:contentPart>
        </mc:Choice>
        <mc:Fallback xmlns="">
          <p:pic>
            <p:nvPicPr>
              <p:cNvPr id="22" name="Ink 21">
                <a:extLst>
                  <a:ext uri="{FF2B5EF4-FFF2-40B4-BE49-F238E27FC236}">
                    <a16:creationId xmlns:a16="http://schemas.microsoft.com/office/drawing/2014/main" id="{1C178008-1FEF-641E-3D0B-BCE8927E6A3C}"/>
                  </a:ext>
                </a:extLst>
              </p:cNvPr>
              <p:cNvPicPr/>
              <p:nvPr/>
            </p:nvPicPr>
            <p:blipFill>
              <a:blip r:embed="rId6"/>
              <a:stretch>
                <a:fillRect/>
              </a:stretch>
            </p:blipFill>
            <p:spPr>
              <a:xfrm>
                <a:off x="1699560" y="1885560"/>
                <a:ext cx="110160" cy="464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23" name="Ink 22">
                <a:extLst>
                  <a:ext uri="{FF2B5EF4-FFF2-40B4-BE49-F238E27FC236}">
                    <a16:creationId xmlns:a16="http://schemas.microsoft.com/office/drawing/2014/main" id="{17274799-BC02-4324-A653-650B264E1B7B}"/>
                  </a:ext>
                </a:extLst>
              </p14:cNvPr>
              <p14:cNvContentPartPr/>
              <p14:nvPr/>
            </p14:nvContentPartPr>
            <p14:xfrm>
              <a:off x="1811880" y="1963320"/>
              <a:ext cx="5040" cy="63000"/>
            </p14:xfrm>
          </p:contentPart>
        </mc:Choice>
        <mc:Fallback xmlns="">
          <p:pic>
            <p:nvPicPr>
              <p:cNvPr id="23" name="Ink 22">
                <a:extLst>
                  <a:ext uri="{FF2B5EF4-FFF2-40B4-BE49-F238E27FC236}">
                    <a16:creationId xmlns:a16="http://schemas.microsoft.com/office/drawing/2014/main" id="{17274799-BC02-4324-A653-650B264E1B7B}"/>
                  </a:ext>
                </a:extLst>
              </p:cNvPr>
              <p:cNvPicPr/>
              <p:nvPr/>
            </p:nvPicPr>
            <p:blipFill>
              <a:blip r:embed="rId8"/>
              <a:stretch>
                <a:fillRect/>
              </a:stretch>
            </p:blipFill>
            <p:spPr>
              <a:xfrm>
                <a:off x="1803240" y="1954320"/>
                <a:ext cx="22680" cy="806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4" name="Ink 23">
                <a:extLst>
                  <a:ext uri="{FF2B5EF4-FFF2-40B4-BE49-F238E27FC236}">
                    <a16:creationId xmlns:a16="http://schemas.microsoft.com/office/drawing/2014/main" id="{F2B19379-94DE-1722-0969-4869001EAFF9}"/>
                  </a:ext>
                </a:extLst>
              </p14:cNvPr>
              <p14:cNvContentPartPr/>
              <p14:nvPr/>
            </p14:nvContentPartPr>
            <p14:xfrm>
              <a:off x="1889640" y="1991040"/>
              <a:ext cx="22680" cy="57600"/>
            </p14:xfrm>
          </p:contentPart>
        </mc:Choice>
        <mc:Fallback xmlns="">
          <p:pic>
            <p:nvPicPr>
              <p:cNvPr id="24" name="Ink 23">
                <a:extLst>
                  <a:ext uri="{FF2B5EF4-FFF2-40B4-BE49-F238E27FC236}">
                    <a16:creationId xmlns:a16="http://schemas.microsoft.com/office/drawing/2014/main" id="{F2B19379-94DE-1722-0969-4869001EAFF9}"/>
                  </a:ext>
                </a:extLst>
              </p:cNvPr>
              <p:cNvPicPr/>
              <p:nvPr/>
            </p:nvPicPr>
            <p:blipFill>
              <a:blip r:embed="rId10"/>
              <a:stretch>
                <a:fillRect/>
              </a:stretch>
            </p:blipFill>
            <p:spPr>
              <a:xfrm>
                <a:off x="1881000" y="1982400"/>
                <a:ext cx="40320" cy="752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5" name="Ink 24">
                <a:extLst>
                  <a:ext uri="{FF2B5EF4-FFF2-40B4-BE49-F238E27FC236}">
                    <a16:creationId xmlns:a16="http://schemas.microsoft.com/office/drawing/2014/main" id="{CFC2E4EE-6289-C9A4-3E96-331BE916FFF2}"/>
                  </a:ext>
                </a:extLst>
              </p14:cNvPr>
              <p14:cNvContentPartPr/>
              <p14:nvPr/>
            </p14:nvContentPartPr>
            <p14:xfrm>
              <a:off x="2000880" y="1833000"/>
              <a:ext cx="77760" cy="131400"/>
            </p14:xfrm>
          </p:contentPart>
        </mc:Choice>
        <mc:Fallback xmlns="">
          <p:pic>
            <p:nvPicPr>
              <p:cNvPr id="25" name="Ink 24">
                <a:extLst>
                  <a:ext uri="{FF2B5EF4-FFF2-40B4-BE49-F238E27FC236}">
                    <a16:creationId xmlns:a16="http://schemas.microsoft.com/office/drawing/2014/main" id="{CFC2E4EE-6289-C9A4-3E96-331BE916FFF2}"/>
                  </a:ext>
                </a:extLst>
              </p:cNvPr>
              <p:cNvPicPr/>
              <p:nvPr/>
            </p:nvPicPr>
            <p:blipFill>
              <a:blip r:embed="rId12"/>
              <a:stretch>
                <a:fillRect/>
              </a:stretch>
            </p:blipFill>
            <p:spPr>
              <a:xfrm>
                <a:off x="1991880" y="1824000"/>
                <a:ext cx="95400" cy="14904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6" name="Ink 25">
                <a:extLst>
                  <a:ext uri="{FF2B5EF4-FFF2-40B4-BE49-F238E27FC236}">
                    <a16:creationId xmlns:a16="http://schemas.microsoft.com/office/drawing/2014/main" id="{C762D991-8911-07AF-D8C0-1CCA6900CA07}"/>
                  </a:ext>
                </a:extLst>
              </p14:cNvPr>
              <p14:cNvContentPartPr/>
              <p14:nvPr/>
            </p14:nvContentPartPr>
            <p14:xfrm>
              <a:off x="1994760" y="1897800"/>
              <a:ext cx="54720" cy="11160"/>
            </p14:xfrm>
          </p:contentPart>
        </mc:Choice>
        <mc:Fallback xmlns="">
          <p:pic>
            <p:nvPicPr>
              <p:cNvPr id="26" name="Ink 25">
                <a:extLst>
                  <a:ext uri="{FF2B5EF4-FFF2-40B4-BE49-F238E27FC236}">
                    <a16:creationId xmlns:a16="http://schemas.microsoft.com/office/drawing/2014/main" id="{C762D991-8911-07AF-D8C0-1CCA6900CA07}"/>
                  </a:ext>
                </a:extLst>
              </p:cNvPr>
              <p:cNvPicPr/>
              <p:nvPr/>
            </p:nvPicPr>
            <p:blipFill>
              <a:blip r:embed="rId14"/>
              <a:stretch>
                <a:fillRect/>
              </a:stretch>
            </p:blipFill>
            <p:spPr>
              <a:xfrm>
                <a:off x="1986120" y="1889160"/>
                <a:ext cx="7236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7" name="Ink 26">
                <a:extLst>
                  <a:ext uri="{FF2B5EF4-FFF2-40B4-BE49-F238E27FC236}">
                    <a16:creationId xmlns:a16="http://schemas.microsoft.com/office/drawing/2014/main" id="{BC5D9825-678C-060C-EA09-14BAC9C77E7E}"/>
                  </a:ext>
                </a:extLst>
              </p14:cNvPr>
              <p14:cNvContentPartPr/>
              <p14:nvPr/>
            </p14:nvContentPartPr>
            <p14:xfrm>
              <a:off x="2139840" y="1920840"/>
              <a:ext cx="68040" cy="79200"/>
            </p14:xfrm>
          </p:contentPart>
        </mc:Choice>
        <mc:Fallback xmlns="">
          <p:pic>
            <p:nvPicPr>
              <p:cNvPr id="27" name="Ink 26">
                <a:extLst>
                  <a:ext uri="{FF2B5EF4-FFF2-40B4-BE49-F238E27FC236}">
                    <a16:creationId xmlns:a16="http://schemas.microsoft.com/office/drawing/2014/main" id="{BC5D9825-678C-060C-EA09-14BAC9C77E7E}"/>
                  </a:ext>
                </a:extLst>
              </p:cNvPr>
              <p:cNvPicPr/>
              <p:nvPr/>
            </p:nvPicPr>
            <p:blipFill>
              <a:blip r:embed="rId16"/>
              <a:stretch>
                <a:fillRect/>
              </a:stretch>
            </p:blipFill>
            <p:spPr>
              <a:xfrm>
                <a:off x="2131200" y="1912200"/>
                <a:ext cx="85680" cy="9684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9" name="Ink 28">
                <a:extLst>
                  <a:ext uri="{FF2B5EF4-FFF2-40B4-BE49-F238E27FC236}">
                    <a16:creationId xmlns:a16="http://schemas.microsoft.com/office/drawing/2014/main" id="{3E87369A-767D-EF90-7F27-638AD114FD75}"/>
                  </a:ext>
                </a:extLst>
              </p14:cNvPr>
              <p14:cNvContentPartPr/>
              <p14:nvPr/>
            </p14:nvContentPartPr>
            <p14:xfrm>
              <a:off x="1579680" y="1743360"/>
              <a:ext cx="83520" cy="141120"/>
            </p14:xfrm>
          </p:contentPart>
        </mc:Choice>
        <mc:Fallback xmlns="">
          <p:pic>
            <p:nvPicPr>
              <p:cNvPr id="29" name="Ink 28">
                <a:extLst>
                  <a:ext uri="{FF2B5EF4-FFF2-40B4-BE49-F238E27FC236}">
                    <a16:creationId xmlns:a16="http://schemas.microsoft.com/office/drawing/2014/main" id="{3E87369A-767D-EF90-7F27-638AD114FD75}"/>
                  </a:ext>
                </a:extLst>
              </p:cNvPr>
              <p:cNvPicPr/>
              <p:nvPr/>
            </p:nvPicPr>
            <p:blipFill>
              <a:blip r:embed="rId18"/>
              <a:stretch>
                <a:fillRect/>
              </a:stretch>
            </p:blipFill>
            <p:spPr>
              <a:xfrm>
                <a:off x="1571040" y="1734360"/>
                <a:ext cx="101160" cy="15876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30" name="Ink 29">
                <a:extLst>
                  <a:ext uri="{FF2B5EF4-FFF2-40B4-BE49-F238E27FC236}">
                    <a16:creationId xmlns:a16="http://schemas.microsoft.com/office/drawing/2014/main" id="{44B8388A-2DAE-93DC-4595-CD45C2646F7E}"/>
                  </a:ext>
                </a:extLst>
              </p14:cNvPr>
              <p14:cNvContentPartPr/>
              <p14:nvPr/>
            </p14:nvContentPartPr>
            <p14:xfrm>
              <a:off x="1587600" y="1885560"/>
              <a:ext cx="40680" cy="148680"/>
            </p14:xfrm>
          </p:contentPart>
        </mc:Choice>
        <mc:Fallback xmlns="">
          <p:pic>
            <p:nvPicPr>
              <p:cNvPr id="30" name="Ink 29">
                <a:extLst>
                  <a:ext uri="{FF2B5EF4-FFF2-40B4-BE49-F238E27FC236}">
                    <a16:creationId xmlns:a16="http://schemas.microsoft.com/office/drawing/2014/main" id="{44B8388A-2DAE-93DC-4595-CD45C2646F7E}"/>
                  </a:ext>
                </a:extLst>
              </p:cNvPr>
              <p:cNvPicPr/>
              <p:nvPr/>
            </p:nvPicPr>
            <p:blipFill>
              <a:blip r:embed="rId20"/>
              <a:stretch>
                <a:fillRect/>
              </a:stretch>
            </p:blipFill>
            <p:spPr>
              <a:xfrm>
                <a:off x="1578600" y="1876560"/>
                <a:ext cx="58320" cy="16632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32" name="Ink 31">
                <a:extLst>
                  <a:ext uri="{FF2B5EF4-FFF2-40B4-BE49-F238E27FC236}">
                    <a16:creationId xmlns:a16="http://schemas.microsoft.com/office/drawing/2014/main" id="{9E2371D8-7A30-2C02-B33E-6AF136300ADC}"/>
                  </a:ext>
                </a:extLst>
              </p14:cNvPr>
              <p14:cNvContentPartPr/>
              <p14:nvPr/>
            </p14:nvContentPartPr>
            <p14:xfrm>
              <a:off x="3103200" y="1917600"/>
              <a:ext cx="80280" cy="5040"/>
            </p14:xfrm>
          </p:contentPart>
        </mc:Choice>
        <mc:Fallback xmlns="">
          <p:pic>
            <p:nvPicPr>
              <p:cNvPr id="32" name="Ink 31">
                <a:extLst>
                  <a:ext uri="{FF2B5EF4-FFF2-40B4-BE49-F238E27FC236}">
                    <a16:creationId xmlns:a16="http://schemas.microsoft.com/office/drawing/2014/main" id="{9E2371D8-7A30-2C02-B33E-6AF136300ADC}"/>
                  </a:ext>
                </a:extLst>
              </p:cNvPr>
              <p:cNvPicPr/>
              <p:nvPr/>
            </p:nvPicPr>
            <p:blipFill>
              <a:blip r:embed="rId22"/>
              <a:stretch>
                <a:fillRect/>
              </a:stretch>
            </p:blipFill>
            <p:spPr>
              <a:xfrm>
                <a:off x="3094200" y="1908600"/>
                <a:ext cx="9792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33" name="Ink 32">
                <a:extLst>
                  <a:ext uri="{FF2B5EF4-FFF2-40B4-BE49-F238E27FC236}">
                    <a16:creationId xmlns:a16="http://schemas.microsoft.com/office/drawing/2014/main" id="{0BD51F88-1185-9B80-1F4C-CCA9FF0840C3}"/>
                  </a:ext>
                </a:extLst>
              </p14:cNvPr>
              <p14:cNvContentPartPr/>
              <p14:nvPr/>
            </p14:nvContentPartPr>
            <p14:xfrm>
              <a:off x="3096720" y="1999320"/>
              <a:ext cx="114480" cy="5040"/>
            </p14:xfrm>
          </p:contentPart>
        </mc:Choice>
        <mc:Fallback xmlns="">
          <p:pic>
            <p:nvPicPr>
              <p:cNvPr id="33" name="Ink 32">
                <a:extLst>
                  <a:ext uri="{FF2B5EF4-FFF2-40B4-BE49-F238E27FC236}">
                    <a16:creationId xmlns:a16="http://schemas.microsoft.com/office/drawing/2014/main" id="{0BD51F88-1185-9B80-1F4C-CCA9FF0840C3}"/>
                  </a:ext>
                </a:extLst>
              </p:cNvPr>
              <p:cNvPicPr/>
              <p:nvPr/>
            </p:nvPicPr>
            <p:blipFill>
              <a:blip r:embed="rId24"/>
              <a:stretch>
                <a:fillRect/>
              </a:stretch>
            </p:blipFill>
            <p:spPr>
              <a:xfrm>
                <a:off x="3088080" y="1990680"/>
                <a:ext cx="13212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34" name="Ink 33">
                <a:extLst>
                  <a:ext uri="{FF2B5EF4-FFF2-40B4-BE49-F238E27FC236}">
                    <a16:creationId xmlns:a16="http://schemas.microsoft.com/office/drawing/2014/main" id="{F34A4E5E-126E-5DB3-A9E2-79E4EB03ADE9}"/>
                  </a:ext>
                </a:extLst>
              </p14:cNvPr>
              <p14:cNvContentPartPr/>
              <p14:nvPr/>
            </p14:nvContentPartPr>
            <p14:xfrm>
              <a:off x="3511080" y="1735440"/>
              <a:ext cx="9360" cy="595800"/>
            </p14:xfrm>
          </p:contentPart>
        </mc:Choice>
        <mc:Fallback xmlns="">
          <p:pic>
            <p:nvPicPr>
              <p:cNvPr id="34" name="Ink 33">
                <a:extLst>
                  <a:ext uri="{FF2B5EF4-FFF2-40B4-BE49-F238E27FC236}">
                    <a16:creationId xmlns:a16="http://schemas.microsoft.com/office/drawing/2014/main" id="{F34A4E5E-126E-5DB3-A9E2-79E4EB03ADE9}"/>
                  </a:ext>
                </a:extLst>
              </p:cNvPr>
              <p:cNvPicPr/>
              <p:nvPr/>
            </p:nvPicPr>
            <p:blipFill>
              <a:blip r:embed="rId26"/>
              <a:stretch>
                <a:fillRect/>
              </a:stretch>
            </p:blipFill>
            <p:spPr>
              <a:xfrm>
                <a:off x="3502080" y="1726440"/>
                <a:ext cx="27000" cy="61344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35" name="Ink 34">
                <a:extLst>
                  <a:ext uri="{FF2B5EF4-FFF2-40B4-BE49-F238E27FC236}">
                    <a16:creationId xmlns:a16="http://schemas.microsoft.com/office/drawing/2014/main" id="{5A9ADFA9-B389-8791-FE34-E9BF0FB0ED11}"/>
                  </a:ext>
                </a:extLst>
              </p14:cNvPr>
              <p14:cNvContentPartPr/>
              <p14:nvPr/>
            </p14:nvContentPartPr>
            <p14:xfrm>
              <a:off x="3647520" y="1780080"/>
              <a:ext cx="5040" cy="94320"/>
            </p14:xfrm>
          </p:contentPart>
        </mc:Choice>
        <mc:Fallback xmlns="">
          <p:pic>
            <p:nvPicPr>
              <p:cNvPr id="35" name="Ink 34">
                <a:extLst>
                  <a:ext uri="{FF2B5EF4-FFF2-40B4-BE49-F238E27FC236}">
                    <a16:creationId xmlns:a16="http://schemas.microsoft.com/office/drawing/2014/main" id="{5A9ADFA9-B389-8791-FE34-E9BF0FB0ED11}"/>
                  </a:ext>
                </a:extLst>
              </p:cNvPr>
              <p:cNvPicPr/>
              <p:nvPr/>
            </p:nvPicPr>
            <p:blipFill>
              <a:blip r:embed="rId28"/>
              <a:stretch>
                <a:fillRect/>
              </a:stretch>
            </p:blipFill>
            <p:spPr>
              <a:xfrm>
                <a:off x="3638520" y="1771440"/>
                <a:ext cx="22680" cy="11196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36" name="Ink 35">
                <a:extLst>
                  <a:ext uri="{FF2B5EF4-FFF2-40B4-BE49-F238E27FC236}">
                    <a16:creationId xmlns:a16="http://schemas.microsoft.com/office/drawing/2014/main" id="{48F930D9-32CD-2FE6-BC6E-E08B5664E88B}"/>
                  </a:ext>
                </a:extLst>
              </p14:cNvPr>
              <p14:cNvContentPartPr/>
              <p14:nvPr/>
            </p14:nvContentPartPr>
            <p14:xfrm>
              <a:off x="4260240" y="1765320"/>
              <a:ext cx="5040" cy="93960"/>
            </p14:xfrm>
          </p:contentPart>
        </mc:Choice>
        <mc:Fallback xmlns="">
          <p:pic>
            <p:nvPicPr>
              <p:cNvPr id="36" name="Ink 35">
                <a:extLst>
                  <a:ext uri="{FF2B5EF4-FFF2-40B4-BE49-F238E27FC236}">
                    <a16:creationId xmlns:a16="http://schemas.microsoft.com/office/drawing/2014/main" id="{48F930D9-32CD-2FE6-BC6E-E08B5664E88B}"/>
                  </a:ext>
                </a:extLst>
              </p:cNvPr>
              <p:cNvPicPr/>
              <p:nvPr/>
            </p:nvPicPr>
            <p:blipFill>
              <a:blip r:embed="rId30"/>
              <a:stretch>
                <a:fillRect/>
              </a:stretch>
            </p:blipFill>
            <p:spPr>
              <a:xfrm>
                <a:off x="4251240" y="1756320"/>
                <a:ext cx="22680" cy="111600"/>
              </a:xfrm>
              <a:prstGeom prst="rect">
                <a:avLst/>
              </a:prstGeom>
            </p:spPr>
          </p:pic>
        </mc:Fallback>
      </mc:AlternateContent>
      <p:grpSp>
        <p:nvGrpSpPr>
          <p:cNvPr id="40" name="Group 39">
            <a:extLst>
              <a:ext uri="{FF2B5EF4-FFF2-40B4-BE49-F238E27FC236}">
                <a16:creationId xmlns:a16="http://schemas.microsoft.com/office/drawing/2014/main" id="{497EB34A-11F7-DA7D-D539-BAA21342EE0C}"/>
              </a:ext>
            </a:extLst>
          </p:cNvPr>
          <p:cNvGrpSpPr/>
          <p:nvPr/>
        </p:nvGrpSpPr>
        <p:grpSpPr>
          <a:xfrm>
            <a:off x="3587760" y="2144040"/>
            <a:ext cx="181440" cy="156240"/>
            <a:chOff x="3587760" y="2144040"/>
            <a:chExt cx="181440" cy="156240"/>
          </a:xfrm>
        </p:grpSpPr>
        <mc:AlternateContent xmlns:mc="http://schemas.openxmlformats.org/markup-compatibility/2006" xmlns:p14="http://schemas.microsoft.com/office/powerpoint/2010/main">
          <mc:Choice Requires="p14">
            <p:contentPart p14:bwMode="auto" r:id="rId31">
              <p14:nvContentPartPr>
                <p14:cNvPr id="37" name="Ink 36">
                  <a:extLst>
                    <a:ext uri="{FF2B5EF4-FFF2-40B4-BE49-F238E27FC236}">
                      <a16:creationId xmlns:a16="http://schemas.microsoft.com/office/drawing/2014/main" id="{E7EDEF5F-4EEA-7DDC-D491-11F36247765A}"/>
                    </a:ext>
                  </a:extLst>
                </p14:cNvPr>
                <p14:cNvContentPartPr/>
                <p14:nvPr/>
              </p14:nvContentPartPr>
              <p14:xfrm>
                <a:off x="3614400" y="2144040"/>
                <a:ext cx="64800" cy="118080"/>
              </p14:xfrm>
            </p:contentPart>
          </mc:Choice>
          <mc:Fallback xmlns="">
            <p:pic>
              <p:nvPicPr>
                <p:cNvPr id="37" name="Ink 36">
                  <a:extLst>
                    <a:ext uri="{FF2B5EF4-FFF2-40B4-BE49-F238E27FC236}">
                      <a16:creationId xmlns:a16="http://schemas.microsoft.com/office/drawing/2014/main" id="{E7EDEF5F-4EEA-7DDC-D491-11F36247765A}"/>
                    </a:ext>
                  </a:extLst>
                </p:cNvPr>
                <p:cNvPicPr/>
                <p:nvPr/>
              </p:nvPicPr>
              <p:blipFill>
                <a:blip r:embed="rId32"/>
                <a:stretch>
                  <a:fillRect/>
                </a:stretch>
              </p:blipFill>
              <p:spPr>
                <a:xfrm>
                  <a:off x="3605760" y="2135040"/>
                  <a:ext cx="82440" cy="13572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38" name="Ink 37">
                  <a:extLst>
                    <a:ext uri="{FF2B5EF4-FFF2-40B4-BE49-F238E27FC236}">
                      <a16:creationId xmlns:a16="http://schemas.microsoft.com/office/drawing/2014/main" id="{3409A4BE-F1AB-6D3D-02CF-1C6F29406BF9}"/>
                    </a:ext>
                  </a:extLst>
                </p14:cNvPr>
                <p14:cNvContentPartPr/>
                <p14:nvPr/>
              </p14:nvContentPartPr>
              <p14:xfrm>
                <a:off x="3587760" y="2209200"/>
                <a:ext cx="103320" cy="20520"/>
              </p14:xfrm>
            </p:contentPart>
          </mc:Choice>
          <mc:Fallback xmlns="">
            <p:pic>
              <p:nvPicPr>
                <p:cNvPr id="38" name="Ink 37">
                  <a:extLst>
                    <a:ext uri="{FF2B5EF4-FFF2-40B4-BE49-F238E27FC236}">
                      <a16:creationId xmlns:a16="http://schemas.microsoft.com/office/drawing/2014/main" id="{3409A4BE-F1AB-6D3D-02CF-1C6F29406BF9}"/>
                    </a:ext>
                  </a:extLst>
                </p:cNvPr>
                <p:cNvPicPr/>
                <p:nvPr/>
              </p:nvPicPr>
              <p:blipFill>
                <a:blip r:embed="rId34"/>
                <a:stretch>
                  <a:fillRect/>
                </a:stretch>
              </p:blipFill>
              <p:spPr>
                <a:xfrm>
                  <a:off x="3579120" y="2200560"/>
                  <a:ext cx="120960" cy="3816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39" name="Ink 38">
                  <a:extLst>
                    <a:ext uri="{FF2B5EF4-FFF2-40B4-BE49-F238E27FC236}">
                      <a16:creationId xmlns:a16="http://schemas.microsoft.com/office/drawing/2014/main" id="{48C86C0A-EFDE-5DF3-2A5E-1DCC4789D068}"/>
                    </a:ext>
                  </a:extLst>
                </p14:cNvPr>
                <p14:cNvContentPartPr/>
                <p14:nvPr/>
              </p14:nvContentPartPr>
              <p14:xfrm>
                <a:off x="3764160" y="2246280"/>
                <a:ext cx="5040" cy="54000"/>
              </p14:xfrm>
            </p:contentPart>
          </mc:Choice>
          <mc:Fallback xmlns="">
            <p:pic>
              <p:nvPicPr>
                <p:cNvPr id="39" name="Ink 38">
                  <a:extLst>
                    <a:ext uri="{FF2B5EF4-FFF2-40B4-BE49-F238E27FC236}">
                      <a16:creationId xmlns:a16="http://schemas.microsoft.com/office/drawing/2014/main" id="{48C86C0A-EFDE-5DF3-2A5E-1DCC4789D068}"/>
                    </a:ext>
                  </a:extLst>
                </p:cNvPr>
                <p:cNvPicPr/>
                <p:nvPr/>
              </p:nvPicPr>
              <p:blipFill>
                <a:blip r:embed="rId36"/>
                <a:stretch>
                  <a:fillRect/>
                </a:stretch>
              </p:blipFill>
              <p:spPr>
                <a:xfrm>
                  <a:off x="3755520" y="2237640"/>
                  <a:ext cx="22680" cy="71640"/>
                </a:xfrm>
                <a:prstGeom prst="rect">
                  <a:avLst/>
                </a:prstGeom>
              </p:spPr>
            </p:pic>
          </mc:Fallback>
        </mc:AlternateContent>
      </p:grpSp>
      <p:grpSp>
        <p:nvGrpSpPr>
          <p:cNvPr id="45" name="Group 44">
            <a:extLst>
              <a:ext uri="{FF2B5EF4-FFF2-40B4-BE49-F238E27FC236}">
                <a16:creationId xmlns:a16="http://schemas.microsoft.com/office/drawing/2014/main" id="{1F5BD233-0DA7-5822-410D-4A4506A780EC}"/>
              </a:ext>
            </a:extLst>
          </p:cNvPr>
          <p:cNvGrpSpPr/>
          <p:nvPr/>
        </p:nvGrpSpPr>
        <p:grpSpPr>
          <a:xfrm>
            <a:off x="4201920" y="1746960"/>
            <a:ext cx="358200" cy="540360"/>
            <a:chOff x="4201920" y="1746960"/>
            <a:chExt cx="358200" cy="540360"/>
          </a:xfrm>
        </p:grpSpPr>
        <mc:AlternateContent xmlns:mc="http://schemas.openxmlformats.org/markup-compatibility/2006" xmlns:p14="http://schemas.microsoft.com/office/powerpoint/2010/main">
          <mc:Choice Requires="p14">
            <p:contentPart p14:bwMode="auto" r:id="rId37">
              <p14:nvContentPartPr>
                <p14:cNvPr id="41" name="Ink 40">
                  <a:extLst>
                    <a:ext uri="{FF2B5EF4-FFF2-40B4-BE49-F238E27FC236}">
                      <a16:creationId xmlns:a16="http://schemas.microsoft.com/office/drawing/2014/main" id="{D4A3F652-D49A-2E06-5676-DD0421143117}"/>
                    </a:ext>
                  </a:extLst>
                </p14:cNvPr>
                <p14:cNvContentPartPr/>
                <p14:nvPr/>
              </p14:nvContentPartPr>
              <p14:xfrm>
                <a:off x="4201920" y="2155560"/>
                <a:ext cx="102240" cy="100800"/>
              </p14:xfrm>
            </p:contentPart>
          </mc:Choice>
          <mc:Fallback xmlns="">
            <p:pic>
              <p:nvPicPr>
                <p:cNvPr id="41" name="Ink 40">
                  <a:extLst>
                    <a:ext uri="{FF2B5EF4-FFF2-40B4-BE49-F238E27FC236}">
                      <a16:creationId xmlns:a16="http://schemas.microsoft.com/office/drawing/2014/main" id="{D4A3F652-D49A-2E06-5676-DD0421143117}"/>
                    </a:ext>
                  </a:extLst>
                </p:cNvPr>
                <p:cNvPicPr/>
                <p:nvPr/>
              </p:nvPicPr>
              <p:blipFill>
                <a:blip r:embed="rId38"/>
                <a:stretch>
                  <a:fillRect/>
                </a:stretch>
              </p:blipFill>
              <p:spPr>
                <a:xfrm>
                  <a:off x="4193280" y="2146560"/>
                  <a:ext cx="119880" cy="11844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42" name="Ink 41">
                  <a:extLst>
                    <a:ext uri="{FF2B5EF4-FFF2-40B4-BE49-F238E27FC236}">
                      <a16:creationId xmlns:a16="http://schemas.microsoft.com/office/drawing/2014/main" id="{E3B696E9-1B22-F3B6-7CBA-7E0586B801E6}"/>
                    </a:ext>
                  </a:extLst>
                </p14:cNvPr>
                <p14:cNvContentPartPr/>
                <p14:nvPr/>
              </p14:nvContentPartPr>
              <p14:xfrm>
                <a:off x="4226760" y="2200920"/>
                <a:ext cx="68760" cy="28440"/>
              </p14:xfrm>
            </p:contentPart>
          </mc:Choice>
          <mc:Fallback xmlns="">
            <p:pic>
              <p:nvPicPr>
                <p:cNvPr id="42" name="Ink 41">
                  <a:extLst>
                    <a:ext uri="{FF2B5EF4-FFF2-40B4-BE49-F238E27FC236}">
                      <a16:creationId xmlns:a16="http://schemas.microsoft.com/office/drawing/2014/main" id="{E3B696E9-1B22-F3B6-7CBA-7E0586B801E6}"/>
                    </a:ext>
                  </a:extLst>
                </p:cNvPr>
                <p:cNvPicPr/>
                <p:nvPr/>
              </p:nvPicPr>
              <p:blipFill>
                <a:blip r:embed="rId40"/>
                <a:stretch>
                  <a:fillRect/>
                </a:stretch>
              </p:blipFill>
              <p:spPr>
                <a:xfrm>
                  <a:off x="4218120" y="2191920"/>
                  <a:ext cx="86400" cy="4608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43" name="Ink 42">
                  <a:extLst>
                    <a:ext uri="{FF2B5EF4-FFF2-40B4-BE49-F238E27FC236}">
                      <a16:creationId xmlns:a16="http://schemas.microsoft.com/office/drawing/2014/main" id="{7EFBD113-F701-333D-26D9-7AEDD14BEB43}"/>
                    </a:ext>
                  </a:extLst>
                </p14:cNvPr>
                <p14:cNvContentPartPr/>
                <p14:nvPr/>
              </p14:nvContentPartPr>
              <p14:xfrm>
                <a:off x="4349160" y="2227200"/>
                <a:ext cx="74520" cy="60120"/>
              </p14:xfrm>
            </p:contentPart>
          </mc:Choice>
          <mc:Fallback xmlns="">
            <p:pic>
              <p:nvPicPr>
                <p:cNvPr id="43" name="Ink 42">
                  <a:extLst>
                    <a:ext uri="{FF2B5EF4-FFF2-40B4-BE49-F238E27FC236}">
                      <a16:creationId xmlns:a16="http://schemas.microsoft.com/office/drawing/2014/main" id="{7EFBD113-F701-333D-26D9-7AEDD14BEB43}"/>
                    </a:ext>
                  </a:extLst>
                </p:cNvPr>
                <p:cNvPicPr/>
                <p:nvPr/>
              </p:nvPicPr>
              <p:blipFill>
                <a:blip r:embed="rId42"/>
                <a:stretch>
                  <a:fillRect/>
                </a:stretch>
              </p:blipFill>
              <p:spPr>
                <a:xfrm>
                  <a:off x="4340160" y="2218560"/>
                  <a:ext cx="92160" cy="7776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44" name="Ink 43">
                  <a:extLst>
                    <a:ext uri="{FF2B5EF4-FFF2-40B4-BE49-F238E27FC236}">
                      <a16:creationId xmlns:a16="http://schemas.microsoft.com/office/drawing/2014/main" id="{42C3DB34-1920-AA4B-6285-1B9DFD434366}"/>
                    </a:ext>
                  </a:extLst>
                </p14:cNvPr>
                <p14:cNvContentPartPr/>
                <p14:nvPr/>
              </p14:nvContentPartPr>
              <p14:xfrm>
                <a:off x="4545720" y="1746960"/>
                <a:ext cx="14400" cy="496080"/>
              </p14:xfrm>
            </p:contentPart>
          </mc:Choice>
          <mc:Fallback xmlns="">
            <p:pic>
              <p:nvPicPr>
                <p:cNvPr id="44" name="Ink 43">
                  <a:extLst>
                    <a:ext uri="{FF2B5EF4-FFF2-40B4-BE49-F238E27FC236}">
                      <a16:creationId xmlns:a16="http://schemas.microsoft.com/office/drawing/2014/main" id="{42C3DB34-1920-AA4B-6285-1B9DFD434366}"/>
                    </a:ext>
                  </a:extLst>
                </p:cNvPr>
                <p:cNvPicPr/>
                <p:nvPr/>
              </p:nvPicPr>
              <p:blipFill>
                <a:blip r:embed="rId44"/>
                <a:stretch>
                  <a:fillRect/>
                </a:stretch>
              </p:blipFill>
              <p:spPr>
                <a:xfrm>
                  <a:off x="4536720" y="1737960"/>
                  <a:ext cx="32040" cy="513720"/>
                </a:xfrm>
                <a:prstGeom prst="rect">
                  <a:avLst/>
                </a:prstGeom>
              </p:spPr>
            </p:pic>
          </mc:Fallback>
        </mc:AlternateContent>
      </p:grpSp>
      <p:grpSp>
        <p:nvGrpSpPr>
          <p:cNvPr id="65" name="Group 64">
            <a:extLst>
              <a:ext uri="{FF2B5EF4-FFF2-40B4-BE49-F238E27FC236}">
                <a16:creationId xmlns:a16="http://schemas.microsoft.com/office/drawing/2014/main" id="{00396AC1-F88C-3D30-AD63-A99E942BB1EB}"/>
              </a:ext>
            </a:extLst>
          </p:cNvPr>
          <p:cNvGrpSpPr/>
          <p:nvPr/>
        </p:nvGrpSpPr>
        <p:grpSpPr>
          <a:xfrm>
            <a:off x="5712480" y="1543560"/>
            <a:ext cx="525960" cy="244800"/>
            <a:chOff x="5712480" y="1543560"/>
            <a:chExt cx="525960" cy="244800"/>
          </a:xfrm>
        </p:grpSpPr>
        <mc:AlternateContent xmlns:mc="http://schemas.openxmlformats.org/markup-compatibility/2006" xmlns:p14="http://schemas.microsoft.com/office/powerpoint/2010/main">
          <mc:Choice Requires="p14">
            <p:contentPart p14:bwMode="auto" r:id="rId45">
              <p14:nvContentPartPr>
                <p14:cNvPr id="57" name="Ink 56">
                  <a:extLst>
                    <a:ext uri="{FF2B5EF4-FFF2-40B4-BE49-F238E27FC236}">
                      <a16:creationId xmlns:a16="http://schemas.microsoft.com/office/drawing/2014/main" id="{DDDE0D40-F107-633A-2B1C-F9993F0C76CC}"/>
                    </a:ext>
                  </a:extLst>
                </p14:cNvPr>
                <p14:cNvContentPartPr/>
                <p14:nvPr/>
              </p14:nvContentPartPr>
              <p14:xfrm>
                <a:off x="5753880" y="1587840"/>
                <a:ext cx="93600" cy="132120"/>
              </p14:xfrm>
            </p:contentPart>
          </mc:Choice>
          <mc:Fallback xmlns="">
            <p:pic>
              <p:nvPicPr>
                <p:cNvPr id="57" name="Ink 56">
                  <a:extLst>
                    <a:ext uri="{FF2B5EF4-FFF2-40B4-BE49-F238E27FC236}">
                      <a16:creationId xmlns:a16="http://schemas.microsoft.com/office/drawing/2014/main" id="{DDDE0D40-F107-633A-2B1C-F9993F0C76CC}"/>
                    </a:ext>
                  </a:extLst>
                </p:cNvPr>
                <p:cNvPicPr/>
                <p:nvPr/>
              </p:nvPicPr>
              <p:blipFill>
                <a:blip r:embed="rId46"/>
                <a:stretch>
                  <a:fillRect/>
                </a:stretch>
              </p:blipFill>
              <p:spPr>
                <a:xfrm>
                  <a:off x="5745240" y="1579200"/>
                  <a:ext cx="111240" cy="14976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58" name="Ink 57">
                  <a:extLst>
                    <a:ext uri="{FF2B5EF4-FFF2-40B4-BE49-F238E27FC236}">
                      <a16:creationId xmlns:a16="http://schemas.microsoft.com/office/drawing/2014/main" id="{663927DC-B0C2-28CC-0775-A66B79E94737}"/>
                    </a:ext>
                  </a:extLst>
                </p14:cNvPr>
                <p14:cNvContentPartPr/>
                <p14:nvPr/>
              </p14:nvContentPartPr>
              <p14:xfrm>
                <a:off x="5757840" y="1656240"/>
                <a:ext cx="78480" cy="14400"/>
              </p14:xfrm>
            </p:contentPart>
          </mc:Choice>
          <mc:Fallback xmlns="">
            <p:pic>
              <p:nvPicPr>
                <p:cNvPr id="58" name="Ink 57">
                  <a:extLst>
                    <a:ext uri="{FF2B5EF4-FFF2-40B4-BE49-F238E27FC236}">
                      <a16:creationId xmlns:a16="http://schemas.microsoft.com/office/drawing/2014/main" id="{663927DC-B0C2-28CC-0775-A66B79E94737}"/>
                    </a:ext>
                  </a:extLst>
                </p:cNvPr>
                <p:cNvPicPr/>
                <p:nvPr/>
              </p:nvPicPr>
              <p:blipFill>
                <a:blip r:embed="rId48"/>
                <a:stretch>
                  <a:fillRect/>
                </a:stretch>
              </p:blipFill>
              <p:spPr>
                <a:xfrm>
                  <a:off x="5749200" y="1647240"/>
                  <a:ext cx="96120" cy="3204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59" name="Ink 58">
                  <a:extLst>
                    <a:ext uri="{FF2B5EF4-FFF2-40B4-BE49-F238E27FC236}">
                      <a16:creationId xmlns:a16="http://schemas.microsoft.com/office/drawing/2014/main" id="{55EC73E8-CBF5-618D-4800-163154B197C3}"/>
                    </a:ext>
                  </a:extLst>
                </p14:cNvPr>
                <p14:cNvContentPartPr/>
                <p14:nvPr/>
              </p14:nvContentPartPr>
              <p14:xfrm>
                <a:off x="5896440" y="1682520"/>
                <a:ext cx="94320" cy="55080"/>
              </p14:xfrm>
            </p:contentPart>
          </mc:Choice>
          <mc:Fallback xmlns="">
            <p:pic>
              <p:nvPicPr>
                <p:cNvPr id="59" name="Ink 58">
                  <a:extLst>
                    <a:ext uri="{FF2B5EF4-FFF2-40B4-BE49-F238E27FC236}">
                      <a16:creationId xmlns:a16="http://schemas.microsoft.com/office/drawing/2014/main" id="{55EC73E8-CBF5-618D-4800-163154B197C3}"/>
                    </a:ext>
                  </a:extLst>
                </p:cNvPr>
                <p:cNvPicPr/>
                <p:nvPr/>
              </p:nvPicPr>
              <p:blipFill>
                <a:blip r:embed="rId50"/>
                <a:stretch>
                  <a:fillRect/>
                </a:stretch>
              </p:blipFill>
              <p:spPr>
                <a:xfrm>
                  <a:off x="5887440" y="1673880"/>
                  <a:ext cx="111960" cy="7272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61" name="Ink 60">
                  <a:extLst>
                    <a:ext uri="{FF2B5EF4-FFF2-40B4-BE49-F238E27FC236}">
                      <a16:creationId xmlns:a16="http://schemas.microsoft.com/office/drawing/2014/main" id="{96867203-F969-DAA0-EFAD-550D474F1A54}"/>
                    </a:ext>
                  </a:extLst>
                </p14:cNvPr>
                <p14:cNvContentPartPr/>
                <p14:nvPr/>
              </p14:nvContentPartPr>
              <p14:xfrm>
                <a:off x="5712480" y="1574160"/>
                <a:ext cx="9720" cy="214200"/>
              </p14:xfrm>
            </p:contentPart>
          </mc:Choice>
          <mc:Fallback xmlns="">
            <p:pic>
              <p:nvPicPr>
                <p:cNvPr id="61" name="Ink 60">
                  <a:extLst>
                    <a:ext uri="{FF2B5EF4-FFF2-40B4-BE49-F238E27FC236}">
                      <a16:creationId xmlns:a16="http://schemas.microsoft.com/office/drawing/2014/main" id="{96867203-F969-DAA0-EFAD-550D474F1A54}"/>
                    </a:ext>
                  </a:extLst>
                </p:cNvPr>
                <p:cNvPicPr/>
                <p:nvPr/>
              </p:nvPicPr>
              <p:blipFill>
                <a:blip r:embed="rId52"/>
                <a:stretch>
                  <a:fillRect/>
                </a:stretch>
              </p:blipFill>
              <p:spPr>
                <a:xfrm>
                  <a:off x="5703480" y="1565520"/>
                  <a:ext cx="27360" cy="231840"/>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63" name="Ink 62">
                  <a:extLst>
                    <a:ext uri="{FF2B5EF4-FFF2-40B4-BE49-F238E27FC236}">
                      <a16:creationId xmlns:a16="http://schemas.microsoft.com/office/drawing/2014/main" id="{6D4101E6-B650-A5E6-3384-0CD7A642A169}"/>
                    </a:ext>
                  </a:extLst>
                </p14:cNvPr>
                <p14:cNvContentPartPr/>
                <p14:nvPr/>
              </p14:nvContentPartPr>
              <p14:xfrm>
                <a:off x="6040440" y="1587120"/>
                <a:ext cx="13320" cy="178920"/>
              </p14:xfrm>
            </p:contentPart>
          </mc:Choice>
          <mc:Fallback xmlns="">
            <p:pic>
              <p:nvPicPr>
                <p:cNvPr id="63" name="Ink 62">
                  <a:extLst>
                    <a:ext uri="{FF2B5EF4-FFF2-40B4-BE49-F238E27FC236}">
                      <a16:creationId xmlns:a16="http://schemas.microsoft.com/office/drawing/2014/main" id="{6D4101E6-B650-A5E6-3384-0CD7A642A169}"/>
                    </a:ext>
                  </a:extLst>
                </p:cNvPr>
                <p:cNvPicPr/>
                <p:nvPr/>
              </p:nvPicPr>
              <p:blipFill>
                <a:blip r:embed="rId54"/>
                <a:stretch>
                  <a:fillRect/>
                </a:stretch>
              </p:blipFill>
              <p:spPr>
                <a:xfrm>
                  <a:off x="6031800" y="1578120"/>
                  <a:ext cx="30960" cy="196560"/>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64" name="Ink 63">
                  <a:extLst>
                    <a:ext uri="{FF2B5EF4-FFF2-40B4-BE49-F238E27FC236}">
                      <a16:creationId xmlns:a16="http://schemas.microsoft.com/office/drawing/2014/main" id="{38742EDD-CB6D-C087-EE57-304CB702CA80}"/>
                    </a:ext>
                  </a:extLst>
                </p14:cNvPr>
                <p14:cNvContentPartPr/>
                <p14:nvPr/>
              </p14:nvContentPartPr>
              <p14:xfrm>
                <a:off x="6125760" y="1543560"/>
                <a:ext cx="112680" cy="71640"/>
              </p14:xfrm>
            </p:contentPart>
          </mc:Choice>
          <mc:Fallback xmlns="">
            <p:pic>
              <p:nvPicPr>
                <p:cNvPr id="64" name="Ink 63">
                  <a:extLst>
                    <a:ext uri="{FF2B5EF4-FFF2-40B4-BE49-F238E27FC236}">
                      <a16:creationId xmlns:a16="http://schemas.microsoft.com/office/drawing/2014/main" id="{38742EDD-CB6D-C087-EE57-304CB702CA80}"/>
                    </a:ext>
                  </a:extLst>
                </p:cNvPr>
                <p:cNvPicPr/>
                <p:nvPr/>
              </p:nvPicPr>
              <p:blipFill>
                <a:blip r:embed="rId56"/>
                <a:stretch>
                  <a:fillRect/>
                </a:stretch>
              </p:blipFill>
              <p:spPr>
                <a:xfrm>
                  <a:off x="6117120" y="1534560"/>
                  <a:ext cx="130320" cy="89280"/>
                </a:xfrm>
                <a:prstGeom prst="rect">
                  <a:avLst/>
                </a:prstGeom>
              </p:spPr>
            </p:pic>
          </mc:Fallback>
        </mc:AlternateContent>
      </p:grpSp>
      <p:grpSp>
        <p:nvGrpSpPr>
          <p:cNvPr id="67" name="Group 66">
            <a:extLst>
              <a:ext uri="{FF2B5EF4-FFF2-40B4-BE49-F238E27FC236}">
                <a16:creationId xmlns:a16="http://schemas.microsoft.com/office/drawing/2014/main" id="{868D00E7-69FF-82B3-0A73-AA3AEB8A5A3B}"/>
              </a:ext>
            </a:extLst>
          </p:cNvPr>
          <p:cNvGrpSpPr/>
          <p:nvPr/>
        </p:nvGrpSpPr>
        <p:grpSpPr>
          <a:xfrm>
            <a:off x="4754880" y="1533840"/>
            <a:ext cx="806040" cy="498960"/>
            <a:chOff x="4754880" y="1533840"/>
            <a:chExt cx="806040" cy="498960"/>
          </a:xfrm>
        </p:grpSpPr>
        <mc:AlternateContent xmlns:mc="http://schemas.openxmlformats.org/markup-compatibility/2006" xmlns:p14="http://schemas.microsoft.com/office/powerpoint/2010/main">
          <mc:Choice Requires="p14">
            <p:contentPart p14:bwMode="auto" r:id="rId57">
              <p14:nvContentPartPr>
                <p14:cNvPr id="46" name="Ink 45">
                  <a:extLst>
                    <a:ext uri="{FF2B5EF4-FFF2-40B4-BE49-F238E27FC236}">
                      <a16:creationId xmlns:a16="http://schemas.microsoft.com/office/drawing/2014/main" id="{66B67611-E302-5E09-2608-E9014841A6D3}"/>
                    </a:ext>
                  </a:extLst>
                </p14:cNvPr>
                <p14:cNvContentPartPr/>
                <p14:nvPr/>
              </p14:nvContentPartPr>
              <p14:xfrm>
                <a:off x="4754880" y="1936680"/>
                <a:ext cx="77760" cy="96120"/>
              </p14:xfrm>
            </p:contentPart>
          </mc:Choice>
          <mc:Fallback xmlns="">
            <p:pic>
              <p:nvPicPr>
                <p:cNvPr id="46" name="Ink 45">
                  <a:extLst>
                    <a:ext uri="{FF2B5EF4-FFF2-40B4-BE49-F238E27FC236}">
                      <a16:creationId xmlns:a16="http://schemas.microsoft.com/office/drawing/2014/main" id="{66B67611-E302-5E09-2608-E9014841A6D3}"/>
                    </a:ext>
                  </a:extLst>
                </p:cNvPr>
                <p:cNvPicPr/>
                <p:nvPr/>
              </p:nvPicPr>
              <p:blipFill>
                <a:blip r:embed="rId58"/>
                <a:stretch>
                  <a:fillRect/>
                </a:stretch>
              </p:blipFill>
              <p:spPr>
                <a:xfrm>
                  <a:off x="4746240" y="1927680"/>
                  <a:ext cx="95400" cy="113760"/>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47" name="Ink 46">
                  <a:extLst>
                    <a:ext uri="{FF2B5EF4-FFF2-40B4-BE49-F238E27FC236}">
                      <a16:creationId xmlns:a16="http://schemas.microsoft.com/office/drawing/2014/main" id="{CDC9F563-9AC3-18D1-CCAC-8D03785DABA6}"/>
                    </a:ext>
                  </a:extLst>
                </p14:cNvPr>
                <p14:cNvContentPartPr/>
                <p14:nvPr/>
              </p14:nvContentPartPr>
              <p14:xfrm>
                <a:off x="4869000" y="1807080"/>
                <a:ext cx="54000" cy="5040"/>
              </p14:xfrm>
            </p:contentPart>
          </mc:Choice>
          <mc:Fallback xmlns="">
            <p:pic>
              <p:nvPicPr>
                <p:cNvPr id="47" name="Ink 46">
                  <a:extLst>
                    <a:ext uri="{FF2B5EF4-FFF2-40B4-BE49-F238E27FC236}">
                      <a16:creationId xmlns:a16="http://schemas.microsoft.com/office/drawing/2014/main" id="{CDC9F563-9AC3-18D1-CCAC-8D03785DABA6}"/>
                    </a:ext>
                  </a:extLst>
                </p:cNvPr>
                <p:cNvPicPr/>
                <p:nvPr/>
              </p:nvPicPr>
              <p:blipFill>
                <a:blip r:embed="rId60"/>
                <a:stretch>
                  <a:fillRect/>
                </a:stretch>
              </p:blipFill>
              <p:spPr>
                <a:xfrm>
                  <a:off x="4860000" y="1798440"/>
                  <a:ext cx="7164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48" name="Ink 47">
                  <a:extLst>
                    <a:ext uri="{FF2B5EF4-FFF2-40B4-BE49-F238E27FC236}">
                      <a16:creationId xmlns:a16="http://schemas.microsoft.com/office/drawing/2014/main" id="{7C00CD42-3C23-C559-A199-66744355DA69}"/>
                    </a:ext>
                  </a:extLst>
                </p14:cNvPr>
                <p14:cNvContentPartPr/>
                <p14:nvPr/>
              </p14:nvContentPartPr>
              <p14:xfrm>
                <a:off x="5064120" y="1617360"/>
                <a:ext cx="75960" cy="125280"/>
              </p14:xfrm>
            </p:contentPart>
          </mc:Choice>
          <mc:Fallback xmlns="">
            <p:pic>
              <p:nvPicPr>
                <p:cNvPr id="48" name="Ink 47">
                  <a:extLst>
                    <a:ext uri="{FF2B5EF4-FFF2-40B4-BE49-F238E27FC236}">
                      <a16:creationId xmlns:a16="http://schemas.microsoft.com/office/drawing/2014/main" id="{7C00CD42-3C23-C559-A199-66744355DA69}"/>
                    </a:ext>
                  </a:extLst>
                </p:cNvPr>
                <p:cNvPicPr/>
                <p:nvPr/>
              </p:nvPicPr>
              <p:blipFill>
                <a:blip r:embed="rId62"/>
                <a:stretch>
                  <a:fillRect/>
                </a:stretch>
              </p:blipFill>
              <p:spPr>
                <a:xfrm>
                  <a:off x="5055120" y="1608720"/>
                  <a:ext cx="93600" cy="142920"/>
                </a:xfrm>
                <a:prstGeom prst="rect">
                  <a:avLst/>
                </a:prstGeom>
              </p:spPr>
            </p:pic>
          </mc:Fallback>
        </mc:AlternateContent>
        <mc:AlternateContent xmlns:mc="http://schemas.openxmlformats.org/markup-compatibility/2006" xmlns:p14="http://schemas.microsoft.com/office/powerpoint/2010/main">
          <mc:Choice Requires="p14">
            <p:contentPart p14:bwMode="auto" r:id="rId63">
              <p14:nvContentPartPr>
                <p14:cNvPr id="49" name="Ink 48">
                  <a:extLst>
                    <a:ext uri="{FF2B5EF4-FFF2-40B4-BE49-F238E27FC236}">
                      <a16:creationId xmlns:a16="http://schemas.microsoft.com/office/drawing/2014/main" id="{88B5D982-816E-89FA-04F1-3079C750768C}"/>
                    </a:ext>
                  </a:extLst>
                </p14:cNvPr>
                <p14:cNvContentPartPr/>
                <p14:nvPr/>
              </p14:nvContentPartPr>
              <p14:xfrm>
                <a:off x="5063040" y="1683600"/>
                <a:ext cx="55080" cy="15840"/>
              </p14:xfrm>
            </p:contentPart>
          </mc:Choice>
          <mc:Fallback xmlns="">
            <p:pic>
              <p:nvPicPr>
                <p:cNvPr id="49" name="Ink 48">
                  <a:extLst>
                    <a:ext uri="{FF2B5EF4-FFF2-40B4-BE49-F238E27FC236}">
                      <a16:creationId xmlns:a16="http://schemas.microsoft.com/office/drawing/2014/main" id="{88B5D982-816E-89FA-04F1-3079C750768C}"/>
                    </a:ext>
                  </a:extLst>
                </p:cNvPr>
                <p:cNvPicPr/>
                <p:nvPr/>
              </p:nvPicPr>
              <p:blipFill>
                <a:blip r:embed="rId64"/>
                <a:stretch>
                  <a:fillRect/>
                </a:stretch>
              </p:blipFill>
              <p:spPr>
                <a:xfrm>
                  <a:off x="5054040" y="1674960"/>
                  <a:ext cx="72720" cy="3348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50" name="Ink 49">
                  <a:extLst>
                    <a:ext uri="{FF2B5EF4-FFF2-40B4-BE49-F238E27FC236}">
                      <a16:creationId xmlns:a16="http://schemas.microsoft.com/office/drawing/2014/main" id="{7463989A-E2CE-F995-3340-73C13EF74178}"/>
                    </a:ext>
                  </a:extLst>
                </p14:cNvPr>
                <p14:cNvContentPartPr/>
                <p14:nvPr/>
              </p14:nvContentPartPr>
              <p14:xfrm>
                <a:off x="5178240" y="1719240"/>
                <a:ext cx="5040" cy="46440"/>
              </p14:xfrm>
            </p:contentPart>
          </mc:Choice>
          <mc:Fallback xmlns="">
            <p:pic>
              <p:nvPicPr>
                <p:cNvPr id="50" name="Ink 49">
                  <a:extLst>
                    <a:ext uri="{FF2B5EF4-FFF2-40B4-BE49-F238E27FC236}">
                      <a16:creationId xmlns:a16="http://schemas.microsoft.com/office/drawing/2014/main" id="{7463989A-E2CE-F995-3340-73C13EF74178}"/>
                    </a:ext>
                  </a:extLst>
                </p:cNvPr>
                <p:cNvPicPr/>
                <p:nvPr/>
              </p:nvPicPr>
              <p:blipFill>
                <a:blip r:embed="rId66"/>
                <a:stretch>
                  <a:fillRect/>
                </a:stretch>
              </p:blipFill>
              <p:spPr>
                <a:xfrm>
                  <a:off x="5169240" y="1710240"/>
                  <a:ext cx="22680" cy="64080"/>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51" name="Ink 50">
                  <a:extLst>
                    <a:ext uri="{FF2B5EF4-FFF2-40B4-BE49-F238E27FC236}">
                      <a16:creationId xmlns:a16="http://schemas.microsoft.com/office/drawing/2014/main" id="{4AC1A63C-63EB-8EF1-BB06-BD3B93BDE418}"/>
                    </a:ext>
                  </a:extLst>
                </p14:cNvPr>
                <p14:cNvContentPartPr/>
                <p14:nvPr/>
              </p14:nvContentPartPr>
              <p14:xfrm>
                <a:off x="5024880" y="1596480"/>
                <a:ext cx="21960" cy="186840"/>
              </p14:xfrm>
            </p:contentPart>
          </mc:Choice>
          <mc:Fallback xmlns="">
            <p:pic>
              <p:nvPicPr>
                <p:cNvPr id="51" name="Ink 50">
                  <a:extLst>
                    <a:ext uri="{FF2B5EF4-FFF2-40B4-BE49-F238E27FC236}">
                      <a16:creationId xmlns:a16="http://schemas.microsoft.com/office/drawing/2014/main" id="{4AC1A63C-63EB-8EF1-BB06-BD3B93BDE418}"/>
                    </a:ext>
                  </a:extLst>
                </p:cNvPr>
                <p:cNvPicPr/>
                <p:nvPr/>
              </p:nvPicPr>
              <p:blipFill>
                <a:blip r:embed="rId68"/>
                <a:stretch>
                  <a:fillRect/>
                </a:stretch>
              </p:blipFill>
              <p:spPr>
                <a:xfrm>
                  <a:off x="5016240" y="1587480"/>
                  <a:ext cx="39600" cy="204480"/>
                </a:xfrm>
                <a:prstGeom prst="rect">
                  <a:avLst/>
                </a:prstGeom>
              </p:spPr>
            </p:pic>
          </mc:Fallback>
        </mc:AlternateContent>
        <mc:AlternateContent xmlns:mc="http://schemas.openxmlformats.org/markup-compatibility/2006" xmlns:p14="http://schemas.microsoft.com/office/powerpoint/2010/main">
          <mc:Choice Requires="p14">
            <p:contentPart p14:bwMode="auto" r:id="rId69">
              <p14:nvContentPartPr>
                <p14:cNvPr id="52" name="Ink 51">
                  <a:extLst>
                    <a:ext uri="{FF2B5EF4-FFF2-40B4-BE49-F238E27FC236}">
                      <a16:creationId xmlns:a16="http://schemas.microsoft.com/office/drawing/2014/main" id="{B7C35FBA-C6E0-5150-6C13-71AD6114D4D0}"/>
                    </a:ext>
                  </a:extLst>
                </p14:cNvPr>
                <p14:cNvContentPartPr/>
                <p14:nvPr/>
              </p14:nvContentPartPr>
              <p14:xfrm>
                <a:off x="5256000" y="1592880"/>
                <a:ext cx="8640" cy="143640"/>
              </p14:xfrm>
            </p:contentPart>
          </mc:Choice>
          <mc:Fallback xmlns="">
            <p:pic>
              <p:nvPicPr>
                <p:cNvPr id="52" name="Ink 51">
                  <a:extLst>
                    <a:ext uri="{FF2B5EF4-FFF2-40B4-BE49-F238E27FC236}">
                      <a16:creationId xmlns:a16="http://schemas.microsoft.com/office/drawing/2014/main" id="{B7C35FBA-C6E0-5150-6C13-71AD6114D4D0}"/>
                    </a:ext>
                  </a:extLst>
                </p:cNvPr>
                <p:cNvPicPr/>
                <p:nvPr/>
              </p:nvPicPr>
              <p:blipFill>
                <a:blip r:embed="rId70"/>
                <a:stretch>
                  <a:fillRect/>
                </a:stretch>
              </p:blipFill>
              <p:spPr>
                <a:xfrm>
                  <a:off x="5247000" y="1584240"/>
                  <a:ext cx="26280" cy="161280"/>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53" name="Ink 52">
                  <a:extLst>
                    <a:ext uri="{FF2B5EF4-FFF2-40B4-BE49-F238E27FC236}">
                      <a16:creationId xmlns:a16="http://schemas.microsoft.com/office/drawing/2014/main" id="{E3F87F9B-98C3-F0E1-6F77-906922AB6D9F}"/>
                    </a:ext>
                  </a:extLst>
                </p14:cNvPr>
                <p14:cNvContentPartPr/>
                <p14:nvPr/>
              </p14:nvContentPartPr>
              <p14:xfrm>
                <a:off x="5329800" y="1533840"/>
                <a:ext cx="69480" cy="82800"/>
              </p14:xfrm>
            </p:contentPart>
          </mc:Choice>
          <mc:Fallback xmlns="">
            <p:pic>
              <p:nvPicPr>
                <p:cNvPr id="53" name="Ink 52">
                  <a:extLst>
                    <a:ext uri="{FF2B5EF4-FFF2-40B4-BE49-F238E27FC236}">
                      <a16:creationId xmlns:a16="http://schemas.microsoft.com/office/drawing/2014/main" id="{E3F87F9B-98C3-F0E1-6F77-906922AB6D9F}"/>
                    </a:ext>
                  </a:extLst>
                </p:cNvPr>
                <p:cNvPicPr/>
                <p:nvPr/>
              </p:nvPicPr>
              <p:blipFill>
                <a:blip r:embed="rId72"/>
                <a:stretch>
                  <a:fillRect/>
                </a:stretch>
              </p:blipFill>
              <p:spPr>
                <a:xfrm>
                  <a:off x="5320800" y="1524840"/>
                  <a:ext cx="87120" cy="100440"/>
                </a:xfrm>
                <a:prstGeom prst="rect">
                  <a:avLst/>
                </a:prstGeom>
              </p:spPr>
            </p:pic>
          </mc:Fallback>
        </mc:AlternateContent>
        <mc:AlternateContent xmlns:mc="http://schemas.openxmlformats.org/markup-compatibility/2006" xmlns:p14="http://schemas.microsoft.com/office/powerpoint/2010/main">
          <mc:Choice Requires="p14">
            <p:contentPart p14:bwMode="auto" r:id="rId73">
              <p14:nvContentPartPr>
                <p14:cNvPr id="54" name="Ink 53">
                  <a:extLst>
                    <a:ext uri="{FF2B5EF4-FFF2-40B4-BE49-F238E27FC236}">
                      <a16:creationId xmlns:a16="http://schemas.microsoft.com/office/drawing/2014/main" id="{B497C933-3B3E-5E52-92E4-938817B076A6}"/>
                    </a:ext>
                  </a:extLst>
                </p14:cNvPr>
                <p14:cNvContentPartPr/>
                <p14:nvPr/>
              </p14:nvContentPartPr>
              <p14:xfrm>
                <a:off x="5473800" y="1675680"/>
                <a:ext cx="87120" cy="11160"/>
              </p14:xfrm>
            </p:contentPart>
          </mc:Choice>
          <mc:Fallback xmlns="">
            <p:pic>
              <p:nvPicPr>
                <p:cNvPr id="54" name="Ink 53">
                  <a:extLst>
                    <a:ext uri="{FF2B5EF4-FFF2-40B4-BE49-F238E27FC236}">
                      <a16:creationId xmlns:a16="http://schemas.microsoft.com/office/drawing/2014/main" id="{B497C933-3B3E-5E52-92E4-938817B076A6}"/>
                    </a:ext>
                  </a:extLst>
                </p:cNvPr>
                <p:cNvPicPr/>
                <p:nvPr/>
              </p:nvPicPr>
              <p:blipFill>
                <a:blip r:embed="rId74"/>
                <a:stretch>
                  <a:fillRect/>
                </a:stretch>
              </p:blipFill>
              <p:spPr>
                <a:xfrm>
                  <a:off x="5464800" y="1666680"/>
                  <a:ext cx="10476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75">
              <p14:nvContentPartPr>
                <p14:cNvPr id="55" name="Ink 54">
                  <a:extLst>
                    <a:ext uri="{FF2B5EF4-FFF2-40B4-BE49-F238E27FC236}">
                      <a16:creationId xmlns:a16="http://schemas.microsoft.com/office/drawing/2014/main" id="{FB1121AE-AD8C-4EBB-6BF9-E65AB5DC1493}"/>
                    </a:ext>
                  </a:extLst>
                </p14:cNvPr>
                <p14:cNvContentPartPr/>
                <p14:nvPr/>
              </p14:nvContentPartPr>
              <p14:xfrm>
                <a:off x="5511960" y="1642920"/>
                <a:ext cx="11160" cy="84600"/>
              </p14:xfrm>
            </p:contentPart>
          </mc:Choice>
          <mc:Fallback xmlns="">
            <p:pic>
              <p:nvPicPr>
                <p:cNvPr id="55" name="Ink 54">
                  <a:extLst>
                    <a:ext uri="{FF2B5EF4-FFF2-40B4-BE49-F238E27FC236}">
                      <a16:creationId xmlns:a16="http://schemas.microsoft.com/office/drawing/2014/main" id="{FB1121AE-AD8C-4EBB-6BF9-E65AB5DC1493}"/>
                    </a:ext>
                  </a:extLst>
                </p:cNvPr>
                <p:cNvPicPr/>
                <p:nvPr/>
              </p:nvPicPr>
              <p:blipFill>
                <a:blip r:embed="rId76"/>
                <a:stretch>
                  <a:fillRect/>
                </a:stretch>
              </p:blipFill>
              <p:spPr>
                <a:xfrm>
                  <a:off x="5502960" y="1633920"/>
                  <a:ext cx="28800" cy="102240"/>
                </a:xfrm>
                <a:prstGeom prst="rect">
                  <a:avLst/>
                </a:prstGeom>
              </p:spPr>
            </p:pic>
          </mc:Fallback>
        </mc:AlternateContent>
        <mc:AlternateContent xmlns:mc="http://schemas.openxmlformats.org/markup-compatibility/2006" xmlns:p14="http://schemas.microsoft.com/office/powerpoint/2010/main">
          <mc:Choice Requires="p14">
            <p:contentPart p14:bwMode="auto" r:id="rId77">
              <p14:nvContentPartPr>
                <p14:cNvPr id="66" name="Ink 65">
                  <a:extLst>
                    <a:ext uri="{FF2B5EF4-FFF2-40B4-BE49-F238E27FC236}">
                      <a16:creationId xmlns:a16="http://schemas.microsoft.com/office/drawing/2014/main" id="{79AA4CBA-6F61-8CFF-2F0C-0987FF6C7F2D}"/>
                    </a:ext>
                  </a:extLst>
                </p14:cNvPr>
                <p14:cNvContentPartPr/>
                <p14:nvPr/>
              </p14:nvContentPartPr>
              <p14:xfrm>
                <a:off x="4977000" y="1541760"/>
                <a:ext cx="71640" cy="353160"/>
              </p14:xfrm>
            </p:contentPart>
          </mc:Choice>
          <mc:Fallback xmlns="">
            <p:pic>
              <p:nvPicPr>
                <p:cNvPr id="66" name="Ink 65">
                  <a:extLst>
                    <a:ext uri="{FF2B5EF4-FFF2-40B4-BE49-F238E27FC236}">
                      <a16:creationId xmlns:a16="http://schemas.microsoft.com/office/drawing/2014/main" id="{79AA4CBA-6F61-8CFF-2F0C-0987FF6C7F2D}"/>
                    </a:ext>
                  </a:extLst>
                </p:cNvPr>
                <p:cNvPicPr/>
                <p:nvPr/>
              </p:nvPicPr>
              <p:blipFill>
                <a:blip r:embed="rId78"/>
                <a:stretch>
                  <a:fillRect/>
                </a:stretch>
              </p:blipFill>
              <p:spPr>
                <a:xfrm>
                  <a:off x="4968000" y="1533120"/>
                  <a:ext cx="89280" cy="370800"/>
                </a:xfrm>
                <a:prstGeom prst="rect">
                  <a:avLst/>
                </a:prstGeom>
              </p:spPr>
            </p:pic>
          </mc:Fallback>
        </mc:AlternateContent>
      </p:grpSp>
      <p:grpSp>
        <p:nvGrpSpPr>
          <p:cNvPr id="71" name="Group 70">
            <a:extLst>
              <a:ext uri="{FF2B5EF4-FFF2-40B4-BE49-F238E27FC236}">
                <a16:creationId xmlns:a16="http://schemas.microsoft.com/office/drawing/2014/main" id="{1E1F46E6-74C1-54FA-E3B9-C6648DA933FA}"/>
              </a:ext>
            </a:extLst>
          </p:cNvPr>
          <p:cNvGrpSpPr/>
          <p:nvPr/>
        </p:nvGrpSpPr>
        <p:grpSpPr>
          <a:xfrm>
            <a:off x="6241320" y="1582080"/>
            <a:ext cx="311760" cy="233640"/>
            <a:chOff x="6241320" y="1582080"/>
            <a:chExt cx="311760" cy="233640"/>
          </a:xfrm>
        </p:grpSpPr>
        <mc:AlternateContent xmlns:mc="http://schemas.openxmlformats.org/markup-compatibility/2006" xmlns:p14="http://schemas.microsoft.com/office/powerpoint/2010/main">
          <mc:Choice Requires="p14">
            <p:contentPart p14:bwMode="auto" r:id="rId79">
              <p14:nvContentPartPr>
                <p14:cNvPr id="68" name="Ink 67">
                  <a:extLst>
                    <a:ext uri="{FF2B5EF4-FFF2-40B4-BE49-F238E27FC236}">
                      <a16:creationId xmlns:a16="http://schemas.microsoft.com/office/drawing/2014/main" id="{CBB2A20C-8930-05CB-F163-E3097FD09BAB}"/>
                    </a:ext>
                  </a:extLst>
                </p14:cNvPr>
                <p14:cNvContentPartPr/>
                <p14:nvPr/>
              </p14:nvContentPartPr>
              <p14:xfrm>
                <a:off x="6241320" y="1582080"/>
                <a:ext cx="68040" cy="233640"/>
              </p14:xfrm>
            </p:contentPart>
          </mc:Choice>
          <mc:Fallback xmlns="">
            <p:pic>
              <p:nvPicPr>
                <p:cNvPr id="68" name="Ink 67">
                  <a:extLst>
                    <a:ext uri="{FF2B5EF4-FFF2-40B4-BE49-F238E27FC236}">
                      <a16:creationId xmlns:a16="http://schemas.microsoft.com/office/drawing/2014/main" id="{CBB2A20C-8930-05CB-F163-E3097FD09BAB}"/>
                    </a:ext>
                  </a:extLst>
                </p:cNvPr>
                <p:cNvPicPr/>
                <p:nvPr/>
              </p:nvPicPr>
              <p:blipFill>
                <a:blip r:embed="rId80"/>
                <a:stretch>
                  <a:fillRect/>
                </a:stretch>
              </p:blipFill>
              <p:spPr>
                <a:xfrm>
                  <a:off x="6232680" y="1573440"/>
                  <a:ext cx="85680" cy="251280"/>
                </a:xfrm>
                <a:prstGeom prst="rect">
                  <a:avLst/>
                </a:prstGeom>
              </p:spPr>
            </p:pic>
          </mc:Fallback>
        </mc:AlternateContent>
        <mc:AlternateContent xmlns:mc="http://schemas.openxmlformats.org/markup-compatibility/2006" xmlns:p14="http://schemas.microsoft.com/office/powerpoint/2010/main">
          <mc:Choice Requires="p14">
            <p:contentPart p14:bwMode="auto" r:id="rId81">
              <p14:nvContentPartPr>
                <p14:cNvPr id="69" name="Ink 68">
                  <a:extLst>
                    <a:ext uri="{FF2B5EF4-FFF2-40B4-BE49-F238E27FC236}">
                      <a16:creationId xmlns:a16="http://schemas.microsoft.com/office/drawing/2014/main" id="{0AC02A97-6A5D-E3D9-6621-21AAE32EA5C6}"/>
                    </a:ext>
                  </a:extLst>
                </p14:cNvPr>
                <p14:cNvContentPartPr/>
                <p14:nvPr/>
              </p14:nvContentPartPr>
              <p14:xfrm>
                <a:off x="6369840" y="1600800"/>
                <a:ext cx="55080" cy="183960"/>
              </p14:xfrm>
            </p:contentPart>
          </mc:Choice>
          <mc:Fallback xmlns="">
            <p:pic>
              <p:nvPicPr>
                <p:cNvPr id="69" name="Ink 68">
                  <a:extLst>
                    <a:ext uri="{FF2B5EF4-FFF2-40B4-BE49-F238E27FC236}">
                      <a16:creationId xmlns:a16="http://schemas.microsoft.com/office/drawing/2014/main" id="{0AC02A97-6A5D-E3D9-6621-21AAE32EA5C6}"/>
                    </a:ext>
                  </a:extLst>
                </p:cNvPr>
                <p:cNvPicPr/>
                <p:nvPr/>
              </p:nvPicPr>
              <p:blipFill>
                <a:blip r:embed="rId82"/>
                <a:stretch>
                  <a:fillRect/>
                </a:stretch>
              </p:blipFill>
              <p:spPr>
                <a:xfrm>
                  <a:off x="6361200" y="1591800"/>
                  <a:ext cx="72720" cy="201600"/>
                </a:xfrm>
                <a:prstGeom prst="rect">
                  <a:avLst/>
                </a:prstGeom>
              </p:spPr>
            </p:pic>
          </mc:Fallback>
        </mc:AlternateContent>
        <mc:AlternateContent xmlns:mc="http://schemas.openxmlformats.org/markup-compatibility/2006" xmlns:p14="http://schemas.microsoft.com/office/powerpoint/2010/main">
          <mc:Choice Requires="p14">
            <p:contentPart p14:bwMode="auto" r:id="rId83">
              <p14:nvContentPartPr>
                <p14:cNvPr id="70" name="Ink 69">
                  <a:extLst>
                    <a:ext uri="{FF2B5EF4-FFF2-40B4-BE49-F238E27FC236}">
                      <a16:creationId xmlns:a16="http://schemas.microsoft.com/office/drawing/2014/main" id="{52CE408B-E94A-53A0-8307-DDFBD7FAFC93}"/>
                    </a:ext>
                  </a:extLst>
                </p14:cNvPr>
                <p14:cNvContentPartPr/>
                <p14:nvPr/>
              </p14:nvContentPartPr>
              <p14:xfrm>
                <a:off x="6466320" y="1680000"/>
                <a:ext cx="86760" cy="76680"/>
              </p14:xfrm>
            </p:contentPart>
          </mc:Choice>
          <mc:Fallback xmlns="">
            <p:pic>
              <p:nvPicPr>
                <p:cNvPr id="70" name="Ink 69">
                  <a:extLst>
                    <a:ext uri="{FF2B5EF4-FFF2-40B4-BE49-F238E27FC236}">
                      <a16:creationId xmlns:a16="http://schemas.microsoft.com/office/drawing/2014/main" id="{52CE408B-E94A-53A0-8307-DDFBD7FAFC93}"/>
                    </a:ext>
                  </a:extLst>
                </p:cNvPr>
                <p:cNvPicPr/>
                <p:nvPr/>
              </p:nvPicPr>
              <p:blipFill>
                <a:blip r:embed="rId84"/>
                <a:stretch>
                  <a:fillRect/>
                </a:stretch>
              </p:blipFill>
              <p:spPr>
                <a:xfrm>
                  <a:off x="6457320" y="1671360"/>
                  <a:ext cx="104400" cy="94320"/>
                </a:xfrm>
                <a:prstGeom prst="rect">
                  <a:avLst/>
                </a:prstGeom>
              </p:spPr>
            </p:pic>
          </mc:Fallback>
        </mc:AlternateContent>
      </p:grpSp>
      <p:grpSp>
        <p:nvGrpSpPr>
          <p:cNvPr id="82" name="Group 81">
            <a:extLst>
              <a:ext uri="{FF2B5EF4-FFF2-40B4-BE49-F238E27FC236}">
                <a16:creationId xmlns:a16="http://schemas.microsoft.com/office/drawing/2014/main" id="{2B5EA330-77EA-BA66-220E-DC8773E1635E}"/>
              </a:ext>
            </a:extLst>
          </p:cNvPr>
          <p:cNvGrpSpPr/>
          <p:nvPr/>
        </p:nvGrpSpPr>
        <p:grpSpPr>
          <a:xfrm>
            <a:off x="7373160" y="1908240"/>
            <a:ext cx="236880" cy="67680"/>
            <a:chOff x="7373160" y="1908240"/>
            <a:chExt cx="236880" cy="67680"/>
          </a:xfrm>
        </p:grpSpPr>
        <mc:AlternateContent xmlns:mc="http://schemas.openxmlformats.org/markup-compatibility/2006" xmlns:p14="http://schemas.microsoft.com/office/powerpoint/2010/main">
          <mc:Choice Requires="p14">
            <p:contentPart p14:bwMode="auto" r:id="rId85">
              <p14:nvContentPartPr>
                <p14:cNvPr id="72" name="Ink 71">
                  <a:extLst>
                    <a:ext uri="{FF2B5EF4-FFF2-40B4-BE49-F238E27FC236}">
                      <a16:creationId xmlns:a16="http://schemas.microsoft.com/office/drawing/2014/main" id="{4F507B01-AEBE-A37C-C1CF-8AC3298CE572}"/>
                    </a:ext>
                  </a:extLst>
                </p14:cNvPr>
                <p14:cNvContentPartPr/>
                <p14:nvPr/>
              </p14:nvContentPartPr>
              <p14:xfrm>
                <a:off x="7373160" y="1960800"/>
                <a:ext cx="236880" cy="360"/>
              </p14:xfrm>
            </p:contentPart>
          </mc:Choice>
          <mc:Fallback xmlns="">
            <p:pic>
              <p:nvPicPr>
                <p:cNvPr id="72" name="Ink 71">
                  <a:extLst>
                    <a:ext uri="{FF2B5EF4-FFF2-40B4-BE49-F238E27FC236}">
                      <a16:creationId xmlns:a16="http://schemas.microsoft.com/office/drawing/2014/main" id="{4F507B01-AEBE-A37C-C1CF-8AC3298CE572}"/>
                    </a:ext>
                  </a:extLst>
                </p:cNvPr>
                <p:cNvPicPr/>
                <p:nvPr/>
              </p:nvPicPr>
              <p:blipFill>
                <a:blip r:embed="rId86"/>
                <a:stretch>
                  <a:fillRect/>
                </a:stretch>
              </p:blipFill>
              <p:spPr>
                <a:xfrm>
                  <a:off x="7364520" y="1951800"/>
                  <a:ext cx="25452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7">
              <p14:nvContentPartPr>
                <p14:cNvPr id="73" name="Ink 72">
                  <a:extLst>
                    <a:ext uri="{FF2B5EF4-FFF2-40B4-BE49-F238E27FC236}">
                      <a16:creationId xmlns:a16="http://schemas.microsoft.com/office/drawing/2014/main" id="{439A14A4-1862-ABB1-3C1F-EFD5E613A1B2}"/>
                    </a:ext>
                  </a:extLst>
                </p14:cNvPr>
                <p14:cNvContentPartPr/>
                <p14:nvPr/>
              </p14:nvContentPartPr>
              <p14:xfrm>
                <a:off x="7394040" y="1908240"/>
                <a:ext cx="98640" cy="67680"/>
              </p14:xfrm>
            </p:contentPart>
          </mc:Choice>
          <mc:Fallback xmlns="">
            <p:pic>
              <p:nvPicPr>
                <p:cNvPr id="73" name="Ink 72">
                  <a:extLst>
                    <a:ext uri="{FF2B5EF4-FFF2-40B4-BE49-F238E27FC236}">
                      <a16:creationId xmlns:a16="http://schemas.microsoft.com/office/drawing/2014/main" id="{439A14A4-1862-ABB1-3C1F-EFD5E613A1B2}"/>
                    </a:ext>
                  </a:extLst>
                </p:cNvPr>
                <p:cNvPicPr/>
                <p:nvPr/>
              </p:nvPicPr>
              <p:blipFill>
                <a:blip r:embed="rId88"/>
                <a:stretch>
                  <a:fillRect/>
                </a:stretch>
              </p:blipFill>
              <p:spPr>
                <a:xfrm>
                  <a:off x="7385040" y="1899600"/>
                  <a:ext cx="116280" cy="85320"/>
                </a:xfrm>
                <a:prstGeom prst="rect">
                  <a:avLst/>
                </a:prstGeom>
              </p:spPr>
            </p:pic>
          </mc:Fallback>
        </mc:AlternateContent>
      </p:grpSp>
      <p:grpSp>
        <p:nvGrpSpPr>
          <p:cNvPr id="81" name="Group 80">
            <a:extLst>
              <a:ext uri="{FF2B5EF4-FFF2-40B4-BE49-F238E27FC236}">
                <a16:creationId xmlns:a16="http://schemas.microsoft.com/office/drawing/2014/main" id="{A98C53B0-EE21-10E6-DAB9-4C4CAFC692E4}"/>
              </a:ext>
            </a:extLst>
          </p:cNvPr>
          <p:cNvGrpSpPr/>
          <p:nvPr/>
        </p:nvGrpSpPr>
        <p:grpSpPr>
          <a:xfrm>
            <a:off x="7799760" y="1802400"/>
            <a:ext cx="610560" cy="217800"/>
            <a:chOff x="7799760" y="1802400"/>
            <a:chExt cx="610560" cy="217800"/>
          </a:xfrm>
        </p:grpSpPr>
        <mc:AlternateContent xmlns:mc="http://schemas.openxmlformats.org/markup-compatibility/2006" xmlns:p14="http://schemas.microsoft.com/office/powerpoint/2010/main">
          <mc:Choice Requires="p14">
            <p:contentPart p14:bwMode="auto" r:id="rId89">
              <p14:nvContentPartPr>
                <p14:cNvPr id="74" name="Ink 73">
                  <a:extLst>
                    <a:ext uri="{FF2B5EF4-FFF2-40B4-BE49-F238E27FC236}">
                      <a16:creationId xmlns:a16="http://schemas.microsoft.com/office/drawing/2014/main" id="{66EF9901-344B-3762-F283-67AEF42DD69F}"/>
                    </a:ext>
                  </a:extLst>
                </p14:cNvPr>
                <p14:cNvContentPartPr/>
                <p14:nvPr/>
              </p14:nvContentPartPr>
              <p14:xfrm>
                <a:off x="7799760" y="1802400"/>
                <a:ext cx="119520" cy="217800"/>
              </p14:xfrm>
            </p:contentPart>
          </mc:Choice>
          <mc:Fallback xmlns="">
            <p:pic>
              <p:nvPicPr>
                <p:cNvPr id="74" name="Ink 73">
                  <a:extLst>
                    <a:ext uri="{FF2B5EF4-FFF2-40B4-BE49-F238E27FC236}">
                      <a16:creationId xmlns:a16="http://schemas.microsoft.com/office/drawing/2014/main" id="{66EF9901-344B-3762-F283-67AEF42DD69F}"/>
                    </a:ext>
                  </a:extLst>
                </p:cNvPr>
                <p:cNvPicPr/>
                <p:nvPr/>
              </p:nvPicPr>
              <p:blipFill>
                <a:blip r:embed="rId90"/>
                <a:stretch>
                  <a:fillRect/>
                </a:stretch>
              </p:blipFill>
              <p:spPr>
                <a:xfrm>
                  <a:off x="7791120" y="1793760"/>
                  <a:ext cx="137160" cy="235440"/>
                </a:xfrm>
                <a:prstGeom prst="rect">
                  <a:avLst/>
                </a:prstGeom>
              </p:spPr>
            </p:pic>
          </mc:Fallback>
        </mc:AlternateContent>
        <mc:AlternateContent xmlns:mc="http://schemas.openxmlformats.org/markup-compatibility/2006" xmlns:p14="http://schemas.microsoft.com/office/powerpoint/2010/main">
          <mc:Choice Requires="p14">
            <p:contentPart p14:bwMode="auto" r:id="rId91">
              <p14:nvContentPartPr>
                <p14:cNvPr id="75" name="Ink 74">
                  <a:extLst>
                    <a:ext uri="{FF2B5EF4-FFF2-40B4-BE49-F238E27FC236}">
                      <a16:creationId xmlns:a16="http://schemas.microsoft.com/office/drawing/2014/main" id="{57D9F4E7-94D1-3EB5-E6D3-41FC4A52B7F0}"/>
                    </a:ext>
                  </a:extLst>
                </p14:cNvPr>
                <p14:cNvContentPartPr/>
                <p14:nvPr/>
              </p14:nvContentPartPr>
              <p14:xfrm>
                <a:off x="7970040" y="1841280"/>
                <a:ext cx="78120" cy="162720"/>
              </p14:xfrm>
            </p:contentPart>
          </mc:Choice>
          <mc:Fallback xmlns="">
            <p:pic>
              <p:nvPicPr>
                <p:cNvPr id="75" name="Ink 74">
                  <a:extLst>
                    <a:ext uri="{FF2B5EF4-FFF2-40B4-BE49-F238E27FC236}">
                      <a16:creationId xmlns:a16="http://schemas.microsoft.com/office/drawing/2014/main" id="{57D9F4E7-94D1-3EB5-E6D3-41FC4A52B7F0}"/>
                    </a:ext>
                  </a:extLst>
                </p:cNvPr>
                <p:cNvPicPr/>
                <p:nvPr/>
              </p:nvPicPr>
              <p:blipFill>
                <a:blip r:embed="rId92"/>
                <a:stretch>
                  <a:fillRect/>
                </a:stretch>
              </p:blipFill>
              <p:spPr>
                <a:xfrm>
                  <a:off x="7961400" y="1832640"/>
                  <a:ext cx="95760" cy="180360"/>
                </a:xfrm>
                <a:prstGeom prst="rect">
                  <a:avLst/>
                </a:prstGeom>
              </p:spPr>
            </p:pic>
          </mc:Fallback>
        </mc:AlternateContent>
        <mc:AlternateContent xmlns:mc="http://schemas.openxmlformats.org/markup-compatibility/2006" xmlns:p14="http://schemas.microsoft.com/office/powerpoint/2010/main">
          <mc:Choice Requires="p14">
            <p:contentPart p14:bwMode="auto" r:id="rId93">
              <p14:nvContentPartPr>
                <p14:cNvPr id="76" name="Ink 75">
                  <a:extLst>
                    <a:ext uri="{FF2B5EF4-FFF2-40B4-BE49-F238E27FC236}">
                      <a16:creationId xmlns:a16="http://schemas.microsoft.com/office/drawing/2014/main" id="{37567372-28EE-8B16-16FB-A20F06D92E02}"/>
                    </a:ext>
                  </a:extLst>
                </p14:cNvPr>
                <p14:cNvContentPartPr/>
                <p14:nvPr/>
              </p14:nvContentPartPr>
              <p14:xfrm>
                <a:off x="8068320" y="1809240"/>
                <a:ext cx="342000" cy="174240"/>
              </p14:xfrm>
            </p:contentPart>
          </mc:Choice>
          <mc:Fallback xmlns="">
            <p:pic>
              <p:nvPicPr>
                <p:cNvPr id="76" name="Ink 75">
                  <a:extLst>
                    <a:ext uri="{FF2B5EF4-FFF2-40B4-BE49-F238E27FC236}">
                      <a16:creationId xmlns:a16="http://schemas.microsoft.com/office/drawing/2014/main" id="{37567372-28EE-8B16-16FB-A20F06D92E02}"/>
                    </a:ext>
                  </a:extLst>
                </p:cNvPr>
                <p:cNvPicPr/>
                <p:nvPr/>
              </p:nvPicPr>
              <p:blipFill>
                <a:blip r:embed="rId94"/>
                <a:stretch>
                  <a:fillRect/>
                </a:stretch>
              </p:blipFill>
              <p:spPr>
                <a:xfrm>
                  <a:off x="8059680" y="1800600"/>
                  <a:ext cx="359640" cy="191880"/>
                </a:xfrm>
                <a:prstGeom prst="rect">
                  <a:avLst/>
                </a:prstGeom>
              </p:spPr>
            </p:pic>
          </mc:Fallback>
        </mc:AlternateContent>
        <mc:AlternateContent xmlns:mc="http://schemas.openxmlformats.org/markup-compatibility/2006" xmlns:p14="http://schemas.microsoft.com/office/powerpoint/2010/main">
          <mc:Choice Requires="p14">
            <p:contentPart p14:bwMode="auto" r:id="rId95">
              <p14:nvContentPartPr>
                <p14:cNvPr id="77" name="Ink 76">
                  <a:extLst>
                    <a:ext uri="{FF2B5EF4-FFF2-40B4-BE49-F238E27FC236}">
                      <a16:creationId xmlns:a16="http://schemas.microsoft.com/office/drawing/2014/main" id="{A94C51B6-9DD1-9EBF-F97F-2015EFE577C1}"/>
                    </a:ext>
                  </a:extLst>
                </p14:cNvPr>
                <p14:cNvContentPartPr/>
                <p14:nvPr/>
              </p14:nvContentPartPr>
              <p14:xfrm>
                <a:off x="8219160" y="1843800"/>
                <a:ext cx="125280" cy="21960"/>
              </p14:xfrm>
            </p:contentPart>
          </mc:Choice>
          <mc:Fallback xmlns="">
            <p:pic>
              <p:nvPicPr>
                <p:cNvPr id="77" name="Ink 76">
                  <a:extLst>
                    <a:ext uri="{FF2B5EF4-FFF2-40B4-BE49-F238E27FC236}">
                      <a16:creationId xmlns:a16="http://schemas.microsoft.com/office/drawing/2014/main" id="{A94C51B6-9DD1-9EBF-F97F-2015EFE577C1}"/>
                    </a:ext>
                  </a:extLst>
                </p:cNvPr>
                <p:cNvPicPr/>
                <p:nvPr/>
              </p:nvPicPr>
              <p:blipFill>
                <a:blip r:embed="rId96"/>
                <a:stretch>
                  <a:fillRect/>
                </a:stretch>
              </p:blipFill>
              <p:spPr>
                <a:xfrm>
                  <a:off x="8210520" y="1834800"/>
                  <a:ext cx="142920" cy="39600"/>
                </a:xfrm>
                <a:prstGeom prst="rect">
                  <a:avLst/>
                </a:prstGeom>
              </p:spPr>
            </p:pic>
          </mc:Fallback>
        </mc:AlternateContent>
      </p:grpSp>
      <p:grpSp>
        <p:nvGrpSpPr>
          <p:cNvPr id="93" name="Group 92">
            <a:extLst>
              <a:ext uri="{FF2B5EF4-FFF2-40B4-BE49-F238E27FC236}">
                <a16:creationId xmlns:a16="http://schemas.microsoft.com/office/drawing/2014/main" id="{DF820537-3371-9A10-0AD4-C6FF2C3FC4BA}"/>
              </a:ext>
            </a:extLst>
          </p:cNvPr>
          <p:cNvGrpSpPr/>
          <p:nvPr/>
        </p:nvGrpSpPr>
        <p:grpSpPr>
          <a:xfrm>
            <a:off x="8691840" y="1756680"/>
            <a:ext cx="2485440" cy="324000"/>
            <a:chOff x="8691840" y="1756680"/>
            <a:chExt cx="2485440" cy="324000"/>
          </a:xfrm>
        </p:grpSpPr>
        <mc:AlternateContent xmlns:mc="http://schemas.openxmlformats.org/markup-compatibility/2006" xmlns:p14="http://schemas.microsoft.com/office/powerpoint/2010/main">
          <mc:Choice Requires="p14">
            <p:contentPart p14:bwMode="auto" r:id="rId97">
              <p14:nvContentPartPr>
                <p14:cNvPr id="78" name="Ink 77">
                  <a:extLst>
                    <a:ext uri="{FF2B5EF4-FFF2-40B4-BE49-F238E27FC236}">
                      <a16:creationId xmlns:a16="http://schemas.microsoft.com/office/drawing/2014/main" id="{FC59ADA0-88CE-42DB-C1F7-183879C9C192}"/>
                    </a:ext>
                  </a:extLst>
                </p14:cNvPr>
                <p14:cNvContentPartPr/>
                <p14:nvPr/>
              </p14:nvContentPartPr>
              <p14:xfrm>
                <a:off x="8691840" y="1819680"/>
                <a:ext cx="531360" cy="170640"/>
              </p14:xfrm>
            </p:contentPart>
          </mc:Choice>
          <mc:Fallback xmlns="">
            <p:pic>
              <p:nvPicPr>
                <p:cNvPr id="78" name="Ink 77">
                  <a:extLst>
                    <a:ext uri="{FF2B5EF4-FFF2-40B4-BE49-F238E27FC236}">
                      <a16:creationId xmlns:a16="http://schemas.microsoft.com/office/drawing/2014/main" id="{FC59ADA0-88CE-42DB-C1F7-183879C9C192}"/>
                    </a:ext>
                  </a:extLst>
                </p:cNvPr>
                <p:cNvPicPr/>
                <p:nvPr/>
              </p:nvPicPr>
              <p:blipFill>
                <a:blip r:embed="rId98"/>
                <a:stretch>
                  <a:fillRect/>
                </a:stretch>
              </p:blipFill>
              <p:spPr>
                <a:xfrm>
                  <a:off x="8683200" y="1811040"/>
                  <a:ext cx="549000" cy="188280"/>
                </a:xfrm>
                <a:prstGeom prst="rect">
                  <a:avLst/>
                </a:prstGeom>
              </p:spPr>
            </p:pic>
          </mc:Fallback>
        </mc:AlternateContent>
        <mc:AlternateContent xmlns:mc="http://schemas.openxmlformats.org/markup-compatibility/2006" xmlns:p14="http://schemas.microsoft.com/office/powerpoint/2010/main">
          <mc:Choice Requires="p14">
            <p:contentPart p14:bwMode="auto" r:id="rId99">
              <p14:nvContentPartPr>
                <p14:cNvPr id="79" name="Ink 78">
                  <a:extLst>
                    <a:ext uri="{FF2B5EF4-FFF2-40B4-BE49-F238E27FC236}">
                      <a16:creationId xmlns:a16="http://schemas.microsoft.com/office/drawing/2014/main" id="{FEB742F7-6FBA-1EE9-782D-EC75F2B1B3AE}"/>
                    </a:ext>
                  </a:extLst>
                </p14:cNvPr>
                <p14:cNvContentPartPr/>
                <p14:nvPr/>
              </p14:nvContentPartPr>
              <p14:xfrm>
                <a:off x="8972640" y="1823280"/>
                <a:ext cx="109800" cy="21600"/>
              </p14:xfrm>
            </p:contentPart>
          </mc:Choice>
          <mc:Fallback xmlns="">
            <p:pic>
              <p:nvPicPr>
                <p:cNvPr id="79" name="Ink 78">
                  <a:extLst>
                    <a:ext uri="{FF2B5EF4-FFF2-40B4-BE49-F238E27FC236}">
                      <a16:creationId xmlns:a16="http://schemas.microsoft.com/office/drawing/2014/main" id="{FEB742F7-6FBA-1EE9-782D-EC75F2B1B3AE}"/>
                    </a:ext>
                  </a:extLst>
                </p:cNvPr>
                <p:cNvPicPr/>
                <p:nvPr/>
              </p:nvPicPr>
              <p:blipFill>
                <a:blip r:embed="rId100"/>
                <a:stretch>
                  <a:fillRect/>
                </a:stretch>
              </p:blipFill>
              <p:spPr>
                <a:xfrm>
                  <a:off x="8963640" y="1814640"/>
                  <a:ext cx="127440" cy="39240"/>
                </a:xfrm>
                <a:prstGeom prst="rect">
                  <a:avLst/>
                </a:prstGeom>
              </p:spPr>
            </p:pic>
          </mc:Fallback>
        </mc:AlternateContent>
        <mc:AlternateContent xmlns:mc="http://schemas.openxmlformats.org/markup-compatibility/2006" xmlns:p14="http://schemas.microsoft.com/office/powerpoint/2010/main">
          <mc:Choice Requires="p14">
            <p:contentPart p14:bwMode="auto" r:id="rId101">
              <p14:nvContentPartPr>
                <p14:cNvPr id="83" name="Ink 82">
                  <a:extLst>
                    <a:ext uri="{FF2B5EF4-FFF2-40B4-BE49-F238E27FC236}">
                      <a16:creationId xmlns:a16="http://schemas.microsoft.com/office/drawing/2014/main" id="{B513AFE4-B0CD-D5A5-13E5-C52D8A05533C}"/>
                    </a:ext>
                  </a:extLst>
                </p14:cNvPr>
                <p14:cNvContentPartPr/>
                <p14:nvPr/>
              </p14:nvContentPartPr>
              <p14:xfrm>
                <a:off x="9274680" y="1896720"/>
                <a:ext cx="340920" cy="62640"/>
              </p14:xfrm>
            </p:contentPart>
          </mc:Choice>
          <mc:Fallback xmlns="">
            <p:pic>
              <p:nvPicPr>
                <p:cNvPr id="83" name="Ink 82">
                  <a:extLst>
                    <a:ext uri="{FF2B5EF4-FFF2-40B4-BE49-F238E27FC236}">
                      <a16:creationId xmlns:a16="http://schemas.microsoft.com/office/drawing/2014/main" id="{B513AFE4-B0CD-D5A5-13E5-C52D8A05533C}"/>
                    </a:ext>
                  </a:extLst>
                </p:cNvPr>
                <p:cNvPicPr/>
                <p:nvPr/>
              </p:nvPicPr>
              <p:blipFill>
                <a:blip r:embed="rId102"/>
                <a:stretch>
                  <a:fillRect/>
                </a:stretch>
              </p:blipFill>
              <p:spPr>
                <a:xfrm>
                  <a:off x="9266040" y="1888080"/>
                  <a:ext cx="358560" cy="80280"/>
                </a:xfrm>
                <a:prstGeom prst="rect">
                  <a:avLst/>
                </a:prstGeom>
              </p:spPr>
            </p:pic>
          </mc:Fallback>
        </mc:AlternateContent>
        <mc:AlternateContent xmlns:mc="http://schemas.openxmlformats.org/markup-compatibility/2006" xmlns:p14="http://schemas.microsoft.com/office/powerpoint/2010/main">
          <mc:Choice Requires="p14">
            <p:contentPart p14:bwMode="auto" r:id="rId103">
              <p14:nvContentPartPr>
                <p14:cNvPr id="84" name="Ink 83">
                  <a:extLst>
                    <a:ext uri="{FF2B5EF4-FFF2-40B4-BE49-F238E27FC236}">
                      <a16:creationId xmlns:a16="http://schemas.microsoft.com/office/drawing/2014/main" id="{6809EDF1-CBA5-2ABC-79E5-7AE605B1ADF5}"/>
                    </a:ext>
                  </a:extLst>
                </p14:cNvPr>
                <p14:cNvContentPartPr/>
                <p14:nvPr/>
              </p14:nvContentPartPr>
              <p14:xfrm>
                <a:off x="9560880" y="1839120"/>
                <a:ext cx="13680" cy="5040"/>
              </p14:xfrm>
            </p:contentPart>
          </mc:Choice>
          <mc:Fallback xmlns="">
            <p:pic>
              <p:nvPicPr>
                <p:cNvPr id="84" name="Ink 83">
                  <a:extLst>
                    <a:ext uri="{FF2B5EF4-FFF2-40B4-BE49-F238E27FC236}">
                      <a16:creationId xmlns:a16="http://schemas.microsoft.com/office/drawing/2014/main" id="{6809EDF1-CBA5-2ABC-79E5-7AE605B1ADF5}"/>
                    </a:ext>
                  </a:extLst>
                </p:cNvPr>
                <p:cNvPicPr/>
                <p:nvPr/>
              </p:nvPicPr>
              <p:blipFill>
                <a:blip r:embed="rId104"/>
                <a:stretch>
                  <a:fillRect/>
                </a:stretch>
              </p:blipFill>
              <p:spPr>
                <a:xfrm>
                  <a:off x="9551880" y="1830480"/>
                  <a:ext cx="3132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05">
              <p14:nvContentPartPr>
                <p14:cNvPr id="86" name="Ink 85">
                  <a:extLst>
                    <a:ext uri="{FF2B5EF4-FFF2-40B4-BE49-F238E27FC236}">
                      <a16:creationId xmlns:a16="http://schemas.microsoft.com/office/drawing/2014/main" id="{7409EBAF-8B05-FBC5-0687-7552605D8030}"/>
                    </a:ext>
                  </a:extLst>
                </p14:cNvPr>
                <p14:cNvContentPartPr/>
                <p14:nvPr/>
              </p14:nvContentPartPr>
              <p14:xfrm>
                <a:off x="9664920" y="1797000"/>
                <a:ext cx="545760" cy="171000"/>
              </p14:xfrm>
            </p:contentPart>
          </mc:Choice>
          <mc:Fallback xmlns="">
            <p:pic>
              <p:nvPicPr>
                <p:cNvPr id="86" name="Ink 85">
                  <a:extLst>
                    <a:ext uri="{FF2B5EF4-FFF2-40B4-BE49-F238E27FC236}">
                      <a16:creationId xmlns:a16="http://schemas.microsoft.com/office/drawing/2014/main" id="{7409EBAF-8B05-FBC5-0687-7552605D8030}"/>
                    </a:ext>
                  </a:extLst>
                </p:cNvPr>
                <p:cNvPicPr/>
                <p:nvPr/>
              </p:nvPicPr>
              <p:blipFill>
                <a:blip r:embed="rId106"/>
                <a:stretch>
                  <a:fillRect/>
                </a:stretch>
              </p:blipFill>
              <p:spPr>
                <a:xfrm>
                  <a:off x="9656280" y="1788360"/>
                  <a:ext cx="563400" cy="188640"/>
                </a:xfrm>
                <a:prstGeom prst="rect">
                  <a:avLst/>
                </a:prstGeom>
              </p:spPr>
            </p:pic>
          </mc:Fallback>
        </mc:AlternateContent>
        <mc:AlternateContent xmlns:mc="http://schemas.openxmlformats.org/markup-compatibility/2006" xmlns:p14="http://schemas.microsoft.com/office/powerpoint/2010/main">
          <mc:Choice Requires="p14">
            <p:contentPart p14:bwMode="auto" r:id="rId107">
              <p14:nvContentPartPr>
                <p14:cNvPr id="87" name="Ink 86">
                  <a:extLst>
                    <a:ext uri="{FF2B5EF4-FFF2-40B4-BE49-F238E27FC236}">
                      <a16:creationId xmlns:a16="http://schemas.microsoft.com/office/drawing/2014/main" id="{DC23AB93-16AE-AAE0-0DF4-798C9798693F}"/>
                    </a:ext>
                  </a:extLst>
                </p14:cNvPr>
                <p14:cNvContentPartPr/>
                <p14:nvPr/>
              </p14:nvContentPartPr>
              <p14:xfrm>
                <a:off x="10069560" y="1821840"/>
                <a:ext cx="116280" cy="5040"/>
              </p14:xfrm>
            </p:contentPart>
          </mc:Choice>
          <mc:Fallback xmlns="">
            <p:pic>
              <p:nvPicPr>
                <p:cNvPr id="87" name="Ink 86">
                  <a:extLst>
                    <a:ext uri="{FF2B5EF4-FFF2-40B4-BE49-F238E27FC236}">
                      <a16:creationId xmlns:a16="http://schemas.microsoft.com/office/drawing/2014/main" id="{DC23AB93-16AE-AAE0-0DF4-798C9798693F}"/>
                    </a:ext>
                  </a:extLst>
                </p:cNvPr>
                <p:cNvPicPr/>
                <p:nvPr/>
              </p:nvPicPr>
              <p:blipFill>
                <a:blip r:embed="rId108"/>
                <a:stretch>
                  <a:fillRect/>
                </a:stretch>
              </p:blipFill>
              <p:spPr>
                <a:xfrm>
                  <a:off x="10060920" y="1813200"/>
                  <a:ext cx="13392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09">
              <p14:nvContentPartPr>
                <p14:cNvPr id="88" name="Ink 87">
                  <a:extLst>
                    <a:ext uri="{FF2B5EF4-FFF2-40B4-BE49-F238E27FC236}">
                      <a16:creationId xmlns:a16="http://schemas.microsoft.com/office/drawing/2014/main" id="{6F32C6DB-4760-8B20-8FDD-BE96105D6E68}"/>
                    </a:ext>
                  </a:extLst>
                </p14:cNvPr>
                <p14:cNvContentPartPr/>
                <p14:nvPr/>
              </p14:nvContentPartPr>
              <p14:xfrm>
                <a:off x="10428840" y="1802400"/>
                <a:ext cx="135000" cy="278280"/>
              </p14:xfrm>
            </p:contentPart>
          </mc:Choice>
          <mc:Fallback xmlns="">
            <p:pic>
              <p:nvPicPr>
                <p:cNvPr id="88" name="Ink 87">
                  <a:extLst>
                    <a:ext uri="{FF2B5EF4-FFF2-40B4-BE49-F238E27FC236}">
                      <a16:creationId xmlns:a16="http://schemas.microsoft.com/office/drawing/2014/main" id="{6F32C6DB-4760-8B20-8FDD-BE96105D6E68}"/>
                    </a:ext>
                  </a:extLst>
                </p:cNvPr>
                <p:cNvPicPr/>
                <p:nvPr/>
              </p:nvPicPr>
              <p:blipFill>
                <a:blip r:embed="rId110"/>
                <a:stretch>
                  <a:fillRect/>
                </a:stretch>
              </p:blipFill>
              <p:spPr>
                <a:xfrm>
                  <a:off x="10420200" y="1793400"/>
                  <a:ext cx="152640" cy="295920"/>
                </a:xfrm>
                <a:prstGeom prst="rect">
                  <a:avLst/>
                </a:prstGeom>
              </p:spPr>
            </p:pic>
          </mc:Fallback>
        </mc:AlternateContent>
        <mc:AlternateContent xmlns:mc="http://schemas.openxmlformats.org/markup-compatibility/2006" xmlns:p14="http://schemas.microsoft.com/office/powerpoint/2010/main">
          <mc:Choice Requires="p14">
            <p:contentPart p14:bwMode="auto" r:id="rId111">
              <p14:nvContentPartPr>
                <p14:cNvPr id="89" name="Ink 88">
                  <a:extLst>
                    <a:ext uri="{FF2B5EF4-FFF2-40B4-BE49-F238E27FC236}">
                      <a16:creationId xmlns:a16="http://schemas.microsoft.com/office/drawing/2014/main" id="{94F5DC74-DC2C-1B40-5837-882DA8EA016A}"/>
                    </a:ext>
                  </a:extLst>
                </p14:cNvPr>
                <p14:cNvContentPartPr/>
                <p14:nvPr/>
              </p14:nvContentPartPr>
              <p14:xfrm>
                <a:off x="10520640" y="1926960"/>
                <a:ext cx="89640" cy="24120"/>
              </p14:xfrm>
            </p:contentPart>
          </mc:Choice>
          <mc:Fallback xmlns="">
            <p:pic>
              <p:nvPicPr>
                <p:cNvPr id="89" name="Ink 88">
                  <a:extLst>
                    <a:ext uri="{FF2B5EF4-FFF2-40B4-BE49-F238E27FC236}">
                      <a16:creationId xmlns:a16="http://schemas.microsoft.com/office/drawing/2014/main" id="{94F5DC74-DC2C-1B40-5837-882DA8EA016A}"/>
                    </a:ext>
                  </a:extLst>
                </p:cNvPr>
                <p:cNvPicPr/>
                <p:nvPr/>
              </p:nvPicPr>
              <p:blipFill>
                <a:blip r:embed="rId112"/>
                <a:stretch>
                  <a:fillRect/>
                </a:stretch>
              </p:blipFill>
              <p:spPr>
                <a:xfrm>
                  <a:off x="10511640" y="1918320"/>
                  <a:ext cx="107280" cy="41760"/>
                </a:xfrm>
                <a:prstGeom prst="rect">
                  <a:avLst/>
                </a:prstGeom>
              </p:spPr>
            </p:pic>
          </mc:Fallback>
        </mc:AlternateContent>
        <mc:AlternateContent xmlns:mc="http://schemas.openxmlformats.org/markup-compatibility/2006" xmlns:p14="http://schemas.microsoft.com/office/powerpoint/2010/main">
          <mc:Choice Requires="p14">
            <p:contentPart p14:bwMode="auto" r:id="rId113">
              <p14:nvContentPartPr>
                <p14:cNvPr id="91" name="Ink 90">
                  <a:extLst>
                    <a:ext uri="{FF2B5EF4-FFF2-40B4-BE49-F238E27FC236}">
                      <a16:creationId xmlns:a16="http://schemas.microsoft.com/office/drawing/2014/main" id="{AEF1986E-F692-BDB8-1B72-F1002271AA3B}"/>
                    </a:ext>
                  </a:extLst>
                </p14:cNvPr>
                <p14:cNvContentPartPr/>
                <p14:nvPr/>
              </p14:nvContentPartPr>
              <p14:xfrm>
                <a:off x="10853280" y="1835160"/>
                <a:ext cx="324000" cy="118800"/>
              </p14:xfrm>
            </p:contentPart>
          </mc:Choice>
          <mc:Fallback xmlns="">
            <p:pic>
              <p:nvPicPr>
                <p:cNvPr id="91" name="Ink 90">
                  <a:extLst>
                    <a:ext uri="{FF2B5EF4-FFF2-40B4-BE49-F238E27FC236}">
                      <a16:creationId xmlns:a16="http://schemas.microsoft.com/office/drawing/2014/main" id="{AEF1986E-F692-BDB8-1B72-F1002271AA3B}"/>
                    </a:ext>
                  </a:extLst>
                </p:cNvPr>
                <p:cNvPicPr/>
                <p:nvPr/>
              </p:nvPicPr>
              <p:blipFill>
                <a:blip r:embed="rId114"/>
                <a:stretch>
                  <a:fillRect/>
                </a:stretch>
              </p:blipFill>
              <p:spPr>
                <a:xfrm>
                  <a:off x="10844280" y="1826520"/>
                  <a:ext cx="341640" cy="136440"/>
                </a:xfrm>
                <a:prstGeom prst="rect">
                  <a:avLst/>
                </a:prstGeom>
              </p:spPr>
            </p:pic>
          </mc:Fallback>
        </mc:AlternateContent>
        <mc:AlternateContent xmlns:mc="http://schemas.openxmlformats.org/markup-compatibility/2006" xmlns:p14="http://schemas.microsoft.com/office/powerpoint/2010/main">
          <mc:Choice Requires="p14">
            <p:contentPart p14:bwMode="auto" r:id="rId115">
              <p14:nvContentPartPr>
                <p14:cNvPr id="92" name="Ink 91">
                  <a:extLst>
                    <a:ext uri="{FF2B5EF4-FFF2-40B4-BE49-F238E27FC236}">
                      <a16:creationId xmlns:a16="http://schemas.microsoft.com/office/drawing/2014/main" id="{03599303-3E79-97D3-BBDA-6AC381CE4C75}"/>
                    </a:ext>
                  </a:extLst>
                </p14:cNvPr>
                <p14:cNvContentPartPr/>
                <p14:nvPr/>
              </p14:nvContentPartPr>
              <p14:xfrm>
                <a:off x="10952640" y="1756680"/>
                <a:ext cx="88200" cy="6120"/>
              </p14:xfrm>
            </p:contentPart>
          </mc:Choice>
          <mc:Fallback xmlns="">
            <p:pic>
              <p:nvPicPr>
                <p:cNvPr id="92" name="Ink 91">
                  <a:extLst>
                    <a:ext uri="{FF2B5EF4-FFF2-40B4-BE49-F238E27FC236}">
                      <a16:creationId xmlns:a16="http://schemas.microsoft.com/office/drawing/2014/main" id="{03599303-3E79-97D3-BBDA-6AC381CE4C75}"/>
                    </a:ext>
                  </a:extLst>
                </p:cNvPr>
                <p:cNvPicPr/>
                <p:nvPr/>
              </p:nvPicPr>
              <p:blipFill>
                <a:blip r:embed="rId116"/>
                <a:stretch>
                  <a:fillRect/>
                </a:stretch>
              </p:blipFill>
              <p:spPr>
                <a:xfrm>
                  <a:off x="10943640" y="1748040"/>
                  <a:ext cx="105840" cy="23760"/>
                </a:xfrm>
                <a:prstGeom prst="rect">
                  <a:avLst/>
                </a:prstGeom>
              </p:spPr>
            </p:pic>
          </mc:Fallback>
        </mc:AlternateContent>
      </p:grpSp>
      <p:grpSp>
        <p:nvGrpSpPr>
          <p:cNvPr id="97" name="Group 96">
            <a:extLst>
              <a:ext uri="{FF2B5EF4-FFF2-40B4-BE49-F238E27FC236}">
                <a16:creationId xmlns:a16="http://schemas.microsoft.com/office/drawing/2014/main" id="{F0562DB1-B994-340B-8637-410CA90B7FC2}"/>
              </a:ext>
            </a:extLst>
          </p:cNvPr>
          <p:cNvGrpSpPr/>
          <p:nvPr/>
        </p:nvGrpSpPr>
        <p:grpSpPr>
          <a:xfrm>
            <a:off x="2299320" y="1782960"/>
            <a:ext cx="544320" cy="250920"/>
            <a:chOff x="2299320" y="1782960"/>
            <a:chExt cx="544320" cy="250920"/>
          </a:xfrm>
        </p:grpSpPr>
        <mc:AlternateContent xmlns:mc="http://schemas.openxmlformats.org/markup-compatibility/2006" xmlns:p14="http://schemas.microsoft.com/office/powerpoint/2010/main">
          <mc:Choice Requires="p14">
            <p:contentPart p14:bwMode="auto" r:id="rId117">
              <p14:nvContentPartPr>
                <p14:cNvPr id="16" name="Ink 15">
                  <a:extLst>
                    <a:ext uri="{FF2B5EF4-FFF2-40B4-BE49-F238E27FC236}">
                      <a16:creationId xmlns:a16="http://schemas.microsoft.com/office/drawing/2014/main" id="{F8761C40-90A6-8CEA-0FD6-160071CA2880}"/>
                    </a:ext>
                  </a:extLst>
                </p14:cNvPr>
                <p14:cNvContentPartPr/>
                <p14:nvPr/>
              </p14:nvContentPartPr>
              <p14:xfrm>
                <a:off x="2299320" y="1782960"/>
                <a:ext cx="27720" cy="217440"/>
              </p14:xfrm>
            </p:contentPart>
          </mc:Choice>
          <mc:Fallback xmlns="">
            <p:pic>
              <p:nvPicPr>
                <p:cNvPr id="16" name="Ink 15">
                  <a:extLst>
                    <a:ext uri="{FF2B5EF4-FFF2-40B4-BE49-F238E27FC236}">
                      <a16:creationId xmlns:a16="http://schemas.microsoft.com/office/drawing/2014/main" id="{F8761C40-90A6-8CEA-0FD6-160071CA2880}"/>
                    </a:ext>
                  </a:extLst>
                </p:cNvPr>
                <p:cNvPicPr/>
                <p:nvPr/>
              </p:nvPicPr>
              <p:blipFill>
                <a:blip r:embed="rId118"/>
                <a:stretch>
                  <a:fillRect/>
                </a:stretch>
              </p:blipFill>
              <p:spPr>
                <a:xfrm>
                  <a:off x="2290680" y="1774320"/>
                  <a:ext cx="45360" cy="235080"/>
                </a:xfrm>
                <a:prstGeom prst="rect">
                  <a:avLst/>
                </a:prstGeom>
              </p:spPr>
            </p:pic>
          </mc:Fallback>
        </mc:AlternateContent>
        <mc:AlternateContent xmlns:mc="http://schemas.openxmlformats.org/markup-compatibility/2006" xmlns:p14="http://schemas.microsoft.com/office/powerpoint/2010/main">
          <mc:Choice Requires="p14">
            <p:contentPart p14:bwMode="auto" r:id="rId119">
              <p14:nvContentPartPr>
                <p14:cNvPr id="18" name="Ink 17">
                  <a:extLst>
                    <a:ext uri="{FF2B5EF4-FFF2-40B4-BE49-F238E27FC236}">
                      <a16:creationId xmlns:a16="http://schemas.microsoft.com/office/drawing/2014/main" id="{C89AD8D3-B03C-76E7-6F98-899C17A1E5CE}"/>
                    </a:ext>
                  </a:extLst>
                </p14:cNvPr>
                <p14:cNvContentPartPr/>
                <p14:nvPr/>
              </p14:nvContentPartPr>
              <p14:xfrm>
                <a:off x="2775960" y="1806360"/>
                <a:ext cx="66240" cy="115560"/>
              </p14:xfrm>
            </p:contentPart>
          </mc:Choice>
          <mc:Fallback xmlns="">
            <p:pic>
              <p:nvPicPr>
                <p:cNvPr id="18" name="Ink 17">
                  <a:extLst>
                    <a:ext uri="{FF2B5EF4-FFF2-40B4-BE49-F238E27FC236}">
                      <a16:creationId xmlns:a16="http://schemas.microsoft.com/office/drawing/2014/main" id="{C89AD8D3-B03C-76E7-6F98-899C17A1E5CE}"/>
                    </a:ext>
                  </a:extLst>
                </p:cNvPr>
                <p:cNvPicPr/>
                <p:nvPr/>
              </p:nvPicPr>
              <p:blipFill>
                <a:blip r:embed="rId120"/>
                <a:stretch>
                  <a:fillRect/>
                </a:stretch>
              </p:blipFill>
              <p:spPr>
                <a:xfrm>
                  <a:off x="2767320" y="1797360"/>
                  <a:ext cx="83880" cy="133200"/>
                </a:xfrm>
                <a:prstGeom prst="rect">
                  <a:avLst/>
                </a:prstGeom>
              </p:spPr>
            </p:pic>
          </mc:Fallback>
        </mc:AlternateContent>
        <mc:AlternateContent xmlns:mc="http://schemas.openxmlformats.org/markup-compatibility/2006" xmlns:p14="http://schemas.microsoft.com/office/powerpoint/2010/main">
          <mc:Choice Requires="p14">
            <p:contentPart p14:bwMode="auto" r:id="rId121">
              <p14:nvContentPartPr>
                <p14:cNvPr id="19" name="Ink 18">
                  <a:extLst>
                    <a:ext uri="{FF2B5EF4-FFF2-40B4-BE49-F238E27FC236}">
                      <a16:creationId xmlns:a16="http://schemas.microsoft.com/office/drawing/2014/main" id="{8BC55B26-A15B-16D5-AC81-B401C4D22E9C}"/>
                    </a:ext>
                  </a:extLst>
                </p14:cNvPr>
                <p14:cNvContentPartPr/>
                <p14:nvPr/>
              </p14:nvContentPartPr>
              <p14:xfrm>
                <a:off x="2739960" y="1915440"/>
                <a:ext cx="103680" cy="108720"/>
              </p14:xfrm>
            </p:contentPart>
          </mc:Choice>
          <mc:Fallback xmlns="">
            <p:pic>
              <p:nvPicPr>
                <p:cNvPr id="19" name="Ink 18">
                  <a:extLst>
                    <a:ext uri="{FF2B5EF4-FFF2-40B4-BE49-F238E27FC236}">
                      <a16:creationId xmlns:a16="http://schemas.microsoft.com/office/drawing/2014/main" id="{8BC55B26-A15B-16D5-AC81-B401C4D22E9C}"/>
                    </a:ext>
                  </a:extLst>
                </p:cNvPr>
                <p:cNvPicPr/>
                <p:nvPr/>
              </p:nvPicPr>
              <p:blipFill>
                <a:blip r:embed="rId122"/>
                <a:stretch>
                  <a:fillRect/>
                </a:stretch>
              </p:blipFill>
              <p:spPr>
                <a:xfrm>
                  <a:off x="2730960" y="1906800"/>
                  <a:ext cx="121320" cy="126360"/>
                </a:xfrm>
                <a:prstGeom prst="rect">
                  <a:avLst/>
                </a:prstGeom>
              </p:spPr>
            </p:pic>
          </mc:Fallback>
        </mc:AlternateContent>
        <mc:AlternateContent xmlns:mc="http://schemas.openxmlformats.org/markup-compatibility/2006" xmlns:p14="http://schemas.microsoft.com/office/powerpoint/2010/main">
          <mc:Choice Requires="p14">
            <p:contentPart p14:bwMode="auto" r:id="rId123">
              <p14:nvContentPartPr>
                <p14:cNvPr id="94" name="Ink 93">
                  <a:extLst>
                    <a:ext uri="{FF2B5EF4-FFF2-40B4-BE49-F238E27FC236}">
                      <a16:creationId xmlns:a16="http://schemas.microsoft.com/office/drawing/2014/main" id="{2DADC182-2062-EC07-2B5E-30479430CF34}"/>
                    </a:ext>
                  </a:extLst>
                </p14:cNvPr>
                <p14:cNvContentPartPr/>
                <p14:nvPr/>
              </p14:nvContentPartPr>
              <p14:xfrm>
                <a:off x="2432160" y="1829040"/>
                <a:ext cx="92160" cy="126720"/>
              </p14:xfrm>
            </p:contentPart>
          </mc:Choice>
          <mc:Fallback xmlns="">
            <p:pic>
              <p:nvPicPr>
                <p:cNvPr id="94" name="Ink 93">
                  <a:extLst>
                    <a:ext uri="{FF2B5EF4-FFF2-40B4-BE49-F238E27FC236}">
                      <a16:creationId xmlns:a16="http://schemas.microsoft.com/office/drawing/2014/main" id="{2DADC182-2062-EC07-2B5E-30479430CF34}"/>
                    </a:ext>
                  </a:extLst>
                </p:cNvPr>
                <p:cNvPicPr/>
                <p:nvPr/>
              </p:nvPicPr>
              <p:blipFill>
                <a:blip r:embed="rId124"/>
                <a:stretch>
                  <a:fillRect/>
                </a:stretch>
              </p:blipFill>
              <p:spPr>
                <a:xfrm>
                  <a:off x="2423160" y="1820400"/>
                  <a:ext cx="109800" cy="144360"/>
                </a:xfrm>
                <a:prstGeom prst="rect">
                  <a:avLst/>
                </a:prstGeom>
              </p:spPr>
            </p:pic>
          </mc:Fallback>
        </mc:AlternateContent>
        <mc:AlternateContent xmlns:mc="http://schemas.openxmlformats.org/markup-compatibility/2006" xmlns:p14="http://schemas.microsoft.com/office/powerpoint/2010/main">
          <mc:Choice Requires="p14">
            <p:contentPart p14:bwMode="auto" r:id="rId125">
              <p14:nvContentPartPr>
                <p14:cNvPr id="95" name="Ink 94">
                  <a:extLst>
                    <a:ext uri="{FF2B5EF4-FFF2-40B4-BE49-F238E27FC236}">
                      <a16:creationId xmlns:a16="http://schemas.microsoft.com/office/drawing/2014/main" id="{18A80D0A-6E4F-97EE-F7A5-3226A28CEBCF}"/>
                    </a:ext>
                  </a:extLst>
                </p14:cNvPr>
                <p14:cNvContentPartPr/>
                <p14:nvPr/>
              </p14:nvContentPartPr>
              <p14:xfrm>
                <a:off x="2511720" y="1942080"/>
                <a:ext cx="66240" cy="91800"/>
              </p14:xfrm>
            </p:contentPart>
          </mc:Choice>
          <mc:Fallback xmlns="">
            <p:pic>
              <p:nvPicPr>
                <p:cNvPr id="95" name="Ink 94">
                  <a:extLst>
                    <a:ext uri="{FF2B5EF4-FFF2-40B4-BE49-F238E27FC236}">
                      <a16:creationId xmlns:a16="http://schemas.microsoft.com/office/drawing/2014/main" id="{18A80D0A-6E4F-97EE-F7A5-3226A28CEBCF}"/>
                    </a:ext>
                  </a:extLst>
                </p:cNvPr>
                <p:cNvPicPr/>
                <p:nvPr/>
              </p:nvPicPr>
              <p:blipFill>
                <a:blip r:embed="rId126"/>
                <a:stretch>
                  <a:fillRect/>
                </a:stretch>
              </p:blipFill>
              <p:spPr>
                <a:xfrm>
                  <a:off x="2503080" y="1933440"/>
                  <a:ext cx="83880" cy="109440"/>
                </a:xfrm>
                <a:prstGeom prst="rect">
                  <a:avLst/>
                </a:prstGeom>
              </p:spPr>
            </p:pic>
          </mc:Fallback>
        </mc:AlternateContent>
        <mc:AlternateContent xmlns:mc="http://schemas.openxmlformats.org/markup-compatibility/2006" xmlns:p14="http://schemas.microsoft.com/office/powerpoint/2010/main">
          <mc:Choice Requires="p14">
            <p:contentPart p14:bwMode="auto" r:id="rId127">
              <p14:nvContentPartPr>
                <p14:cNvPr id="96" name="Ink 95">
                  <a:extLst>
                    <a:ext uri="{FF2B5EF4-FFF2-40B4-BE49-F238E27FC236}">
                      <a16:creationId xmlns:a16="http://schemas.microsoft.com/office/drawing/2014/main" id="{0D9D4777-FE09-E949-0965-0344E9038210}"/>
                    </a:ext>
                  </a:extLst>
                </p14:cNvPr>
                <p14:cNvContentPartPr/>
                <p14:nvPr/>
              </p14:nvContentPartPr>
              <p14:xfrm>
                <a:off x="2658960" y="1865040"/>
                <a:ext cx="5040" cy="81360"/>
              </p14:xfrm>
            </p:contentPart>
          </mc:Choice>
          <mc:Fallback xmlns="">
            <p:pic>
              <p:nvPicPr>
                <p:cNvPr id="96" name="Ink 95">
                  <a:extLst>
                    <a:ext uri="{FF2B5EF4-FFF2-40B4-BE49-F238E27FC236}">
                      <a16:creationId xmlns:a16="http://schemas.microsoft.com/office/drawing/2014/main" id="{0D9D4777-FE09-E949-0965-0344E9038210}"/>
                    </a:ext>
                  </a:extLst>
                </p:cNvPr>
                <p:cNvPicPr/>
                <p:nvPr/>
              </p:nvPicPr>
              <p:blipFill>
                <a:blip r:embed="rId128"/>
                <a:stretch>
                  <a:fillRect/>
                </a:stretch>
              </p:blipFill>
              <p:spPr>
                <a:xfrm>
                  <a:off x="2649960" y="1856040"/>
                  <a:ext cx="22680" cy="99000"/>
                </a:xfrm>
                <a:prstGeom prst="rect">
                  <a:avLst/>
                </a:prstGeom>
              </p:spPr>
            </p:pic>
          </mc:Fallback>
        </mc:AlternateContent>
      </p:grpSp>
      <p:grpSp>
        <p:nvGrpSpPr>
          <p:cNvPr id="104" name="Group 103">
            <a:extLst>
              <a:ext uri="{FF2B5EF4-FFF2-40B4-BE49-F238E27FC236}">
                <a16:creationId xmlns:a16="http://schemas.microsoft.com/office/drawing/2014/main" id="{A692EE05-E424-9139-3486-AF2A27A870F2}"/>
              </a:ext>
            </a:extLst>
          </p:cNvPr>
          <p:cNvGrpSpPr/>
          <p:nvPr/>
        </p:nvGrpSpPr>
        <p:grpSpPr>
          <a:xfrm>
            <a:off x="8003520" y="2126040"/>
            <a:ext cx="633600" cy="193320"/>
            <a:chOff x="8003520" y="2126040"/>
            <a:chExt cx="633600" cy="193320"/>
          </a:xfrm>
        </p:grpSpPr>
        <mc:AlternateContent xmlns:mc="http://schemas.openxmlformats.org/markup-compatibility/2006" xmlns:p14="http://schemas.microsoft.com/office/powerpoint/2010/main">
          <mc:Choice Requires="p14">
            <p:contentPart p14:bwMode="auto" r:id="rId129">
              <p14:nvContentPartPr>
                <p14:cNvPr id="98" name="Ink 97">
                  <a:extLst>
                    <a:ext uri="{FF2B5EF4-FFF2-40B4-BE49-F238E27FC236}">
                      <a16:creationId xmlns:a16="http://schemas.microsoft.com/office/drawing/2014/main" id="{C9BC51B3-0921-D275-A2EA-7ECE18752818}"/>
                    </a:ext>
                  </a:extLst>
                </p14:cNvPr>
                <p14:cNvContentPartPr/>
                <p14:nvPr/>
              </p14:nvContentPartPr>
              <p14:xfrm>
                <a:off x="8003520" y="2141160"/>
                <a:ext cx="15840" cy="157680"/>
              </p14:xfrm>
            </p:contentPart>
          </mc:Choice>
          <mc:Fallback xmlns="">
            <p:pic>
              <p:nvPicPr>
                <p:cNvPr id="98" name="Ink 97">
                  <a:extLst>
                    <a:ext uri="{FF2B5EF4-FFF2-40B4-BE49-F238E27FC236}">
                      <a16:creationId xmlns:a16="http://schemas.microsoft.com/office/drawing/2014/main" id="{C9BC51B3-0921-D275-A2EA-7ECE18752818}"/>
                    </a:ext>
                  </a:extLst>
                </p:cNvPr>
                <p:cNvPicPr/>
                <p:nvPr/>
              </p:nvPicPr>
              <p:blipFill>
                <a:blip r:embed="rId130"/>
                <a:stretch>
                  <a:fillRect/>
                </a:stretch>
              </p:blipFill>
              <p:spPr>
                <a:xfrm>
                  <a:off x="7994880" y="2132160"/>
                  <a:ext cx="33480" cy="175320"/>
                </a:xfrm>
                <a:prstGeom prst="rect">
                  <a:avLst/>
                </a:prstGeom>
              </p:spPr>
            </p:pic>
          </mc:Fallback>
        </mc:AlternateContent>
        <mc:AlternateContent xmlns:mc="http://schemas.openxmlformats.org/markup-compatibility/2006" xmlns:p14="http://schemas.microsoft.com/office/powerpoint/2010/main">
          <mc:Choice Requires="p14">
            <p:contentPart p14:bwMode="auto" r:id="rId131">
              <p14:nvContentPartPr>
                <p14:cNvPr id="99" name="Ink 98">
                  <a:extLst>
                    <a:ext uri="{FF2B5EF4-FFF2-40B4-BE49-F238E27FC236}">
                      <a16:creationId xmlns:a16="http://schemas.microsoft.com/office/drawing/2014/main" id="{D3730D36-9092-C490-B2E0-3312F724E67D}"/>
                    </a:ext>
                  </a:extLst>
                </p14:cNvPr>
                <p14:cNvContentPartPr/>
                <p14:nvPr/>
              </p14:nvContentPartPr>
              <p14:xfrm>
                <a:off x="8013240" y="2126040"/>
                <a:ext cx="114120" cy="8640"/>
              </p14:xfrm>
            </p:contentPart>
          </mc:Choice>
          <mc:Fallback xmlns="">
            <p:pic>
              <p:nvPicPr>
                <p:cNvPr id="99" name="Ink 98">
                  <a:extLst>
                    <a:ext uri="{FF2B5EF4-FFF2-40B4-BE49-F238E27FC236}">
                      <a16:creationId xmlns:a16="http://schemas.microsoft.com/office/drawing/2014/main" id="{D3730D36-9092-C490-B2E0-3312F724E67D}"/>
                    </a:ext>
                  </a:extLst>
                </p:cNvPr>
                <p:cNvPicPr/>
                <p:nvPr/>
              </p:nvPicPr>
              <p:blipFill>
                <a:blip r:embed="rId132"/>
                <a:stretch>
                  <a:fillRect/>
                </a:stretch>
              </p:blipFill>
              <p:spPr>
                <a:xfrm>
                  <a:off x="8004240" y="2117040"/>
                  <a:ext cx="131760" cy="26280"/>
                </a:xfrm>
                <a:prstGeom prst="rect">
                  <a:avLst/>
                </a:prstGeom>
              </p:spPr>
            </p:pic>
          </mc:Fallback>
        </mc:AlternateContent>
        <mc:AlternateContent xmlns:mc="http://schemas.openxmlformats.org/markup-compatibility/2006" xmlns:p14="http://schemas.microsoft.com/office/powerpoint/2010/main">
          <mc:Choice Requires="p14">
            <p:contentPart p14:bwMode="auto" r:id="rId133">
              <p14:nvContentPartPr>
                <p14:cNvPr id="100" name="Ink 99">
                  <a:extLst>
                    <a:ext uri="{FF2B5EF4-FFF2-40B4-BE49-F238E27FC236}">
                      <a16:creationId xmlns:a16="http://schemas.microsoft.com/office/drawing/2014/main" id="{E63782F2-C5A6-A401-EA0D-D0623EBD927C}"/>
                    </a:ext>
                  </a:extLst>
                </p14:cNvPr>
                <p14:cNvContentPartPr/>
                <p14:nvPr/>
              </p14:nvContentPartPr>
              <p14:xfrm>
                <a:off x="8018640" y="2196600"/>
                <a:ext cx="63360" cy="11160"/>
              </p14:xfrm>
            </p:contentPart>
          </mc:Choice>
          <mc:Fallback xmlns="">
            <p:pic>
              <p:nvPicPr>
                <p:cNvPr id="100" name="Ink 99">
                  <a:extLst>
                    <a:ext uri="{FF2B5EF4-FFF2-40B4-BE49-F238E27FC236}">
                      <a16:creationId xmlns:a16="http://schemas.microsoft.com/office/drawing/2014/main" id="{E63782F2-C5A6-A401-EA0D-D0623EBD927C}"/>
                    </a:ext>
                  </a:extLst>
                </p:cNvPr>
                <p:cNvPicPr/>
                <p:nvPr/>
              </p:nvPicPr>
              <p:blipFill>
                <a:blip r:embed="rId134"/>
                <a:stretch>
                  <a:fillRect/>
                </a:stretch>
              </p:blipFill>
              <p:spPr>
                <a:xfrm>
                  <a:off x="8009640" y="2187600"/>
                  <a:ext cx="8100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135">
              <p14:nvContentPartPr>
                <p14:cNvPr id="101" name="Ink 100">
                  <a:extLst>
                    <a:ext uri="{FF2B5EF4-FFF2-40B4-BE49-F238E27FC236}">
                      <a16:creationId xmlns:a16="http://schemas.microsoft.com/office/drawing/2014/main" id="{5EA28C11-57F0-D68E-4CB6-E328E88BD0A1}"/>
                    </a:ext>
                  </a:extLst>
                </p14:cNvPr>
                <p14:cNvContentPartPr/>
                <p14:nvPr/>
              </p14:nvContentPartPr>
              <p14:xfrm>
                <a:off x="8156520" y="2179320"/>
                <a:ext cx="155160" cy="140040"/>
              </p14:xfrm>
            </p:contentPart>
          </mc:Choice>
          <mc:Fallback xmlns="">
            <p:pic>
              <p:nvPicPr>
                <p:cNvPr id="101" name="Ink 100">
                  <a:extLst>
                    <a:ext uri="{FF2B5EF4-FFF2-40B4-BE49-F238E27FC236}">
                      <a16:creationId xmlns:a16="http://schemas.microsoft.com/office/drawing/2014/main" id="{5EA28C11-57F0-D68E-4CB6-E328E88BD0A1}"/>
                    </a:ext>
                  </a:extLst>
                </p:cNvPr>
                <p:cNvPicPr/>
                <p:nvPr/>
              </p:nvPicPr>
              <p:blipFill>
                <a:blip r:embed="rId136"/>
                <a:stretch>
                  <a:fillRect/>
                </a:stretch>
              </p:blipFill>
              <p:spPr>
                <a:xfrm>
                  <a:off x="8147880" y="2170680"/>
                  <a:ext cx="172800" cy="157680"/>
                </a:xfrm>
                <a:prstGeom prst="rect">
                  <a:avLst/>
                </a:prstGeom>
              </p:spPr>
            </p:pic>
          </mc:Fallback>
        </mc:AlternateContent>
        <mc:AlternateContent xmlns:mc="http://schemas.openxmlformats.org/markup-compatibility/2006" xmlns:p14="http://schemas.microsoft.com/office/powerpoint/2010/main">
          <mc:Choice Requires="p14">
            <p:contentPart p14:bwMode="auto" r:id="rId137">
              <p14:nvContentPartPr>
                <p14:cNvPr id="102" name="Ink 101">
                  <a:extLst>
                    <a:ext uri="{FF2B5EF4-FFF2-40B4-BE49-F238E27FC236}">
                      <a16:creationId xmlns:a16="http://schemas.microsoft.com/office/drawing/2014/main" id="{FC77A795-8795-538A-AA31-56AE48FE4D5F}"/>
                    </a:ext>
                  </a:extLst>
                </p14:cNvPr>
                <p14:cNvContentPartPr/>
                <p14:nvPr/>
              </p14:nvContentPartPr>
              <p14:xfrm>
                <a:off x="8326440" y="2214600"/>
                <a:ext cx="310680" cy="87480"/>
              </p14:xfrm>
            </p:contentPart>
          </mc:Choice>
          <mc:Fallback xmlns="">
            <p:pic>
              <p:nvPicPr>
                <p:cNvPr id="102" name="Ink 101">
                  <a:extLst>
                    <a:ext uri="{FF2B5EF4-FFF2-40B4-BE49-F238E27FC236}">
                      <a16:creationId xmlns:a16="http://schemas.microsoft.com/office/drawing/2014/main" id="{FC77A795-8795-538A-AA31-56AE48FE4D5F}"/>
                    </a:ext>
                  </a:extLst>
                </p:cNvPr>
                <p:cNvPicPr/>
                <p:nvPr/>
              </p:nvPicPr>
              <p:blipFill>
                <a:blip r:embed="rId138"/>
                <a:stretch>
                  <a:fillRect/>
                </a:stretch>
              </p:blipFill>
              <p:spPr>
                <a:xfrm>
                  <a:off x="8317800" y="2205960"/>
                  <a:ext cx="328320" cy="105120"/>
                </a:xfrm>
                <a:prstGeom prst="rect">
                  <a:avLst/>
                </a:prstGeom>
              </p:spPr>
            </p:pic>
          </mc:Fallback>
        </mc:AlternateContent>
        <mc:AlternateContent xmlns:mc="http://schemas.openxmlformats.org/markup-compatibility/2006" xmlns:p14="http://schemas.microsoft.com/office/powerpoint/2010/main">
          <mc:Choice Requires="p14">
            <p:contentPart p14:bwMode="auto" r:id="rId139">
              <p14:nvContentPartPr>
                <p14:cNvPr id="103" name="Ink 102">
                  <a:extLst>
                    <a:ext uri="{FF2B5EF4-FFF2-40B4-BE49-F238E27FC236}">
                      <a16:creationId xmlns:a16="http://schemas.microsoft.com/office/drawing/2014/main" id="{58EB7569-7689-586C-EE77-8EB58B5FDF5D}"/>
                    </a:ext>
                  </a:extLst>
                </p14:cNvPr>
                <p14:cNvContentPartPr/>
                <p14:nvPr/>
              </p14:nvContentPartPr>
              <p14:xfrm>
                <a:off x="8591760" y="2145840"/>
                <a:ext cx="14040" cy="21240"/>
              </p14:xfrm>
            </p:contentPart>
          </mc:Choice>
          <mc:Fallback xmlns="">
            <p:pic>
              <p:nvPicPr>
                <p:cNvPr id="103" name="Ink 102">
                  <a:extLst>
                    <a:ext uri="{FF2B5EF4-FFF2-40B4-BE49-F238E27FC236}">
                      <a16:creationId xmlns:a16="http://schemas.microsoft.com/office/drawing/2014/main" id="{58EB7569-7689-586C-EE77-8EB58B5FDF5D}"/>
                    </a:ext>
                  </a:extLst>
                </p:cNvPr>
                <p:cNvPicPr/>
                <p:nvPr/>
              </p:nvPicPr>
              <p:blipFill>
                <a:blip r:embed="rId140"/>
                <a:stretch>
                  <a:fillRect/>
                </a:stretch>
              </p:blipFill>
              <p:spPr>
                <a:xfrm>
                  <a:off x="8582760" y="2136840"/>
                  <a:ext cx="31680" cy="38880"/>
                </a:xfrm>
                <a:prstGeom prst="rect">
                  <a:avLst/>
                </a:prstGeom>
              </p:spPr>
            </p:pic>
          </mc:Fallback>
        </mc:AlternateContent>
      </p:grpSp>
      <p:grpSp>
        <p:nvGrpSpPr>
          <p:cNvPr id="108" name="Group 107">
            <a:extLst>
              <a:ext uri="{FF2B5EF4-FFF2-40B4-BE49-F238E27FC236}">
                <a16:creationId xmlns:a16="http://schemas.microsoft.com/office/drawing/2014/main" id="{E639CA11-F1A4-A7FB-1482-F27F728293FB}"/>
              </a:ext>
            </a:extLst>
          </p:cNvPr>
          <p:cNvGrpSpPr/>
          <p:nvPr/>
        </p:nvGrpSpPr>
        <p:grpSpPr>
          <a:xfrm>
            <a:off x="8916840" y="2155560"/>
            <a:ext cx="714240" cy="286200"/>
            <a:chOff x="8916840" y="2155560"/>
            <a:chExt cx="714240" cy="286200"/>
          </a:xfrm>
        </p:grpSpPr>
        <mc:AlternateContent xmlns:mc="http://schemas.openxmlformats.org/markup-compatibility/2006" xmlns:p14="http://schemas.microsoft.com/office/powerpoint/2010/main">
          <mc:Choice Requires="p14">
            <p:contentPart p14:bwMode="auto" r:id="rId141">
              <p14:nvContentPartPr>
                <p14:cNvPr id="105" name="Ink 104">
                  <a:extLst>
                    <a:ext uri="{FF2B5EF4-FFF2-40B4-BE49-F238E27FC236}">
                      <a16:creationId xmlns:a16="http://schemas.microsoft.com/office/drawing/2014/main" id="{5E3E8120-6F95-47CD-37E4-D658BF4F0954}"/>
                    </a:ext>
                  </a:extLst>
                </p14:cNvPr>
                <p14:cNvContentPartPr/>
                <p14:nvPr/>
              </p14:nvContentPartPr>
              <p14:xfrm>
                <a:off x="8916840" y="2220000"/>
                <a:ext cx="70920" cy="221760"/>
              </p14:xfrm>
            </p:contentPart>
          </mc:Choice>
          <mc:Fallback xmlns="">
            <p:pic>
              <p:nvPicPr>
                <p:cNvPr id="105" name="Ink 104">
                  <a:extLst>
                    <a:ext uri="{FF2B5EF4-FFF2-40B4-BE49-F238E27FC236}">
                      <a16:creationId xmlns:a16="http://schemas.microsoft.com/office/drawing/2014/main" id="{5E3E8120-6F95-47CD-37E4-D658BF4F0954}"/>
                    </a:ext>
                  </a:extLst>
                </p:cNvPr>
                <p:cNvPicPr/>
                <p:nvPr/>
              </p:nvPicPr>
              <p:blipFill>
                <a:blip r:embed="rId142"/>
                <a:stretch>
                  <a:fillRect/>
                </a:stretch>
              </p:blipFill>
              <p:spPr>
                <a:xfrm>
                  <a:off x="8908200" y="2211360"/>
                  <a:ext cx="88560" cy="239400"/>
                </a:xfrm>
                <a:prstGeom prst="rect">
                  <a:avLst/>
                </a:prstGeom>
              </p:spPr>
            </p:pic>
          </mc:Fallback>
        </mc:AlternateContent>
        <mc:AlternateContent xmlns:mc="http://schemas.openxmlformats.org/markup-compatibility/2006" xmlns:p14="http://schemas.microsoft.com/office/powerpoint/2010/main">
          <mc:Choice Requires="p14">
            <p:contentPart p14:bwMode="auto" r:id="rId143">
              <p14:nvContentPartPr>
                <p14:cNvPr id="106" name="Ink 105">
                  <a:extLst>
                    <a:ext uri="{FF2B5EF4-FFF2-40B4-BE49-F238E27FC236}">
                      <a16:creationId xmlns:a16="http://schemas.microsoft.com/office/drawing/2014/main" id="{16E504F6-870C-A321-0C9E-847308CF76DB}"/>
                    </a:ext>
                  </a:extLst>
                </p14:cNvPr>
                <p14:cNvContentPartPr/>
                <p14:nvPr/>
              </p14:nvContentPartPr>
              <p14:xfrm>
                <a:off x="9059040" y="2248440"/>
                <a:ext cx="433080" cy="101160"/>
              </p14:xfrm>
            </p:contentPart>
          </mc:Choice>
          <mc:Fallback xmlns="">
            <p:pic>
              <p:nvPicPr>
                <p:cNvPr id="106" name="Ink 105">
                  <a:extLst>
                    <a:ext uri="{FF2B5EF4-FFF2-40B4-BE49-F238E27FC236}">
                      <a16:creationId xmlns:a16="http://schemas.microsoft.com/office/drawing/2014/main" id="{16E504F6-870C-A321-0C9E-847308CF76DB}"/>
                    </a:ext>
                  </a:extLst>
                </p:cNvPr>
                <p:cNvPicPr/>
                <p:nvPr/>
              </p:nvPicPr>
              <p:blipFill>
                <a:blip r:embed="rId144"/>
                <a:stretch>
                  <a:fillRect/>
                </a:stretch>
              </p:blipFill>
              <p:spPr>
                <a:xfrm>
                  <a:off x="9050400" y="2239800"/>
                  <a:ext cx="450720" cy="118800"/>
                </a:xfrm>
                <a:prstGeom prst="rect">
                  <a:avLst/>
                </a:prstGeom>
              </p:spPr>
            </p:pic>
          </mc:Fallback>
        </mc:AlternateContent>
        <mc:AlternateContent xmlns:mc="http://schemas.openxmlformats.org/markup-compatibility/2006" xmlns:p14="http://schemas.microsoft.com/office/powerpoint/2010/main">
          <mc:Choice Requires="p14">
            <p:contentPart p14:bwMode="auto" r:id="rId145">
              <p14:nvContentPartPr>
                <p14:cNvPr id="107" name="Ink 106">
                  <a:extLst>
                    <a:ext uri="{FF2B5EF4-FFF2-40B4-BE49-F238E27FC236}">
                      <a16:creationId xmlns:a16="http://schemas.microsoft.com/office/drawing/2014/main" id="{B0B1AB50-4855-1DB1-813B-99ABFAFED7B9}"/>
                    </a:ext>
                  </a:extLst>
                </p14:cNvPr>
                <p14:cNvContentPartPr/>
                <p14:nvPr/>
              </p14:nvContentPartPr>
              <p14:xfrm>
                <a:off x="9526680" y="2155560"/>
                <a:ext cx="104400" cy="163080"/>
              </p14:xfrm>
            </p:contentPart>
          </mc:Choice>
          <mc:Fallback xmlns="">
            <p:pic>
              <p:nvPicPr>
                <p:cNvPr id="107" name="Ink 106">
                  <a:extLst>
                    <a:ext uri="{FF2B5EF4-FFF2-40B4-BE49-F238E27FC236}">
                      <a16:creationId xmlns:a16="http://schemas.microsoft.com/office/drawing/2014/main" id="{B0B1AB50-4855-1DB1-813B-99ABFAFED7B9}"/>
                    </a:ext>
                  </a:extLst>
                </p:cNvPr>
                <p:cNvPicPr/>
                <p:nvPr/>
              </p:nvPicPr>
              <p:blipFill>
                <a:blip r:embed="rId146"/>
                <a:stretch>
                  <a:fillRect/>
                </a:stretch>
              </p:blipFill>
              <p:spPr>
                <a:xfrm>
                  <a:off x="9518040" y="2146920"/>
                  <a:ext cx="122040" cy="180720"/>
                </a:xfrm>
                <a:prstGeom prst="rect">
                  <a:avLst/>
                </a:prstGeom>
              </p:spPr>
            </p:pic>
          </mc:Fallback>
        </mc:AlternateContent>
      </p:grpSp>
      <p:grpSp>
        <p:nvGrpSpPr>
          <p:cNvPr id="113" name="Group 112">
            <a:extLst>
              <a:ext uri="{FF2B5EF4-FFF2-40B4-BE49-F238E27FC236}">
                <a16:creationId xmlns:a16="http://schemas.microsoft.com/office/drawing/2014/main" id="{4B5FC37E-6DEB-7271-9B7A-71D3566DC5B6}"/>
              </a:ext>
            </a:extLst>
          </p:cNvPr>
          <p:cNvGrpSpPr/>
          <p:nvPr/>
        </p:nvGrpSpPr>
        <p:grpSpPr>
          <a:xfrm>
            <a:off x="9893880" y="2143680"/>
            <a:ext cx="537480" cy="164520"/>
            <a:chOff x="9893880" y="2143680"/>
            <a:chExt cx="537480" cy="164520"/>
          </a:xfrm>
        </p:grpSpPr>
        <mc:AlternateContent xmlns:mc="http://schemas.openxmlformats.org/markup-compatibility/2006" xmlns:p14="http://schemas.microsoft.com/office/powerpoint/2010/main">
          <mc:Choice Requires="p14">
            <p:contentPart p14:bwMode="auto" r:id="rId147">
              <p14:nvContentPartPr>
                <p14:cNvPr id="109" name="Ink 108">
                  <a:extLst>
                    <a:ext uri="{FF2B5EF4-FFF2-40B4-BE49-F238E27FC236}">
                      <a16:creationId xmlns:a16="http://schemas.microsoft.com/office/drawing/2014/main" id="{5B2FFD52-0831-6485-55C4-E13BE4ECA073}"/>
                    </a:ext>
                  </a:extLst>
                </p14:cNvPr>
                <p14:cNvContentPartPr/>
                <p14:nvPr/>
              </p14:nvContentPartPr>
              <p14:xfrm>
                <a:off x="9893880" y="2207760"/>
                <a:ext cx="42120" cy="98640"/>
              </p14:xfrm>
            </p:contentPart>
          </mc:Choice>
          <mc:Fallback xmlns="">
            <p:pic>
              <p:nvPicPr>
                <p:cNvPr id="109" name="Ink 108">
                  <a:extLst>
                    <a:ext uri="{FF2B5EF4-FFF2-40B4-BE49-F238E27FC236}">
                      <a16:creationId xmlns:a16="http://schemas.microsoft.com/office/drawing/2014/main" id="{5B2FFD52-0831-6485-55C4-E13BE4ECA073}"/>
                    </a:ext>
                  </a:extLst>
                </p:cNvPr>
                <p:cNvPicPr/>
                <p:nvPr/>
              </p:nvPicPr>
              <p:blipFill>
                <a:blip r:embed="rId148"/>
                <a:stretch>
                  <a:fillRect/>
                </a:stretch>
              </p:blipFill>
              <p:spPr>
                <a:xfrm>
                  <a:off x="9884880" y="2199120"/>
                  <a:ext cx="59760" cy="116280"/>
                </a:xfrm>
                <a:prstGeom prst="rect">
                  <a:avLst/>
                </a:prstGeom>
              </p:spPr>
            </p:pic>
          </mc:Fallback>
        </mc:AlternateContent>
        <mc:AlternateContent xmlns:mc="http://schemas.openxmlformats.org/markup-compatibility/2006" xmlns:p14="http://schemas.microsoft.com/office/powerpoint/2010/main">
          <mc:Choice Requires="p14">
            <p:contentPart p14:bwMode="auto" r:id="rId149">
              <p14:nvContentPartPr>
                <p14:cNvPr id="110" name="Ink 109">
                  <a:extLst>
                    <a:ext uri="{FF2B5EF4-FFF2-40B4-BE49-F238E27FC236}">
                      <a16:creationId xmlns:a16="http://schemas.microsoft.com/office/drawing/2014/main" id="{A9071D6E-D65E-EB15-73EC-334A80B50B89}"/>
                    </a:ext>
                  </a:extLst>
                </p14:cNvPr>
                <p14:cNvContentPartPr/>
                <p14:nvPr/>
              </p14:nvContentPartPr>
              <p14:xfrm>
                <a:off x="9979920" y="2143680"/>
                <a:ext cx="451440" cy="164520"/>
              </p14:xfrm>
            </p:contentPart>
          </mc:Choice>
          <mc:Fallback xmlns="">
            <p:pic>
              <p:nvPicPr>
                <p:cNvPr id="110" name="Ink 109">
                  <a:extLst>
                    <a:ext uri="{FF2B5EF4-FFF2-40B4-BE49-F238E27FC236}">
                      <a16:creationId xmlns:a16="http://schemas.microsoft.com/office/drawing/2014/main" id="{A9071D6E-D65E-EB15-73EC-334A80B50B89}"/>
                    </a:ext>
                  </a:extLst>
                </p:cNvPr>
                <p:cNvPicPr/>
                <p:nvPr/>
              </p:nvPicPr>
              <p:blipFill>
                <a:blip r:embed="rId150"/>
                <a:stretch>
                  <a:fillRect/>
                </a:stretch>
              </p:blipFill>
              <p:spPr>
                <a:xfrm>
                  <a:off x="9970920" y="2134680"/>
                  <a:ext cx="469080" cy="182160"/>
                </a:xfrm>
                <a:prstGeom prst="rect">
                  <a:avLst/>
                </a:prstGeom>
              </p:spPr>
            </p:pic>
          </mc:Fallback>
        </mc:AlternateContent>
        <mc:AlternateContent xmlns:mc="http://schemas.openxmlformats.org/markup-compatibility/2006" xmlns:p14="http://schemas.microsoft.com/office/powerpoint/2010/main">
          <mc:Choice Requires="p14">
            <p:contentPart p14:bwMode="auto" r:id="rId151">
              <p14:nvContentPartPr>
                <p14:cNvPr id="111" name="Ink 110">
                  <a:extLst>
                    <a:ext uri="{FF2B5EF4-FFF2-40B4-BE49-F238E27FC236}">
                      <a16:creationId xmlns:a16="http://schemas.microsoft.com/office/drawing/2014/main" id="{A2C00403-5E30-0B69-0150-429313E91DED}"/>
                    </a:ext>
                  </a:extLst>
                </p14:cNvPr>
                <p14:cNvContentPartPr/>
                <p14:nvPr/>
              </p14:nvContentPartPr>
              <p14:xfrm>
                <a:off x="10343160" y="2162760"/>
                <a:ext cx="46080" cy="11160"/>
              </p14:xfrm>
            </p:contentPart>
          </mc:Choice>
          <mc:Fallback xmlns="">
            <p:pic>
              <p:nvPicPr>
                <p:cNvPr id="111" name="Ink 110">
                  <a:extLst>
                    <a:ext uri="{FF2B5EF4-FFF2-40B4-BE49-F238E27FC236}">
                      <a16:creationId xmlns:a16="http://schemas.microsoft.com/office/drawing/2014/main" id="{A2C00403-5E30-0B69-0150-429313E91DED}"/>
                    </a:ext>
                  </a:extLst>
                </p:cNvPr>
                <p:cNvPicPr/>
                <p:nvPr/>
              </p:nvPicPr>
              <p:blipFill>
                <a:blip r:embed="rId152"/>
                <a:stretch>
                  <a:fillRect/>
                </a:stretch>
              </p:blipFill>
              <p:spPr>
                <a:xfrm>
                  <a:off x="10334520" y="2153760"/>
                  <a:ext cx="6372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153">
              <p14:nvContentPartPr>
                <p14:cNvPr id="112" name="Ink 111">
                  <a:extLst>
                    <a:ext uri="{FF2B5EF4-FFF2-40B4-BE49-F238E27FC236}">
                      <a16:creationId xmlns:a16="http://schemas.microsoft.com/office/drawing/2014/main" id="{02075E3B-AF02-105B-EF43-8ECE8084AAA8}"/>
                    </a:ext>
                  </a:extLst>
                </p14:cNvPr>
                <p14:cNvContentPartPr/>
                <p14:nvPr/>
              </p14:nvContentPartPr>
              <p14:xfrm>
                <a:off x="10041120" y="2175000"/>
                <a:ext cx="105840" cy="13320"/>
              </p14:xfrm>
            </p:contentPart>
          </mc:Choice>
          <mc:Fallback xmlns="">
            <p:pic>
              <p:nvPicPr>
                <p:cNvPr id="112" name="Ink 111">
                  <a:extLst>
                    <a:ext uri="{FF2B5EF4-FFF2-40B4-BE49-F238E27FC236}">
                      <a16:creationId xmlns:a16="http://schemas.microsoft.com/office/drawing/2014/main" id="{02075E3B-AF02-105B-EF43-8ECE8084AAA8}"/>
                    </a:ext>
                  </a:extLst>
                </p:cNvPr>
                <p:cNvPicPr/>
                <p:nvPr/>
              </p:nvPicPr>
              <p:blipFill>
                <a:blip r:embed="rId154"/>
                <a:stretch>
                  <a:fillRect/>
                </a:stretch>
              </p:blipFill>
              <p:spPr>
                <a:xfrm>
                  <a:off x="10032120" y="2166000"/>
                  <a:ext cx="123480" cy="30960"/>
                </a:xfrm>
                <a:prstGeom prst="rect">
                  <a:avLst/>
                </a:prstGeom>
              </p:spPr>
            </p:pic>
          </mc:Fallback>
        </mc:AlternateContent>
      </p:grpSp>
      <mc:AlternateContent xmlns:mc="http://schemas.openxmlformats.org/markup-compatibility/2006" xmlns:a14="http://schemas.microsoft.com/office/drawing/2010/main">
        <mc:Choice Requires="a14">
          <p:sp>
            <p:nvSpPr>
              <p:cNvPr id="114" name="TextBox 113">
                <a:extLst>
                  <a:ext uri="{FF2B5EF4-FFF2-40B4-BE49-F238E27FC236}">
                    <a16:creationId xmlns:a16="http://schemas.microsoft.com/office/drawing/2014/main" id="{E0620A3D-352F-61CF-26DA-7DDB0D2C8E1E}"/>
                  </a:ext>
                </a:extLst>
              </p:cNvPr>
              <p:cNvSpPr txBox="1"/>
              <p:nvPr/>
            </p:nvSpPr>
            <p:spPr>
              <a:xfrm>
                <a:off x="623392" y="2564904"/>
                <a:ext cx="10329248" cy="646331"/>
              </a:xfrm>
              <a:prstGeom prst="rect">
                <a:avLst/>
              </a:prstGeom>
              <a:noFill/>
            </p:spPr>
            <p:txBody>
              <a:bodyPr wrap="square" rtlCol="0">
                <a:spAutoFit/>
              </a:bodyPr>
              <a:lstStyle/>
              <a:p>
                <a14:m>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𝜎</m:t>
                        </m:r>
                      </m:e>
                      <m:sub>
                        <m:r>
                          <a:rPr lang="en-US" b="0" i="1" smtClean="0">
                            <a:latin typeface="Cambria Math" panose="02040503050406030204" pitchFamily="18" charset="0"/>
                          </a:rPr>
                          <m:t>2</m:t>
                        </m:r>
                      </m:sub>
                      <m:sup>
                        <m:r>
                          <a:rPr lang="en-US" b="0" i="1" smtClean="0">
                            <a:latin typeface="Cambria Math" panose="02040503050406030204" pitchFamily="18" charset="0"/>
                          </a:rPr>
                          <m:t>+</m:t>
                        </m:r>
                      </m:sup>
                    </m:sSubSup>
                  </m:oMath>
                </a14:m>
                <a:r>
                  <a:rPr lang="en-US" dirty="0"/>
                  <a:t> is an operator which creates a hole at depth </a:t>
                </a:r>
                <a:r>
                  <a:rPr lang="en-US" b="1" dirty="0">
                    <a:solidFill>
                      <a:srgbClr val="FF0000"/>
                    </a:solidFill>
                  </a:rPr>
                  <a:t>2</a:t>
                </a:r>
                <a:r>
                  <a:rPr lang="en-US" dirty="0"/>
                  <a:t>. The </a:t>
                </a:r>
                <a:r>
                  <a:rPr lang="en-US" dirty="0" err="1"/>
                  <a:t>Berezin</a:t>
                </a:r>
                <a:r>
                  <a:rPr lang="en-US" dirty="0"/>
                  <a:t> representation of such an operator is a Schur polynomial corresponding to the representation            (YT of height </a:t>
                </a:r>
                <a:r>
                  <a:rPr lang="en-US" b="1" dirty="0">
                    <a:solidFill>
                      <a:srgbClr val="FF0000"/>
                    </a:solidFill>
                  </a:rPr>
                  <a:t>2)</a:t>
                </a:r>
                <a:r>
                  <a:rPr lang="en-US" dirty="0"/>
                  <a:t>          </a:t>
                </a:r>
              </a:p>
            </p:txBody>
          </p:sp>
        </mc:Choice>
        <mc:Fallback xmlns="">
          <p:sp>
            <p:nvSpPr>
              <p:cNvPr id="114" name="TextBox 113">
                <a:extLst>
                  <a:ext uri="{FF2B5EF4-FFF2-40B4-BE49-F238E27FC236}">
                    <a16:creationId xmlns:a16="http://schemas.microsoft.com/office/drawing/2014/main" id="{E0620A3D-352F-61CF-26DA-7DDB0D2C8E1E}"/>
                  </a:ext>
                </a:extLst>
              </p:cNvPr>
              <p:cNvSpPr txBox="1">
                <a:spLocks noRot="1" noChangeAspect="1" noMove="1" noResize="1" noEditPoints="1" noAdjustHandles="1" noChangeArrowheads="1" noChangeShapeType="1" noTextEdit="1"/>
              </p:cNvSpPr>
              <p:nvPr/>
            </p:nvSpPr>
            <p:spPr>
              <a:xfrm>
                <a:off x="623392" y="2564904"/>
                <a:ext cx="10329248" cy="646331"/>
              </a:xfrm>
              <a:prstGeom prst="rect">
                <a:avLst/>
              </a:prstGeom>
              <a:blipFill>
                <a:blip r:embed="rId155"/>
                <a:stretch>
                  <a:fillRect l="-368" t="-5882" b="-13725"/>
                </a:stretch>
              </a:blipFill>
            </p:spPr>
            <p:txBody>
              <a:bodyPr/>
              <a:lstStyle/>
              <a:p>
                <a:r>
                  <a:rPr lang="en-US">
                    <a:noFill/>
                  </a:rPr>
                  <a:t> </a:t>
                </a:r>
              </a:p>
            </p:txBody>
          </p:sp>
        </mc:Fallback>
      </mc:AlternateContent>
      <p:grpSp>
        <p:nvGrpSpPr>
          <p:cNvPr id="153" name="Group 152">
            <a:extLst>
              <a:ext uri="{FF2B5EF4-FFF2-40B4-BE49-F238E27FC236}">
                <a16:creationId xmlns:a16="http://schemas.microsoft.com/office/drawing/2014/main" id="{8ADB3042-DABB-1D9B-AACD-6C21A7F4D618}"/>
              </a:ext>
            </a:extLst>
          </p:cNvPr>
          <p:cNvGrpSpPr/>
          <p:nvPr/>
        </p:nvGrpSpPr>
        <p:grpSpPr>
          <a:xfrm>
            <a:off x="1166760" y="3331320"/>
            <a:ext cx="1163160" cy="424800"/>
            <a:chOff x="1166760" y="3331320"/>
            <a:chExt cx="1163160" cy="424800"/>
          </a:xfrm>
        </p:grpSpPr>
        <mc:AlternateContent xmlns:mc="http://schemas.openxmlformats.org/markup-compatibility/2006" xmlns:p14="http://schemas.microsoft.com/office/powerpoint/2010/main">
          <mc:Choice Requires="p14">
            <p:contentPart p14:bwMode="auto" r:id="rId156">
              <p14:nvContentPartPr>
                <p14:cNvPr id="125" name="Ink 124">
                  <a:extLst>
                    <a:ext uri="{FF2B5EF4-FFF2-40B4-BE49-F238E27FC236}">
                      <a16:creationId xmlns:a16="http://schemas.microsoft.com/office/drawing/2014/main" id="{A195A728-4348-03B7-A80F-113DF9F9E4C2}"/>
                    </a:ext>
                  </a:extLst>
                </p14:cNvPr>
                <p14:cNvContentPartPr/>
                <p14:nvPr/>
              </p14:nvContentPartPr>
              <p14:xfrm>
                <a:off x="1171440" y="3370920"/>
                <a:ext cx="137520" cy="212040"/>
              </p14:xfrm>
            </p:contentPart>
          </mc:Choice>
          <mc:Fallback xmlns="">
            <p:pic>
              <p:nvPicPr>
                <p:cNvPr id="125" name="Ink 124">
                  <a:extLst>
                    <a:ext uri="{FF2B5EF4-FFF2-40B4-BE49-F238E27FC236}">
                      <a16:creationId xmlns:a16="http://schemas.microsoft.com/office/drawing/2014/main" id="{A195A728-4348-03B7-A80F-113DF9F9E4C2}"/>
                    </a:ext>
                  </a:extLst>
                </p:cNvPr>
                <p:cNvPicPr/>
                <p:nvPr/>
              </p:nvPicPr>
              <p:blipFill>
                <a:blip r:embed="rId157"/>
                <a:stretch>
                  <a:fillRect/>
                </a:stretch>
              </p:blipFill>
              <p:spPr>
                <a:xfrm>
                  <a:off x="1162440" y="3362280"/>
                  <a:ext cx="155160" cy="229680"/>
                </a:xfrm>
                <a:prstGeom prst="rect">
                  <a:avLst/>
                </a:prstGeom>
              </p:spPr>
            </p:pic>
          </mc:Fallback>
        </mc:AlternateContent>
        <mc:AlternateContent xmlns:mc="http://schemas.openxmlformats.org/markup-compatibility/2006" xmlns:p14="http://schemas.microsoft.com/office/powerpoint/2010/main">
          <mc:Choice Requires="p14">
            <p:contentPart p14:bwMode="auto" r:id="rId158">
              <p14:nvContentPartPr>
                <p14:cNvPr id="126" name="Ink 125">
                  <a:extLst>
                    <a:ext uri="{FF2B5EF4-FFF2-40B4-BE49-F238E27FC236}">
                      <a16:creationId xmlns:a16="http://schemas.microsoft.com/office/drawing/2014/main" id="{3A4BD007-0DB3-E869-990B-1BB08C653F84}"/>
                    </a:ext>
                  </a:extLst>
                </p14:cNvPr>
                <p14:cNvContentPartPr/>
                <p14:nvPr/>
              </p14:nvContentPartPr>
              <p14:xfrm>
                <a:off x="1166760" y="3341760"/>
                <a:ext cx="141480" cy="265320"/>
              </p14:xfrm>
            </p:contentPart>
          </mc:Choice>
          <mc:Fallback xmlns="">
            <p:pic>
              <p:nvPicPr>
                <p:cNvPr id="126" name="Ink 125">
                  <a:extLst>
                    <a:ext uri="{FF2B5EF4-FFF2-40B4-BE49-F238E27FC236}">
                      <a16:creationId xmlns:a16="http://schemas.microsoft.com/office/drawing/2014/main" id="{3A4BD007-0DB3-E869-990B-1BB08C653F84}"/>
                    </a:ext>
                  </a:extLst>
                </p:cNvPr>
                <p:cNvPicPr/>
                <p:nvPr/>
              </p:nvPicPr>
              <p:blipFill>
                <a:blip r:embed="rId159"/>
                <a:stretch>
                  <a:fillRect/>
                </a:stretch>
              </p:blipFill>
              <p:spPr>
                <a:xfrm>
                  <a:off x="1157760" y="3333120"/>
                  <a:ext cx="159120" cy="282960"/>
                </a:xfrm>
                <a:prstGeom prst="rect">
                  <a:avLst/>
                </a:prstGeom>
              </p:spPr>
            </p:pic>
          </mc:Fallback>
        </mc:AlternateContent>
        <mc:AlternateContent xmlns:mc="http://schemas.openxmlformats.org/markup-compatibility/2006" xmlns:p14="http://schemas.microsoft.com/office/powerpoint/2010/main">
          <mc:Choice Requires="p14">
            <p:contentPart p14:bwMode="auto" r:id="rId160">
              <p14:nvContentPartPr>
                <p14:cNvPr id="135" name="Ink 134">
                  <a:extLst>
                    <a:ext uri="{FF2B5EF4-FFF2-40B4-BE49-F238E27FC236}">
                      <a16:creationId xmlns:a16="http://schemas.microsoft.com/office/drawing/2014/main" id="{11A525EB-C07E-E552-1971-9907FD3CDE7C}"/>
                    </a:ext>
                  </a:extLst>
                </p14:cNvPr>
                <p14:cNvContentPartPr/>
                <p14:nvPr/>
              </p14:nvContentPartPr>
              <p14:xfrm>
                <a:off x="1384920" y="3546240"/>
                <a:ext cx="11160" cy="199440"/>
              </p14:xfrm>
            </p:contentPart>
          </mc:Choice>
          <mc:Fallback xmlns="">
            <p:pic>
              <p:nvPicPr>
                <p:cNvPr id="135" name="Ink 134">
                  <a:extLst>
                    <a:ext uri="{FF2B5EF4-FFF2-40B4-BE49-F238E27FC236}">
                      <a16:creationId xmlns:a16="http://schemas.microsoft.com/office/drawing/2014/main" id="{11A525EB-C07E-E552-1971-9907FD3CDE7C}"/>
                    </a:ext>
                  </a:extLst>
                </p:cNvPr>
                <p:cNvPicPr/>
                <p:nvPr/>
              </p:nvPicPr>
              <p:blipFill>
                <a:blip r:embed="rId161"/>
                <a:stretch>
                  <a:fillRect/>
                </a:stretch>
              </p:blipFill>
              <p:spPr>
                <a:xfrm>
                  <a:off x="1375920" y="3537600"/>
                  <a:ext cx="28800" cy="217080"/>
                </a:xfrm>
                <a:prstGeom prst="rect">
                  <a:avLst/>
                </a:prstGeom>
              </p:spPr>
            </p:pic>
          </mc:Fallback>
        </mc:AlternateContent>
        <mc:AlternateContent xmlns:mc="http://schemas.openxmlformats.org/markup-compatibility/2006" xmlns:p14="http://schemas.microsoft.com/office/powerpoint/2010/main">
          <mc:Choice Requires="p14">
            <p:contentPart p14:bwMode="auto" r:id="rId162">
              <p14:nvContentPartPr>
                <p14:cNvPr id="136" name="Ink 135">
                  <a:extLst>
                    <a:ext uri="{FF2B5EF4-FFF2-40B4-BE49-F238E27FC236}">
                      <a16:creationId xmlns:a16="http://schemas.microsoft.com/office/drawing/2014/main" id="{8A8E41F8-F7C8-3A30-55E8-B2419976D0E7}"/>
                    </a:ext>
                  </a:extLst>
                </p14:cNvPr>
                <p14:cNvContentPartPr/>
                <p14:nvPr/>
              </p14:nvContentPartPr>
              <p14:xfrm>
                <a:off x="1412640" y="3538320"/>
                <a:ext cx="143280" cy="6120"/>
              </p14:xfrm>
            </p:contentPart>
          </mc:Choice>
          <mc:Fallback xmlns="">
            <p:pic>
              <p:nvPicPr>
                <p:cNvPr id="136" name="Ink 135">
                  <a:extLst>
                    <a:ext uri="{FF2B5EF4-FFF2-40B4-BE49-F238E27FC236}">
                      <a16:creationId xmlns:a16="http://schemas.microsoft.com/office/drawing/2014/main" id="{8A8E41F8-F7C8-3A30-55E8-B2419976D0E7}"/>
                    </a:ext>
                  </a:extLst>
                </p:cNvPr>
                <p:cNvPicPr/>
                <p:nvPr/>
              </p:nvPicPr>
              <p:blipFill>
                <a:blip r:embed="rId163"/>
                <a:stretch>
                  <a:fillRect/>
                </a:stretch>
              </p:blipFill>
              <p:spPr>
                <a:xfrm>
                  <a:off x="1403640" y="3529680"/>
                  <a:ext cx="160920" cy="23760"/>
                </a:xfrm>
                <a:prstGeom prst="rect">
                  <a:avLst/>
                </a:prstGeom>
              </p:spPr>
            </p:pic>
          </mc:Fallback>
        </mc:AlternateContent>
        <mc:AlternateContent xmlns:mc="http://schemas.openxmlformats.org/markup-compatibility/2006" xmlns:p14="http://schemas.microsoft.com/office/powerpoint/2010/main">
          <mc:Choice Requires="p14">
            <p:contentPart p14:bwMode="auto" r:id="rId164">
              <p14:nvContentPartPr>
                <p14:cNvPr id="137" name="Ink 136">
                  <a:extLst>
                    <a:ext uri="{FF2B5EF4-FFF2-40B4-BE49-F238E27FC236}">
                      <a16:creationId xmlns:a16="http://schemas.microsoft.com/office/drawing/2014/main" id="{3B39929B-BEAD-C165-1F01-C5D4A0F0B7A5}"/>
                    </a:ext>
                  </a:extLst>
                </p14:cNvPr>
                <p14:cNvContentPartPr/>
                <p14:nvPr/>
              </p14:nvContentPartPr>
              <p14:xfrm>
                <a:off x="1516320" y="3539760"/>
                <a:ext cx="13320" cy="216360"/>
              </p14:xfrm>
            </p:contentPart>
          </mc:Choice>
          <mc:Fallback xmlns="">
            <p:pic>
              <p:nvPicPr>
                <p:cNvPr id="137" name="Ink 136">
                  <a:extLst>
                    <a:ext uri="{FF2B5EF4-FFF2-40B4-BE49-F238E27FC236}">
                      <a16:creationId xmlns:a16="http://schemas.microsoft.com/office/drawing/2014/main" id="{3B39929B-BEAD-C165-1F01-C5D4A0F0B7A5}"/>
                    </a:ext>
                  </a:extLst>
                </p:cNvPr>
                <p:cNvPicPr/>
                <p:nvPr/>
              </p:nvPicPr>
              <p:blipFill>
                <a:blip r:embed="rId165"/>
                <a:stretch>
                  <a:fillRect/>
                </a:stretch>
              </p:blipFill>
              <p:spPr>
                <a:xfrm>
                  <a:off x="1507680" y="3530760"/>
                  <a:ext cx="30960" cy="234000"/>
                </a:xfrm>
                <a:prstGeom prst="rect">
                  <a:avLst/>
                </a:prstGeom>
              </p:spPr>
            </p:pic>
          </mc:Fallback>
        </mc:AlternateContent>
        <mc:AlternateContent xmlns:mc="http://schemas.openxmlformats.org/markup-compatibility/2006" xmlns:p14="http://schemas.microsoft.com/office/powerpoint/2010/main">
          <mc:Choice Requires="p14">
            <p:contentPart p14:bwMode="auto" r:id="rId166">
              <p14:nvContentPartPr>
                <p14:cNvPr id="138" name="Ink 137">
                  <a:extLst>
                    <a:ext uri="{FF2B5EF4-FFF2-40B4-BE49-F238E27FC236}">
                      <a16:creationId xmlns:a16="http://schemas.microsoft.com/office/drawing/2014/main" id="{6406F132-3BAD-AF1A-9968-AFC2A1C289DE}"/>
                    </a:ext>
                  </a:extLst>
                </p14:cNvPr>
                <p14:cNvContentPartPr/>
                <p14:nvPr/>
              </p14:nvContentPartPr>
              <p14:xfrm>
                <a:off x="1419480" y="3747480"/>
                <a:ext cx="73440" cy="5040"/>
              </p14:xfrm>
            </p:contentPart>
          </mc:Choice>
          <mc:Fallback xmlns="">
            <p:pic>
              <p:nvPicPr>
                <p:cNvPr id="138" name="Ink 137">
                  <a:extLst>
                    <a:ext uri="{FF2B5EF4-FFF2-40B4-BE49-F238E27FC236}">
                      <a16:creationId xmlns:a16="http://schemas.microsoft.com/office/drawing/2014/main" id="{6406F132-3BAD-AF1A-9968-AFC2A1C289DE}"/>
                    </a:ext>
                  </a:extLst>
                </p:cNvPr>
                <p:cNvPicPr/>
                <p:nvPr/>
              </p:nvPicPr>
              <p:blipFill>
                <a:blip r:embed="rId167"/>
                <a:stretch>
                  <a:fillRect/>
                </a:stretch>
              </p:blipFill>
              <p:spPr>
                <a:xfrm>
                  <a:off x="1410480" y="3738840"/>
                  <a:ext cx="9108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68">
              <p14:nvContentPartPr>
                <p14:cNvPr id="139" name="Ink 138">
                  <a:extLst>
                    <a:ext uri="{FF2B5EF4-FFF2-40B4-BE49-F238E27FC236}">
                      <a16:creationId xmlns:a16="http://schemas.microsoft.com/office/drawing/2014/main" id="{4A8E9B4E-70DC-E058-18E6-482782135B58}"/>
                    </a:ext>
                  </a:extLst>
                </p14:cNvPr>
                <p14:cNvContentPartPr/>
                <p14:nvPr/>
              </p14:nvContentPartPr>
              <p14:xfrm>
                <a:off x="1423440" y="3656040"/>
                <a:ext cx="111240" cy="15840"/>
              </p14:xfrm>
            </p:contentPart>
          </mc:Choice>
          <mc:Fallback xmlns="">
            <p:pic>
              <p:nvPicPr>
                <p:cNvPr id="139" name="Ink 138">
                  <a:extLst>
                    <a:ext uri="{FF2B5EF4-FFF2-40B4-BE49-F238E27FC236}">
                      <a16:creationId xmlns:a16="http://schemas.microsoft.com/office/drawing/2014/main" id="{4A8E9B4E-70DC-E058-18E6-482782135B58}"/>
                    </a:ext>
                  </a:extLst>
                </p:cNvPr>
                <p:cNvPicPr/>
                <p:nvPr/>
              </p:nvPicPr>
              <p:blipFill>
                <a:blip r:embed="rId169"/>
                <a:stretch>
                  <a:fillRect/>
                </a:stretch>
              </p:blipFill>
              <p:spPr>
                <a:xfrm>
                  <a:off x="1414800" y="3647400"/>
                  <a:ext cx="128880" cy="33480"/>
                </a:xfrm>
                <a:prstGeom prst="rect">
                  <a:avLst/>
                </a:prstGeom>
              </p:spPr>
            </p:pic>
          </mc:Fallback>
        </mc:AlternateContent>
        <mc:AlternateContent xmlns:mc="http://schemas.openxmlformats.org/markup-compatibility/2006" xmlns:p14="http://schemas.microsoft.com/office/powerpoint/2010/main">
          <mc:Choice Requires="p14">
            <p:contentPart p14:bwMode="auto" r:id="rId170">
              <p14:nvContentPartPr>
                <p14:cNvPr id="141" name="Ink 140">
                  <a:extLst>
                    <a:ext uri="{FF2B5EF4-FFF2-40B4-BE49-F238E27FC236}">
                      <a16:creationId xmlns:a16="http://schemas.microsoft.com/office/drawing/2014/main" id="{B5A4BEC8-ED39-4A10-3395-755D466CEB0D}"/>
                    </a:ext>
                  </a:extLst>
                </p14:cNvPr>
                <p14:cNvContentPartPr/>
                <p14:nvPr/>
              </p14:nvContentPartPr>
              <p14:xfrm>
                <a:off x="1650960" y="3331320"/>
                <a:ext cx="72360" cy="245160"/>
              </p14:xfrm>
            </p:contentPart>
          </mc:Choice>
          <mc:Fallback xmlns="">
            <p:pic>
              <p:nvPicPr>
                <p:cNvPr id="141" name="Ink 140">
                  <a:extLst>
                    <a:ext uri="{FF2B5EF4-FFF2-40B4-BE49-F238E27FC236}">
                      <a16:creationId xmlns:a16="http://schemas.microsoft.com/office/drawing/2014/main" id="{B5A4BEC8-ED39-4A10-3395-755D466CEB0D}"/>
                    </a:ext>
                  </a:extLst>
                </p:cNvPr>
                <p:cNvPicPr/>
                <p:nvPr/>
              </p:nvPicPr>
              <p:blipFill>
                <a:blip r:embed="rId171"/>
                <a:stretch>
                  <a:fillRect/>
                </a:stretch>
              </p:blipFill>
              <p:spPr>
                <a:xfrm>
                  <a:off x="1641960" y="3322320"/>
                  <a:ext cx="90000" cy="262800"/>
                </a:xfrm>
                <a:prstGeom prst="rect">
                  <a:avLst/>
                </a:prstGeom>
              </p:spPr>
            </p:pic>
          </mc:Fallback>
        </mc:AlternateContent>
        <mc:AlternateContent xmlns:mc="http://schemas.openxmlformats.org/markup-compatibility/2006" xmlns:p14="http://schemas.microsoft.com/office/powerpoint/2010/main">
          <mc:Choice Requires="p14">
            <p:contentPart p14:bwMode="auto" r:id="rId172">
              <p14:nvContentPartPr>
                <p14:cNvPr id="142" name="Ink 141">
                  <a:extLst>
                    <a:ext uri="{FF2B5EF4-FFF2-40B4-BE49-F238E27FC236}">
                      <a16:creationId xmlns:a16="http://schemas.microsoft.com/office/drawing/2014/main" id="{22F9E970-3AE4-87DC-8796-D7D4D213826B}"/>
                    </a:ext>
                  </a:extLst>
                </p14:cNvPr>
                <p14:cNvContentPartPr/>
                <p14:nvPr/>
              </p14:nvContentPartPr>
              <p14:xfrm>
                <a:off x="1767240" y="3398280"/>
                <a:ext cx="48240" cy="109080"/>
              </p14:xfrm>
            </p:contentPart>
          </mc:Choice>
          <mc:Fallback xmlns="">
            <p:pic>
              <p:nvPicPr>
                <p:cNvPr id="142" name="Ink 141">
                  <a:extLst>
                    <a:ext uri="{FF2B5EF4-FFF2-40B4-BE49-F238E27FC236}">
                      <a16:creationId xmlns:a16="http://schemas.microsoft.com/office/drawing/2014/main" id="{22F9E970-3AE4-87DC-8796-D7D4D213826B}"/>
                    </a:ext>
                  </a:extLst>
                </p:cNvPr>
                <p:cNvPicPr/>
                <p:nvPr/>
              </p:nvPicPr>
              <p:blipFill>
                <a:blip r:embed="rId173"/>
                <a:stretch>
                  <a:fillRect/>
                </a:stretch>
              </p:blipFill>
              <p:spPr>
                <a:xfrm>
                  <a:off x="1758600" y="3389280"/>
                  <a:ext cx="65880" cy="126720"/>
                </a:xfrm>
                <a:prstGeom prst="rect">
                  <a:avLst/>
                </a:prstGeom>
              </p:spPr>
            </p:pic>
          </mc:Fallback>
        </mc:AlternateContent>
        <mc:AlternateContent xmlns:mc="http://schemas.openxmlformats.org/markup-compatibility/2006" xmlns:p14="http://schemas.microsoft.com/office/powerpoint/2010/main">
          <mc:Choice Requires="p14">
            <p:contentPart p14:bwMode="auto" r:id="rId174">
              <p14:nvContentPartPr>
                <p14:cNvPr id="143" name="Ink 142">
                  <a:extLst>
                    <a:ext uri="{FF2B5EF4-FFF2-40B4-BE49-F238E27FC236}">
                      <a16:creationId xmlns:a16="http://schemas.microsoft.com/office/drawing/2014/main" id="{655E51D1-0258-87DA-153F-6EE68A8B6EB6}"/>
                    </a:ext>
                  </a:extLst>
                </p14:cNvPr>
                <p14:cNvContentPartPr/>
                <p14:nvPr/>
              </p14:nvContentPartPr>
              <p14:xfrm>
                <a:off x="1743120" y="3454080"/>
                <a:ext cx="84600" cy="11160"/>
              </p14:xfrm>
            </p:contentPart>
          </mc:Choice>
          <mc:Fallback xmlns="">
            <p:pic>
              <p:nvPicPr>
                <p:cNvPr id="143" name="Ink 142">
                  <a:extLst>
                    <a:ext uri="{FF2B5EF4-FFF2-40B4-BE49-F238E27FC236}">
                      <a16:creationId xmlns:a16="http://schemas.microsoft.com/office/drawing/2014/main" id="{655E51D1-0258-87DA-153F-6EE68A8B6EB6}"/>
                    </a:ext>
                  </a:extLst>
                </p:cNvPr>
                <p:cNvPicPr/>
                <p:nvPr/>
              </p:nvPicPr>
              <p:blipFill>
                <a:blip r:embed="rId175"/>
                <a:stretch>
                  <a:fillRect/>
                </a:stretch>
              </p:blipFill>
              <p:spPr>
                <a:xfrm>
                  <a:off x="1734480" y="3445080"/>
                  <a:ext cx="10224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176">
              <p14:nvContentPartPr>
                <p14:cNvPr id="144" name="Ink 143">
                  <a:extLst>
                    <a:ext uri="{FF2B5EF4-FFF2-40B4-BE49-F238E27FC236}">
                      <a16:creationId xmlns:a16="http://schemas.microsoft.com/office/drawing/2014/main" id="{61378559-4ED5-AA2A-9590-FE0373A50A80}"/>
                    </a:ext>
                  </a:extLst>
                </p14:cNvPr>
                <p14:cNvContentPartPr/>
                <p14:nvPr/>
              </p14:nvContentPartPr>
              <p14:xfrm>
                <a:off x="1877400" y="3480000"/>
                <a:ext cx="360" cy="64080"/>
              </p14:xfrm>
            </p:contentPart>
          </mc:Choice>
          <mc:Fallback xmlns="">
            <p:pic>
              <p:nvPicPr>
                <p:cNvPr id="144" name="Ink 143">
                  <a:extLst>
                    <a:ext uri="{FF2B5EF4-FFF2-40B4-BE49-F238E27FC236}">
                      <a16:creationId xmlns:a16="http://schemas.microsoft.com/office/drawing/2014/main" id="{61378559-4ED5-AA2A-9590-FE0373A50A80}"/>
                    </a:ext>
                  </a:extLst>
                </p:cNvPr>
                <p:cNvPicPr/>
                <p:nvPr/>
              </p:nvPicPr>
              <p:blipFill>
                <a:blip r:embed="rId177"/>
                <a:stretch>
                  <a:fillRect/>
                </a:stretch>
              </p:blipFill>
              <p:spPr>
                <a:xfrm>
                  <a:off x="1868400" y="3471360"/>
                  <a:ext cx="18000" cy="81720"/>
                </a:xfrm>
                <a:prstGeom prst="rect">
                  <a:avLst/>
                </a:prstGeom>
              </p:spPr>
            </p:pic>
          </mc:Fallback>
        </mc:AlternateContent>
        <mc:AlternateContent xmlns:mc="http://schemas.openxmlformats.org/markup-compatibility/2006" xmlns:p14="http://schemas.microsoft.com/office/powerpoint/2010/main">
          <mc:Choice Requires="p14">
            <p:contentPart p14:bwMode="auto" r:id="rId178">
              <p14:nvContentPartPr>
                <p14:cNvPr id="145" name="Ink 144">
                  <a:extLst>
                    <a:ext uri="{FF2B5EF4-FFF2-40B4-BE49-F238E27FC236}">
                      <a16:creationId xmlns:a16="http://schemas.microsoft.com/office/drawing/2014/main" id="{0CA2F7AB-63F0-E9E3-5A95-0FEDD7A0FCD9}"/>
                    </a:ext>
                  </a:extLst>
                </p14:cNvPr>
                <p14:cNvContentPartPr/>
                <p14:nvPr/>
              </p14:nvContentPartPr>
              <p14:xfrm>
                <a:off x="1904760" y="3527520"/>
                <a:ext cx="49320" cy="65520"/>
              </p14:xfrm>
            </p:contentPart>
          </mc:Choice>
          <mc:Fallback xmlns="">
            <p:pic>
              <p:nvPicPr>
                <p:cNvPr id="145" name="Ink 144">
                  <a:extLst>
                    <a:ext uri="{FF2B5EF4-FFF2-40B4-BE49-F238E27FC236}">
                      <a16:creationId xmlns:a16="http://schemas.microsoft.com/office/drawing/2014/main" id="{0CA2F7AB-63F0-E9E3-5A95-0FEDD7A0FCD9}"/>
                    </a:ext>
                  </a:extLst>
                </p:cNvPr>
                <p:cNvPicPr/>
                <p:nvPr/>
              </p:nvPicPr>
              <p:blipFill>
                <a:blip r:embed="rId179"/>
                <a:stretch>
                  <a:fillRect/>
                </a:stretch>
              </p:blipFill>
              <p:spPr>
                <a:xfrm>
                  <a:off x="1896120" y="3518520"/>
                  <a:ext cx="66960" cy="83160"/>
                </a:xfrm>
                <a:prstGeom prst="rect">
                  <a:avLst/>
                </a:prstGeom>
              </p:spPr>
            </p:pic>
          </mc:Fallback>
        </mc:AlternateContent>
        <mc:AlternateContent xmlns:mc="http://schemas.openxmlformats.org/markup-compatibility/2006" xmlns:p14="http://schemas.microsoft.com/office/powerpoint/2010/main">
          <mc:Choice Requires="p14">
            <p:contentPart p14:bwMode="auto" r:id="rId180">
              <p14:nvContentPartPr>
                <p14:cNvPr id="146" name="Ink 145">
                  <a:extLst>
                    <a:ext uri="{FF2B5EF4-FFF2-40B4-BE49-F238E27FC236}">
                      <a16:creationId xmlns:a16="http://schemas.microsoft.com/office/drawing/2014/main" id="{69D068D7-EC97-8521-22BB-8F0DEC3AE863}"/>
                    </a:ext>
                  </a:extLst>
                </p14:cNvPr>
                <p14:cNvContentPartPr/>
                <p14:nvPr/>
              </p14:nvContentPartPr>
              <p14:xfrm>
                <a:off x="2037960" y="3386040"/>
                <a:ext cx="55080" cy="119880"/>
              </p14:xfrm>
            </p:contentPart>
          </mc:Choice>
          <mc:Fallback xmlns="">
            <p:pic>
              <p:nvPicPr>
                <p:cNvPr id="146" name="Ink 145">
                  <a:extLst>
                    <a:ext uri="{FF2B5EF4-FFF2-40B4-BE49-F238E27FC236}">
                      <a16:creationId xmlns:a16="http://schemas.microsoft.com/office/drawing/2014/main" id="{69D068D7-EC97-8521-22BB-8F0DEC3AE863}"/>
                    </a:ext>
                  </a:extLst>
                </p:cNvPr>
                <p:cNvPicPr/>
                <p:nvPr/>
              </p:nvPicPr>
              <p:blipFill>
                <a:blip r:embed="rId181"/>
                <a:stretch>
                  <a:fillRect/>
                </a:stretch>
              </p:blipFill>
              <p:spPr>
                <a:xfrm>
                  <a:off x="2028960" y="3377040"/>
                  <a:ext cx="72720" cy="137520"/>
                </a:xfrm>
                <a:prstGeom prst="rect">
                  <a:avLst/>
                </a:prstGeom>
              </p:spPr>
            </p:pic>
          </mc:Fallback>
        </mc:AlternateContent>
        <mc:AlternateContent xmlns:mc="http://schemas.openxmlformats.org/markup-compatibility/2006" xmlns:p14="http://schemas.microsoft.com/office/powerpoint/2010/main">
          <mc:Choice Requires="p14">
            <p:contentPart p14:bwMode="auto" r:id="rId182">
              <p14:nvContentPartPr>
                <p14:cNvPr id="147" name="Ink 146">
                  <a:extLst>
                    <a:ext uri="{FF2B5EF4-FFF2-40B4-BE49-F238E27FC236}">
                      <a16:creationId xmlns:a16="http://schemas.microsoft.com/office/drawing/2014/main" id="{F646A2CB-1AE5-CFC5-03D8-D4B89D9D166C}"/>
                    </a:ext>
                  </a:extLst>
                </p14:cNvPr>
                <p14:cNvContentPartPr/>
                <p14:nvPr/>
              </p14:nvContentPartPr>
              <p14:xfrm>
                <a:off x="2030040" y="3451560"/>
                <a:ext cx="53640" cy="19080"/>
              </p14:xfrm>
            </p:contentPart>
          </mc:Choice>
          <mc:Fallback xmlns="">
            <p:pic>
              <p:nvPicPr>
                <p:cNvPr id="147" name="Ink 146">
                  <a:extLst>
                    <a:ext uri="{FF2B5EF4-FFF2-40B4-BE49-F238E27FC236}">
                      <a16:creationId xmlns:a16="http://schemas.microsoft.com/office/drawing/2014/main" id="{F646A2CB-1AE5-CFC5-03D8-D4B89D9D166C}"/>
                    </a:ext>
                  </a:extLst>
                </p:cNvPr>
                <p:cNvPicPr/>
                <p:nvPr/>
              </p:nvPicPr>
              <p:blipFill>
                <a:blip r:embed="rId183"/>
                <a:stretch>
                  <a:fillRect/>
                </a:stretch>
              </p:blipFill>
              <p:spPr>
                <a:xfrm>
                  <a:off x="2021400" y="3442560"/>
                  <a:ext cx="71280" cy="36720"/>
                </a:xfrm>
                <a:prstGeom prst="rect">
                  <a:avLst/>
                </a:prstGeom>
              </p:spPr>
            </p:pic>
          </mc:Fallback>
        </mc:AlternateContent>
        <mc:AlternateContent xmlns:mc="http://schemas.openxmlformats.org/markup-compatibility/2006" xmlns:p14="http://schemas.microsoft.com/office/powerpoint/2010/main">
          <mc:Choice Requires="p14">
            <p:contentPart p14:bwMode="auto" r:id="rId184">
              <p14:nvContentPartPr>
                <p14:cNvPr id="148" name="Ink 147">
                  <a:extLst>
                    <a:ext uri="{FF2B5EF4-FFF2-40B4-BE49-F238E27FC236}">
                      <a16:creationId xmlns:a16="http://schemas.microsoft.com/office/drawing/2014/main" id="{16CF0292-D9FC-12B8-B109-8AE0DB670953}"/>
                    </a:ext>
                  </a:extLst>
                </p14:cNvPr>
                <p14:cNvContentPartPr/>
                <p14:nvPr/>
              </p14:nvContentPartPr>
              <p14:xfrm>
                <a:off x="2147040" y="3477480"/>
                <a:ext cx="88920" cy="68040"/>
              </p14:xfrm>
            </p:contentPart>
          </mc:Choice>
          <mc:Fallback xmlns="">
            <p:pic>
              <p:nvPicPr>
                <p:cNvPr id="148" name="Ink 147">
                  <a:extLst>
                    <a:ext uri="{FF2B5EF4-FFF2-40B4-BE49-F238E27FC236}">
                      <a16:creationId xmlns:a16="http://schemas.microsoft.com/office/drawing/2014/main" id="{16CF0292-D9FC-12B8-B109-8AE0DB670953}"/>
                    </a:ext>
                  </a:extLst>
                </p:cNvPr>
                <p:cNvPicPr/>
                <p:nvPr/>
              </p:nvPicPr>
              <p:blipFill>
                <a:blip r:embed="rId185"/>
                <a:stretch>
                  <a:fillRect/>
                </a:stretch>
              </p:blipFill>
              <p:spPr>
                <a:xfrm>
                  <a:off x="2138040" y="3468480"/>
                  <a:ext cx="106560" cy="85680"/>
                </a:xfrm>
                <a:prstGeom prst="rect">
                  <a:avLst/>
                </a:prstGeom>
              </p:spPr>
            </p:pic>
          </mc:Fallback>
        </mc:AlternateContent>
        <mc:AlternateContent xmlns:mc="http://schemas.openxmlformats.org/markup-compatibility/2006" xmlns:p14="http://schemas.microsoft.com/office/powerpoint/2010/main">
          <mc:Choice Requires="p14">
            <p:contentPart p14:bwMode="auto" r:id="rId186">
              <p14:nvContentPartPr>
                <p14:cNvPr id="149" name="Ink 148">
                  <a:extLst>
                    <a:ext uri="{FF2B5EF4-FFF2-40B4-BE49-F238E27FC236}">
                      <a16:creationId xmlns:a16="http://schemas.microsoft.com/office/drawing/2014/main" id="{0653831B-A84B-DF6C-0761-93E28704B483}"/>
                    </a:ext>
                  </a:extLst>
                </p14:cNvPr>
                <p14:cNvContentPartPr/>
                <p14:nvPr/>
              </p14:nvContentPartPr>
              <p14:xfrm>
                <a:off x="2223360" y="3358320"/>
                <a:ext cx="106560" cy="339480"/>
              </p14:xfrm>
            </p:contentPart>
          </mc:Choice>
          <mc:Fallback xmlns="">
            <p:pic>
              <p:nvPicPr>
                <p:cNvPr id="149" name="Ink 148">
                  <a:extLst>
                    <a:ext uri="{FF2B5EF4-FFF2-40B4-BE49-F238E27FC236}">
                      <a16:creationId xmlns:a16="http://schemas.microsoft.com/office/drawing/2014/main" id="{0653831B-A84B-DF6C-0761-93E28704B483}"/>
                    </a:ext>
                  </a:extLst>
                </p:cNvPr>
                <p:cNvPicPr/>
                <p:nvPr/>
              </p:nvPicPr>
              <p:blipFill>
                <a:blip r:embed="rId187"/>
                <a:stretch>
                  <a:fillRect/>
                </a:stretch>
              </p:blipFill>
              <p:spPr>
                <a:xfrm>
                  <a:off x="2214720" y="3349320"/>
                  <a:ext cx="124200" cy="357120"/>
                </a:xfrm>
                <a:prstGeom prst="rect">
                  <a:avLst/>
                </a:prstGeom>
              </p:spPr>
            </p:pic>
          </mc:Fallback>
        </mc:AlternateContent>
      </p:grpSp>
      <p:grpSp>
        <p:nvGrpSpPr>
          <p:cNvPr id="152" name="Group 151">
            <a:extLst>
              <a:ext uri="{FF2B5EF4-FFF2-40B4-BE49-F238E27FC236}">
                <a16:creationId xmlns:a16="http://schemas.microsoft.com/office/drawing/2014/main" id="{514DF4C2-C7D3-4E06-D761-8C00D4BD0CA4}"/>
              </a:ext>
            </a:extLst>
          </p:cNvPr>
          <p:cNvGrpSpPr/>
          <p:nvPr/>
        </p:nvGrpSpPr>
        <p:grpSpPr>
          <a:xfrm>
            <a:off x="2488680" y="3435000"/>
            <a:ext cx="135360" cy="86040"/>
            <a:chOff x="2488680" y="3435000"/>
            <a:chExt cx="135360" cy="86040"/>
          </a:xfrm>
        </p:grpSpPr>
        <mc:AlternateContent xmlns:mc="http://schemas.openxmlformats.org/markup-compatibility/2006" xmlns:p14="http://schemas.microsoft.com/office/powerpoint/2010/main">
          <mc:Choice Requires="p14">
            <p:contentPart p14:bwMode="auto" r:id="rId188">
              <p14:nvContentPartPr>
                <p14:cNvPr id="150" name="Ink 149">
                  <a:extLst>
                    <a:ext uri="{FF2B5EF4-FFF2-40B4-BE49-F238E27FC236}">
                      <a16:creationId xmlns:a16="http://schemas.microsoft.com/office/drawing/2014/main" id="{92D628A9-0899-636F-577D-13CCAF8F36DA}"/>
                    </a:ext>
                  </a:extLst>
                </p14:cNvPr>
                <p14:cNvContentPartPr/>
                <p14:nvPr/>
              </p14:nvContentPartPr>
              <p14:xfrm>
                <a:off x="2492640" y="3435000"/>
                <a:ext cx="75240" cy="5040"/>
              </p14:xfrm>
            </p:contentPart>
          </mc:Choice>
          <mc:Fallback xmlns="">
            <p:pic>
              <p:nvPicPr>
                <p:cNvPr id="150" name="Ink 149">
                  <a:extLst>
                    <a:ext uri="{FF2B5EF4-FFF2-40B4-BE49-F238E27FC236}">
                      <a16:creationId xmlns:a16="http://schemas.microsoft.com/office/drawing/2014/main" id="{92D628A9-0899-636F-577D-13CCAF8F36DA}"/>
                    </a:ext>
                  </a:extLst>
                </p:cNvPr>
                <p:cNvPicPr/>
                <p:nvPr/>
              </p:nvPicPr>
              <p:blipFill>
                <a:blip r:embed="rId189"/>
                <a:stretch>
                  <a:fillRect/>
                </a:stretch>
              </p:blipFill>
              <p:spPr>
                <a:xfrm>
                  <a:off x="2484000" y="3426000"/>
                  <a:ext cx="9288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90">
              <p14:nvContentPartPr>
                <p14:cNvPr id="151" name="Ink 150">
                  <a:extLst>
                    <a:ext uri="{FF2B5EF4-FFF2-40B4-BE49-F238E27FC236}">
                      <a16:creationId xmlns:a16="http://schemas.microsoft.com/office/drawing/2014/main" id="{58650A49-63BE-DFE0-8EBF-4885634D505F}"/>
                    </a:ext>
                  </a:extLst>
                </p14:cNvPr>
                <p14:cNvContentPartPr/>
                <p14:nvPr/>
              </p14:nvContentPartPr>
              <p14:xfrm>
                <a:off x="2488680" y="3507720"/>
                <a:ext cx="135360" cy="13320"/>
              </p14:xfrm>
            </p:contentPart>
          </mc:Choice>
          <mc:Fallback xmlns="">
            <p:pic>
              <p:nvPicPr>
                <p:cNvPr id="151" name="Ink 150">
                  <a:extLst>
                    <a:ext uri="{FF2B5EF4-FFF2-40B4-BE49-F238E27FC236}">
                      <a16:creationId xmlns:a16="http://schemas.microsoft.com/office/drawing/2014/main" id="{58650A49-63BE-DFE0-8EBF-4885634D505F}"/>
                    </a:ext>
                  </a:extLst>
                </p:cNvPr>
                <p:cNvPicPr/>
                <p:nvPr/>
              </p:nvPicPr>
              <p:blipFill>
                <a:blip r:embed="rId191"/>
                <a:stretch>
                  <a:fillRect/>
                </a:stretch>
              </p:blipFill>
              <p:spPr>
                <a:xfrm>
                  <a:off x="2480040" y="3498720"/>
                  <a:ext cx="153000" cy="30960"/>
                </a:xfrm>
                <a:prstGeom prst="rect">
                  <a:avLst/>
                </a:prstGeom>
              </p:spPr>
            </p:pic>
          </mc:Fallback>
        </mc:AlternateContent>
      </p:grpSp>
      <p:grpSp>
        <p:nvGrpSpPr>
          <p:cNvPr id="161" name="Group 160">
            <a:extLst>
              <a:ext uri="{FF2B5EF4-FFF2-40B4-BE49-F238E27FC236}">
                <a16:creationId xmlns:a16="http://schemas.microsoft.com/office/drawing/2014/main" id="{96ACD474-4751-D536-15F1-19E1F6731E61}"/>
              </a:ext>
            </a:extLst>
          </p:cNvPr>
          <p:cNvGrpSpPr/>
          <p:nvPr/>
        </p:nvGrpSpPr>
        <p:grpSpPr>
          <a:xfrm>
            <a:off x="5407200" y="2911560"/>
            <a:ext cx="200520" cy="360720"/>
            <a:chOff x="5407200" y="2911560"/>
            <a:chExt cx="200520" cy="360720"/>
          </a:xfrm>
        </p:grpSpPr>
        <mc:AlternateContent xmlns:mc="http://schemas.openxmlformats.org/markup-compatibility/2006" xmlns:p14="http://schemas.microsoft.com/office/powerpoint/2010/main">
          <mc:Choice Requires="p14">
            <p:contentPart p14:bwMode="auto" r:id="rId192">
              <p14:nvContentPartPr>
                <p14:cNvPr id="116" name="Ink 115">
                  <a:extLst>
                    <a:ext uri="{FF2B5EF4-FFF2-40B4-BE49-F238E27FC236}">
                      <a16:creationId xmlns:a16="http://schemas.microsoft.com/office/drawing/2014/main" id="{6E0A27D8-0051-9E68-37B3-0F85B97CC0DB}"/>
                    </a:ext>
                  </a:extLst>
                </p14:cNvPr>
                <p14:cNvContentPartPr/>
                <p14:nvPr/>
              </p14:nvContentPartPr>
              <p14:xfrm>
                <a:off x="5407200" y="2923800"/>
                <a:ext cx="15480" cy="348480"/>
              </p14:xfrm>
            </p:contentPart>
          </mc:Choice>
          <mc:Fallback xmlns="">
            <p:pic>
              <p:nvPicPr>
                <p:cNvPr id="116" name="Ink 115">
                  <a:extLst>
                    <a:ext uri="{FF2B5EF4-FFF2-40B4-BE49-F238E27FC236}">
                      <a16:creationId xmlns:a16="http://schemas.microsoft.com/office/drawing/2014/main" id="{6E0A27D8-0051-9E68-37B3-0F85B97CC0DB}"/>
                    </a:ext>
                  </a:extLst>
                </p:cNvPr>
                <p:cNvPicPr/>
                <p:nvPr/>
              </p:nvPicPr>
              <p:blipFill>
                <a:blip r:embed="rId193"/>
                <a:stretch>
                  <a:fillRect/>
                </a:stretch>
              </p:blipFill>
              <p:spPr>
                <a:xfrm>
                  <a:off x="5398560" y="2915160"/>
                  <a:ext cx="33120" cy="366120"/>
                </a:xfrm>
                <a:prstGeom prst="rect">
                  <a:avLst/>
                </a:prstGeom>
              </p:spPr>
            </p:pic>
          </mc:Fallback>
        </mc:AlternateContent>
        <mc:AlternateContent xmlns:mc="http://schemas.openxmlformats.org/markup-compatibility/2006" xmlns:p14="http://schemas.microsoft.com/office/powerpoint/2010/main">
          <mc:Choice Requires="p14">
            <p:contentPart p14:bwMode="auto" r:id="rId194">
              <p14:nvContentPartPr>
                <p14:cNvPr id="117" name="Ink 116">
                  <a:extLst>
                    <a:ext uri="{FF2B5EF4-FFF2-40B4-BE49-F238E27FC236}">
                      <a16:creationId xmlns:a16="http://schemas.microsoft.com/office/drawing/2014/main" id="{BE13BC4A-13C0-9D0E-5672-AF5D46D474F5}"/>
                    </a:ext>
                  </a:extLst>
                </p14:cNvPr>
                <p14:cNvContentPartPr/>
                <p14:nvPr/>
              </p14:nvContentPartPr>
              <p14:xfrm>
                <a:off x="5449320" y="2911560"/>
                <a:ext cx="158400" cy="5040"/>
              </p14:xfrm>
            </p:contentPart>
          </mc:Choice>
          <mc:Fallback xmlns="">
            <p:pic>
              <p:nvPicPr>
                <p:cNvPr id="117" name="Ink 116">
                  <a:extLst>
                    <a:ext uri="{FF2B5EF4-FFF2-40B4-BE49-F238E27FC236}">
                      <a16:creationId xmlns:a16="http://schemas.microsoft.com/office/drawing/2014/main" id="{BE13BC4A-13C0-9D0E-5672-AF5D46D474F5}"/>
                    </a:ext>
                  </a:extLst>
                </p:cNvPr>
                <p:cNvPicPr/>
                <p:nvPr/>
              </p:nvPicPr>
              <p:blipFill>
                <a:blip r:embed="rId195"/>
                <a:stretch>
                  <a:fillRect/>
                </a:stretch>
              </p:blipFill>
              <p:spPr>
                <a:xfrm>
                  <a:off x="5440680" y="2902920"/>
                  <a:ext cx="17604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96">
              <p14:nvContentPartPr>
                <p14:cNvPr id="119" name="Ink 118">
                  <a:extLst>
                    <a:ext uri="{FF2B5EF4-FFF2-40B4-BE49-F238E27FC236}">
                      <a16:creationId xmlns:a16="http://schemas.microsoft.com/office/drawing/2014/main" id="{043A7A07-163C-02BF-02EA-8F067E16CF3F}"/>
                    </a:ext>
                  </a:extLst>
                </p14:cNvPr>
                <p14:cNvContentPartPr/>
                <p14:nvPr/>
              </p14:nvContentPartPr>
              <p14:xfrm>
                <a:off x="5587200" y="2915160"/>
                <a:ext cx="9720" cy="333720"/>
              </p14:xfrm>
            </p:contentPart>
          </mc:Choice>
          <mc:Fallback xmlns="">
            <p:pic>
              <p:nvPicPr>
                <p:cNvPr id="119" name="Ink 118">
                  <a:extLst>
                    <a:ext uri="{FF2B5EF4-FFF2-40B4-BE49-F238E27FC236}">
                      <a16:creationId xmlns:a16="http://schemas.microsoft.com/office/drawing/2014/main" id="{043A7A07-163C-02BF-02EA-8F067E16CF3F}"/>
                    </a:ext>
                  </a:extLst>
                </p:cNvPr>
                <p:cNvPicPr/>
                <p:nvPr/>
              </p:nvPicPr>
              <p:blipFill>
                <a:blip r:embed="rId197"/>
                <a:stretch>
                  <a:fillRect/>
                </a:stretch>
              </p:blipFill>
              <p:spPr>
                <a:xfrm>
                  <a:off x="5578200" y="2906520"/>
                  <a:ext cx="27360" cy="351360"/>
                </a:xfrm>
                <a:prstGeom prst="rect">
                  <a:avLst/>
                </a:prstGeom>
              </p:spPr>
            </p:pic>
          </mc:Fallback>
        </mc:AlternateContent>
        <mc:AlternateContent xmlns:mc="http://schemas.openxmlformats.org/markup-compatibility/2006" xmlns:p14="http://schemas.microsoft.com/office/powerpoint/2010/main">
          <mc:Choice Requires="p14">
            <p:contentPart p14:bwMode="auto" r:id="rId198">
              <p14:nvContentPartPr>
                <p14:cNvPr id="121" name="Ink 120">
                  <a:extLst>
                    <a:ext uri="{FF2B5EF4-FFF2-40B4-BE49-F238E27FC236}">
                      <a16:creationId xmlns:a16="http://schemas.microsoft.com/office/drawing/2014/main" id="{8188DB11-38C7-5A11-61D5-7058DD77AD94}"/>
                    </a:ext>
                  </a:extLst>
                </p14:cNvPr>
                <p14:cNvContentPartPr/>
                <p14:nvPr/>
              </p14:nvContentPartPr>
              <p14:xfrm>
                <a:off x="5433120" y="3257160"/>
                <a:ext cx="135720" cy="9720"/>
              </p14:xfrm>
            </p:contentPart>
          </mc:Choice>
          <mc:Fallback xmlns="">
            <p:pic>
              <p:nvPicPr>
                <p:cNvPr id="121" name="Ink 120">
                  <a:extLst>
                    <a:ext uri="{FF2B5EF4-FFF2-40B4-BE49-F238E27FC236}">
                      <a16:creationId xmlns:a16="http://schemas.microsoft.com/office/drawing/2014/main" id="{8188DB11-38C7-5A11-61D5-7058DD77AD94}"/>
                    </a:ext>
                  </a:extLst>
                </p:cNvPr>
                <p:cNvPicPr/>
                <p:nvPr/>
              </p:nvPicPr>
              <p:blipFill>
                <a:blip r:embed="rId199"/>
                <a:stretch>
                  <a:fillRect/>
                </a:stretch>
              </p:blipFill>
              <p:spPr>
                <a:xfrm>
                  <a:off x="5424480" y="3248160"/>
                  <a:ext cx="15336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200">
              <p14:nvContentPartPr>
                <p14:cNvPr id="123" name="Ink 122">
                  <a:extLst>
                    <a:ext uri="{FF2B5EF4-FFF2-40B4-BE49-F238E27FC236}">
                      <a16:creationId xmlns:a16="http://schemas.microsoft.com/office/drawing/2014/main" id="{BC74B918-7BE6-F707-77F7-1511E3601E19}"/>
                    </a:ext>
                  </a:extLst>
                </p14:cNvPr>
                <p14:cNvContentPartPr/>
                <p14:nvPr/>
              </p14:nvContentPartPr>
              <p14:xfrm>
                <a:off x="5435640" y="3115320"/>
                <a:ext cx="144360" cy="16920"/>
              </p14:xfrm>
            </p:contentPart>
          </mc:Choice>
          <mc:Fallback xmlns="">
            <p:pic>
              <p:nvPicPr>
                <p:cNvPr id="123" name="Ink 122">
                  <a:extLst>
                    <a:ext uri="{FF2B5EF4-FFF2-40B4-BE49-F238E27FC236}">
                      <a16:creationId xmlns:a16="http://schemas.microsoft.com/office/drawing/2014/main" id="{BC74B918-7BE6-F707-77F7-1511E3601E19}"/>
                    </a:ext>
                  </a:extLst>
                </p:cNvPr>
                <p:cNvPicPr/>
                <p:nvPr/>
              </p:nvPicPr>
              <p:blipFill>
                <a:blip r:embed="rId201"/>
                <a:stretch>
                  <a:fillRect/>
                </a:stretch>
              </p:blipFill>
              <p:spPr>
                <a:xfrm>
                  <a:off x="5426640" y="3106680"/>
                  <a:ext cx="162000" cy="34560"/>
                </a:xfrm>
                <a:prstGeom prst="rect">
                  <a:avLst/>
                </a:prstGeom>
              </p:spPr>
            </p:pic>
          </mc:Fallback>
        </mc:AlternateContent>
      </p:grpSp>
      <p:grpSp>
        <p:nvGrpSpPr>
          <p:cNvPr id="168" name="Group 167">
            <a:extLst>
              <a:ext uri="{FF2B5EF4-FFF2-40B4-BE49-F238E27FC236}">
                <a16:creationId xmlns:a16="http://schemas.microsoft.com/office/drawing/2014/main" id="{803DA671-76AE-448C-908D-180179D3E943}"/>
              </a:ext>
            </a:extLst>
          </p:cNvPr>
          <p:cNvGrpSpPr/>
          <p:nvPr/>
        </p:nvGrpSpPr>
        <p:grpSpPr>
          <a:xfrm>
            <a:off x="3024720" y="3397200"/>
            <a:ext cx="427680" cy="188280"/>
            <a:chOff x="3024720" y="3397200"/>
            <a:chExt cx="427680" cy="188280"/>
          </a:xfrm>
        </p:grpSpPr>
        <mc:AlternateContent xmlns:mc="http://schemas.openxmlformats.org/markup-compatibility/2006" xmlns:p14="http://schemas.microsoft.com/office/powerpoint/2010/main">
          <mc:Choice Requires="p14">
            <p:contentPart p14:bwMode="auto" r:id="rId202">
              <p14:nvContentPartPr>
                <p14:cNvPr id="162" name="Ink 161">
                  <a:extLst>
                    <a:ext uri="{FF2B5EF4-FFF2-40B4-BE49-F238E27FC236}">
                      <a16:creationId xmlns:a16="http://schemas.microsoft.com/office/drawing/2014/main" id="{1E5E95E5-5A3C-E223-F186-9E0FBF813D25}"/>
                    </a:ext>
                  </a:extLst>
                </p14:cNvPr>
                <p14:cNvContentPartPr/>
                <p14:nvPr/>
              </p14:nvContentPartPr>
              <p14:xfrm>
                <a:off x="3047400" y="3397200"/>
                <a:ext cx="55080" cy="114840"/>
              </p14:xfrm>
            </p:contentPart>
          </mc:Choice>
          <mc:Fallback xmlns="">
            <p:pic>
              <p:nvPicPr>
                <p:cNvPr id="162" name="Ink 161">
                  <a:extLst>
                    <a:ext uri="{FF2B5EF4-FFF2-40B4-BE49-F238E27FC236}">
                      <a16:creationId xmlns:a16="http://schemas.microsoft.com/office/drawing/2014/main" id="{1E5E95E5-5A3C-E223-F186-9E0FBF813D25}"/>
                    </a:ext>
                  </a:extLst>
                </p:cNvPr>
                <p:cNvPicPr/>
                <p:nvPr/>
              </p:nvPicPr>
              <p:blipFill>
                <a:blip r:embed="rId215"/>
                <a:stretch>
                  <a:fillRect/>
                </a:stretch>
              </p:blipFill>
              <p:spPr>
                <a:xfrm>
                  <a:off x="3038760" y="3388200"/>
                  <a:ext cx="72720" cy="132480"/>
                </a:xfrm>
                <a:prstGeom prst="rect">
                  <a:avLst/>
                </a:prstGeom>
              </p:spPr>
            </p:pic>
          </mc:Fallback>
        </mc:AlternateContent>
        <mc:AlternateContent xmlns:mc="http://schemas.openxmlformats.org/markup-compatibility/2006" xmlns:p14="http://schemas.microsoft.com/office/powerpoint/2010/main">
          <mc:Choice Requires="p14">
            <p:contentPart p14:bwMode="auto" r:id="rId216">
              <p14:nvContentPartPr>
                <p14:cNvPr id="163" name="Ink 162">
                  <a:extLst>
                    <a:ext uri="{FF2B5EF4-FFF2-40B4-BE49-F238E27FC236}">
                      <a16:creationId xmlns:a16="http://schemas.microsoft.com/office/drawing/2014/main" id="{8868ADAE-6FF5-D163-6396-7612B72CB0A2}"/>
                    </a:ext>
                  </a:extLst>
                </p14:cNvPr>
                <p14:cNvContentPartPr/>
                <p14:nvPr/>
              </p14:nvContentPartPr>
              <p14:xfrm>
                <a:off x="3024720" y="3448680"/>
                <a:ext cx="108360" cy="11160"/>
              </p14:xfrm>
            </p:contentPart>
          </mc:Choice>
          <mc:Fallback xmlns="">
            <p:pic>
              <p:nvPicPr>
                <p:cNvPr id="163" name="Ink 162">
                  <a:extLst>
                    <a:ext uri="{FF2B5EF4-FFF2-40B4-BE49-F238E27FC236}">
                      <a16:creationId xmlns:a16="http://schemas.microsoft.com/office/drawing/2014/main" id="{8868ADAE-6FF5-D163-6396-7612B72CB0A2}"/>
                    </a:ext>
                  </a:extLst>
                </p:cNvPr>
                <p:cNvPicPr/>
                <p:nvPr/>
              </p:nvPicPr>
              <p:blipFill>
                <a:blip r:embed="rId217"/>
                <a:stretch>
                  <a:fillRect/>
                </a:stretch>
              </p:blipFill>
              <p:spPr>
                <a:xfrm>
                  <a:off x="3016080" y="3440040"/>
                  <a:ext cx="12600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218">
              <p14:nvContentPartPr>
                <p14:cNvPr id="164" name="Ink 163">
                  <a:extLst>
                    <a:ext uri="{FF2B5EF4-FFF2-40B4-BE49-F238E27FC236}">
                      <a16:creationId xmlns:a16="http://schemas.microsoft.com/office/drawing/2014/main" id="{63C7C012-D430-1378-29F1-7B5DE438857C}"/>
                    </a:ext>
                  </a:extLst>
                </p14:cNvPr>
                <p14:cNvContentPartPr/>
                <p14:nvPr/>
              </p14:nvContentPartPr>
              <p14:xfrm>
                <a:off x="3162240" y="3500160"/>
                <a:ext cx="9720" cy="60120"/>
              </p14:xfrm>
            </p:contentPart>
          </mc:Choice>
          <mc:Fallback xmlns="">
            <p:pic>
              <p:nvPicPr>
                <p:cNvPr id="164" name="Ink 163">
                  <a:extLst>
                    <a:ext uri="{FF2B5EF4-FFF2-40B4-BE49-F238E27FC236}">
                      <a16:creationId xmlns:a16="http://schemas.microsoft.com/office/drawing/2014/main" id="{63C7C012-D430-1378-29F1-7B5DE438857C}"/>
                    </a:ext>
                  </a:extLst>
                </p:cNvPr>
                <p:cNvPicPr/>
                <p:nvPr/>
              </p:nvPicPr>
              <p:blipFill>
                <a:blip r:embed="rId219"/>
                <a:stretch>
                  <a:fillRect/>
                </a:stretch>
              </p:blipFill>
              <p:spPr>
                <a:xfrm>
                  <a:off x="3153240" y="3491520"/>
                  <a:ext cx="27360" cy="77760"/>
                </a:xfrm>
                <a:prstGeom prst="rect">
                  <a:avLst/>
                </a:prstGeom>
              </p:spPr>
            </p:pic>
          </mc:Fallback>
        </mc:AlternateContent>
        <mc:AlternateContent xmlns:mc="http://schemas.openxmlformats.org/markup-compatibility/2006" xmlns:p14="http://schemas.microsoft.com/office/powerpoint/2010/main">
          <mc:Choice Requires="p14">
            <p:contentPart p14:bwMode="auto" r:id="rId220">
              <p14:nvContentPartPr>
                <p14:cNvPr id="165" name="Ink 164">
                  <a:extLst>
                    <a:ext uri="{FF2B5EF4-FFF2-40B4-BE49-F238E27FC236}">
                      <a16:creationId xmlns:a16="http://schemas.microsoft.com/office/drawing/2014/main" id="{994BAA5A-519A-B581-824B-AA2930E51D6F}"/>
                    </a:ext>
                  </a:extLst>
                </p14:cNvPr>
                <p14:cNvContentPartPr/>
                <p14:nvPr/>
              </p14:nvContentPartPr>
              <p14:xfrm>
                <a:off x="3219840" y="3401520"/>
                <a:ext cx="69480" cy="137880"/>
              </p14:xfrm>
            </p:contentPart>
          </mc:Choice>
          <mc:Fallback xmlns="">
            <p:pic>
              <p:nvPicPr>
                <p:cNvPr id="165" name="Ink 164">
                  <a:extLst>
                    <a:ext uri="{FF2B5EF4-FFF2-40B4-BE49-F238E27FC236}">
                      <a16:creationId xmlns:a16="http://schemas.microsoft.com/office/drawing/2014/main" id="{994BAA5A-519A-B581-824B-AA2930E51D6F}"/>
                    </a:ext>
                  </a:extLst>
                </p:cNvPr>
                <p:cNvPicPr/>
                <p:nvPr/>
              </p:nvPicPr>
              <p:blipFill>
                <a:blip r:embed="rId221"/>
                <a:stretch>
                  <a:fillRect/>
                </a:stretch>
              </p:blipFill>
              <p:spPr>
                <a:xfrm>
                  <a:off x="3210840" y="3392520"/>
                  <a:ext cx="87120" cy="155520"/>
                </a:xfrm>
                <a:prstGeom prst="rect">
                  <a:avLst/>
                </a:prstGeom>
              </p:spPr>
            </p:pic>
          </mc:Fallback>
        </mc:AlternateContent>
        <mc:AlternateContent xmlns:mc="http://schemas.openxmlformats.org/markup-compatibility/2006" xmlns:p14="http://schemas.microsoft.com/office/powerpoint/2010/main">
          <mc:Choice Requires="p14">
            <p:contentPart p14:bwMode="auto" r:id="rId222">
              <p14:nvContentPartPr>
                <p14:cNvPr id="166" name="Ink 165">
                  <a:extLst>
                    <a:ext uri="{FF2B5EF4-FFF2-40B4-BE49-F238E27FC236}">
                      <a16:creationId xmlns:a16="http://schemas.microsoft.com/office/drawing/2014/main" id="{0226F534-4C03-1B7D-4E91-3E1419B476E8}"/>
                    </a:ext>
                  </a:extLst>
                </p14:cNvPr>
                <p14:cNvContentPartPr/>
                <p14:nvPr/>
              </p14:nvContentPartPr>
              <p14:xfrm>
                <a:off x="3224520" y="3459840"/>
                <a:ext cx="79560" cy="18720"/>
              </p14:xfrm>
            </p:contentPart>
          </mc:Choice>
          <mc:Fallback xmlns="">
            <p:pic>
              <p:nvPicPr>
                <p:cNvPr id="166" name="Ink 165">
                  <a:extLst>
                    <a:ext uri="{FF2B5EF4-FFF2-40B4-BE49-F238E27FC236}">
                      <a16:creationId xmlns:a16="http://schemas.microsoft.com/office/drawing/2014/main" id="{0226F534-4C03-1B7D-4E91-3E1419B476E8}"/>
                    </a:ext>
                  </a:extLst>
                </p:cNvPr>
                <p:cNvPicPr/>
                <p:nvPr/>
              </p:nvPicPr>
              <p:blipFill>
                <a:blip r:embed="rId223"/>
                <a:stretch>
                  <a:fillRect/>
                </a:stretch>
              </p:blipFill>
              <p:spPr>
                <a:xfrm>
                  <a:off x="3215880" y="3450840"/>
                  <a:ext cx="97200" cy="36360"/>
                </a:xfrm>
                <a:prstGeom prst="rect">
                  <a:avLst/>
                </a:prstGeom>
              </p:spPr>
            </p:pic>
          </mc:Fallback>
        </mc:AlternateContent>
        <mc:AlternateContent xmlns:mc="http://schemas.openxmlformats.org/markup-compatibility/2006" xmlns:p14="http://schemas.microsoft.com/office/powerpoint/2010/main">
          <mc:Choice Requires="p14">
            <p:contentPart p14:bwMode="auto" r:id="rId224">
              <p14:nvContentPartPr>
                <p14:cNvPr id="167" name="Ink 166">
                  <a:extLst>
                    <a:ext uri="{FF2B5EF4-FFF2-40B4-BE49-F238E27FC236}">
                      <a16:creationId xmlns:a16="http://schemas.microsoft.com/office/drawing/2014/main" id="{A493228C-CE77-1A02-A271-56279ED4EF86}"/>
                    </a:ext>
                  </a:extLst>
                </p14:cNvPr>
                <p14:cNvContentPartPr/>
                <p14:nvPr/>
              </p14:nvContentPartPr>
              <p14:xfrm>
                <a:off x="3373920" y="3518160"/>
                <a:ext cx="78480" cy="67320"/>
              </p14:xfrm>
            </p:contentPart>
          </mc:Choice>
          <mc:Fallback xmlns="">
            <p:pic>
              <p:nvPicPr>
                <p:cNvPr id="167" name="Ink 166">
                  <a:extLst>
                    <a:ext uri="{FF2B5EF4-FFF2-40B4-BE49-F238E27FC236}">
                      <a16:creationId xmlns:a16="http://schemas.microsoft.com/office/drawing/2014/main" id="{A493228C-CE77-1A02-A271-56279ED4EF86}"/>
                    </a:ext>
                  </a:extLst>
                </p:cNvPr>
                <p:cNvPicPr/>
                <p:nvPr/>
              </p:nvPicPr>
              <p:blipFill>
                <a:blip r:embed="rId225"/>
                <a:stretch>
                  <a:fillRect/>
                </a:stretch>
              </p:blipFill>
              <p:spPr>
                <a:xfrm>
                  <a:off x="3365280" y="3509160"/>
                  <a:ext cx="96120" cy="84960"/>
                </a:xfrm>
                <a:prstGeom prst="rect">
                  <a:avLst/>
                </a:prstGeom>
              </p:spPr>
            </p:pic>
          </mc:Fallback>
        </mc:AlternateContent>
      </p:grpSp>
      <p:grpSp>
        <p:nvGrpSpPr>
          <p:cNvPr id="191" name="Group 190">
            <a:extLst>
              <a:ext uri="{FF2B5EF4-FFF2-40B4-BE49-F238E27FC236}">
                <a16:creationId xmlns:a16="http://schemas.microsoft.com/office/drawing/2014/main" id="{D9AFC323-6D56-C09E-55CC-45607EDF6483}"/>
              </a:ext>
            </a:extLst>
          </p:cNvPr>
          <p:cNvGrpSpPr/>
          <p:nvPr/>
        </p:nvGrpSpPr>
        <p:grpSpPr>
          <a:xfrm>
            <a:off x="3645720" y="3309360"/>
            <a:ext cx="1344240" cy="359280"/>
            <a:chOff x="3645720" y="3309360"/>
            <a:chExt cx="1344240" cy="359280"/>
          </a:xfrm>
        </p:grpSpPr>
        <mc:AlternateContent xmlns:mc="http://schemas.openxmlformats.org/markup-compatibility/2006" xmlns:p14="http://schemas.microsoft.com/office/powerpoint/2010/main">
          <mc:Choice Requires="p14">
            <p:contentPart p14:bwMode="auto" r:id="rId226">
              <p14:nvContentPartPr>
                <p14:cNvPr id="169" name="Ink 168">
                  <a:extLst>
                    <a:ext uri="{FF2B5EF4-FFF2-40B4-BE49-F238E27FC236}">
                      <a16:creationId xmlns:a16="http://schemas.microsoft.com/office/drawing/2014/main" id="{2F5D2DEC-6562-B910-19DA-F96EED15C643}"/>
                    </a:ext>
                  </a:extLst>
                </p14:cNvPr>
                <p14:cNvContentPartPr/>
                <p14:nvPr/>
              </p14:nvContentPartPr>
              <p14:xfrm>
                <a:off x="3653280" y="3467040"/>
                <a:ext cx="69120" cy="9720"/>
              </p14:xfrm>
            </p:contentPart>
          </mc:Choice>
          <mc:Fallback xmlns="">
            <p:pic>
              <p:nvPicPr>
                <p:cNvPr id="169" name="Ink 168">
                  <a:extLst>
                    <a:ext uri="{FF2B5EF4-FFF2-40B4-BE49-F238E27FC236}">
                      <a16:creationId xmlns:a16="http://schemas.microsoft.com/office/drawing/2014/main" id="{2F5D2DEC-6562-B910-19DA-F96EED15C643}"/>
                    </a:ext>
                  </a:extLst>
                </p:cNvPr>
                <p:cNvPicPr/>
                <p:nvPr/>
              </p:nvPicPr>
              <p:blipFill>
                <a:blip r:embed="rId227"/>
                <a:stretch>
                  <a:fillRect/>
                </a:stretch>
              </p:blipFill>
              <p:spPr>
                <a:xfrm>
                  <a:off x="3644640" y="3458040"/>
                  <a:ext cx="8676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228">
              <p14:nvContentPartPr>
                <p14:cNvPr id="170" name="Ink 169">
                  <a:extLst>
                    <a:ext uri="{FF2B5EF4-FFF2-40B4-BE49-F238E27FC236}">
                      <a16:creationId xmlns:a16="http://schemas.microsoft.com/office/drawing/2014/main" id="{1B5DA1D0-BF99-CE68-0679-AEF8EE7D8229}"/>
                    </a:ext>
                  </a:extLst>
                </p14:cNvPr>
                <p14:cNvContentPartPr/>
                <p14:nvPr/>
              </p14:nvContentPartPr>
              <p14:xfrm>
                <a:off x="3645720" y="3530760"/>
                <a:ext cx="134280" cy="6480"/>
              </p14:xfrm>
            </p:contentPart>
          </mc:Choice>
          <mc:Fallback xmlns="">
            <p:pic>
              <p:nvPicPr>
                <p:cNvPr id="170" name="Ink 169">
                  <a:extLst>
                    <a:ext uri="{FF2B5EF4-FFF2-40B4-BE49-F238E27FC236}">
                      <a16:creationId xmlns:a16="http://schemas.microsoft.com/office/drawing/2014/main" id="{1B5DA1D0-BF99-CE68-0679-AEF8EE7D8229}"/>
                    </a:ext>
                  </a:extLst>
                </p:cNvPr>
                <p:cNvPicPr/>
                <p:nvPr/>
              </p:nvPicPr>
              <p:blipFill>
                <a:blip r:embed="rId229"/>
                <a:stretch>
                  <a:fillRect/>
                </a:stretch>
              </p:blipFill>
              <p:spPr>
                <a:xfrm>
                  <a:off x="3637080" y="3521760"/>
                  <a:ext cx="15192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230">
              <p14:nvContentPartPr>
                <p14:cNvPr id="172" name="Ink 171">
                  <a:extLst>
                    <a:ext uri="{FF2B5EF4-FFF2-40B4-BE49-F238E27FC236}">
                      <a16:creationId xmlns:a16="http://schemas.microsoft.com/office/drawing/2014/main" id="{A344120E-2D68-0BDC-ACE0-AF4988DE48D0}"/>
                    </a:ext>
                  </a:extLst>
                </p14:cNvPr>
                <p14:cNvContentPartPr/>
                <p14:nvPr/>
              </p14:nvContentPartPr>
              <p14:xfrm>
                <a:off x="4153680" y="3403320"/>
                <a:ext cx="62280" cy="111600"/>
              </p14:xfrm>
            </p:contentPart>
          </mc:Choice>
          <mc:Fallback xmlns="">
            <p:pic>
              <p:nvPicPr>
                <p:cNvPr id="172" name="Ink 171">
                  <a:extLst>
                    <a:ext uri="{FF2B5EF4-FFF2-40B4-BE49-F238E27FC236}">
                      <a16:creationId xmlns:a16="http://schemas.microsoft.com/office/drawing/2014/main" id="{A344120E-2D68-0BDC-ACE0-AF4988DE48D0}"/>
                    </a:ext>
                  </a:extLst>
                </p:cNvPr>
                <p:cNvPicPr/>
                <p:nvPr/>
              </p:nvPicPr>
              <p:blipFill>
                <a:blip r:embed="rId231"/>
                <a:stretch>
                  <a:fillRect/>
                </a:stretch>
              </p:blipFill>
              <p:spPr>
                <a:xfrm>
                  <a:off x="4145040" y="3394680"/>
                  <a:ext cx="79920" cy="129240"/>
                </a:xfrm>
                <a:prstGeom prst="rect">
                  <a:avLst/>
                </a:prstGeom>
              </p:spPr>
            </p:pic>
          </mc:Fallback>
        </mc:AlternateContent>
        <mc:AlternateContent xmlns:mc="http://schemas.openxmlformats.org/markup-compatibility/2006" xmlns:p14="http://schemas.microsoft.com/office/powerpoint/2010/main">
          <mc:Choice Requires="p14">
            <p:contentPart p14:bwMode="auto" r:id="rId232">
              <p14:nvContentPartPr>
                <p14:cNvPr id="173" name="Ink 172">
                  <a:extLst>
                    <a:ext uri="{FF2B5EF4-FFF2-40B4-BE49-F238E27FC236}">
                      <a16:creationId xmlns:a16="http://schemas.microsoft.com/office/drawing/2014/main" id="{18760E69-27B8-C1ED-58C5-1EDE59340232}"/>
                    </a:ext>
                  </a:extLst>
                </p14:cNvPr>
                <p14:cNvContentPartPr/>
                <p14:nvPr/>
              </p14:nvContentPartPr>
              <p14:xfrm>
                <a:off x="4129920" y="3455880"/>
                <a:ext cx="99720" cy="19440"/>
              </p14:xfrm>
            </p:contentPart>
          </mc:Choice>
          <mc:Fallback xmlns="">
            <p:pic>
              <p:nvPicPr>
                <p:cNvPr id="173" name="Ink 172">
                  <a:extLst>
                    <a:ext uri="{FF2B5EF4-FFF2-40B4-BE49-F238E27FC236}">
                      <a16:creationId xmlns:a16="http://schemas.microsoft.com/office/drawing/2014/main" id="{18760E69-27B8-C1ED-58C5-1EDE59340232}"/>
                    </a:ext>
                  </a:extLst>
                </p:cNvPr>
                <p:cNvPicPr/>
                <p:nvPr/>
              </p:nvPicPr>
              <p:blipFill>
                <a:blip r:embed="rId233"/>
                <a:stretch>
                  <a:fillRect/>
                </a:stretch>
              </p:blipFill>
              <p:spPr>
                <a:xfrm>
                  <a:off x="4120920" y="3447240"/>
                  <a:ext cx="117360" cy="37080"/>
                </a:xfrm>
                <a:prstGeom prst="rect">
                  <a:avLst/>
                </a:prstGeom>
              </p:spPr>
            </p:pic>
          </mc:Fallback>
        </mc:AlternateContent>
        <mc:AlternateContent xmlns:mc="http://schemas.openxmlformats.org/markup-compatibility/2006" xmlns:p14="http://schemas.microsoft.com/office/powerpoint/2010/main">
          <mc:Choice Requires="p14">
            <p:contentPart p14:bwMode="auto" r:id="rId234">
              <p14:nvContentPartPr>
                <p14:cNvPr id="174" name="Ink 173">
                  <a:extLst>
                    <a:ext uri="{FF2B5EF4-FFF2-40B4-BE49-F238E27FC236}">
                      <a16:creationId xmlns:a16="http://schemas.microsoft.com/office/drawing/2014/main" id="{20C0FFFC-79A8-A92B-CD8C-6B7712793D46}"/>
                    </a:ext>
                  </a:extLst>
                </p14:cNvPr>
                <p14:cNvContentPartPr/>
                <p14:nvPr/>
              </p14:nvContentPartPr>
              <p14:xfrm>
                <a:off x="4272120" y="3490800"/>
                <a:ext cx="11160" cy="84600"/>
              </p14:xfrm>
            </p:contentPart>
          </mc:Choice>
          <mc:Fallback xmlns="">
            <p:pic>
              <p:nvPicPr>
                <p:cNvPr id="174" name="Ink 173">
                  <a:extLst>
                    <a:ext uri="{FF2B5EF4-FFF2-40B4-BE49-F238E27FC236}">
                      <a16:creationId xmlns:a16="http://schemas.microsoft.com/office/drawing/2014/main" id="{20C0FFFC-79A8-A92B-CD8C-6B7712793D46}"/>
                    </a:ext>
                  </a:extLst>
                </p:cNvPr>
                <p:cNvPicPr/>
                <p:nvPr/>
              </p:nvPicPr>
              <p:blipFill>
                <a:blip r:embed="rId235"/>
                <a:stretch>
                  <a:fillRect/>
                </a:stretch>
              </p:blipFill>
              <p:spPr>
                <a:xfrm>
                  <a:off x="4263120" y="3482160"/>
                  <a:ext cx="28800" cy="102240"/>
                </a:xfrm>
                <a:prstGeom prst="rect">
                  <a:avLst/>
                </a:prstGeom>
              </p:spPr>
            </p:pic>
          </mc:Fallback>
        </mc:AlternateContent>
        <mc:AlternateContent xmlns:mc="http://schemas.openxmlformats.org/markup-compatibility/2006" xmlns:p14="http://schemas.microsoft.com/office/powerpoint/2010/main">
          <mc:Choice Requires="p14">
            <p:contentPart p14:bwMode="auto" r:id="rId236">
              <p14:nvContentPartPr>
                <p14:cNvPr id="175" name="Ink 174">
                  <a:extLst>
                    <a:ext uri="{FF2B5EF4-FFF2-40B4-BE49-F238E27FC236}">
                      <a16:creationId xmlns:a16="http://schemas.microsoft.com/office/drawing/2014/main" id="{67B5A767-2BFF-08CF-F9DC-1306F8A79DC0}"/>
                    </a:ext>
                  </a:extLst>
                </p14:cNvPr>
                <p14:cNvContentPartPr/>
                <p14:nvPr/>
              </p14:nvContentPartPr>
              <p14:xfrm>
                <a:off x="4369680" y="3451560"/>
                <a:ext cx="114480" cy="21960"/>
              </p14:xfrm>
            </p:contentPart>
          </mc:Choice>
          <mc:Fallback xmlns="">
            <p:pic>
              <p:nvPicPr>
                <p:cNvPr id="175" name="Ink 174">
                  <a:extLst>
                    <a:ext uri="{FF2B5EF4-FFF2-40B4-BE49-F238E27FC236}">
                      <a16:creationId xmlns:a16="http://schemas.microsoft.com/office/drawing/2014/main" id="{67B5A767-2BFF-08CF-F9DC-1306F8A79DC0}"/>
                    </a:ext>
                  </a:extLst>
                </p:cNvPr>
                <p:cNvPicPr/>
                <p:nvPr/>
              </p:nvPicPr>
              <p:blipFill>
                <a:blip r:embed="rId237"/>
                <a:stretch>
                  <a:fillRect/>
                </a:stretch>
              </p:blipFill>
              <p:spPr>
                <a:xfrm>
                  <a:off x="4361040" y="3442560"/>
                  <a:ext cx="132120" cy="39600"/>
                </a:xfrm>
                <a:prstGeom prst="rect">
                  <a:avLst/>
                </a:prstGeom>
              </p:spPr>
            </p:pic>
          </mc:Fallback>
        </mc:AlternateContent>
        <mc:AlternateContent xmlns:mc="http://schemas.openxmlformats.org/markup-compatibility/2006" xmlns:p14="http://schemas.microsoft.com/office/powerpoint/2010/main">
          <mc:Choice Requires="p14">
            <p:contentPart p14:bwMode="auto" r:id="rId238">
              <p14:nvContentPartPr>
                <p14:cNvPr id="176" name="Ink 175">
                  <a:extLst>
                    <a:ext uri="{FF2B5EF4-FFF2-40B4-BE49-F238E27FC236}">
                      <a16:creationId xmlns:a16="http://schemas.microsoft.com/office/drawing/2014/main" id="{04C831D0-8ECD-BA4E-BD5E-47F50B7D01FA}"/>
                    </a:ext>
                  </a:extLst>
                </p14:cNvPr>
                <p14:cNvContentPartPr/>
                <p14:nvPr/>
              </p14:nvContentPartPr>
              <p14:xfrm>
                <a:off x="4426920" y="3435360"/>
                <a:ext cx="6480" cy="72360"/>
              </p14:xfrm>
            </p:contentPart>
          </mc:Choice>
          <mc:Fallback xmlns="">
            <p:pic>
              <p:nvPicPr>
                <p:cNvPr id="176" name="Ink 175">
                  <a:extLst>
                    <a:ext uri="{FF2B5EF4-FFF2-40B4-BE49-F238E27FC236}">
                      <a16:creationId xmlns:a16="http://schemas.microsoft.com/office/drawing/2014/main" id="{04C831D0-8ECD-BA4E-BD5E-47F50B7D01FA}"/>
                    </a:ext>
                  </a:extLst>
                </p:cNvPr>
                <p:cNvPicPr/>
                <p:nvPr/>
              </p:nvPicPr>
              <p:blipFill>
                <a:blip r:embed="rId239"/>
                <a:stretch>
                  <a:fillRect/>
                </a:stretch>
              </p:blipFill>
              <p:spPr>
                <a:xfrm>
                  <a:off x="4417920" y="3426360"/>
                  <a:ext cx="24120" cy="90000"/>
                </a:xfrm>
                <a:prstGeom prst="rect">
                  <a:avLst/>
                </a:prstGeom>
              </p:spPr>
            </p:pic>
          </mc:Fallback>
        </mc:AlternateContent>
        <mc:AlternateContent xmlns:mc="http://schemas.openxmlformats.org/markup-compatibility/2006" xmlns:p14="http://schemas.microsoft.com/office/powerpoint/2010/main">
          <mc:Choice Requires="p14">
            <p:contentPart p14:bwMode="auto" r:id="rId240">
              <p14:nvContentPartPr>
                <p14:cNvPr id="178" name="Ink 177">
                  <a:extLst>
                    <a:ext uri="{FF2B5EF4-FFF2-40B4-BE49-F238E27FC236}">
                      <a16:creationId xmlns:a16="http://schemas.microsoft.com/office/drawing/2014/main" id="{38BE3343-4B6E-21F1-C8F1-DD86CFEEB615}"/>
                    </a:ext>
                  </a:extLst>
                </p14:cNvPr>
                <p14:cNvContentPartPr/>
                <p14:nvPr/>
              </p14:nvContentPartPr>
              <p14:xfrm>
                <a:off x="4578840" y="3393960"/>
                <a:ext cx="53640" cy="126360"/>
              </p14:xfrm>
            </p:contentPart>
          </mc:Choice>
          <mc:Fallback xmlns="">
            <p:pic>
              <p:nvPicPr>
                <p:cNvPr id="178" name="Ink 177">
                  <a:extLst>
                    <a:ext uri="{FF2B5EF4-FFF2-40B4-BE49-F238E27FC236}">
                      <a16:creationId xmlns:a16="http://schemas.microsoft.com/office/drawing/2014/main" id="{38BE3343-4B6E-21F1-C8F1-DD86CFEEB615}"/>
                    </a:ext>
                  </a:extLst>
                </p:cNvPr>
                <p:cNvPicPr/>
                <p:nvPr/>
              </p:nvPicPr>
              <p:blipFill>
                <a:blip r:embed="rId241"/>
                <a:stretch>
                  <a:fillRect/>
                </a:stretch>
              </p:blipFill>
              <p:spPr>
                <a:xfrm>
                  <a:off x="4570200" y="3385320"/>
                  <a:ext cx="7128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242">
              <p14:nvContentPartPr>
                <p14:cNvPr id="179" name="Ink 178">
                  <a:extLst>
                    <a:ext uri="{FF2B5EF4-FFF2-40B4-BE49-F238E27FC236}">
                      <a16:creationId xmlns:a16="http://schemas.microsoft.com/office/drawing/2014/main" id="{099AEF8D-6DE8-68A3-312F-40A8AA9713CE}"/>
                    </a:ext>
                  </a:extLst>
                </p14:cNvPr>
                <p14:cNvContentPartPr/>
                <p14:nvPr/>
              </p14:nvContentPartPr>
              <p14:xfrm>
                <a:off x="4566600" y="3442920"/>
                <a:ext cx="93600" cy="21600"/>
              </p14:xfrm>
            </p:contentPart>
          </mc:Choice>
          <mc:Fallback xmlns="">
            <p:pic>
              <p:nvPicPr>
                <p:cNvPr id="179" name="Ink 178">
                  <a:extLst>
                    <a:ext uri="{FF2B5EF4-FFF2-40B4-BE49-F238E27FC236}">
                      <a16:creationId xmlns:a16="http://schemas.microsoft.com/office/drawing/2014/main" id="{099AEF8D-6DE8-68A3-312F-40A8AA9713CE}"/>
                    </a:ext>
                  </a:extLst>
                </p:cNvPr>
                <p:cNvPicPr/>
                <p:nvPr/>
              </p:nvPicPr>
              <p:blipFill>
                <a:blip r:embed="rId243"/>
                <a:stretch>
                  <a:fillRect/>
                </a:stretch>
              </p:blipFill>
              <p:spPr>
                <a:xfrm>
                  <a:off x="4557960" y="3434280"/>
                  <a:ext cx="111240" cy="39240"/>
                </a:xfrm>
                <a:prstGeom prst="rect">
                  <a:avLst/>
                </a:prstGeom>
              </p:spPr>
            </p:pic>
          </mc:Fallback>
        </mc:AlternateContent>
        <mc:AlternateContent xmlns:mc="http://schemas.openxmlformats.org/markup-compatibility/2006" xmlns:p14="http://schemas.microsoft.com/office/powerpoint/2010/main">
          <mc:Choice Requires="p14">
            <p:contentPart p14:bwMode="auto" r:id="rId244">
              <p14:nvContentPartPr>
                <p14:cNvPr id="180" name="Ink 179">
                  <a:extLst>
                    <a:ext uri="{FF2B5EF4-FFF2-40B4-BE49-F238E27FC236}">
                      <a16:creationId xmlns:a16="http://schemas.microsoft.com/office/drawing/2014/main" id="{259F4A0E-0F56-6916-E9C3-EAF20B91EFE5}"/>
                    </a:ext>
                  </a:extLst>
                </p14:cNvPr>
                <p14:cNvContentPartPr/>
                <p14:nvPr/>
              </p14:nvContentPartPr>
              <p14:xfrm>
                <a:off x="4689000" y="3509160"/>
                <a:ext cx="63720" cy="56520"/>
              </p14:xfrm>
            </p:contentPart>
          </mc:Choice>
          <mc:Fallback xmlns="">
            <p:pic>
              <p:nvPicPr>
                <p:cNvPr id="180" name="Ink 179">
                  <a:extLst>
                    <a:ext uri="{FF2B5EF4-FFF2-40B4-BE49-F238E27FC236}">
                      <a16:creationId xmlns:a16="http://schemas.microsoft.com/office/drawing/2014/main" id="{259F4A0E-0F56-6916-E9C3-EAF20B91EFE5}"/>
                    </a:ext>
                  </a:extLst>
                </p:cNvPr>
                <p:cNvPicPr/>
                <p:nvPr/>
              </p:nvPicPr>
              <p:blipFill>
                <a:blip r:embed="rId245"/>
                <a:stretch>
                  <a:fillRect/>
                </a:stretch>
              </p:blipFill>
              <p:spPr>
                <a:xfrm>
                  <a:off x="4680360" y="3500520"/>
                  <a:ext cx="81360" cy="74160"/>
                </a:xfrm>
                <a:prstGeom prst="rect">
                  <a:avLst/>
                </a:prstGeom>
              </p:spPr>
            </p:pic>
          </mc:Fallback>
        </mc:AlternateContent>
        <mc:AlternateContent xmlns:mc="http://schemas.openxmlformats.org/markup-compatibility/2006" xmlns:p14="http://schemas.microsoft.com/office/powerpoint/2010/main">
          <mc:Choice Requires="p14">
            <p:contentPart p14:bwMode="auto" r:id="rId246">
              <p14:nvContentPartPr>
                <p14:cNvPr id="181" name="Ink 180">
                  <a:extLst>
                    <a:ext uri="{FF2B5EF4-FFF2-40B4-BE49-F238E27FC236}">
                      <a16:creationId xmlns:a16="http://schemas.microsoft.com/office/drawing/2014/main" id="{5F5486BE-DA7A-D642-8FDA-65802DA8EC9F}"/>
                    </a:ext>
                  </a:extLst>
                </p14:cNvPr>
                <p14:cNvContentPartPr/>
                <p14:nvPr/>
              </p14:nvContentPartPr>
              <p14:xfrm>
                <a:off x="4790160" y="3394320"/>
                <a:ext cx="60120" cy="199800"/>
              </p14:xfrm>
            </p:contentPart>
          </mc:Choice>
          <mc:Fallback xmlns="">
            <p:pic>
              <p:nvPicPr>
                <p:cNvPr id="181" name="Ink 180">
                  <a:extLst>
                    <a:ext uri="{FF2B5EF4-FFF2-40B4-BE49-F238E27FC236}">
                      <a16:creationId xmlns:a16="http://schemas.microsoft.com/office/drawing/2014/main" id="{5F5486BE-DA7A-D642-8FDA-65802DA8EC9F}"/>
                    </a:ext>
                  </a:extLst>
                </p:cNvPr>
                <p:cNvPicPr/>
                <p:nvPr/>
              </p:nvPicPr>
              <p:blipFill>
                <a:blip r:embed="rId247"/>
                <a:stretch>
                  <a:fillRect/>
                </a:stretch>
              </p:blipFill>
              <p:spPr>
                <a:xfrm>
                  <a:off x="4781520" y="3385680"/>
                  <a:ext cx="77760" cy="217440"/>
                </a:xfrm>
                <a:prstGeom prst="rect">
                  <a:avLst/>
                </a:prstGeom>
              </p:spPr>
            </p:pic>
          </mc:Fallback>
        </mc:AlternateContent>
        <mc:AlternateContent xmlns:mc="http://schemas.openxmlformats.org/markup-compatibility/2006" xmlns:p14="http://schemas.microsoft.com/office/powerpoint/2010/main">
          <mc:Choice Requires="p14">
            <p:contentPart p14:bwMode="auto" r:id="rId248">
              <p14:nvContentPartPr>
                <p14:cNvPr id="185" name="Ink 184">
                  <a:extLst>
                    <a:ext uri="{FF2B5EF4-FFF2-40B4-BE49-F238E27FC236}">
                      <a16:creationId xmlns:a16="http://schemas.microsoft.com/office/drawing/2014/main" id="{4EF6FA96-C4F1-AEC7-C650-FF3453CCD324}"/>
                    </a:ext>
                  </a:extLst>
                </p14:cNvPr>
                <p14:cNvContentPartPr/>
                <p14:nvPr/>
              </p14:nvContentPartPr>
              <p14:xfrm>
                <a:off x="4057560" y="3363720"/>
                <a:ext cx="73440" cy="293400"/>
              </p14:xfrm>
            </p:contentPart>
          </mc:Choice>
          <mc:Fallback xmlns="">
            <p:pic>
              <p:nvPicPr>
                <p:cNvPr id="185" name="Ink 184">
                  <a:extLst>
                    <a:ext uri="{FF2B5EF4-FFF2-40B4-BE49-F238E27FC236}">
                      <a16:creationId xmlns:a16="http://schemas.microsoft.com/office/drawing/2014/main" id="{4EF6FA96-C4F1-AEC7-C650-FF3453CCD324}"/>
                    </a:ext>
                  </a:extLst>
                </p:cNvPr>
                <p:cNvPicPr/>
                <p:nvPr/>
              </p:nvPicPr>
              <p:blipFill>
                <a:blip r:embed="rId249"/>
                <a:stretch>
                  <a:fillRect/>
                </a:stretch>
              </p:blipFill>
              <p:spPr>
                <a:xfrm>
                  <a:off x="4048560" y="3354720"/>
                  <a:ext cx="91080" cy="311040"/>
                </a:xfrm>
                <a:prstGeom prst="rect">
                  <a:avLst/>
                </a:prstGeom>
              </p:spPr>
            </p:pic>
          </mc:Fallback>
        </mc:AlternateContent>
        <mc:AlternateContent xmlns:mc="http://schemas.openxmlformats.org/markup-compatibility/2006" xmlns:p14="http://schemas.microsoft.com/office/powerpoint/2010/main">
          <mc:Choice Requires="p14">
            <p:contentPart p14:bwMode="auto" r:id="rId250">
              <p14:nvContentPartPr>
                <p14:cNvPr id="187" name="Ink 186">
                  <a:extLst>
                    <a:ext uri="{FF2B5EF4-FFF2-40B4-BE49-F238E27FC236}">
                      <a16:creationId xmlns:a16="http://schemas.microsoft.com/office/drawing/2014/main" id="{F30450BA-C53B-9E5E-7AD6-87D04829A5D1}"/>
                    </a:ext>
                  </a:extLst>
                </p14:cNvPr>
                <p14:cNvContentPartPr/>
                <p14:nvPr/>
              </p14:nvContentPartPr>
              <p14:xfrm>
                <a:off x="4914000" y="3309360"/>
                <a:ext cx="75960" cy="82080"/>
              </p14:xfrm>
            </p:contentPart>
          </mc:Choice>
          <mc:Fallback xmlns="">
            <p:pic>
              <p:nvPicPr>
                <p:cNvPr id="187" name="Ink 186">
                  <a:extLst>
                    <a:ext uri="{FF2B5EF4-FFF2-40B4-BE49-F238E27FC236}">
                      <a16:creationId xmlns:a16="http://schemas.microsoft.com/office/drawing/2014/main" id="{F30450BA-C53B-9E5E-7AD6-87D04829A5D1}"/>
                    </a:ext>
                  </a:extLst>
                </p:cNvPr>
                <p:cNvPicPr/>
                <p:nvPr/>
              </p:nvPicPr>
              <p:blipFill>
                <a:blip r:embed="rId251"/>
                <a:stretch>
                  <a:fillRect/>
                </a:stretch>
              </p:blipFill>
              <p:spPr>
                <a:xfrm>
                  <a:off x="4905360" y="3300720"/>
                  <a:ext cx="93600" cy="99720"/>
                </a:xfrm>
                <a:prstGeom prst="rect">
                  <a:avLst/>
                </a:prstGeom>
              </p:spPr>
            </p:pic>
          </mc:Fallback>
        </mc:AlternateContent>
        <mc:AlternateContent xmlns:mc="http://schemas.openxmlformats.org/markup-compatibility/2006" xmlns:p14="http://schemas.microsoft.com/office/powerpoint/2010/main">
          <mc:Choice Requires="p14">
            <p:contentPart p14:bwMode="auto" r:id="rId252">
              <p14:nvContentPartPr>
                <p14:cNvPr id="188" name="Ink 187">
                  <a:extLst>
                    <a:ext uri="{FF2B5EF4-FFF2-40B4-BE49-F238E27FC236}">
                      <a16:creationId xmlns:a16="http://schemas.microsoft.com/office/drawing/2014/main" id="{EFAF427B-3C60-AA2D-252A-AEF20EA05500}"/>
                    </a:ext>
                  </a:extLst>
                </p14:cNvPr>
                <p14:cNvContentPartPr/>
                <p14:nvPr/>
              </p14:nvContentPartPr>
              <p14:xfrm>
                <a:off x="3943800" y="3388200"/>
                <a:ext cx="11160" cy="72360"/>
              </p14:xfrm>
            </p:contentPart>
          </mc:Choice>
          <mc:Fallback xmlns="">
            <p:pic>
              <p:nvPicPr>
                <p:cNvPr id="188" name="Ink 187">
                  <a:extLst>
                    <a:ext uri="{FF2B5EF4-FFF2-40B4-BE49-F238E27FC236}">
                      <a16:creationId xmlns:a16="http://schemas.microsoft.com/office/drawing/2014/main" id="{EFAF427B-3C60-AA2D-252A-AEF20EA05500}"/>
                    </a:ext>
                  </a:extLst>
                </p:cNvPr>
                <p:cNvPicPr/>
                <p:nvPr/>
              </p:nvPicPr>
              <p:blipFill>
                <a:blip r:embed="rId253"/>
                <a:stretch>
                  <a:fillRect/>
                </a:stretch>
              </p:blipFill>
              <p:spPr>
                <a:xfrm>
                  <a:off x="3935160" y="3379560"/>
                  <a:ext cx="28800" cy="90000"/>
                </a:xfrm>
                <a:prstGeom prst="rect">
                  <a:avLst/>
                </a:prstGeom>
              </p:spPr>
            </p:pic>
          </mc:Fallback>
        </mc:AlternateContent>
        <mc:AlternateContent xmlns:mc="http://schemas.openxmlformats.org/markup-compatibility/2006" xmlns:p14="http://schemas.microsoft.com/office/powerpoint/2010/main">
          <mc:Choice Requires="p14">
            <p:contentPart p14:bwMode="auto" r:id="rId254">
              <p14:nvContentPartPr>
                <p14:cNvPr id="189" name="Ink 188">
                  <a:extLst>
                    <a:ext uri="{FF2B5EF4-FFF2-40B4-BE49-F238E27FC236}">
                      <a16:creationId xmlns:a16="http://schemas.microsoft.com/office/drawing/2014/main" id="{6162C302-9348-A92F-D6D3-6E1F8B3E0508}"/>
                    </a:ext>
                  </a:extLst>
                </p14:cNvPr>
                <p14:cNvContentPartPr/>
                <p14:nvPr/>
              </p14:nvContentPartPr>
              <p14:xfrm>
                <a:off x="3903480" y="3508800"/>
                <a:ext cx="69480" cy="11160"/>
              </p14:xfrm>
            </p:contentPart>
          </mc:Choice>
          <mc:Fallback xmlns="">
            <p:pic>
              <p:nvPicPr>
                <p:cNvPr id="189" name="Ink 188">
                  <a:extLst>
                    <a:ext uri="{FF2B5EF4-FFF2-40B4-BE49-F238E27FC236}">
                      <a16:creationId xmlns:a16="http://schemas.microsoft.com/office/drawing/2014/main" id="{6162C302-9348-A92F-D6D3-6E1F8B3E0508}"/>
                    </a:ext>
                  </a:extLst>
                </p:cNvPr>
                <p:cNvPicPr/>
                <p:nvPr/>
              </p:nvPicPr>
              <p:blipFill>
                <a:blip r:embed="rId255"/>
                <a:stretch>
                  <a:fillRect/>
                </a:stretch>
              </p:blipFill>
              <p:spPr>
                <a:xfrm>
                  <a:off x="3894480" y="3500160"/>
                  <a:ext cx="8712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256">
              <p14:nvContentPartPr>
                <p14:cNvPr id="190" name="Ink 189">
                  <a:extLst>
                    <a:ext uri="{FF2B5EF4-FFF2-40B4-BE49-F238E27FC236}">
                      <a16:creationId xmlns:a16="http://schemas.microsoft.com/office/drawing/2014/main" id="{07673393-436F-419D-4824-AEF5214EC418}"/>
                    </a:ext>
                  </a:extLst>
                </p14:cNvPr>
                <p14:cNvContentPartPr/>
                <p14:nvPr/>
              </p14:nvContentPartPr>
              <p14:xfrm>
                <a:off x="3916440" y="3573240"/>
                <a:ext cx="74160" cy="95400"/>
              </p14:xfrm>
            </p:contentPart>
          </mc:Choice>
          <mc:Fallback xmlns="">
            <p:pic>
              <p:nvPicPr>
                <p:cNvPr id="190" name="Ink 189">
                  <a:extLst>
                    <a:ext uri="{FF2B5EF4-FFF2-40B4-BE49-F238E27FC236}">
                      <a16:creationId xmlns:a16="http://schemas.microsoft.com/office/drawing/2014/main" id="{07673393-436F-419D-4824-AEF5214EC418}"/>
                    </a:ext>
                  </a:extLst>
                </p:cNvPr>
                <p:cNvPicPr/>
                <p:nvPr/>
              </p:nvPicPr>
              <p:blipFill>
                <a:blip r:embed="rId257"/>
                <a:stretch>
                  <a:fillRect/>
                </a:stretch>
              </p:blipFill>
              <p:spPr>
                <a:xfrm>
                  <a:off x="3907800" y="3564600"/>
                  <a:ext cx="91800" cy="113040"/>
                </a:xfrm>
                <a:prstGeom prst="rect">
                  <a:avLst/>
                </a:prstGeom>
              </p:spPr>
            </p:pic>
          </mc:Fallback>
        </mc:AlternateContent>
      </p:grpSp>
      <p:grpSp>
        <p:nvGrpSpPr>
          <p:cNvPr id="211" name="Group 210">
            <a:extLst>
              <a:ext uri="{FF2B5EF4-FFF2-40B4-BE49-F238E27FC236}">
                <a16:creationId xmlns:a16="http://schemas.microsoft.com/office/drawing/2014/main" id="{6B19A7BC-AD3B-4BC4-CFB0-CD1009CFF596}"/>
              </a:ext>
            </a:extLst>
          </p:cNvPr>
          <p:cNvGrpSpPr/>
          <p:nvPr/>
        </p:nvGrpSpPr>
        <p:grpSpPr>
          <a:xfrm>
            <a:off x="5146560" y="3386400"/>
            <a:ext cx="1401840" cy="291960"/>
            <a:chOff x="5146560" y="3386400"/>
            <a:chExt cx="1401840" cy="291960"/>
          </a:xfrm>
        </p:grpSpPr>
        <mc:AlternateContent xmlns:mc="http://schemas.openxmlformats.org/markup-compatibility/2006" xmlns:p14="http://schemas.microsoft.com/office/powerpoint/2010/main">
          <mc:Choice Requires="p14">
            <p:contentPart p14:bwMode="auto" r:id="rId258">
              <p14:nvContentPartPr>
                <p14:cNvPr id="192" name="Ink 191">
                  <a:extLst>
                    <a:ext uri="{FF2B5EF4-FFF2-40B4-BE49-F238E27FC236}">
                      <a16:creationId xmlns:a16="http://schemas.microsoft.com/office/drawing/2014/main" id="{5B06AC6B-6D94-89F6-112D-F23F2FB5AA62}"/>
                    </a:ext>
                  </a:extLst>
                </p14:cNvPr>
                <p14:cNvContentPartPr/>
                <p14:nvPr/>
              </p14:nvContentPartPr>
              <p14:xfrm>
                <a:off x="5146560" y="3517440"/>
                <a:ext cx="138600" cy="8640"/>
              </p14:xfrm>
            </p:contentPart>
          </mc:Choice>
          <mc:Fallback xmlns="">
            <p:pic>
              <p:nvPicPr>
                <p:cNvPr id="192" name="Ink 191">
                  <a:extLst>
                    <a:ext uri="{FF2B5EF4-FFF2-40B4-BE49-F238E27FC236}">
                      <a16:creationId xmlns:a16="http://schemas.microsoft.com/office/drawing/2014/main" id="{5B06AC6B-6D94-89F6-112D-F23F2FB5AA62}"/>
                    </a:ext>
                  </a:extLst>
                </p:cNvPr>
                <p:cNvPicPr/>
                <p:nvPr/>
              </p:nvPicPr>
              <p:blipFill>
                <a:blip r:embed="rId259"/>
                <a:stretch>
                  <a:fillRect/>
                </a:stretch>
              </p:blipFill>
              <p:spPr>
                <a:xfrm>
                  <a:off x="5137560" y="3508440"/>
                  <a:ext cx="156240" cy="26280"/>
                </a:xfrm>
                <a:prstGeom prst="rect">
                  <a:avLst/>
                </a:prstGeom>
              </p:spPr>
            </p:pic>
          </mc:Fallback>
        </mc:AlternateContent>
        <mc:AlternateContent xmlns:mc="http://schemas.openxmlformats.org/markup-compatibility/2006" xmlns:p14="http://schemas.microsoft.com/office/powerpoint/2010/main">
          <mc:Choice Requires="p14">
            <p:contentPart p14:bwMode="auto" r:id="rId260">
              <p14:nvContentPartPr>
                <p14:cNvPr id="193" name="Ink 192">
                  <a:extLst>
                    <a:ext uri="{FF2B5EF4-FFF2-40B4-BE49-F238E27FC236}">
                      <a16:creationId xmlns:a16="http://schemas.microsoft.com/office/drawing/2014/main" id="{4D6AB0BA-BA0F-4463-5A3D-055C1F27F1A0}"/>
                    </a:ext>
                  </a:extLst>
                </p14:cNvPr>
                <p14:cNvContentPartPr/>
                <p14:nvPr/>
              </p14:nvContentPartPr>
              <p14:xfrm>
                <a:off x="5445360" y="3419880"/>
                <a:ext cx="5040" cy="64080"/>
              </p14:xfrm>
            </p:contentPart>
          </mc:Choice>
          <mc:Fallback xmlns="">
            <p:pic>
              <p:nvPicPr>
                <p:cNvPr id="193" name="Ink 192">
                  <a:extLst>
                    <a:ext uri="{FF2B5EF4-FFF2-40B4-BE49-F238E27FC236}">
                      <a16:creationId xmlns:a16="http://schemas.microsoft.com/office/drawing/2014/main" id="{4D6AB0BA-BA0F-4463-5A3D-055C1F27F1A0}"/>
                    </a:ext>
                  </a:extLst>
                </p:cNvPr>
                <p:cNvPicPr/>
                <p:nvPr/>
              </p:nvPicPr>
              <p:blipFill>
                <a:blip r:embed="rId261"/>
                <a:stretch>
                  <a:fillRect/>
                </a:stretch>
              </p:blipFill>
              <p:spPr>
                <a:xfrm>
                  <a:off x="5436360" y="3410880"/>
                  <a:ext cx="22680" cy="81720"/>
                </a:xfrm>
                <a:prstGeom prst="rect">
                  <a:avLst/>
                </a:prstGeom>
              </p:spPr>
            </p:pic>
          </mc:Fallback>
        </mc:AlternateContent>
        <mc:AlternateContent xmlns:mc="http://schemas.openxmlformats.org/markup-compatibility/2006" xmlns:p14="http://schemas.microsoft.com/office/powerpoint/2010/main">
          <mc:Choice Requires="p14">
            <p:contentPart p14:bwMode="auto" r:id="rId262">
              <p14:nvContentPartPr>
                <p14:cNvPr id="194" name="Ink 193">
                  <a:extLst>
                    <a:ext uri="{FF2B5EF4-FFF2-40B4-BE49-F238E27FC236}">
                      <a16:creationId xmlns:a16="http://schemas.microsoft.com/office/drawing/2014/main" id="{AAF12BF6-04FF-7AA6-7E8C-3BC35BB94735}"/>
                    </a:ext>
                  </a:extLst>
                </p14:cNvPr>
                <p14:cNvContentPartPr/>
                <p14:nvPr/>
              </p14:nvContentPartPr>
              <p14:xfrm>
                <a:off x="5413320" y="3524640"/>
                <a:ext cx="66240" cy="9720"/>
              </p14:xfrm>
            </p:contentPart>
          </mc:Choice>
          <mc:Fallback xmlns="">
            <p:pic>
              <p:nvPicPr>
                <p:cNvPr id="194" name="Ink 193">
                  <a:extLst>
                    <a:ext uri="{FF2B5EF4-FFF2-40B4-BE49-F238E27FC236}">
                      <a16:creationId xmlns:a16="http://schemas.microsoft.com/office/drawing/2014/main" id="{AAF12BF6-04FF-7AA6-7E8C-3BC35BB94735}"/>
                    </a:ext>
                  </a:extLst>
                </p:cNvPr>
                <p:cNvPicPr/>
                <p:nvPr/>
              </p:nvPicPr>
              <p:blipFill>
                <a:blip r:embed="rId263"/>
                <a:stretch>
                  <a:fillRect/>
                </a:stretch>
              </p:blipFill>
              <p:spPr>
                <a:xfrm>
                  <a:off x="5404320" y="3515640"/>
                  <a:ext cx="8388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264">
              <p14:nvContentPartPr>
                <p14:cNvPr id="195" name="Ink 194">
                  <a:extLst>
                    <a:ext uri="{FF2B5EF4-FFF2-40B4-BE49-F238E27FC236}">
                      <a16:creationId xmlns:a16="http://schemas.microsoft.com/office/drawing/2014/main" id="{B9AF3E40-5704-7171-38DF-C33DDF81C406}"/>
                    </a:ext>
                  </a:extLst>
                </p14:cNvPr>
                <p14:cNvContentPartPr/>
                <p14:nvPr/>
              </p14:nvContentPartPr>
              <p14:xfrm>
                <a:off x="5409720" y="3616080"/>
                <a:ext cx="129600" cy="62280"/>
              </p14:xfrm>
            </p:contentPart>
          </mc:Choice>
          <mc:Fallback xmlns="">
            <p:pic>
              <p:nvPicPr>
                <p:cNvPr id="195" name="Ink 194">
                  <a:extLst>
                    <a:ext uri="{FF2B5EF4-FFF2-40B4-BE49-F238E27FC236}">
                      <a16:creationId xmlns:a16="http://schemas.microsoft.com/office/drawing/2014/main" id="{B9AF3E40-5704-7171-38DF-C33DDF81C406}"/>
                    </a:ext>
                  </a:extLst>
                </p:cNvPr>
                <p:cNvPicPr/>
                <p:nvPr/>
              </p:nvPicPr>
              <p:blipFill>
                <a:blip r:embed="rId265"/>
                <a:stretch>
                  <a:fillRect/>
                </a:stretch>
              </p:blipFill>
              <p:spPr>
                <a:xfrm>
                  <a:off x="5401080" y="3607080"/>
                  <a:ext cx="147240" cy="79920"/>
                </a:xfrm>
                <a:prstGeom prst="rect">
                  <a:avLst/>
                </a:prstGeom>
              </p:spPr>
            </p:pic>
          </mc:Fallback>
        </mc:AlternateContent>
        <mc:AlternateContent xmlns:mc="http://schemas.openxmlformats.org/markup-compatibility/2006" xmlns:p14="http://schemas.microsoft.com/office/powerpoint/2010/main">
          <mc:Choice Requires="p14">
            <p:contentPart p14:bwMode="auto" r:id="rId266">
              <p14:nvContentPartPr>
                <p14:cNvPr id="197" name="Ink 196">
                  <a:extLst>
                    <a:ext uri="{FF2B5EF4-FFF2-40B4-BE49-F238E27FC236}">
                      <a16:creationId xmlns:a16="http://schemas.microsoft.com/office/drawing/2014/main" id="{866733A9-20E8-4D5E-1A46-9DD338251ED3}"/>
                    </a:ext>
                  </a:extLst>
                </p14:cNvPr>
                <p14:cNvContentPartPr/>
                <p14:nvPr/>
              </p14:nvContentPartPr>
              <p14:xfrm>
                <a:off x="5650200" y="3394680"/>
                <a:ext cx="45360" cy="248760"/>
              </p14:xfrm>
            </p:contentPart>
          </mc:Choice>
          <mc:Fallback xmlns="">
            <p:pic>
              <p:nvPicPr>
                <p:cNvPr id="197" name="Ink 196">
                  <a:extLst>
                    <a:ext uri="{FF2B5EF4-FFF2-40B4-BE49-F238E27FC236}">
                      <a16:creationId xmlns:a16="http://schemas.microsoft.com/office/drawing/2014/main" id="{866733A9-20E8-4D5E-1A46-9DD338251ED3}"/>
                    </a:ext>
                  </a:extLst>
                </p:cNvPr>
                <p:cNvPicPr/>
                <p:nvPr/>
              </p:nvPicPr>
              <p:blipFill>
                <a:blip r:embed="rId267"/>
                <a:stretch>
                  <a:fillRect/>
                </a:stretch>
              </p:blipFill>
              <p:spPr>
                <a:xfrm>
                  <a:off x="5641200" y="3386040"/>
                  <a:ext cx="63000" cy="266400"/>
                </a:xfrm>
                <a:prstGeom prst="rect">
                  <a:avLst/>
                </a:prstGeom>
              </p:spPr>
            </p:pic>
          </mc:Fallback>
        </mc:AlternateContent>
        <mc:AlternateContent xmlns:mc="http://schemas.openxmlformats.org/markup-compatibility/2006" xmlns:p14="http://schemas.microsoft.com/office/powerpoint/2010/main">
          <mc:Choice Requires="p14">
            <p:contentPart p14:bwMode="auto" r:id="rId268">
              <p14:nvContentPartPr>
                <p14:cNvPr id="198" name="Ink 197">
                  <a:extLst>
                    <a:ext uri="{FF2B5EF4-FFF2-40B4-BE49-F238E27FC236}">
                      <a16:creationId xmlns:a16="http://schemas.microsoft.com/office/drawing/2014/main" id="{A28FDAB5-8528-4C4F-0A32-D054F2A01DCC}"/>
                    </a:ext>
                  </a:extLst>
                </p14:cNvPr>
                <p14:cNvContentPartPr/>
                <p14:nvPr/>
              </p14:nvContentPartPr>
              <p14:xfrm>
                <a:off x="5779800" y="3458760"/>
                <a:ext cx="55080" cy="111240"/>
              </p14:xfrm>
            </p:contentPart>
          </mc:Choice>
          <mc:Fallback xmlns="">
            <p:pic>
              <p:nvPicPr>
                <p:cNvPr id="198" name="Ink 197">
                  <a:extLst>
                    <a:ext uri="{FF2B5EF4-FFF2-40B4-BE49-F238E27FC236}">
                      <a16:creationId xmlns:a16="http://schemas.microsoft.com/office/drawing/2014/main" id="{A28FDAB5-8528-4C4F-0A32-D054F2A01DCC}"/>
                    </a:ext>
                  </a:extLst>
                </p:cNvPr>
                <p:cNvPicPr/>
                <p:nvPr/>
              </p:nvPicPr>
              <p:blipFill>
                <a:blip r:embed="rId269"/>
                <a:stretch>
                  <a:fillRect/>
                </a:stretch>
              </p:blipFill>
              <p:spPr>
                <a:xfrm>
                  <a:off x="5771160" y="3449760"/>
                  <a:ext cx="72720" cy="128880"/>
                </a:xfrm>
                <a:prstGeom prst="rect">
                  <a:avLst/>
                </a:prstGeom>
              </p:spPr>
            </p:pic>
          </mc:Fallback>
        </mc:AlternateContent>
        <mc:AlternateContent xmlns:mc="http://schemas.openxmlformats.org/markup-compatibility/2006" xmlns:p14="http://schemas.microsoft.com/office/powerpoint/2010/main">
          <mc:Choice Requires="p14">
            <p:contentPart p14:bwMode="auto" r:id="rId270">
              <p14:nvContentPartPr>
                <p14:cNvPr id="199" name="Ink 198">
                  <a:extLst>
                    <a:ext uri="{FF2B5EF4-FFF2-40B4-BE49-F238E27FC236}">
                      <a16:creationId xmlns:a16="http://schemas.microsoft.com/office/drawing/2014/main" id="{878564F9-906E-0642-2B02-1029EBAC78FE}"/>
                    </a:ext>
                  </a:extLst>
                </p14:cNvPr>
                <p14:cNvContentPartPr/>
                <p14:nvPr/>
              </p14:nvContentPartPr>
              <p14:xfrm>
                <a:off x="5757840" y="3517080"/>
                <a:ext cx="68400" cy="20520"/>
              </p14:xfrm>
            </p:contentPart>
          </mc:Choice>
          <mc:Fallback xmlns="">
            <p:pic>
              <p:nvPicPr>
                <p:cNvPr id="199" name="Ink 198">
                  <a:extLst>
                    <a:ext uri="{FF2B5EF4-FFF2-40B4-BE49-F238E27FC236}">
                      <a16:creationId xmlns:a16="http://schemas.microsoft.com/office/drawing/2014/main" id="{878564F9-906E-0642-2B02-1029EBAC78FE}"/>
                    </a:ext>
                  </a:extLst>
                </p:cNvPr>
                <p:cNvPicPr/>
                <p:nvPr/>
              </p:nvPicPr>
              <p:blipFill>
                <a:blip r:embed="rId271"/>
                <a:stretch>
                  <a:fillRect/>
                </a:stretch>
              </p:blipFill>
              <p:spPr>
                <a:xfrm>
                  <a:off x="5748840" y="3508440"/>
                  <a:ext cx="86040" cy="38160"/>
                </a:xfrm>
                <a:prstGeom prst="rect">
                  <a:avLst/>
                </a:prstGeom>
              </p:spPr>
            </p:pic>
          </mc:Fallback>
        </mc:AlternateContent>
        <mc:AlternateContent xmlns:mc="http://schemas.openxmlformats.org/markup-compatibility/2006" xmlns:p14="http://schemas.microsoft.com/office/powerpoint/2010/main">
          <mc:Choice Requires="p14">
            <p:contentPart p14:bwMode="auto" r:id="rId272">
              <p14:nvContentPartPr>
                <p14:cNvPr id="200" name="Ink 199">
                  <a:extLst>
                    <a:ext uri="{FF2B5EF4-FFF2-40B4-BE49-F238E27FC236}">
                      <a16:creationId xmlns:a16="http://schemas.microsoft.com/office/drawing/2014/main" id="{D806394B-8121-852B-E125-AEF4F825190C}"/>
                    </a:ext>
                  </a:extLst>
                </p14:cNvPr>
                <p14:cNvContentPartPr/>
                <p14:nvPr/>
              </p14:nvContentPartPr>
              <p14:xfrm>
                <a:off x="5906160" y="3529320"/>
                <a:ext cx="360" cy="68760"/>
              </p14:xfrm>
            </p:contentPart>
          </mc:Choice>
          <mc:Fallback xmlns="">
            <p:pic>
              <p:nvPicPr>
                <p:cNvPr id="200" name="Ink 199">
                  <a:extLst>
                    <a:ext uri="{FF2B5EF4-FFF2-40B4-BE49-F238E27FC236}">
                      <a16:creationId xmlns:a16="http://schemas.microsoft.com/office/drawing/2014/main" id="{D806394B-8121-852B-E125-AEF4F825190C}"/>
                    </a:ext>
                  </a:extLst>
                </p:cNvPr>
                <p:cNvPicPr/>
                <p:nvPr/>
              </p:nvPicPr>
              <p:blipFill>
                <a:blip r:embed="rId273"/>
                <a:stretch>
                  <a:fillRect/>
                </a:stretch>
              </p:blipFill>
              <p:spPr>
                <a:xfrm>
                  <a:off x="5897160" y="3520320"/>
                  <a:ext cx="18000" cy="86400"/>
                </a:xfrm>
                <a:prstGeom prst="rect">
                  <a:avLst/>
                </a:prstGeom>
              </p:spPr>
            </p:pic>
          </mc:Fallback>
        </mc:AlternateContent>
        <mc:AlternateContent xmlns:mc="http://schemas.openxmlformats.org/markup-compatibility/2006" xmlns:p14="http://schemas.microsoft.com/office/powerpoint/2010/main">
          <mc:Choice Requires="p14">
            <p:contentPart p14:bwMode="auto" r:id="rId274">
              <p14:nvContentPartPr>
                <p14:cNvPr id="201" name="Ink 200">
                  <a:extLst>
                    <a:ext uri="{FF2B5EF4-FFF2-40B4-BE49-F238E27FC236}">
                      <a16:creationId xmlns:a16="http://schemas.microsoft.com/office/drawing/2014/main" id="{111642A2-AEDC-9D87-0D86-4CEA63862225}"/>
                    </a:ext>
                  </a:extLst>
                </p14:cNvPr>
                <p14:cNvContentPartPr/>
                <p14:nvPr/>
              </p14:nvContentPartPr>
              <p14:xfrm>
                <a:off x="5890320" y="3386400"/>
                <a:ext cx="69120" cy="78480"/>
              </p14:xfrm>
            </p:contentPart>
          </mc:Choice>
          <mc:Fallback xmlns="">
            <p:pic>
              <p:nvPicPr>
                <p:cNvPr id="201" name="Ink 200">
                  <a:extLst>
                    <a:ext uri="{FF2B5EF4-FFF2-40B4-BE49-F238E27FC236}">
                      <a16:creationId xmlns:a16="http://schemas.microsoft.com/office/drawing/2014/main" id="{111642A2-AEDC-9D87-0D86-4CEA63862225}"/>
                    </a:ext>
                  </a:extLst>
                </p:cNvPr>
                <p:cNvPicPr/>
                <p:nvPr/>
              </p:nvPicPr>
              <p:blipFill>
                <a:blip r:embed="rId275"/>
                <a:stretch>
                  <a:fillRect/>
                </a:stretch>
              </p:blipFill>
              <p:spPr>
                <a:xfrm>
                  <a:off x="5881320" y="3377400"/>
                  <a:ext cx="86760" cy="96120"/>
                </a:xfrm>
                <a:prstGeom prst="rect">
                  <a:avLst/>
                </a:prstGeom>
              </p:spPr>
            </p:pic>
          </mc:Fallback>
        </mc:AlternateContent>
        <mc:AlternateContent xmlns:mc="http://schemas.openxmlformats.org/markup-compatibility/2006" xmlns:p14="http://schemas.microsoft.com/office/powerpoint/2010/main">
          <mc:Choice Requires="p14">
            <p:contentPart p14:bwMode="auto" r:id="rId276">
              <p14:nvContentPartPr>
                <p14:cNvPr id="202" name="Ink 201">
                  <a:extLst>
                    <a:ext uri="{FF2B5EF4-FFF2-40B4-BE49-F238E27FC236}">
                      <a16:creationId xmlns:a16="http://schemas.microsoft.com/office/drawing/2014/main" id="{54716BF6-C499-C315-D6FA-991062E24FCB}"/>
                    </a:ext>
                  </a:extLst>
                </p14:cNvPr>
                <p14:cNvContentPartPr/>
                <p14:nvPr/>
              </p14:nvContentPartPr>
              <p14:xfrm>
                <a:off x="6001560" y="3516000"/>
                <a:ext cx="76680" cy="18360"/>
              </p14:xfrm>
            </p:contentPart>
          </mc:Choice>
          <mc:Fallback xmlns="">
            <p:pic>
              <p:nvPicPr>
                <p:cNvPr id="202" name="Ink 201">
                  <a:extLst>
                    <a:ext uri="{FF2B5EF4-FFF2-40B4-BE49-F238E27FC236}">
                      <a16:creationId xmlns:a16="http://schemas.microsoft.com/office/drawing/2014/main" id="{54716BF6-C499-C315-D6FA-991062E24FCB}"/>
                    </a:ext>
                  </a:extLst>
                </p:cNvPr>
                <p:cNvPicPr/>
                <p:nvPr/>
              </p:nvPicPr>
              <p:blipFill>
                <a:blip r:embed="rId277"/>
                <a:stretch>
                  <a:fillRect/>
                </a:stretch>
              </p:blipFill>
              <p:spPr>
                <a:xfrm>
                  <a:off x="5992920" y="3507360"/>
                  <a:ext cx="9432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78">
              <p14:nvContentPartPr>
                <p14:cNvPr id="203" name="Ink 202">
                  <a:extLst>
                    <a:ext uri="{FF2B5EF4-FFF2-40B4-BE49-F238E27FC236}">
                      <a16:creationId xmlns:a16="http://schemas.microsoft.com/office/drawing/2014/main" id="{312B6AFD-0EBF-70B1-E286-084119B62A54}"/>
                    </a:ext>
                  </a:extLst>
                </p14:cNvPr>
                <p14:cNvContentPartPr/>
                <p14:nvPr/>
              </p14:nvContentPartPr>
              <p14:xfrm>
                <a:off x="6054840" y="3482520"/>
                <a:ext cx="360" cy="83520"/>
              </p14:xfrm>
            </p:contentPart>
          </mc:Choice>
          <mc:Fallback xmlns="">
            <p:pic>
              <p:nvPicPr>
                <p:cNvPr id="203" name="Ink 202">
                  <a:extLst>
                    <a:ext uri="{FF2B5EF4-FFF2-40B4-BE49-F238E27FC236}">
                      <a16:creationId xmlns:a16="http://schemas.microsoft.com/office/drawing/2014/main" id="{312B6AFD-0EBF-70B1-E286-084119B62A54}"/>
                    </a:ext>
                  </a:extLst>
                </p:cNvPr>
                <p:cNvPicPr/>
                <p:nvPr/>
              </p:nvPicPr>
              <p:blipFill>
                <a:blip r:embed="rId279"/>
                <a:stretch>
                  <a:fillRect/>
                </a:stretch>
              </p:blipFill>
              <p:spPr>
                <a:xfrm>
                  <a:off x="6046200" y="3473520"/>
                  <a:ext cx="18000" cy="101160"/>
                </a:xfrm>
                <a:prstGeom prst="rect">
                  <a:avLst/>
                </a:prstGeom>
              </p:spPr>
            </p:pic>
          </mc:Fallback>
        </mc:AlternateContent>
        <mc:AlternateContent xmlns:mc="http://schemas.openxmlformats.org/markup-compatibility/2006" xmlns:p14="http://schemas.microsoft.com/office/powerpoint/2010/main">
          <mc:Choice Requires="p14">
            <p:contentPart p14:bwMode="auto" r:id="rId280">
              <p14:nvContentPartPr>
                <p14:cNvPr id="205" name="Ink 204">
                  <a:extLst>
                    <a:ext uri="{FF2B5EF4-FFF2-40B4-BE49-F238E27FC236}">
                      <a16:creationId xmlns:a16="http://schemas.microsoft.com/office/drawing/2014/main" id="{D0350455-9C8B-2368-01E4-62C5B9D0E829}"/>
                    </a:ext>
                  </a:extLst>
                </p14:cNvPr>
                <p14:cNvContentPartPr/>
                <p14:nvPr/>
              </p14:nvContentPartPr>
              <p14:xfrm>
                <a:off x="6199560" y="3466320"/>
                <a:ext cx="75600" cy="113040"/>
              </p14:xfrm>
            </p:contentPart>
          </mc:Choice>
          <mc:Fallback xmlns="">
            <p:pic>
              <p:nvPicPr>
                <p:cNvPr id="205" name="Ink 204">
                  <a:extLst>
                    <a:ext uri="{FF2B5EF4-FFF2-40B4-BE49-F238E27FC236}">
                      <a16:creationId xmlns:a16="http://schemas.microsoft.com/office/drawing/2014/main" id="{D0350455-9C8B-2368-01E4-62C5B9D0E829}"/>
                    </a:ext>
                  </a:extLst>
                </p:cNvPr>
                <p:cNvPicPr/>
                <p:nvPr/>
              </p:nvPicPr>
              <p:blipFill>
                <a:blip r:embed="rId281"/>
                <a:stretch>
                  <a:fillRect/>
                </a:stretch>
              </p:blipFill>
              <p:spPr>
                <a:xfrm>
                  <a:off x="6190560" y="3457680"/>
                  <a:ext cx="93240" cy="130680"/>
                </a:xfrm>
                <a:prstGeom prst="rect">
                  <a:avLst/>
                </a:prstGeom>
              </p:spPr>
            </p:pic>
          </mc:Fallback>
        </mc:AlternateContent>
        <mc:AlternateContent xmlns:mc="http://schemas.openxmlformats.org/markup-compatibility/2006" xmlns:p14="http://schemas.microsoft.com/office/powerpoint/2010/main">
          <mc:Choice Requires="p14">
            <p:contentPart p14:bwMode="auto" r:id="rId282">
              <p14:nvContentPartPr>
                <p14:cNvPr id="206" name="Ink 205">
                  <a:extLst>
                    <a:ext uri="{FF2B5EF4-FFF2-40B4-BE49-F238E27FC236}">
                      <a16:creationId xmlns:a16="http://schemas.microsoft.com/office/drawing/2014/main" id="{6BA506CB-EC59-F4DF-D3F5-ED17A6690D19}"/>
                    </a:ext>
                  </a:extLst>
                </p14:cNvPr>
                <p14:cNvContentPartPr/>
                <p14:nvPr/>
              </p14:nvContentPartPr>
              <p14:xfrm>
                <a:off x="6192360" y="3509880"/>
                <a:ext cx="81000" cy="23040"/>
              </p14:xfrm>
            </p:contentPart>
          </mc:Choice>
          <mc:Fallback xmlns="">
            <p:pic>
              <p:nvPicPr>
                <p:cNvPr id="206" name="Ink 205">
                  <a:extLst>
                    <a:ext uri="{FF2B5EF4-FFF2-40B4-BE49-F238E27FC236}">
                      <a16:creationId xmlns:a16="http://schemas.microsoft.com/office/drawing/2014/main" id="{6BA506CB-EC59-F4DF-D3F5-ED17A6690D19}"/>
                    </a:ext>
                  </a:extLst>
                </p:cNvPr>
                <p:cNvPicPr/>
                <p:nvPr/>
              </p:nvPicPr>
              <p:blipFill>
                <a:blip r:embed="rId283"/>
                <a:stretch>
                  <a:fillRect/>
                </a:stretch>
              </p:blipFill>
              <p:spPr>
                <a:xfrm>
                  <a:off x="6183360" y="3500880"/>
                  <a:ext cx="98640" cy="40680"/>
                </a:xfrm>
                <a:prstGeom prst="rect">
                  <a:avLst/>
                </a:prstGeom>
              </p:spPr>
            </p:pic>
          </mc:Fallback>
        </mc:AlternateContent>
        <mc:AlternateContent xmlns:mc="http://schemas.openxmlformats.org/markup-compatibility/2006" xmlns:p14="http://schemas.microsoft.com/office/powerpoint/2010/main">
          <mc:Choice Requires="p14">
            <p:contentPart p14:bwMode="auto" r:id="rId284">
              <p14:nvContentPartPr>
                <p14:cNvPr id="207" name="Ink 206">
                  <a:extLst>
                    <a:ext uri="{FF2B5EF4-FFF2-40B4-BE49-F238E27FC236}">
                      <a16:creationId xmlns:a16="http://schemas.microsoft.com/office/drawing/2014/main" id="{47E430F6-4454-4AD8-AF0D-2124D6C24F65}"/>
                    </a:ext>
                  </a:extLst>
                </p14:cNvPr>
                <p14:cNvContentPartPr/>
                <p14:nvPr/>
              </p14:nvContentPartPr>
              <p14:xfrm>
                <a:off x="6323760" y="3535440"/>
                <a:ext cx="66600" cy="63720"/>
              </p14:xfrm>
            </p:contentPart>
          </mc:Choice>
          <mc:Fallback xmlns="">
            <p:pic>
              <p:nvPicPr>
                <p:cNvPr id="207" name="Ink 206">
                  <a:extLst>
                    <a:ext uri="{FF2B5EF4-FFF2-40B4-BE49-F238E27FC236}">
                      <a16:creationId xmlns:a16="http://schemas.microsoft.com/office/drawing/2014/main" id="{47E430F6-4454-4AD8-AF0D-2124D6C24F65}"/>
                    </a:ext>
                  </a:extLst>
                </p:cNvPr>
                <p:cNvPicPr/>
                <p:nvPr/>
              </p:nvPicPr>
              <p:blipFill>
                <a:blip r:embed="rId285"/>
                <a:stretch>
                  <a:fillRect/>
                </a:stretch>
              </p:blipFill>
              <p:spPr>
                <a:xfrm>
                  <a:off x="6314760" y="3526440"/>
                  <a:ext cx="84240" cy="81360"/>
                </a:xfrm>
                <a:prstGeom prst="rect">
                  <a:avLst/>
                </a:prstGeom>
              </p:spPr>
            </p:pic>
          </mc:Fallback>
        </mc:AlternateContent>
        <mc:AlternateContent xmlns:mc="http://schemas.openxmlformats.org/markup-compatibility/2006" xmlns:p14="http://schemas.microsoft.com/office/powerpoint/2010/main">
          <mc:Choice Requires="p14">
            <p:contentPart p14:bwMode="auto" r:id="rId286">
              <p14:nvContentPartPr>
                <p14:cNvPr id="208" name="Ink 207">
                  <a:extLst>
                    <a:ext uri="{FF2B5EF4-FFF2-40B4-BE49-F238E27FC236}">
                      <a16:creationId xmlns:a16="http://schemas.microsoft.com/office/drawing/2014/main" id="{F7254D92-44A0-BF94-A492-392604762570}"/>
                    </a:ext>
                  </a:extLst>
                </p14:cNvPr>
                <p14:cNvContentPartPr/>
                <p14:nvPr/>
              </p14:nvContentPartPr>
              <p14:xfrm>
                <a:off x="6326640" y="3401160"/>
                <a:ext cx="65160" cy="77400"/>
              </p14:xfrm>
            </p:contentPart>
          </mc:Choice>
          <mc:Fallback xmlns="">
            <p:pic>
              <p:nvPicPr>
                <p:cNvPr id="208" name="Ink 207">
                  <a:extLst>
                    <a:ext uri="{FF2B5EF4-FFF2-40B4-BE49-F238E27FC236}">
                      <a16:creationId xmlns:a16="http://schemas.microsoft.com/office/drawing/2014/main" id="{F7254D92-44A0-BF94-A492-392604762570}"/>
                    </a:ext>
                  </a:extLst>
                </p:cNvPr>
                <p:cNvPicPr/>
                <p:nvPr/>
              </p:nvPicPr>
              <p:blipFill>
                <a:blip r:embed="rId287"/>
                <a:stretch>
                  <a:fillRect/>
                </a:stretch>
              </p:blipFill>
              <p:spPr>
                <a:xfrm>
                  <a:off x="6318000" y="3392520"/>
                  <a:ext cx="82800" cy="95040"/>
                </a:xfrm>
                <a:prstGeom prst="rect">
                  <a:avLst/>
                </a:prstGeom>
              </p:spPr>
            </p:pic>
          </mc:Fallback>
        </mc:AlternateContent>
        <mc:AlternateContent xmlns:mc="http://schemas.openxmlformats.org/markup-compatibility/2006" xmlns:p14="http://schemas.microsoft.com/office/powerpoint/2010/main">
          <mc:Choice Requires="p14">
            <p:contentPart p14:bwMode="auto" r:id="rId288">
              <p14:nvContentPartPr>
                <p14:cNvPr id="210" name="Ink 209">
                  <a:extLst>
                    <a:ext uri="{FF2B5EF4-FFF2-40B4-BE49-F238E27FC236}">
                      <a16:creationId xmlns:a16="http://schemas.microsoft.com/office/drawing/2014/main" id="{EA8B2B93-F9C2-391E-DA00-EFAB8878DC2A}"/>
                    </a:ext>
                  </a:extLst>
                </p14:cNvPr>
                <p14:cNvContentPartPr/>
                <p14:nvPr/>
              </p14:nvContentPartPr>
              <p14:xfrm>
                <a:off x="6486120" y="3400440"/>
                <a:ext cx="62280" cy="243000"/>
              </p14:xfrm>
            </p:contentPart>
          </mc:Choice>
          <mc:Fallback xmlns="">
            <p:pic>
              <p:nvPicPr>
                <p:cNvPr id="210" name="Ink 209">
                  <a:extLst>
                    <a:ext uri="{FF2B5EF4-FFF2-40B4-BE49-F238E27FC236}">
                      <a16:creationId xmlns:a16="http://schemas.microsoft.com/office/drawing/2014/main" id="{EA8B2B93-F9C2-391E-DA00-EFAB8878DC2A}"/>
                    </a:ext>
                  </a:extLst>
                </p:cNvPr>
                <p:cNvPicPr/>
                <p:nvPr/>
              </p:nvPicPr>
              <p:blipFill>
                <a:blip r:embed="rId289"/>
                <a:stretch>
                  <a:fillRect/>
                </a:stretch>
              </p:blipFill>
              <p:spPr>
                <a:xfrm>
                  <a:off x="6477120" y="3391800"/>
                  <a:ext cx="79920" cy="260640"/>
                </a:xfrm>
                <a:prstGeom prst="rect">
                  <a:avLst/>
                </a:prstGeom>
              </p:spPr>
            </p:pic>
          </mc:Fallback>
        </mc:AlternateContent>
      </p:grpSp>
      <p:grpSp>
        <p:nvGrpSpPr>
          <p:cNvPr id="216" name="Group 215">
            <a:extLst>
              <a:ext uri="{FF2B5EF4-FFF2-40B4-BE49-F238E27FC236}">
                <a16:creationId xmlns:a16="http://schemas.microsoft.com/office/drawing/2014/main" id="{BB238AE7-DB12-3C30-A19F-ED843AF9FB0E}"/>
              </a:ext>
            </a:extLst>
          </p:cNvPr>
          <p:cNvGrpSpPr/>
          <p:nvPr/>
        </p:nvGrpSpPr>
        <p:grpSpPr>
          <a:xfrm>
            <a:off x="837360" y="4001640"/>
            <a:ext cx="623880" cy="252000"/>
            <a:chOff x="837360" y="4001640"/>
            <a:chExt cx="623880" cy="252000"/>
          </a:xfrm>
        </p:grpSpPr>
        <mc:AlternateContent xmlns:mc="http://schemas.openxmlformats.org/markup-compatibility/2006" xmlns:p14="http://schemas.microsoft.com/office/powerpoint/2010/main">
          <mc:Choice Requires="p14">
            <p:contentPart p14:bwMode="auto" r:id="rId290">
              <p14:nvContentPartPr>
                <p14:cNvPr id="212" name="Ink 211">
                  <a:extLst>
                    <a:ext uri="{FF2B5EF4-FFF2-40B4-BE49-F238E27FC236}">
                      <a16:creationId xmlns:a16="http://schemas.microsoft.com/office/drawing/2014/main" id="{C549FFFE-1981-569A-0ADD-D923BAFED002}"/>
                    </a:ext>
                  </a:extLst>
                </p14:cNvPr>
                <p14:cNvContentPartPr/>
                <p14:nvPr/>
              </p14:nvContentPartPr>
              <p14:xfrm>
                <a:off x="837360" y="4008840"/>
                <a:ext cx="110520" cy="36000"/>
              </p14:xfrm>
            </p:contentPart>
          </mc:Choice>
          <mc:Fallback xmlns="">
            <p:pic>
              <p:nvPicPr>
                <p:cNvPr id="212" name="Ink 211">
                  <a:extLst>
                    <a:ext uri="{FF2B5EF4-FFF2-40B4-BE49-F238E27FC236}">
                      <a16:creationId xmlns:a16="http://schemas.microsoft.com/office/drawing/2014/main" id="{C549FFFE-1981-569A-0ADD-D923BAFED002}"/>
                    </a:ext>
                  </a:extLst>
                </p:cNvPr>
                <p:cNvPicPr/>
                <p:nvPr/>
              </p:nvPicPr>
              <p:blipFill>
                <a:blip r:embed="rId291"/>
                <a:stretch>
                  <a:fillRect/>
                </a:stretch>
              </p:blipFill>
              <p:spPr>
                <a:xfrm>
                  <a:off x="828720" y="4000200"/>
                  <a:ext cx="128160" cy="53640"/>
                </a:xfrm>
                <a:prstGeom prst="rect">
                  <a:avLst/>
                </a:prstGeom>
              </p:spPr>
            </p:pic>
          </mc:Fallback>
        </mc:AlternateContent>
        <mc:AlternateContent xmlns:mc="http://schemas.openxmlformats.org/markup-compatibility/2006" xmlns:p14="http://schemas.microsoft.com/office/powerpoint/2010/main">
          <mc:Choice Requires="p14">
            <p:contentPart p14:bwMode="auto" r:id="rId292">
              <p14:nvContentPartPr>
                <p14:cNvPr id="213" name="Ink 212">
                  <a:extLst>
                    <a:ext uri="{FF2B5EF4-FFF2-40B4-BE49-F238E27FC236}">
                      <a16:creationId xmlns:a16="http://schemas.microsoft.com/office/drawing/2014/main" id="{60407D84-AD3B-A49F-42B8-CF146F92CB4A}"/>
                    </a:ext>
                  </a:extLst>
                </p14:cNvPr>
                <p14:cNvContentPartPr/>
                <p14:nvPr/>
              </p14:nvContentPartPr>
              <p14:xfrm>
                <a:off x="888840" y="4045920"/>
                <a:ext cx="5040" cy="129240"/>
              </p14:xfrm>
            </p:contentPart>
          </mc:Choice>
          <mc:Fallback xmlns="">
            <p:pic>
              <p:nvPicPr>
                <p:cNvPr id="213" name="Ink 212">
                  <a:extLst>
                    <a:ext uri="{FF2B5EF4-FFF2-40B4-BE49-F238E27FC236}">
                      <a16:creationId xmlns:a16="http://schemas.microsoft.com/office/drawing/2014/main" id="{60407D84-AD3B-A49F-42B8-CF146F92CB4A}"/>
                    </a:ext>
                  </a:extLst>
                </p:cNvPr>
                <p:cNvPicPr/>
                <p:nvPr/>
              </p:nvPicPr>
              <p:blipFill>
                <a:blip r:embed="rId293"/>
                <a:stretch>
                  <a:fillRect/>
                </a:stretch>
              </p:blipFill>
              <p:spPr>
                <a:xfrm>
                  <a:off x="879840" y="4036920"/>
                  <a:ext cx="22680" cy="146880"/>
                </a:xfrm>
                <a:prstGeom prst="rect">
                  <a:avLst/>
                </a:prstGeom>
              </p:spPr>
            </p:pic>
          </mc:Fallback>
        </mc:AlternateContent>
        <mc:AlternateContent xmlns:mc="http://schemas.openxmlformats.org/markup-compatibility/2006" xmlns:p14="http://schemas.microsoft.com/office/powerpoint/2010/main">
          <mc:Choice Requires="p14">
            <p:contentPart p14:bwMode="auto" r:id="rId294">
              <p14:nvContentPartPr>
                <p14:cNvPr id="214" name="Ink 213">
                  <a:extLst>
                    <a:ext uri="{FF2B5EF4-FFF2-40B4-BE49-F238E27FC236}">
                      <a16:creationId xmlns:a16="http://schemas.microsoft.com/office/drawing/2014/main" id="{F0FD8E88-F17A-5B12-8D24-3C4DE0A7FDC5}"/>
                    </a:ext>
                  </a:extLst>
                </p14:cNvPr>
                <p14:cNvContentPartPr/>
                <p14:nvPr/>
              </p14:nvContentPartPr>
              <p14:xfrm>
                <a:off x="983160" y="4001640"/>
                <a:ext cx="336240" cy="215280"/>
              </p14:xfrm>
            </p:contentPart>
          </mc:Choice>
          <mc:Fallback xmlns="">
            <p:pic>
              <p:nvPicPr>
                <p:cNvPr id="214" name="Ink 213">
                  <a:extLst>
                    <a:ext uri="{FF2B5EF4-FFF2-40B4-BE49-F238E27FC236}">
                      <a16:creationId xmlns:a16="http://schemas.microsoft.com/office/drawing/2014/main" id="{F0FD8E88-F17A-5B12-8D24-3C4DE0A7FDC5}"/>
                    </a:ext>
                  </a:extLst>
                </p:cNvPr>
                <p:cNvPicPr/>
                <p:nvPr/>
              </p:nvPicPr>
              <p:blipFill>
                <a:blip r:embed="rId295"/>
                <a:stretch>
                  <a:fillRect/>
                </a:stretch>
              </p:blipFill>
              <p:spPr>
                <a:xfrm>
                  <a:off x="974160" y="3993000"/>
                  <a:ext cx="353880" cy="232920"/>
                </a:xfrm>
                <a:prstGeom prst="rect">
                  <a:avLst/>
                </a:prstGeom>
              </p:spPr>
            </p:pic>
          </mc:Fallback>
        </mc:AlternateContent>
        <mc:AlternateContent xmlns:mc="http://schemas.openxmlformats.org/markup-compatibility/2006" xmlns:p14="http://schemas.microsoft.com/office/powerpoint/2010/main">
          <mc:Choice Requires="p14">
            <p:contentPart p14:bwMode="auto" r:id="rId296">
              <p14:nvContentPartPr>
                <p14:cNvPr id="215" name="Ink 214">
                  <a:extLst>
                    <a:ext uri="{FF2B5EF4-FFF2-40B4-BE49-F238E27FC236}">
                      <a16:creationId xmlns:a16="http://schemas.microsoft.com/office/drawing/2014/main" id="{52EC24AE-48B9-1A5E-285C-1C681CD0FAE8}"/>
                    </a:ext>
                  </a:extLst>
                </p14:cNvPr>
                <p14:cNvContentPartPr/>
                <p14:nvPr/>
              </p14:nvContentPartPr>
              <p14:xfrm>
                <a:off x="1420920" y="4203600"/>
                <a:ext cx="40320" cy="50040"/>
              </p14:xfrm>
            </p:contentPart>
          </mc:Choice>
          <mc:Fallback xmlns="">
            <p:pic>
              <p:nvPicPr>
                <p:cNvPr id="215" name="Ink 214">
                  <a:extLst>
                    <a:ext uri="{FF2B5EF4-FFF2-40B4-BE49-F238E27FC236}">
                      <a16:creationId xmlns:a16="http://schemas.microsoft.com/office/drawing/2014/main" id="{52EC24AE-48B9-1A5E-285C-1C681CD0FAE8}"/>
                    </a:ext>
                  </a:extLst>
                </p:cNvPr>
                <p:cNvPicPr/>
                <p:nvPr/>
              </p:nvPicPr>
              <p:blipFill>
                <a:blip r:embed="rId297"/>
                <a:stretch>
                  <a:fillRect/>
                </a:stretch>
              </p:blipFill>
              <p:spPr>
                <a:xfrm>
                  <a:off x="1411920" y="4194960"/>
                  <a:ext cx="57960" cy="67680"/>
                </a:xfrm>
                <a:prstGeom prst="rect">
                  <a:avLst/>
                </a:prstGeom>
              </p:spPr>
            </p:pic>
          </mc:Fallback>
        </mc:AlternateContent>
      </p:grpSp>
      <p:grpSp>
        <p:nvGrpSpPr>
          <p:cNvPr id="228" name="Group 227">
            <a:extLst>
              <a:ext uri="{FF2B5EF4-FFF2-40B4-BE49-F238E27FC236}">
                <a16:creationId xmlns:a16="http://schemas.microsoft.com/office/drawing/2014/main" id="{549408F7-4317-004F-B27D-26BE3BF024E6}"/>
              </a:ext>
            </a:extLst>
          </p:cNvPr>
          <p:cNvGrpSpPr/>
          <p:nvPr/>
        </p:nvGrpSpPr>
        <p:grpSpPr>
          <a:xfrm>
            <a:off x="1960200" y="3959160"/>
            <a:ext cx="704160" cy="345600"/>
            <a:chOff x="1960200" y="3959160"/>
            <a:chExt cx="704160" cy="345600"/>
          </a:xfrm>
        </p:grpSpPr>
        <mc:AlternateContent xmlns:mc="http://schemas.openxmlformats.org/markup-compatibility/2006" xmlns:p14="http://schemas.microsoft.com/office/powerpoint/2010/main">
          <mc:Choice Requires="p14">
            <p:contentPart p14:bwMode="auto" r:id="rId298">
              <p14:nvContentPartPr>
                <p14:cNvPr id="217" name="Ink 216">
                  <a:extLst>
                    <a:ext uri="{FF2B5EF4-FFF2-40B4-BE49-F238E27FC236}">
                      <a16:creationId xmlns:a16="http://schemas.microsoft.com/office/drawing/2014/main" id="{4A9E4F41-486D-5293-42D6-A140CCFE6B6A}"/>
                    </a:ext>
                  </a:extLst>
                </p14:cNvPr>
                <p14:cNvContentPartPr/>
                <p14:nvPr/>
              </p14:nvContentPartPr>
              <p14:xfrm>
                <a:off x="2134080" y="4056360"/>
                <a:ext cx="64080" cy="127440"/>
              </p14:xfrm>
            </p:contentPart>
          </mc:Choice>
          <mc:Fallback xmlns="">
            <p:pic>
              <p:nvPicPr>
                <p:cNvPr id="217" name="Ink 216">
                  <a:extLst>
                    <a:ext uri="{FF2B5EF4-FFF2-40B4-BE49-F238E27FC236}">
                      <a16:creationId xmlns:a16="http://schemas.microsoft.com/office/drawing/2014/main" id="{4A9E4F41-486D-5293-42D6-A140CCFE6B6A}"/>
                    </a:ext>
                  </a:extLst>
                </p:cNvPr>
                <p:cNvPicPr/>
                <p:nvPr/>
              </p:nvPicPr>
              <p:blipFill>
                <a:blip r:embed="rId299"/>
                <a:stretch>
                  <a:fillRect/>
                </a:stretch>
              </p:blipFill>
              <p:spPr>
                <a:xfrm>
                  <a:off x="2125080" y="4047720"/>
                  <a:ext cx="81720" cy="145080"/>
                </a:xfrm>
                <a:prstGeom prst="rect">
                  <a:avLst/>
                </a:prstGeom>
              </p:spPr>
            </p:pic>
          </mc:Fallback>
        </mc:AlternateContent>
        <mc:AlternateContent xmlns:mc="http://schemas.openxmlformats.org/markup-compatibility/2006" xmlns:p14="http://schemas.microsoft.com/office/powerpoint/2010/main">
          <mc:Choice Requires="p14">
            <p:contentPart p14:bwMode="auto" r:id="rId300">
              <p14:nvContentPartPr>
                <p14:cNvPr id="218" name="Ink 217">
                  <a:extLst>
                    <a:ext uri="{FF2B5EF4-FFF2-40B4-BE49-F238E27FC236}">
                      <a16:creationId xmlns:a16="http://schemas.microsoft.com/office/drawing/2014/main" id="{82240CC9-D315-F7A5-1EDD-0B084E744269}"/>
                    </a:ext>
                  </a:extLst>
                </p14:cNvPr>
                <p14:cNvContentPartPr/>
                <p14:nvPr/>
              </p14:nvContentPartPr>
              <p14:xfrm>
                <a:off x="2116440" y="4109280"/>
                <a:ext cx="103320" cy="27720"/>
              </p14:xfrm>
            </p:contentPart>
          </mc:Choice>
          <mc:Fallback xmlns="">
            <p:pic>
              <p:nvPicPr>
                <p:cNvPr id="218" name="Ink 217">
                  <a:extLst>
                    <a:ext uri="{FF2B5EF4-FFF2-40B4-BE49-F238E27FC236}">
                      <a16:creationId xmlns:a16="http://schemas.microsoft.com/office/drawing/2014/main" id="{82240CC9-D315-F7A5-1EDD-0B084E744269}"/>
                    </a:ext>
                  </a:extLst>
                </p:cNvPr>
                <p:cNvPicPr/>
                <p:nvPr/>
              </p:nvPicPr>
              <p:blipFill>
                <a:blip r:embed="rId301"/>
                <a:stretch>
                  <a:fillRect/>
                </a:stretch>
              </p:blipFill>
              <p:spPr>
                <a:xfrm>
                  <a:off x="2107800" y="4100280"/>
                  <a:ext cx="120960" cy="45360"/>
                </a:xfrm>
                <a:prstGeom prst="rect">
                  <a:avLst/>
                </a:prstGeom>
              </p:spPr>
            </p:pic>
          </mc:Fallback>
        </mc:AlternateContent>
        <mc:AlternateContent xmlns:mc="http://schemas.openxmlformats.org/markup-compatibility/2006" xmlns:p14="http://schemas.microsoft.com/office/powerpoint/2010/main">
          <mc:Choice Requires="p14">
            <p:contentPart p14:bwMode="auto" r:id="rId302">
              <p14:nvContentPartPr>
                <p14:cNvPr id="219" name="Ink 218">
                  <a:extLst>
                    <a:ext uri="{FF2B5EF4-FFF2-40B4-BE49-F238E27FC236}">
                      <a16:creationId xmlns:a16="http://schemas.microsoft.com/office/drawing/2014/main" id="{CF6FE44F-52CE-0BC5-2309-8E0A657BC794}"/>
                    </a:ext>
                  </a:extLst>
                </p14:cNvPr>
                <p14:cNvContentPartPr/>
                <p14:nvPr/>
              </p14:nvContentPartPr>
              <p14:xfrm>
                <a:off x="2265480" y="4132320"/>
                <a:ext cx="360" cy="88560"/>
              </p14:xfrm>
            </p:contentPart>
          </mc:Choice>
          <mc:Fallback xmlns="">
            <p:pic>
              <p:nvPicPr>
                <p:cNvPr id="219" name="Ink 218">
                  <a:extLst>
                    <a:ext uri="{FF2B5EF4-FFF2-40B4-BE49-F238E27FC236}">
                      <a16:creationId xmlns:a16="http://schemas.microsoft.com/office/drawing/2014/main" id="{CF6FE44F-52CE-0BC5-2309-8E0A657BC794}"/>
                    </a:ext>
                  </a:extLst>
                </p:cNvPr>
                <p:cNvPicPr/>
                <p:nvPr/>
              </p:nvPicPr>
              <p:blipFill>
                <a:blip r:embed="rId303"/>
                <a:stretch>
                  <a:fillRect/>
                </a:stretch>
              </p:blipFill>
              <p:spPr>
                <a:xfrm>
                  <a:off x="2256840" y="4123680"/>
                  <a:ext cx="18000" cy="106200"/>
                </a:xfrm>
                <a:prstGeom prst="rect">
                  <a:avLst/>
                </a:prstGeom>
              </p:spPr>
            </p:pic>
          </mc:Fallback>
        </mc:AlternateContent>
        <mc:AlternateContent xmlns:mc="http://schemas.openxmlformats.org/markup-compatibility/2006" xmlns:p14="http://schemas.microsoft.com/office/powerpoint/2010/main">
          <mc:Choice Requires="p14">
            <p:contentPart p14:bwMode="auto" r:id="rId304">
              <p14:nvContentPartPr>
                <p14:cNvPr id="220" name="Ink 219">
                  <a:extLst>
                    <a:ext uri="{FF2B5EF4-FFF2-40B4-BE49-F238E27FC236}">
                      <a16:creationId xmlns:a16="http://schemas.microsoft.com/office/drawing/2014/main" id="{7E1259DF-F35C-F348-8B50-D0E8F3ED681A}"/>
                    </a:ext>
                  </a:extLst>
                </p14:cNvPr>
                <p14:cNvContentPartPr/>
                <p14:nvPr/>
              </p14:nvContentPartPr>
              <p14:xfrm>
                <a:off x="2317680" y="4201080"/>
                <a:ext cx="26280" cy="54000"/>
              </p14:xfrm>
            </p:contentPart>
          </mc:Choice>
          <mc:Fallback xmlns="">
            <p:pic>
              <p:nvPicPr>
                <p:cNvPr id="220" name="Ink 219">
                  <a:extLst>
                    <a:ext uri="{FF2B5EF4-FFF2-40B4-BE49-F238E27FC236}">
                      <a16:creationId xmlns:a16="http://schemas.microsoft.com/office/drawing/2014/main" id="{7E1259DF-F35C-F348-8B50-D0E8F3ED681A}"/>
                    </a:ext>
                  </a:extLst>
                </p:cNvPr>
                <p:cNvPicPr/>
                <p:nvPr/>
              </p:nvPicPr>
              <p:blipFill>
                <a:blip r:embed="rId305"/>
                <a:stretch>
                  <a:fillRect/>
                </a:stretch>
              </p:blipFill>
              <p:spPr>
                <a:xfrm>
                  <a:off x="2309040" y="4192080"/>
                  <a:ext cx="43920" cy="71640"/>
                </a:xfrm>
                <a:prstGeom prst="rect">
                  <a:avLst/>
                </a:prstGeom>
              </p:spPr>
            </p:pic>
          </mc:Fallback>
        </mc:AlternateContent>
        <mc:AlternateContent xmlns:mc="http://schemas.openxmlformats.org/markup-compatibility/2006" xmlns:p14="http://schemas.microsoft.com/office/powerpoint/2010/main">
          <mc:Choice Requires="p14">
            <p:contentPart p14:bwMode="auto" r:id="rId306">
              <p14:nvContentPartPr>
                <p14:cNvPr id="221" name="Ink 220">
                  <a:extLst>
                    <a:ext uri="{FF2B5EF4-FFF2-40B4-BE49-F238E27FC236}">
                      <a16:creationId xmlns:a16="http://schemas.microsoft.com/office/drawing/2014/main" id="{5278F1E0-BCE6-76BE-D07A-400A06F7B0A9}"/>
                    </a:ext>
                  </a:extLst>
                </p14:cNvPr>
                <p14:cNvContentPartPr/>
                <p14:nvPr/>
              </p14:nvContentPartPr>
              <p14:xfrm>
                <a:off x="2432520" y="4070760"/>
                <a:ext cx="55440" cy="86400"/>
              </p14:xfrm>
            </p:contentPart>
          </mc:Choice>
          <mc:Fallback xmlns="">
            <p:pic>
              <p:nvPicPr>
                <p:cNvPr id="221" name="Ink 220">
                  <a:extLst>
                    <a:ext uri="{FF2B5EF4-FFF2-40B4-BE49-F238E27FC236}">
                      <a16:creationId xmlns:a16="http://schemas.microsoft.com/office/drawing/2014/main" id="{5278F1E0-BCE6-76BE-D07A-400A06F7B0A9}"/>
                    </a:ext>
                  </a:extLst>
                </p:cNvPr>
                <p:cNvPicPr/>
                <p:nvPr/>
              </p:nvPicPr>
              <p:blipFill>
                <a:blip r:embed="rId307"/>
                <a:stretch>
                  <a:fillRect/>
                </a:stretch>
              </p:blipFill>
              <p:spPr>
                <a:xfrm>
                  <a:off x="2423880" y="4062120"/>
                  <a:ext cx="73080" cy="104040"/>
                </a:xfrm>
                <a:prstGeom prst="rect">
                  <a:avLst/>
                </a:prstGeom>
              </p:spPr>
            </p:pic>
          </mc:Fallback>
        </mc:AlternateContent>
        <mc:AlternateContent xmlns:mc="http://schemas.openxmlformats.org/markup-compatibility/2006" xmlns:p14="http://schemas.microsoft.com/office/powerpoint/2010/main">
          <mc:Choice Requires="p14">
            <p:contentPart p14:bwMode="auto" r:id="rId308">
              <p14:nvContentPartPr>
                <p14:cNvPr id="222" name="Ink 221">
                  <a:extLst>
                    <a:ext uri="{FF2B5EF4-FFF2-40B4-BE49-F238E27FC236}">
                      <a16:creationId xmlns:a16="http://schemas.microsoft.com/office/drawing/2014/main" id="{9751CDE9-2287-E2A5-85A6-8911D063E44D}"/>
                    </a:ext>
                  </a:extLst>
                </p14:cNvPr>
                <p14:cNvContentPartPr/>
                <p14:nvPr/>
              </p14:nvContentPartPr>
              <p14:xfrm>
                <a:off x="2446200" y="4102080"/>
                <a:ext cx="63720" cy="19440"/>
              </p14:xfrm>
            </p:contentPart>
          </mc:Choice>
          <mc:Fallback xmlns="">
            <p:pic>
              <p:nvPicPr>
                <p:cNvPr id="222" name="Ink 221">
                  <a:extLst>
                    <a:ext uri="{FF2B5EF4-FFF2-40B4-BE49-F238E27FC236}">
                      <a16:creationId xmlns:a16="http://schemas.microsoft.com/office/drawing/2014/main" id="{9751CDE9-2287-E2A5-85A6-8911D063E44D}"/>
                    </a:ext>
                  </a:extLst>
                </p:cNvPr>
                <p:cNvPicPr/>
                <p:nvPr/>
              </p:nvPicPr>
              <p:blipFill>
                <a:blip r:embed="rId309"/>
                <a:stretch>
                  <a:fillRect/>
                </a:stretch>
              </p:blipFill>
              <p:spPr>
                <a:xfrm>
                  <a:off x="2437560" y="4093080"/>
                  <a:ext cx="81360" cy="37080"/>
                </a:xfrm>
                <a:prstGeom prst="rect">
                  <a:avLst/>
                </a:prstGeom>
              </p:spPr>
            </p:pic>
          </mc:Fallback>
        </mc:AlternateContent>
        <mc:AlternateContent xmlns:mc="http://schemas.openxmlformats.org/markup-compatibility/2006" xmlns:p14="http://schemas.microsoft.com/office/powerpoint/2010/main">
          <mc:Choice Requires="p14">
            <p:contentPart p14:bwMode="auto" r:id="rId310">
              <p14:nvContentPartPr>
                <p14:cNvPr id="223" name="Ink 222">
                  <a:extLst>
                    <a:ext uri="{FF2B5EF4-FFF2-40B4-BE49-F238E27FC236}">
                      <a16:creationId xmlns:a16="http://schemas.microsoft.com/office/drawing/2014/main" id="{10F39069-B8EE-D3C9-2EB0-45F9DB332FE7}"/>
                    </a:ext>
                  </a:extLst>
                </p14:cNvPr>
                <p14:cNvContentPartPr/>
                <p14:nvPr/>
              </p14:nvContentPartPr>
              <p14:xfrm>
                <a:off x="2591280" y="4154280"/>
                <a:ext cx="73080" cy="95040"/>
              </p14:xfrm>
            </p:contentPart>
          </mc:Choice>
          <mc:Fallback xmlns="">
            <p:pic>
              <p:nvPicPr>
                <p:cNvPr id="223" name="Ink 222">
                  <a:extLst>
                    <a:ext uri="{FF2B5EF4-FFF2-40B4-BE49-F238E27FC236}">
                      <a16:creationId xmlns:a16="http://schemas.microsoft.com/office/drawing/2014/main" id="{10F39069-B8EE-D3C9-2EB0-45F9DB332FE7}"/>
                    </a:ext>
                  </a:extLst>
                </p:cNvPr>
                <p:cNvPicPr/>
                <p:nvPr/>
              </p:nvPicPr>
              <p:blipFill>
                <a:blip r:embed="rId311"/>
                <a:stretch>
                  <a:fillRect/>
                </a:stretch>
              </p:blipFill>
              <p:spPr>
                <a:xfrm>
                  <a:off x="2582280" y="4145640"/>
                  <a:ext cx="90720" cy="112680"/>
                </a:xfrm>
                <a:prstGeom prst="rect">
                  <a:avLst/>
                </a:prstGeom>
              </p:spPr>
            </p:pic>
          </mc:Fallback>
        </mc:AlternateContent>
        <mc:AlternateContent xmlns:mc="http://schemas.openxmlformats.org/markup-compatibility/2006" xmlns:p14="http://schemas.microsoft.com/office/powerpoint/2010/main">
          <mc:Choice Requires="p14">
            <p:contentPart p14:bwMode="auto" r:id="rId312">
              <p14:nvContentPartPr>
                <p14:cNvPr id="224" name="Ink 223">
                  <a:extLst>
                    <a:ext uri="{FF2B5EF4-FFF2-40B4-BE49-F238E27FC236}">
                      <a16:creationId xmlns:a16="http://schemas.microsoft.com/office/drawing/2014/main" id="{D2C49996-8B4C-C7BD-79B6-DD553496A052}"/>
                    </a:ext>
                  </a:extLst>
                </p14:cNvPr>
                <p14:cNvContentPartPr/>
                <p14:nvPr/>
              </p14:nvContentPartPr>
              <p14:xfrm>
                <a:off x="2576520" y="4161480"/>
                <a:ext cx="19080" cy="14400"/>
              </p14:xfrm>
            </p:contentPart>
          </mc:Choice>
          <mc:Fallback xmlns="">
            <p:pic>
              <p:nvPicPr>
                <p:cNvPr id="224" name="Ink 223">
                  <a:extLst>
                    <a:ext uri="{FF2B5EF4-FFF2-40B4-BE49-F238E27FC236}">
                      <a16:creationId xmlns:a16="http://schemas.microsoft.com/office/drawing/2014/main" id="{D2C49996-8B4C-C7BD-79B6-DD553496A052}"/>
                    </a:ext>
                  </a:extLst>
                </p:cNvPr>
                <p:cNvPicPr/>
                <p:nvPr/>
              </p:nvPicPr>
              <p:blipFill>
                <a:blip r:embed="rId313"/>
                <a:stretch>
                  <a:fillRect/>
                </a:stretch>
              </p:blipFill>
              <p:spPr>
                <a:xfrm>
                  <a:off x="2567880" y="4152840"/>
                  <a:ext cx="36720" cy="32040"/>
                </a:xfrm>
                <a:prstGeom prst="rect">
                  <a:avLst/>
                </a:prstGeom>
              </p:spPr>
            </p:pic>
          </mc:Fallback>
        </mc:AlternateContent>
        <mc:AlternateContent xmlns:mc="http://schemas.openxmlformats.org/markup-compatibility/2006" xmlns:p14="http://schemas.microsoft.com/office/powerpoint/2010/main">
          <mc:Choice Requires="p14">
            <p:contentPart p14:bwMode="auto" r:id="rId314">
              <p14:nvContentPartPr>
                <p14:cNvPr id="226" name="Ink 225">
                  <a:extLst>
                    <a:ext uri="{FF2B5EF4-FFF2-40B4-BE49-F238E27FC236}">
                      <a16:creationId xmlns:a16="http://schemas.microsoft.com/office/drawing/2014/main" id="{69E50026-CA44-22F8-B102-CC749B4C71B7}"/>
                    </a:ext>
                  </a:extLst>
                </p14:cNvPr>
                <p14:cNvContentPartPr/>
                <p14:nvPr/>
              </p14:nvContentPartPr>
              <p14:xfrm>
                <a:off x="1960200" y="3959160"/>
                <a:ext cx="130680" cy="235080"/>
              </p14:xfrm>
            </p:contentPart>
          </mc:Choice>
          <mc:Fallback xmlns="">
            <p:pic>
              <p:nvPicPr>
                <p:cNvPr id="226" name="Ink 225">
                  <a:extLst>
                    <a:ext uri="{FF2B5EF4-FFF2-40B4-BE49-F238E27FC236}">
                      <a16:creationId xmlns:a16="http://schemas.microsoft.com/office/drawing/2014/main" id="{69E50026-CA44-22F8-B102-CC749B4C71B7}"/>
                    </a:ext>
                  </a:extLst>
                </p:cNvPr>
                <p:cNvPicPr/>
                <p:nvPr/>
              </p:nvPicPr>
              <p:blipFill>
                <a:blip r:embed="rId315"/>
                <a:stretch>
                  <a:fillRect/>
                </a:stretch>
              </p:blipFill>
              <p:spPr>
                <a:xfrm>
                  <a:off x="1951560" y="3950520"/>
                  <a:ext cx="148320" cy="252720"/>
                </a:xfrm>
                <a:prstGeom prst="rect">
                  <a:avLst/>
                </a:prstGeom>
              </p:spPr>
            </p:pic>
          </mc:Fallback>
        </mc:AlternateContent>
        <mc:AlternateContent xmlns:mc="http://schemas.openxmlformats.org/markup-compatibility/2006" xmlns:p14="http://schemas.microsoft.com/office/powerpoint/2010/main">
          <mc:Choice Requires="p14">
            <p:contentPart p14:bwMode="auto" r:id="rId316">
              <p14:nvContentPartPr>
                <p14:cNvPr id="227" name="Ink 226">
                  <a:extLst>
                    <a:ext uri="{FF2B5EF4-FFF2-40B4-BE49-F238E27FC236}">
                      <a16:creationId xmlns:a16="http://schemas.microsoft.com/office/drawing/2014/main" id="{0810A95D-12AC-E434-2152-C058F85D6F68}"/>
                    </a:ext>
                  </a:extLst>
                </p14:cNvPr>
                <p14:cNvContentPartPr/>
                <p14:nvPr/>
              </p14:nvContentPartPr>
              <p14:xfrm>
                <a:off x="1964880" y="4172640"/>
                <a:ext cx="96840" cy="132120"/>
              </p14:xfrm>
            </p:contentPart>
          </mc:Choice>
          <mc:Fallback xmlns="">
            <p:pic>
              <p:nvPicPr>
                <p:cNvPr id="227" name="Ink 226">
                  <a:extLst>
                    <a:ext uri="{FF2B5EF4-FFF2-40B4-BE49-F238E27FC236}">
                      <a16:creationId xmlns:a16="http://schemas.microsoft.com/office/drawing/2014/main" id="{0810A95D-12AC-E434-2152-C058F85D6F68}"/>
                    </a:ext>
                  </a:extLst>
                </p:cNvPr>
                <p:cNvPicPr/>
                <p:nvPr/>
              </p:nvPicPr>
              <p:blipFill>
                <a:blip r:embed="rId317"/>
                <a:stretch>
                  <a:fillRect/>
                </a:stretch>
              </p:blipFill>
              <p:spPr>
                <a:xfrm>
                  <a:off x="1956240" y="4164000"/>
                  <a:ext cx="114480" cy="149760"/>
                </a:xfrm>
                <a:prstGeom prst="rect">
                  <a:avLst/>
                </a:prstGeom>
              </p:spPr>
            </p:pic>
          </mc:Fallback>
        </mc:AlternateContent>
      </p:grpSp>
      <p:grpSp>
        <p:nvGrpSpPr>
          <p:cNvPr id="236" name="Group 235">
            <a:extLst>
              <a:ext uri="{FF2B5EF4-FFF2-40B4-BE49-F238E27FC236}">
                <a16:creationId xmlns:a16="http://schemas.microsoft.com/office/drawing/2014/main" id="{FBDE94CC-3115-09FF-8D88-1F6D2705B401}"/>
              </a:ext>
            </a:extLst>
          </p:cNvPr>
          <p:cNvGrpSpPr/>
          <p:nvPr/>
        </p:nvGrpSpPr>
        <p:grpSpPr>
          <a:xfrm>
            <a:off x="2799720" y="3927840"/>
            <a:ext cx="632520" cy="322200"/>
            <a:chOff x="2799720" y="3927840"/>
            <a:chExt cx="632520" cy="322200"/>
          </a:xfrm>
        </p:grpSpPr>
        <mc:AlternateContent xmlns:mc="http://schemas.openxmlformats.org/markup-compatibility/2006" xmlns:p14="http://schemas.microsoft.com/office/powerpoint/2010/main">
          <mc:Choice Requires="p14">
            <p:contentPart p14:bwMode="auto" r:id="rId318">
              <p14:nvContentPartPr>
                <p14:cNvPr id="229" name="Ink 228">
                  <a:extLst>
                    <a:ext uri="{FF2B5EF4-FFF2-40B4-BE49-F238E27FC236}">
                      <a16:creationId xmlns:a16="http://schemas.microsoft.com/office/drawing/2014/main" id="{5E79C3C6-9CE6-B705-B8A5-4C9759720A53}"/>
                    </a:ext>
                  </a:extLst>
                </p14:cNvPr>
                <p14:cNvContentPartPr/>
                <p14:nvPr/>
              </p14:nvContentPartPr>
              <p14:xfrm>
                <a:off x="2799720" y="3971040"/>
                <a:ext cx="11160" cy="261000"/>
              </p14:xfrm>
            </p:contentPart>
          </mc:Choice>
          <mc:Fallback xmlns="">
            <p:pic>
              <p:nvPicPr>
                <p:cNvPr id="229" name="Ink 228">
                  <a:extLst>
                    <a:ext uri="{FF2B5EF4-FFF2-40B4-BE49-F238E27FC236}">
                      <a16:creationId xmlns:a16="http://schemas.microsoft.com/office/drawing/2014/main" id="{5E79C3C6-9CE6-B705-B8A5-4C9759720A53}"/>
                    </a:ext>
                  </a:extLst>
                </p:cNvPr>
                <p:cNvPicPr/>
                <p:nvPr/>
              </p:nvPicPr>
              <p:blipFill>
                <a:blip r:embed="rId319"/>
                <a:stretch>
                  <a:fillRect/>
                </a:stretch>
              </p:blipFill>
              <p:spPr>
                <a:xfrm>
                  <a:off x="2790720" y="3962400"/>
                  <a:ext cx="28800" cy="278640"/>
                </a:xfrm>
                <a:prstGeom prst="rect">
                  <a:avLst/>
                </a:prstGeom>
              </p:spPr>
            </p:pic>
          </mc:Fallback>
        </mc:AlternateContent>
        <mc:AlternateContent xmlns:mc="http://schemas.openxmlformats.org/markup-compatibility/2006" xmlns:p14="http://schemas.microsoft.com/office/powerpoint/2010/main">
          <mc:Choice Requires="p14">
            <p:contentPart p14:bwMode="auto" r:id="rId320">
              <p14:nvContentPartPr>
                <p14:cNvPr id="230" name="Ink 229">
                  <a:extLst>
                    <a:ext uri="{FF2B5EF4-FFF2-40B4-BE49-F238E27FC236}">
                      <a16:creationId xmlns:a16="http://schemas.microsoft.com/office/drawing/2014/main" id="{C4DA483F-07D9-8441-A86B-1DAE3BD04419}"/>
                    </a:ext>
                  </a:extLst>
                </p14:cNvPr>
                <p14:cNvContentPartPr/>
                <p14:nvPr/>
              </p14:nvContentPartPr>
              <p14:xfrm>
                <a:off x="2945880" y="4000200"/>
                <a:ext cx="151560" cy="165600"/>
              </p14:xfrm>
            </p:contentPart>
          </mc:Choice>
          <mc:Fallback xmlns="">
            <p:pic>
              <p:nvPicPr>
                <p:cNvPr id="230" name="Ink 229">
                  <a:extLst>
                    <a:ext uri="{FF2B5EF4-FFF2-40B4-BE49-F238E27FC236}">
                      <a16:creationId xmlns:a16="http://schemas.microsoft.com/office/drawing/2014/main" id="{C4DA483F-07D9-8441-A86B-1DAE3BD04419}"/>
                    </a:ext>
                  </a:extLst>
                </p:cNvPr>
                <p:cNvPicPr/>
                <p:nvPr/>
              </p:nvPicPr>
              <p:blipFill>
                <a:blip r:embed="rId321"/>
                <a:stretch>
                  <a:fillRect/>
                </a:stretch>
              </p:blipFill>
              <p:spPr>
                <a:xfrm>
                  <a:off x="2936880" y="3991560"/>
                  <a:ext cx="169200" cy="183240"/>
                </a:xfrm>
                <a:prstGeom prst="rect">
                  <a:avLst/>
                </a:prstGeom>
              </p:spPr>
            </p:pic>
          </mc:Fallback>
        </mc:AlternateContent>
        <mc:AlternateContent xmlns:mc="http://schemas.openxmlformats.org/markup-compatibility/2006" xmlns:p14="http://schemas.microsoft.com/office/powerpoint/2010/main">
          <mc:Choice Requires="p14">
            <p:contentPart p14:bwMode="auto" r:id="rId322">
              <p14:nvContentPartPr>
                <p14:cNvPr id="231" name="Ink 230">
                  <a:extLst>
                    <a:ext uri="{FF2B5EF4-FFF2-40B4-BE49-F238E27FC236}">
                      <a16:creationId xmlns:a16="http://schemas.microsoft.com/office/drawing/2014/main" id="{B308A503-55C5-8DFC-B4B4-7F538E332AE1}"/>
                    </a:ext>
                  </a:extLst>
                </p14:cNvPr>
                <p14:cNvContentPartPr/>
                <p14:nvPr/>
              </p14:nvContentPartPr>
              <p14:xfrm>
                <a:off x="3044520" y="4154640"/>
                <a:ext cx="74160" cy="95400"/>
              </p14:xfrm>
            </p:contentPart>
          </mc:Choice>
          <mc:Fallback xmlns="">
            <p:pic>
              <p:nvPicPr>
                <p:cNvPr id="231" name="Ink 230">
                  <a:extLst>
                    <a:ext uri="{FF2B5EF4-FFF2-40B4-BE49-F238E27FC236}">
                      <a16:creationId xmlns:a16="http://schemas.microsoft.com/office/drawing/2014/main" id="{B308A503-55C5-8DFC-B4B4-7F538E332AE1}"/>
                    </a:ext>
                  </a:extLst>
                </p:cNvPr>
                <p:cNvPicPr/>
                <p:nvPr/>
              </p:nvPicPr>
              <p:blipFill>
                <a:blip r:embed="rId323"/>
                <a:stretch>
                  <a:fillRect/>
                </a:stretch>
              </p:blipFill>
              <p:spPr>
                <a:xfrm>
                  <a:off x="3035520" y="4146000"/>
                  <a:ext cx="91800" cy="113040"/>
                </a:xfrm>
                <a:prstGeom prst="rect">
                  <a:avLst/>
                </a:prstGeom>
              </p:spPr>
            </p:pic>
          </mc:Fallback>
        </mc:AlternateContent>
        <mc:AlternateContent xmlns:mc="http://schemas.openxmlformats.org/markup-compatibility/2006" xmlns:p14="http://schemas.microsoft.com/office/powerpoint/2010/main">
          <mc:Choice Requires="p14">
            <p:contentPart p14:bwMode="auto" r:id="rId324">
              <p14:nvContentPartPr>
                <p14:cNvPr id="232" name="Ink 231">
                  <a:extLst>
                    <a:ext uri="{FF2B5EF4-FFF2-40B4-BE49-F238E27FC236}">
                      <a16:creationId xmlns:a16="http://schemas.microsoft.com/office/drawing/2014/main" id="{156AD67A-543A-99BE-39A3-36D5D364AFD5}"/>
                    </a:ext>
                  </a:extLst>
                </p14:cNvPr>
                <p14:cNvContentPartPr/>
                <p14:nvPr/>
              </p14:nvContentPartPr>
              <p14:xfrm>
                <a:off x="3131640" y="3963840"/>
                <a:ext cx="147600" cy="15840"/>
              </p14:xfrm>
            </p:contentPart>
          </mc:Choice>
          <mc:Fallback xmlns="">
            <p:pic>
              <p:nvPicPr>
                <p:cNvPr id="232" name="Ink 231">
                  <a:extLst>
                    <a:ext uri="{FF2B5EF4-FFF2-40B4-BE49-F238E27FC236}">
                      <a16:creationId xmlns:a16="http://schemas.microsoft.com/office/drawing/2014/main" id="{156AD67A-543A-99BE-39A3-36D5D364AFD5}"/>
                    </a:ext>
                  </a:extLst>
                </p:cNvPr>
                <p:cNvPicPr/>
                <p:nvPr/>
              </p:nvPicPr>
              <p:blipFill>
                <a:blip r:embed="rId325"/>
                <a:stretch>
                  <a:fillRect/>
                </a:stretch>
              </p:blipFill>
              <p:spPr>
                <a:xfrm>
                  <a:off x="3123000" y="3954840"/>
                  <a:ext cx="165240" cy="33480"/>
                </a:xfrm>
                <a:prstGeom prst="rect">
                  <a:avLst/>
                </a:prstGeom>
              </p:spPr>
            </p:pic>
          </mc:Fallback>
        </mc:AlternateContent>
        <mc:AlternateContent xmlns:mc="http://schemas.openxmlformats.org/markup-compatibility/2006" xmlns:p14="http://schemas.microsoft.com/office/powerpoint/2010/main">
          <mc:Choice Requires="p14">
            <p:contentPart p14:bwMode="auto" r:id="rId326">
              <p14:nvContentPartPr>
                <p14:cNvPr id="233" name="Ink 232">
                  <a:extLst>
                    <a:ext uri="{FF2B5EF4-FFF2-40B4-BE49-F238E27FC236}">
                      <a16:creationId xmlns:a16="http://schemas.microsoft.com/office/drawing/2014/main" id="{FCBA8AB4-4CCB-B9F5-E52D-9319612DD336}"/>
                    </a:ext>
                  </a:extLst>
                </p14:cNvPr>
                <p14:cNvContentPartPr/>
                <p14:nvPr/>
              </p14:nvContentPartPr>
              <p14:xfrm>
                <a:off x="3223800" y="3927840"/>
                <a:ext cx="6480" cy="108000"/>
              </p14:xfrm>
            </p:contentPart>
          </mc:Choice>
          <mc:Fallback xmlns="">
            <p:pic>
              <p:nvPicPr>
                <p:cNvPr id="233" name="Ink 232">
                  <a:extLst>
                    <a:ext uri="{FF2B5EF4-FFF2-40B4-BE49-F238E27FC236}">
                      <a16:creationId xmlns:a16="http://schemas.microsoft.com/office/drawing/2014/main" id="{FCBA8AB4-4CCB-B9F5-E52D-9319612DD336}"/>
                    </a:ext>
                  </a:extLst>
                </p:cNvPr>
                <p:cNvPicPr/>
                <p:nvPr/>
              </p:nvPicPr>
              <p:blipFill>
                <a:blip r:embed="rId327"/>
                <a:stretch>
                  <a:fillRect/>
                </a:stretch>
              </p:blipFill>
              <p:spPr>
                <a:xfrm>
                  <a:off x="3214800" y="3919200"/>
                  <a:ext cx="24120" cy="125640"/>
                </a:xfrm>
                <a:prstGeom prst="rect">
                  <a:avLst/>
                </a:prstGeom>
              </p:spPr>
            </p:pic>
          </mc:Fallback>
        </mc:AlternateContent>
        <mc:AlternateContent xmlns:mc="http://schemas.openxmlformats.org/markup-compatibility/2006" xmlns:p14="http://schemas.microsoft.com/office/powerpoint/2010/main">
          <mc:Choice Requires="p14">
            <p:contentPart p14:bwMode="auto" r:id="rId328">
              <p14:nvContentPartPr>
                <p14:cNvPr id="235" name="Ink 234">
                  <a:extLst>
                    <a:ext uri="{FF2B5EF4-FFF2-40B4-BE49-F238E27FC236}">
                      <a16:creationId xmlns:a16="http://schemas.microsoft.com/office/drawing/2014/main" id="{AC27EDFC-2324-41B1-E1A6-1B6FBAFB1F14}"/>
                    </a:ext>
                  </a:extLst>
                </p14:cNvPr>
                <p14:cNvContentPartPr/>
                <p14:nvPr/>
              </p14:nvContentPartPr>
              <p14:xfrm>
                <a:off x="3412440" y="3931800"/>
                <a:ext cx="19800" cy="253800"/>
              </p14:xfrm>
            </p:contentPart>
          </mc:Choice>
          <mc:Fallback xmlns="">
            <p:pic>
              <p:nvPicPr>
                <p:cNvPr id="235" name="Ink 234">
                  <a:extLst>
                    <a:ext uri="{FF2B5EF4-FFF2-40B4-BE49-F238E27FC236}">
                      <a16:creationId xmlns:a16="http://schemas.microsoft.com/office/drawing/2014/main" id="{AC27EDFC-2324-41B1-E1A6-1B6FBAFB1F14}"/>
                    </a:ext>
                  </a:extLst>
                </p:cNvPr>
                <p:cNvPicPr/>
                <p:nvPr/>
              </p:nvPicPr>
              <p:blipFill>
                <a:blip r:embed="rId329"/>
                <a:stretch>
                  <a:fillRect/>
                </a:stretch>
              </p:blipFill>
              <p:spPr>
                <a:xfrm>
                  <a:off x="3403800" y="3923160"/>
                  <a:ext cx="37440" cy="271440"/>
                </a:xfrm>
                <a:prstGeom prst="rect">
                  <a:avLst/>
                </a:prstGeom>
              </p:spPr>
            </p:pic>
          </mc:Fallback>
        </mc:AlternateContent>
      </p:grpSp>
      <p:grpSp>
        <p:nvGrpSpPr>
          <p:cNvPr id="241" name="Group 240">
            <a:extLst>
              <a:ext uri="{FF2B5EF4-FFF2-40B4-BE49-F238E27FC236}">
                <a16:creationId xmlns:a16="http://schemas.microsoft.com/office/drawing/2014/main" id="{9E1F2F3A-30B8-C5EE-86A6-E77DCB39C182}"/>
              </a:ext>
            </a:extLst>
          </p:cNvPr>
          <p:cNvGrpSpPr/>
          <p:nvPr/>
        </p:nvGrpSpPr>
        <p:grpSpPr>
          <a:xfrm>
            <a:off x="3533040" y="3993360"/>
            <a:ext cx="361080" cy="243000"/>
            <a:chOff x="3533040" y="3993360"/>
            <a:chExt cx="361080" cy="243000"/>
          </a:xfrm>
        </p:grpSpPr>
        <mc:AlternateContent xmlns:mc="http://schemas.openxmlformats.org/markup-compatibility/2006" xmlns:p14="http://schemas.microsoft.com/office/powerpoint/2010/main">
          <mc:Choice Requires="p14">
            <p:contentPart p14:bwMode="auto" r:id="rId330">
              <p14:nvContentPartPr>
                <p14:cNvPr id="237" name="Ink 236">
                  <a:extLst>
                    <a:ext uri="{FF2B5EF4-FFF2-40B4-BE49-F238E27FC236}">
                      <a16:creationId xmlns:a16="http://schemas.microsoft.com/office/drawing/2014/main" id="{F4FE38DE-0D9C-7B5A-6836-F9478992458A}"/>
                    </a:ext>
                  </a:extLst>
                </p14:cNvPr>
                <p14:cNvContentPartPr/>
                <p14:nvPr/>
              </p14:nvContentPartPr>
              <p14:xfrm>
                <a:off x="3533040" y="4046280"/>
                <a:ext cx="57600" cy="74520"/>
              </p14:xfrm>
            </p:contentPart>
          </mc:Choice>
          <mc:Fallback xmlns="">
            <p:pic>
              <p:nvPicPr>
                <p:cNvPr id="237" name="Ink 236">
                  <a:extLst>
                    <a:ext uri="{FF2B5EF4-FFF2-40B4-BE49-F238E27FC236}">
                      <a16:creationId xmlns:a16="http://schemas.microsoft.com/office/drawing/2014/main" id="{F4FE38DE-0D9C-7B5A-6836-F9478992458A}"/>
                    </a:ext>
                  </a:extLst>
                </p:cNvPr>
                <p:cNvPicPr/>
                <p:nvPr/>
              </p:nvPicPr>
              <p:blipFill>
                <a:blip r:embed="rId331"/>
                <a:stretch>
                  <a:fillRect/>
                </a:stretch>
              </p:blipFill>
              <p:spPr>
                <a:xfrm>
                  <a:off x="3524400" y="4037640"/>
                  <a:ext cx="75240" cy="92160"/>
                </a:xfrm>
                <a:prstGeom prst="rect">
                  <a:avLst/>
                </a:prstGeom>
              </p:spPr>
            </p:pic>
          </mc:Fallback>
        </mc:AlternateContent>
        <mc:AlternateContent xmlns:mc="http://schemas.openxmlformats.org/markup-compatibility/2006" xmlns:p14="http://schemas.microsoft.com/office/powerpoint/2010/main">
          <mc:Choice Requires="p14">
            <p:contentPart p14:bwMode="auto" r:id="rId332">
              <p14:nvContentPartPr>
                <p14:cNvPr id="238" name="Ink 237">
                  <a:extLst>
                    <a:ext uri="{FF2B5EF4-FFF2-40B4-BE49-F238E27FC236}">
                      <a16:creationId xmlns:a16="http://schemas.microsoft.com/office/drawing/2014/main" id="{DA87C7BC-C2C1-18CB-5747-BC5B040C6CA0}"/>
                    </a:ext>
                  </a:extLst>
                </p14:cNvPr>
                <p14:cNvContentPartPr/>
                <p14:nvPr/>
              </p14:nvContentPartPr>
              <p14:xfrm>
                <a:off x="3629880" y="4130880"/>
                <a:ext cx="23400" cy="53280"/>
              </p14:xfrm>
            </p:contentPart>
          </mc:Choice>
          <mc:Fallback xmlns="">
            <p:pic>
              <p:nvPicPr>
                <p:cNvPr id="238" name="Ink 237">
                  <a:extLst>
                    <a:ext uri="{FF2B5EF4-FFF2-40B4-BE49-F238E27FC236}">
                      <a16:creationId xmlns:a16="http://schemas.microsoft.com/office/drawing/2014/main" id="{DA87C7BC-C2C1-18CB-5747-BC5B040C6CA0}"/>
                    </a:ext>
                  </a:extLst>
                </p:cNvPr>
                <p:cNvPicPr/>
                <p:nvPr/>
              </p:nvPicPr>
              <p:blipFill>
                <a:blip r:embed="rId333"/>
                <a:stretch>
                  <a:fillRect/>
                </a:stretch>
              </p:blipFill>
              <p:spPr>
                <a:xfrm>
                  <a:off x="3621240" y="4122240"/>
                  <a:ext cx="41040" cy="70920"/>
                </a:xfrm>
                <a:prstGeom prst="rect">
                  <a:avLst/>
                </a:prstGeom>
              </p:spPr>
            </p:pic>
          </mc:Fallback>
        </mc:AlternateContent>
        <mc:AlternateContent xmlns:mc="http://schemas.openxmlformats.org/markup-compatibility/2006" xmlns:p14="http://schemas.microsoft.com/office/powerpoint/2010/main">
          <mc:Choice Requires="p14">
            <p:contentPart p14:bwMode="auto" r:id="rId334">
              <p14:nvContentPartPr>
                <p14:cNvPr id="239" name="Ink 238">
                  <a:extLst>
                    <a:ext uri="{FF2B5EF4-FFF2-40B4-BE49-F238E27FC236}">
                      <a16:creationId xmlns:a16="http://schemas.microsoft.com/office/drawing/2014/main" id="{3A505F7E-C0D7-D023-DCF3-CC304264400E}"/>
                    </a:ext>
                  </a:extLst>
                </p14:cNvPr>
                <p14:cNvContentPartPr/>
                <p14:nvPr/>
              </p14:nvContentPartPr>
              <p14:xfrm>
                <a:off x="3744000" y="4044120"/>
                <a:ext cx="11160" cy="97920"/>
              </p14:xfrm>
            </p:contentPart>
          </mc:Choice>
          <mc:Fallback xmlns="">
            <p:pic>
              <p:nvPicPr>
                <p:cNvPr id="239" name="Ink 238">
                  <a:extLst>
                    <a:ext uri="{FF2B5EF4-FFF2-40B4-BE49-F238E27FC236}">
                      <a16:creationId xmlns:a16="http://schemas.microsoft.com/office/drawing/2014/main" id="{3A505F7E-C0D7-D023-DCF3-CC304264400E}"/>
                    </a:ext>
                  </a:extLst>
                </p:cNvPr>
                <p:cNvPicPr/>
                <p:nvPr/>
              </p:nvPicPr>
              <p:blipFill>
                <a:blip r:embed="rId335"/>
                <a:stretch>
                  <a:fillRect/>
                </a:stretch>
              </p:blipFill>
              <p:spPr>
                <a:xfrm>
                  <a:off x="3735360" y="4035120"/>
                  <a:ext cx="28800" cy="115560"/>
                </a:xfrm>
                <a:prstGeom prst="rect">
                  <a:avLst/>
                </a:prstGeom>
              </p:spPr>
            </p:pic>
          </mc:Fallback>
        </mc:AlternateContent>
        <mc:AlternateContent xmlns:mc="http://schemas.openxmlformats.org/markup-compatibility/2006" xmlns:p14="http://schemas.microsoft.com/office/powerpoint/2010/main">
          <mc:Choice Requires="p14">
            <p:contentPart p14:bwMode="auto" r:id="rId336">
              <p14:nvContentPartPr>
                <p14:cNvPr id="240" name="Ink 239">
                  <a:extLst>
                    <a:ext uri="{FF2B5EF4-FFF2-40B4-BE49-F238E27FC236}">
                      <a16:creationId xmlns:a16="http://schemas.microsoft.com/office/drawing/2014/main" id="{E13A8942-9F3C-20DB-1356-F54908B270E0}"/>
                    </a:ext>
                  </a:extLst>
                </p14:cNvPr>
                <p14:cNvContentPartPr/>
                <p14:nvPr/>
              </p14:nvContentPartPr>
              <p14:xfrm>
                <a:off x="3805200" y="3993360"/>
                <a:ext cx="88920" cy="243000"/>
              </p14:xfrm>
            </p:contentPart>
          </mc:Choice>
          <mc:Fallback xmlns="">
            <p:pic>
              <p:nvPicPr>
                <p:cNvPr id="240" name="Ink 239">
                  <a:extLst>
                    <a:ext uri="{FF2B5EF4-FFF2-40B4-BE49-F238E27FC236}">
                      <a16:creationId xmlns:a16="http://schemas.microsoft.com/office/drawing/2014/main" id="{E13A8942-9F3C-20DB-1356-F54908B270E0}"/>
                    </a:ext>
                  </a:extLst>
                </p:cNvPr>
                <p:cNvPicPr/>
                <p:nvPr/>
              </p:nvPicPr>
              <p:blipFill>
                <a:blip r:embed="rId337"/>
                <a:stretch>
                  <a:fillRect/>
                </a:stretch>
              </p:blipFill>
              <p:spPr>
                <a:xfrm>
                  <a:off x="3796200" y="3984720"/>
                  <a:ext cx="106560" cy="260640"/>
                </a:xfrm>
                <a:prstGeom prst="rect">
                  <a:avLst/>
                </a:prstGeom>
              </p:spPr>
            </p:pic>
          </mc:Fallback>
        </mc:AlternateContent>
      </p:grpSp>
      <p:grpSp>
        <p:nvGrpSpPr>
          <p:cNvPr id="244" name="Group 243">
            <a:extLst>
              <a:ext uri="{FF2B5EF4-FFF2-40B4-BE49-F238E27FC236}">
                <a16:creationId xmlns:a16="http://schemas.microsoft.com/office/drawing/2014/main" id="{BBE56E31-DEFF-3E94-74EC-7DD5964112AD}"/>
              </a:ext>
            </a:extLst>
          </p:cNvPr>
          <p:cNvGrpSpPr/>
          <p:nvPr/>
        </p:nvGrpSpPr>
        <p:grpSpPr>
          <a:xfrm>
            <a:off x="4044600" y="4062840"/>
            <a:ext cx="88200" cy="60840"/>
            <a:chOff x="4044600" y="4062840"/>
            <a:chExt cx="88200" cy="60840"/>
          </a:xfrm>
        </p:grpSpPr>
        <mc:AlternateContent xmlns:mc="http://schemas.openxmlformats.org/markup-compatibility/2006" xmlns:p14="http://schemas.microsoft.com/office/powerpoint/2010/main">
          <mc:Choice Requires="p14">
            <p:contentPart p14:bwMode="auto" r:id="rId338">
              <p14:nvContentPartPr>
                <p14:cNvPr id="242" name="Ink 241">
                  <a:extLst>
                    <a:ext uri="{FF2B5EF4-FFF2-40B4-BE49-F238E27FC236}">
                      <a16:creationId xmlns:a16="http://schemas.microsoft.com/office/drawing/2014/main" id="{7C3FBD32-D9F3-FABE-2940-FE52C4440D4E}"/>
                    </a:ext>
                  </a:extLst>
                </p14:cNvPr>
                <p14:cNvContentPartPr/>
                <p14:nvPr/>
              </p14:nvContentPartPr>
              <p14:xfrm>
                <a:off x="4057920" y="4062840"/>
                <a:ext cx="70200" cy="9720"/>
              </p14:xfrm>
            </p:contentPart>
          </mc:Choice>
          <mc:Fallback xmlns="">
            <p:pic>
              <p:nvPicPr>
                <p:cNvPr id="242" name="Ink 241">
                  <a:extLst>
                    <a:ext uri="{FF2B5EF4-FFF2-40B4-BE49-F238E27FC236}">
                      <a16:creationId xmlns:a16="http://schemas.microsoft.com/office/drawing/2014/main" id="{7C3FBD32-D9F3-FABE-2940-FE52C4440D4E}"/>
                    </a:ext>
                  </a:extLst>
                </p:cNvPr>
                <p:cNvPicPr/>
                <p:nvPr/>
              </p:nvPicPr>
              <p:blipFill>
                <a:blip r:embed="rId339"/>
                <a:stretch>
                  <a:fillRect/>
                </a:stretch>
              </p:blipFill>
              <p:spPr>
                <a:xfrm>
                  <a:off x="4048920" y="4054200"/>
                  <a:ext cx="8784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340">
              <p14:nvContentPartPr>
                <p14:cNvPr id="243" name="Ink 242">
                  <a:extLst>
                    <a:ext uri="{FF2B5EF4-FFF2-40B4-BE49-F238E27FC236}">
                      <a16:creationId xmlns:a16="http://schemas.microsoft.com/office/drawing/2014/main" id="{68099DD5-DF32-1F36-237F-326518B2EA38}"/>
                    </a:ext>
                  </a:extLst>
                </p14:cNvPr>
                <p14:cNvContentPartPr/>
                <p14:nvPr/>
              </p14:nvContentPartPr>
              <p14:xfrm>
                <a:off x="4044600" y="4123320"/>
                <a:ext cx="88200" cy="360"/>
              </p14:xfrm>
            </p:contentPart>
          </mc:Choice>
          <mc:Fallback xmlns="">
            <p:pic>
              <p:nvPicPr>
                <p:cNvPr id="243" name="Ink 242">
                  <a:extLst>
                    <a:ext uri="{FF2B5EF4-FFF2-40B4-BE49-F238E27FC236}">
                      <a16:creationId xmlns:a16="http://schemas.microsoft.com/office/drawing/2014/main" id="{68099DD5-DF32-1F36-237F-326518B2EA38}"/>
                    </a:ext>
                  </a:extLst>
                </p:cNvPr>
                <p:cNvPicPr/>
                <p:nvPr/>
              </p:nvPicPr>
              <p:blipFill>
                <a:blip r:embed="rId341"/>
                <a:stretch>
                  <a:fillRect/>
                </a:stretch>
              </p:blipFill>
              <p:spPr>
                <a:xfrm>
                  <a:off x="4035960" y="4114320"/>
                  <a:ext cx="105840" cy="18000"/>
                </a:xfrm>
                <a:prstGeom prst="rect">
                  <a:avLst/>
                </a:prstGeom>
              </p:spPr>
            </p:pic>
          </mc:Fallback>
        </mc:AlternateContent>
      </p:grpSp>
      <p:grpSp>
        <p:nvGrpSpPr>
          <p:cNvPr id="287" name="Group 286">
            <a:extLst>
              <a:ext uri="{FF2B5EF4-FFF2-40B4-BE49-F238E27FC236}">
                <a16:creationId xmlns:a16="http://schemas.microsoft.com/office/drawing/2014/main" id="{DE11F733-6829-65C9-809B-DB2AC2F09EFC}"/>
              </a:ext>
            </a:extLst>
          </p:cNvPr>
          <p:cNvGrpSpPr/>
          <p:nvPr/>
        </p:nvGrpSpPr>
        <p:grpSpPr>
          <a:xfrm>
            <a:off x="4497840" y="3943320"/>
            <a:ext cx="2739960" cy="408240"/>
            <a:chOff x="4497840" y="3943320"/>
            <a:chExt cx="2739960" cy="408240"/>
          </a:xfrm>
        </p:grpSpPr>
        <mc:AlternateContent xmlns:mc="http://schemas.openxmlformats.org/markup-compatibility/2006" xmlns:p14="http://schemas.microsoft.com/office/powerpoint/2010/main">
          <mc:Choice Requires="p14">
            <p:contentPart p14:bwMode="auto" r:id="rId342">
              <p14:nvContentPartPr>
                <p14:cNvPr id="245" name="Ink 244">
                  <a:extLst>
                    <a:ext uri="{FF2B5EF4-FFF2-40B4-BE49-F238E27FC236}">
                      <a16:creationId xmlns:a16="http://schemas.microsoft.com/office/drawing/2014/main" id="{FD25537D-A9B3-6E54-AC7E-1F19662180E4}"/>
                    </a:ext>
                  </a:extLst>
                </p14:cNvPr>
                <p14:cNvContentPartPr/>
                <p14:nvPr/>
              </p14:nvContentPartPr>
              <p14:xfrm>
                <a:off x="4497840" y="3982560"/>
                <a:ext cx="173880" cy="153720"/>
              </p14:xfrm>
            </p:contentPart>
          </mc:Choice>
          <mc:Fallback xmlns="">
            <p:pic>
              <p:nvPicPr>
                <p:cNvPr id="245" name="Ink 244">
                  <a:extLst>
                    <a:ext uri="{FF2B5EF4-FFF2-40B4-BE49-F238E27FC236}">
                      <a16:creationId xmlns:a16="http://schemas.microsoft.com/office/drawing/2014/main" id="{FD25537D-A9B3-6E54-AC7E-1F19662180E4}"/>
                    </a:ext>
                  </a:extLst>
                </p:cNvPr>
                <p:cNvPicPr/>
                <p:nvPr/>
              </p:nvPicPr>
              <p:blipFill>
                <a:blip r:embed="rId343"/>
                <a:stretch>
                  <a:fillRect/>
                </a:stretch>
              </p:blipFill>
              <p:spPr>
                <a:xfrm>
                  <a:off x="4488840" y="3973560"/>
                  <a:ext cx="191520" cy="171360"/>
                </a:xfrm>
                <a:prstGeom prst="rect">
                  <a:avLst/>
                </a:prstGeom>
              </p:spPr>
            </p:pic>
          </mc:Fallback>
        </mc:AlternateContent>
        <mc:AlternateContent xmlns:mc="http://schemas.openxmlformats.org/markup-compatibility/2006" xmlns:p14="http://schemas.microsoft.com/office/powerpoint/2010/main">
          <mc:Choice Requires="p14">
            <p:contentPart p14:bwMode="auto" r:id="rId344">
              <p14:nvContentPartPr>
                <p14:cNvPr id="246" name="Ink 245">
                  <a:extLst>
                    <a:ext uri="{FF2B5EF4-FFF2-40B4-BE49-F238E27FC236}">
                      <a16:creationId xmlns:a16="http://schemas.microsoft.com/office/drawing/2014/main" id="{F509B4A4-E078-D073-BFF0-B9788CC18A4B}"/>
                    </a:ext>
                  </a:extLst>
                </p14:cNvPr>
                <p14:cNvContentPartPr/>
                <p14:nvPr/>
              </p14:nvContentPartPr>
              <p14:xfrm>
                <a:off x="4533840" y="3970320"/>
                <a:ext cx="83520" cy="228600"/>
              </p14:xfrm>
            </p:contentPart>
          </mc:Choice>
          <mc:Fallback xmlns="">
            <p:pic>
              <p:nvPicPr>
                <p:cNvPr id="246" name="Ink 245">
                  <a:extLst>
                    <a:ext uri="{FF2B5EF4-FFF2-40B4-BE49-F238E27FC236}">
                      <a16:creationId xmlns:a16="http://schemas.microsoft.com/office/drawing/2014/main" id="{F509B4A4-E078-D073-BFF0-B9788CC18A4B}"/>
                    </a:ext>
                  </a:extLst>
                </p:cNvPr>
                <p:cNvPicPr/>
                <p:nvPr/>
              </p:nvPicPr>
              <p:blipFill>
                <a:blip r:embed="rId345"/>
                <a:stretch>
                  <a:fillRect/>
                </a:stretch>
              </p:blipFill>
              <p:spPr>
                <a:xfrm>
                  <a:off x="4525200" y="3961320"/>
                  <a:ext cx="101160" cy="246240"/>
                </a:xfrm>
                <a:prstGeom prst="rect">
                  <a:avLst/>
                </a:prstGeom>
              </p:spPr>
            </p:pic>
          </mc:Fallback>
        </mc:AlternateContent>
        <mc:AlternateContent xmlns:mc="http://schemas.openxmlformats.org/markup-compatibility/2006" xmlns:p14="http://schemas.microsoft.com/office/powerpoint/2010/main">
          <mc:Choice Requires="p14">
            <p:contentPart p14:bwMode="auto" r:id="rId346">
              <p14:nvContentPartPr>
                <p14:cNvPr id="247" name="Ink 246">
                  <a:extLst>
                    <a:ext uri="{FF2B5EF4-FFF2-40B4-BE49-F238E27FC236}">
                      <a16:creationId xmlns:a16="http://schemas.microsoft.com/office/drawing/2014/main" id="{A924F3F4-D44C-7E63-5EAE-FD8FDBBA210A}"/>
                    </a:ext>
                  </a:extLst>
                </p14:cNvPr>
                <p14:cNvContentPartPr/>
                <p14:nvPr/>
              </p14:nvContentPartPr>
              <p14:xfrm>
                <a:off x="4678200" y="4146720"/>
                <a:ext cx="102600" cy="186120"/>
              </p14:xfrm>
            </p:contentPart>
          </mc:Choice>
          <mc:Fallback xmlns="">
            <p:pic>
              <p:nvPicPr>
                <p:cNvPr id="247" name="Ink 246">
                  <a:extLst>
                    <a:ext uri="{FF2B5EF4-FFF2-40B4-BE49-F238E27FC236}">
                      <a16:creationId xmlns:a16="http://schemas.microsoft.com/office/drawing/2014/main" id="{A924F3F4-D44C-7E63-5EAE-FD8FDBBA210A}"/>
                    </a:ext>
                  </a:extLst>
                </p:cNvPr>
                <p:cNvPicPr/>
                <p:nvPr/>
              </p:nvPicPr>
              <p:blipFill>
                <a:blip r:embed="rId347"/>
                <a:stretch>
                  <a:fillRect/>
                </a:stretch>
              </p:blipFill>
              <p:spPr>
                <a:xfrm>
                  <a:off x="4669200" y="4137720"/>
                  <a:ext cx="120240" cy="203760"/>
                </a:xfrm>
                <a:prstGeom prst="rect">
                  <a:avLst/>
                </a:prstGeom>
              </p:spPr>
            </p:pic>
          </mc:Fallback>
        </mc:AlternateContent>
        <mc:AlternateContent xmlns:mc="http://schemas.openxmlformats.org/markup-compatibility/2006" xmlns:p14="http://schemas.microsoft.com/office/powerpoint/2010/main">
          <mc:Choice Requires="p14">
            <p:contentPart p14:bwMode="auto" r:id="rId348">
              <p14:nvContentPartPr>
                <p14:cNvPr id="248" name="Ink 247">
                  <a:extLst>
                    <a:ext uri="{FF2B5EF4-FFF2-40B4-BE49-F238E27FC236}">
                      <a16:creationId xmlns:a16="http://schemas.microsoft.com/office/drawing/2014/main" id="{0D12E757-17FA-29A3-8427-B8C53E2B9EA9}"/>
                    </a:ext>
                  </a:extLst>
                </p14:cNvPr>
                <p14:cNvContentPartPr/>
                <p14:nvPr/>
              </p14:nvContentPartPr>
              <p14:xfrm>
                <a:off x="4789800" y="4147440"/>
                <a:ext cx="14760" cy="204120"/>
              </p14:xfrm>
            </p:contentPart>
          </mc:Choice>
          <mc:Fallback xmlns="">
            <p:pic>
              <p:nvPicPr>
                <p:cNvPr id="248" name="Ink 247">
                  <a:extLst>
                    <a:ext uri="{FF2B5EF4-FFF2-40B4-BE49-F238E27FC236}">
                      <a16:creationId xmlns:a16="http://schemas.microsoft.com/office/drawing/2014/main" id="{0D12E757-17FA-29A3-8427-B8C53E2B9EA9}"/>
                    </a:ext>
                  </a:extLst>
                </p:cNvPr>
                <p:cNvPicPr/>
                <p:nvPr/>
              </p:nvPicPr>
              <p:blipFill>
                <a:blip r:embed="rId349"/>
                <a:stretch>
                  <a:fillRect/>
                </a:stretch>
              </p:blipFill>
              <p:spPr>
                <a:xfrm>
                  <a:off x="4781160" y="4138440"/>
                  <a:ext cx="32400" cy="221760"/>
                </a:xfrm>
                <a:prstGeom prst="rect">
                  <a:avLst/>
                </a:prstGeom>
              </p:spPr>
            </p:pic>
          </mc:Fallback>
        </mc:AlternateContent>
        <mc:AlternateContent xmlns:mc="http://schemas.openxmlformats.org/markup-compatibility/2006" xmlns:p14="http://schemas.microsoft.com/office/powerpoint/2010/main">
          <mc:Choice Requires="p14">
            <p:contentPart p14:bwMode="auto" r:id="rId350">
              <p14:nvContentPartPr>
                <p14:cNvPr id="249" name="Ink 248">
                  <a:extLst>
                    <a:ext uri="{FF2B5EF4-FFF2-40B4-BE49-F238E27FC236}">
                      <a16:creationId xmlns:a16="http://schemas.microsoft.com/office/drawing/2014/main" id="{64530892-2850-5AE1-1D24-24F638BD75A1}"/>
                    </a:ext>
                  </a:extLst>
                </p14:cNvPr>
                <p14:cNvContentPartPr/>
                <p14:nvPr/>
              </p14:nvContentPartPr>
              <p14:xfrm>
                <a:off x="4708800" y="4260120"/>
                <a:ext cx="72360" cy="12240"/>
              </p14:xfrm>
            </p:contentPart>
          </mc:Choice>
          <mc:Fallback xmlns="">
            <p:pic>
              <p:nvPicPr>
                <p:cNvPr id="249" name="Ink 248">
                  <a:extLst>
                    <a:ext uri="{FF2B5EF4-FFF2-40B4-BE49-F238E27FC236}">
                      <a16:creationId xmlns:a16="http://schemas.microsoft.com/office/drawing/2014/main" id="{64530892-2850-5AE1-1D24-24F638BD75A1}"/>
                    </a:ext>
                  </a:extLst>
                </p:cNvPr>
                <p:cNvPicPr/>
                <p:nvPr/>
              </p:nvPicPr>
              <p:blipFill>
                <a:blip r:embed="rId351"/>
                <a:stretch>
                  <a:fillRect/>
                </a:stretch>
              </p:blipFill>
              <p:spPr>
                <a:xfrm>
                  <a:off x="4699800" y="4251480"/>
                  <a:ext cx="90000" cy="29880"/>
                </a:xfrm>
                <a:prstGeom prst="rect">
                  <a:avLst/>
                </a:prstGeom>
              </p:spPr>
            </p:pic>
          </mc:Fallback>
        </mc:AlternateContent>
        <mc:AlternateContent xmlns:mc="http://schemas.openxmlformats.org/markup-compatibility/2006" xmlns:p14="http://schemas.microsoft.com/office/powerpoint/2010/main">
          <mc:Choice Requires="p14">
            <p:contentPart p14:bwMode="auto" r:id="rId352">
              <p14:nvContentPartPr>
                <p14:cNvPr id="258" name="Ink 257">
                  <a:extLst>
                    <a:ext uri="{FF2B5EF4-FFF2-40B4-BE49-F238E27FC236}">
                      <a16:creationId xmlns:a16="http://schemas.microsoft.com/office/drawing/2014/main" id="{B5A27D45-6093-E115-F23C-02BBAC041179}"/>
                    </a:ext>
                  </a:extLst>
                </p14:cNvPr>
                <p14:cNvContentPartPr/>
                <p14:nvPr/>
              </p14:nvContentPartPr>
              <p14:xfrm>
                <a:off x="4884480" y="3953400"/>
                <a:ext cx="106920" cy="279720"/>
              </p14:xfrm>
            </p:contentPart>
          </mc:Choice>
          <mc:Fallback xmlns="">
            <p:pic>
              <p:nvPicPr>
                <p:cNvPr id="258" name="Ink 257">
                  <a:extLst>
                    <a:ext uri="{FF2B5EF4-FFF2-40B4-BE49-F238E27FC236}">
                      <a16:creationId xmlns:a16="http://schemas.microsoft.com/office/drawing/2014/main" id="{B5A27D45-6093-E115-F23C-02BBAC041179}"/>
                    </a:ext>
                  </a:extLst>
                </p:cNvPr>
                <p:cNvPicPr/>
                <p:nvPr/>
              </p:nvPicPr>
              <p:blipFill>
                <a:blip r:embed="rId353"/>
                <a:stretch>
                  <a:fillRect/>
                </a:stretch>
              </p:blipFill>
              <p:spPr>
                <a:xfrm>
                  <a:off x="4875840" y="3944760"/>
                  <a:ext cx="124560" cy="297360"/>
                </a:xfrm>
                <a:prstGeom prst="rect">
                  <a:avLst/>
                </a:prstGeom>
              </p:spPr>
            </p:pic>
          </mc:Fallback>
        </mc:AlternateContent>
        <mc:AlternateContent xmlns:mc="http://schemas.openxmlformats.org/markup-compatibility/2006" xmlns:p14="http://schemas.microsoft.com/office/powerpoint/2010/main">
          <mc:Choice Requires="p14">
            <p:contentPart p14:bwMode="auto" r:id="rId354">
              <p14:nvContentPartPr>
                <p14:cNvPr id="259" name="Ink 258">
                  <a:extLst>
                    <a:ext uri="{FF2B5EF4-FFF2-40B4-BE49-F238E27FC236}">
                      <a16:creationId xmlns:a16="http://schemas.microsoft.com/office/drawing/2014/main" id="{D28030BE-110A-9C48-0BD4-E4BE8726EBD9}"/>
                    </a:ext>
                  </a:extLst>
                </p14:cNvPr>
                <p14:cNvContentPartPr/>
                <p14:nvPr/>
              </p14:nvContentPartPr>
              <p14:xfrm>
                <a:off x="5012280" y="4048440"/>
                <a:ext cx="57960" cy="107640"/>
              </p14:xfrm>
            </p:contentPart>
          </mc:Choice>
          <mc:Fallback xmlns="">
            <p:pic>
              <p:nvPicPr>
                <p:cNvPr id="259" name="Ink 258">
                  <a:extLst>
                    <a:ext uri="{FF2B5EF4-FFF2-40B4-BE49-F238E27FC236}">
                      <a16:creationId xmlns:a16="http://schemas.microsoft.com/office/drawing/2014/main" id="{D28030BE-110A-9C48-0BD4-E4BE8726EBD9}"/>
                    </a:ext>
                  </a:extLst>
                </p:cNvPr>
                <p:cNvPicPr/>
                <p:nvPr/>
              </p:nvPicPr>
              <p:blipFill>
                <a:blip r:embed="rId355"/>
                <a:stretch>
                  <a:fillRect/>
                </a:stretch>
              </p:blipFill>
              <p:spPr>
                <a:xfrm>
                  <a:off x="5003640" y="4039440"/>
                  <a:ext cx="75600" cy="125280"/>
                </a:xfrm>
                <a:prstGeom prst="rect">
                  <a:avLst/>
                </a:prstGeom>
              </p:spPr>
            </p:pic>
          </mc:Fallback>
        </mc:AlternateContent>
        <mc:AlternateContent xmlns:mc="http://schemas.openxmlformats.org/markup-compatibility/2006" xmlns:p14="http://schemas.microsoft.com/office/powerpoint/2010/main">
          <mc:Choice Requires="p14">
            <p:contentPart p14:bwMode="auto" r:id="rId356">
              <p14:nvContentPartPr>
                <p14:cNvPr id="260" name="Ink 259">
                  <a:extLst>
                    <a:ext uri="{FF2B5EF4-FFF2-40B4-BE49-F238E27FC236}">
                      <a16:creationId xmlns:a16="http://schemas.microsoft.com/office/drawing/2014/main" id="{0285BE6F-6CCC-59A5-C664-A340EC2EFFAA}"/>
                    </a:ext>
                  </a:extLst>
                </p14:cNvPr>
                <p14:cNvContentPartPr/>
                <p14:nvPr/>
              </p14:nvContentPartPr>
              <p14:xfrm>
                <a:off x="5003640" y="4091280"/>
                <a:ext cx="72000" cy="12240"/>
              </p14:xfrm>
            </p:contentPart>
          </mc:Choice>
          <mc:Fallback xmlns="">
            <p:pic>
              <p:nvPicPr>
                <p:cNvPr id="260" name="Ink 259">
                  <a:extLst>
                    <a:ext uri="{FF2B5EF4-FFF2-40B4-BE49-F238E27FC236}">
                      <a16:creationId xmlns:a16="http://schemas.microsoft.com/office/drawing/2014/main" id="{0285BE6F-6CCC-59A5-C664-A340EC2EFFAA}"/>
                    </a:ext>
                  </a:extLst>
                </p:cNvPr>
                <p:cNvPicPr/>
                <p:nvPr/>
              </p:nvPicPr>
              <p:blipFill>
                <a:blip r:embed="rId357"/>
                <a:stretch>
                  <a:fillRect/>
                </a:stretch>
              </p:blipFill>
              <p:spPr>
                <a:xfrm>
                  <a:off x="4994640" y="4082640"/>
                  <a:ext cx="89640" cy="29880"/>
                </a:xfrm>
                <a:prstGeom prst="rect">
                  <a:avLst/>
                </a:prstGeom>
              </p:spPr>
            </p:pic>
          </mc:Fallback>
        </mc:AlternateContent>
        <mc:AlternateContent xmlns:mc="http://schemas.openxmlformats.org/markup-compatibility/2006" xmlns:p14="http://schemas.microsoft.com/office/powerpoint/2010/main">
          <mc:Choice Requires="p14">
            <p:contentPart p14:bwMode="auto" r:id="rId358">
              <p14:nvContentPartPr>
                <p14:cNvPr id="261" name="Ink 260">
                  <a:extLst>
                    <a:ext uri="{FF2B5EF4-FFF2-40B4-BE49-F238E27FC236}">
                      <a16:creationId xmlns:a16="http://schemas.microsoft.com/office/drawing/2014/main" id="{AB801FB5-F006-C74C-C101-4D47A1D8AAF8}"/>
                    </a:ext>
                  </a:extLst>
                </p14:cNvPr>
                <p14:cNvContentPartPr/>
                <p14:nvPr/>
              </p14:nvContentPartPr>
              <p14:xfrm>
                <a:off x="5128200" y="4109280"/>
                <a:ext cx="11160" cy="66960"/>
              </p14:xfrm>
            </p:contentPart>
          </mc:Choice>
          <mc:Fallback xmlns="">
            <p:pic>
              <p:nvPicPr>
                <p:cNvPr id="261" name="Ink 260">
                  <a:extLst>
                    <a:ext uri="{FF2B5EF4-FFF2-40B4-BE49-F238E27FC236}">
                      <a16:creationId xmlns:a16="http://schemas.microsoft.com/office/drawing/2014/main" id="{AB801FB5-F006-C74C-C101-4D47A1D8AAF8}"/>
                    </a:ext>
                  </a:extLst>
                </p:cNvPr>
                <p:cNvPicPr/>
                <p:nvPr/>
              </p:nvPicPr>
              <p:blipFill>
                <a:blip r:embed="rId359"/>
                <a:stretch>
                  <a:fillRect/>
                </a:stretch>
              </p:blipFill>
              <p:spPr>
                <a:xfrm>
                  <a:off x="5119560" y="4100640"/>
                  <a:ext cx="28800" cy="84600"/>
                </a:xfrm>
                <a:prstGeom prst="rect">
                  <a:avLst/>
                </a:prstGeom>
              </p:spPr>
            </p:pic>
          </mc:Fallback>
        </mc:AlternateContent>
        <mc:AlternateContent xmlns:mc="http://schemas.openxmlformats.org/markup-compatibility/2006" xmlns:p14="http://schemas.microsoft.com/office/powerpoint/2010/main">
          <mc:Choice Requires="p14">
            <p:contentPart p14:bwMode="auto" r:id="rId360">
              <p14:nvContentPartPr>
                <p14:cNvPr id="263" name="Ink 262">
                  <a:extLst>
                    <a:ext uri="{FF2B5EF4-FFF2-40B4-BE49-F238E27FC236}">
                      <a16:creationId xmlns:a16="http://schemas.microsoft.com/office/drawing/2014/main" id="{D0AFA02C-8B43-C4C6-A167-917F4EAC85C6}"/>
                    </a:ext>
                  </a:extLst>
                </p14:cNvPr>
                <p14:cNvContentPartPr/>
                <p14:nvPr/>
              </p14:nvContentPartPr>
              <p14:xfrm>
                <a:off x="5213520" y="4137720"/>
                <a:ext cx="28080" cy="54360"/>
              </p14:xfrm>
            </p:contentPart>
          </mc:Choice>
          <mc:Fallback xmlns="">
            <p:pic>
              <p:nvPicPr>
                <p:cNvPr id="263" name="Ink 262">
                  <a:extLst>
                    <a:ext uri="{FF2B5EF4-FFF2-40B4-BE49-F238E27FC236}">
                      <a16:creationId xmlns:a16="http://schemas.microsoft.com/office/drawing/2014/main" id="{D0AFA02C-8B43-C4C6-A167-917F4EAC85C6}"/>
                    </a:ext>
                  </a:extLst>
                </p:cNvPr>
                <p:cNvPicPr/>
                <p:nvPr/>
              </p:nvPicPr>
              <p:blipFill>
                <a:blip r:embed="rId361"/>
                <a:stretch>
                  <a:fillRect/>
                </a:stretch>
              </p:blipFill>
              <p:spPr>
                <a:xfrm>
                  <a:off x="5204880" y="4129080"/>
                  <a:ext cx="4572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362">
              <p14:nvContentPartPr>
                <p14:cNvPr id="265" name="Ink 264">
                  <a:extLst>
                    <a:ext uri="{FF2B5EF4-FFF2-40B4-BE49-F238E27FC236}">
                      <a16:creationId xmlns:a16="http://schemas.microsoft.com/office/drawing/2014/main" id="{87CD128A-8FE6-C85E-3519-D543154CFB6C}"/>
                    </a:ext>
                  </a:extLst>
                </p14:cNvPr>
                <p14:cNvContentPartPr/>
                <p14:nvPr/>
              </p14:nvContentPartPr>
              <p14:xfrm>
                <a:off x="5308560" y="4036200"/>
                <a:ext cx="71640" cy="100440"/>
              </p14:xfrm>
            </p:contentPart>
          </mc:Choice>
          <mc:Fallback xmlns="">
            <p:pic>
              <p:nvPicPr>
                <p:cNvPr id="265" name="Ink 264">
                  <a:extLst>
                    <a:ext uri="{FF2B5EF4-FFF2-40B4-BE49-F238E27FC236}">
                      <a16:creationId xmlns:a16="http://schemas.microsoft.com/office/drawing/2014/main" id="{87CD128A-8FE6-C85E-3519-D543154CFB6C}"/>
                    </a:ext>
                  </a:extLst>
                </p:cNvPr>
                <p:cNvPicPr/>
                <p:nvPr/>
              </p:nvPicPr>
              <p:blipFill>
                <a:blip r:embed="rId363"/>
                <a:stretch>
                  <a:fillRect/>
                </a:stretch>
              </p:blipFill>
              <p:spPr>
                <a:xfrm>
                  <a:off x="5299560" y="4027560"/>
                  <a:ext cx="89280" cy="118080"/>
                </a:xfrm>
                <a:prstGeom prst="rect">
                  <a:avLst/>
                </a:prstGeom>
              </p:spPr>
            </p:pic>
          </mc:Fallback>
        </mc:AlternateContent>
        <mc:AlternateContent xmlns:mc="http://schemas.openxmlformats.org/markup-compatibility/2006" xmlns:p14="http://schemas.microsoft.com/office/powerpoint/2010/main">
          <mc:Choice Requires="p14">
            <p:contentPart p14:bwMode="auto" r:id="rId364">
              <p14:nvContentPartPr>
                <p14:cNvPr id="267" name="Ink 266">
                  <a:extLst>
                    <a:ext uri="{FF2B5EF4-FFF2-40B4-BE49-F238E27FC236}">
                      <a16:creationId xmlns:a16="http://schemas.microsoft.com/office/drawing/2014/main" id="{E030957A-CAD5-857C-425D-C3E040018CF2}"/>
                    </a:ext>
                  </a:extLst>
                </p14:cNvPr>
                <p14:cNvContentPartPr/>
                <p14:nvPr/>
              </p14:nvContentPartPr>
              <p14:xfrm>
                <a:off x="5293800" y="4084800"/>
                <a:ext cx="98280" cy="5040"/>
              </p14:xfrm>
            </p:contentPart>
          </mc:Choice>
          <mc:Fallback xmlns="">
            <p:pic>
              <p:nvPicPr>
                <p:cNvPr id="267" name="Ink 266">
                  <a:extLst>
                    <a:ext uri="{FF2B5EF4-FFF2-40B4-BE49-F238E27FC236}">
                      <a16:creationId xmlns:a16="http://schemas.microsoft.com/office/drawing/2014/main" id="{E030957A-CAD5-857C-425D-C3E040018CF2}"/>
                    </a:ext>
                  </a:extLst>
                </p:cNvPr>
                <p:cNvPicPr/>
                <p:nvPr/>
              </p:nvPicPr>
              <p:blipFill>
                <a:blip r:embed="rId365"/>
                <a:stretch>
                  <a:fillRect/>
                </a:stretch>
              </p:blipFill>
              <p:spPr>
                <a:xfrm>
                  <a:off x="5285160" y="4076160"/>
                  <a:ext cx="11592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366">
              <p14:nvContentPartPr>
                <p14:cNvPr id="268" name="Ink 267">
                  <a:extLst>
                    <a:ext uri="{FF2B5EF4-FFF2-40B4-BE49-F238E27FC236}">
                      <a16:creationId xmlns:a16="http://schemas.microsoft.com/office/drawing/2014/main" id="{4C1FE5D4-0279-3A79-2B9F-4F4CA2188451}"/>
                    </a:ext>
                  </a:extLst>
                </p14:cNvPr>
                <p14:cNvContentPartPr/>
                <p14:nvPr/>
              </p14:nvContentPartPr>
              <p14:xfrm>
                <a:off x="5428440" y="4125480"/>
                <a:ext cx="88560" cy="53640"/>
              </p14:xfrm>
            </p:contentPart>
          </mc:Choice>
          <mc:Fallback xmlns="">
            <p:pic>
              <p:nvPicPr>
                <p:cNvPr id="268" name="Ink 267">
                  <a:extLst>
                    <a:ext uri="{FF2B5EF4-FFF2-40B4-BE49-F238E27FC236}">
                      <a16:creationId xmlns:a16="http://schemas.microsoft.com/office/drawing/2014/main" id="{4C1FE5D4-0279-3A79-2B9F-4F4CA2188451}"/>
                    </a:ext>
                  </a:extLst>
                </p:cNvPr>
                <p:cNvPicPr/>
                <p:nvPr/>
              </p:nvPicPr>
              <p:blipFill>
                <a:blip r:embed="rId367"/>
                <a:stretch>
                  <a:fillRect/>
                </a:stretch>
              </p:blipFill>
              <p:spPr>
                <a:xfrm>
                  <a:off x="5419800" y="4116480"/>
                  <a:ext cx="106200" cy="71280"/>
                </a:xfrm>
                <a:prstGeom prst="rect">
                  <a:avLst/>
                </a:prstGeom>
              </p:spPr>
            </p:pic>
          </mc:Fallback>
        </mc:AlternateContent>
        <mc:AlternateContent xmlns:mc="http://schemas.openxmlformats.org/markup-compatibility/2006" xmlns:p14="http://schemas.microsoft.com/office/powerpoint/2010/main">
          <mc:Choice Requires="p14">
            <p:contentPart p14:bwMode="auto" r:id="rId368">
              <p14:nvContentPartPr>
                <p14:cNvPr id="269" name="Ink 268">
                  <a:extLst>
                    <a:ext uri="{FF2B5EF4-FFF2-40B4-BE49-F238E27FC236}">
                      <a16:creationId xmlns:a16="http://schemas.microsoft.com/office/drawing/2014/main" id="{68BF588A-128F-B880-80A8-F5CB9B8AA894}"/>
                    </a:ext>
                  </a:extLst>
                </p14:cNvPr>
                <p14:cNvContentPartPr/>
                <p14:nvPr/>
              </p14:nvContentPartPr>
              <p14:xfrm>
                <a:off x="5555160" y="3997320"/>
                <a:ext cx="84240" cy="216360"/>
              </p14:xfrm>
            </p:contentPart>
          </mc:Choice>
          <mc:Fallback xmlns="">
            <p:pic>
              <p:nvPicPr>
                <p:cNvPr id="269" name="Ink 268">
                  <a:extLst>
                    <a:ext uri="{FF2B5EF4-FFF2-40B4-BE49-F238E27FC236}">
                      <a16:creationId xmlns:a16="http://schemas.microsoft.com/office/drawing/2014/main" id="{68BF588A-128F-B880-80A8-F5CB9B8AA894}"/>
                    </a:ext>
                  </a:extLst>
                </p:cNvPr>
                <p:cNvPicPr/>
                <p:nvPr/>
              </p:nvPicPr>
              <p:blipFill>
                <a:blip r:embed="rId369"/>
                <a:stretch>
                  <a:fillRect/>
                </a:stretch>
              </p:blipFill>
              <p:spPr>
                <a:xfrm>
                  <a:off x="5546160" y="3988680"/>
                  <a:ext cx="101880" cy="234000"/>
                </a:xfrm>
                <a:prstGeom prst="rect">
                  <a:avLst/>
                </a:prstGeom>
              </p:spPr>
            </p:pic>
          </mc:Fallback>
        </mc:AlternateContent>
        <mc:AlternateContent xmlns:mc="http://schemas.openxmlformats.org/markup-compatibility/2006" xmlns:p14="http://schemas.microsoft.com/office/powerpoint/2010/main">
          <mc:Choice Requires="p14">
            <p:contentPart p14:bwMode="auto" r:id="rId370">
              <p14:nvContentPartPr>
                <p14:cNvPr id="271" name="Ink 270">
                  <a:extLst>
                    <a:ext uri="{FF2B5EF4-FFF2-40B4-BE49-F238E27FC236}">
                      <a16:creationId xmlns:a16="http://schemas.microsoft.com/office/drawing/2014/main" id="{865E0019-B4DD-89CE-D798-402DE52F4F3B}"/>
                    </a:ext>
                  </a:extLst>
                </p14:cNvPr>
                <p14:cNvContentPartPr/>
                <p14:nvPr/>
              </p14:nvContentPartPr>
              <p14:xfrm>
                <a:off x="5743440" y="3982920"/>
                <a:ext cx="163800" cy="205560"/>
              </p14:xfrm>
            </p:contentPart>
          </mc:Choice>
          <mc:Fallback xmlns="">
            <p:pic>
              <p:nvPicPr>
                <p:cNvPr id="271" name="Ink 270">
                  <a:extLst>
                    <a:ext uri="{FF2B5EF4-FFF2-40B4-BE49-F238E27FC236}">
                      <a16:creationId xmlns:a16="http://schemas.microsoft.com/office/drawing/2014/main" id="{865E0019-B4DD-89CE-D798-402DE52F4F3B}"/>
                    </a:ext>
                  </a:extLst>
                </p:cNvPr>
                <p:cNvPicPr/>
                <p:nvPr/>
              </p:nvPicPr>
              <p:blipFill>
                <a:blip r:embed="rId371"/>
                <a:stretch>
                  <a:fillRect/>
                </a:stretch>
              </p:blipFill>
              <p:spPr>
                <a:xfrm>
                  <a:off x="5734440" y="3973920"/>
                  <a:ext cx="181440" cy="223200"/>
                </a:xfrm>
                <a:prstGeom prst="rect">
                  <a:avLst/>
                </a:prstGeom>
              </p:spPr>
            </p:pic>
          </mc:Fallback>
        </mc:AlternateContent>
        <mc:AlternateContent xmlns:mc="http://schemas.openxmlformats.org/markup-compatibility/2006" xmlns:p14="http://schemas.microsoft.com/office/powerpoint/2010/main">
          <mc:Choice Requires="p14">
            <p:contentPart p14:bwMode="auto" r:id="rId372">
              <p14:nvContentPartPr>
                <p14:cNvPr id="272" name="Ink 271">
                  <a:extLst>
                    <a:ext uri="{FF2B5EF4-FFF2-40B4-BE49-F238E27FC236}">
                      <a16:creationId xmlns:a16="http://schemas.microsoft.com/office/drawing/2014/main" id="{B7700B1C-C8AC-345E-32EE-6E7E0447875F}"/>
                    </a:ext>
                  </a:extLst>
                </p14:cNvPr>
                <p14:cNvContentPartPr/>
                <p14:nvPr/>
              </p14:nvContentPartPr>
              <p14:xfrm>
                <a:off x="5939280" y="4025760"/>
                <a:ext cx="74160" cy="120960"/>
              </p14:xfrm>
            </p:contentPart>
          </mc:Choice>
          <mc:Fallback xmlns="">
            <p:pic>
              <p:nvPicPr>
                <p:cNvPr id="272" name="Ink 271">
                  <a:extLst>
                    <a:ext uri="{FF2B5EF4-FFF2-40B4-BE49-F238E27FC236}">
                      <a16:creationId xmlns:a16="http://schemas.microsoft.com/office/drawing/2014/main" id="{B7700B1C-C8AC-345E-32EE-6E7E0447875F}"/>
                    </a:ext>
                  </a:extLst>
                </p:cNvPr>
                <p:cNvPicPr/>
                <p:nvPr/>
              </p:nvPicPr>
              <p:blipFill>
                <a:blip r:embed="rId373"/>
                <a:stretch>
                  <a:fillRect/>
                </a:stretch>
              </p:blipFill>
              <p:spPr>
                <a:xfrm>
                  <a:off x="5930280" y="4016760"/>
                  <a:ext cx="91800" cy="138600"/>
                </a:xfrm>
                <a:prstGeom prst="rect">
                  <a:avLst/>
                </a:prstGeom>
              </p:spPr>
            </p:pic>
          </mc:Fallback>
        </mc:AlternateContent>
        <mc:AlternateContent xmlns:mc="http://schemas.openxmlformats.org/markup-compatibility/2006" xmlns:p14="http://schemas.microsoft.com/office/powerpoint/2010/main">
          <mc:Choice Requires="p14">
            <p:contentPart p14:bwMode="auto" r:id="rId374">
              <p14:nvContentPartPr>
                <p14:cNvPr id="273" name="Ink 272">
                  <a:extLst>
                    <a:ext uri="{FF2B5EF4-FFF2-40B4-BE49-F238E27FC236}">
                      <a16:creationId xmlns:a16="http://schemas.microsoft.com/office/drawing/2014/main" id="{4402BA66-D1AA-7266-994F-48148183B679}"/>
                    </a:ext>
                  </a:extLst>
                </p14:cNvPr>
                <p14:cNvContentPartPr/>
                <p14:nvPr/>
              </p14:nvContentPartPr>
              <p14:xfrm>
                <a:off x="5932080" y="4081200"/>
                <a:ext cx="85320" cy="21960"/>
              </p14:xfrm>
            </p:contentPart>
          </mc:Choice>
          <mc:Fallback xmlns="">
            <p:pic>
              <p:nvPicPr>
                <p:cNvPr id="273" name="Ink 272">
                  <a:extLst>
                    <a:ext uri="{FF2B5EF4-FFF2-40B4-BE49-F238E27FC236}">
                      <a16:creationId xmlns:a16="http://schemas.microsoft.com/office/drawing/2014/main" id="{4402BA66-D1AA-7266-994F-48148183B679}"/>
                    </a:ext>
                  </a:extLst>
                </p:cNvPr>
                <p:cNvPicPr/>
                <p:nvPr/>
              </p:nvPicPr>
              <p:blipFill>
                <a:blip r:embed="rId375"/>
                <a:stretch>
                  <a:fillRect/>
                </a:stretch>
              </p:blipFill>
              <p:spPr>
                <a:xfrm>
                  <a:off x="5923080" y="4072560"/>
                  <a:ext cx="102960" cy="39600"/>
                </a:xfrm>
                <a:prstGeom prst="rect">
                  <a:avLst/>
                </a:prstGeom>
              </p:spPr>
            </p:pic>
          </mc:Fallback>
        </mc:AlternateContent>
        <mc:AlternateContent xmlns:mc="http://schemas.openxmlformats.org/markup-compatibility/2006" xmlns:p14="http://schemas.microsoft.com/office/powerpoint/2010/main">
          <mc:Choice Requires="p14">
            <p:contentPart p14:bwMode="auto" r:id="rId376">
              <p14:nvContentPartPr>
                <p14:cNvPr id="274" name="Ink 273">
                  <a:extLst>
                    <a:ext uri="{FF2B5EF4-FFF2-40B4-BE49-F238E27FC236}">
                      <a16:creationId xmlns:a16="http://schemas.microsoft.com/office/drawing/2014/main" id="{3B8A363C-68C7-AD02-08A9-E928C95D8AA8}"/>
                    </a:ext>
                  </a:extLst>
                </p14:cNvPr>
                <p14:cNvContentPartPr/>
                <p14:nvPr/>
              </p14:nvContentPartPr>
              <p14:xfrm>
                <a:off x="6053760" y="4109280"/>
                <a:ext cx="5040" cy="64440"/>
              </p14:xfrm>
            </p:contentPart>
          </mc:Choice>
          <mc:Fallback xmlns="">
            <p:pic>
              <p:nvPicPr>
                <p:cNvPr id="274" name="Ink 273">
                  <a:extLst>
                    <a:ext uri="{FF2B5EF4-FFF2-40B4-BE49-F238E27FC236}">
                      <a16:creationId xmlns:a16="http://schemas.microsoft.com/office/drawing/2014/main" id="{3B8A363C-68C7-AD02-08A9-E928C95D8AA8}"/>
                    </a:ext>
                  </a:extLst>
                </p:cNvPr>
                <p:cNvPicPr/>
                <p:nvPr/>
              </p:nvPicPr>
              <p:blipFill>
                <a:blip r:embed="rId377"/>
                <a:stretch>
                  <a:fillRect/>
                </a:stretch>
              </p:blipFill>
              <p:spPr>
                <a:xfrm>
                  <a:off x="6045120" y="4100280"/>
                  <a:ext cx="22680" cy="82080"/>
                </a:xfrm>
                <a:prstGeom prst="rect">
                  <a:avLst/>
                </a:prstGeom>
              </p:spPr>
            </p:pic>
          </mc:Fallback>
        </mc:AlternateContent>
        <mc:AlternateContent xmlns:mc="http://schemas.openxmlformats.org/markup-compatibility/2006" xmlns:p14="http://schemas.microsoft.com/office/powerpoint/2010/main">
          <mc:Choice Requires="p14">
            <p:contentPart p14:bwMode="auto" r:id="rId378">
              <p14:nvContentPartPr>
                <p14:cNvPr id="275" name="Ink 274">
                  <a:extLst>
                    <a:ext uri="{FF2B5EF4-FFF2-40B4-BE49-F238E27FC236}">
                      <a16:creationId xmlns:a16="http://schemas.microsoft.com/office/drawing/2014/main" id="{6EBA59BC-5544-FCBA-46A3-4DC2D6EF49D6}"/>
                    </a:ext>
                  </a:extLst>
                </p14:cNvPr>
                <p14:cNvContentPartPr/>
                <p14:nvPr/>
              </p14:nvContentPartPr>
              <p14:xfrm>
                <a:off x="6098760" y="4157160"/>
                <a:ext cx="25200" cy="50400"/>
              </p14:xfrm>
            </p:contentPart>
          </mc:Choice>
          <mc:Fallback xmlns="">
            <p:pic>
              <p:nvPicPr>
                <p:cNvPr id="275" name="Ink 274">
                  <a:extLst>
                    <a:ext uri="{FF2B5EF4-FFF2-40B4-BE49-F238E27FC236}">
                      <a16:creationId xmlns:a16="http://schemas.microsoft.com/office/drawing/2014/main" id="{6EBA59BC-5544-FCBA-46A3-4DC2D6EF49D6}"/>
                    </a:ext>
                  </a:extLst>
                </p:cNvPr>
                <p:cNvPicPr/>
                <p:nvPr/>
              </p:nvPicPr>
              <p:blipFill>
                <a:blip r:embed="rId379"/>
                <a:stretch>
                  <a:fillRect/>
                </a:stretch>
              </p:blipFill>
              <p:spPr>
                <a:xfrm>
                  <a:off x="6090120" y="4148520"/>
                  <a:ext cx="42840" cy="68040"/>
                </a:xfrm>
                <a:prstGeom prst="rect">
                  <a:avLst/>
                </a:prstGeom>
              </p:spPr>
            </p:pic>
          </mc:Fallback>
        </mc:AlternateContent>
        <mc:AlternateContent xmlns:mc="http://schemas.openxmlformats.org/markup-compatibility/2006" xmlns:p14="http://schemas.microsoft.com/office/powerpoint/2010/main">
          <mc:Choice Requires="p14">
            <p:contentPart p14:bwMode="auto" r:id="rId380">
              <p14:nvContentPartPr>
                <p14:cNvPr id="276" name="Ink 275">
                  <a:extLst>
                    <a:ext uri="{FF2B5EF4-FFF2-40B4-BE49-F238E27FC236}">
                      <a16:creationId xmlns:a16="http://schemas.microsoft.com/office/drawing/2014/main" id="{6C904860-3604-B61E-30DE-A7DBD7D28220}"/>
                    </a:ext>
                  </a:extLst>
                </p14:cNvPr>
                <p14:cNvContentPartPr/>
                <p14:nvPr/>
              </p14:nvContentPartPr>
              <p14:xfrm>
                <a:off x="6200280" y="4030440"/>
                <a:ext cx="100080" cy="113760"/>
              </p14:xfrm>
            </p:contentPart>
          </mc:Choice>
          <mc:Fallback xmlns="">
            <p:pic>
              <p:nvPicPr>
                <p:cNvPr id="276" name="Ink 275">
                  <a:extLst>
                    <a:ext uri="{FF2B5EF4-FFF2-40B4-BE49-F238E27FC236}">
                      <a16:creationId xmlns:a16="http://schemas.microsoft.com/office/drawing/2014/main" id="{6C904860-3604-B61E-30DE-A7DBD7D28220}"/>
                    </a:ext>
                  </a:extLst>
                </p:cNvPr>
                <p:cNvPicPr/>
                <p:nvPr/>
              </p:nvPicPr>
              <p:blipFill>
                <a:blip r:embed="rId381"/>
                <a:stretch>
                  <a:fillRect/>
                </a:stretch>
              </p:blipFill>
              <p:spPr>
                <a:xfrm>
                  <a:off x="6191640" y="4021800"/>
                  <a:ext cx="117720" cy="131400"/>
                </a:xfrm>
                <a:prstGeom prst="rect">
                  <a:avLst/>
                </a:prstGeom>
              </p:spPr>
            </p:pic>
          </mc:Fallback>
        </mc:AlternateContent>
        <mc:AlternateContent xmlns:mc="http://schemas.openxmlformats.org/markup-compatibility/2006" xmlns:p14="http://schemas.microsoft.com/office/powerpoint/2010/main">
          <mc:Choice Requires="p14">
            <p:contentPart p14:bwMode="auto" r:id="rId382">
              <p14:nvContentPartPr>
                <p14:cNvPr id="277" name="Ink 276">
                  <a:extLst>
                    <a:ext uri="{FF2B5EF4-FFF2-40B4-BE49-F238E27FC236}">
                      <a16:creationId xmlns:a16="http://schemas.microsoft.com/office/drawing/2014/main" id="{51825C6B-D62E-1851-916F-5D2C22C708F5}"/>
                    </a:ext>
                  </a:extLst>
                </p14:cNvPr>
                <p14:cNvContentPartPr/>
                <p14:nvPr/>
              </p14:nvContentPartPr>
              <p14:xfrm>
                <a:off x="6217560" y="4088040"/>
                <a:ext cx="63360" cy="11160"/>
              </p14:xfrm>
            </p:contentPart>
          </mc:Choice>
          <mc:Fallback xmlns="">
            <p:pic>
              <p:nvPicPr>
                <p:cNvPr id="277" name="Ink 276">
                  <a:extLst>
                    <a:ext uri="{FF2B5EF4-FFF2-40B4-BE49-F238E27FC236}">
                      <a16:creationId xmlns:a16="http://schemas.microsoft.com/office/drawing/2014/main" id="{51825C6B-D62E-1851-916F-5D2C22C708F5}"/>
                    </a:ext>
                  </a:extLst>
                </p:cNvPr>
                <p:cNvPicPr/>
                <p:nvPr/>
              </p:nvPicPr>
              <p:blipFill>
                <a:blip r:embed="rId383"/>
                <a:stretch>
                  <a:fillRect/>
                </a:stretch>
              </p:blipFill>
              <p:spPr>
                <a:xfrm>
                  <a:off x="6208560" y="4079400"/>
                  <a:ext cx="8100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384">
              <p14:nvContentPartPr>
                <p14:cNvPr id="278" name="Ink 277">
                  <a:extLst>
                    <a:ext uri="{FF2B5EF4-FFF2-40B4-BE49-F238E27FC236}">
                      <a16:creationId xmlns:a16="http://schemas.microsoft.com/office/drawing/2014/main" id="{B21F0CBC-5B2B-0560-72B2-8013E0CD7A38}"/>
                    </a:ext>
                  </a:extLst>
                </p14:cNvPr>
                <p14:cNvContentPartPr/>
                <p14:nvPr/>
              </p14:nvContentPartPr>
              <p14:xfrm>
                <a:off x="6342840" y="4102440"/>
                <a:ext cx="92520" cy="61560"/>
              </p14:xfrm>
            </p:contentPart>
          </mc:Choice>
          <mc:Fallback xmlns="">
            <p:pic>
              <p:nvPicPr>
                <p:cNvPr id="278" name="Ink 277">
                  <a:extLst>
                    <a:ext uri="{FF2B5EF4-FFF2-40B4-BE49-F238E27FC236}">
                      <a16:creationId xmlns:a16="http://schemas.microsoft.com/office/drawing/2014/main" id="{B21F0CBC-5B2B-0560-72B2-8013E0CD7A38}"/>
                    </a:ext>
                  </a:extLst>
                </p:cNvPr>
                <p:cNvPicPr/>
                <p:nvPr/>
              </p:nvPicPr>
              <p:blipFill>
                <a:blip r:embed="rId385"/>
                <a:stretch>
                  <a:fillRect/>
                </a:stretch>
              </p:blipFill>
              <p:spPr>
                <a:xfrm>
                  <a:off x="6334200" y="4093800"/>
                  <a:ext cx="110160" cy="79200"/>
                </a:xfrm>
                <a:prstGeom prst="rect">
                  <a:avLst/>
                </a:prstGeom>
              </p:spPr>
            </p:pic>
          </mc:Fallback>
        </mc:AlternateContent>
        <mc:AlternateContent xmlns:mc="http://schemas.openxmlformats.org/markup-compatibility/2006" xmlns:p14="http://schemas.microsoft.com/office/powerpoint/2010/main">
          <mc:Choice Requires="p14">
            <p:contentPart p14:bwMode="auto" r:id="rId386">
              <p14:nvContentPartPr>
                <p14:cNvPr id="280" name="Ink 279">
                  <a:extLst>
                    <a:ext uri="{FF2B5EF4-FFF2-40B4-BE49-F238E27FC236}">
                      <a16:creationId xmlns:a16="http://schemas.microsoft.com/office/drawing/2014/main" id="{F63F57B5-269C-B14C-3146-051CB1A41CE3}"/>
                    </a:ext>
                  </a:extLst>
                </p14:cNvPr>
                <p14:cNvContentPartPr/>
                <p14:nvPr/>
              </p14:nvContentPartPr>
              <p14:xfrm>
                <a:off x="6530760" y="3943320"/>
                <a:ext cx="16920" cy="290520"/>
              </p14:xfrm>
            </p:contentPart>
          </mc:Choice>
          <mc:Fallback xmlns="">
            <p:pic>
              <p:nvPicPr>
                <p:cNvPr id="280" name="Ink 279">
                  <a:extLst>
                    <a:ext uri="{FF2B5EF4-FFF2-40B4-BE49-F238E27FC236}">
                      <a16:creationId xmlns:a16="http://schemas.microsoft.com/office/drawing/2014/main" id="{F63F57B5-269C-B14C-3146-051CB1A41CE3}"/>
                    </a:ext>
                  </a:extLst>
                </p:cNvPr>
                <p:cNvPicPr/>
                <p:nvPr/>
              </p:nvPicPr>
              <p:blipFill>
                <a:blip r:embed="rId387"/>
                <a:stretch>
                  <a:fillRect/>
                </a:stretch>
              </p:blipFill>
              <p:spPr>
                <a:xfrm>
                  <a:off x="6522120" y="3934320"/>
                  <a:ext cx="34560" cy="308160"/>
                </a:xfrm>
                <a:prstGeom prst="rect">
                  <a:avLst/>
                </a:prstGeom>
              </p:spPr>
            </p:pic>
          </mc:Fallback>
        </mc:AlternateContent>
        <mc:AlternateContent xmlns:mc="http://schemas.openxmlformats.org/markup-compatibility/2006" xmlns:p14="http://schemas.microsoft.com/office/powerpoint/2010/main">
          <mc:Choice Requires="p14">
            <p:contentPart p14:bwMode="auto" r:id="rId388">
              <p14:nvContentPartPr>
                <p14:cNvPr id="281" name="Ink 280">
                  <a:extLst>
                    <a:ext uri="{FF2B5EF4-FFF2-40B4-BE49-F238E27FC236}">
                      <a16:creationId xmlns:a16="http://schemas.microsoft.com/office/drawing/2014/main" id="{4C67BF26-23F5-9FE5-7D74-0D40D2F82F49}"/>
                    </a:ext>
                  </a:extLst>
                </p14:cNvPr>
                <p14:cNvContentPartPr/>
                <p14:nvPr/>
              </p14:nvContentPartPr>
              <p14:xfrm>
                <a:off x="6660000" y="4041600"/>
                <a:ext cx="54360" cy="66960"/>
              </p14:xfrm>
            </p:contentPart>
          </mc:Choice>
          <mc:Fallback xmlns="">
            <p:pic>
              <p:nvPicPr>
                <p:cNvPr id="281" name="Ink 280">
                  <a:extLst>
                    <a:ext uri="{FF2B5EF4-FFF2-40B4-BE49-F238E27FC236}">
                      <a16:creationId xmlns:a16="http://schemas.microsoft.com/office/drawing/2014/main" id="{4C67BF26-23F5-9FE5-7D74-0D40D2F82F49}"/>
                    </a:ext>
                  </a:extLst>
                </p:cNvPr>
                <p:cNvPicPr/>
                <p:nvPr/>
              </p:nvPicPr>
              <p:blipFill>
                <a:blip r:embed="rId389"/>
                <a:stretch>
                  <a:fillRect/>
                </a:stretch>
              </p:blipFill>
              <p:spPr>
                <a:xfrm>
                  <a:off x="6651360" y="4032960"/>
                  <a:ext cx="72000" cy="84600"/>
                </a:xfrm>
                <a:prstGeom prst="rect">
                  <a:avLst/>
                </a:prstGeom>
              </p:spPr>
            </p:pic>
          </mc:Fallback>
        </mc:AlternateContent>
        <mc:AlternateContent xmlns:mc="http://schemas.openxmlformats.org/markup-compatibility/2006" xmlns:p14="http://schemas.microsoft.com/office/powerpoint/2010/main">
          <mc:Choice Requires="p14">
            <p:contentPart p14:bwMode="auto" r:id="rId390">
              <p14:nvContentPartPr>
                <p14:cNvPr id="282" name="Ink 281">
                  <a:extLst>
                    <a:ext uri="{FF2B5EF4-FFF2-40B4-BE49-F238E27FC236}">
                      <a16:creationId xmlns:a16="http://schemas.microsoft.com/office/drawing/2014/main" id="{46BACDD9-CAEB-0CD8-2992-C2005907E4E2}"/>
                    </a:ext>
                  </a:extLst>
                </p14:cNvPr>
                <p14:cNvContentPartPr/>
                <p14:nvPr/>
              </p14:nvContentPartPr>
              <p14:xfrm>
                <a:off x="6725520" y="4099200"/>
                <a:ext cx="49320" cy="68400"/>
              </p14:xfrm>
            </p:contentPart>
          </mc:Choice>
          <mc:Fallback xmlns="">
            <p:pic>
              <p:nvPicPr>
                <p:cNvPr id="282" name="Ink 281">
                  <a:extLst>
                    <a:ext uri="{FF2B5EF4-FFF2-40B4-BE49-F238E27FC236}">
                      <a16:creationId xmlns:a16="http://schemas.microsoft.com/office/drawing/2014/main" id="{46BACDD9-CAEB-0CD8-2992-C2005907E4E2}"/>
                    </a:ext>
                  </a:extLst>
                </p:cNvPr>
                <p:cNvPicPr/>
                <p:nvPr/>
              </p:nvPicPr>
              <p:blipFill>
                <a:blip r:embed="rId391"/>
                <a:stretch>
                  <a:fillRect/>
                </a:stretch>
              </p:blipFill>
              <p:spPr>
                <a:xfrm>
                  <a:off x="6716520" y="4090200"/>
                  <a:ext cx="66960" cy="86040"/>
                </a:xfrm>
                <a:prstGeom prst="rect">
                  <a:avLst/>
                </a:prstGeom>
              </p:spPr>
            </p:pic>
          </mc:Fallback>
        </mc:AlternateContent>
        <mc:AlternateContent xmlns:mc="http://schemas.openxmlformats.org/markup-compatibility/2006" xmlns:p14="http://schemas.microsoft.com/office/powerpoint/2010/main">
          <mc:Choice Requires="p14">
            <p:contentPart p14:bwMode="auto" r:id="rId392">
              <p14:nvContentPartPr>
                <p14:cNvPr id="283" name="Ink 282">
                  <a:extLst>
                    <a:ext uri="{FF2B5EF4-FFF2-40B4-BE49-F238E27FC236}">
                      <a16:creationId xmlns:a16="http://schemas.microsoft.com/office/drawing/2014/main" id="{5619FAA3-8A9C-6D58-A40F-457C26DF4DD4}"/>
                    </a:ext>
                  </a:extLst>
                </p14:cNvPr>
                <p14:cNvContentPartPr/>
                <p14:nvPr/>
              </p14:nvContentPartPr>
              <p14:xfrm>
                <a:off x="6874200" y="4040520"/>
                <a:ext cx="5040" cy="93600"/>
              </p14:xfrm>
            </p:contentPart>
          </mc:Choice>
          <mc:Fallback xmlns="">
            <p:pic>
              <p:nvPicPr>
                <p:cNvPr id="283" name="Ink 282">
                  <a:extLst>
                    <a:ext uri="{FF2B5EF4-FFF2-40B4-BE49-F238E27FC236}">
                      <a16:creationId xmlns:a16="http://schemas.microsoft.com/office/drawing/2014/main" id="{5619FAA3-8A9C-6D58-A40F-457C26DF4DD4}"/>
                    </a:ext>
                  </a:extLst>
                </p:cNvPr>
                <p:cNvPicPr/>
                <p:nvPr/>
              </p:nvPicPr>
              <p:blipFill>
                <a:blip r:embed="rId393"/>
                <a:stretch>
                  <a:fillRect/>
                </a:stretch>
              </p:blipFill>
              <p:spPr>
                <a:xfrm>
                  <a:off x="6865560" y="4031520"/>
                  <a:ext cx="22680" cy="111240"/>
                </a:xfrm>
                <a:prstGeom prst="rect">
                  <a:avLst/>
                </a:prstGeom>
              </p:spPr>
            </p:pic>
          </mc:Fallback>
        </mc:AlternateContent>
        <mc:AlternateContent xmlns:mc="http://schemas.openxmlformats.org/markup-compatibility/2006" xmlns:p14="http://schemas.microsoft.com/office/powerpoint/2010/main">
          <mc:Choice Requires="p14">
            <p:contentPart p14:bwMode="auto" r:id="rId394">
              <p14:nvContentPartPr>
                <p14:cNvPr id="284" name="Ink 283">
                  <a:extLst>
                    <a:ext uri="{FF2B5EF4-FFF2-40B4-BE49-F238E27FC236}">
                      <a16:creationId xmlns:a16="http://schemas.microsoft.com/office/drawing/2014/main" id="{F63157DE-8700-29D0-F5A5-2EF28576A8FC}"/>
                    </a:ext>
                  </a:extLst>
                </p14:cNvPr>
                <p14:cNvContentPartPr/>
                <p14:nvPr/>
              </p14:nvContentPartPr>
              <p14:xfrm>
                <a:off x="6944040" y="3980400"/>
                <a:ext cx="117720" cy="213840"/>
              </p14:xfrm>
            </p:contentPart>
          </mc:Choice>
          <mc:Fallback xmlns="">
            <p:pic>
              <p:nvPicPr>
                <p:cNvPr id="284" name="Ink 283">
                  <a:extLst>
                    <a:ext uri="{FF2B5EF4-FFF2-40B4-BE49-F238E27FC236}">
                      <a16:creationId xmlns:a16="http://schemas.microsoft.com/office/drawing/2014/main" id="{F63157DE-8700-29D0-F5A5-2EF28576A8FC}"/>
                    </a:ext>
                  </a:extLst>
                </p:cNvPr>
                <p:cNvPicPr/>
                <p:nvPr/>
              </p:nvPicPr>
              <p:blipFill>
                <a:blip r:embed="rId395"/>
                <a:stretch>
                  <a:fillRect/>
                </a:stretch>
              </p:blipFill>
              <p:spPr>
                <a:xfrm>
                  <a:off x="6935040" y="3971400"/>
                  <a:ext cx="135360" cy="231480"/>
                </a:xfrm>
                <a:prstGeom prst="rect">
                  <a:avLst/>
                </a:prstGeom>
              </p:spPr>
            </p:pic>
          </mc:Fallback>
        </mc:AlternateContent>
        <mc:AlternateContent xmlns:mc="http://schemas.openxmlformats.org/markup-compatibility/2006" xmlns:p14="http://schemas.microsoft.com/office/powerpoint/2010/main">
          <mc:Choice Requires="p14">
            <p:contentPart p14:bwMode="auto" r:id="rId396">
              <p14:nvContentPartPr>
                <p14:cNvPr id="285" name="Ink 284">
                  <a:extLst>
                    <a:ext uri="{FF2B5EF4-FFF2-40B4-BE49-F238E27FC236}">
                      <a16:creationId xmlns:a16="http://schemas.microsoft.com/office/drawing/2014/main" id="{6526585E-E03F-1A6B-5A26-B277FF36417C}"/>
                    </a:ext>
                  </a:extLst>
                </p14:cNvPr>
                <p14:cNvContentPartPr/>
                <p14:nvPr/>
              </p14:nvContentPartPr>
              <p14:xfrm>
                <a:off x="7151760" y="4038000"/>
                <a:ext cx="67320" cy="8640"/>
              </p14:xfrm>
            </p:contentPart>
          </mc:Choice>
          <mc:Fallback xmlns="">
            <p:pic>
              <p:nvPicPr>
                <p:cNvPr id="285" name="Ink 284">
                  <a:extLst>
                    <a:ext uri="{FF2B5EF4-FFF2-40B4-BE49-F238E27FC236}">
                      <a16:creationId xmlns:a16="http://schemas.microsoft.com/office/drawing/2014/main" id="{6526585E-E03F-1A6B-5A26-B277FF36417C}"/>
                    </a:ext>
                  </a:extLst>
                </p:cNvPr>
                <p:cNvPicPr/>
                <p:nvPr/>
              </p:nvPicPr>
              <p:blipFill>
                <a:blip r:embed="rId397"/>
                <a:stretch>
                  <a:fillRect/>
                </a:stretch>
              </p:blipFill>
              <p:spPr>
                <a:xfrm>
                  <a:off x="7142760" y="4029000"/>
                  <a:ext cx="84960" cy="26280"/>
                </a:xfrm>
                <a:prstGeom prst="rect">
                  <a:avLst/>
                </a:prstGeom>
              </p:spPr>
            </p:pic>
          </mc:Fallback>
        </mc:AlternateContent>
        <mc:AlternateContent xmlns:mc="http://schemas.openxmlformats.org/markup-compatibility/2006" xmlns:p14="http://schemas.microsoft.com/office/powerpoint/2010/main">
          <mc:Choice Requires="p14">
            <p:contentPart p14:bwMode="auto" r:id="rId398">
              <p14:nvContentPartPr>
                <p14:cNvPr id="286" name="Ink 285">
                  <a:extLst>
                    <a:ext uri="{FF2B5EF4-FFF2-40B4-BE49-F238E27FC236}">
                      <a16:creationId xmlns:a16="http://schemas.microsoft.com/office/drawing/2014/main" id="{ADC6CB12-8B8D-094B-B8A8-E88C47EE515E}"/>
                    </a:ext>
                  </a:extLst>
                </p14:cNvPr>
                <p14:cNvContentPartPr/>
                <p14:nvPr/>
              </p14:nvContentPartPr>
              <p14:xfrm>
                <a:off x="7134480" y="4083000"/>
                <a:ext cx="103320" cy="5040"/>
              </p14:xfrm>
            </p:contentPart>
          </mc:Choice>
          <mc:Fallback xmlns="">
            <p:pic>
              <p:nvPicPr>
                <p:cNvPr id="286" name="Ink 285">
                  <a:extLst>
                    <a:ext uri="{FF2B5EF4-FFF2-40B4-BE49-F238E27FC236}">
                      <a16:creationId xmlns:a16="http://schemas.microsoft.com/office/drawing/2014/main" id="{ADC6CB12-8B8D-094B-B8A8-E88C47EE515E}"/>
                    </a:ext>
                  </a:extLst>
                </p:cNvPr>
                <p:cNvPicPr/>
                <p:nvPr/>
              </p:nvPicPr>
              <p:blipFill>
                <a:blip r:embed="rId399"/>
                <a:stretch>
                  <a:fillRect/>
                </a:stretch>
              </p:blipFill>
              <p:spPr>
                <a:xfrm>
                  <a:off x="7125840" y="4074000"/>
                  <a:ext cx="120960" cy="22680"/>
                </a:xfrm>
                <a:prstGeom prst="rect">
                  <a:avLst/>
                </a:prstGeom>
              </p:spPr>
            </p:pic>
          </mc:Fallback>
        </mc:AlternateContent>
      </p:grpSp>
      <p:grpSp>
        <p:nvGrpSpPr>
          <p:cNvPr id="333" name="Group 332">
            <a:extLst>
              <a:ext uri="{FF2B5EF4-FFF2-40B4-BE49-F238E27FC236}">
                <a16:creationId xmlns:a16="http://schemas.microsoft.com/office/drawing/2014/main" id="{E802496E-9296-D841-EDD4-91DE03711E4D}"/>
              </a:ext>
            </a:extLst>
          </p:cNvPr>
          <p:cNvGrpSpPr/>
          <p:nvPr/>
        </p:nvGrpSpPr>
        <p:grpSpPr>
          <a:xfrm>
            <a:off x="7479000" y="3576120"/>
            <a:ext cx="3246120" cy="792000"/>
            <a:chOff x="7479000" y="3576120"/>
            <a:chExt cx="3246120" cy="792000"/>
          </a:xfrm>
        </p:grpSpPr>
        <mc:AlternateContent xmlns:mc="http://schemas.openxmlformats.org/markup-compatibility/2006" xmlns:p14="http://schemas.microsoft.com/office/powerpoint/2010/main">
          <mc:Choice Requires="p14">
            <p:contentPart p14:bwMode="auto" r:id="rId400">
              <p14:nvContentPartPr>
                <p14:cNvPr id="288" name="Ink 287">
                  <a:extLst>
                    <a:ext uri="{FF2B5EF4-FFF2-40B4-BE49-F238E27FC236}">
                      <a16:creationId xmlns:a16="http://schemas.microsoft.com/office/drawing/2014/main" id="{3B6E4EAB-9DCA-C8FC-A989-1B107AD92D0B}"/>
                    </a:ext>
                  </a:extLst>
                </p14:cNvPr>
                <p14:cNvContentPartPr/>
                <p14:nvPr/>
              </p14:nvContentPartPr>
              <p14:xfrm>
                <a:off x="7479000" y="3981840"/>
                <a:ext cx="98280" cy="132840"/>
              </p14:xfrm>
            </p:contentPart>
          </mc:Choice>
          <mc:Fallback xmlns="">
            <p:pic>
              <p:nvPicPr>
                <p:cNvPr id="288" name="Ink 287">
                  <a:extLst>
                    <a:ext uri="{FF2B5EF4-FFF2-40B4-BE49-F238E27FC236}">
                      <a16:creationId xmlns:a16="http://schemas.microsoft.com/office/drawing/2014/main" id="{3B6E4EAB-9DCA-C8FC-A989-1B107AD92D0B}"/>
                    </a:ext>
                  </a:extLst>
                </p:cNvPr>
                <p:cNvPicPr/>
                <p:nvPr/>
              </p:nvPicPr>
              <p:blipFill>
                <a:blip r:embed="rId401"/>
                <a:stretch>
                  <a:fillRect/>
                </a:stretch>
              </p:blipFill>
              <p:spPr>
                <a:xfrm>
                  <a:off x="7470000" y="3972840"/>
                  <a:ext cx="115920" cy="150480"/>
                </a:xfrm>
                <a:prstGeom prst="rect">
                  <a:avLst/>
                </a:prstGeom>
              </p:spPr>
            </p:pic>
          </mc:Fallback>
        </mc:AlternateContent>
        <mc:AlternateContent xmlns:mc="http://schemas.openxmlformats.org/markup-compatibility/2006" xmlns:p14="http://schemas.microsoft.com/office/powerpoint/2010/main">
          <mc:Choice Requires="p14">
            <p:contentPart p14:bwMode="auto" r:id="rId402">
              <p14:nvContentPartPr>
                <p14:cNvPr id="289" name="Ink 288">
                  <a:extLst>
                    <a:ext uri="{FF2B5EF4-FFF2-40B4-BE49-F238E27FC236}">
                      <a16:creationId xmlns:a16="http://schemas.microsoft.com/office/drawing/2014/main" id="{100C195E-7DCF-F4C0-6081-2F53866F7E3E}"/>
                    </a:ext>
                  </a:extLst>
                </p14:cNvPr>
                <p14:cNvContentPartPr/>
                <p14:nvPr/>
              </p14:nvContentPartPr>
              <p14:xfrm>
                <a:off x="7490160" y="4042680"/>
                <a:ext cx="120240" cy="14760"/>
              </p14:xfrm>
            </p:contentPart>
          </mc:Choice>
          <mc:Fallback xmlns="">
            <p:pic>
              <p:nvPicPr>
                <p:cNvPr id="289" name="Ink 288">
                  <a:extLst>
                    <a:ext uri="{FF2B5EF4-FFF2-40B4-BE49-F238E27FC236}">
                      <a16:creationId xmlns:a16="http://schemas.microsoft.com/office/drawing/2014/main" id="{100C195E-7DCF-F4C0-6081-2F53866F7E3E}"/>
                    </a:ext>
                  </a:extLst>
                </p:cNvPr>
                <p:cNvPicPr/>
                <p:nvPr/>
              </p:nvPicPr>
              <p:blipFill>
                <a:blip r:embed="rId403"/>
                <a:stretch>
                  <a:fillRect/>
                </a:stretch>
              </p:blipFill>
              <p:spPr>
                <a:xfrm>
                  <a:off x="7481520" y="4033680"/>
                  <a:ext cx="137880" cy="32400"/>
                </a:xfrm>
                <a:prstGeom prst="rect">
                  <a:avLst/>
                </a:prstGeom>
              </p:spPr>
            </p:pic>
          </mc:Fallback>
        </mc:AlternateContent>
        <mc:AlternateContent xmlns:mc="http://schemas.openxmlformats.org/markup-compatibility/2006" xmlns:p14="http://schemas.microsoft.com/office/powerpoint/2010/main">
          <mc:Choice Requires="p14">
            <p:contentPart p14:bwMode="auto" r:id="rId404">
              <p14:nvContentPartPr>
                <p14:cNvPr id="290" name="Ink 289">
                  <a:extLst>
                    <a:ext uri="{FF2B5EF4-FFF2-40B4-BE49-F238E27FC236}">
                      <a16:creationId xmlns:a16="http://schemas.microsoft.com/office/drawing/2014/main" id="{B768752D-1CCF-85B3-1A0B-2ACDAC0839BA}"/>
                    </a:ext>
                  </a:extLst>
                </p14:cNvPr>
                <p14:cNvContentPartPr/>
                <p14:nvPr/>
              </p14:nvContentPartPr>
              <p14:xfrm>
                <a:off x="7616160" y="4084440"/>
                <a:ext cx="8640" cy="75600"/>
              </p14:xfrm>
            </p:contentPart>
          </mc:Choice>
          <mc:Fallback xmlns="">
            <p:pic>
              <p:nvPicPr>
                <p:cNvPr id="290" name="Ink 289">
                  <a:extLst>
                    <a:ext uri="{FF2B5EF4-FFF2-40B4-BE49-F238E27FC236}">
                      <a16:creationId xmlns:a16="http://schemas.microsoft.com/office/drawing/2014/main" id="{B768752D-1CCF-85B3-1A0B-2ACDAC0839BA}"/>
                    </a:ext>
                  </a:extLst>
                </p:cNvPr>
                <p:cNvPicPr/>
                <p:nvPr/>
              </p:nvPicPr>
              <p:blipFill>
                <a:blip r:embed="rId405"/>
                <a:stretch>
                  <a:fillRect/>
                </a:stretch>
              </p:blipFill>
              <p:spPr>
                <a:xfrm>
                  <a:off x="7607520" y="4075440"/>
                  <a:ext cx="26280" cy="93240"/>
                </a:xfrm>
                <a:prstGeom prst="rect">
                  <a:avLst/>
                </a:prstGeom>
              </p:spPr>
            </p:pic>
          </mc:Fallback>
        </mc:AlternateContent>
        <mc:AlternateContent xmlns:mc="http://schemas.openxmlformats.org/markup-compatibility/2006" xmlns:p14="http://schemas.microsoft.com/office/powerpoint/2010/main">
          <mc:Choice Requires="p14">
            <p:contentPart p14:bwMode="auto" r:id="rId406">
              <p14:nvContentPartPr>
                <p14:cNvPr id="291" name="Ink 290">
                  <a:extLst>
                    <a:ext uri="{FF2B5EF4-FFF2-40B4-BE49-F238E27FC236}">
                      <a16:creationId xmlns:a16="http://schemas.microsoft.com/office/drawing/2014/main" id="{9A05BBCD-68C5-DD99-7A5C-524399E2B5FC}"/>
                    </a:ext>
                  </a:extLst>
                </p14:cNvPr>
                <p14:cNvContentPartPr/>
                <p14:nvPr/>
              </p14:nvContentPartPr>
              <p14:xfrm>
                <a:off x="7722360" y="3994800"/>
                <a:ext cx="80640" cy="105120"/>
              </p14:xfrm>
            </p:contentPart>
          </mc:Choice>
          <mc:Fallback xmlns="">
            <p:pic>
              <p:nvPicPr>
                <p:cNvPr id="291" name="Ink 290">
                  <a:extLst>
                    <a:ext uri="{FF2B5EF4-FFF2-40B4-BE49-F238E27FC236}">
                      <a16:creationId xmlns:a16="http://schemas.microsoft.com/office/drawing/2014/main" id="{9A05BBCD-68C5-DD99-7A5C-524399E2B5FC}"/>
                    </a:ext>
                  </a:extLst>
                </p:cNvPr>
                <p:cNvPicPr/>
                <p:nvPr/>
              </p:nvPicPr>
              <p:blipFill>
                <a:blip r:embed="rId407"/>
                <a:stretch>
                  <a:fillRect/>
                </a:stretch>
              </p:blipFill>
              <p:spPr>
                <a:xfrm>
                  <a:off x="7713360" y="3985800"/>
                  <a:ext cx="98280" cy="122760"/>
                </a:xfrm>
                <a:prstGeom prst="rect">
                  <a:avLst/>
                </a:prstGeom>
              </p:spPr>
            </p:pic>
          </mc:Fallback>
        </mc:AlternateContent>
        <mc:AlternateContent xmlns:mc="http://schemas.openxmlformats.org/markup-compatibility/2006" xmlns:p14="http://schemas.microsoft.com/office/powerpoint/2010/main">
          <mc:Choice Requires="p14">
            <p:contentPart p14:bwMode="auto" r:id="rId408">
              <p14:nvContentPartPr>
                <p14:cNvPr id="292" name="Ink 291">
                  <a:extLst>
                    <a:ext uri="{FF2B5EF4-FFF2-40B4-BE49-F238E27FC236}">
                      <a16:creationId xmlns:a16="http://schemas.microsoft.com/office/drawing/2014/main" id="{116088B6-A0ED-CEB5-567D-80F8BB13EAB6}"/>
                    </a:ext>
                  </a:extLst>
                </p14:cNvPr>
                <p14:cNvContentPartPr/>
                <p14:nvPr/>
              </p14:nvContentPartPr>
              <p14:xfrm>
                <a:off x="7729200" y="4051680"/>
                <a:ext cx="111600" cy="5040"/>
              </p14:xfrm>
            </p:contentPart>
          </mc:Choice>
          <mc:Fallback xmlns="">
            <p:pic>
              <p:nvPicPr>
                <p:cNvPr id="292" name="Ink 291">
                  <a:extLst>
                    <a:ext uri="{FF2B5EF4-FFF2-40B4-BE49-F238E27FC236}">
                      <a16:creationId xmlns:a16="http://schemas.microsoft.com/office/drawing/2014/main" id="{116088B6-A0ED-CEB5-567D-80F8BB13EAB6}"/>
                    </a:ext>
                  </a:extLst>
                </p:cNvPr>
                <p:cNvPicPr/>
                <p:nvPr/>
              </p:nvPicPr>
              <p:blipFill>
                <a:blip r:embed="rId409"/>
                <a:stretch>
                  <a:fillRect/>
                </a:stretch>
              </p:blipFill>
              <p:spPr>
                <a:xfrm>
                  <a:off x="7720200" y="4042680"/>
                  <a:ext cx="12924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410">
              <p14:nvContentPartPr>
                <p14:cNvPr id="293" name="Ink 292">
                  <a:extLst>
                    <a:ext uri="{FF2B5EF4-FFF2-40B4-BE49-F238E27FC236}">
                      <a16:creationId xmlns:a16="http://schemas.microsoft.com/office/drawing/2014/main" id="{9663122B-86B6-6FE9-E00A-40D1B372F351}"/>
                    </a:ext>
                  </a:extLst>
                </p14:cNvPr>
                <p14:cNvContentPartPr/>
                <p14:nvPr/>
              </p14:nvContentPartPr>
              <p14:xfrm>
                <a:off x="7863480" y="4081200"/>
                <a:ext cx="113040" cy="82440"/>
              </p14:xfrm>
            </p:contentPart>
          </mc:Choice>
          <mc:Fallback xmlns="">
            <p:pic>
              <p:nvPicPr>
                <p:cNvPr id="293" name="Ink 292">
                  <a:extLst>
                    <a:ext uri="{FF2B5EF4-FFF2-40B4-BE49-F238E27FC236}">
                      <a16:creationId xmlns:a16="http://schemas.microsoft.com/office/drawing/2014/main" id="{9663122B-86B6-6FE9-E00A-40D1B372F351}"/>
                    </a:ext>
                  </a:extLst>
                </p:cNvPr>
                <p:cNvPicPr/>
                <p:nvPr/>
              </p:nvPicPr>
              <p:blipFill>
                <a:blip r:embed="rId411"/>
                <a:stretch>
                  <a:fillRect/>
                </a:stretch>
              </p:blipFill>
              <p:spPr>
                <a:xfrm>
                  <a:off x="7854480" y="4072560"/>
                  <a:ext cx="130680" cy="100080"/>
                </a:xfrm>
                <a:prstGeom prst="rect">
                  <a:avLst/>
                </a:prstGeom>
              </p:spPr>
            </p:pic>
          </mc:Fallback>
        </mc:AlternateContent>
        <mc:AlternateContent xmlns:mc="http://schemas.openxmlformats.org/markup-compatibility/2006" xmlns:p14="http://schemas.microsoft.com/office/powerpoint/2010/main">
          <mc:Choice Requires="p14">
            <p:contentPart p14:bwMode="auto" r:id="rId412">
              <p14:nvContentPartPr>
                <p14:cNvPr id="294" name="Ink 293">
                  <a:extLst>
                    <a:ext uri="{FF2B5EF4-FFF2-40B4-BE49-F238E27FC236}">
                      <a16:creationId xmlns:a16="http://schemas.microsoft.com/office/drawing/2014/main" id="{7C30C8A0-35E1-78D2-10C8-44AD2AC92390}"/>
                    </a:ext>
                  </a:extLst>
                </p14:cNvPr>
                <p14:cNvContentPartPr/>
                <p14:nvPr/>
              </p14:nvContentPartPr>
              <p14:xfrm>
                <a:off x="8032680" y="3886440"/>
                <a:ext cx="139680" cy="280800"/>
              </p14:xfrm>
            </p:contentPart>
          </mc:Choice>
          <mc:Fallback xmlns="">
            <p:pic>
              <p:nvPicPr>
                <p:cNvPr id="294" name="Ink 293">
                  <a:extLst>
                    <a:ext uri="{FF2B5EF4-FFF2-40B4-BE49-F238E27FC236}">
                      <a16:creationId xmlns:a16="http://schemas.microsoft.com/office/drawing/2014/main" id="{7C30C8A0-35E1-78D2-10C8-44AD2AC92390}"/>
                    </a:ext>
                  </a:extLst>
                </p:cNvPr>
                <p:cNvPicPr/>
                <p:nvPr/>
              </p:nvPicPr>
              <p:blipFill>
                <a:blip r:embed="rId413"/>
                <a:stretch>
                  <a:fillRect/>
                </a:stretch>
              </p:blipFill>
              <p:spPr>
                <a:xfrm>
                  <a:off x="8024040" y="3877440"/>
                  <a:ext cx="157320" cy="298440"/>
                </a:xfrm>
                <a:prstGeom prst="rect">
                  <a:avLst/>
                </a:prstGeom>
              </p:spPr>
            </p:pic>
          </mc:Fallback>
        </mc:AlternateContent>
        <mc:AlternateContent xmlns:mc="http://schemas.openxmlformats.org/markup-compatibility/2006" xmlns:p14="http://schemas.microsoft.com/office/powerpoint/2010/main">
          <mc:Choice Requires="p14">
            <p:contentPart p14:bwMode="auto" r:id="rId414">
              <p14:nvContentPartPr>
                <p14:cNvPr id="298" name="Ink 297">
                  <a:extLst>
                    <a:ext uri="{FF2B5EF4-FFF2-40B4-BE49-F238E27FC236}">
                      <a16:creationId xmlns:a16="http://schemas.microsoft.com/office/drawing/2014/main" id="{73FFBB60-77E8-473C-A65E-67ED84BB18F5}"/>
                    </a:ext>
                  </a:extLst>
                </p14:cNvPr>
                <p14:cNvContentPartPr/>
                <p14:nvPr/>
              </p14:nvContentPartPr>
              <p14:xfrm>
                <a:off x="8204760" y="4002720"/>
                <a:ext cx="80640" cy="120600"/>
              </p14:xfrm>
            </p:contentPart>
          </mc:Choice>
          <mc:Fallback xmlns="">
            <p:pic>
              <p:nvPicPr>
                <p:cNvPr id="298" name="Ink 297">
                  <a:extLst>
                    <a:ext uri="{FF2B5EF4-FFF2-40B4-BE49-F238E27FC236}">
                      <a16:creationId xmlns:a16="http://schemas.microsoft.com/office/drawing/2014/main" id="{73FFBB60-77E8-473C-A65E-67ED84BB18F5}"/>
                    </a:ext>
                  </a:extLst>
                </p:cNvPr>
                <p:cNvPicPr/>
                <p:nvPr/>
              </p:nvPicPr>
              <p:blipFill>
                <a:blip r:embed="rId415"/>
                <a:stretch>
                  <a:fillRect/>
                </a:stretch>
              </p:blipFill>
              <p:spPr>
                <a:xfrm>
                  <a:off x="8196120" y="3993720"/>
                  <a:ext cx="98280" cy="138240"/>
                </a:xfrm>
                <a:prstGeom prst="rect">
                  <a:avLst/>
                </a:prstGeom>
              </p:spPr>
            </p:pic>
          </mc:Fallback>
        </mc:AlternateContent>
        <mc:AlternateContent xmlns:mc="http://schemas.openxmlformats.org/markup-compatibility/2006" xmlns:p14="http://schemas.microsoft.com/office/powerpoint/2010/main">
          <mc:Choice Requires="p14">
            <p:contentPart p14:bwMode="auto" r:id="rId416">
              <p14:nvContentPartPr>
                <p14:cNvPr id="299" name="Ink 298">
                  <a:extLst>
                    <a:ext uri="{FF2B5EF4-FFF2-40B4-BE49-F238E27FC236}">
                      <a16:creationId xmlns:a16="http://schemas.microsoft.com/office/drawing/2014/main" id="{F8C155F8-EBD0-540F-5871-2C0FCA1C5B30}"/>
                    </a:ext>
                  </a:extLst>
                </p14:cNvPr>
                <p14:cNvContentPartPr/>
                <p14:nvPr/>
              </p14:nvContentPartPr>
              <p14:xfrm>
                <a:off x="8191800" y="4065720"/>
                <a:ext cx="68400" cy="11160"/>
              </p14:xfrm>
            </p:contentPart>
          </mc:Choice>
          <mc:Fallback xmlns="">
            <p:pic>
              <p:nvPicPr>
                <p:cNvPr id="299" name="Ink 298">
                  <a:extLst>
                    <a:ext uri="{FF2B5EF4-FFF2-40B4-BE49-F238E27FC236}">
                      <a16:creationId xmlns:a16="http://schemas.microsoft.com/office/drawing/2014/main" id="{F8C155F8-EBD0-540F-5871-2C0FCA1C5B30}"/>
                    </a:ext>
                  </a:extLst>
                </p:cNvPr>
                <p:cNvPicPr/>
                <p:nvPr/>
              </p:nvPicPr>
              <p:blipFill>
                <a:blip r:embed="rId417"/>
                <a:stretch>
                  <a:fillRect/>
                </a:stretch>
              </p:blipFill>
              <p:spPr>
                <a:xfrm>
                  <a:off x="8183160" y="4056720"/>
                  <a:ext cx="8604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418">
              <p14:nvContentPartPr>
                <p14:cNvPr id="300" name="Ink 299">
                  <a:extLst>
                    <a:ext uri="{FF2B5EF4-FFF2-40B4-BE49-F238E27FC236}">
                      <a16:creationId xmlns:a16="http://schemas.microsoft.com/office/drawing/2014/main" id="{4C6139CC-FCE5-0E19-533B-B1D956DCF726}"/>
                    </a:ext>
                  </a:extLst>
                </p14:cNvPr>
                <p14:cNvContentPartPr/>
                <p14:nvPr/>
              </p14:nvContentPartPr>
              <p14:xfrm>
                <a:off x="8344800" y="4083000"/>
                <a:ext cx="81720" cy="59400"/>
              </p14:xfrm>
            </p:contentPart>
          </mc:Choice>
          <mc:Fallback xmlns="">
            <p:pic>
              <p:nvPicPr>
                <p:cNvPr id="300" name="Ink 299">
                  <a:extLst>
                    <a:ext uri="{FF2B5EF4-FFF2-40B4-BE49-F238E27FC236}">
                      <a16:creationId xmlns:a16="http://schemas.microsoft.com/office/drawing/2014/main" id="{4C6139CC-FCE5-0E19-533B-B1D956DCF726}"/>
                    </a:ext>
                  </a:extLst>
                </p:cNvPr>
                <p:cNvPicPr/>
                <p:nvPr/>
              </p:nvPicPr>
              <p:blipFill>
                <a:blip r:embed="rId419"/>
                <a:stretch>
                  <a:fillRect/>
                </a:stretch>
              </p:blipFill>
              <p:spPr>
                <a:xfrm>
                  <a:off x="8335800" y="4074000"/>
                  <a:ext cx="99360" cy="77040"/>
                </a:xfrm>
                <a:prstGeom prst="rect">
                  <a:avLst/>
                </a:prstGeom>
              </p:spPr>
            </p:pic>
          </mc:Fallback>
        </mc:AlternateContent>
        <mc:AlternateContent xmlns:mc="http://schemas.openxmlformats.org/markup-compatibility/2006" xmlns:p14="http://schemas.microsoft.com/office/powerpoint/2010/main">
          <mc:Choice Requires="p14">
            <p:contentPart p14:bwMode="auto" r:id="rId420">
              <p14:nvContentPartPr>
                <p14:cNvPr id="301" name="Ink 300">
                  <a:extLst>
                    <a:ext uri="{FF2B5EF4-FFF2-40B4-BE49-F238E27FC236}">
                      <a16:creationId xmlns:a16="http://schemas.microsoft.com/office/drawing/2014/main" id="{F5CAF5CB-9DFC-095D-42D6-F1688C8BE305}"/>
                    </a:ext>
                  </a:extLst>
                </p14:cNvPr>
                <p14:cNvContentPartPr/>
                <p14:nvPr/>
              </p14:nvContentPartPr>
              <p14:xfrm>
                <a:off x="8509320" y="4042680"/>
                <a:ext cx="63720" cy="360"/>
              </p14:xfrm>
            </p:contentPart>
          </mc:Choice>
          <mc:Fallback xmlns="">
            <p:pic>
              <p:nvPicPr>
                <p:cNvPr id="301" name="Ink 300">
                  <a:extLst>
                    <a:ext uri="{FF2B5EF4-FFF2-40B4-BE49-F238E27FC236}">
                      <a16:creationId xmlns:a16="http://schemas.microsoft.com/office/drawing/2014/main" id="{F5CAF5CB-9DFC-095D-42D6-F1688C8BE305}"/>
                    </a:ext>
                  </a:extLst>
                </p:cNvPr>
                <p:cNvPicPr/>
                <p:nvPr/>
              </p:nvPicPr>
              <p:blipFill>
                <a:blip r:embed="rId421"/>
                <a:stretch>
                  <a:fillRect/>
                </a:stretch>
              </p:blipFill>
              <p:spPr>
                <a:xfrm>
                  <a:off x="8500680" y="4034040"/>
                  <a:ext cx="8136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422">
              <p14:nvContentPartPr>
                <p14:cNvPr id="302" name="Ink 301">
                  <a:extLst>
                    <a:ext uri="{FF2B5EF4-FFF2-40B4-BE49-F238E27FC236}">
                      <a16:creationId xmlns:a16="http://schemas.microsoft.com/office/drawing/2014/main" id="{382DC9EC-5D74-C5C8-8745-E9319FFF8F5E}"/>
                    </a:ext>
                  </a:extLst>
                </p14:cNvPr>
                <p14:cNvContentPartPr/>
                <p14:nvPr/>
              </p14:nvContentPartPr>
              <p14:xfrm>
                <a:off x="8708760" y="3967440"/>
                <a:ext cx="64800" cy="103680"/>
              </p14:xfrm>
            </p:contentPart>
          </mc:Choice>
          <mc:Fallback xmlns="">
            <p:pic>
              <p:nvPicPr>
                <p:cNvPr id="302" name="Ink 301">
                  <a:extLst>
                    <a:ext uri="{FF2B5EF4-FFF2-40B4-BE49-F238E27FC236}">
                      <a16:creationId xmlns:a16="http://schemas.microsoft.com/office/drawing/2014/main" id="{382DC9EC-5D74-C5C8-8745-E9319FFF8F5E}"/>
                    </a:ext>
                  </a:extLst>
                </p:cNvPr>
                <p:cNvPicPr/>
                <p:nvPr/>
              </p:nvPicPr>
              <p:blipFill>
                <a:blip r:embed="rId423"/>
                <a:stretch>
                  <a:fillRect/>
                </a:stretch>
              </p:blipFill>
              <p:spPr>
                <a:xfrm>
                  <a:off x="8699760" y="3958440"/>
                  <a:ext cx="82440" cy="121320"/>
                </a:xfrm>
                <a:prstGeom prst="rect">
                  <a:avLst/>
                </a:prstGeom>
              </p:spPr>
            </p:pic>
          </mc:Fallback>
        </mc:AlternateContent>
        <mc:AlternateContent xmlns:mc="http://schemas.openxmlformats.org/markup-compatibility/2006" xmlns:p14="http://schemas.microsoft.com/office/powerpoint/2010/main">
          <mc:Choice Requires="p14">
            <p:contentPart p14:bwMode="auto" r:id="rId424">
              <p14:nvContentPartPr>
                <p14:cNvPr id="303" name="Ink 302">
                  <a:extLst>
                    <a:ext uri="{FF2B5EF4-FFF2-40B4-BE49-F238E27FC236}">
                      <a16:creationId xmlns:a16="http://schemas.microsoft.com/office/drawing/2014/main" id="{32D031F1-2F90-DDDF-5B0D-1EC0FD6D8CA4}"/>
                    </a:ext>
                  </a:extLst>
                </p14:cNvPr>
                <p14:cNvContentPartPr/>
                <p14:nvPr/>
              </p14:nvContentPartPr>
              <p14:xfrm>
                <a:off x="8684280" y="4010280"/>
                <a:ext cx="94680" cy="4320"/>
              </p14:xfrm>
            </p:contentPart>
          </mc:Choice>
          <mc:Fallback xmlns="">
            <p:pic>
              <p:nvPicPr>
                <p:cNvPr id="303" name="Ink 302">
                  <a:extLst>
                    <a:ext uri="{FF2B5EF4-FFF2-40B4-BE49-F238E27FC236}">
                      <a16:creationId xmlns:a16="http://schemas.microsoft.com/office/drawing/2014/main" id="{32D031F1-2F90-DDDF-5B0D-1EC0FD6D8CA4}"/>
                    </a:ext>
                  </a:extLst>
                </p:cNvPr>
                <p:cNvPicPr/>
                <p:nvPr/>
              </p:nvPicPr>
              <p:blipFill>
                <a:blip r:embed="rId425"/>
                <a:stretch>
                  <a:fillRect/>
                </a:stretch>
              </p:blipFill>
              <p:spPr>
                <a:xfrm>
                  <a:off x="8675640" y="4001280"/>
                  <a:ext cx="112320" cy="21960"/>
                </a:xfrm>
                <a:prstGeom prst="rect">
                  <a:avLst/>
                </a:prstGeom>
              </p:spPr>
            </p:pic>
          </mc:Fallback>
        </mc:AlternateContent>
        <mc:AlternateContent xmlns:mc="http://schemas.openxmlformats.org/markup-compatibility/2006" xmlns:p14="http://schemas.microsoft.com/office/powerpoint/2010/main">
          <mc:Choice Requires="p14">
            <p:contentPart p14:bwMode="auto" r:id="rId426">
              <p14:nvContentPartPr>
                <p14:cNvPr id="304" name="Ink 303">
                  <a:extLst>
                    <a:ext uri="{FF2B5EF4-FFF2-40B4-BE49-F238E27FC236}">
                      <a16:creationId xmlns:a16="http://schemas.microsoft.com/office/drawing/2014/main" id="{9BD8CE8D-DE78-C300-CF8D-2E355399603A}"/>
                    </a:ext>
                  </a:extLst>
                </p14:cNvPr>
                <p14:cNvContentPartPr/>
                <p14:nvPr/>
              </p14:nvContentPartPr>
              <p14:xfrm>
                <a:off x="8849880" y="4032600"/>
                <a:ext cx="5040" cy="50400"/>
              </p14:xfrm>
            </p:contentPart>
          </mc:Choice>
          <mc:Fallback xmlns="">
            <p:pic>
              <p:nvPicPr>
                <p:cNvPr id="304" name="Ink 303">
                  <a:extLst>
                    <a:ext uri="{FF2B5EF4-FFF2-40B4-BE49-F238E27FC236}">
                      <a16:creationId xmlns:a16="http://schemas.microsoft.com/office/drawing/2014/main" id="{9BD8CE8D-DE78-C300-CF8D-2E355399603A}"/>
                    </a:ext>
                  </a:extLst>
                </p:cNvPr>
                <p:cNvPicPr/>
                <p:nvPr/>
              </p:nvPicPr>
              <p:blipFill>
                <a:blip r:embed="rId427"/>
                <a:stretch>
                  <a:fillRect/>
                </a:stretch>
              </p:blipFill>
              <p:spPr>
                <a:xfrm>
                  <a:off x="8840880" y="4023600"/>
                  <a:ext cx="22680" cy="68040"/>
                </a:xfrm>
                <a:prstGeom prst="rect">
                  <a:avLst/>
                </a:prstGeom>
              </p:spPr>
            </p:pic>
          </mc:Fallback>
        </mc:AlternateContent>
        <mc:AlternateContent xmlns:mc="http://schemas.openxmlformats.org/markup-compatibility/2006" xmlns:p14="http://schemas.microsoft.com/office/powerpoint/2010/main">
          <mc:Choice Requires="p14">
            <p:contentPart p14:bwMode="auto" r:id="rId428">
              <p14:nvContentPartPr>
                <p14:cNvPr id="305" name="Ink 304">
                  <a:extLst>
                    <a:ext uri="{FF2B5EF4-FFF2-40B4-BE49-F238E27FC236}">
                      <a16:creationId xmlns:a16="http://schemas.microsoft.com/office/drawing/2014/main" id="{B433CDC4-400C-B269-0688-6CFB08593F5B}"/>
                    </a:ext>
                  </a:extLst>
                </p14:cNvPr>
                <p14:cNvContentPartPr/>
                <p14:nvPr/>
              </p14:nvContentPartPr>
              <p14:xfrm>
                <a:off x="8867520" y="3913080"/>
                <a:ext cx="144720" cy="283320"/>
              </p14:xfrm>
            </p:contentPart>
          </mc:Choice>
          <mc:Fallback xmlns="">
            <p:pic>
              <p:nvPicPr>
                <p:cNvPr id="305" name="Ink 304">
                  <a:extLst>
                    <a:ext uri="{FF2B5EF4-FFF2-40B4-BE49-F238E27FC236}">
                      <a16:creationId xmlns:a16="http://schemas.microsoft.com/office/drawing/2014/main" id="{B433CDC4-400C-B269-0688-6CFB08593F5B}"/>
                    </a:ext>
                  </a:extLst>
                </p:cNvPr>
                <p:cNvPicPr/>
                <p:nvPr/>
              </p:nvPicPr>
              <p:blipFill>
                <a:blip r:embed="rId429"/>
                <a:stretch>
                  <a:fillRect/>
                </a:stretch>
              </p:blipFill>
              <p:spPr>
                <a:xfrm>
                  <a:off x="8858880" y="3904440"/>
                  <a:ext cx="162360" cy="300960"/>
                </a:xfrm>
                <a:prstGeom prst="rect">
                  <a:avLst/>
                </a:prstGeom>
              </p:spPr>
            </p:pic>
          </mc:Fallback>
        </mc:AlternateContent>
        <mc:AlternateContent xmlns:mc="http://schemas.openxmlformats.org/markup-compatibility/2006" xmlns:p14="http://schemas.microsoft.com/office/powerpoint/2010/main">
          <mc:Choice Requires="p14">
            <p:contentPart p14:bwMode="auto" r:id="rId430">
              <p14:nvContentPartPr>
                <p14:cNvPr id="307" name="Ink 306">
                  <a:extLst>
                    <a:ext uri="{FF2B5EF4-FFF2-40B4-BE49-F238E27FC236}">
                      <a16:creationId xmlns:a16="http://schemas.microsoft.com/office/drawing/2014/main" id="{0532DC53-0EAE-CE30-F757-17AB3BA0BB0B}"/>
                    </a:ext>
                  </a:extLst>
                </p14:cNvPr>
                <p14:cNvContentPartPr/>
                <p14:nvPr/>
              </p14:nvContentPartPr>
              <p14:xfrm>
                <a:off x="9104040" y="4005240"/>
                <a:ext cx="85680" cy="107280"/>
              </p14:xfrm>
            </p:contentPart>
          </mc:Choice>
          <mc:Fallback xmlns="">
            <p:pic>
              <p:nvPicPr>
                <p:cNvPr id="307" name="Ink 306">
                  <a:extLst>
                    <a:ext uri="{FF2B5EF4-FFF2-40B4-BE49-F238E27FC236}">
                      <a16:creationId xmlns:a16="http://schemas.microsoft.com/office/drawing/2014/main" id="{0532DC53-0EAE-CE30-F757-17AB3BA0BB0B}"/>
                    </a:ext>
                  </a:extLst>
                </p:cNvPr>
                <p:cNvPicPr/>
                <p:nvPr/>
              </p:nvPicPr>
              <p:blipFill>
                <a:blip r:embed="rId431"/>
                <a:stretch>
                  <a:fillRect/>
                </a:stretch>
              </p:blipFill>
              <p:spPr>
                <a:xfrm>
                  <a:off x="9095040" y="3996600"/>
                  <a:ext cx="103320" cy="124920"/>
                </a:xfrm>
                <a:prstGeom prst="rect">
                  <a:avLst/>
                </a:prstGeom>
              </p:spPr>
            </p:pic>
          </mc:Fallback>
        </mc:AlternateContent>
        <mc:AlternateContent xmlns:mc="http://schemas.openxmlformats.org/markup-compatibility/2006" xmlns:p14="http://schemas.microsoft.com/office/powerpoint/2010/main">
          <mc:Choice Requires="p14">
            <p:contentPart p14:bwMode="auto" r:id="rId432">
              <p14:nvContentPartPr>
                <p14:cNvPr id="309" name="Ink 308">
                  <a:extLst>
                    <a:ext uri="{FF2B5EF4-FFF2-40B4-BE49-F238E27FC236}">
                      <a16:creationId xmlns:a16="http://schemas.microsoft.com/office/drawing/2014/main" id="{0E773141-3C28-DF0E-F334-A753FEF1C136}"/>
                    </a:ext>
                  </a:extLst>
                </p14:cNvPr>
                <p14:cNvContentPartPr/>
                <p14:nvPr/>
              </p14:nvContentPartPr>
              <p14:xfrm>
                <a:off x="9193320" y="3854400"/>
                <a:ext cx="88200" cy="11160"/>
              </p14:xfrm>
            </p:contentPart>
          </mc:Choice>
          <mc:Fallback xmlns="">
            <p:pic>
              <p:nvPicPr>
                <p:cNvPr id="309" name="Ink 308">
                  <a:extLst>
                    <a:ext uri="{FF2B5EF4-FFF2-40B4-BE49-F238E27FC236}">
                      <a16:creationId xmlns:a16="http://schemas.microsoft.com/office/drawing/2014/main" id="{0E773141-3C28-DF0E-F334-A753FEF1C136}"/>
                    </a:ext>
                  </a:extLst>
                </p:cNvPr>
                <p:cNvPicPr/>
                <p:nvPr/>
              </p:nvPicPr>
              <p:blipFill>
                <a:blip r:embed="rId433"/>
                <a:stretch>
                  <a:fillRect/>
                </a:stretch>
              </p:blipFill>
              <p:spPr>
                <a:xfrm>
                  <a:off x="9184680" y="3845400"/>
                  <a:ext cx="10584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434">
              <p14:nvContentPartPr>
                <p14:cNvPr id="310" name="Ink 309">
                  <a:extLst>
                    <a:ext uri="{FF2B5EF4-FFF2-40B4-BE49-F238E27FC236}">
                      <a16:creationId xmlns:a16="http://schemas.microsoft.com/office/drawing/2014/main" id="{B89236B0-6983-7578-362E-BA0E18406D6C}"/>
                    </a:ext>
                  </a:extLst>
                </p14:cNvPr>
                <p14:cNvContentPartPr/>
                <p14:nvPr/>
              </p14:nvContentPartPr>
              <p14:xfrm>
                <a:off x="9371160" y="3686640"/>
                <a:ext cx="83520" cy="99000"/>
              </p14:xfrm>
            </p:contentPart>
          </mc:Choice>
          <mc:Fallback xmlns="">
            <p:pic>
              <p:nvPicPr>
                <p:cNvPr id="310" name="Ink 309">
                  <a:extLst>
                    <a:ext uri="{FF2B5EF4-FFF2-40B4-BE49-F238E27FC236}">
                      <a16:creationId xmlns:a16="http://schemas.microsoft.com/office/drawing/2014/main" id="{B89236B0-6983-7578-362E-BA0E18406D6C}"/>
                    </a:ext>
                  </a:extLst>
                </p:cNvPr>
                <p:cNvPicPr/>
                <p:nvPr/>
              </p:nvPicPr>
              <p:blipFill>
                <a:blip r:embed="rId435"/>
                <a:stretch>
                  <a:fillRect/>
                </a:stretch>
              </p:blipFill>
              <p:spPr>
                <a:xfrm>
                  <a:off x="9362520" y="3678000"/>
                  <a:ext cx="101160" cy="116640"/>
                </a:xfrm>
                <a:prstGeom prst="rect">
                  <a:avLst/>
                </a:prstGeom>
              </p:spPr>
            </p:pic>
          </mc:Fallback>
        </mc:AlternateContent>
        <mc:AlternateContent xmlns:mc="http://schemas.openxmlformats.org/markup-compatibility/2006" xmlns:p14="http://schemas.microsoft.com/office/powerpoint/2010/main">
          <mc:Choice Requires="p14">
            <p:contentPart p14:bwMode="auto" r:id="rId436">
              <p14:nvContentPartPr>
                <p14:cNvPr id="311" name="Ink 310">
                  <a:extLst>
                    <a:ext uri="{FF2B5EF4-FFF2-40B4-BE49-F238E27FC236}">
                      <a16:creationId xmlns:a16="http://schemas.microsoft.com/office/drawing/2014/main" id="{7FBF9590-DC80-F6C2-8C23-BE9C7CB98AF6}"/>
                    </a:ext>
                  </a:extLst>
                </p14:cNvPr>
                <p14:cNvContentPartPr/>
                <p14:nvPr/>
              </p14:nvContentPartPr>
              <p14:xfrm>
                <a:off x="9372960" y="3745680"/>
                <a:ext cx="79560" cy="11160"/>
              </p14:xfrm>
            </p:contentPart>
          </mc:Choice>
          <mc:Fallback xmlns="">
            <p:pic>
              <p:nvPicPr>
                <p:cNvPr id="311" name="Ink 310">
                  <a:extLst>
                    <a:ext uri="{FF2B5EF4-FFF2-40B4-BE49-F238E27FC236}">
                      <a16:creationId xmlns:a16="http://schemas.microsoft.com/office/drawing/2014/main" id="{7FBF9590-DC80-F6C2-8C23-BE9C7CB98AF6}"/>
                    </a:ext>
                  </a:extLst>
                </p:cNvPr>
                <p:cNvPicPr/>
                <p:nvPr/>
              </p:nvPicPr>
              <p:blipFill>
                <a:blip r:embed="rId437"/>
                <a:stretch>
                  <a:fillRect/>
                </a:stretch>
              </p:blipFill>
              <p:spPr>
                <a:xfrm>
                  <a:off x="9364320" y="3736680"/>
                  <a:ext cx="9720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438">
              <p14:nvContentPartPr>
                <p14:cNvPr id="312" name="Ink 311">
                  <a:extLst>
                    <a:ext uri="{FF2B5EF4-FFF2-40B4-BE49-F238E27FC236}">
                      <a16:creationId xmlns:a16="http://schemas.microsoft.com/office/drawing/2014/main" id="{E1DB030B-811B-46BF-A5D0-4C1F7585489F}"/>
                    </a:ext>
                  </a:extLst>
                </p14:cNvPr>
                <p14:cNvContentPartPr/>
                <p14:nvPr/>
              </p14:nvContentPartPr>
              <p14:xfrm>
                <a:off x="9523440" y="3745320"/>
                <a:ext cx="11160" cy="67680"/>
              </p14:xfrm>
            </p:contentPart>
          </mc:Choice>
          <mc:Fallback xmlns="">
            <p:pic>
              <p:nvPicPr>
                <p:cNvPr id="312" name="Ink 311">
                  <a:extLst>
                    <a:ext uri="{FF2B5EF4-FFF2-40B4-BE49-F238E27FC236}">
                      <a16:creationId xmlns:a16="http://schemas.microsoft.com/office/drawing/2014/main" id="{E1DB030B-811B-46BF-A5D0-4C1F7585489F}"/>
                    </a:ext>
                  </a:extLst>
                </p:cNvPr>
                <p:cNvPicPr/>
                <p:nvPr/>
              </p:nvPicPr>
              <p:blipFill>
                <a:blip r:embed="rId439"/>
                <a:stretch>
                  <a:fillRect/>
                </a:stretch>
              </p:blipFill>
              <p:spPr>
                <a:xfrm>
                  <a:off x="9514800" y="3736680"/>
                  <a:ext cx="28800" cy="85320"/>
                </a:xfrm>
                <a:prstGeom prst="rect">
                  <a:avLst/>
                </a:prstGeom>
              </p:spPr>
            </p:pic>
          </mc:Fallback>
        </mc:AlternateContent>
        <mc:AlternateContent xmlns:mc="http://schemas.openxmlformats.org/markup-compatibility/2006" xmlns:p14="http://schemas.microsoft.com/office/powerpoint/2010/main">
          <mc:Choice Requires="p14">
            <p:contentPart p14:bwMode="auto" r:id="rId440">
              <p14:nvContentPartPr>
                <p14:cNvPr id="313" name="Ink 312">
                  <a:extLst>
                    <a:ext uri="{FF2B5EF4-FFF2-40B4-BE49-F238E27FC236}">
                      <a16:creationId xmlns:a16="http://schemas.microsoft.com/office/drawing/2014/main" id="{AC8C5D48-900E-FF19-6398-0959DF77C621}"/>
                    </a:ext>
                  </a:extLst>
                </p14:cNvPr>
                <p14:cNvContentPartPr/>
                <p14:nvPr/>
              </p14:nvContentPartPr>
              <p14:xfrm>
                <a:off x="9346680" y="3672960"/>
                <a:ext cx="17640" cy="170280"/>
              </p14:xfrm>
            </p:contentPart>
          </mc:Choice>
          <mc:Fallback xmlns="">
            <p:pic>
              <p:nvPicPr>
                <p:cNvPr id="313" name="Ink 312">
                  <a:extLst>
                    <a:ext uri="{FF2B5EF4-FFF2-40B4-BE49-F238E27FC236}">
                      <a16:creationId xmlns:a16="http://schemas.microsoft.com/office/drawing/2014/main" id="{AC8C5D48-900E-FF19-6398-0959DF77C621}"/>
                    </a:ext>
                  </a:extLst>
                </p:cNvPr>
                <p:cNvPicPr/>
                <p:nvPr/>
              </p:nvPicPr>
              <p:blipFill>
                <a:blip r:embed="rId441"/>
                <a:stretch>
                  <a:fillRect/>
                </a:stretch>
              </p:blipFill>
              <p:spPr>
                <a:xfrm>
                  <a:off x="9337680" y="3664320"/>
                  <a:ext cx="35280" cy="187920"/>
                </a:xfrm>
                <a:prstGeom prst="rect">
                  <a:avLst/>
                </a:prstGeom>
              </p:spPr>
            </p:pic>
          </mc:Fallback>
        </mc:AlternateContent>
        <mc:AlternateContent xmlns:mc="http://schemas.openxmlformats.org/markup-compatibility/2006" xmlns:p14="http://schemas.microsoft.com/office/powerpoint/2010/main">
          <mc:Choice Requires="p14">
            <p:contentPart p14:bwMode="auto" r:id="rId442">
              <p14:nvContentPartPr>
                <p14:cNvPr id="314" name="Ink 313">
                  <a:extLst>
                    <a:ext uri="{FF2B5EF4-FFF2-40B4-BE49-F238E27FC236}">
                      <a16:creationId xmlns:a16="http://schemas.microsoft.com/office/drawing/2014/main" id="{6D8BBFCA-D086-CCAD-CC44-C0FB43A16687}"/>
                    </a:ext>
                  </a:extLst>
                </p14:cNvPr>
                <p14:cNvContentPartPr/>
                <p14:nvPr/>
              </p14:nvContentPartPr>
              <p14:xfrm>
                <a:off x="9576000" y="3675840"/>
                <a:ext cx="27000" cy="156600"/>
              </p14:xfrm>
            </p:contentPart>
          </mc:Choice>
          <mc:Fallback xmlns="">
            <p:pic>
              <p:nvPicPr>
                <p:cNvPr id="314" name="Ink 313">
                  <a:extLst>
                    <a:ext uri="{FF2B5EF4-FFF2-40B4-BE49-F238E27FC236}">
                      <a16:creationId xmlns:a16="http://schemas.microsoft.com/office/drawing/2014/main" id="{6D8BBFCA-D086-CCAD-CC44-C0FB43A16687}"/>
                    </a:ext>
                  </a:extLst>
                </p:cNvPr>
                <p:cNvPicPr/>
                <p:nvPr/>
              </p:nvPicPr>
              <p:blipFill>
                <a:blip r:embed="rId443"/>
                <a:stretch>
                  <a:fillRect/>
                </a:stretch>
              </p:blipFill>
              <p:spPr>
                <a:xfrm>
                  <a:off x="9567000" y="3666840"/>
                  <a:ext cx="44640" cy="174240"/>
                </a:xfrm>
                <a:prstGeom prst="rect">
                  <a:avLst/>
                </a:prstGeom>
              </p:spPr>
            </p:pic>
          </mc:Fallback>
        </mc:AlternateContent>
        <mc:AlternateContent xmlns:mc="http://schemas.openxmlformats.org/markup-compatibility/2006" xmlns:p14="http://schemas.microsoft.com/office/powerpoint/2010/main">
          <mc:Choice Requires="p14">
            <p:contentPart p14:bwMode="auto" r:id="rId444">
              <p14:nvContentPartPr>
                <p14:cNvPr id="315" name="Ink 314">
                  <a:extLst>
                    <a:ext uri="{FF2B5EF4-FFF2-40B4-BE49-F238E27FC236}">
                      <a16:creationId xmlns:a16="http://schemas.microsoft.com/office/drawing/2014/main" id="{2365E50F-574B-25F8-EB0C-7E2BD60AA9D7}"/>
                    </a:ext>
                  </a:extLst>
                </p14:cNvPr>
                <p14:cNvContentPartPr/>
                <p14:nvPr/>
              </p14:nvContentPartPr>
              <p14:xfrm>
                <a:off x="9649800" y="3603480"/>
                <a:ext cx="121320" cy="73800"/>
              </p14:xfrm>
            </p:contentPart>
          </mc:Choice>
          <mc:Fallback xmlns="">
            <p:pic>
              <p:nvPicPr>
                <p:cNvPr id="315" name="Ink 314">
                  <a:extLst>
                    <a:ext uri="{FF2B5EF4-FFF2-40B4-BE49-F238E27FC236}">
                      <a16:creationId xmlns:a16="http://schemas.microsoft.com/office/drawing/2014/main" id="{2365E50F-574B-25F8-EB0C-7E2BD60AA9D7}"/>
                    </a:ext>
                  </a:extLst>
                </p:cNvPr>
                <p:cNvPicPr/>
                <p:nvPr/>
              </p:nvPicPr>
              <p:blipFill>
                <a:blip r:embed="rId445"/>
                <a:stretch>
                  <a:fillRect/>
                </a:stretch>
              </p:blipFill>
              <p:spPr>
                <a:xfrm>
                  <a:off x="9640800" y="3594480"/>
                  <a:ext cx="138960" cy="91440"/>
                </a:xfrm>
                <a:prstGeom prst="rect">
                  <a:avLst/>
                </a:prstGeom>
              </p:spPr>
            </p:pic>
          </mc:Fallback>
        </mc:AlternateContent>
        <mc:AlternateContent xmlns:mc="http://schemas.openxmlformats.org/markup-compatibility/2006" xmlns:p14="http://schemas.microsoft.com/office/powerpoint/2010/main">
          <mc:Choice Requires="p14">
            <p:contentPart p14:bwMode="auto" r:id="rId446">
              <p14:nvContentPartPr>
                <p14:cNvPr id="316" name="Ink 315">
                  <a:extLst>
                    <a:ext uri="{FF2B5EF4-FFF2-40B4-BE49-F238E27FC236}">
                      <a16:creationId xmlns:a16="http://schemas.microsoft.com/office/drawing/2014/main" id="{EF62ECCF-41EC-3AFD-A7BF-DACE896C087A}"/>
                    </a:ext>
                  </a:extLst>
                </p14:cNvPr>
                <p14:cNvContentPartPr/>
                <p14:nvPr/>
              </p14:nvContentPartPr>
              <p14:xfrm>
                <a:off x="9764280" y="3717600"/>
                <a:ext cx="125280" cy="8640"/>
              </p14:xfrm>
            </p:contentPart>
          </mc:Choice>
          <mc:Fallback xmlns="">
            <p:pic>
              <p:nvPicPr>
                <p:cNvPr id="316" name="Ink 315">
                  <a:extLst>
                    <a:ext uri="{FF2B5EF4-FFF2-40B4-BE49-F238E27FC236}">
                      <a16:creationId xmlns:a16="http://schemas.microsoft.com/office/drawing/2014/main" id="{EF62ECCF-41EC-3AFD-A7BF-DACE896C087A}"/>
                    </a:ext>
                  </a:extLst>
                </p:cNvPr>
                <p:cNvPicPr/>
                <p:nvPr/>
              </p:nvPicPr>
              <p:blipFill>
                <a:blip r:embed="rId447"/>
                <a:stretch>
                  <a:fillRect/>
                </a:stretch>
              </p:blipFill>
              <p:spPr>
                <a:xfrm>
                  <a:off x="9755280" y="3708600"/>
                  <a:ext cx="142920" cy="26280"/>
                </a:xfrm>
                <a:prstGeom prst="rect">
                  <a:avLst/>
                </a:prstGeom>
              </p:spPr>
            </p:pic>
          </mc:Fallback>
        </mc:AlternateContent>
        <mc:AlternateContent xmlns:mc="http://schemas.openxmlformats.org/markup-compatibility/2006" xmlns:p14="http://schemas.microsoft.com/office/powerpoint/2010/main">
          <mc:Choice Requires="p14">
            <p:contentPart p14:bwMode="auto" r:id="rId448">
              <p14:nvContentPartPr>
                <p14:cNvPr id="317" name="Ink 316">
                  <a:extLst>
                    <a:ext uri="{FF2B5EF4-FFF2-40B4-BE49-F238E27FC236}">
                      <a16:creationId xmlns:a16="http://schemas.microsoft.com/office/drawing/2014/main" id="{86557062-AFFD-032A-E9AD-9C5D2B654B64}"/>
                    </a:ext>
                  </a:extLst>
                </p14:cNvPr>
                <p14:cNvContentPartPr/>
                <p14:nvPr/>
              </p14:nvContentPartPr>
              <p14:xfrm>
                <a:off x="9845640" y="3695280"/>
                <a:ext cx="6480" cy="68400"/>
              </p14:xfrm>
            </p:contentPart>
          </mc:Choice>
          <mc:Fallback xmlns="">
            <p:pic>
              <p:nvPicPr>
                <p:cNvPr id="317" name="Ink 316">
                  <a:extLst>
                    <a:ext uri="{FF2B5EF4-FFF2-40B4-BE49-F238E27FC236}">
                      <a16:creationId xmlns:a16="http://schemas.microsoft.com/office/drawing/2014/main" id="{86557062-AFFD-032A-E9AD-9C5D2B654B64}"/>
                    </a:ext>
                  </a:extLst>
                </p:cNvPr>
                <p:cNvPicPr/>
                <p:nvPr/>
              </p:nvPicPr>
              <p:blipFill>
                <a:blip r:embed="rId449"/>
                <a:stretch>
                  <a:fillRect/>
                </a:stretch>
              </p:blipFill>
              <p:spPr>
                <a:xfrm>
                  <a:off x="9837000" y="3686640"/>
                  <a:ext cx="24120" cy="86040"/>
                </a:xfrm>
                <a:prstGeom prst="rect">
                  <a:avLst/>
                </a:prstGeom>
              </p:spPr>
            </p:pic>
          </mc:Fallback>
        </mc:AlternateContent>
        <mc:AlternateContent xmlns:mc="http://schemas.openxmlformats.org/markup-compatibility/2006" xmlns:p14="http://schemas.microsoft.com/office/powerpoint/2010/main">
          <mc:Choice Requires="p14">
            <p:contentPart p14:bwMode="auto" r:id="rId450">
              <p14:nvContentPartPr>
                <p14:cNvPr id="318" name="Ink 317">
                  <a:extLst>
                    <a:ext uri="{FF2B5EF4-FFF2-40B4-BE49-F238E27FC236}">
                      <a16:creationId xmlns:a16="http://schemas.microsoft.com/office/drawing/2014/main" id="{E2451BB3-2517-AFEE-9B79-6AA066B2D05D}"/>
                    </a:ext>
                  </a:extLst>
                </p14:cNvPr>
                <p14:cNvContentPartPr/>
                <p14:nvPr/>
              </p14:nvContentPartPr>
              <p14:xfrm>
                <a:off x="9989280" y="3665400"/>
                <a:ext cx="88920" cy="82800"/>
              </p14:xfrm>
            </p:contentPart>
          </mc:Choice>
          <mc:Fallback xmlns="">
            <p:pic>
              <p:nvPicPr>
                <p:cNvPr id="318" name="Ink 317">
                  <a:extLst>
                    <a:ext uri="{FF2B5EF4-FFF2-40B4-BE49-F238E27FC236}">
                      <a16:creationId xmlns:a16="http://schemas.microsoft.com/office/drawing/2014/main" id="{E2451BB3-2517-AFEE-9B79-6AA066B2D05D}"/>
                    </a:ext>
                  </a:extLst>
                </p:cNvPr>
                <p:cNvPicPr/>
                <p:nvPr/>
              </p:nvPicPr>
              <p:blipFill>
                <a:blip r:embed="rId451"/>
                <a:stretch>
                  <a:fillRect/>
                </a:stretch>
              </p:blipFill>
              <p:spPr>
                <a:xfrm>
                  <a:off x="9980640" y="3656400"/>
                  <a:ext cx="106560" cy="100440"/>
                </a:xfrm>
                <a:prstGeom prst="rect">
                  <a:avLst/>
                </a:prstGeom>
              </p:spPr>
            </p:pic>
          </mc:Fallback>
        </mc:AlternateContent>
        <mc:AlternateContent xmlns:mc="http://schemas.openxmlformats.org/markup-compatibility/2006" xmlns:p14="http://schemas.microsoft.com/office/powerpoint/2010/main">
          <mc:Choice Requires="p14">
            <p:contentPart p14:bwMode="auto" r:id="rId452">
              <p14:nvContentPartPr>
                <p14:cNvPr id="319" name="Ink 318">
                  <a:extLst>
                    <a:ext uri="{FF2B5EF4-FFF2-40B4-BE49-F238E27FC236}">
                      <a16:creationId xmlns:a16="http://schemas.microsoft.com/office/drawing/2014/main" id="{21424B14-49DC-48A4-D32A-326B1E4A305E}"/>
                    </a:ext>
                  </a:extLst>
                </p14:cNvPr>
                <p14:cNvContentPartPr/>
                <p14:nvPr/>
              </p14:nvContentPartPr>
              <p14:xfrm>
                <a:off x="10008360" y="3709320"/>
                <a:ext cx="93240" cy="12240"/>
              </p14:xfrm>
            </p:contentPart>
          </mc:Choice>
          <mc:Fallback xmlns="">
            <p:pic>
              <p:nvPicPr>
                <p:cNvPr id="319" name="Ink 318">
                  <a:extLst>
                    <a:ext uri="{FF2B5EF4-FFF2-40B4-BE49-F238E27FC236}">
                      <a16:creationId xmlns:a16="http://schemas.microsoft.com/office/drawing/2014/main" id="{21424B14-49DC-48A4-D32A-326B1E4A305E}"/>
                    </a:ext>
                  </a:extLst>
                </p:cNvPr>
                <p:cNvPicPr/>
                <p:nvPr/>
              </p:nvPicPr>
              <p:blipFill>
                <a:blip r:embed="rId453"/>
                <a:stretch>
                  <a:fillRect/>
                </a:stretch>
              </p:blipFill>
              <p:spPr>
                <a:xfrm>
                  <a:off x="9999720" y="3700320"/>
                  <a:ext cx="110880" cy="29880"/>
                </a:xfrm>
                <a:prstGeom prst="rect">
                  <a:avLst/>
                </a:prstGeom>
              </p:spPr>
            </p:pic>
          </mc:Fallback>
        </mc:AlternateContent>
        <mc:AlternateContent xmlns:mc="http://schemas.openxmlformats.org/markup-compatibility/2006" xmlns:p14="http://schemas.microsoft.com/office/powerpoint/2010/main">
          <mc:Choice Requires="p14">
            <p:contentPart p14:bwMode="auto" r:id="rId454">
              <p14:nvContentPartPr>
                <p14:cNvPr id="320" name="Ink 319">
                  <a:extLst>
                    <a:ext uri="{FF2B5EF4-FFF2-40B4-BE49-F238E27FC236}">
                      <a16:creationId xmlns:a16="http://schemas.microsoft.com/office/drawing/2014/main" id="{EC6BA685-32D6-1A81-5995-BE46AC9937D2}"/>
                    </a:ext>
                  </a:extLst>
                </p14:cNvPr>
                <p14:cNvContentPartPr/>
                <p14:nvPr/>
              </p14:nvContentPartPr>
              <p14:xfrm>
                <a:off x="10134000" y="3713640"/>
                <a:ext cx="54720" cy="56520"/>
              </p14:xfrm>
            </p:contentPart>
          </mc:Choice>
          <mc:Fallback xmlns="">
            <p:pic>
              <p:nvPicPr>
                <p:cNvPr id="320" name="Ink 319">
                  <a:extLst>
                    <a:ext uri="{FF2B5EF4-FFF2-40B4-BE49-F238E27FC236}">
                      <a16:creationId xmlns:a16="http://schemas.microsoft.com/office/drawing/2014/main" id="{EC6BA685-32D6-1A81-5995-BE46AC9937D2}"/>
                    </a:ext>
                  </a:extLst>
                </p:cNvPr>
                <p:cNvPicPr/>
                <p:nvPr/>
              </p:nvPicPr>
              <p:blipFill>
                <a:blip r:embed="rId455"/>
                <a:stretch>
                  <a:fillRect/>
                </a:stretch>
              </p:blipFill>
              <p:spPr>
                <a:xfrm>
                  <a:off x="10125360" y="3705000"/>
                  <a:ext cx="72360" cy="74160"/>
                </a:xfrm>
                <a:prstGeom prst="rect">
                  <a:avLst/>
                </a:prstGeom>
              </p:spPr>
            </p:pic>
          </mc:Fallback>
        </mc:AlternateContent>
        <mc:AlternateContent xmlns:mc="http://schemas.openxmlformats.org/markup-compatibility/2006" xmlns:p14="http://schemas.microsoft.com/office/powerpoint/2010/main">
          <mc:Choice Requires="p14">
            <p:contentPart p14:bwMode="auto" r:id="rId456">
              <p14:nvContentPartPr>
                <p14:cNvPr id="321" name="Ink 320">
                  <a:extLst>
                    <a:ext uri="{FF2B5EF4-FFF2-40B4-BE49-F238E27FC236}">
                      <a16:creationId xmlns:a16="http://schemas.microsoft.com/office/drawing/2014/main" id="{45451BBA-2067-2A36-2EAF-04146A78B71D}"/>
                    </a:ext>
                  </a:extLst>
                </p14:cNvPr>
                <p14:cNvContentPartPr/>
                <p14:nvPr/>
              </p14:nvContentPartPr>
              <p14:xfrm>
                <a:off x="9960120" y="3621480"/>
                <a:ext cx="5040" cy="163440"/>
              </p14:xfrm>
            </p:contentPart>
          </mc:Choice>
          <mc:Fallback xmlns="">
            <p:pic>
              <p:nvPicPr>
                <p:cNvPr id="321" name="Ink 320">
                  <a:extLst>
                    <a:ext uri="{FF2B5EF4-FFF2-40B4-BE49-F238E27FC236}">
                      <a16:creationId xmlns:a16="http://schemas.microsoft.com/office/drawing/2014/main" id="{45451BBA-2067-2A36-2EAF-04146A78B71D}"/>
                    </a:ext>
                  </a:extLst>
                </p:cNvPr>
                <p:cNvPicPr/>
                <p:nvPr/>
              </p:nvPicPr>
              <p:blipFill>
                <a:blip r:embed="rId457"/>
                <a:stretch>
                  <a:fillRect/>
                </a:stretch>
              </p:blipFill>
              <p:spPr>
                <a:xfrm>
                  <a:off x="9951120" y="3612480"/>
                  <a:ext cx="22680" cy="181080"/>
                </a:xfrm>
                <a:prstGeom prst="rect">
                  <a:avLst/>
                </a:prstGeom>
              </p:spPr>
            </p:pic>
          </mc:Fallback>
        </mc:AlternateContent>
        <mc:AlternateContent xmlns:mc="http://schemas.openxmlformats.org/markup-compatibility/2006" xmlns:p14="http://schemas.microsoft.com/office/powerpoint/2010/main">
          <mc:Choice Requires="p14">
            <p:contentPart p14:bwMode="auto" r:id="rId458">
              <p14:nvContentPartPr>
                <p14:cNvPr id="322" name="Ink 321">
                  <a:extLst>
                    <a:ext uri="{FF2B5EF4-FFF2-40B4-BE49-F238E27FC236}">
                      <a16:creationId xmlns:a16="http://schemas.microsoft.com/office/drawing/2014/main" id="{FE8BC9F0-03D1-ADA7-18B1-64CAA2AA25E0}"/>
                    </a:ext>
                  </a:extLst>
                </p14:cNvPr>
                <p14:cNvContentPartPr/>
                <p14:nvPr/>
              </p14:nvContentPartPr>
              <p14:xfrm>
                <a:off x="10244880" y="3643440"/>
                <a:ext cx="6480" cy="116640"/>
              </p14:xfrm>
            </p:contentPart>
          </mc:Choice>
          <mc:Fallback xmlns="">
            <p:pic>
              <p:nvPicPr>
                <p:cNvPr id="322" name="Ink 321">
                  <a:extLst>
                    <a:ext uri="{FF2B5EF4-FFF2-40B4-BE49-F238E27FC236}">
                      <a16:creationId xmlns:a16="http://schemas.microsoft.com/office/drawing/2014/main" id="{FE8BC9F0-03D1-ADA7-18B1-64CAA2AA25E0}"/>
                    </a:ext>
                  </a:extLst>
                </p:cNvPr>
                <p:cNvPicPr/>
                <p:nvPr/>
              </p:nvPicPr>
              <p:blipFill>
                <a:blip r:embed="rId459"/>
                <a:stretch>
                  <a:fillRect/>
                </a:stretch>
              </p:blipFill>
              <p:spPr>
                <a:xfrm>
                  <a:off x="10235880" y="3634440"/>
                  <a:ext cx="24120" cy="134280"/>
                </a:xfrm>
                <a:prstGeom prst="rect">
                  <a:avLst/>
                </a:prstGeom>
              </p:spPr>
            </p:pic>
          </mc:Fallback>
        </mc:AlternateContent>
        <mc:AlternateContent xmlns:mc="http://schemas.openxmlformats.org/markup-compatibility/2006" xmlns:p14="http://schemas.microsoft.com/office/powerpoint/2010/main">
          <mc:Choice Requires="p14">
            <p:contentPart p14:bwMode="auto" r:id="rId460">
              <p14:nvContentPartPr>
                <p14:cNvPr id="323" name="Ink 322">
                  <a:extLst>
                    <a:ext uri="{FF2B5EF4-FFF2-40B4-BE49-F238E27FC236}">
                      <a16:creationId xmlns:a16="http://schemas.microsoft.com/office/drawing/2014/main" id="{AB42AD7C-B114-0B73-4F1B-1714E6F63BCA}"/>
                    </a:ext>
                  </a:extLst>
                </p14:cNvPr>
                <p14:cNvContentPartPr/>
                <p14:nvPr/>
              </p14:nvContentPartPr>
              <p14:xfrm>
                <a:off x="10314720" y="3576120"/>
                <a:ext cx="115560" cy="82440"/>
              </p14:xfrm>
            </p:contentPart>
          </mc:Choice>
          <mc:Fallback xmlns="">
            <p:pic>
              <p:nvPicPr>
                <p:cNvPr id="323" name="Ink 322">
                  <a:extLst>
                    <a:ext uri="{FF2B5EF4-FFF2-40B4-BE49-F238E27FC236}">
                      <a16:creationId xmlns:a16="http://schemas.microsoft.com/office/drawing/2014/main" id="{AB42AD7C-B114-0B73-4F1B-1714E6F63BCA}"/>
                    </a:ext>
                  </a:extLst>
                </p:cNvPr>
                <p:cNvPicPr/>
                <p:nvPr/>
              </p:nvPicPr>
              <p:blipFill>
                <a:blip r:embed="rId461"/>
                <a:stretch>
                  <a:fillRect/>
                </a:stretch>
              </p:blipFill>
              <p:spPr>
                <a:xfrm>
                  <a:off x="10306080" y="3567120"/>
                  <a:ext cx="133200" cy="100080"/>
                </a:xfrm>
                <a:prstGeom prst="rect">
                  <a:avLst/>
                </a:prstGeom>
              </p:spPr>
            </p:pic>
          </mc:Fallback>
        </mc:AlternateContent>
        <mc:AlternateContent xmlns:mc="http://schemas.openxmlformats.org/markup-compatibility/2006" xmlns:p14="http://schemas.microsoft.com/office/powerpoint/2010/main">
          <mc:Choice Requires="p14">
            <p:contentPart p14:bwMode="auto" r:id="rId462">
              <p14:nvContentPartPr>
                <p14:cNvPr id="325" name="Ink 324">
                  <a:extLst>
                    <a:ext uri="{FF2B5EF4-FFF2-40B4-BE49-F238E27FC236}">
                      <a16:creationId xmlns:a16="http://schemas.microsoft.com/office/drawing/2014/main" id="{23CD4954-A5F9-1501-8FC6-2752A4C99DC5}"/>
                    </a:ext>
                  </a:extLst>
                </p14:cNvPr>
                <p14:cNvContentPartPr/>
                <p14:nvPr/>
              </p14:nvContentPartPr>
              <p14:xfrm>
                <a:off x="9276120" y="3589440"/>
                <a:ext cx="56880" cy="338400"/>
              </p14:xfrm>
            </p:contentPart>
          </mc:Choice>
          <mc:Fallback xmlns="">
            <p:pic>
              <p:nvPicPr>
                <p:cNvPr id="325" name="Ink 324">
                  <a:extLst>
                    <a:ext uri="{FF2B5EF4-FFF2-40B4-BE49-F238E27FC236}">
                      <a16:creationId xmlns:a16="http://schemas.microsoft.com/office/drawing/2014/main" id="{23CD4954-A5F9-1501-8FC6-2752A4C99DC5}"/>
                    </a:ext>
                  </a:extLst>
                </p:cNvPr>
                <p:cNvPicPr/>
                <p:nvPr/>
              </p:nvPicPr>
              <p:blipFill>
                <a:blip r:embed="rId463"/>
                <a:stretch>
                  <a:fillRect/>
                </a:stretch>
              </p:blipFill>
              <p:spPr>
                <a:xfrm>
                  <a:off x="9267480" y="3580440"/>
                  <a:ext cx="74520" cy="356040"/>
                </a:xfrm>
                <a:prstGeom prst="rect">
                  <a:avLst/>
                </a:prstGeom>
              </p:spPr>
            </p:pic>
          </mc:Fallback>
        </mc:AlternateContent>
        <mc:AlternateContent xmlns:mc="http://schemas.openxmlformats.org/markup-compatibility/2006" xmlns:p14="http://schemas.microsoft.com/office/powerpoint/2010/main">
          <mc:Choice Requires="p14">
            <p:contentPart p14:bwMode="auto" r:id="rId464">
              <p14:nvContentPartPr>
                <p14:cNvPr id="327" name="Ink 326">
                  <a:extLst>
                    <a:ext uri="{FF2B5EF4-FFF2-40B4-BE49-F238E27FC236}">
                      <a16:creationId xmlns:a16="http://schemas.microsoft.com/office/drawing/2014/main" id="{944C9BCA-2BDF-E378-148C-0671F459D164}"/>
                    </a:ext>
                  </a:extLst>
                </p14:cNvPr>
                <p14:cNvContentPartPr/>
                <p14:nvPr/>
              </p14:nvContentPartPr>
              <p14:xfrm>
                <a:off x="10337040" y="3588000"/>
                <a:ext cx="95400" cy="297360"/>
              </p14:xfrm>
            </p:contentPart>
          </mc:Choice>
          <mc:Fallback xmlns="">
            <p:pic>
              <p:nvPicPr>
                <p:cNvPr id="327" name="Ink 326">
                  <a:extLst>
                    <a:ext uri="{FF2B5EF4-FFF2-40B4-BE49-F238E27FC236}">
                      <a16:creationId xmlns:a16="http://schemas.microsoft.com/office/drawing/2014/main" id="{944C9BCA-2BDF-E378-148C-0671F459D164}"/>
                    </a:ext>
                  </a:extLst>
                </p:cNvPr>
                <p:cNvPicPr/>
                <p:nvPr/>
              </p:nvPicPr>
              <p:blipFill>
                <a:blip r:embed="rId465"/>
                <a:stretch>
                  <a:fillRect/>
                </a:stretch>
              </p:blipFill>
              <p:spPr>
                <a:xfrm>
                  <a:off x="10328040" y="3579000"/>
                  <a:ext cx="113040" cy="315000"/>
                </a:xfrm>
                <a:prstGeom prst="rect">
                  <a:avLst/>
                </a:prstGeom>
              </p:spPr>
            </p:pic>
          </mc:Fallback>
        </mc:AlternateContent>
        <mc:AlternateContent xmlns:mc="http://schemas.openxmlformats.org/markup-compatibility/2006" xmlns:p14="http://schemas.microsoft.com/office/powerpoint/2010/main">
          <mc:Choice Requires="p14">
            <p:contentPart p14:bwMode="auto" r:id="rId466">
              <p14:nvContentPartPr>
                <p14:cNvPr id="329" name="Ink 328">
                  <a:extLst>
                    <a:ext uri="{FF2B5EF4-FFF2-40B4-BE49-F238E27FC236}">
                      <a16:creationId xmlns:a16="http://schemas.microsoft.com/office/drawing/2014/main" id="{F4D7E640-8996-C86E-60E4-CA95DCBB1858}"/>
                    </a:ext>
                  </a:extLst>
                </p14:cNvPr>
                <p14:cNvContentPartPr/>
                <p14:nvPr/>
              </p14:nvContentPartPr>
              <p14:xfrm>
                <a:off x="10446840" y="3647040"/>
                <a:ext cx="74160" cy="189360"/>
              </p14:xfrm>
            </p:contentPart>
          </mc:Choice>
          <mc:Fallback xmlns="">
            <p:pic>
              <p:nvPicPr>
                <p:cNvPr id="329" name="Ink 328">
                  <a:extLst>
                    <a:ext uri="{FF2B5EF4-FFF2-40B4-BE49-F238E27FC236}">
                      <a16:creationId xmlns:a16="http://schemas.microsoft.com/office/drawing/2014/main" id="{F4D7E640-8996-C86E-60E4-CA95DCBB1858}"/>
                    </a:ext>
                  </a:extLst>
                </p:cNvPr>
                <p:cNvPicPr/>
                <p:nvPr/>
              </p:nvPicPr>
              <p:blipFill>
                <a:blip r:embed="rId467"/>
                <a:stretch>
                  <a:fillRect/>
                </a:stretch>
              </p:blipFill>
              <p:spPr>
                <a:xfrm>
                  <a:off x="10438200" y="3638040"/>
                  <a:ext cx="91800" cy="207000"/>
                </a:xfrm>
                <a:prstGeom prst="rect">
                  <a:avLst/>
                </a:prstGeom>
              </p:spPr>
            </p:pic>
          </mc:Fallback>
        </mc:AlternateContent>
        <mc:AlternateContent xmlns:mc="http://schemas.openxmlformats.org/markup-compatibility/2006" xmlns:p14="http://schemas.microsoft.com/office/powerpoint/2010/main">
          <mc:Choice Requires="p14">
            <p:contentPart p14:bwMode="auto" r:id="rId468">
              <p14:nvContentPartPr>
                <p14:cNvPr id="330" name="Ink 329">
                  <a:extLst>
                    <a:ext uri="{FF2B5EF4-FFF2-40B4-BE49-F238E27FC236}">
                      <a16:creationId xmlns:a16="http://schemas.microsoft.com/office/drawing/2014/main" id="{D607D669-99EC-A780-D69D-927ED69FA0DF}"/>
                    </a:ext>
                  </a:extLst>
                </p14:cNvPr>
                <p14:cNvContentPartPr/>
                <p14:nvPr/>
              </p14:nvContentPartPr>
              <p14:xfrm>
                <a:off x="10557360" y="3734880"/>
                <a:ext cx="167760" cy="69840"/>
              </p14:xfrm>
            </p:contentPart>
          </mc:Choice>
          <mc:Fallback xmlns="">
            <p:pic>
              <p:nvPicPr>
                <p:cNvPr id="330" name="Ink 329">
                  <a:extLst>
                    <a:ext uri="{FF2B5EF4-FFF2-40B4-BE49-F238E27FC236}">
                      <a16:creationId xmlns:a16="http://schemas.microsoft.com/office/drawing/2014/main" id="{D607D669-99EC-A780-D69D-927ED69FA0DF}"/>
                    </a:ext>
                  </a:extLst>
                </p:cNvPr>
                <p:cNvPicPr/>
                <p:nvPr/>
              </p:nvPicPr>
              <p:blipFill>
                <a:blip r:embed="rId469"/>
                <a:stretch>
                  <a:fillRect/>
                </a:stretch>
              </p:blipFill>
              <p:spPr>
                <a:xfrm>
                  <a:off x="10548360" y="3725880"/>
                  <a:ext cx="185400" cy="87480"/>
                </a:xfrm>
                <a:prstGeom prst="rect">
                  <a:avLst/>
                </a:prstGeom>
              </p:spPr>
            </p:pic>
          </mc:Fallback>
        </mc:AlternateContent>
        <mc:AlternateContent xmlns:mc="http://schemas.openxmlformats.org/markup-compatibility/2006" xmlns:p14="http://schemas.microsoft.com/office/powerpoint/2010/main">
          <mc:Choice Requires="p14">
            <p:contentPart p14:bwMode="auto" r:id="rId470">
              <p14:nvContentPartPr>
                <p14:cNvPr id="332" name="Ink 331">
                  <a:extLst>
                    <a:ext uri="{FF2B5EF4-FFF2-40B4-BE49-F238E27FC236}">
                      <a16:creationId xmlns:a16="http://schemas.microsoft.com/office/drawing/2014/main" id="{2B1DD277-70B1-23D7-0A92-430EF3D10E2B}"/>
                    </a:ext>
                  </a:extLst>
                </p14:cNvPr>
                <p14:cNvContentPartPr/>
                <p14:nvPr/>
              </p14:nvContentPartPr>
              <p14:xfrm>
                <a:off x="7546680" y="4237080"/>
                <a:ext cx="1287360" cy="131040"/>
              </p14:xfrm>
            </p:contentPart>
          </mc:Choice>
          <mc:Fallback xmlns="">
            <p:pic>
              <p:nvPicPr>
                <p:cNvPr id="332" name="Ink 331">
                  <a:extLst>
                    <a:ext uri="{FF2B5EF4-FFF2-40B4-BE49-F238E27FC236}">
                      <a16:creationId xmlns:a16="http://schemas.microsoft.com/office/drawing/2014/main" id="{2B1DD277-70B1-23D7-0A92-430EF3D10E2B}"/>
                    </a:ext>
                  </a:extLst>
                </p:cNvPr>
                <p:cNvPicPr/>
                <p:nvPr/>
              </p:nvPicPr>
              <p:blipFill>
                <a:blip r:embed="rId471"/>
                <a:stretch>
                  <a:fillRect/>
                </a:stretch>
              </p:blipFill>
              <p:spPr>
                <a:xfrm>
                  <a:off x="7537680" y="4228440"/>
                  <a:ext cx="1305000" cy="1486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72">
            <p14:nvContentPartPr>
              <p14:cNvPr id="335" name="Ink 334">
                <a:extLst>
                  <a:ext uri="{FF2B5EF4-FFF2-40B4-BE49-F238E27FC236}">
                    <a16:creationId xmlns:a16="http://schemas.microsoft.com/office/drawing/2014/main" id="{F45C6498-84B8-7585-AC62-1A3EF8C02D70}"/>
                  </a:ext>
                </a:extLst>
              </p14:cNvPr>
              <p14:cNvContentPartPr/>
              <p14:nvPr/>
            </p14:nvContentPartPr>
            <p14:xfrm>
              <a:off x="7794000" y="4487640"/>
              <a:ext cx="80640" cy="124200"/>
            </p14:xfrm>
          </p:contentPart>
        </mc:Choice>
        <mc:Fallback xmlns="">
          <p:pic>
            <p:nvPicPr>
              <p:cNvPr id="335" name="Ink 334">
                <a:extLst>
                  <a:ext uri="{FF2B5EF4-FFF2-40B4-BE49-F238E27FC236}">
                    <a16:creationId xmlns:a16="http://schemas.microsoft.com/office/drawing/2014/main" id="{F45C6498-84B8-7585-AC62-1A3EF8C02D70}"/>
                  </a:ext>
                </a:extLst>
              </p:cNvPr>
              <p:cNvPicPr/>
              <p:nvPr/>
            </p:nvPicPr>
            <p:blipFill>
              <a:blip r:embed="rId473"/>
              <a:stretch>
                <a:fillRect/>
              </a:stretch>
            </p:blipFill>
            <p:spPr>
              <a:xfrm>
                <a:off x="7785000" y="4478640"/>
                <a:ext cx="98280" cy="141840"/>
              </a:xfrm>
              <a:prstGeom prst="rect">
                <a:avLst/>
              </a:prstGeom>
            </p:spPr>
          </p:pic>
        </mc:Fallback>
      </mc:AlternateContent>
      <mc:AlternateContent xmlns:mc="http://schemas.openxmlformats.org/markup-compatibility/2006" xmlns:p14="http://schemas.microsoft.com/office/powerpoint/2010/main">
        <mc:Choice Requires="p14">
          <p:contentPart p14:bwMode="auto" r:id="rId474">
            <p14:nvContentPartPr>
              <p14:cNvPr id="336" name="Ink 335">
                <a:extLst>
                  <a:ext uri="{FF2B5EF4-FFF2-40B4-BE49-F238E27FC236}">
                    <a16:creationId xmlns:a16="http://schemas.microsoft.com/office/drawing/2014/main" id="{CF3EC0EF-24F0-D90A-7C1E-EDCC2494987E}"/>
                  </a:ext>
                </a:extLst>
              </p14:cNvPr>
              <p14:cNvContentPartPr/>
              <p14:nvPr/>
            </p14:nvContentPartPr>
            <p14:xfrm>
              <a:off x="7805520" y="4538040"/>
              <a:ext cx="64080" cy="21600"/>
            </p14:xfrm>
          </p:contentPart>
        </mc:Choice>
        <mc:Fallback xmlns="">
          <p:pic>
            <p:nvPicPr>
              <p:cNvPr id="336" name="Ink 335">
                <a:extLst>
                  <a:ext uri="{FF2B5EF4-FFF2-40B4-BE49-F238E27FC236}">
                    <a16:creationId xmlns:a16="http://schemas.microsoft.com/office/drawing/2014/main" id="{CF3EC0EF-24F0-D90A-7C1E-EDCC2494987E}"/>
                  </a:ext>
                </a:extLst>
              </p:cNvPr>
              <p:cNvPicPr/>
              <p:nvPr/>
            </p:nvPicPr>
            <p:blipFill>
              <a:blip r:embed="rId475"/>
              <a:stretch>
                <a:fillRect/>
              </a:stretch>
            </p:blipFill>
            <p:spPr>
              <a:xfrm>
                <a:off x="7796520" y="4529040"/>
                <a:ext cx="81720" cy="39240"/>
              </a:xfrm>
              <a:prstGeom prst="rect">
                <a:avLst/>
              </a:prstGeom>
            </p:spPr>
          </p:pic>
        </mc:Fallback>
      </mc:AlternateContent>
      <mc:AlternateContent xmlns:mc="http://schemas.openxmlformats.org/markup-compatibility/2006" xmlns:p14="http://schemas.microsoft.com/office/powerpoint/2010/main">
        <mc:Choice Requires="p14">
          <p:contentPart p14:bwMode="auto" r:id="rId476">
            <p14:nvContentPartPr>
              <p14:cNvPr id="337" name="Ink 336">
                <a:extLst>
                  <a:ext uri="{FF2B5EF4-FFF2-40B4-BE49-F238E27FC236}">
                    <a16:creationId xmlns:a16="http://schemas.microsoft.com/office/drawing/2014/main" id="{E53943BF-41D5-0651-E465-B08CE03B2E3B}"/>
                  </a:ext>
                </a:extLst>
              </p14:cNvPr>
              <p14:cNvContentPartPr/>
              <p14:nvPr/>
            </p14:nvContentPartPr>
            <p14:xfrm>
              <a:off x="7933320" y="4575120"/>
              <a:ext cx="5040" cy="59400"/>
            </p14:xfrm>
          </p:contentPart>
        </mc:Choice>
        <mc:Fallback xmlns="">
          <p:pic>
            <p:nvPicPr>
              <p:cNvPr id="337" name="Ink 336">
                <a:extLst>
                  <a:ext uri="{FF2B5EF4-FFF2-40B4-BE49-F238E27FC236}">
                    <a16:creationId xmlns:a16="http://schemas.microsoft.com/office/drawing/2014/main" id="{E53943BF-41D5-0651-E465-B08CE03B2E3B}"/>
                  </a:ext>
                </a:extLst>
              </p:cNvPr>
              <p:cNvPicPr/>
              <p:nvPr/>
            </p:nvPicPr>
            <p:blipFill>
              <a:blip r:embed="rId477"/>
              <a:stretch>
                <a:fillRect/>
              </a:stretch>
            </p:blipFill>
            <p:spPr>
              <a:xfrm>
                <a:off x="7924320" y="4566120"/>
                <a:ext cx="22680" cy="77040"/>
              </a:xfrm>
              <a:prstGeom prst="rect">
                <a:avLst/>
              </a:prstGeom>
            </p:spPr>
          </p:pic>
        </mc:Fallback>
      </mc:AlternateContent>
      <mc:AlternateContent xmlns:mc="http://schemas.openxmlformats.org/markup-compatibility/2006" xmlns:p14="http://schemas.microsoft.com/office/powerpoint/2010/main">
        <mc:Choice Requires="p14">
          <p:contentPart p14:bwMode="auto" r:id="rId478">
            <p14:nvContentPartPr>
              <p14:cNvPr id="353" name="Ink 352">
                <a:extLst>
                  <a:ext uri="{FF2B5EF4-FFF2-40B4-BE49-F238E27FC236}">
                    <a16:creationId xmlns:a16="http://schemas.microsoft.com/office/drawing/2014/main" id="{40C135F8-7528-5E22-9BBE-D2621C041508}"/>
                  </a:ext>
                </a:extLst>
              </p14:cNvPr>
              <p14:cNvContentPartPr/>
              <p14:nvPr/>
            </p14:nvContentPartPr>
            <p14:xfrm>
              <a:off x="7605000" y="4466040"/>
              <a:ext cx="69840" cy="462600"/>
            </p14:xfrm>
          </p:contentPart>
        </mc:Choice>
        <mc:Fallback xmlns="">
          <p:pic>
            <p:nvPicPr>
              <p:cNvPr id="353" name="Ink 352">
                <a:extLst>
                  <a:ext uri="{FF2B5EF4-FFF2-40B4-BE49-F238E27FC236}">
                    <a16:creationId xmlns:a16="http://schemas.microsoft.com/office/drawing/2014/main" id="{40C135F8-7528-5E22-9BBE-D2621C041508}"/>
                  </a:ext>
                </a:extLst>
              </p:cNvPr>
              <p:cNvPicPr/>
              <p:nvPr/>
            </p:nvPicPr>
            <p:blipFill>
              <a:blip r:embed="rId479"/>
              <a:stretch>
                <a:fillRect/>
              </a:stretch>
            </p:blipFill>
            <p:spPr>
              <a:xfrm>
                <a:off x="7596360" y="4457400"/>
                <a:ext cx="87480" cy="480240"/>
              </a:xfrm>
              <a:prstGeom prst="rect">
                <a:avLst/>
              </a:prstGeom>
            </p:spPr>
          </p:pic>
        </mc:Fallback>
      </mc:AlternateContent>
      <p:grpSp>
        <p:nvGrpSpPr>
          <p:cNvPr id="356" name="Group 355">
            <a:extLst>
              <a:ext uri="{FF2B5EF4-FFF2-40B4-BE49-F238E27FC236}">
                <a16:creationId xmlns:a16="http://schemas.microsoft.com/office/drawing/2014/main" id="{A1C01644-EE50-1199-793D-45C305E73DC4}"/>
              </a:ext>
            </a:extLst>
          </p:cNvPr>
          <p:cNvGrpSpPr/>
          <p:nvPr/>
        </p:nvGrpSpPr>
        <p:grpSpPr>
          <a:xfrm>
            <a:off x="8235000" y="4478280"/>
            <a:ext cx="468000" cy="501840"/>
            <a:chOff x="8235000" y="4478280"/>
            <a:chExt cx="468000" cy="501840"/>
          </a:xfrm>
        </p:grpSpPr>
        <mc:AlternateContent xmlns:mc="http://schemas.openxmlformats.org/markup-compatibility/2006" xmlns:p14="http://schemas.microsoft.com/office/powerpoint/2010/main">
          <mc:Choice Requires="p14">
            <p:contentPart p14:bwMode="auto" r:id="rId480">
              <p14:nvContentPartPr>
                <p14:cNvPr id="339" name="Ink 338">
                  <a:extLst>
                    <a:ext uri="{FF2B5EF4-FFF2-40B4-BE49-F238E27FC236}">
                      <a16:creationId xmlns:a16="http://schemas.microsoft.com/office/drawing/2014/main" id="{D02E29EA-1D36-8AAD-16B0-6F7CB84B0671}"/>
                    </a:ext>
                  </a:extLst>
                </p14:cNvPr>
                <p14:cNvContentPartPr/>
                <p14:nvPr/>
              </p14:nvContentPartPr>
              <p14:xfrm>
                <a:off x="8235000" y="4478280"/>
                <a:ext cx="81000" cy="92160"/>
              </p14:xfrm>
            </p:contentPart>
          </mc:Choice>
          <mc:Fallback xmlns="">
            <p:pic>
              <p:nvPicPr>
                <p:cNvPr id="339" name="Ink 338">
                  <a:extLst>
                    <a:ext uri="{FF2B5EF4-FFF2-40B4-BE49-F238E27FC236}">
                      <a16:creationId xmlns:a16="http://schemas.microsoft.com/office/drawing/2014/main" id="{D02E29EA-1D36-8AAD-16B0-6F7CB84B0671}"/>
                    </a:ext>
                  </a:extLst>
                </p:cNvPr>
                <p:cNvPicPr/>
                <p:nvPr/>
              </p:nvPicPr>
              <p:blipFill>
                <a:blip r:embed="rId481"/>
                <a:stretch>
                  <a:fillRect/>
                </a:stretch>
              </p:blipFill>
              <p:spPr>
                <a:xfrm>
                  <a:off x="8226360" y="4469640"/>
                  <a:ext cx="98640" cy="109800"/>
                </a:xfrm>
                <a:prstGeom prst="rect">
                  <a:avLst/>
                </a:prstGeom>
              </p:spPr>
            </p:pic>
          </mc:Fallback>
        </mc:AlternateContent>
        <mc:AlternateContent xmlns:mc="http://schemas.openxmlformats.org/markup-compatibility/2006" xmlns:p14="http://schemas.microsoft.com/office/powerpoint/2010/main">
          <mc:Choice Requires="p14">
            <p:contentPart p14:bwMode="auto" r:id="rId482">
              <p14:nvContentPartPr>
                <p14:cNvPr id="340" name="Ink 339">
                  <a:extLst>
                    <a:ext uri="{FF2B5EF4-FFF2-40B4-BE49-F238E27FC236}">
                      <a16:creationId xmlns:a16="http://schemas.microsoft.com/office/drawing/2014/main" id="{D70825CE-D66C-2B30-FBD7-368A4D3DFDFF}"/>
                    </a:ext>
                  </a:extLst>
                </p14:cNvPr>
                <p14:cNvContentPartPr/>
                <p14:nvPr/>
              </p14:nvContentPartPr>
              <p14:xfrm>
                <a:off x="8239320" y="4522200"/>
                <a:ext cx="56160" cy="13680"/>
              </p14:xfrm>
            </p:contentPart>
          </mc:Choice>
          <mc:Fallback xmlns="">
            <p:pic>
              <p:nvPicPr>
                <p:cNvPr id="340" name="Ink 339">
                  <a:extLst>
                    <a:ext uri="{FF2B5EF4-FFF2-40B4-BE49-F238E27FC236}">
                      <a16:creationId xmlns:a16="http://schemas.microsoft.com/office/drawing/2014/main" id="{D70825CE-D66C-2B30-FBD7-368A4D3DFDFF}"/>
                    </a:ext>
                  </a:extLst>
                </p:cNvPr>
                <p:cNvPicPr/>
                <p:nvPr/>
              </p:nvPicPr>
              <p:blipFill>
                <a:blip r:embed="rId483"/>
                <a:stretch>
                  <a:fillRect/>
                </a:stretch>
              </p:blipFill>
              <p:spPr>
                <a:xfrm>
                  <a:off x="8230320" y="4513200"/>
                  <a:ext cx="73800" cy="31320"/>
                </a:xfrm>
                <a:prstGeom prst="rect">
                  <a:avLst/>
                </a:prstGeom>
              </p:spPr>
            </p:pic>
          </mc:Fallback>
        </mc:AlternateContent>
        <mc:AlternateContent xmlns:mc="http://schemas.openxmlformats.org/markup-compatibility/2006" xmlns:p14="http://schemas.microsoft.com/office/powerpoint/2010/main">
          <mc:Choice Requires="p14">
            <p:contentPart p14:bwMode="auto" r:id="rId484">
              <p14:nvContentPartPr>
                <p14:cNvPr id="341" name="Ink 340">
                  <a:extLst>
                    <a:ext uri="{FF2B5EF4-FFF2-40B4-BE49-F238E27FC236}">
                      <a16:creationId xmlns:a16="http://schemas.microsoft.com/office/drawing/2014/main" id="{4DA56CFD-232A-DFB8-B714-51E85583EE41}"/>
                    </a:ext>
                  </a:extLst>
                </p14:cNvPr>
                <p14:cNvContentPartPr/>
                <p14:nvPr/>
              </p14:nvContentPartPr>
              <p14:xfrm>
                <a:off x="8361000" y="4533720"/>
                <a:ext cx="77760" cy="59760"/>
              </p14:xfrm>
            </p:contentPart>
          </mc:Choice>
          <mc:Fallback xmlns="">
            <p:pic>
              <p:nvPicPr>
                <p:cNvPr id="341" name="Ink 340">
                  <a:extLst>
                    <a:ext uri="{FF2B5EF4-FFF2-40B4-BE49-F238E27FC236}">
                      <a16:creationId xmlns:a16="http://schemas.microsoft.com/office/drawing/2014/main" id="{4DA56CFD-232A-DFB8-B714-51E85583EE41}"/>
                    </a:ext>
                  </a:extLst>
                </p:cNvPr>
                <p:cNvPicPr/>
                <p:nvPr/>
              </p:nvPicPr>
              <p:blipFill>
                <a:blip r:embed="rId485"/>
                <a:stretch>
                  <a:fillRect/>
                </a:stretch>
              </p:blipFill>
              <p:spPr>
                <a:xfrm>
                  <a:off x="8352000" y="4525080"/>
                  <a:ext cx="95400" cy="77400"/>
                </a:xfrm>
                <a:prstGeom prst="rect">
                  <a:avLst/>
                </a:prstGeom>
              </p:spPr>
            </p:pic>
          </mc:Fallback>
        </mc:AlternateContent>
        <mc:AlternateContent xmlns:mc="http://schemas.openxmlformats.org/markup-compatibility/2006" xmlns:p14="http://schemas.microsoft.com/office/powerpoint/2010/main">
          <mc:Choice Requires="p14">
            <p:contentPart p14:bwMode="auto" r:id="rId486">
              <p14:nvContentPartPr>
                <p14:cNvPr id="347" name="Ink 346">
                  <a:extLst>
                    <a:ext uri="{FF2B5EF4-FFF2-40B4-BE49-F238E27FC236}">
                      <a16:creationId xmlns:a16="http://schemas.microsoft.com/office/drawing/2014/main" id="{D0AD39E7-750C-44FD-70DB-084B98DAC179}"/>
                    </a:ext>
                  </a:extLst>
                </p14:cNvPr>
                <p14:cNvContentPartPr/>
                <p14:nvPr/>
              </p14:nvContentPartPr>
              <p14:xfrm>
                <a:off x="8345880" y="4808400"/>
                <a:ext cx="75240" cy="81360"/>
              </p14:xfrm>
            </p:contentPart>
          </mc:Choice>
          <mc:Fallback xmlns="">
            <p:pic>
              <p:nvPicPr>
                <p:cNvPr id="347" name="Ink 346">
                  <a:extLst>
                    <a:ext uri="{FF2B5EF4-FFF2-40B4-BE49-F238E27FC236}">
                      <a16:creationId xmlns:a16="http://schemas.microsoft.com/office/drawing/2014/main" id="{D0AD39E7-750C-44FD-70DB-084B98DAC179}"/>
                    </a:ext>
                  </a:extLst>
                </p:cNvPr>
                <p:cNvPicPr/>
                <p:nvPr/>
              </p:nvPicPr>
              <p:blipFill>
                <a:blip r:embed="rId487"/>
                <a:stretch>
                  <a:fillRect/>
                </a:stretch>
              </p:blipFill>
              <p:spPr>
                <a:xfrm>
                  <a:off x="8336880" y="4799400"/>
                  <a:ext cx="92880" cy="99000"/>
                </a:xfrm>
                <a:prstGeom prst="rect">
                  <a:avLst/>
                </a:prstGeom>
              </p:spPr>
            </p:pic>
          </mc:Fallback>
        </mc:AlternateContent>
        <mc:AlternateContent xmlns:mc="http://schemas.openxmlformats.org/markup-compatibility/2006" xmlns:p14="http://schemas.microsoft.com/office/powerpoint/2010/main">
          <mc:Choice Requires="p14">
            <p:contentPart p14:bwMode="auto" r:id="rId488">
              <p14:nvContentPartPr>
                <p14:cNvPr id="348" name="Ink 347">
                  <a:extLst>
                    <a:ext uri="{FF2B5EF4-FFF2-40B4-BE49-F238E27FC236}">
                      <a16:creationId xmlns:a16="http://schemas.microsoft.com/office/drawing/2014/main" id="{E2BA1046-E786-3AA9-5139-F2D4BDB4DC23}"/>
                    </a:ext>
                  </a:extLst>
                </p14:cNvPr>
                <p14:cNvContentPartPr/>
                <p14:nvPr/>
              </p14:nvContentPartPr>
              <p14:xfrm>
                <a:off x="8353080" y="4835040"/>
                <a:ext cx="67320" cy="21240"/>
              </p14:xfrm>
            </p:contentPart>
          </mc:Choice>
          <mc:Fallback xmlns="">
            <p:pic>
              <p:nvPicPr>
                <p:cNvPr id="348" name="Ink 347">
                  <a:extLst>
                    <a:ext uri="{FF2B5EF4-FFF2-40B4-BE49-F238E27FC236}">
                      <a16:creationId xmlns:a16="http://schemas.microsoft.com/office/drawing/2014/main" id="{E2BA1046-E786-3AA9-5139-F2D4BDB4DC23}"/>
                    </a:ext>
                  </a:extLst>
                </p:cNvPr>
                <p:cNvPicPr/>
                <p:nvPr/>
              </p:nvPicPr>
              <p:blipFill>
                <a:blip r:embed="rId489"/>
                <a:stretch>
                  <a:fillRect/>
                </a:stretch>
              </p:blipFill>
              <p:spPr>
                <a:xfrm>
                  <a:off x="8344440" y="4826040"/>
                  <a:ext cx="84960" cy="38880"/>
                </a:xfrm>
                <a:prstGeom prst="rect">
                  <a:avLst/>
                </a:prstGeom>
              </p:spPr>
            </p:pic>
          </mc:Fallback>
        </mc:AlternateContent>
        <mc:AlternateContent xmlns:mc="http://schemas.openxmlformats.org/markup-compatibility/2006" xmlns:p14="http://schemas.microsoft.com/office/powerpoint/2010/main">
          <mc:Choice Requires="p14">
            <p:contentPart p14:bwMode="auto" r:id="rId490">
              <p14:nvContentPartPr>
                <p14:cNvPr id="349" name="Ink 348">
                  <a:extLst>
                    <a:ext uri="{FF2B5EF4-FFF2-40B4-BE49-F238E27FC236}">
                      <a16:creationId xmlns:a16="http://schemas.microsoft.com/office/drawing/2014/main" id="{AC152CEF-1D93-8542-6805-F6BA4872C10E}"/>
                    </a:ext>
                  </a:extLst>
                </p14:cNvPr>
                <p14:cNvContentPartPr/>
                <p14:nvPr/>
              </p14:nvContentPartPr>
              <p14:xfrm>
                <a:off x="8499600" y="4862400"/>
                <a:ext cx="49680" cy="65520"/>
              </p14:xfrm>
            </p:contentPart>
          </mc:Choice>
          <mc:Fallback xmlns="">
            <p:pic>
              <p:nvPicPr>
                <p:cNvPr id="349" name="Ink 348">
                  <a:extLst>
                    <a:ext uri="{FF2B5EF4-FFF2-40B4-BE49-F238E27FC236}">
                      <a16:creationId xmlns:a16="http://schemas.microsoft.com/office/drawing/2014/main" id="{AC152CEF-1D93-8542-6805-F6BA4872C10E}"/>
                    </a:ext>
                  </a:extLst>
                </p:cNvPr>
                <p:cNvPicPr/>
                <p:nvPr/>
              </p:nvPicPr>
              <p:blipFill>
                <a:blip r:embed="rId491"/>
                <a:stretch>
                  <a:fillRect/>
                </a:stretch>
              </p:blipFill>
              <p:spPr>
                <a:xfrm>
                  <a:off x="8490600" y="4853400"/>
                  <a:ext cx="67320" cy="83160"/>
                </a:xfrm>
                <a:prstGeom prst="rect">
                  <a:avLst/>
                </a:prstGeom>
              </p:spPr>
            </p:pic>
          </mc:Fallback>
        </mc:AlternateContent>
        <mc:AlternateContent xmlns:mc="http://schemas.openxmlformats.org/markup-compatibility/2006" xmlns:p14="http://schemas.microsoft.com/office/powerpoint/2010/main">
          <mc:Choice Requires="p14">
            <p:contentPart p14:bwMode="auto" r:id="rId492">
              <p14:nvContentPartPr>
                <p14:cNvPr id="350" name="Ink 349">
                  <a:extLst>
                    <a:ext uri="{FF2B5EF4-FFF2-40B4-BE49-F238E27FC236}">
                      <a16:creationId xmlns:a16="http://schemas.microsoft.com/office/drawing/2014/main" id="{75756B03-529A-30AC-D6A1-BD0BD80312A0}"/>
                    </a:ext>
                  </a:extLst>
                </p14:cNvPr>
                <p14:cNvContentPartPr/>
                <p14:nvPr/>
              </p14:nvContentPartPr>
              <p14:xfrm>
                <a:off x="8448840" y="4724520"/>
                <a:ext cx="167400" cy="60840"/>
              </p14:xfrm>
            </p:contentPart>
          </mc:Choice>
          <mc:Fallback xmlns="">
            <p:pic>
              <p:nvPicPr>
                <p:cNvPr id="350" name="Ink 349">
                  <a:extLst>
                    <a:ext uri="{FF2B5EF4-FFF2-40B4-BE49-F238E27FC236}">
                      <a16:creationId xmlns:a16="http://schemas.microsoft.com/office/drawing/2014/main" id="{75756B03-529A-30AC-D6A1-BD0BD80312A0}"/>
                    </a:ext>
                  </a:extLst>
                </p:cNvPr>
                <p:cNvPicPr/>
                <p:nvPr/>
              </p:nvPicPr>
              <p:blipFill>
                <a:blip r:embed="rId493"/>
                <a:stretch>
                  <a:fillRect/>
                </a:stretch>
              </p:blipFill>
              <p:spPr>
                <a:xfrm>
                  <a:off x="8439840" y="4715520"/>
                  <a:ext cx="185040" cy="78480"/>
                </a:xfrm>
                <a:prstGeom prst="rect">
                  <a:avLst/>
                </a:prstGeom>
              </p:spPr>
            </p:pic>
          </mc:Fallback>
        </mc:AlternateContent>
        <mc:AlternateContent xmlns:mc="http://schemas.openxmlformats.org/markup-compatibility/2006" xmlns:p14="http://schemas.microsoft.com/office/powerpoint/2010/main">
          <mc:Choice Requires="p14">
            <p:contentPart p14:bwMode="auto" r:id="rId494">
              <p14:nvContentPartPr>
                <p14:cNvPr id="355" name="Ink 354">
                  <a:extLst>
                    <a:ext uri="{FF2B5EF4-FFF2-40B4-BE49-F238E27FC236}">
                      <a16:creationId xmlns:a16="http://schemas.microsoft.com/office/drawing/2014/main" id="{8E7CC2EB-2751-3DBF-4C58-634669E663F3}"/>
                    </a:ext>
                  </a:extLst>
                </p14:cNvPr>
                <p14:cNvContentPartPr/>
                <p14:nvPr/>
              </p14:nvContentPartPr>
              <p14:xfrm>
                <a:off x="8689680" y="4485120"/>
                <a:ext cx="13320" cy="495000"/>
              </p14:xfrm>
            </p:contentPart>
          </mc:Choice>
          <mc:Fallback xmlns="">
            <p:pic>
              <p:nvPicPr>
                <p:cNvPr id="355" name="Ink 354">
                  <a:extLst>
                    <a:ext uri="{FF2B5EF4-FFF2-40B4-BE49-F238E27FC236}">
                      <a16:creationId xmlns:a16="http://schemas.microsoft.com/office/drawing/2014/main" id="{8E7CC2EB-2751-3DBF-4C58-634669E663F3}"/>
                    </a:ext>
                  </a:extLst>
                </p:cNvPr>
                <p:cNvPicPr/>
                <p:nvPr/>
              </p:nvPicPr>
              <p:blipFill>
                <a:blip r:embed="rId495"/>
                <a:stretch>
                  <a:fillRect/>
                </a:stretch>
              </p:blipFill>
              <p:spPr>
                <a:xfrm>
                  <a:off x="8681040" y="4476480"/>
                  <a:ext cx="30960" cy="512640"/>
                </a:xfrm>
                <a:prstGeom prst="rect">
                  <a:avLst/>
                </a:prstGeom>
              </p:spPr>
            </p:pic>
          </mc:Fallback>
        </mc:AlternateContent>
      </p:grpSp>
      <p:grpSp>
        <p:nvGrpSpPr>
          <p:cNvPr id="375" name="Group 374">
            <a:extLst>
              <a:ext uri="{FF2B5EF4-FFF2-40B4-BE49-F238E27FC236}">
                <a16:creationId xmlns:a16="http://schemas.microsoft.com/office/drawing/2014/main" id="{5401E790-3941-3091-DB7D-2D39E11D182F}"/>
              </a:ext>
            </a:extLst>
          </p:cNvPr>
          <p:cNvGrpSpPr/>
          <p:nvPr/>
        </p:nvGrpSpPr>
        <p:grpSpPr>
          <a:xfrm>
            <a:off x="10745280" y="3898320"/>
            <a:ext cx="1345320" cy="397800"/>
            <a:chOff x="10745280" y="3898320"/>
            <a:chExt cx="1345320" cy="397800"/>
          </a:xfrm>
        </p:grpSpPr>
        <mc:AlternateContent xmlns:mc="http://schemas.openxmlformats.org/markup-compatibility/2006" xmlns:p14="http://schemas.microsoft.com/office/powerpoint/2010/main">
          <mc:Choice Requires="p14">
            <p:contentPart p14:bwMode="auto" r:id="rId496">
              <p14:nvContentPartPr>
                <p14:cNvPr id="357" name="Ink 356">
                  <a:extLst>
                    <a:ext uri="{FF2B5EF4-FFF2-40B4-BE49-F238E27FC236}">
                      <a16:creationId xmlns:a16="http://schemas.microsoft.com/office/drawing/2014/main" id="{A312F3AF-6FEA-8B97-A758-194706A18638}"/>
                    </a:ext>
                  </a:extLst>
                </p14:cNvPr>
                <p14:cNvContentPartPr/>
                <p14:nvPr/>
              </p14:nvContentPartPr>
              <p14:xfrm>
                <a:off x="10745280" y="4013520"/>
                <a:ext cx="86400" cy="8640"/>
              </p14:xfrm>
            </p:contentPart>
          </mc:Choice>
          <mc:Fallback xmlns="">
            <p:pic>
              <p:nvPicPr>
                <p:cNvPr id="357" name="Ink 356">
                  <a:extLst>
                    <a:ext uri="{FF2B5EF4-FFF2-40B4-BE49-F238E27FC236}">
                      <a16:creationId xmlns:a16="http://schemas.microsoft.com/office/drawing/2014/main" id="{A312F3AF-6FEA-8B97-A758-194706A18638}"/>
                    </a:ext>
                  </a:extLst>
                </p:cNvPr>
                <p:cNvPicPr/>
                <p:nvPr/>
              </p:nvPicPr>
              <p:blipFill>
                <a:blip r:embed="rId497"/>
                <a:stretch>
                  <a:fillRect/>
                </a:stretch>
              </p:blipFill>
              <p:spPr>
                <a:xfrm>
                  <a:off x="10736640" y="4004520"/>
                  <a:ext cx="104040" cy="26280"/>
                </a:xfrm>
                <a:prstGeom prst="rect">
                  <a:avLst/>
                </a:prstGeom>
              </p:spPr>
            </p:pic>
          </mc:Fallback>
        </mc:AlternateContent>
        <mc:AlternateContent xmlns:mc="http://schemas.openxmlformats.org/markup-compatibility/2006" xmlns:p14="http://schemas.microsoft.com/office/powerpoint/2010/main">
          <mc:Choice Requires="p14">
            <p:contentPart p14:bwMode="auto" r:id="rId498">
              <p14:nvContentPartPr>
                <p14:cNvPr id="358" name="Ink 357">
                  <a:extLst>
                    <a:ext uri="{FF2B5EF4-FFF2-40B4-BE49-F238E27FC236}">
                      <a16:creationId xmlns:a16="http://schemas.microsoft.com/office/drawing/2014/main" id="{A873F8D5-E6D0-A68F-6F7E-B524CC75065D}"/>
                    </a:ext>
                  </a:extLst>
                </p14:cNvPr>
                <p14:cNvContentPartPr/>
                <p14:nvPr/>
              </p14:nvContentPartPr>
              <p14:xfrm>
                <a:off x="10779120" y="4066440"/>
                <a:ext cx="74520" cy="6480"/>
              </p14:xfrm>
            </p:contentPart>
          </mc:Choice>
          <mc:Fallback xmlns="">
            <p:pic>
              <p:nvPicPr>
                <p:cNvPr id="358" name="Ink 357">
                  <a:extLst>
                    <a:ext uri="{FF2B5EF4-FFF2-40B4-BE49-F238E27FC236}">
                      <a16:creationId xmlns:a16="http://schemas.microsoft.com/office/drawing/2014/main" id="{A873F8D5-E6D0-A68F-6F7E-B524CC75065D}"/>
                    </a:ext>
                  </a:extLst>
                </p:cNvPr>
                <p:cNvPicPr/>
                <p:nvPr/>
              </p:nvPicPr>
              <p:blipFill>
                <a:blip r:embed="rId499"/>
                <a:stretch>
                  <a:fillRect/>
                </a:stretch>
              </p:blipFill>
              <p:spPr>
                <a:xfrm>
                  <a:off x="10770480" y="4057800"/>
                  <a:ext cx="9216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500">
              <p14:nvContentPartPr>
                <p14:cNvPr id="360" name="Ink 359">
                  <a:extLst>
                    <a:ext uri="{FF2B5EF4-FFF2-40B4-BE49-F238E27FC236}">
                      <a16:creationId xmlns:a16="http://schemas.microsoft.com/office/drawing/2014/main" id="{48E01E87-B6DF-CC26-B34F-0EB7508393E7}"/>
                    </a:ext>
                  </a:extLst>
                </p14:cNvPr>
                <p14:cNvContentPartPr/>
                <p14:nvPr/>
              </p14:nvContentPartPr>
              <p14:xfrm>
                <a:off x="10962000" y="3898320"/>
                <a:ext cx="159120" cy="330840"/>
              </p14:xfrm>
            </p:contentPart>
          </mc:Choice>
          <mc:Fallback xmlns="">
            <p:pic>
              <p:nvPicPr>
                <p:cNvPr id="360" name="Ink 359">
                  <a:extLst>
                    <a:ext uri="{FF2B5EF4-FFF2-40B4-BE49-F238E27FC236}">
                      <a16:creationId xmlns:a16="http://schemas.microsoft.com/office/drawing/2014/main" id="{48E01E87-B6DF-CC26-B34F-0EB7508393E7}"/>
                    </a:ext>
                  </a:extLst>
                </p:cNvPr>
                <p:cNvPicPr/>
                <p:nvPr/>
              </p:nvPicPr>
              <p:blipFill>
                <a:blip r:embed="rId501"/>
                <a:stretch>
                  <a:fillRect/>
                </a:stretch>
              </p:blipFill>
              <p:spPr>
                <a:xfrm>
                  <a:off x="10953000" y="3889680"/>
                  <a:ext cx="176760" cy="348480"/>
                </a:xfrm>
                <a:prstGeom prst="rect">
                  <a:avLst/>
                </a:prstGeom>
              </p:spPr>
            </p:pic>
          </mc:Fallback>
        </mc:AlternateContent>
        <mc:AlternateContent xmlns:mc="http://schemas.openxmlformats.org/markup-compatibility/2006" xmlns:p14="http://schemas.microsoft.com/office/powerpoint/2010/main">
          <mc:Choice Requires="p14">
            <p:contentPart p14:bwMode="auto" r:id="rId502">
              <p14:nvContentPartPr>
                <p14:cNvPr id="361" name="Ink 360">
                  <a:extLst>
                    <a:ext uri="{FF2B5EF4-FFF2-40B4-BE49-F238E27FC236}">
                      <a16:creationId xmlns:a16="http://schemas.microsoft.com/office/drawing/2014/main" id="{FEE6873C-D363-1FB2-8F9B-99CACADC0EA4}"/>
                    </a:ext>
                  </a:extLst>
                </p14:cNvPr>
                <p14:cNvContentPartPr/>
                <p14:nvPr/>
              </p14:nvContentPartPr>
              <p14:xfrm>
                <a:off x="11113560" y="4046280"/>
                <a:ext cx="73440" cy="137880"/>
              </p14:xfrm>
            </p:contentPart>
          </mc:Choice>
          <mc:Fallback xmlns="">
            <p:pic>
              <p:nvPicPr>
                <p:cNvPr id="361" name="Ink 360">
                  <a:extLst>
                    <a:ext uri="{FF2B5EF4-FFF2-40B4-BE49-F238E27FC236}">
                      <a16:creationId xmlns:a16="http://schemas.microsoft.com/office/drawing/2014/main" id="{FEE6873C-D363-1FB2-8F9B-99CACADC0EA4}"/>
                    </a:ext>
                  </a:extLst>
                </p:cNvPr>
                <p:cNvPicPr/>
                <p:nvPr/>
              </p:nvPicPr>
              <p:blipFill>
                <a:blip r:embed="rId503"/>
                <a:stretch>
                  <a:fillRect/>
                </a:stretch>
              </p:blipFill>
              <p:spPr>
                <a:xfrm>
                  <a:off x="11104920" y="4037280"/>
                  <a:ext cx="91080" cy="155520"/>
                </a:xfrm>
                <a:prstGeom prst="rect">
                  <a:avLst/>
                </a:prstGeom>
              </p:spPr>
            </p:pic>
          </mc:Fallback>
        </mc:AlternateContent>
        <mc:AlternateContent xmlns:mc="http://schemas.openxmlformats.org/markup-compatibility/2006" xmlns:p14="http://schemas.microsoft.com/office/powerpoint/2010/main">
          <mc:Choice Requires="p14">
            <p:contentPart p14:bwMode="auto" r:id="rId504">
              <p14:nvContentPartPr>
                <p14:cNvPr id="362" name="Ink 361">
                  <a:extLst>
                    <a:ext uri="{FF2B5EF4-FFF2-40B4-BE49-F238E27FC236}">
                      <a16:creationId xmlns:a16="http://schemas.microsoft.com/office/drawing/2014/main" id="{519338B2-4343-8F94-101B-981511BFE205}"/>
                    </a:ext>
                  </a:extLst>
                </p14:cNvPr>
                <p14:cNvContentPartPr/>
                <p14:nvPr/>
              </p14:nvContentPartPr>
              <p14:xfrm>
                <a:off x="11105280" y="4124400"/>
                <a:ext cx="115560" cy="11160"/>
              </p14:xfrm>
            </p:contentPart>
          </mc:Choice>
          <mc:Fallback xmlns="">
            <p:pic>
              <p:nvPicPr>
                <p:cNvPr id="362" name="Ink 361">
                  <a:extLst>
                    <a:ext uri="{FF2B5EF4-FFF2-40B4-BE49-F238E27FC236}">
                      <a16:creationId xmlns:a16="http://schemas.microsoft.com/office/drawing/2014/main" id="{519338B2-4343-8F94-101B-981511BFE205}"/>
                    </a:ext>
                  </a:extLst>
                </p:cNvPr>
                <p:cNvPicPr/>
                <p:nvPr/>
              </p:nvPicPr>
              <p:blipFill>
                <a:blip r:embed="rId505"/>
                <a:stretch>
                  <a:fillRect/>
                </a:stretch>
              </p:blipFill>
              <p:spPr>
                <a:xfrm>
                  <a:off x="11096280" y="4115400"/>
                  <a:ext cx="13320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506">
              <p14:nvContentPartPr>
                <p14:cNvPr id="363" name="Ink 362">
                  <a:extLst>
                    <a:ext uri="{FF2B5EF4-FFF2-40B4-BE49-F238E27FC236}">
                      <a16:creationId xmlns:a16="http://schemas.microsoft.com/office/drawing/2014/main" id="{C828FD98-C63D-7159-4770-53B0F33EFBE3}"/>
                    </a:ext>
                  </a:extLst>
                </p14:cNvPr>
                <p14:cNvContentPartPr/>
                <p14:nvPr/>
              </p14:nvContentPartPr>
              <p14:xfrm>
                <a:off x="11253240" y="4156800"/>
                <a:ext cx="21600" cy="68400"/>
              </p14:xfrm>
            </p:contentPart>
          </mc:Choice>
          <mc:Fallback xmlns="">
            <p:pic>
              <p:nvPicPr>
                <p:cNvPr id="363" name="Ink 362">
                  <a:extLst>
                    <a:ext uri="{FF2B5EF4-FFF2-40B4-BE49-F238E27FC236}">
                      <a16:creationId xmlns:a16="http://schemas.microsoft.com/office/drawing/2014/main" id="{C828FD98-C63D-7159-4770-53B0F33EFBE3}"/>
                    </a:ext>
                  </a:extLst>
                </p:cNvPr>
                <p:cNvPicPr/>
                <p:nvPr/>
              </p:nvPicPr>
              <p:blipFill>
                <a:blip r:embed="rId507"/>
                <a:stretch>
                  <a:fillRect/>
                </a:stretch>
              </p:blipFill>
              <p:spPr>
                <a:xfrm>
                  <a:off x="11244600" y="4147800"/>
                  <a:ext cx="39240" cy="86040"/>
                </a:xfrm>
                <a:prstGeom prst="rect">
                  <a:avLst/>
                </a:prstGeom>
              </p:spPr>
            </p:pic>
          </mc:Fallback>
        </mc:AlternateContent>
        <mc:AlternateContent xmlns:mc="http://schemas.openxmlformats.org/markup-compatibility/2006" xmlns:p14="http://schemas.microsoft.com/office/powerpoint/2010/main">
          <mc:Choice Requires="p14">
            <p:contentPart p14:bwMode="auto" r:id="rId508">
              <p14:nvContentPartPr>
                <p14:cNvPr id="364" name="Ink 363">
                  <a:extLst>
                    <a:ext uri="{FF2B5EF4-FFF2-40B4-BE49-F238E27FC236}">
                      <a16:creationId xmlns:a16="http://schemas.microsoft.com/office/drawing/2014/main" id="{392F6610-D599-ACF1-EE2B-10849E8B2133}"/>
                    </a:ext>
                  </a:extLst>
                </p14:cNvPr>
                <p14:cNvContentPartPr/>
                <p14:nvPr/>
              </p14:nvContentPartPr>
              <p14:xfrm>
                <a:off x="11323800" y="4054560"/>
                <a:ext cx="67320" cy="110520"/>
              </p14:xfrm>
            </p:contentPart>
          </mc:Choice>
          <mc:Fallback xmlns="">
            <p:pic>
              <p:nvPicPr>
                <p:cNvPr id="364" name="Ink 363">
                  <a:extLst>
                    <a:ext uri="{FF2B5EF4-FFF2-40B4-BE49-F238E27FC236}">
                      <a16:creationId xmlns:a16="http://schemas.microsoft.com/office/drawing/2014/main" id="{392F6610-D599-ACF1-EE2B-10849E8B2133}"/>
                    </a:ext>
                  </a:extLst>
                </p:cNvPr>
                <p:cNvPicPr/>
                <p:nvPr/>
              </p:nvPicPr>
              <p:blipFill>
                <a:blip r:embed="rId509"/>
                <a:stretch>
                  <a:fillRect/>
                </a:stretch>
              </p:blipFill>
              <p:spPr>
                <a:xfrm>
                  <a:off x="11315160" y="4045560"/>
                  <a:ext cx="84960" cy="128160"/>
                </a:xfrm>
                <a:prstGeom prst="rect">
                  <a:avLst/>
                </a:prstGeom>
              </p:spPr>
            </p:pic>
          </mc:Fallback>
        </mc:AlternateContent>
        <mc:AlternateContent xmlns:mc="http://schemas.openxmlformats.org/markup-compatibility/2006" xmlns:p14="http://schemas.microsoft.com/office/powerpoint/2010/main">
          <mc:Choice Requires="p14">
            <p:contentPart p14:bwMode="auto" r:id="rId510">
              <p14:nvContentPartPr>
                <p14:cNvPr id="365" name="Ink 364">
                  <a:extLst>
                    <a:ext uri="{FF2B5EF4-FFF2-40B4-BE49-F238E27FC236}">
                      <a16:creationId xmlns:a16="http://schemas.microsoft.com/office/drawing/2014/main" id="{6DD2EC78-E265-89E0-B9AB-B1EE447AB2A8}"/>
                    </a:ext>
                  </a:extLst>
                </p14:cNvPr>
                <p14:cNvContentPartPr/>
                <p14:nvPr/>
              </p14:nvContentPartPr>
              <p14:xfrm>
                <a:off x="11329200" y="4113240"/>
                <a:ext cx="115560" cy="8640"/>
              </p14:xfrm>
            </p:contentPart>
          </mc:Choice>
          <mc:Fallback xmlns="">
            <p:pic>
              <p:nvPicPr>
                <p:cNvPr id="365" name="Ink 364">
                  <a:extLst>
                    <a:ext uri="{FF2B5EF4-FFF2-40B4-BE49-F238E27FC236}">
                      <a16:creationId xmlns:a16="http://schemas.microsoft.com/office/drawing/2014/main" id="{6DD2EC78-E265-89E0-B9AB-B1EE447AB2A8}"/>
                    </a:ext>
                  </a:extLst>
                </p:cNvPr>
                <p:cNvPicPr/>
                <p:nvPr/>
              </p:nvPicPr>
              <p:blipFill>
                <a:blip r:embed="rId511"/>
                <a:stretch>
                  <a:fillRect/>
                </a:stretch>
              </p:blipFill>
              <p:spPr>
                <a:xfrm>
                  <a:off x="11320560" y="4104600"/>
                  <a:ext cx="133200" cy="26280"/>
                </a:xfrm>
                <a:prstGeom prst="rect">
                  <a:avLst/>
                </a:prstGeom>
              </p:spPr>
            </p:pic>
          </mc:Fallback>
        </mc:AlternateContent>
        <mc:AlternateContent xmlns:mc="http://schemas.openxmlformats.org/markup-compatibility/2006" xmlns:p14="http://schemas.microsoft.com/office/powerpoint/2010/main">
          <mc:Choice Requires="p14">
            <p:contentPart p14:bwMode="auto" r:id="rId512">
              <p14:nvContentPartPr>
                <p14:cNvPr id="366" name="Ink 365">
                  <a:extLst>
                    <a:ext uri="{FF2B5EF4-FFF2-40B4-BE49-F238E27FC236}">
                      <a16:creationId xmlns:a16="http://schemas.microsoft.com/office/drawing/2014/main" id="{81FE3852-597B-30E2-B6B0-E1D8F2715440}"/>
                    </a:ext>
                  </a:extLst>
                </p14:cNvPr>
                <p14:cNvContentPartPr/>
                <p14:nvPr/>
              </p14:nvContentPartPr>
              <p14:xfrm>
                <a:off x="11467800" y="4131960"/>
                <a:ext cx="67320" cy="72360"/>
              </p14:xfrm>
            </p:contentPart>
          </mc:Choice>
          <mc:Fallback xmlns="">
            <p:pic>
              <p:nvPicPr>
                <p:cNvPr id="366" name="Ink 365">
                  <a:extLst>
                    <a:ext uri="{FF2B5EF4-FFF2-40B4-BE49-F238E27FC236}">
                      <a16:creationId xmlns:a16="http://schemas.microsoft.com/office/drawing/2014/main" id="{81FE3852-597B-30E2-B6B0-E1D8F2715440}"/>
                    </a:ext>
                  </a:extLst>
                </p:cNvPr>
                <p:cNvPicPr/>
                <p:nvPr/>
              </p:nvPicPr>
              <p:blipFill>
                <a:blip r:embed="rId513"/>
                <a:stretch>
                  <a:fillRect/>
                </a:stretch>
              </p:blipFill>
              <p:spPr>
                <a:xfrm>
                  <a:off x="11459160" y="4122960"/>
                  <a:ext cx="84960" cy="90000"/>
                </a:xfrm>
                <a:prstGeom prst="rect">
                  <a:avLst/>
                </a:prstGeom>
              </p:spPr>
            </p:pic>
          </mc:Fallback>
        </mc:AlternateContent>
        <mc:AlternateContent xmlns:mc="http://schemas.openxmlformats.org/markup-compatibility/2006" xmlns:p14="http://schemas.microsoft.com/office/powerpoint/2010/main">
          <mc:Choice Requires="p14">
            <p:contentPart p14:bwMode="auto" r:id="rId514">
              <p14:nvContentPartPr>
                <p14:cNvPr id="368" name="Ink 367">
                  <a:extLst>
                    <a:ext uri="{FF2B5EF4-FFF2-40B4-BE49-F238E27FC236}">
                      <a16:creationId xmlns:a16="http://schemas.microsoft.com/office/drawing/2014/main" id="{FEC43D3A-C997-939F-2B3C-850241C5DCB9}"/>
                    </a:ext>
                  </a:extLst>
                </p14:cNvPr>
                <p14:cNvContentPartPr/>
                <p14:nvPr/>
              </p14:nvContentPartPr>
              <p14:xfrm>
                <a:off x="11584080" y="3932520"/>
                <a:ext cx="57240" cy="363600"/>
              </p14:xfrm>
            </p:contentPart>
          </mc:Choice>
          <mc:Fallback xmlns="">
            <p:pic>
              <p:nvPicPr>
                <p:cNvPr id="368" name="Ink 367">
                  <a:extLst>
                    <a:ext uri="{FF2B5EF4-FFF2-40B4-BE49-F238E27FC236}">
                      <a16:creationId xmlns:a16="http://schemas.microsoft.com/office/drawing/2014/main" id="{FEC43D3A-C997-939F-2B3C-850241C5DCB9}"/>
                    </a:ext>
                  </a:extLst>
                </p:cNvPr>
                <p:cNvPicPr/>
                <p:nvPr/>
              </p:nvPicPr>
              <p:blipFill>
                <a:blip r:embed="rId515"/>
                <a:stretch>
                  <a:fillRect/>
                </a:stretch>
              </p:blipFill>
              <p:spPr>
                <a:xfrm>
                  <a:off x="11575440" y="3923520"/>
                  <a:ext cx="74880" cy="381240"/>
                </a:xfrm>
                <a:prstGeom prst="rect">
                  <a:avLst/>
                </a:prstGeom>
              </p:spPr>
            </p:pic>
          </mc:Fallback>
        </mc:AlternateContent>
        <mc:AlternateContent xmlns:mc="http://schemas.openxmlformats.org/markup-compatibility/2006" xmlns:p14="http://schemas.microsoft.com/office/powerpoint/2010/main">
          <mc:Choice Requires="p14">
            <p:contentPart p14:bwMode="auto" r:id="rId516">
              <p14:nvContentPartPr>
                <p14:cNvPr id="370" name="Ink 369">
                  <a:extLst>
                    <a:ext uri="{FF2B5EF4-FFF2-40B4-BE49-F238E27FC236}">
                      <a16:creationId xmlns:a16="http://schemas.microsoft.com/office/drawing/2014/main" id="{18056175-0687-CEB6-2CA5-5E27C83A5A07}"/>
                    </a:ext>
                  </a:extLst>
                </p14:cNvPr>
                <p14:cNvContentPartPr/>
                <p14:nvPr/>
              </p14:nvContentPartPr>
              <p14:xfrm>
                <a:off x="11701440" y="4053120"/>
                <a:ext cx="16560" cy="64080"/>
              </p14:xfrm>
            </p:contentPart>
          </mc:Choice>
          <mc:Fallback xmlns="">
            <p:pic>
              <p:nvPicPr>
                <p:cNvPr id="370" name="Ink 369">
                  <a:extLst>
                    <a:ext uri="{FF2B5EF4-FFF2-40B4-BE49-F238E27FC236}">
                      <a16:creationId xmlns:a16="http://schemas.microsoft.com/office/drawing/2014/main" id="{18056175-0687-CEB6-2CA5-5E27C83A5A07}"/>
                    </a:ext>
                  </a:extLst>
                </p:cNvPr>
                <p:cNvPicPr/>
                <p:nvPr/>
              </p:nvPicPr>
              <p:blipFill>
                <a:blip r:embed="rId517"/>
                <a:stretch>
                  <a:fillRect/>
                </a:stretch>
              </p:blipFill>
              <p:spPr>
                <a:xfrm>
                  <a:off x="11692800" y="4044120"/>
                  <a:ext cx="34200" cy="81720"/>
                </a:xfrm>
                <a:prstGeom prst="rect">
                  <a:avLst/>
                </a:prstGeom>
              </p:spPr>
            </p:pic>
          </mc:Fallback>
        </mc:AlternateContent>
        <mc:AlternateContent xmlns:mc="http://schemas.openxmlformats.org/markup-compatibility/2006" xmlns:p14="http://schemas.microsoft.com/office/powerpoint/2010/main">
          <mc:Choice Requires="p14">
            <p:contentPart p14:bwMode="auto" r:id="rId518">
              <p14:nvContentPartPr>
                <p14:cNvPr id="371" name="Ink 370">
                  <a:extLst>
                    <a:ext uri="{FF2B5EF4-FFF2-40B4-BE49-F238E27FC236}">
                      <a16:creationId xmlns:a16="http://schemas.microsoft.com/office/drawing/2014/main" id="{6E3E4967-BA3F-4E47-AD54-A9960DF359DE}"/>
                    </a:ext>
                  </a:extLst>
                </p14:cNvPr>
                <p14:cNvContentPartPr/>
                <p14:nvPr/>
              </p14:nvContentPartPr>
              <p14:xfrm>
                <a:off x="11760480" y="4115400"/>
                <a:ext cx="19080" cy="66960"/>
              </p14:xfrm>
            </p:contentPart>
          </mc:Choice>
          <mc:Fallback xmlns="">
            <p:pic>
              <p:nvPicPr>
                <p:cNvPr id="371" name="Ink 370">
                  <a:extLst>
                    <a:ext uri="{FF2B5EF4-FFF2-40B4-BE49-F238E27FC236}">
                      <a16:creationId xmlns:a16="http://schemas.microsoft.com/office/drawing/2014/main" id="{6E3E4967-BA3F-4E47-AD54-A9960DF359DE}"/>
                    </a:ext>
                  </a:extLst>
                </p:cNvPr>
                <p:cNvPicPr/>
                <p:nvPr/>
              </p:nvPicPr>
              <p:blipFill>
                <a:blip r:embed="rId519"/>
                <a:stretch>
                  <a:fillRect/>
                </a:stretch>
              </p:blipFill>
              <p:spPr>
                <a:xfrm>
                  <a:off x="11751840" y="4106400"/>
                  <a:ext cx="36720" cy="84600"/>
                </a:xfrm>
                <a:prstGeom prst="rect">
                  <a:avLst/>
                </a:prstGeom>
              </p:spPr>
            </p:pic>
          </mc:Fallback>
        </mc:AlternateContent>
        <mc:AlternateContent xmlns:mc="http://schemas.openxmlformats.org/markup-compatibility/2006" xmlns:p14="http://schemas.microsoft.com/office/powerpoint/2010/main">
          <mc:Choice Requires="p14">
            <p:contentPart p14:bwMode="auto" r:id="rId520">
              <p14:nvContentPartPr>
                <p14:cNvPr id="372" name="Ink 371">
                  <a:extLst>
                    <a:ext uri="{FF2B5EF4-FFF2-40B4-BE49-F238E27FC236}">
                      <a16:creationId xmlns:a16="http://schemas.microsoft.com/office/drawing/2014/main" id="{541B37A5-D724-C7F8-1B32-785E56F12938}"/>
                    </a:ext>
                  </a:extLst>
                </p14:cNvPr>
                <p14:cNvContentPartPr/>
                <p14:nvPr/>
              </p14:nvContentPartPr>
              <p14:xfrm>
                <a:off x="11895840" y="4045200"/>
                <a:ext cx="83520" cy="64800"/>
              </p14:xfrm>
            </p:contentPart>
          </mc:Choice>
          <mc:Fallback xmlns="">
            <p:pic>
              <p:nvPicPr>
                <p:cNvPr id="372" name="Ink 371">
                  <a:extLst>
                    <a:ext uri="{FF2B5EF4-FFF2-40B4-BE49-F238E27FC236}">
                      <a16:creationId xmlns:a16="http://schemas.microsoft.com/office/drawing/2014/main" id="{541B37A5-D724-C7F8-1B32-785E56F12938}"/>
                    </a:ext>
                  </a:extLst>
                </p:cNvPr>
                <p:cNvPicPr/>
                <p:nvPr/>
              </p:nvPicPr>
              <p:blipFill>
                <a:blip r:embed="rId521"/>
                <a:stretch>
                  <a:fillRect/>
                </a:stretch>
              </p:blipFill>
              <p:spPr>
                <a:xfrm>
                  <a:off x="11886840" y="4036200"/>
                  <a:ext cx="101160" cy="82440"/>
                </a:xfrm>
                <a:prstGeom prst="rect">
                  <a:avLst/>
                </a:prstGeom>
              </p:spPr>
            </p:pic>
          </mc:Fallback>
        </mc:AlternateContent>
        <mc:AlternateContent xmlns:mc="http://schemas.openxmlformats.org/markup-compatibility/2006" xmlns:p14="http://schemas.microsoft.com/office/powerpoint/2010/main">
          <mc:Choice Requires="p14">
            <p:contentPart p14:bwMode="auto" r:id="rId522">
              <p14:nvContentPartPr>
                <p14:cNvPr id="373" name="Ink 372">
                  <a:extLst>
                    <a:ext uri="{FF2B5EF4-FFF2-40B4-BE49-F238E27FC236}">
                      <a16:creationId xmlns:a16="http://schemas.microsoft.com/office/drawing/2014/main" id="{CB1072F2-BBBB-E21B-EEBF-FA9E0D7D20F1}"/>
                    </a:ext>
                  </a:extLst>
                </p14:cNvPr>
                <p14:cNvContentPartPr/>
                <p14:nvPr/>
              </p14:nvContentPartPr>
              <p14:xfrm>
                <a:off x="12016080" y="3976080"/>
                <a:ext cx="64440" cy="110880"/>
              </p14:xfrm>
            </p:contentPart>
          </mc:Choice>
          <mc:Fallback xmlns="">
            <p:pic>
              <p:nvPicPr>
                <p:cNvPr id="373" name="Ink 372">
                  <a:extLst>
                    <a:ext uri="{FF2B5EF4-FFF2-40B4-BE49-F238E27FC236}">
                      <a16:creationId xmlns:a16="http://schemas.microsoft.com/office/drawing/2014/main" id="{CB1072F2-BBBB-E21B-EEBF-FA9E0D7D20F1}"/>
                    </a:ext>
                  </a:extLst>
                </p:cNvPr>
                <p:cNvPicPr/>
                <p:nvPr/>
              </p:nvPicPr>
              <p:blipFill>
                <a:blip r:embed="rId523"/>
                <a:stretch>
                  <a:fillRect/>
                </a:stretch>
              </p:blipFill>
              <p:spPr>
                <a:xfrm>
                  <a:off x="12007080" y="3967440"/>
                  <a:ext cx="82080" cy="128520"/>
                </a:xfrm>
                <a:prstGeom prst="rect">
                  <a:avLst/>
                </a:prstGeom>
              </p:spPr>
            </p:pic>
          </mc:Fallback>
        </mc:AlternateContent>
        <mc:AlternateContent xmlns:mc="http://schemas.openxmlformats.org/markup-compatibility/2006" xmlns:p14="http://schemas.microsoft.com/office/powerpoint/2010/main">
          <mc:Choice Requires="p14">
            <p:contentPart p14:bwMode="auto" r:id="rId524">
              <p14:nvContentPartPr>
                <p14:cNvPr id="374" name="Ink 373">
                  <a:extLst>
                    <a:ext uri="{FF2B5EF4-FFF2-40B4-BE49-F238E27FC236}">
                      <a16:creationId xmlns:a16="http://schemas.microsoft.com/office/drawing/2014/main" id="{CDDB3BF8-F3D8-1EEF-D28C-22663656D6EF}"/>
                    </a:ext>
                  </a:extLst>
                </p14:cNvPr>
                <p14:cNvContentPartPr/>
                <p14:nvPr/>
              </p14:nvContentPartPr>
              <p14:xfrm>
                <a:off x="11906280" y="4073280"/>
                <a:ext cx="184320" cy="158760"/>
              </p14:xfrm>
            </p:contentPart>
          </mc:Choice>
          <mc:Fallback xmlns="">
            <p:pic>
              <p:nvPicPr>
                <p:cNvPr id="374" name="Ink 373">
                  <a:extLst>
                    <a:ext uri="{FF2B5EF4-FFF2-40B4-BE49-F238E27FC236}">
                      <a16:creationId xmlns:a16="http://schemas.microsoft.com/office/drawing/2014/main" id="{CDDB3BF8-F3D8-1EEF-D28C-22663656D6EF}"/>
                    </a:ext>
                  </a:extLst>
                </p:cNvPr>
                <p:cNvPicPr/>
                <p:nvPr/>
              </p:nvPicPr>
              <p:blipFill>
                <a:blip r:embed="rId525"/>
                <a:stretch>
                  <a:fillRect/>
                </a:stretch>
              </p:blipFill>
              <p:spPr>
                <a:xfrm>
                  <a:off x="11897280" y="4064280"/>
                  <a:ext cx="201960" cy="176400"/>
                </a:xfrm>
                <a:prstGeom prst="rect">
                  <a:avLst/>
                </a:prstGeom>
              </p:spPr>
            </p:pic>
          </mc:Fallback>
        </mc:AlternateContent>
      </p:grpSp>
      <p:grpSp>
        <p:nvGrpSpPr>
          <p:cNvPr id="379" name="Group 378">
            <a:extLst>
              <a:ext uri="{FF2B5EF4-FFF2-40B4-BE49-F238E27FC236}">
                <a16:creationId xmlns:a16="http://schemas.microsoft.com/office/drawing/2014/main" id="{081C783D-6606-5CC0-71D5-CA821090349F}"/>
              </a:ext>
            </a:extLst>
          </p:cNvPr>
          <p:cNvGrpSpPr/>
          <p:nvPr/>
        </p:nvGrpSpPr>
        <p:grpSpPr>
          <a:xfrm>
            <a:off x="7841880" y="4774200"/>
            <a:ext cx="205560" cy="222840"/>
            <a:chOff x="7841880" y="4774200"/>
            <a:chExt cx="205560" cy="222840"/>
          </a:xfrm>
        </p:grpSpPr>
        <mc:AlternateContent xmlns:mc="http://schemas.openxmlformats.org/markup-compatibility/2006" xmlns:p14="http://schemas.microsoft.com/office/powerpoint/2010/main">
          <mc:Choice Requires="p14">
            <p:contentPart p14:bwMode="auto" r:id="rId526">
              <p14:nvContentPartPr>
                <p14:cNvPr id="345" name="Ink 344">
                  <a:extLst>
                    <a:ext uri="{FF2B5EF4-FFF2-40B4-BE49-F238E27FC236}">
                      <a16:creationId xmlns:a16="http://schemas.microsoft.com/office/drawing/2014/main" id="{19659E33-45B7-8872-8573-D16B932364DC}"/>
                    </a:ext>
                  </a:extLst>
                </p14:cNvPr>
                <p14:cNvContentPartPr/>
                <p14:nvPr/>
              </p14:nvContentPartPr>
              <p14:xfrm>
                <a:off x="7949880" y="4929360"/>
                <a:ext cx="360" cy="67680"/>
              </p14:xfrm>
            </p:contentPart>
          </mc:Choice>
          <mc:Fallback xmlns="">
            <p:pic>
              <p:nvPicPr>
                <p:cNvPr id="345" name="Ink 344">
                  <a:extLst>
                    <a:ext uri="{FF2B5EF4-FFF2-40B4-BE49-F238E27FC236}">
                      <a16:creationId xmlns:a16="http://schemas.microsoft.com/office/drawing/2014/main" id="{19659E33-45B7-8872-8573-D16B932364DC}"/>
                    </a:ext>
                  </a:extLst>
                </p:cNvPr>
                <p:cNvPicPr/>
                <p:nvPr/>
              </p:nvPicPr>
              <p:blipFill>
                <a:blip r:embed="rId527"/>
                <a:stretch>
                  <a:fillRect/>
                </a:stretch>
              </p:blipFill>
              <p:spPr>
                <a:xfrm>
                  <a:off x="7940880" y="4920720"/>
                  <a:ext cx="18000" cy="85320"/>
                </a:xfrm>
                <a:prstGeom prst="rect">
                  <a:avLst/>
                </a:prstGeom>
              </p:spPr>
            </p:pic>
          </mc:Fallback>
        </mc:AlternateContent>
        <mc:AlternateContent xmlns:mc="http://schemas.openxmlformats.org/markup-compatibility/2006" xmlns:p14="http://schemas.microsoft.com/office/powerpoint/2010/main">
          <mc:Choice Requires="p14">
            <p:contentPart p14:bwMode="auto" r:id="rId528">
              <p14:nvContentPartPr>
                <p14:cNvPr id="346" name="Ink 345">
                  <a:extLst>
                    <a:ext uri="{FF2B5EF4-FFF2-40B4-BE49-F238E27FC236}">
                      <a16:creationId xmlns:a16="http://schemas.microsoft.com/office/drawing/2014/main" id="{2890535A-13BB-F060-A4F7-E3E8C0FCE073}"/>
                    </a:ext>
                  </a:extLst>
                </p14:cNvPr>
                <p14:cNvContentPartPr/>
                <p14:nvPr/>
              </p14:nvContentPartPr>
              <p14:xfrm>
                <a:off x="7927560" y="4774200"/>
                <a:ext cx="119880" cy="59760"/>
              </p14:xfrm>
            </p:contentPart>
          </mc:Choice>
          <mc:Fallback xmlns="">
            <p:pic>
              <p:nvPicPr>
                <p:cNvPr id="346" name="Ink 345">
                  <a:extLst>
                    <a:ext uri="{FF2B5EF4-FFF2-40B4-BE49-F238E27FC236}">
                      <a16:creationId xmlns:a16="http://schemas.microsoft.com/office/drawing/2014/main" id="{2890535A-13BB-F060-A4F7-E3E8C0FCE073}"/>
                    </a:ext>
                  </a:extLst>
                </p:cNvPr>
                <p:cNvPicPr/>
                <p:nvPr/>
              </p:nvPicPr>
              <p:blipFill>
                <a:blip r:embed="rId529"/>
                <a:stretch>
                  <a:fillRect/>
                </a:stretch>
              </p:blipFill>
              <p:spPr>
                <a:xfrm>
                  <a:off x="7918560" y="4765200"/>
                  <a:ext cx="137520" cy="77400"/>
                </a:xfrm>
                <a:prstGeom prst="rect">
                  <a:avLst/>
                </a:prstGeom>
              </p:spPr>
            </p:pic>
          </mc:Fallback>
        </mc:AlternateContent>
        <mc:AlternateContent xmlns:mc="http://schemas.openxmlformats.org/markup-compatibility/2006" xmlns:p14="http://schemas.microsoft.com/office/powerpoint/2010/main">
          <mc:Choice Requires="p14">
            <p:contentPart p14:bwMode="auto" r:id="rId530">
              <p14:nvContentPartPr>
                <p14:cNvPr id="376" name="Ink 375">
                  <a:extLst>
                    <a:ext uri="{FF2B5EF4-FFF2-40B4-BE49-F238E27FC236}">
                      <a16:creationId xmlns:a16="http://schemas.microsoft.com/office/drawing/2014/main" id="{D56C6B5E-B12C-CDE1-F91B-34627FFE2A4F}"/>
                    </a:ext>
                  </a:extLst>
                </p14:cNvPr>
                <p14:cNvContentPartPr/>
                <p14:nvPr/>
              </p14:nvContentPartPr>
              <p14:xfrm>
                <a:off x="7841880" y="4834680"/>
                <a:ext cx="70920" cy="108360"/>
              </p14:xfrm>
            </p:contentPart>
          </mc:Choice>
          <mc:Fallback xmlns="">
            <p:pic>
              <p:nvPicPr>
                <p:cNvPr id="376" name="Ink 375">
                  <a:extLst>
                    <a:ext uri="{FF2B5EF4-FFF2-40B4-BE49-F238E27FC236}">
                      <a16:creationId xmlns:a16="http://schemas.microsoft.com/office/drawing/2014/main" id="{D56C6B5E-B12C-CDE1-F91B-34627FFE2A4F}"/>
                    </a:ext>
                  </a:extLst>
                </p:cNvPr>
                <p:cNvPicPr/>
                <p:nvPr/>
              </p:nvPicPr>
              <p:blipFill>
                <a:blip r:embed="rId531"/>
                <a:stretch>
                  <a:fillRect/>
                </a:stretch>
              </p:blipFill>
              <p:spPr>
                <a:xfrm>
                  <a:off x="7833240" y="4825680"/>
                  <a:ext cx="88560" cy="126000"/>
                </a:xfrm>
                <a:prstGeom prst="rect">
                  <a:avLst/>
                </a:prstGeom>
              </p:spPr>
            </p:pic>
          </mc:Fallback>
        </mc:AlternateContent>
        <mc:AlternateContent xmlns:mc="http://schemas.openxmlformats.org/markup-compatibility/2006" xmlns:p14="http://schemas.microsoft.com/office/powerpoint/2010/main">
          <mc:Choice Requires="p14">
            <p:contentPart p14:bwMode="auto" r:id="rId532">
              <p14:nvContentPartPr>
                <p14:cNvPr id="378" name="Ink 377">
                  <a:extLst>
                    <a:ext uri="{FF2B5EF4-FFF2-40B4-BE49-F238E27FC236}">
                      <a16:creationId xmlns:a16="http://schemas.microsoft.com/office/drawing/2014/main" id="{B3710988-FCB9-FB33-BEFF-41FCF46A9C4B}"/>
                    </a:ext>
                  </a:extLst>
                </p14:cNvPr>
                <p14:cNvContentPartPr/>
                <p14:nvPr/>
              </p14:nvContentPartPr>
              <p14:xfrm>
                <a:off x="7860240" y="4895520"/>
                <a:ext cx="77040" cy="6480"/>
              </p14:xfrm>
            </p:contentPart>
          </mc:Choice>
          <mc:Fallback xmlns="">
            <p:pic>
              <p:nvPicPr>
                <p:cNvPr id="378" name="Ink 377">
                  <a:extLst>
                    <a:ext uri="{FF2B5EF4-FFF2-40B4-BE49-F238E27FC236}">
                      <a16:creationId xmlns:a16="http://schemas.microsoft.com/office/drawing/2014/main" id="{B3710988-FCB9-FB33-BEFF-41FCF46A9C4B}"/>
                    </a:ext>
                  </a:extLst>
                </p:cNvPr>
                <p:cNvPicPr/>
                <p:nvPr/>
              </p:nvPicPr>
              <p:blipFill>
                <a:blip r:embed="rId533"/>
                <a:stretch>
                  <a:fillRect/>
                </a:stretch>
              </p:blipFill>
              <p:spPr>
                <a:xfrm>
                  <a:off x="7851600" y="4886880"/>
                  <a:ext cx="94680" cy="24120"/>
                </a:xfrm>
                <a:prstGeom prst="rect">
                  <a:avLst/>
                </a:prstGeom>
              </p:spPr>
            </p:pic>
          </mc:Fallback>
        </mc:AlternateContent>
      </p:grpSp>
      <p:grpSp>
        <p:nvGrpSpPr>
          <p:cNvPr id="387" name="Group 386">
            <a:extLst>
              <a:ext uri="{FF2B5EF4-FFF2-40B4-BE49-F238E27FC236}">
                <a16:creationId xmlns:a16="http://schemas.microsoft.com/office/drawing/2014/main" id="{881145C3-2B3B-2301-BF66-BBA2BFEBD81B}"/>
              </a:ext>
            </a:extLst>
          </p:cNvPr>
          <p:cNvGrpSpPr/>
          <p:nvPr/>
        </p:nvGrpSpPr>
        <p:grpSpPr>
          <a:xfrm>
            <a:off x="1097280" y="5483400"/>
            <a:ext cx="1162800" cy="441720"/>
            <a:chOff x="1097280" y="5483400"/>
            <a:chExt cx="1162800" cy="441720"/>
          </a:xfrm>
        </p:grpSpPr>
        <mc:AlternateContent xmlns:mc="http://schemas.openxmlformats.org/markup-compatibility/2006" xmlns:p14="http://schemas.microsoft.com/office/powerpoint/2010/main">
          <mc:Choice Requires="p14">
            <p:contentPart p14:bwMode="auto" r:id="rId534">
              <p14:nvContentPartPr>
                <p14:cNvPr id="380" name="Ink 379">
                  <a:extLst>
                    <a:ext uri="{FF2B5EF4-FFF2-40B4-BE49-F238E27FC236}">
                      <a16:creationId xmlns:a16="http://schemas.microsoft.com/office/drawing/2014/main" id="{6A0779D9-F592-0E47-6932-78F26DD38A5A}"/>
                    </a:ext>
                  </a:extLst>
                </p14:cNvPr>
                <p14:cNvContentPartPr/>
                <p14:nvPr/>
              </p14:nvContentPartPr>
              <p14:xfrm>
                <a:off x="1097280" y="5488440"/>
                <a:ext cx="490320" cy="186840"/>
              </p14:xfrm>
            </p:contentPart>
          </mc:Choice>
          <mc:Fallback xmlns="">
            <p:pic>
              <p:nvPicPr>
                <p:cNvPr id="380" name="Ink 379">
                  <a:extLst>
                    <a:ext uri="{FF2B5EF4-FFF2-40B4-BE49-F238E27FC236}">
                      <a16:creationId xmlns:a16="http://schemas.microsoft.com/office/drawing/2014/main" id="{6A0779D9-F592-0E47-6932-78F26DD38A5A}"/>
                    </a:ext>
                  </a:extLst>
                </p:cNvPr>
                <p:cNvPicPr/>
                <p:nvPr/>
              </p:nvPicPr>
              <p:blipFill>
                <a:blip r:embed="rId535"/>
                <a:stretch>
                  <a:fillRect/>
                </a:stretch>
              </p:blipFill>
              <p:spPr>
                <a:xfrm>
                  <a:off x="1088640" y="5479800"/>
                  <a:ext cx="507960" cy="204480"/>
                </a:xfrm>
                <a:prstGeom prst="rect">
                  <a:avLst/>
                </a:prstGeom>
              </p:spPr>
            </p:pic>
          </mc:Fallback>
        </mc:AlternateContent>
        <mc:AlternateContent xmlns:mc="http://schemas.openxmlformats.org/markup-compatibility/2006" xmlns:p14="http://schemas.microsoft.com/office/powerpoint/2010/main">
          <mc:Choice Requires="p14">
            <p:contentPart p14:bwMode="auto" r:id="rId536">
              <p14:nvContentPartPr>
                <p14:cNvPr id="381" name="Ink 380">
                  <a:extLst>
                    <a:ext uri="{FF2B5EF4-FFF2-40B4-BE49-F238E27FC236}">
                      <a16:creationId xmlns:a16="http://schemas.microsoft.com/office/drawing/2014/main" id="{0C7DDFED-0EB8-D1BA-D03E-13B559B83BD2}"/>
                    </a:ext>
                  </a:extLst>
                </p14:cNvPr>
                <p14:cNvContentPartPr/>
                <p14:nvPr/>
              </p14:nvContentPartPr>
              <p14:xfrm>
                <a:off x="1557360" y="5521920"/>
                <a:ext cx="5040" cy="11880"/>
              </p14:xfrm>
            </p:contentPart>
          </mc:Choice>
          <mc:Fallback xmlns="">
            <p:pic>
              <p:nvPicPr>
                <p:cNvPr id="381" name="Ink 380">
                  <a:extLst>
                    <a:ext uri="{FF2B5EF4-FFF2-40B4-BE49-F238E27FC236}">
                      <a16:creationId xmlns:a16="http://schemas.microsoft.com/office/drawing/2014/main" id="{0C7DDFED-0EB8-D1BA-D03E-13B559B83BD2}"/>
                    </a:ext>
                  </a:extLst>
                </p:cNvPr>
                <p:cNvPicPr/>
                <p:nvPr/>
              </p:nvPicPr>
              <p:blipFill>
                <a:blip r:embed="rId537"/>
                <a:stretch>
                  <a:fillRect/>
                </a:stretch>
              </p:blipFill>
              <p:spPr>
                <a:xfrm>
                  <a:off x="1548360" y="5512920"/>
                  <a:ext cx="22680" cy="29520"/>
                </a:xfrm>
                <a:prstGeom prst="rect">
                  <a:avLst/>
                </a:prstGeom>
              </p:spPr>
            </p:pic>
          </mc:Fallback>
        </mc:AlternateContent>
        <mc:AlternateContent xmlns:mc="http://schemas.openxmlformats.org/markup-compatibility/2006" xmlns:p14="http://schemas.microsoft.com/office/powerpoint/2010/main">
          <mc:Choice Requires="p14">
            <p:contentPart p14:bwMode="auto" r:id="rId538">
              <p14:nvContentPartPr>
                <p14:cNvPr id="382" name="Ink 381">
                  <a:extLst>
                    <a:ext uri="{FF2B5EF4-FFF2-40B4-BE49-F238E27FC236}">
                      <a16:creationId xmlns:a16="http://schemas.microsoft.com/office/drawing/2014/main" id="{3D5DA383-818A-FAFF-6091-E97259A38CAE}"/>
                    </a:ext>
                  </a:extLst>
                </p14:cNvPr>
                <p14:cNvContentPartPr/>
                <p14:nvPr/>
              </p14:nvContentPartPr>
              <p14:xfrm>
                <a:off x="1305720" y="5501760"/>
                <a:ext cx="14760" cy="15840"/>
              </p14:xfrm>
            </p:contentPart>
          </mc:Choice>
          <mc:Fallback xmlns="">
            <p:pic>
              <p:nvPicPr>
                <p:cNvPr id="382" name="Ink 381">
                  <a:extLst>
                    <a:ext uri="{FF2B5EF4-FFF2-40B4-BE49-F238E27FC236}">
                      <a16:creationId xmlns:a16="http://schemas.microsoft.com/office/drawing/2014/main" id="{3D5DA383-818A-FAFF-6091-E97259A38CAE}"/>
                    </a:ext>
                  </a:extLst>
                </p:cNvPr>
                <p:cNvPicPr/>
                <p:nvPr/>
              </p:nvPicPr>
              <p:blipFill>
                <a:blip r:embed="rId539"/>
                <a:stretch>
                  <a:fillRect/>
                </a:stretch>
              </p:blipFill>
              <p:spPr>
                <a:xfrm>
                  <a:off x="1296720" y="5492760"/>
                  <a:ext cx="32400" cy="33480"/>
                </a:xfrm>
                <a:prstGeom prst="rect">
                  <a:avLst/>
                </a:prstGeom>
              </p:spPr>
            </p:pic>
          </mc:Fallback>
        </mc:AlternateContent>
        <mc:AlternateContent xmlns:mc="http://schemas.openxmlformats.org/markup-compatibility/2006" xmlns:p14="http://schemas.microsoft.com/office/powerpoint/2010/main">
          <mc:Choice Requires="p14">
            <p:contentPart p14:bwMode="auto" r:id="rId540">
              <p14:nvContentPartPr>
                <p14:cNvPr id="384" name="Ink 383">
                  <a:extLst>
                    <a:ext uri="{FF2B5EF4-FFF2-40B4-BE49-F238E27FC236}">
                      <a16:creationId xmlns:a16="http://schemas.microsoft.com/office/drawing/2014/main" id="{E48CB01B-F513-FC6B-292C-8DB5308A0C98}"/>
                    </a:ext>
                  </a:extLst>
                </p14:cNvPr>
                <p14:cNvContentPartPr/>
                <p14:nvPr/>
              </p14:nvContentPartPr>
              <p14:xfrm>
                <a:off x="1645560" y="5483400"/>
                <a:ext cx="321480" cy="194040"/>
              </p14:xfrm>
            </p:contentPart>
          </mc:Choice>
          <mc:Fallback xmlns="">
            <p:pic>
              <p:nvPicPr>
                <p:cNvPr id="384" name="Ink 383">
                  <a:extLst>
                    <a:ext uri="{FF2B5EF4-FFF2-40B4-BE49-F238E27FC236}">
                      <a16:creationId xmlns:a16="http://schemas.microsoft.com/office/drawing/2014/main" id="{E48CB01B-F513-FC6B-292C-8DB5308A0C98}"/>
                    </a:ext>
                  </a:extLst>
                </p:cNvPr>
                <p:cNvPicPr/>
                <p:nvPr/>
              </p:nvPicPr>
              <p:blipFill>
                <a:blip r:embed="rId541"/>
                <a:stretch>
                  <a:fillRect/>
                </a:stretch>
              </p:blipFill>
              <p:spPr>
                <a:xfrm>
                  <a:off x="1636920" y="5474400"/>
                  <a:ext cx="339120" cy="211680"/>
                </a:xfrm>
                <a:prstGeom prst="rect">
                  <a:avLst/>
                </a:prstGeom>
              </p:spPr>
            </p:pic>
          </mc:Fallback>
        </mc:AlternateContent>
        <mc:AlternateContent xmlns:mc="http://schemas.openxmlformats.org/markup-compatibility/2006" xmlns:p14="http://schemas.microsoft.com/office/powerpoint/2010/main">
          <mc:Choice Requires="p14">
            <p:contentPart p14:bwMode="auto" r:id="rId542">
              <p14:nvContentPartPr>
                <p14:cNvPr id="386" name="Ink 385">
                  <a:extLst>
                    <a:ext uri="{FF2B5EF4-FFF2-40B4-BE49-F238E27FC236}">
                      <a16:creationId xmlns:a16="http://schemas.microsoft.com/office/drawing/2014/main" id="{2EBAE472-8695-295B-EB1E-3AF7FA85AE53}"/>
                    </a:ext>
                  </a:extLst>
                </p14:cNvPr>
                <p14:cNvContentPartPr/>
                <p14:nvPr/>
              </p14:nvContentPartPr>
              <p14:xfrm>
                <a:off x="1997640" y="5497080"/>
                <a:ext cx="262440" cy="428040"/>
              </p14:xfrm>
            </p:contentPart>
          </mc:Choice>
          <mc:Fallback xmlns="">
            <p:pic>
              <p:nvPicPr>
                <p:cNvPr id="386" name="Ink 385">
                  <a:extLst>
                    <a:ext uri="{FF2B5EF4-FFF2-40B4-BE49-F238E27FC236}">
                      <a16:creationId xmlns:a16="http://schemas.microsoft.com/office/drawing/2014/main" id="{2EBAE472-8695-295B-EB1E-3AF7FA85AE53}"/>
                    </a:ext>
                  </a:extLst>
                </p:cNvPr>
                <p:cNvPicPr/>
                <p:nvPr/>
              </p:nvPicPr>
              <p:blipFill>
                <a:blip r:embed="rId543"/>
                <a:stretch>
                  <a:fillRect/>
                </a:stretch>
              </p:blipFill>
              <p:spPr>
                <a:xfrm>
                  <a:off x="1989000" y="5488440"/>
                  <a:ext cx="280080" cy="4456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44">
            <p14:nvContentPartPr>
              <p14:cNvPr id="388" name="Ink 387">
                <a:extLst>
                  <a:ext uri="{FF2B5EF4-FFF2-40B4-BE49-F238E27FC236}">
                    <a16:creationId xmlns:a16="http://schemas.microsoft.com/office/drawing/2014/main" id="{2F0368A1-0FE3-8027-DE32-85510D0A626C}"/>
                  </a:ext>
                </a:extLst>
              </p14:cNvPr>
              <p14:cNvContentPartPr/>
              <p14:nvPr/>
            </p14:nvContentPartPr>
            <p14:xfrm>
              <a:off x="2864880" y="5539560"/>
              <a:ext cx="172800" cy="171360"/>
            </p14:xfrm>
          </p:contentPart>
        </mc:Choice>
        <mc:Fallback xmlns="">
          <p:pic>
            <p:nvPicPr>
              <p:cNvPr id="388" name="Ink 387">
                <a:extLst>
                  <a:ext uri="{FF2B5EF4-FFF2-40B4-BE49-F238E27FC236}">
                    <a16:creationId xmlns:a16="http://schemas.microsoft.com/office/drawing/2014/main" id="{2F0368A1-0FE3-8027-DE32-85510D0A626C}"/>
                  </a:ext>
                </a:extLst>
              </p:cNvPr>
              <p:cNvPicPr/>
              <p:nvPr/>
            </p:nvPicPr>
            <p:blipFill>
              <a:blip r:embed="rId545"/>
              <a:stretch>
                <a:fillRect/>
              </a:stretch>
            </p:blipFill>
            <p:spPr>
              <a:xfrm>
                <a:off x="2855880" y="5530920"/>
                <a:ext cx="190440" cy="189000"/>
              </a:xfrm>
              <a:prstGeom prst="rect">
                <a:avLst/>
              </a:prstGeom>
            </p:spPr>
          </p:pic>
        </mc:Fallback>
      </mc:AlternateContent>
      <mc:AlternateContent xmlns:mc="http://schemas.openxmlformats.org/markup-compatibility/2006" xmlns:p14="http://schemas.microsoft.com/office/powerpoint/2010/main">
        <mc:Choice Requires="p14">
          <p:contentPart p14:bwMode="auto" r:id="rId546">
            <p14:nvContentPartPr>
              <p14:cNvPr id="389" name="Ink 388">
                <a:extLst>
                  <a:ext uri="{FF2B5EF4-FFF2-40B4-BE49-F238E27FC236}">
                    <a16:creationId xmlns:a16="http://schemas.microsoft.com/office/drawing/2014/main" id="{4BF1014F-CAEA-C557-9B1C-C3B4AA05BD93}"/>
                  </a:ext>
                </a:extLst>
              </p14:cNvPr>
              <p14:cNvContentPartPr/>
              <p14:nvPr/>
            </p14:nvContentPartPr>
            <p14:xfrm>
              <a:off x="3013560" y="5694360"/>
              <a:ext cx="5040" cy="73800"/>
            </p14:xfrm>
          </p:contentPart>
        </mc:Choice>
        <mc:Fallback xmlns="">
          <p:pic>
            <p:nvPicPr>
              <p:cNvPr id="389" name="Ink 388">
                <a:extLst>
                  <a:ext uri="{FF2B5EF4-FFF2-40B4-BE49-F238E27FC236}">
                    <a16:creationId xmlns:a16="http://schemas.microsoft.com/office/drawing/2014/main" id="{4BF1014F-CAEA-C557-9B1C-C3B4AA05BD93}"/>
                  </a:ext>
                </a:extLst>
              </p:cNvPr>
              <p:cNvPicPr/>
              <p:nvPr/>
            </p:nvPicPr>
            <p:blipFill>
              <a:blip r:embed="rId547"/>
              <a:stretch>
                <a:fillRect/>
              </a:stretch>
            </p:blipFill>
            <p:spPr>
              <a:xfrm>
                <a:off x="3004560" y="5685720"/>
                <a:ext cx="22680" cy="91440"/>
              </a:xfrm>
              <a:prstGeom prst="rect">
                <a:avLst/>
              </a:prstGeom>
            </p:spPr>
          </p:pic>
        </mc:Fallback>
      </mc:AlternateContent>
      <p:grpSp>
        <p:nvGrpSpPr>
          <p:cNvPr id="394" name="Group 393">
            <a:extLst>
              <a:ext uri="{FF2B5EF4-FFF2-40B4-BE49-F238E27FC236}">
                <a16:creationId xmlns:a16="http://schemas.microsoft.com/office/drawing/2014/main" id="{1C994755-0052-EC55-1B4F-338C61B097AC}"/>
              </a:ext>
            </a:extLst>
          </p:cNvPr>
          <p:cNvGrpSpPr/>
          <p:nvPr/>
        </p:nvGrpSpPr>
        <p:grpSpPr>
          <a:xfrm>
            <a:off x="3391920" y="5587800"/>
            <a:ext cx="245160" cy="66240"/>
            <a:chOff x="3391920" y="5587800"/>
            <a:chExt cx="245160" cy="66240"/>
          </a:xfrm>
        </p:grpSpPr>
        <mc:AlternateContent xmlns:mc="http://schemas.openxmlformats.org/markup-compatibility/2006" xmlns:p14="http://schemas.microsoft.com/office/powerpoint/2010/main">
          <mc:Choice Requires="p14">
            <p:contentPart p14:bwMode="auto" r:id="rId548">
              <p14:nvContentPartPr>
                <p14:cNvPr id="392" name="Ink 391">
                  <a:extLst>
                    <a:ext uri="{FF2B5EF4-FFF2-40B4-BE49-F238E27FC236}">
                      <a16:creationId xmlns:a16="http://schemas.microsoft.com/office/drawing/2014/main" id="{70D11B16-FC96-2C80-A401-77CE792055E6}"/>
                    </a:ext>
                  </a:extLst>
                </p14:cNvPr>
                <p14:cNvContentPartPr/>
                <p14:nvPr/>
              </p14:nvContentPartPr>
              <p14:xfrm>
                <a:off x="3391920" y="5625960"/>
                <a:ext cx="213480" cy="10800"/>
              </p14:xfrm>
            </p:contentPart>
          </mc:Choice>
          <mc:Fallback xmlns="">
            <p:pic>
              <p:nvPicPr>
                <p:cNvPr id="392" name="Ink 391">
                  <a:extLst>
                    <a:ext uri="{FF2B5EF4-FFF2-40B4-BE49-F238E27FC236}">
                      <a16:creationId xmlns:a16="http://schemas.microsoft.com/office/drawing/2014/main" id="{70D11B16-FC96-2C80-A401-77CE792055E6}"/>
                    </a:ext>
                  </a:extLst>
                </p:cNvPr>
                <p:cNvPicPr/>
                <p:nvPr/>
              </p:nvPicPr>
              <p:blipFill>
                <a:blip r:embed="rId549"/>
                <a:stretch>
                  <a:fillRect/>
                </a:stretch>
              </p:blipFill>
              <p:spPr>
                <a:xfrm>
                  <a:off x="3382920" y="5616960"/>
                  <a:ext cx="231120" cy="28440"/>
                </a:xfrm>
                <a:prstGeom prst="rect">
                  <a:avLst/>
                </a:prstGeom>
              </p:spPr>
            </p:pic>
          </mc:Fallback>
        </mc:AlternateContent>
        <mc:AlternateContent xmlns:mc="http://schemas.openxmlformats.org/markup-compatibility/2006" xmlns:p14="http://schemas.microsoft.com/office/powerpoint/2010/main">
          <mc:Choice Requires="p14">
            <p:contentPart p14:bwMode="auto" r:id="rId550">
              <p14:nvContentPartPr>
                <p14:cNvPr id="393" name="Ink 392">
                  <a:extLst>
                    <a:ext uri="{FF2B5EF4-FFF2-40B4-BE49-F238E27FC236}">
                      <a16:creationId xmlns:a16="http://schemas.microsoft.com/office/drawing/2014/main" id="{5D61C2AC-A059-B496-2D20-4EA1C26F00F2}"/>
                    </a:ext>
                  </a:extLst>
                </p14:cNvPr>
                <p14:cNvContentPartPr/>
                <p14:nvPr/>
              </p14:nvContentPartPr>
              <p14:xfrm>
                <a:off x="3614400" y="5587800"/>
                <a:ext cx="22680" cy="66240"/>
              </p14:xfrm>
            </p:contentPart>
          </mc:Choice>
          <mc:Fallback xmlns="">
            <p:pic>
              <p:nvPicPr>
                <p:cNvPr id="393" name="Ink 392">
                  <a:extLst>
                    <a:ext uri="{FF2B5EF4-FFF2-40B4-BE49-F238E27FC236}">
                      <a16:creationId xmlns:a16="http://schemas.microsoft.com/office/drawing/2014/main" id="{5D61C2AC-A059-B496-2D20-4EA1C26F00F2}"/>
                    </a:ext>
                  </a:extLst>
                </p:cNvPr>
                <p:cNvPicPr/>
                <p:nvPr/>
              </p:nvPicPr>
              <p:blipFill>
                <a:blip r:embed="rId551"/>
                <a:stretch>
                  <a:fillRect/>
                </a:stretch>
              </p:blipFill>
              <p:spPr>
                <a:xfrm>
                  <a:off x="3605400" y="5578800"/>
                  <a:ext cx="40320" cy="83880"/>
                </a:xfrm>
                <a:prstGeom prst="rect">
                  <a:avLst/>
                </a:prstGeom>
              </p:spPr>
            </p:pic>
          </mc:Fallback>
        </mc:AlternateContent>
      </p:grpSp>
      <p:grpSp>
        <p:nvGrpSpPr>
          <p:cNvPr id="397" name="Group 396">
            <a:extLst>
              <a:ext uri="{FF2B5EF4-FFF2-40B4-BE49-F238E27FC236}">
                <a16:creationId xmlns:a16="http://schemas.microsoft.com/office/drawing/2014/main" id="{EF866CE1-3DE6-71FA-09D0-AB681B7162E9}"/>
              </a:ext>
            </a:extLst>
          </p:cNvPr>
          <p:cNvGrpSpPr/>
          <p:nvPr/>
        </p:nvGrpSpPr>
        <p:grpSpPr>
          <a:xfrm>
            <a:off x="3104640" y="5392320"/>
            <a:ext cx="75600" cy="202680"/>
            <a:chOff x="3104640" y="5392320"/>
            <a:chExt cx="75600" cy="202680"/>
          </a:xfrm>
        </p:grpSpPr>
        <mc:AlternateContent xmlns:mc="http://schemas.openxmlformats.org/markup-compatibility/2006" xmlns:p14="http://schemas.microsoft.com/office/powerpoint/2010/main">
          <mc:Choice Requires="p14">
            <p:contentPart p14:bwMode="auto" r:id="rId552">
              <p14:nvContentPartPr>
                <p14:cNvPr id="390" name="Ink 389">
                  <a:extLst>
                    <a:ext uri="{FF2B5EF4-FFF2-40B4-BE49-F238E27FC236}">
                      <a16:creationId xmlns:a16="http://schemas.microsoft.com/office/drawing/2014/main" id="{11B80CC9-0D67-F815-0D9A-FB85E8E8E8D6}"/>
                    </a:ext>
                  </a:extLst>
                </p14:cNvPr>
                <p14:cNvContentPartPr/>
                <p14:nvPr/>
              </p14:nvContentPartPr>
              <p14:xfrm>
                <a:off x="3104640" y="5438760"/>
                <a:ext cx="64800" cy="5040"/>
              </p14:xfrm>
            </p:contentPart>
          </mc:Choice>
          <mc:Fallback xmlns="">
            <p:pic>
              <p:nvPicPr>
                <p:cNvPr id="390" name="Ink 389">
                  <a:extLst>
                    <a:ext uri="{FF2B5EF4-FFF2-40B4-BE49-F238E27FC236}">
                      <a16:creationId xmlns:a16="http://schemas.microsoft.com/office/drawing/2014/main" id="{11B80CC9-0D67-F815-0D9A-FB85E8E8E8D6}"/>
                    </a:ext>
                  </a:extLst>
                </p:cNvPr>
                <p:cNvPicPr/>
                <p:nvPr/>
              </p:nvPicPr>
              <p:blipFill>
                <a:blip r:embed="rId553"/>
                <a:stretch>
                  <a:fillRect/>
                </a:stretch>
              </p:blipFill>
              <p:spPr>
                <a:xfrm>
                  <a:off x="3095640" y="5430120"/>
                  <a:ext cx="8244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554">
              <p14:nvContentPartPr>
                <p14:cNvPr id="391" name="Ink 390">
                  <a:extLst>
                    <a:ext uri="{FF2B5EF4-FFF2-40B4-BE49-F238E27FC236}">
                      <a16:creationId xmlns:a16="http://schemas.microsoft.com/office/drawing/2014/main" id="{F11A3768-2B95-03AE-79B2-0CD590596CDA}"/>
                    </a:ext>
                  </a:extLst>
                </p14:cNvPr>
                <p14:cNvContentPartPr/>
                <p14:nvPr/>
              </p14:nvContentPartPr>
              <p14:xfrm>
                <a:off x="3140640" y="5392320"/>
                <a:ext cx="19440" cy="202680"/>
              </p14:xfrm>
            </p:contentPart>
          </mc:Choice>
          <mc:Fallback xmlns="">
            <p:pic>
              <p:nvPicPr>
                <p:cNvPr id="391" name="Ink 390">
                  <a:extLst>
                    <a:ext uri="{FF2B5EF4-FFF2-40B4-BE49-F238E27FC236}">
                      <a16:creationId xmlns:a16="http://schemas.microsoft.com/office/drawing/2014/main" id="{F11A3768-2B95-03AE-79B2-0CD590596CDA}"/>
                    </a:ext>
                  </a:extLst>
                </p:cNvPr>
                <p:cNvPicPr/>
                <p:nvPr/>
              </p:nvPicPr>
              <p:blipFill>
                <a:blip r:embed="rId555"/>
                <a:stretch>
                  <a:fillRect/>
                </a:stretch>
              </p:blipFill>
              <p:spPr>
                <a:xfrm>
                  <a:off x="3132000" y="5383680"/>
                  <a:ext cx="37080" cy="220320"/>
                </a:xfrm>
                <a:prstGeom prst="rect">
                  <a:avLst/>
                </a:prstGeom>
              </p:spPr>
            </p:pic>
          </mc:Fallback>
        </mc:AlternateContent>
        <mc:AlternateContent xmlns:mc="http://schemas.openxmlformats.org/markup-compatibility/2006" xmlns:p14="http://schemas.microsoft.com/office/powerpoint/2010/main">
          <mc:Choice Requires="p14">
            <p:contentPart p14:bwMode="auto" r:id="rId556">
              <p14:nvContentPartPr>
                <p14:cNvPr id="396" name="Ink 395">
                  <a:extLst>
                    <a:ext uri="{FF2B5EF4-FFF2-40B4-BE49-F238E27FC236}">
                      <a16:creationId xmlns:a16="http://schemas.microsoft.com/office/drawing/2014/main" id="{DEDFDD0B-2387-4D08-560E-C160AA7C8DCA}"/>
                    </a:ext>
                  </a:extLst>
                </p14:cNvPr>
                <p14:cNvContentPartPr/>
                <p14:nvPr/>
              </p14:nvContentPartPr>
              <p14:xfrm>
                <a:off x="3166560" y="5430120"/>
                <a:ext cx="13680" cy="9720"/>
              </p14:xfrm>
            </p:contentPart>
          </mc:Choice>
          <mc:Fallback xmlns="">
            <p:pic>
              <p:nvPicPr>
                <p:cNvPr id="396" name="Ink 395">
                  <a:extLst>
                    <a:ext uri="{FF2B5EF4-FFF2-40B4-BE49-F238E27FC236}">
                      <a16:creationId xmlns:a16="http://schemas.microsoft.com/office/drawing/2014/main" id="{DEDFDD0B-2387-4D08-560E-C160AA7C8DCA}"/>
                    </a:ext>
                  </a:extLst>
                </p:cNvPr>
                <p:cNvPicPr/>
                <p:nvPr/>
              </p:nvPicPr>
              <p:blipFill>
                <a:blip r:embed="rId557"/>
                <a:stretch>
                  <a:fillRect/>
                </a:stretch>
              </p:blipFill>
              <p:spPr>
                <a:xfrm>
                  <a:off x="3157560" y="5421120"/>
                  <a:ext cx="31320" cy="27360"/>
                </a:xfrm>
                <a:prstGeom prst="rect">
                  <a:avLst/>
                </a:prstGeom>
              </p:spPr>
            </p:pic>
          </mc:Fallback>
        </mc:AlternateContent>
      </p:grpSp>
      <p:grpSp>
        <p:nvGrpSpPr>
          <p:cNvPr id="422" name="Group 421">
            <a:extLst>
              <a:ext uri="{FF2B5EF4-FFF2-40B4-BE49-F238E27FC236}">
                <a16:creationId xmlns:a16="http://schemas.microsoft.com/office/drawing/2014/main" id="{E9CC25C7-65ED-D05C-5BF8-4F82733C2B29}"/>
              </a:ext>
            </a:extLst>
          </p:cNvPr>
          <p:cNvGrpSpPr/>
          <p:nvPr/>
        </p:nvGrpSpPr>
        <p:grpSpPr>
          <a:xfrm>
            <a:off x="3881520" y="5494560"/>
            <a:ext cx="1228680" cy="314640"/>
            <a:chOff x="3881520" y="5494560"/>
            <a:chExt cx="1228680" cy="314640"/>
          </a:xfrm>
        </p:grpSpPr>
        <mc:AlternateContent xmlns:mc="http://schemas.openxmlformats.org/markup-compatibility/2006" xmlns:p14="http://schemas.microsoft.com/office/powerpoint/2010/main">
          <mc:Choice Requires="p14">
            <p:contentPart p14:bwMode="auto" r:id="rId558">
              <p14:nvContentPartPr>
                <p14:cNvPr id="398" name="Ink 397">
                  <a:extLst>
                    <a:ext uri="{FF2B5EF4-FFF2-40B4-BE49-F238E27FC236}">
                      <a16:creationId xmlns:a16="http://schemas.microsoft.com/office/drawing/2014/main" id="{3F2E7D67-FD95-45A6-2901-502A9DD790E1}"/>
                    </a:ext>
                  </a:extLst>
                </p14:cNvPr>
                <p14:cNvContentPartPr/>
                <p14:nvPr/>
              </p14:nvContentPartPr>
              <p14:xfrm>
                <a:off x="3882960" y="5501400"/>
                <a:ext cx="152640" cy="186840"/>
              </p14:xfrm>
            </p:contentPart>
          </mc:Choice>
          <mc:Fallback xmlns="">
            <p:pic>
              <p:nvPicPr>
                <p:cNvPr id="398" name="Ink 397">
                  <a:extLst>
                    <a:ext uri="{FF2B5EF4-FFF2-40B4-BE49-F238E27FC236}">
                      <a16:creationId xmlns:a16="http://schemas.microsoft.com/office/drawing/2014/main" id="{3F2E7D67-FD95-45A6-2901-502A9DD790E1}"/>
                    </a:ext>
                  </a:extLst>
                </p:cNvPr>
                <p:cNvPicPr/>
                <p:nvPr/>
              </p:nvPicPr>
              <p:blipFill>
                <a:blip r:embed="rId559"/>
                <a:stretch>
                  <a:fillRect/>
                </a:stretch>
              </p:blipFill>
              <p:spPr>
                <a:xfrm>
                  <a:off x="3873960" y="5492760"/>
                  <a:ext cx="170280" cy="204480"/>
                </a:xfrm>
                <a:prstGeom prst="rect">
                  <a:avLst/>
                </a:prstGeom>
              </p:spPr>
            </p:pic>
          </mc:Fallback>
        </mc:AlternateContent>
        <mc:AlternateContent xmlns:mc="http://schemas.openxmlformats.org/markup-compatibility/2006" xmlns:p14="http://schemas.microsoft.com/office/powerpoint/2010/main">
          <mc:Choice Requires="p14">
            <p:contentPart p14:bwMode="auto" r:id="rId560">
              <p14:nvContentPartPr>
                <p14:cNvPr id="399" name="Ink 398">
                  <a:extLst>
                    <a:ext uri="{FF2B5EF4-FFF2-40B4-BE49-F238E27FC236}">
                      <a16:creationId xmlns:a16="http://schemas.microsoft.com/office/drawing/2014/main" id="{4F0D78BE-004B-1B2D-447F-3018E95064EC}"/>
                    </a:ext>
                  </a:extLst>
                </p14:cNvPr>
                <p14:cNvContentPartPr/>
                <p14:nvPr/>
              </p14:nvContentPartPr>
              <p14:xfrm>
                <a:off x="3881520" y="5494560"/>
                <a:ext cx="99000" cy="230760"/>
              </p14:xfrm>
            </p:contentPart>
          </mc:Choice>
          <mc:Fallback xmlns="">
            <p:pic>
              <p:nvPicPr>
                <p:cNvPr id="399" name="Ink 398">
                  <a:extLst>
                    <a:ext uri="{FF2B5EF4-FFF2-40B4-BE49-F238E27FC236}">
                      <a16:creationId xmlns:a16="http://schemas.microsoft.com/office/drawing/2014/main" id="{4F0D78BE-004B-1B2D-447F-3018E95064EC}"/>
                    </a:ext>
                  </a:extLst>
                </p:cNvPr>
                <p:cNvPicPr/>
                <p:nvPr/>
              </p:nvPicPr>
              <p:blipFill>
                <a:blip r:embed="rId561"/>
                <a:stretch>
                  <a:fillRect/>
                </a:stretch>
              </p:blipFill>
              <p:spPr>
                <a:xfrm>
                  <a:off x="3872520" y="5485920"/>
                  <a:ext cx="116640" cy="248400"/>
                </a:xfrm>
                <a:prstGeom prst="rect">
                  <a:avLst/>
                </a:prstGeom>
              </p:spPr>
            </p:pic>
          </mc:Fallback>
        </mc:AlternateContent>
        <mc:AlternateContent xmlns:mc="http://schemas.openxmlformats.org/markup-compatibility/2006" xmlns:p14="http://schemas.microsoft.com/office/powerpoint/2010/main">
          <mc:Choice Requires="p14">
            <p:contentPart p14:bwMode="auto" r:id="rId562">
              <p14:nvContentPartPr>
                <p14:cNvPr id="400" name="Ink 399">
                  <a:extLst>
                    <a:ext uri="{FF2B5EF4-FFF2-40B4-BE49-F238E27FC236}">
                      <a16:creationId xmlns:a16="http://schemas.microsoft.com/office/drawing/2014/main" id="{B7DF0888-3246-469E-8ADC-351F83715E93}"/>
                    </a:ext>
                  </a:extLst>
                </p14:cNvPr>
                <p14:cNvContentPartPr/>
                <p14:nvPr/>
              </p14:nvContentPartPr>
              <p14:xfrm>
                <a:off x="4037760" y="5692200"/>
                <a:ext cx="94680" cy="18360"/>
              </p14:xfrm>
            </p:contentPart>
          </mc:Choice>
          <mc:Fallback xmlns="">
            <p:pic>
              <p:nvPicPr>
                <p:cNvPr id="400" name="Ink 399">
                  <a:extLst>
                    <a:ext uri="{FF2B5EF4-FFF2-40B4-BE49-F238E27FC236}">
                      <a16:creationId xmlns:a16="http://schemas.microsoft.com/office/drawing/2014/main" id="{B7DF0888-3246-469E-8ADC-351F83715E93}"/>
                    </a:ext>
                  </a:extLst>
                </p:cNvPr>
                <p:cNvPicPr/>
                <p:nvPr/>
              </p:nvPicPr>
              <p:blipFill>
                <a:blip r:embed="rId563"/>
                <a:stretch>
                  <a:fillRect/>
                </a:stretch>
              </p:blipFill>
              <p:spPr>
                <a:xfrm>
                  <a:off x="4028760" y="5683200"/>
                  <a:ext cx="11232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564">
              <p14:nvContentPartPr>
                <p14:cNvPr id="401" name="Ink 400">
                  <a:extLst>
                    <a:ext uri="{FF2B5EF4-FFF2-40B4-BE49-F238E27FC236}">
                      <a16:creationId xmlns:a16="http://schemas.microsoft.com/office/drawing/2014/main" id="{614C8199-3361-5E07-7767-BF03263FBD85}"/>
                    </a:ext>
                  </a:extLst>
                </p14:cNvPr>
                <p14:cNvContentPartPr/>
                <p14:nvPr/>
              </p14:nvContentPartPr>
              <p14:xfrm>
                <a:off x="4062240" y="5703000"/>
                <a:ext cx="128520" cy="97920"/>
              </p14:xfrm>
            </p:contentPart>
          </mc:Choice>
          <mc:Fallback xmlns="">
            <p:pic>
              <p:nvPicPr>
                <p:cNvPr id="401" name="Ink 400">
                  <a:extLst>
                    <a:ext uri="{FF2B5EF4-FFF2-40B4-BE49-F238E27FC236}">
                      <a16:creationId xmlns:a16="http://schemas.microsoft.com/office/drawing/2014/main" id="{614C8199-3361-5E07-7767-BF03263FBD85}"/>
                    </a:ext>
                  </a:extLst>
                </p:cNvPr>
                <p:cNvPicPr/>
                <p:nvPr/>
              </p:nvPicPr>
              <p:blipFill>
                <a:blip r:embed="rId565"/>
                <a:stretch>
                  <a:fillRect/>
                </a:stretch>
              </p:blipFill>
              <p:spPr>
                <a:xfrm>
                  <a:off x="4053240" y="5694360"/>
                  <a:ext cx="146160" cy="115560"/>
                </a:xfrm>
                <a:prstGeom prst="rect">
                  <a:avLst/>
                </a:prstGeom>
              </p:spPr>
            </p:pic>
          </mc:Fallback>
        </mc:AlternateContent>
        <mc:AlternateContent xmlns:mc="http://schemas.openxmlformats.org/markup-compatibility/2006" xmlns:p14="http://schemas.microsoft.com/office/powerpoint/2010/main">
          <mc:Choice Requires="p14">
            <p:contentPart p14:bwMode="auto" r:id="rId566">
              <p14:nvContentPartPr>
                <p14:cNvPr id="403" name="Ink 402">
                  <a:extLst>
                    <a:ext uri="{FF2B5EF4-FFF2-40B4-BE49-F238E27FC236}">
                      <a16:creationId xmlns:a16="http://schemas.microsoft.com/office/drawing/2014/main" id="{99D94A3A-E4C6-6D5C-E0CF-ACE2148B6B2C}"/>
                    </a:ext>
                  </a:extLst>
                </p14:cNvPr>
                <p14:cNvContentPartPr/>
                <p14:nvPr/>
              </p14:nvContentPartPr>
              <p14:xfrm>
                <a:off x="4277160" y="5503200"/>
                <a:ext cx="56520" cy="246960"/>
              </p14:xfrm>
            </p:contentPart>
          </mc:Choice>
          <mc:Fallback xmlns="">
            <p:pic>
              <p:nvPicPr>
                <p:cNvPr id="403" name="Ink 402">
                  <a:extLst>
                    <a:ext uri="{FF2B5EF4-FFF2-40B4-BE49-F238E27FC236}">
                      <a16:creationId xmlns:a16="http://schemas.microsoft.com/office/drawing/2014/main" id="{99D94A3A-E4C6-6D5C-E0CF-ACE2148B6B2C}"/>
                    </a:ext>
                  </a:extLst>
                </p:cNvPr>
                <p:cNvPicPr/>
                <p:nvPr/>
              </p:nvPicPr>
              <p:blipFill>
                <a:blip r:embed="rId567"/>
                <a:stretch>
                  <a:fillRect/>
                </a:stretch>
              </p:blipFill>
              <p:spPr>
                <a:xfrm>
                  <a:off x="4268520" y="5494560"/>
                  <a:ext cx="74160" cy="264600"/>
                </a:xfrm>
                <a:prstGeom prst="rect">
                  <a:avLst/>
                </a:prstGeom>
              </p:spPr>
            </p:pic>
          </mc:Fallback>
        </mc:AlternateContent>
        <mc:AlternateContent xmlns:mc="http://schemas.openxmlformats.org/markup-compatibility/2006" xmlns:p14="http://schemas.microsoft.com/office/powerpoint/2010/main">
          <mc:Choice Requires="p14">
            <p:contentPart p14:bwMode="auto" r:id="rId568">
              <p14:nvContentPartPr>
                <p14:cNvPr id="404" name="Ink 403">
                  <a:extLst>
                    <a:ext uri="{FF2B5EF4-FFF2-40B4-BE49-F238E27FC236}">
                      <a16:creationId xmlns:a16="http://schemas.microsoft.com/office/drawing/2014/main" id="{31FEC563-D97C-E1C7-5437-9EB51A294538}"/>
                    </a:ext>
                  </a:extLst>
                </p14:cNvPr>
                <p14:cNvContentPartPr/>
                <p14:nvPr/>
              </p14:nvContentPartPr>
              <p14:xfrm>
                <a:off x="4402800" y="5570160"/>
                <a:ext cx="87120" cy="98280"/>
              </p14:xfrm>
            </p:contentPart>
          </mc:Choice>
          <mc:Fallback xmlns="">
            <p:pic>
              <p:nvPicPr>
                <p:cNvPr id="404" name="Ink 403">
                  <a:extLst>
                    <a:ext uri="{FF2B5EF4-FFF2-40B4-BE49-F238E27FC236}">
                      <a16:creationId xmlns:a16="http://schemas.microsoft.com/office/drawing/2014/main" id="{31FEC563-D97C-E1C7-5437-9EB51A294538}"/>
                    </a:ext>
                  </a:extLst>
                </p:cNvPr>
                <p:cNvPicPr/>
                <p:nvPr/>
              </p:nvPicPr>
              <p:blipFill>
                <a:blip r:embed="rId569"/>
                <a:stretch>
                  <a:fillRect/>
                </a:stretch>
              </p:blipFill>
              <p:spPr>
                <a:xfrm>
                  <a:off x="4393800" y="5561160"/>
                  <a:ext cx="104760" cy="115920"/>
                </a:xfrm>
                <a:prstGeom prst="rect">
                  <a:avLst/>
                </a:prstGeom>
              </p:spPr>
            </p:pic>
          </mc:Fallback>
        </mc:AlternateContent>
        <mc:AlternateContent xmlns:mc="http://schemas.openxmlformats.org/markup-compatibility/2006" xmlns:p14="http://schemas.microsoft.com/office/powerpoint/2010/main">
          <mc:Choice Requires="p14">
            <p:contentPart p14:bwMode="auto" r:id="rId570">
              <p14:nvContentPartPr>
                <p14:cNvPr id="405" name="Ink 404">
                  <a:extLst>
                    <a:ext uri="{FF2B5EF4-FFF2-40B4-BE49-F238E27FC236}">
                      <a16:creationId xmlns:a16="http://schemas.microsoft.com/office/drawing/2014/main" id="{BC935D08-7C7A-F290-3BF2-769C0E1C5B8E}"/>
                    </a:ext>
                  </a:extLst>
                </p14:cNvPr>
                <p14:cNvContentPartPr/>
                <p14:nvPr/>
              </p14:nvContentPartPr>
              <p14:xfrm>
                <a:off x="4376160" y="5598240"/>
                <a:ext cx="84960" cy="16920"/>
              </p14:xfrm>
            </p:contentPart>
          </mc:Choice>
          <mc:Fallback xmlns="">
            <p:pic>
              <p:nvPicPr>
                <p:cNvPr id="405" name="Ink 404">
                  <a:extLst>
                    <a:ext uri="{FF2B5EF4-FFF2-40B4-BE49-F238E27FC236}">
                      <a16:creationId xmlns:a16="http://schemas.microsoft.com/office/drawing/2014/main" id="{BC935D08-7C7A-F290-3BF2-769C0E1C5B8E}"/>
                    </a:ext>
                  </a:extLst>
                </p:cNvPr>
                <p:cNvPicPr/>
                <p:nvPr/>
              </p:nvPicPr>
              <p:blipFill>
                <a:blip r:embed="rId571"/>
                <a:stretch>
                  <a:fillRect/>
                </a:stretch>
              </p:blipFill>
              <p:spPr>
                <a:xfrm>
                  <a:off x="4367160" y="5589240"/>
                  <a:ext cx="102600" cy="34560"/>
                </a:xfrm>
                <a:prstGeom prst="rect">
                  <a:avLst/>
                </a:prstGeom>
              </p:spPr>
            </p:pic>
          </mc:Fallback>
        </mc:AlternateContent>
        <mc:AlternateContent xmlns:mc="http://schemas.openxmlformats.org/markup-compatibility/2006" xmlns:p14="http://schemas.microsoft.com/office/powerpoint/2010/main">
          <mc:Choice Requires="p14">
            <p:contentPart p14:bwMode="auto" r:id="rId572">
              <p14:nvContentPartPr>
                <p14:cNvPr id="406" name="Ink 405">
                  <a:extLst>
                    <a:ext uri="{FF2B5EF4-FFF2-40B4-BE49-F238E27FC236}">
                      <a16:creationId xmlns:a16="http://schemas.microsoft.com/office/drawing/2014/main" id="{6D7DA595-7DE7-551F-137A-A5E32E48ABD8}"/>
                    </a:ext>
                  </a:extLst>
                </p14:cNvPr>
                <p14:cNvContentPartPr/>
                <p14:nvPr/>
              </p14:nvContentPartPr>
              <p14:xfrm>
                <a:off x="4524120" y="5639280"/>
                <a:ext cx="5040" cy="59760"/>
              </p14:xfrm>
            </p:contentPart>
          </mc:Choice>
          <mc:Fallback xmlns="">
            <p:pic>
              <p:nvPicPr>
                <p:cNvPr id="406" name="Ink 405">
                  <a:extLst>
                    <a:ext uri="{FF2B5EF4-FFF2-40B4-BE49-F238E27FC236}">
                      <a16:creationId xmlns:a16="http://schemas.microsoft.com/office/drawing/2014/main" id="{6D7DA595-7DE7-551F-137A-A5E32E48ABD8}"/>
                    </a:ext>
                  </a:extLst>
                </p:cNvPr>
                <p:cNvPicPr/>
                <p:nvPr/>
              </p:nvPicPr>
              <p:blipFill>
                <a:blip r:embed="rId573"/>
                <a:stretch>
                  <a:fillRect/>
                </a:stretch>
              </p:blipFill>
              <p:spPr>
                <a:xfrm>
                  <a:off x="4515120" y="5630280"/>
                  <a:ext cx="22680" cy="77400"/>
                </a:xfrm>
                <a:prstGeom prst="rect">
                  <a:avLst/>
                </a:prstGeom>
              </p:spPr>
            </p:pic>
          </mc:Fallback>
        </mc:AlternateContent>
        <mc:AlternateContent xmlns:mc="http://schemas.openxmlformats.org/markup-compatibility/2006" xmlns:p14="http://schemas.microsoft.com/office/powerpoint/2010/main">
          <mc:Choice Requires="p14">
            <p:contentPart p14:bwMode="auto" r:id="rId574">
              <p14:nvContentPartPr>
                <p14:cNvPr id="407" name="Ink 406">
                  <a:extLst>
                    <a:ext uri="{FF2B5EF4-FFF2-40B4-BE49-F238E27FC236}">
                      <a16:creationId xmlns:a16="http://schemas.microsoft.com/office/drawing/2014/main" id="{2E0284BF-92B3-0E88-2851-0AF27172ADB7}"/>
                    </a:ext>
                  </a:extLst>
                </p14:cNvPr>
                <p14:cNvContentPartPr/>
                <p14:nvPr/>
              </p14:nvContentPartPr>
              <p14:xfrm>
                <a:off x="4556160" y="5661240"/>
                <a:ext cx="47160" cy="81360"/>
              </p14:xfrm>
            </p:contentPart>
          </mc:Choice>
          <mc:Fallback xmlns="">
            <p:pic>
              <p:nvPicPr>
                <p:cNvPr id="407" name="Ink 406">
                  <a:extLst>
                    <a:ext uri="{FF2B5EF4-FFF2-40B4-BE49-F238E27FC236}">
                      <a16:creationId xmlns:a16="http://schemas.microsoft.com/office/drawing/2014/main" id="{2E0284BF-92B3-0E88-2851-0AF27172ADB7}"/>
                    </a:ext>
                  </a:extLst>
                </p:cNvPr>
                <p:cNvPicPr/>
                <p:nvPr/>
              </p:nvPicPr>
              <p:blipFill>
                <a:blip r:embed="rId575"/>
                <a:stretch>
                  <a:fillRect/>
                </a:stretch>
              </p:blipFill>
              <p:spPr>
                <a:xfrm>
                  <a:off x="4547160" y="5652240"/>
                  <a:ext cx="64800" cy="99000"/>
                </a:xfrm>
                <a:prstGeom prst="rect">
                  <a:avLst/>
                </a:prstGeom>
              </p:spPr>
            </p:pic>
          </mc:Fallback>
        </mc:AlternateContent>
        <mc:AlternateContent xmlns:mc="http://schemas.openxmlformats.org/markup-compatibility/2006" xmlns:p14="http://schemas.microsoft.com/office/powerpoint/2010/main">
          <mc:Choice Requires="p14">
            <p:contentPart p14:bwMode="auto" r:id="rId576">
              <p14:nvContentPartPr>
                <p14:cNvPr id="409" name="Ink 408">
                  <a:extLst>
                    <a:ext uri="{FF2B5EF4-FFF2-40B4-BE49-F238E27FC236}">
                      <a16:creationId xmlns:a16="http://schemas.microsoft.com/office/drawing/2014/main" id="{D832F5D8-A908-0C30-D36A-B28021B91ECC}"/>
                    </a:ext>
                  </a:extLst>
                </p14:cNvPr>
                <p14:cNvContentPartPr/>
                <p14:nvPr/>
              </p14:nvContentPartPr>
              <p14:xfrm>
                <a:off x="4690800" y="5551440"/>
                <a:ext cx="132480" cy="147960"/>
              </p14:xfrm>
            </p:contentPart>
          </mc:Choice>
          <mc:Fallback xmlns="">
            <p:pic>
              <p:nvPicPr>
                <p:cNvPr id="409" name="Ink 408">
                  <a:extLst>
                    <a:ext uri="{FF2B5EF4-FFF2-40B4-BE49-F238E27FC236}">
                      <a16:creationId xmlns:a16="http://schemas.microsoft.com/office/drawing/2014/main" id="{D832F5D8-A908-0C30-D36A-B28021B91ECC}"/>
                    </a:ext>
                  </a:extLst>
                </p:cNvPr>
                <p:cNvPicPr/>
                <p:nvPr/>
              </p:nvPicPr>
              <p:blipFill>
                <a:blip r:embed="rId577"/>
                <a:stretch>
                  <a:fillRect/>
                </a:stretch>
              </p:blipFill>
              <p:spPr>
                <a:xfrm>
                  <a:off x="4681800" y="5542800"/>
                  <a:ext cx="150120" cy="165600"/>
                </a:xfrm>
                <a:prstGeom prst="rect">
                  <a:avLst/>
                </a:prstGeom>
              </p:spPr>
            </p:pic>
          </mc:Fallback>
        </mc:AlternateContent>
        <mc:AlternateContent xmlns:mc="http://schemas.openxmlformats.org/markup-compatibility/2006" xmlns:p14="http://schemas.microsoft.com/office/powerpoint/2010/main">
          <mc:Choice Requires="p14">
            <p:contentPart p14:bwMode="auto" r:id="rId578">
              <p14:nvContentPartPr>
                <p14:cNvPr id="410" name="Ink 409">
                  <a:extLst>
                    <a:ext uri="{FF2B5EF4-FFF2-40B4-BE49-F238E27FC236}">
                      <a16:creationId xmlns:a16="http://schemas.microsoft.com/office/drawing/2014/main" id="{BAE71AE7-4337-DB80-0B10-F348B6FFE589}"/>
                    </a:ext>
                  </a:extLst>
                </p14:cNvPr>
                <p14:cNvContentPartPr/>
                <p14:nvPr/>
              </p14:nvContentPartPr>
              <p14:xfrm>
                <a:off x="4719600" y="5609760"/>
                <a:ext cx="63720" cy="20520"/>
              </p14:xfrm>
            </p:contentPart>
          </mc:Choice>
          <mc:Fallback xmlns="">
            <p:pic>
              <p:nvPicPr>
                <p:cNvPr id="410" name="Ink 409">
                  <a:extLst>
                    <a:ext uri="{FF2B5EF4-FFF2-40B4-BE49-F238E27FC236}">
                      <a16:creationId xmlns:a16="http://schemas.microsoft.com/office/drawing/2014/main" id="{BAE71AE7-4337-DB80-0B10-F348B6FFE589}"/>
                    </a:ext>
                  </a:extLst>
                </p:cNvPr>
                <p:cNvPicPr/>
                <p:nvPr/>
              </p:nvPicPr>
              <p:blipFill>
                <a:blip r:embed="rId579"/>
                <a:stretch>
                  <a:fillRect/>
                </a:stretch>
              </p:blipFill>
              <p:spPr>
                <a:xfrm>
                  <a:off x="4710960" y="5601120"/>
                  <a:ext cx="81360" cy="38160"/>
                </a:xfrm>
                <a:prstGeom prst="rect">
                  <a:avLst/>
                </a:prstGeom>
              </p:spPr>
            </p:pic>
          </mc:Fallback>
        </mc:AlternateContent>
        <mc:AlternateContent xmlns:mc="http://schemas.openxmlformats.org/markup-compatibility/2006" xmlns:p14="http://schemas.microsoft.com/office/powerpoint/2010/main">
          <mc:Choice Requires="p14">
            <p:contentPart p14:bwMode="auto" r:id="rId580">
              <p14:nvContentPartPr>
                <p14:cNvPr id="411" name="Ink 410">
                  <a:extLst>
                    <a:ext uri="{FF2B5EF4-FFF2-40B4-BE49-F238E27FC236}">
                      <a16:creationId xmlns:a16="http://schemas.microsoft.com/office/drawing/2014/main" id="{6A5B6A4B-15FF-82FF-D660-477CB0CFD8D8}"/>
                    </a:ext>
                  </a:extLst>
                </p14:cNvPr>
                <p14:cNvContentPartPr/>
                <p14:nvPr/>
              </p14:nvContentPartPr>
              <p14:xfrm>
                <a:off x="4885560" y="5637480"/>
                <a:ext cx="65160" cy="87120"/>
              </p14:xfrm>
            </p:contentPart>
          </mc:Choice>
          <mc:Fallback xmlns="">
            <p:pic>
              <p:nvPicPr>
                <p:cNvPr id="411" name="Ink 410">
                  <a:extLst>
                    <a:ext uri="{FF2B5EF4-FFF2-40B4-BE49-F238E27FC236}">
                      <a16:creationId xmlns:a16="http://schemas.microsoft.com/office/drawing/2014/main" id="{6A5B6A4B-15FF-82FF-D660-477CB0CFD8D8}"/>
                    </a:ext>
                  </a:extLst>
                </p:cNvPr>
                <p:cNvPicPr/>
                <p:nvPr/>
              </p:nvPicPr>
              <p:blipFill>
                <a:blip r:embed="rId581"/>
                <a:stretch>
                  <a:fillRect/>
                </a:stretch>
              </p:blipFill>
              <p:spPr>
                <a:xfrm>
                  <a:off x="4876560" y="5628840"/>
                  <a:ext cx="82800" cy="104760"/>
                </a:xfrm>
                <a:prstGeom prst="rect">
                  <a:avLst/>
                </a:prstGeom>
              </p:spPr>
            </p:pic>
          </mc:Fallback>
        </mc:AlternateContent>
        <mc:AlternateContent xmlns:mc="http://schemas.openxmlformats.org/markup-compatibility/2006" xmlns:p14="http://schemas.microsoft.com/office/powerpoint/2010/main">
          <mc:Choice Requires="p14">
            <p:contentPart p14:bwMode="auto" r:id="rId582">
              <p14:nvContentPartPr>
                <p14:cNvPr id="412" name="Ink 411">
                  <a:extLst>
                    <a:ext uri="{FF2B5EF4-FFF2-40B4-BE49-F238E27FC236}">
                      <a16:creationId xmlns:a16="http://schemas.microsoft.com/office/drawing/2014/main" id="{068FA7E3-AB3A-B357-04D7-45D350FB5D6C}"/>
                    </a:ext>
                  </a:extLst>
                </p14:cNvPr>
                <p14:cNvContentPartPr/>
                <p14:nvPr/>
              </p14:nvContentPartPr>
              <p14:xfrm>
                <a:off x="5053320" y="5526240"/>
                <a:ext cx="56880" cy="282960"/>
              </p14:xfrm>
            </p:contentPart>
          </mc:Choice>
          <mc:Fallback xmlns="">
            <p:pic>
              <p:nvPicPr>
                <p:cNvPr id="412" name="Ink 411">
                  <a:extLst>
                    <a:ext uri="{FF2B5EF4-FFF2-40B4-BE49-F238E27FC236}">
                      <a16:creationId xmlns:a16="http://schemas.microsoft.com/office/drawing/2014/main" id="{068FA7E3-AB3A-B357-04D7-45D350FB5D6C}"/>
                    </a:ext>
                  </a:extLst>
                </p:cNvPr>
                <p:cNvPicPr/>
                <p:nvPr/>
              </p:nvPicPr>
              <p:blipFill>
                <a:blip r:embed="rId583"/>
                <a:stretch>
                  <a:fillRect/>
                </a:stretch>
              </p:blipFill>
              <p:spPr>
                <a:xfrm>
                  <a:off x="5044320" y="5517240"/>
                  <a:ext cx="74520" cy="300600"/>
                </a:xfrm>
                <a:prstGeom prst="rect">
                  <a:avLst/>
                </a:prstGeom>
              </p:spPr>
            </p:pic>
          </mc:Fallback>
        </mc:AlternateContent>
      </p:grpSp>
      <p:grpSp>
        <p:nvGrpSpPr>
          <p:cNvPr id="421" name="Group 420">
            <a:extLst>
              <a:ext uri="{FF2B5EF4-FFF2-40B4-BE49-F238E27FC236}">
                <a16:creationId xmlns:a16="http://schemas.microsoft.com/office/drawing/2014/main" id="{8F92B02A-65EE-66D7-F4B2-01D8AFA13C3F}"/>
              </a:ext>
            </a:extLst>
          </p:cNvPr>
          <p:cNvGrpSpPr/>
          <p:nvPr/>
        </p:nvGrpSpPr>
        <p:grpSpPr>
          <a:xfrm>
            <a:off x="5308920" y="5574840"/>
            <a:ext cx="115920" cy="66600"/>
            <a:chOff x="5308920" y="5574840"/>
            <a:chExt cx="115920" cy="66600"/>
          </a:xfrm>
        </p:grpSpPr>
        <mc:AlternateContent xmlns:mc="http://schemas.openxmlformats.org/markup-compatibility/2006" xmlns:p14="http://schemas.microsoft.com/office/powerpoint/2010/main">
          <mc:Choice Requires="p14">
            <p:contentPart p14:bwMode="auto" r:id="rId584">
              <p14:nvContentPartPr>
                <p14:cNvPr id="413" name="Ink 412">
                  <a:extLst>
                    <a:ext uri="{FF2B5EF4-FFF2-40B4-BE49-F238E27FC236}">
                      <a16:creationId xmlns:a16="http://schemas.microsoft.com/office/drawing/2014/main" id="{D057DB09-4FDC-1CD8-2B29-C8A5FC1BF97C}"/>
                    </a:ext>
                  </a:extLst>
                </p14:cNvPr>
                <p14:cNvContentPartPr/>
                <p14:nvPr/>
              </p14:nvContentPartPr>
              <p14:xfrm>
                <a:off x="5308920" y="5574840"/>
                <a:ext cx="72000" cy="5040"/>
              </p14:xfrm>
            </p:contentPart>
          </mc:Choice>
          <mc:Fallback xmlns="">
            <p:pic>
              <p:nvPicPr>
                <p:cNvPr id="413" name="Ink 412">
                  <a:extLst>
                    <a:ext uri="{FF2B5EF4-FFF2-40B4-BE49-F238E27FC236}">
                      <a16:creationId xmlns:a16="http://schemas.microsoft.com/office/drawing/2014/main" id="{D057DB09-4FDC-1CD8-2B29-C8A5FC1BF97C}"/>
                    </a:ext>
                  </a:extLst>
                </p:cNvPr>
                <p:cNvPicPr/>
                <p:nvPr/>
              </p:nvPicPr>
              <p:blipFill>
                <a:blip r:embed="rId585"/>
                <a:stretch>
                  <a:fillRect/>
                </a:stretch>
              </p:blipFill>
              <p:spPr>
                <a:xfrm>
                  <a:off x="5300280" y="5565840"/>
                  <a:ext cx="8964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586">
              <p14:nvContentPartPr>
                <p14:cNvPr id="414" name="Ink 413">
                  <a:extLst>
                    <a:ext uri="{FF2B5EF4-FFF2-40B4-BE49-F238E27FC236}">
                      <a16:creationId xmlns:a16="http://schemas.microsoft.com/office/drawing/2014/main" id="{DE66CEFB-A088-203B-05A6-66C79D15F52A}"/>
                    </a:ext>
                  </a:extLst>
                </p14:cNvPr>
                <p14:cNvContentPartPr/>
                <p14:nvPr/>
              </p14:nvContentPartPr>
              <p14:xfrm>
                <a:off x="5316120" y="5636400"/>
                <a:ext cx="108720" cy="5040"/>
              </p14:xfrm>
            </p:contentPart>
          </mc:Choice>
          <mc:Fallback xmlns="">
            <p:pic>
              <p:nvPicPr>
                <p:cNvPr id="414" name="Ink 413">
                  <a:extLst>
                    <a:ext uri="{FF2B5EF4-FFF2-40B4-BE49-F238E27FC236}">
                      <a16:creationId xmlns:a16="http://schemas.microsoft.com/office/drawing/2014/main" id="{DE66CEFB-A088-203B-05A6-66C79D15F52A}"/>
                    </a:ext>
                  </a:extLst>
                </p:cNvPr>
                <p:cNvPicPr/>
                <p:nvPr/>
              </p:nvPicPr>
              <p:blipFill>
                <a:blip r:embed="rId587"/>
                <a:stretch>
                  <a:fillRect/>
                </a:stretch>
              </p:blipFill>
              <p:spPr>
                <a:xfrm>
                  <a:off x="5307480" y="5627400"/>
                  <a:ext cx="126360" cy="22680"/>
                </a:xfrm>
                <a:prstGeom prst="rect">
                  <a:avLst/>
                </a:prstGeom>
              </p:spPr>
            </p:pic>
          </mc:Fallback>
        </mc:AlternateContent>
      </p:grpSp>
      <p:grpSp>
        <p:nvGrpSpPr>
          <p:cNvPr id="426" name="Group 425">
            <a:extLst>
              <a:ext uri="{FF2B5EF4-FFF2-40B4-BE49-F238E27FC236}">
                <a16:creationId xmlns:a16="http://schemas.microsoft.com/office/drawing/2014/main" id="{C77CF2B0-41E9-38EE-6C52-4FE5D1F6ABA2}"/>
              </a:ext>
            </a:extLst>
          </p:cNvPr>
          <p:cNvGrpSpPr/>
          <p:nvPr/>
        </p:nvGrpSpPr>
        <p:grpSpPr>
          <a:xfrm>
            <a:off x="5577480" y="5537040"/>
            <a:ext cx="735120" cy="201240"/>
            <a:chOff x="5577480" y="5537040"/>
            <a:chExt cx="735120" cy="201240"/>
          </a:xfrm>
        </p:grpSpPr>
        <mc:AlternateContent xmlns:mc="http://schemas.openxmlformats.org/markup-compatibility/2006" xmlns:p14="http://schemas.microsoft.com/office/powerpoint/2010/main">
          <mc:Choice Requires="p14">
            <p:contentPart p14:bwMode="auto" r:id="rId588">
              <p14:nvContentPartPr>
                <p14:cNvPr id="415" name="Ink 414">
                  <a:extLst>
                    <a:ext uri="{FF2B5EF4-FFF2-40B4-BE49-F238E27FC236}">
                      <a16:creationId xmlns:a16="http://schemas.microsoft.com/office/drawing/2014/main" id="{70FCB31E-AEA7-AB56-CAE7-91011EB83DCA}"/>
                    </a:ext>
                  </a:extLst>
                </p14:cNvPr>
                <p14:cNvContentPartPr/>
                <p14:nvPr/>
              </p14:nvContentPartPr>
              <p14:xfrm>
                <a:off x="5585400" y="5555040"/>
                <a:ext cx="92880" cy="138960"/>
              </p14:xfrm>
            </p:contentPart>
          </mc:Choice>
          <mc:Fallback xmlns="">
            <p:pic>
              <p:nvPicPr>
                <p:cNvPr id="415" name="Ink 414">
                  <a:extLst>
                    <a:ext uri="{FF2B5EF4-FFF2-40B4-BE49-F238E27FC236}">
                      <a16:creationId xmlns:a16="http://schemas.microsoft.com/office/drawing/2014/main" id="{70FCB31E-AEA7-AB56-CAE7-91011EB83DCA}"/>
                    </a:ext>
                  </a:extLst>
                </p:cNvPr>
                <p:cNvPicPr/>
                <p:nvPr/>
              </p:nvPicPr>
              <p:blipFill>
                <a:blip r:embed="rId589"/>
                <a:stretch>
                  <a:fillRect/>
                </a:stretch>
              </p:blipFill>
              <p:spPr>
                <a:xfrm>
                  <a:off x="5576400" y="5546040"/>
                  <a:ext cx="110520" cy="156600"/>
                </a:xfrm>
                <a:prstGeom prst="rect">
                  <a:avLst/>
                </a:prstGeom>
              </p:spPr>
            </p:pic>
          </mc:Fallback>
        </mc:AlternateContent>
        <mc:AlternateContent xmlns:mc="http://schemas.openxmlformats.org/markup-compatibility/2006" xmlns:p14="http://schemas.microsoft.com/office/powerpoint/2010/main">
          <mc:Choice Requires="p14">
            <p:contentPart p14:bwMode="auto" r:id="rId590">
              <p14:nvContentPartPr>
                <p14:cNvPr id="416" name="Ink 415">
                  <a:extLst>
                    <a:ext uri="{FF2B5EF4-FFF2-40B4-BE49-F238E27FC236}">
                      <a16:creationId xmlns:a16="http://schemas.microsoft.com/office/drawing/2014/main" id="{657502DD-AFBF-240A-2E7E-EAB9BA8030F3}"/>
                    </a:ext>
                  </a:extLst>
                </p14:cNvPr>
                <p14:cNvContentPartPr/>
                <p14:nvPr/>
              </p14:nvContentPartPr>
              <p14:xfrm>
                <a:off x="5577480" y="5597520"/>
                <a:ext cx="101160" cy="5040"/>
              </p14:xfrm>
            </p:contentPart>
          </mc:Choice>
          <mc:Fallback xmlns="">
            <p:pic>
              <p:nvPicPr>
                <p:cNvPr id="416" name="Ink 415">
                  <a:extLst>
                    <a:ext uri="{FF2B5EF4-FFF2-40B4-BE49-F238E27FC236}">
                      <a16:creationId xmlns:a16="http://schemas.microsoft.com/office/drawing/2014/main" id="{657502DD-AFBF-240A-2E7E-EAB9BA8030F3}"/>
                    </a:ext>
                  </a:extLst>
                </p:cNvPr>
                <p:cNvPicPr/>
                <p:nvPr/>
              </p:nvPicPr>
              <p:blipFill>
                <a:blip r:embed="rId591"/>
                <a:stretch>
                  <a:fillRect/>
                </a:stretch>
              </p:blipFill>
              <p:spPr>
                <a:xfrm>
                  <a:off x="5568480" y="5588520"/>
                  <a:ext cx="1188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592">
              <p14:nvContentPartPr>
                <p14:cNvPr id="417" name="Ink 416">
                  <a:extLst>
                    <a:ext uri="{FF2B5EF4-FFF2-40B4-BE49-F238E27FC236}">
                      <a16:creationId xmlns:a16="http://schemas.microsoft.com/office/drawing/2014/main" id="{AF1D914A-921C-ACFB-2325-52C4128D8E38}"/>
                    </a:ext>
                  </a:extLst>
                </p14:cNvPr>
                <p14:cNvContentPartPr/>
                <p14:nvPr/>
              </p14:nvContentPartPr>
              <p14:xfrm>
                <a:off x="5720400" y="5654040"/>
                <a:ext cx="16920" cy="84240"/>
              </p14:xfrm>
            </p:contentPart>
          </mc:Choice>
          <mc:Fallback xmlns="">
            <p:pic>
              <p:nvPicPr>
                <p:cNvPr id="417" name="Ink 416">
                  <a:extLst>
                    <a:ext uri="{FF2B5EF4-FFF2-40B4-BE49-F238E27FC236}">
                      <a16:creationId xmlns:a16="http://schemas.microsoft.com/office/drawing/2014/main" id="{AF1D914A-921C-ACFB-2325-52C4128D8E38}"/>
                    </a:ext>
                  </a:extLst>
                </p:cNvPr>
                <p:cNvPicPr/>
                <p:nvPr/>
              </p:nvPicPr>
              <p:blipFill>
                <a:blip r:embed="rId593"/>
                <a:stretch>
                  <a:fillRect/>
                </a:stretch>
              </p:blipFill>
              <p:spPr>
                <a:xfrm>
                  <a:off x="5711760" y="5645040"/>
                  <a:ext cx="34560" cy="101880"/>
                </a:xfrm>
                <a:prstGeom prst="rect">
                  <a:avLst/>
                </a:prstGeom>
              </p:spPr>
            </p:pic>
          </mc:Fallback>
        </mc:AlternateContent>
        <mc:AlternateContent xmlns:mc="http://schemas.openxmlformats.org/markup-compatibility/2006" xmlns:p14="http://schemas.microsoft.com/office/powerpoint/2010/main">
          <mc:Choice Requires="p14">
            <p:contentPart p14:bwMode="auto" r:id="rId594">
              <p14:nvContentPartPr>
                <p14:cNvPr id="418" name="Ink 417">
                  <a:extLst>
                    <a:ext uri="{FF2B5EF4-FFF2-40B4-BE49-F238E27FC236}">
                      <a16:creationId xmlns:a16="http://schemas.microsoft.com/office/drawing/2014/main" id="{BA984EA7-DC5E-4BC9-05DD-5C34B2B44D4F}"/>
                    </a:ext>
                  </a:extLst>
                </p14:cNvPr>
                <p14:cNvContentPartPr/>
                <p14:nvPr/>
              </p14:nvContentPartPr>
              <p14:xfrm>
                <a:off x="5841000" y="5611200"/>
                <a:ext cx="117000" cy="5040"/>
              </p14:xfrm>
            </p:contentPart>
          </mc:Choice>
          <mc:Fallback xmlns="">
            <p:pic>
              <p:nvPicPr>
                <p:cNvPr id="418" name="Ink 417">
                  <a:extLst>
                    <a:ext uri="{FF2B5EF4-FFF2-40B4-BE49-F238E27FC236}">
                      <a16:creationId xmlns:a16="http://schemas.microsoft.com/office/drawing/2014/main" id="{BA984EA7-DC5E-4BC9-05DD-5C34B2B44D4F}"/>
                    </a:ext>
                  </a:extLst>
                </p:cNvPr>
                <p:cNvPicPr/>
                <p:nvPr/>
              </p:nvPicPr>
              <p:blipFill>
                <a:blip r:embed="rId595"/>
                <a:stretch>
                  <a:fillRect/>
                </a:stretch>
              </p:blipFill>
              <p:spPr>
                <a:xfrm>
                  <a:off x="5832360" y="5602560"/>
                  <a:ext cx="13464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596">
              <p14:nvContentPartPr>
                <p14:cNvPr id="419" name="Ink 418">
                  <a:extLst>
                    <a:ext uri="{FF2B5EF4-FFF2-40B4-BE49-F238E27FC236}">
                      <a16:creationId xmlns:a16="http://schemas.microsoft.com/office/drawing/2014/main" id="{D369AB68-5441-94E9-929E-6DA3C7DA3779}"/>
                    </a:ext>
                  </a:extLst>
                </p14:cNvPr>
                <p14:cNvContentPartPr/>
                <p14:nvPr/>
              </p14:nvContentPartPr>
              <p14:xfrm>
                <a:off x="5903640" y="5573040"/>
                <a:ext cx="20520" cy="78120"/>
              </p14:xfrm>
            </p:contentPart>
          </mc:Choice>
          <mc:Fallback xmlns="">
            <p:pic>
              <p:nvPicPr>
                <p:cNvPr id="419" name="Ink 418">
                  <a:extLst>
                    <a:ext uri="{FF2B5EF4-FFF2-40B4-BE49-F238E27FC236}">
                      <a16:creationId xmlns:a16="http://schemas.microsoft.com/office/drawing/2014/main" id="{D369AB68-5441-94E9-929E-6DA3C7DA3779}"/>
                    </a:ext>
                  </a:extLst>
                </p:cNvPr>
                <p:cNvPicPr/>
                <p:nvPr/>
              </p:nvPicPr>
              <p:blipFill>
                <a:blip r:embed="rId597"/>
                <a:stretch>
                  <a:fillRect/>
                </a:stretch>
              </p:blipFill>
              <p:spPr>
                <a:xfrm>
                  <a:off x="5894640" y="5564040"/>
                  <a:ext cx="38160" cy="95760"/>
                </a:xfrm>
                <a:prstGeom prst="rect">
                  <a:avLst/>
                </a:prstGeom>
              </p:spPr>
            </p:pic>
          </mc:Fallback>
        </mc:AlternateContent>
        <mc:AlternateContent xmlns:mc="http://schemas.openxmlformats.org/markup-compatibility/2006" xmlns:p14="http://schemas.microsoft.com/office/powerpoint/2010/main">
          <mc:Choice Requires="p14">
            <p:contentPart p14:bwMode="auto" r:id="rId598">
              <p14:nvContentPartPr>
                <p14:cNvPr id="423" name="Ink 422">
                  <a:extLst>
                    <a:ext uri="{FF2B5EF4-FFF2-40B4-BE49-F238E27FC236}">
                      <a16:creationId xmlns:a16="http://schemas.microsoft.com/office/drawing/2014/main" id="{E826515D-66C6-C3A8-B1EA-F879A77C6A63}"/>
                    </a:ext>
                  </a:extLst>
                </p14:cNvPr>
                <p14:cNvContentPartPr/>
                <p14:nvPr/>
              </p14:nvContentPartPr>
              <p14:xfrm>
                <a:off x="6053040" y="5537040"/>
                <a:ext cx="89640" cy="109440"/>
              </p14:xfrm>
            </p:contentPart>
          </mc:Choice>
          <mc:Fallback xmlns="">
            <p:pic>
              <p:nvPicPr>
                <p:cNvPr id="423" name="Ink 422">
                  <a:extLst>
                    <a:ext uri="{FF2B5EF4-FFF2-40B4-BE49-F238E27FC236}">
                      <a16:creationId xmlns:a16="http://schemas.microsoft.com/office/drawing/2014/main" id="{E826515D-66C6-C3A8-B1EA-F879A77C6A63}"/>
                    </a:ext>
                  </a:extLst>
                </p:cNvPr>
                <p:cNvPicPr/>
                <p:nvPr/>
              </p:nvPicPr>
              <p:blipFill>
                <a:blip r:embed="rId599"/>
                <a:stretch>
                  <a:fillRect/>
                </a:stretch>
              </p:blipFill>
              <p:spPr>
                <a:xfrm>
                  <a:off x="6044400" y="5528040"/>
                  <a:ext cx="107280" cy="127080"/>
                </a:xfrm>
                <a:prstGeom prst="rect">
                  <a:avLst/>
                </a:prstGeom>
              </p:spPr>
            </p:pic>
          </mc:Fallback>
        </mc:AlternateContent>
        <mc:AlternateContent xmlns:mc="http://schemas.openxmlformats.org/markup-compatibility/2006" xmlns:p14="http://schemas.microsoft.com/office/powerpoint/2010/main">
          <mc:Choice Requires="p14">
            <p:contentPart p14:bwMode="auto" r:id="rId600">
              <p14:nvContentPartPr>
                <p14:cNvPr id="424" name="Ink 423">
                  <a:extLst>
                    <a:ext uri="{FF2B5EF4-FFF2-40B4-BE49-F238E27FC236}">
                      <a16:creationId xmlns:a16="http://schemas.microsoft.com/office/drawing/2014/main" id="{DCB115B1-AC5D-E789-10D1-198210361445}"/>
                    </a:ext>
                  </a:extLst>
                </p14:cNvPr>
                <p14:cNvContentPartPr/>
                <p14:nvPr/>
              </p14:nvContentPartPr>
              <p14:xfrm>
                <a:off x="6078960" y="5578440"/>
                <a:ext cx="93960" cy="15840"/>
              </p14:xfrm>
            </p:contentPart>
          </mc:Choice>
          <mc:Fallback xmlns="">
            <p:pic>
              <p:nvPicPr>
                <p:cNvPr id="424" name="Ink 423">
                  <a:extLst>
                    <a:ext uri="{FF2B5EF4-FFF2-40B4-BE49-F238E27FC236}">
                      <a16:creationId xmlns:a16="http://schemas.microsoft.com/office/drawing/2014/main" id="{DCB115B1-AC5D-E789-10D1-198210361445}"/>
                    </a:ext>
                  </a:extLst>
                </p:cNvPr>
                <p:cNvPicPr/>
                <p:nvPr/>
              </p:nvPicPr>
              <p:blipFill>
                <a:blip r:embed="rId601"/>
                <a:stretch>
                  <a:fillRect/>
                </a:stretch>
              </p:blipFill>
              <p:spPr>
                <a:xfrm>
                  <a:off x="6069960" y="5569440"/>
                  <a:ext cx="111600" cy="33480"/>
                </a:xfrm>
                <a:prstGeom prst="rect">
                  <a:avLst/>
                </a:prstGeom>
              </p:spPr>
            </p:pic>
          </mc:Fallback>
        </mc:AlternateContent>
        <mc:AlternateContent xmlns:mc="http://schemas.openxmlformats.org/markup-compatibility/2006" xmlns:p14="http://schemas.microsoft.com/office/powerpoint/2010/main">
          <mc:Choice Requires="p14">
            <p:contentPart p14:bwMode="auto" r:id="rId602">
              <p14:nvContentPartPr>
                <p14:cNvPr id="425" name="Ink 424">
                  <a:extLst>
                    <a:ext uri="{FF2B5EF4-FFF2-40B4-BE49-F238E27FC236}">
                      <a16:creationId xmlns:a16="http://schemas.microsoft.com/office/drawing/2014/main" id="{D6D6A6A5-A6F1-8B49-D998-327D48403BCF}"/>
                    </a:ext>
                  </a:extLst>
                </p14:cNvPr>
                <p14:cNvContentPartPr/>
                <p14:nvPr/>
              </p14:nvContentPartPr>
              <p14:xfrm>
                <a:off x="6209280" y="5623800"/>
                <a:ext cx="103320" cy="96840"/>
              </p14:xfrm>
            </p:contentPart>
          </mc:Choice>
          <mc:Fallback xmlns="">
            <p:pic>
              <p:nvPicPr>
                <p:cNvPr id="425" name="Ink 424">
                  <a:extLst>
                    <a:ext uri="{FF2B5EF4-FFF2-40B4-BE49-F238E27FC236}">
                      <a16:creationId xmlns:a16="http://schemas.microsoft.com/office/drawing/2014/main" id="{D6D6A6A5-A6F1-8B49-D998-327D48403BCF}"/>
                    </a:ext>
                  </a:extLst>
                </p:cNvPr>
                <p:cNvPicPr/>
                <p:nvPr/>
              </p:nvPicPr>
              <p:blipFill>
                <a:blip r:embed="rId603"/>
                <a:stretch>
                  <a:fillRect/>
                </a:stretch>
              </p:blipFill>
              <p:spPr>
                <a:xfrm>
                  <a:off x="6200640" y="5615160"/>
                  <a:ext cx="120960" cy="114480"/>
                </a:xfrm>
                <a:prstGeom prst="rect">
                  <a:avLst/>
                </a:prstGeom>
              </p:spPr>
            </p:pic>
          </mc:Fallback>
        </mc:AlternateContent>
      </p:grpSp>
      <p:grpSp>
        <p:nvGrpSpPr>
          <p:cNvPr id="450" name="Group 449">
            <a:extLst>
              <a:ext uri="{FF2B5EF4-FFF2-40B4-BE49-F238E27FC236}">
                <a16:creationId xmlns:a16="http://schemas.microsoft.com/office/drawing/2014/main" id="{E7225F9F-BBAB-F538-9DA9-25313B388898}"/>
              </a:ext>
            </a:extLst>
          </p:cNvPr>
          <p:cNvGrpSpPr/>
          <p:nvPr/>
        </p:nvGrpSpPr>
        <p:grpSpPr>
          <a:xfrm>
            <a:off x="7078320" y="5442000"/>
            <a:ext cx="2308680" cy="298440"/>
            <a:chOff x="7078320" y="5442000"/>
            <a:chExt cx="2308680" cy="298440"/>
          </a:xfrm>
        </p:grpSpPr>
        <mc:AlternateContent xmlns:mc="http://schemas.openxmlformats.org/markup-compatibility/2006" xmlns:p14="http://schemas.microsoft.com/office/powerpoint/2010/main">
          <mc:Choice Requires="p14">
            <p:contentPart p14:bwMode="auto" r:id="rId604">
              <p14:nvContentPartPr>
                <p14:cNvPr id="427" name="Ink 426">
                  <a:extLst>
                    <a:ext uri="{FF2B5EF4-FFF2-40B4-BE49-F238E27FC236}">
                      <a16:creationId xmlns:a16="http://schemas.microsoft.com/office/drawing/2014/main" id="{BBF3FFD6-F80B-110C-6BC9-E93E4D9D6122}"/>
                    </a:ext>
                  </a:extLst>
                </p14:cNvPr>
                <p14:cNvContentPartPr/>
                <p14:nvPr/>
              </p14:nvContentPartPr>
              <p14:xfrm>
                <a:off x="7186680" y="5519760"/>
                <a:ext cx="93240" cy="131040"/>
              </p14:xfrm>
            </p:contentPart>
          </mc:Choice>
          <mc:Fallback xmlns="">
            <p:pic>
              <p:nvPicPr>
                <p:cNvPr id="427" name="Ink 426">
                  <a:extLst>
                    <a:ext uri="{FF2B5EF4-FFF2-40B4-BE49-F238E27FC236}">
                      <a16:creationId xmlns:a16="http://schemas.microsoft.com/office/drawing/2014/main" id="{BBF3FFD6-F80B-110C-6BC9-E93E4D9D6122}"/>
                    </a:ext>
                  </a:extLst>
                </p:cNvPr>
                <p:cNvPicPr/>
                <p:nvPr/>
              </p:nvPicPr>
              <p:blipFill>
                <a:blip r:embed="rId605"/>
                <a:stretch>
                  <a:fillRect/>
                </a:stretch>
              </p:blipFill>
              <p:spPr>
                <a:xfrm>
                  <a:off x="7177680" y="5510760"/>
                  <a:ext cx="110880" cy="148680"/>
                </a:xfrm>
                <a:prstGeom prst="rect">
                  <a:avLst/>
                </a:prstGeom>
              </p:spPr>
            </p:pic>
          </mc:Fallback>
        </mc:AlternateContent>
        <mc:AlternateContent xmlns:mc="http://schemas.openxmlformats.org/markup-compatibility/2006" xmlns:p14="http://schemas.microsoft.com/office/powerpoint/2010/main">
          <mc:Choice Requires="p14">
            <p:contentPart p14:bwMode="auto" r:id="rId606">
              <p14:nvContentPartPr>
                <p14:cNvPr id="428" name="Ink 427">
                  <a:extLst>
                    <a:ext uri="{FF2B5EF4-FFF2-40B4-BE49-F238E27FC236}">
                      <a16:creationId xmlns:a16="http://schemas.microsoft.com/office/drawing/2014/main" id="{F43F0AAF-27F1-902F-8D1E-FF9B45372EEF}"/>
                    </a:ext>
                  </a:extLst>
                </p14:cNvPr>
                <p14:cNvContentPartPr/>
                <p14:nvPr/>
              </p14:nvContentPartPr>
              <p14:xfrm>
                <a:off x="7181640" y="5579160"/>
                <a:ext cx="98280" cy="24120"/>
              </p14:xfrm>
            </p:contentPart>
          </mc:Choice>
          <mc:Fallback xmlns="">
            <p:pic>
              <p:nvPicPr>
                <p:cNvPr id="428" name="Ink 427">
                  <a:extLst>
                    <a:ext uri="{FF2B5EF4-FFF2-40B4-BE49-F238E27FC236}">
                      <a16:creationId xmlns:a16="http://schemas.microsoft.com/office/drawing/2014/main" id="{F43F0AAF-27F1-902F-8D1E-FF9B45372EEF}"/>
                    </a:ext>
                  </a:extLst>
                </p:cNvPr>
                <p:cNvPicPr/>
                <p:nvPr/>
              </p:nvPicPr>
              <p:blipFill>
                <a:blip r:embed="rId607"/>
                <a:stretch>
                  <a:fillRect/>
                </a:stretch>
              </p:blipFill>
              <p:spPr>
                <a:xfrm>
                  <a:off x="7172640" y="5570160"/>
                  <a:ext cx="115920" cy="41760"/>
                </a:xfrm>
                <a:prstGeom prst="rect">
                  <a:avLst/>
                </a:prstGeom>
              </p:spPr>
            </p:pic>
          </mc:Fallback>
        </mc:AlternateContent>
        <mc:AlternateContent xmlns:mc="http://schemas.openxmlformats.org/markup-compatibility/2006" xmlns:p14="http://schemas.microsoft.com/office/powerpoint/2010/main">
          <mc:Choice Requires="p14">
            <p:contentPart p14:bwMode="auto" r:id="rId608">
              <p14:nvContentPartPr>
                <p14:cNvPr id="429" name="Ink 428">
                  <a:extLst>
                    <a:ext uri="{FF2B5EF4-FFF2-40B4-BE49-F238E27FC236}">
                      <a16:creationId xmlns:a16="http://schemas.microsoft.com/office/drawing/2014/main" id="{2BB195F2-C040-66E9-A17B-343DED4E1653}"/>
                    </a:ext>
                  </a:extLst>
                </p14:cNvPr>
                <p14:cNvContentPartPr/>
                <p14:nvPr/>
              </p14:nvContentPartPr>
              <p14:xfrm>
                <a:off x="7339320" y="5618400"/>
                <a:ext cx="360" cy="85680"/>
              </p14:xfrm>
            </p:contentPart>
          </mc:Choice>
          <mc:Fallback xmlns="">
            <p:pic>
              <p:nvPicPr>
                <p:cNvPr id="429" name="Ink 428">
                  <a:extLst>
                    <a:ext uri="{FF2B5EF4-FFF2-40B4-BE49-F238E27FC236}">
                      <a16:creationId xmlns:a16="http://schemas.microsoft.com/office/drawing/2014/main" id="{2BB195F2-C040-66E9-A17B-343DED4E1653}"/>
                    </a:ext>
                  </a:extLst>
                </p:cNvPr>
                <p:cNvPicPr/>
                <p:nvPr/>
              </p:nvPicPr>
              <p:blipFill>
                <a:blip r:embed="rId30"/>
                <a:stretch>
                  <a:fillRect/>
                </a:stretch>
              </p:blipFill>
              <p:spPr>
                <a:xfrm>
                  <a:off x="7330680" y="5609400"/>
                  <a:ext cx="18000" cy="103320"/>
                </a:xfrm>
                <a:prstGeom prst="rect">
                  <a:avLst/>
                </a:prstGeom>
              </p:spPr>
            </p:pic>
          </mc:Fallback>
        </mc:AlternateContent>
        <mc:AlternateContent xmlns:mc="http://schemas.openxmlformats.org/markup-compatibility/2006" xmlns:p14="http://schemas.microsoft.com/office/powerpoint/2010/main">
          <mc:Choice Requires="p14">
            <p:contentPart p14:bwMode="auto" r:id="rId609">
              <p14:nvContentPartPr>
                <p14:cNvPr id="430" name="Ink 429">
                  <a:extLst>
                    <a:ext uri="{FF2B5EF4-FFF2-40B4-BE49-F238E27FC236}">
                      <a16:creationId xmlns:a16="http://schemas.microsoft.com/office/drawing/2014/main" id="{5133F460-09F0-657B-F702-80DE8FA2B095}"/>
                    </a:ext>
                  </a:extLst>
                </p14:cNvPr>
                <p14:cNvContentPartPr/>
                <p14:nvPr/>
              </p14:nvContentPartPr>
              <p14:xfrm>
                <a:off x="7407000" y="5583480"/>
                <a:ext cx="110520" cy="15840"/>
              </p14:xfrm>
            </p:contentPart>
          </mc:Choice>
          <mc:Fallback xmlns="">
            <p:pic>
              <p:nvPicPr>
                <p:cNvPr id="430" name="Ink 429">
                  <a:extLst>
                    <a:ext uri="{FF2B5EF4-FFF2-40B4-BE49-F238E27FC236}">
                      <a16:creationId xmlns:a16="http://schemas.microsoft.com/office/drawing/2014/main" id="{5133F460-09F0-657B-F702-80DE8FA2B095}"/>
                    </a:ext>
                  </a:extLst>
                </p:cNvPr>
                <p:cNvPicPr/>
                <p:nvPr/>
              </p:nvPicPr>
              <p:blipFill>
                <a:blip r:embed="rId610"/>
                <a:stretch>
                  <a:fillRect/>
                </a:stretch>
              </p:blipFill>
              <p:spPr>
                <a:xfrm>
                  <a:off x="7398000" y="5574480"/>
                  <a:ext cx="128160" cy="33480"/>
                </a:xfrm>
                <a:prstGeom prst="rect">
                  <a:avLst/>
                </a:prstGeom>
              </p:spPr>
            </p:pic>
          </mc:Fallback>
        </mc:AlternateContent>
        <mc:AlternateContent xmlns:mc="http://schemas.openxmlformats.org/markup-compatibility/2006" xmlns:p14="http://schemas.microsoft.com/office/powerpoint/2010/main">
          <mc:Choice Requires="p14">
            <p:contentPart p14:bwMode="auto" r:id="rId611">
              <p14:nvContentPartPr>
                <p14:cNvPr id="431" name="Ink 430">
                  <a:extLst>
                    <a:ext uri="{FF2B5EF4-FFF2-40B4-BE49-F238E27FC236}">
                      <a16:creationId xmlns:a16="http://schemas.microsoft.com/office/drawing/2014/main" id="{E5FA5753-CF4F-060D-BA89-88AEC67603D8}"/>
                    </a:ext>
                  </a:extLst>
                </p14:cNvPr>
                <p14:cNvContentPartPr/>
                <p14:nvPr/>
              </p14:nvContentPartPr>
              <p14:xfrm>
                <a:off x="7470000" y="5551440"/>
                <a:ext cx="5040" cy="67680"/>
              </p14:xfrm>
            </p:contentPart>
          </mc:Choice>
          <mc:Fallback xmlns="">
            <p:pic>
              <p:nvPicPr>
                <p:cNvPr id="431" name="Ink 430">
                  <a:extLst>
                    <a:ext uri="{FF2B5EF4-FFF2-40B4-BE49-F238E27FC236}">
                      <a16:creationId xmlns:a16="http://schemas.microsoft.com/office/drawing/2014/main" id="{E5FA5753-CF4F-060D-BA89-88AEC67603D8}"/>
                    </a:ext>
                  </a:extLst>
                </p:cNvPr>
                <p:cNvPicPr/>
                <p:nvPr/>
              </p:nvPicPr>
              <p:blipFill>
                <a:blip r:embed="rId612"/>
                <a:stretch>
                  <a:fillRect/>
                </a:stretch>
              </p:blipFill>
              <p:spPr>
                <a:xfrm>
                  <a:off x="7461360" y="5542800"/>
                  <a:ext cx="22680" cy="85320"/>
                </a:xfrm>
                <a:prstGeom prst="rect">
                  <a:avLst/>
                </a:prstGeom>
              </p:spPr>
            </p:pic>
          </mc:Fallback>
        </mc:AlternateContent>
        <mc:AlternateContent xmlns:mc="http://schemas.openxmlformats.org/markup-compatibility/2006" xmlns:p14="http://schemas.microsoft.com/office/powerpoint/2010/main">
          <mc:Choice Requires="p14">
            <p:contentPart p14:bwMode="auto" r:id="rId613">
              <p14:nvContentPartPr>
                <p14:cNvPr id="432" name="Ink 431">
                  <a:extLst>
                    <a:ext uri="{FF2B5EF4-FFF2-40B4-BE49-F238E27FC236}">
                      <a16:creationId xmlns:a16="http://schemas.microsoft.com/office/drawing/2014/main" id="{758E2441-9954-AB01-E50C-74FB8B91E66E}"/>
                    </a:ext>
                  </a:extLst>
                </p14:cNvPr>
                <p14:cNvContentPartPr/>
                <p14:nvPr/>
              </p14:nvContentPartPr>
              <p14:xfrm>
                <a:off x="7648200" y="5509320"/>
                <a:ext cx="82800" cy="130320"/>
              </p14:xfrm>
            </p:contentPart>
          </mc:Choice>
          <mc:Fallback xmlns="">
            <p:pic>
              <p:nvPicPr>
                <p:cNvPr id="432" name="Ink 431">
                  <a:extLst>
                    <a:ext uri="{FF2B5EF4-FFF2-40B4-BE49-F238E27FC236}">
                      <a16:creationId xmlns:a16="http://schemas.microsoft.com/office/drawing/2014/main" id="{758E2441-9954-AB01-E50C-74FB8B91E66E}"/>
                    </a:ext>
                  </a:extLst>
                </p:cNvPr>
                <p:cNvPicPr/>
                <p:nvPr/>
              </p:nvPicPr>
              <p:blipFill>
                <a:blip r:embed="rId614"/>
                <a:stretch>
                  <a:fillRect/>
                </a:stretch>
              </p:blipFill>
              <p:spPr>
                <a:xfrm>
                  <a:off x="7639560" y="5500320"/>
                  <a:ext cx="100440" cy="147960"/>
                </a:xfrm>
                <a:prstGeom prst="rect">
                  <a:avLst/>
                </a:prstGeom>
              </p:spPr>
            </p:pic>
          </mc:Fallback>
        </mc:AlternateContent>
        <mc:AlternateContent xmlns:mc="http://schemas.openxmlformats.org/markup-compatibility/2006" xmlns:p14="http://schemas.microsoft.com/office/powerpoint/2010/main">
          <mc:Choice Requires="p14">
            <p:contentPart p14:bwMode="auto" r:id="rId615">
              <p14:nvContentPartPr>
                <p14:cNvPr id="433" name="Ink 432">
                  <a:extLst>
                    <a:ext uri="{FF2B5EF4-FFF2-40B4-BE49-F238E27FC236}">
                      <a16:creationId xmlns:a16="http://schemas.microsoft.com/office/drawing/2014/main" id="{3CF51928-7A7B-D3B8-95E0-5531F5F864D4}"/>
                    </a:ext>
                  </a:extLst>
                </p14:cNvPr>
                <p14:cNvContentPartPr/>
                <p14:nvPr/>
              </p14:nvContentPartPr>
              <p14:xfrm>
                <a:off x="7651800" y="5570160"/>
                <a:ext cx="90000" cy="21600"/>
              </p14:xfrm>
            </p:contentPart>
          </mc:Choice>
          <mc:Fallback xmlns="">
            <p:pic>
              <p:nvPicPr>
                <p:cNvPr id="433" name="Ink 432">
                  <a:extLst>
                    <a:ext uri="{FF2B5EF4-FFF2-40B4-BE49-F238E27FC236}">
                      <a16:creationId xmlns:a16="http://schemas.microsoft.com/office/drawing/2014/main" id="{3CF51928-7A7B-D3B8-95E0-5531F5F864D4}"/>
                    </a:ext>
                  </a:extLst>
                </p:cNvPr>
                <p:cNvPicPr/>
                <p:nvPr/>
              </p:nvPicPr>
              <p:blipFill>
                <a:blip r:embed="rId616"/>
                <a:stretch>
                  <a:fillRect/>
                </a:stretch>
              </p:blipFill>
              <p:spPr>
                <a:xfrm>
                  <a:off x="7643160" y="5561160"/>
                  <a:ext cx="107640" cy="39240"/>
                </a:xfrm>
                <a:prstGeom prst="rect">
                  <a:avLst/>
                </a:prstGeom>
              </p:spPr>
            </p:pic>
          </mc:Fallback>
        </mc:AlternateContent>
        <mc:AlternateContent xmlns:mc="http://schemas.openxmlformats.org/markup-compatibility/2006" xmlns:p14="http://schemas.microsoft.com/office/powerpoint/2010/main">
          <mc:Choice Requires="p14">
            <p:contentPart p14:bwMode="auto" r:id="rId617">
              <p14:nvContentPartPr>
                <p14:cNvPr id="434" name="Ink 433">
                  <a:extLst>
                    <a:ext uri="{FF2B5EF4-FFF2-40B4-BE49-F238E27FC236}">
                      <a16:creationId xmlns:a16="http://schemas.microsoft.com/office/drawing/2014/main" id="{2E537A26-A68A-AD5A-BB6C-85CA8BEE3B63}"/>
                    </a:ext>
                  </a:extLst>
                </p14:cNvPr>
                <p14:cNvContentPartPr/>
                <p14:nvPr/>
              </p14:nvContentPartPr>
              <p14:xfrm>
                <a:off x="7811280" y="5595720"/>
                <a:ext cx="91440" cy="82800"/>
              </p14:xfrm>
            </p:contentPart>
          </mc:Choice>
          <mc:Fallback xmlns="">
            <p:pic>
              <p:nvPicPr>
                <p:cNvPr id="434" name="Ink 433">
                  <a:extLst>
                    <a:ext uri="{FF2B5EF4-FFF2-40B4-BE49-F238E27FC236}">
                      <a16:creationId xmlns:a16="http://schemas.microsoft.com/office/drawing/2014/main" id="{2E537A26-A68A-AD5A-BB6C-85CA8BEE3B63}"/>
                    </a:ext>
                  </a:extLst>
                </p:cNvPr>
                <p:cNvPicPr/>
                <p:nvPr/>
              </p:nvPicPr>
              <p:blipFill>
                <a:blip r:embed="rId618"/>
                <a:stretch>
                  <a:fillRect/>
                </a:stretch>
              </p:blipFill>
              <p:spPr>
                <a:xfrm>
                  <a:off x="7802280" y="5587080"/>
                  <a:ext cx="109080" cy="100440"/>
                </a:xfrm>
                <a:prstGeom prst="rect">
                  <a:avLst/>
                </a:prstGeom>
              </p:spPr>
            </p:pic>
          </mc:Fallback>
        </mc:AlternateContent>
        <mc:AlternateContent xmlns:mc="http://schemas.openxmlformats.org/markup-compatibility/2006" xmlns:p14="http://schemas.microsoft.com/office/powerpoint/2010/main">
          <mc:Choice Requires="p14">
            <p:contentPart p14:bwMode="auto" r:id="rId619">
              <p14:nvContentPartPr>
                <p14:cNvPr id="435" name="Ink 434">
                  <a:extLst>
                    <a:ext uri="{FF2B5EF4-FFF2-40B4-BE49-F238E27FC236}">
                      <a16:creationId xmlns:a16="http://schemas.microsoft.com/office/drawing/2014/main" id="{ADFF4B54-68D5-F0E6-F07D-E491C85C166F}"/>
                    </a:ext>
                  </a:extLst>
                </p14:cNvPr>
                <p14:cNvContentPartPr/>
                <p14:nvPr/>
              </p14:nvContentPartPr>
              <p14:xfrm>
                <a:off x="7078320" y="5442000"/>
                <a:ext cx="86400" cy="270720"/>
              </p14:xfrm>
            </p:contentPart>
          </mc:Choice>
          <mc:Fallback xmlns="">
            <p:pic>
              <p:nvPicPr>
                <p:cNvPr id="435" name="Ink 434">
                  <a:extLst>
                    <a:ext uri="{FF2B5EF4-FFF2-40B4-BE49-F238E27FC236}">
                      <a16:creationId xmlns:a16="http://schemas.microsoft.com/office/drawing/2014/main" id="{ADFF4B54-68D5-F0E6-F07D-E491C85C166F}"/>
                    </a:ext>
                  </a:extLst>
                </p:cNvPr>
                <p:cNvPicPr/>
                <p:nvPr/>
              </p:nvPicPr>
              <p:blipFill>
                <a:blip r:embed="rId620"/>
                <a:stretch>
                  <a:fillRect/>
                </a:stretch>
              </p:blipFill>
              <p:spPr>
                <a:xfrm>
                  <a:off x="7069680" y="5433000"/>
                  <a:ext cx="104040" cy="288360"/>
                </a:xfrm>
                <a:prstGeom prst="rect">
                  <a:avLst/>
                </a:prstGeom>
              </p:spPr>
            </p:pic>
          </mc:Fallback>
        </mc:AlternateContent>
        <mc:AlternateContent xmlns:mc="http://schemas.openxmlformats.org/markup-compatibility/2006" xmlns:p14="http://schemas.microsoft.com/office/powerpoint/2010/main">
          <mc:Choice Requires="p14">
            <p:contentPart p14:bwMode="auto" r:id="rId621">
              <p14:nvContentPartPr>
                <p14:cNvPr id="437" name="Ink 436">
                  <a:extLst>
                    <a:ext uri="{FF2B5EF4-FFF2-40B4-BE49-F238E27FC236}">
                      <a16:creationId xmlns:a16="http://schemas.microsoft.com/office/drawing/2014/main" id="{6EC23291-FCB7-6E29-2546-9B9C36F03614}"/>
                    </a:ext>
                  </a:extLst>
                </p14:cNvPr>
                <p14:cNvContentPartPr/>
                <p14:nvPr/>
              </p14:nvContentPartPr>
              <p14:xfrm>
                <a:off x="7992720" y="5487360"/>
                <a:ext cx="36720" cy="218160"/>
              </p14:xfrm>
            </p:contentPart>
          </mc:Choice>
          <mc:Fallback xmlns="">
            <p:pic>
              <p:nvPicPr>
                <p:cNvPr id="437" name="Ink 436">
                  <a:extLst>
                    <a:ext uri="{FF2B5EF4-FFF2-40B4-BE49-F238E27FC236}">
                      <a16:creationId xmlns:a16="http://schemas.microsoft.com/office/drawing/2014/main" id="{6EC23291-FCB7-6E29-2546-9B9C36F03614}"/>
                    </a:ext>
                  </a:extLst>
                </p:cNvPr>
                <p:cNvPicPr/>
                <p:nvPr/>
              </p:nvPicPr>
              <p:blipFill>
                <a:blip r:embed="rId622"/>
                <a:stretch>
                  <a:fillRect/>
                </a:stretch>
              </p:blipFill>
              <p:spPr>
                <a:xfrm>
                  <a:off x="7984080" y="5478720"/>
                  <a:ext cx="54360" cy="235800"/>
                </a:xfrm>
                <a:prstGeom prst="rect">
                  <a:avLst/>
                </a:prstGeom>
              </p:spPr>
            </p:pic>
          </mc:Fallback>
        </mc:AlternateContent>
        <mc:AlternateContent xmlns:mc="http://schemas.openxmlformats.org/markup-compatibility/2006" xmlns:p14="http://schemas.microsoft.com/office/powerpoint/2010/main">
          <mc:Choice Requires="p14">
            <p:contentPart p14:bwMode="auto" r:id="rId623">
              <p14:nvContentPartPr>
                <p14:cNvPr id="438" name="Ink 437">
                  <a:extLst>
                    <a:ext uri="{FF2B5EF4-FFF2-40B4-BE49-F238E27FC236}">
                      <a16:creationId xmlns:a16="http://schemas.microsoft.com/office/drawing/2014/main" id="{7B45B3E9-1310-E623-DDA5-D0B0E9F90A2A}"/>
                    </a:ext>
                  </a:extLst>
                </p14:cNvPr>
                <p14:cNvContentPartPr/>
                <p14:nvPr/>
              </p14:nvContentPartPr>
              <p14:xfrm>
                <a:off x="8074440" y="5492040"/>
                <a:ext cx="114840" cy="248400"/>
              </p14:xfrm>
            </p:contentPart>
          </mc:Choice>
          <mc:Fallback xmlns="">
            <p:pic>
              <p:nvPicPr>
                <p:cNvPr id="438" name="Ink 437">
                  <a:extLst>
                    <a:ext uri="{FF2B5EF4-FFF2-40B4-BE49-F238E27FC236}">
                      <a16:creationId xmlns:a16="http://schemas.microsoft.com/office/drawing/2014/main" id="{7B45B3E9-1310-E623-DDA5-D0B0E9F90A2A}"/>
                    </a:ext>
                  </a:extLst>
                </p:cNvPr>
                <p:cNvPicPr/>
                <p:nvPr/>
              </p:nvPicPr>
              <p:blipFill>
                <a:blip r:embed="rId624"/>
                <a:stretch>
                  <a:fillRect/>
                </a:stretch>
              </p:blipFill>
              <p:spPr>
                <a:xfrm>
                  <a:off x="8065440" y="5483400"/>
                  <a:ext cx="132480" cy="266040"/>
                </a:xfrm>
                <a:prstGeom prst="rect">
                  <a:avLst/>
                </a:prstGeom>
              </p:spPr>
            </p:pic>
          </mc:Fallback>
        </mc:AlternateContent>
        <mc:AlternateContent xmlns:mc="http://schemas.openxmlformats.org/markup-compatibility/2006" xmlns:p14="http://schemas.microsoft.com/office/powerpoint/2010/main">
          <mc:Choice Requires="p14">
            <p:contentPart p14:bwMode="auto" r:id="rId625">
              <p14:nvContentPartPr>
                <p14:cNvPr id="439" name="Ink 438">
                  <a:extLst>
                    <a:ext uri="{FF2B5EF4-FFF2-40B4-BE49-F238E27FC236}">
                      <a16:creationId xmlns:a16="http://schemas.microsoft.com/office/drawing/2014/main" id="{9586156B-0B44-E51C-3479-384722B502B2}"/>
                    </a:ext>
                  </a:extLst>
                </p14:cNvPr>
                <p14:cNvContentPartPr/>
                <p14:nvPr/>
              </p14:nvContentPartPr>
              <p14:xfrm>
                <a:off x="8250120" y="5558640"/>
                <a:ext cx="106200" cy="96120"/>
              </p14:xfrm>
            </p:contentPart>
          </mc:Choice>
          <mc:Fallback xmlns="">
            <p:pic>
              <p:nvPicPr>
                <p:cNvPr id="439" name="Ink 438">
                  <a:extLst>
                    <a:ext uri="{FF2B5EF4-FFF2-40B4-BE49-F238E27FC236}">
                      <a16:creationId xmlns:a16="http://schemas.microsoft.com/office/drawing/2014/main" id="{9586156B-0B44-E51C-3479-384722B502B2}"/>
                    </a:ext>
                  </a:extLst>
                </p:cNvPr>
                <p:cNvPicPr/>
                <p:nvPr/>
              </p:nvPicPr>
              <p:blipFill>
                <a:blip r:embed="rId626"/>
                <a:stretch>
                  <a:fillRect/>
                </a:stretch>
              </p:blipFill>
              <p:spPr>
                <a:xfrm>
                  <a:off x="8241120" y="5550000"/>
                  <a:ext cx="123840" cy="113760"/>
                </a:xfrm>
                <a:prstGeom prst="rect">
                  <a:avLst/>
                </a:prstGeom>
              </p:spPr>
            </p:pic>
          </mc:Fallback>
        </mc:AlternateContent>
        <mc:AlternateContent xmlns:mc="http://schemas.openxmlformats.org/markup-compatibility/2006" xmlns:p14="http://schemas.microsoft.com/office/powerpoint/2010/main">
          <mc:Choice Requires="p14">
            <p:contentPart p14:bwMode="auto" r:id="rId627">
              <p14:nvContentPartPr>
                <p14:cNvPr id="440" name="Ink 439">
                  <a:extLst>
                    <a:ext uri="{FF2B5EF4-FFF2-40B4-BE49-F238E27FC236}">
                      <a16:creationId xmlns:a16="http://schemas.microsoft.com/office/drawing/2014/main" id="{9E63DAB9-EA23-1DE2-9236-74EC27F0F9C3}"/>
                    </a:ext>
                  </a:extLst>
                </p14:cNvPr>
                <p14:cNvContentPartPr/>
                <p14:nvPr/>
              </p14:nvContentPartPr>
              <p14:xfrm>
                <a:off x="8258760" y="5606160"/>
                <a:ext cx="92160" cy="5040"/>
              </p14:xfrm>
            </p:contentPart>
          </mc:Choice>
          <mc:Fallback xmlns="">
            <p:pic>
              <p:nvPicPr>
                <p:cNvPr id="440" name="Ink 439">
                  <a:extLst>
                    <a:ext uri="{FF2B5EF4-FFF2-40B4-BE49-F238E27FC236}">
                      <a16:creationId xmlns:a16="http://schemas.microsoft.com/office/drawing/2014/main" id="{9E63DAB9-EA23-1DE2-9236-74EC27F0F9C3}"/>
                    </a:ext>
                  </a:extLst>
                </p:cNvPr>
                <p:cNvPicPr/>
                <p:nvPr/>
              </p:nvPicPr>
              <p:blipFill>
                <a:blip r:embed="rId628"/>
                <a:stretch>
                  <a:fillRect/>
                </a:stretch>
              </p:blipFill>
              <p:spPr>
                <a:xfrm>
                  <a:off x="8250120" y="5597520"/>
                  <a:ext cx="1098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629">
              <p14:nvContentPartPr>
                <p14:cNvPr id="441" name="Ink 440">
                  <a:extLst>
                    <a:ext uri="{FF2B5EF4-FFF2-40B4-BE49-F238E27FC236}">
                      <a16:creationId xmlns:a16="http://schemas.microsoft.com/office/drawing/2014/main" id="{A7944364-9753-366B-6E37-88BDDCFEC3EB}"/>
                    </a:ext>
                  </a:extLst>
                </p14:cNvPr>
                <p14:cNvContentPartPr/>
                <p14:nvPr/>
              </p14:nvContentPartPr>
              <p14:xfrm>
                <a:off x="8431200" y="5627400"/>
                <a:ext cx="96480" cy="81000"/>
              </p14:xfrm>
            </p:contentPart>
          </mc:Choice>
          <mc:Fallback xmlns="">
            <p:pic>
              <p:nvPicPr>
                <p:cNvPr id="441" name="Ink 440">
                  <a:extLst>
                    <a:ext uri="{FF2B5EF4-FFF2-40B4-BE49-F238E27FC236}">
                      <a16:creationId xmlns:a16="http://schemas.microsoft.com/office/drawing/2014/main" id="{A7944364-9753-366B-6E37-88BDDCFEC3EB}"/>
                    </a:ext>
                  </a:extLst>
                </p:cNvPr>
                <p:cNvPicPr/>
                <p:nvPr/>
              </p:nvPicPr>
              <p:blipFill>
                <a:blip r:embed="rId630"/>
                <a:stretch>
                  <a:fillRect/>
                </a:stretch>
              </p:blipFill>
              <p:spPr>
                <a:xfrm>
                  <a:off x="8422560" y="5618400"/>
                  <a:ext cx="114120" cy="98640"/>
                </a:xfrm>
                <a:prstGeom prst="rect">
                  <a:avLst/>
                </a:prstGeom>
              </p:spPr>
            </p:pic>
          </mc:Fallback>
        </mc:AlternateContent>
        <mc:AlternateContent xmlns:mc="http://schemas.openxmlformats.org/markup-compatibility/2006" xmlns:p14="http://schemas.microsoft.com/office/powerpoint/2010/main">
          <mc:Choice Requires="p14">
            <p:contentPart p14:bwMode="auto" r:id="rId631">
              <p14:nvContentPartPr>
                <p14:cNvPr id="442" name="Ink 441">
                  <a:extLst>
                    <a:ext uri="{FF2B5EF4-FFF2-40B4-BE49-F238E27FC236}">
                      <a16:creationId xmlns:a16="http://schemas.microsoft.com/office/drawing/2014/main" id="{87E01CDF-6E69-2010-39B8-18185E961BD0}"/>
                    </a:ext>
                  </a:extLst>
                </p14:cNvPr>
                <p14:cNvContentPartPr/>
                <p14:nvPr/>
              </p14:nvContentPartPr>
              <p14:xfrm>
                <a:off x="8608680" y="5625600"/>
                <a:ext cx="109440" cy="6480"/>
              </p14:xfrm>
            </p:contentPart>
          </mc:Choice>
          <mc:Fallback xmlns="">
            <p:pic>
              <p:nvPicPr>
                <p:cNvPr id="442" name="Ink 441">
                  <a:extLst>
                    <a:ext uri="{FF2B5EF4-FFF2-40B4-BE49-F238E27FC236}">
                      <a16:creationId xmlns:a16="http://schemas.microsoft.com/office/drawing/2014/main" id="{87E01CDF-6E69-2010-39B8-18185E961BD0}"/>
                    </a:ext>
                  </a:extLst>
                </p:cNvPr>
                <p:cNvPicPr/>
                <p:nvPr/>
              </p:nvPicPr>
              <p:blipFill>
                <a:blip r:embed="rId632"/>
                <a:stretch>
                  <a:fillRect/>
                </a:stretch>
              </p:blipFill>
              <p:spPr>
                <a:xfrm>
                  <a:off x="8600040" y="5616600"/>
                  <a:ext cx="12708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633">
              <p14:nvContentPartPr>
                <p14:cNvPr id="444" name="Ink 443">
                  <a:extLst>
                    <a:ext uri="{FF2B5EF4-FFF2-40B4-BE49-F238E27FC236}">
                      <a16:creationId xmlns:a16="http://schemas.microsoft.com/office/drawing/2014/main" id="{66EF99E9-A766-38C5-D90F-01E6DC3A1270}"/>
                    </a:ext>
                  </a:extLst>
                </p14:cNvPr>
                <p14:cNvContentPartPr/>
                <p14:nvPr/>
              </p14:nvContentPartPr>
              <p14:xfrm>
                <a:off x="8900640" y="5552160"/>
                <a:ext cx="65160" cy="104760"/>
              </p14:xfrm>
            </p:contentPart>
          </mc:Choice>
          <mc:Fallback xmlns="">
            <p:pic>
              <p:nvPicPr>
                <p:cNvPr id="444" name="Ink 443">
                  <a:extLst>
                    <a:ext uri="{FF2B5EF4-FFF2-40B4-BE49-F238E27FC236}">
                      <a16:creationId xmlns:a16="http://schemas.microsoft.com/office/drawing/2014/main" id="{66EF99E9-A766-38C5-D90F-01E6DC3A1270}"/>
                    </a:ext>
                  </a:extLst>
                </p:cNvPr>
                <p:cNvPicPr/>
                <p:nvPr/>
              </p:nvPicPr>
              <p:blipFill>
                <a:blip r:embed="rId634"/>
                <a:stretch>
                  <a:fillRect/>
                </a:stretch>
              </p:blipFill>
              <p:spPr>
                <a:xfrm>
                  <a:off x="8892000" y="5543160"/>
                  <a:ext cx="82800" cy="122400"/>
                </a:xfrm>
                <a:prstGeom prst="rect">
                  <a:avLst/>
                </a:prstGeom>
              </p:spPr>
            </p:pic>
          </mc:Fallback>
        </mc:AlternateContent>
        <mc:AlternateContent xmlns:mc="http://schemas.openxmlformats.org/markup-compatibility/2006" xmlns:p14="http://schemas.microsoft.com/office/powerpoint/2010/main">
          <mc:Choice Requires="p14">
            <p:contentPart p14:bwMode="auto" r:id="rId635">
              <p14:nvContentPartPr>
                <p14:cNvPr id="445" name="Ink 444">
                  <a:extLst>
                    <a:ext uri="{FF2B5EF4-FFF2-40B4-BE49-F238E27FC236}">
                      <a16:creationId xmlns:a16="http://schemas.microsoft.com/office/drawing/2014/main" id="{58A9FD18-A604-D7E2-FFE8-F48C1811609C}"/>
                    </a:ext>
                  </a:extLst>
                </p14:cNvPr>
                <p14:cNvContentPartPr/>
                <p14:nvPr/>
              </p14:nvContentPartPr>
              <p14:xfrm>
                <a:off x="8871840" y="5598600"/>
                <a:ext cx="108000" cy="13320"/>
              </p14:xfrm>
            </p:contentPart>
          </mc:Choice>
          <mc:Fallback xmlns="">
            <p:pic>
              <p:nvPicPr>
                <p:cNvPr id="445" name="Ink 444">
                  <a:extLst>
                    <a:ext uri="{FF2B5EF4-FFF2-40B4-BE49-F238E27FC236}">
                      <a16:creationId xmlns:a16="http://schemas.microsoft.com/office/drawing/2014/main" id="{58A9FD18-A604-D7E2-FFE8-F48C1811609C}"/>
                    </a:ext>
                  </a:extLst>
                </p:cNvPr>
                <p:cNvPicPr/>
                <p:nvPr/>
              </p:nvPicPr>
              <p:blipFill>
                <a:blip r:embed="rId636"/>
                <a:stretch>
                  <a:fillRect/>
                </a:stretch>
              </p:blipFill>
              <p:spPr>
                <a:xfrm>
                  <a:off x="8863200" y="5589600"/>
                  <a:ext cx="125640" cy="30960"/>
                </a:xfrm>
                <a:prstGeom prst="rect">
                  <a:avLst/>
                </a:prstGeom>
              </p:spPr>
            </p:pic>
          </mc:Fallback>
        </mc:AlternateContent>
        <mc:AlternateContent xmlns:mc="http://schemas.openxmlformats.org/markup-compatibility/2006" xmlns:p14="http://schemas.microsoft.com/office/powerpoint/2010/main">
          <mc:Choice Requires="p14">
            <p:contentPart p14:bwMode="auto" r:id="rId637">
              <p14:nvContentPartPr>
                <p14:cNvPr id="446" name="Ink 445">
                  <a:extLst>
                    <a:ext uri="{FF2B5EF4-FFF2-40B4-BE49-F238E27FC236}">
                      <a16:creationId xmlns:a16="http://schemas.microsoft.com/office/drawing/2014/main" id="{415734C0-8FC8-13D3-E0EE-93C06F35CE75}"/>
                    </a:ext>
                  </a:extLst>
                </p14:cNvPr>
                <p14:cNvContentPartPr/>
                <p14:nvPr/>
              </p14:nvContentPartPr>
              <p14:xfrm>
                <a:off x="9042120" y="5646840"/>
                <a:ext cx="5040" cy="58680"/>
              </p14:xfrm>
            </p:contentPart>
          </mc:Choice>
          <mc:Fallback xmlns="">
            <p:pic>
              <p:nvPicPr>
                <p:cNvPr id="446" name="Ink 445">
                  <a:extLst>
                    <a:ext uri="{FF2B5EF4-FFF2-40B4-BE49-F238E27FC236}">
                      <a16:creationId xmlns:a16="http://schemas.microsoft.com/office/drawing/2014/main" id="{415734C0-8FC8-13D3-E0EE-93C06F35CE75}"/>
                    </a:ext>
                  </a:extLst>
                </p:cNvPr>
                <p:cNvPicPr/>
                <p:nvPr/>
              </p:nvPicPr>
              <p:blipFill>
                <a:blip r:embed="rId638"/>
                <a:stretch>
                  <a:fillRect/>
                </a:stretch>
              </p:blipFill>
              <p:spPr>
                <a:xfrm>
                  <a:off x="9033120" y="5637840"/>
                  <a:ext cx="22680" cy="76320"/>
                </a:xfrm>
                <a:prstGeom prst="rect">
                  <a:avLst/>
                </a:prstGeom>
              </p:spPr>
            </p:pic>
          </mc:Fallback>
        </mc:AlternateContent>
        <mc:AlternateContent xmlns:mc="http://schemas.openxmlformats.org/markup-compatibility/2006" xmlns:p14="http://schemas.microsoft.com/office/powerpoint/2010/main">
          <mc:Choice Requires="p14">
            <p:contentPart p14:bwMode="auto" r:id="rId639">
              <p14:nvContentPartPr>
                <p14:cNvPr id="447" name="Ink 446">
                  <a:extLst>
                    <a:ext uri="{FF2B5EF4-FFF2-40B4-BE49-F238E27FC236}">
                      <a16:creationId xmlns:a16="http://schemas.microsoft.com/office/drawing/2014/main" id="{8C9CA753-D1C4-25D4-2BE0-3794DB67AAF1}"/>
                    </a:ext>
                  </a:extLst>
                </p14:cNvPr>
                <p14:cNvContentPartPr/>
                <p14:nvPr/>
              </p14:nvContentPartPr>
              <p14:xfrm>
                <a:off x="9111960" y="5514720"/>
                <a:ext cx="71640" cy="205200"/>
              </p14:xfrm>
            </p:contentPart>
          </mc:Choice>
          <mc:Fallback xmlns="">
            <p:pic>
              <p:nvPicPr>
                <p:cNvPr id="447" name="Ink 446">
                  <a:extLst>
                    <a:ext uri="{FF2B5EF4-FFF2-40B4-BE49-F238E27FC236}">
                      <a16:creationId xmlns:a16="http://schemas.microsoft.com/office/drawing/2014/main" id="{8C9CA753-D1C4-25D4-2BE0-3794DB67AAF1}"/>
                    </a:ext>
                  </a:extLst>
                </p:cNvPr>
                <p:cNvPicPr/>
                <p:nvPr/>
              </p:nvPicPr>
              <p:blipFill>
                <a:blip r:embed="rId640"/>
                <a:stretch>
                  <a:fillRect/>
                </a:stretch>
              </p:blipFill>
              <p:spPr>
                <a:xfrm>
                  <a:off x="9102960" y="5505720"/>
                  <a:ext cx="89280" cy="222840"/>
                </a:xfrm>
                <a:prstGeom prst="rect">
                  <a:avLst/>
                </a:prstGeom>
              </p:spPr>
            </p:pic>
          </mc:Fallback>
        </mc:AlternateContent>
        <mc:AlternateContent xmlns:mc="http://schemas.openxmlformats.org/markup-compatibility/2006" xmlns:p14="http://schemas.microsoft.com/office/powerpoint/2010/main">
          <mc:Choice Requires="p14">
            <p:contentPart p14:bwMode="auto" r:id="rId641">
              <p14:nvContentPartPr>
                <p14:cNvPr id="448" name="Ink 447">
                  <a:extLst>
                    <a:ext uri="{FF2B5EF4-FFF2-40B4-BE49-F238E27FC236}">
                      <a16:creationId xmlns:a16="http://schemas.microsoft.com/office/drawing/2014/main" id="{6F6B61DE-2B08-E294-EEE2-0F119A69201D}"/>
                    </a:ext>
                  </a:extLst>
                </p14:cNvPr>
                <p14:cNvContentPartPr/>
                <p14:nvPr/>
              </p14:nvContentPartPr>
              <p14:xfrm>
                <a:off x="9323280" y="5569440"/>
                <a:ext cx="63720" cy="10800"/>
              </p14:xfrm>
            </p:contentPart>
          </mc:Choice>
          <mc:Fallback xmlns="">
            <p:pic>
              <p:nvPicPr>
                <p:cNvPr id="448" name="Ink 447">
                  <a:extLst>
                    <a:ext uri="{FF2B5EF4-FFF2-40B4-BE49-F238E27FC236}">
                      <a16:creationId xmlns:a16="http://schemas.microsoft.com/office/drawing/2014/main" id="{6F6B61DE-2B08-E294-EEE2-0F119A69201D}"/>
                    </a:ext>
                  </a:extLst>
                </p:cNvPr>
                <p:cNvPicPr/>
                <p:nvPr/>
              </p:nvPicPr>
              <p:blipFill>
                <a:blip r:embed="rId642"/>
                <a:stretch>
                  <a:fillRect/>
                </a:stretch>
              </p:blipFill>
              <p:spPr>
                <a:xfrm>
                  <a:off x="9314280" y="5560800"/>
                  <a:ext cx="81360" cy="28440"/>
                </a:xfrm>
                <a:prstGeom prst="rect">
                  <a:avLst/>
                </a:prstGeom>
              </p:spPr>
            </p:pic>
          </mc:Fallback>
        </mc:AlternateContent>
        <mc:AlternateContent xmlns:mc="http://schemas.openxmlformats.org/markup-compatibility/2006" xmlns:p14="http://schemas.microsoft.com/office/powerpoint/2010/main">
          <mc:Choice Requires="p14">
            <p:contentPart p14:bwMode="auto" r:id="rId643">
              <p14:nvContentPartPr>
                <p14:cNvPr id="449" name="Ink 448">
                  <a:extLst>
                    <a:ext uri="{FF2B5EF4-FFF2-40B4-BE49-F238E27FC236}">
                      <a16:creationId xmlns:a16="http://schemas.microsoft.com/office/drawing/2014/main" id="{1CB067C3-B7BF-48D5-C96B-BAE20B7AE4D4}"/>
                    </a:ext>
                  </a:extLst>
                </p14:cNvPr>
                <p14:cNvContentPartPr/>
                <p14:nvPr/>
              </p14:nvContentPartPr>
              <p14:xfrm>
                <a:off x="9294480" y="5645400"/>
                <a:ext cx="72000" cy="6480"/>
              </p14:xfrm>
            </p:contentPart>
          </mc:Choice>
          <mc:Fallback xmlns="">
            <p:pic>
              <p:nvPicPr>
                <p:cNvPr id="449" name="Ink 448">
                  <a:extLst>
                    <a:ext uri="{FF2B5EF4-FFF2-40B4-BE49-F238E27FC236}">
                      <a16:creationId xmlns:a16="http://schemas.microsoft.com/office/drawing/2014/main" id="{1CB067C3-B7BF-48D5-C96B-BAE20B7AE4D4}"/>
                    </a:ext>
                  </a:extLst>
                </p:cNvPr>
                <p:cNvPicPr/>
                <p:nvPr/>
              </p:nvPicPr>
              <p:blipFill>
                <a:blip r:embed="rId644"/>
                <a:stretch>
                  <a:fillRect/>
                </a:stretch>
              </p:blipFill>
              <p:spPr>
                <a:xfrm>
                  <a:off x="9285480" y="5636400"/>
                  <a:ext cx="89640" cy="241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645">
            <p14:nvContentPartPr>
              <p14:cNvPr id="451" name="Ink 450">
                <a:extLst>
                  <a:ext uri="{FF2B5EF4-FFF2-40B4-BE49-F238E27FC236}">
                    <a16:creationId xmlns:a16="http://schemas.microsoft.com/office/drawing/2014/main" id="{54D25359-87EB-C1FB-689F-D2D6A7AC1314}"/>
                  </a:ext>
                </a:extLst>
              </p14:cNvPr>
              <p14:cNvContentPartPr/>
              <p14:nvPr/>
            </p14:nvContentPartPr>
            <p14:xfrm>
              <a:off x="9632160" y="5343360"/>
              <a:ext cx="29880" cy="538200"/>
            </p14:xfrm>
          </p:contentPart>
        </mc:Choice>
        <mc:Fallback xmlns="">
          <p:pic>
            <p:nvPicPr>
              <p:cNvPr id="451" name="Ink 450">
                <a:extLst>
                  <a:ext uri="{FF2B5EF4-FFF2-40B4-BE49-F238E27FC236}">
                    <a16:creationId xmlns:a16="http://schemas.microsoft.com/office/drawing/2014/main" id="{54D25359-87EB-C1FB-689F-D2D6A7AC1314}"/>
                  </a:ext>
                </a:extLst>
              </p:cNvPr>
              <p:cNvPicPr/>
              <p:nvPr/>
            </p:nvPicPr>
            <p:blipFill>
              <a:blip r:embed="rId646"/>
              <a:stretch>
                <a:fillRect/>
              </a:stretch>
            </p:blipFill>
            <p:spPr>
              <a:xfrm>
                <a:off x="9623520" y="5334720"/>
                <a:ext cx="47520" cy="555840"/>
              </a:xfrm>
              <a:prstGeom prst="rect">
                <a:avLst/>
              </a:prstGeom>
            </p:spPr>
          </p:pic>
        </mc:Fallback>
      </mc:AlternateContent>
      <mc:AlternateContent xmlns:mc="http://schemas.openxmlformats.org/markup-compatibility/2006" xmlns:p14="http://schemas.microsoft.com/office/powerpoint/2010/main">
        <mc:Choice Requires="p14">
          <p:contentPart p14:bwMode="auto" r:id="rId647">
            <p14:nvContentPartPr>
              <p14:cNvPr id="452" name="Ink 451">
                <a:extLst>
                  <a:ext uri="{FF2B5EF4-FFF2-40B4-BE49-F238E27FC236}">
                    <a16:creationId xmlns:a16="http://schemas.microsoft.com/office/drawing/2014/main" id="{50F2E49B-E4B5-A1AE-1298-5D427CD4FA27}"/>
                  </a:ext>
                </a:extLst>
              </p14:cNvPr>
              <p14:cNvContentPartPr/>
              <p14:nvPr/>
            </p14:nvContentPartPr>
            <p14:xfrm>
              <a:off x="9866520" y="5358120"/>
              <a:ext cx="18360" cy="108360"/>
            </p14:xfrm>
          </p:contentPart>
        </mc:Choice>
        <mc:Fallback xmlns="">
          <p:pic>
            <p:nvPicPr>
              <p:cNvPr id="452" name="Ink 451">
                <a:extLst>
                  <a:ext uri="{FF2B5EF4-FFF2-40B4-BE49-F238E27FC236}">
                    <a16:creationId xmlns:a16="http://schemas.microsoft.com/office/drawing/2014/main" id="{50F2E49B-E4B5-A1AE-1298-5D427CD4FA27}"/>
                  </a:ext>
                </a:extLst>
              </p:cNvPr>
              <p:cNvPicPr/>
              <p:nvPr/>
            </p:nvPicPr>
            <p:blipFill>
              <a:blip r:embed="rId648"/>
              <a:stretch>
                <a:fillRect/>
              </a:stretch>
            </p:blipFill>
            <p:spPr>
              <a:xfrm>
                <a:off x="9857880" y="5349120"/>
                <a:ext cx="36000" cy="126000"/>
              </a:xfrm>
              <a:prstGeom prst="rect">
                <a:avLst/>
              </a:prstGeom>
            </p:spPr>
          </p:pic>
        </mc:Fallback>
      </mc:AlternateContent>
      <mc:AlternateContent xmlns:mc="http://schemas.openxmlformats.org/markup-compatibility/2006" xmlns:p14="http://schemas.microsoft.com/office/powerpoint/2010/main">
        <mc:Choice Requires="p14">
          <p:contentPart p14:bwMode="auto" r:id="rId649">
            <p14:nvContentPartPr>
              <p14:cNvPr id="453" name="Ink 452">
                <a:extLst>
                  <a:ext uri="{FF2B5EF4-FFF2-40B4-BE49-F238E27FC236}">
                    <a16:creationId xmlns:a16="http://schemas.microsoft.com/office/drawing/2014/main" id="{806F67BA-2809-3E19-6B84-C703C1FF9636}"/>
                  </a:ext>
                </a:extLst>
              </p14:cNvPr>
              <p14:cNvContentPartPr/>
              <p14:nvPr/>
            </p14:nvContentPartPr>
            <p14:xfrm>
              <a:off x="10399560" y="5362800"/>
              <a:ext cx="16920" cy="110880"/>
            </p14:xfrm>
          </p:contentPart>
        </mc:Choice>
        <mc:Fallback xmlns="">
          <p:pic>
            <p:nvPicPr>
              <p:cNvPr id="453" name="Ink 452">
                <a:extLst>
                  <a:ext uri="{FF2B5EF4-FFF2-40B4-BE49-F238E27FC236}">
                    <a16:creationId xmlns:a16="http://schemas.microsoft.com/office/drawing/2014/main" id="{806F67BA-2809-3E19-6B84-C703C1FF9636}"/>
                  </a:ext>
                </a:extLst>
              </p:cNvPr>
              <p:cNvPicPr/>
              <p:nvPr/>
            </p:nvPicPr>
            <p:blipFill>
              <a:blip r:embed="rId650"/>
              <a:stretch>
                <a:fillRect/>
              </a:stretch>
            </p:blipFill>
            <p:spPr>
              <a:xfrm>
                <a:off x="10390560" y="5353800"/>
                <a:ext cx="34560" cy="128520"/>
              </a:xfrm>
              <a:prstGeom prst="rect">
                <a:avLst/>
              </a:prstGeom>
            </p:spPr>
          </p:pic>
        </mc:Fallback>
      </mc:AlternateContent>
      <p:grpSp>
        <p:nvGrpSpPr>
          <p:cNvPr id="459" name="Group 458">
            <a:extLst>
              <a:ext uri="{FF2B5EF4-FFF2-40B4-BE49-F238E27FC236}">
                <a16:creationId xmlns:a16="http://schemas.microsoft.com/office/drawing/2014/main" id="{5814DFED-46D1-8EB9-9F2F-084FA4845A48}"/>
              </a:ext>
            </a:extLst>
          </p:cNvPr>
          <p:cNvGrpSpPr/>
          <p:nvPr/>
        </p:nvGrpSpPr>
        <p:grpSpPr>
          <a:xfrm>
            <a:off x="9855720" y="5587440"/>
            <a:ext cx="282960" cy="275760"/>
            <a:chOff x="9855720" y="5587440"/>
            <a:chExt cx="282960" cy="275760"/>
          </a:xfrm>
        </p:grpSpPr>
        <mc:AlternateContent xmlns:mc="http://schemas.openxmlformats.org/markup-compatibility/2006" xmlns:p14="http://schemas.microsoft.com/office/powerpoint/2010/main">
          <mc:Choice Requires="p14">
            <p:contentPart p14:bwMode="auto" r:id="rId651">
              <p14:nvContentPartPr>
                <p14:cNvPr id="454" name="Ink 453">
                  <a:extLst>
                    <a:ext uri="{FF2B5EF4-FFF2-40B4-BE49-F238E27FC236}">
                      <a16:creationId xmlns:a16="http://schemas.microsoft.com/office/drawing/2014/main" id="{4BB953C0-2A90-C980-16B2-F72057137B2D}"/>
                    </a:ext>
                  </a:extLst>
                </p14:cNvPr>
                <p14:cNvContentPartPr/>
                <p14:nvPr/>
              </p14:nvContentPartPr>
              <p14:xfrm>
                <a:off x="9875520" y="5685000"/>
                <a:ext cx="66600" cy="119880"/>
              </p14:xfrm>
            </p:contentPart>
          </mc:Choice>
          <mc:Fallback xmlns="">
            <p:pic>
              <p:nvPicPr>
                <p:cNvPr id="454" name="Ink 453">
                  <a:extLst>
                    <a:ext uri="{FF2B5EF4-FFF2-40B4-BE49-F238E27FC236}">
                      <a16:creationId xmlns:a16="http://schemas.microsoft.com/office/drawing/2014/main" id="{4BB953C0-2A90-C980-16B2-F72057137B2D}"/>
                    </a:ext>
                  </a:extLst>
                </p:cNvPr>
                <p:cNvPicPr/>
                <p:nvPr/>
              </p:nvPicPr>
              <p:blipFill>
                <a:blip r:embed="rId652"/>
                <a:stretch>
                  <a:fillRect/>
                </a:stretch>
              </p:blipFill>
              <p:spPr>
                <a:xfrm>
                  <a:off x="9866880" y="5676000"/>
                  <a:ext cx="84240" cy="137520"/>
                </a:xfrm>
                <a:prstGeom prst="rect">
                  <a:avLst/>
                </a:prstGeom>
              </p:spPr>
            </p:pic>
          </mc:Fallback>
        </mc:AlternateContent>
        <mc:AlternateContent xmlns:mc="http://schemas.openxmlformats.org/markup-compatibility/2006" xmlns:p14="http://schemas.microsoft.com/office/powerpoint/2010/main">
          <mc:Choice Requires="p14">
            <p:contentPart p14:bwMode="auto" r:id="rId653">
              <p14:nvContentPartPr>
                <p14:cNvPr id="455" name="Ink 454">
                  <a:extLst>
                    <a:ext uri="{FF2B5EF4-FFF2-40B4-BE49-F238E27FC236}">
                      <a16:creationId xmlns:a16="http://schemas.microsoft.com/office/drawing/2014/main" id="{040821AF-EDA7-970D-6DB8-DAF7C4D28AF5}"/>
                    </a:ext>
                  </a:extLst>
                </p14:cNvPr>
                <p14:cNvContentPartPr/>
                <p14:nvPr/>
              </p14:nvContentPartPr>
              <p14:xfrm>
                <a:off x="9855720" y="5750880"/>
                <a:ext cx="92520" cy="30600"/>
              </p14:xfrm>
            </p:contentPart>
          </mc:Choice>
          <mc:Fallback xmlns="">
            <p:pic>
              <p:nvPicPr>
                <p:cNvPr id="455" name="Ink 454">
                  <a:extLst>
                    <a:ext uri="{FF2B5EF4-FFF2-40B4-BE49-F238E27FC236}">
                      <a16:creationId xmlns:a16="http://schemas.microsoft.com/office/drawing/2014/main" id="{040821AF-EDA7-970D-6DB8-DAF7C4D28AF5}"/>
                    </a:ext>
                  </a:extLst>
                </p:cNvPr>
                <p:cNvPicPr/>
                <p:nvPr/>
              </p:nvPicPr>
              <p:blipFill>
                <a:blip r:embed="rId654"/>
                <a:stretch>
                  <a:fillRect/>
                </a:stretch>
              </p:blipFill>
              <p:spPr>
                <a:xfrm>
                  <a:off x="9847080" y="5741880"/>
                  <a:ext cx="110160" cy="48240"/>
                </a:xfrm>
                <a:prstGeom prst="rect">
                  <a:avLst/>
                </a:prstGeom>
              </p:spPr>
            </p:pic>
          </mc:Fallback>
        </mc:AlternateContent>
        <mc:AlternateContent xmlns:mc="http://schemas.openxmlformats.org/markup-compatibility/2006" xmlns:p14="http://schemas.microsoft.com/office/powerpoint/2010/main">
          <mc:Choice Requires="p14">
            <p:contentPart p14:bwMode="auto" r:id="rId655">
              <p14:nvContentPartPr>
                <p14:cNvPr id="457" name="Ink 456">
                  <a:extLst>
                    <a:ext uri="{FF2B5EF4-FFF2-40B4-BE49-F238E27FC236}">
                      <a16:creationId xmlns:a16="http://schemas.microsoft.com/office/drawing/2014/main" id="{0724E893-2565-3AAF-C625-5A6C11A341D8}"/>
                    </a:ext>
                  </a:extLst>
                </p14:cNvPr>
                <p14:cNvContentPartPr/>
                <p14:nvPr/>
              </p14:nvContentPartPr>
              <p14:xfrm>
                <a:off x="10013760" y="5786880"/>
                <a:ext cx="11160" cy="76320"/>
              </p14:xfrm>
            </p:contentPart>
          </mc:Choice>
          <mc:Fallback xmlns="">
            <p:pic>
              <p:nvPicPr>
                <p:cNvPr id="457" name="Ink 456">
                  <a:extLst>
                    <a:ext uri="{FF2B5EF4-FFF2-40B4-BE49-F238E27FC236}">
                      <a16:creationId xmlns:a16="http://schemas.microsoft.com/office/drawing/2014/main" id="{0724E893-2565-3AAF-C625-5A6C11A341D8}"/>
                    </a:ext>
                  </a:extLst>
                </p:cNvPr>
                <p:cNvPicPr/>
                <p:nvPr/>
              </p:nvPicPr>
              <p:blipFill>
                <a:blip r:embed="rId656"/>
                <a:stretch>
                  <a:fillRect/>
                </a:stretch>
              </p:blipFill>
              <p:spPr>
                <a:xfrm>
                  <a:off x="10004760" y="5778240"/>
                  <a:ext cx="28800" cy="93960"/>
                </a:xfrm>
                <a:prstGeom prst="rect">
                  <a:avLst/>
                </a:prstGeom>
              </p:spPr>
            </p:pic>
          </mc:Fallback>
        </mc:AlternateContent>
        <mc:AlternateContent xmlns:mc="http://schemas.openxmlformats.org/markup-compatibility/2006" xmlns:p14="http://schemas.microsoft.com/office/powerpoint/2010/main">
          <mc:Choice Requires="p14">
            <p:contentPart p14:bwMode="auto" r:id="rId657">
              <p14:nvContentPartPr>
                <p14:cNvPr id="458" name="Ink 457">
                  <a:extLst>
                    <a:ext uri="{FF2B5EF4-FFF2-40B4-BE49-F238E27FC236}">
                      <a16:creationId xmlns:a16="http://schemas.microsoft.com/office/drawing/2014/main" id="{E24E0DE9-D232-2752-455F-BA345D0D4DB8}"/>
                    </a:ext>
                  </a:extLst>
                </p14:cNvPr>
                <p14:cNvContentPartPr/>
                <p14:nvPr/>
              </p14:nvContentPartPr>
              <p14:xfrm>
                <a:off x="10018440" y="5587440"/>
                <a:ext cx="120240" cy="75240"/>
              </p14:xfrm>
            </p:contentPart>
          </mc:Choice>
          <mc:Fallback xmlns="">
            <p:pic>
              <p:nvPicPr>
                <p:cNvPr id="458" name="Ink 457">
                  <a:extLst>
                    <a:ext uri="{FF2B5EF4-FFF2-40B4-BE49-F238E27FC236}">
                      <a16:creationId xmlns:a16="http://schemas.microsoft.com/office/drawing/2014/main" id="{E24E0DE9-D232-2752-455F-BA345D0D4DB8}"/>
                    </a:ext>
                  </a:extLst>
                </p:cNvPr>
                <p:cNvPicPr/>
                <p:nvPr/>
              </p:nvPicPr>
              <p:blipFill>
                <a:blip r:embed="rId658"/>
                <a:stretch>
                  <a:fillRect/>
                </a:stretch>
              </p:blipFill>
              <p:spPr>
                <a:xfrm>
                  <a:off x="10009800" y="5578800"/>
                  <a:ext cx="137880" cy="92880"/>
                </a:xfrm>
                <a:prstGeom prst="rect">
                  <a:avLst/>
                </a:prstGeom>
              </p:spPr>
            </p:pic>
          </mc:Fallback>
        </mc:AlternateContent>
      </p:grpSp>
      <p:grpSp>
        <p:nvGrpSpPr>
          <p:cNvPr id="465" name="Group 464">
            <a:extLst>
              <a:ext uri="{FF2B5EF4-FFF2-40B4-BE49-F238E27FC236}">
                <a16:creationId xmlns:a16="http://schemas.microsoft.com/office/drawing/2014/main" id="{45E4C695-F375-6E18-099F-AEDC03BCF837}"/>
              </a:ext>
            </a:extLst>
          </p:cNvPr>
          <p:cNvGrpSpPr/>
          <p:nvPr/>
        </p:nvGrpSpPr>
        <p:grpSpPr>
          <a:xfrm>
            <a:off x="10360440" y="5406720"/>
            <a:ext cx="435600" cy="442080"/>
            <a:chOff x="10360440" y="5406720"/>
            <a:chExt cx="435600" cy="442080"/>
          </a:xfrm>
        </p:grpSpPr>
        <mc:AlternateContent xmlns:mc="http://schemas.openxmlformats.org/markup-compatibility/2006" xmlns:p14="http://schemas.microsoft.com/office/powerpoint/2010/main">
          <mc:Choice Requires="p14">
            <p:contentPart p14:bwMode="auto" r:id="rId659">
              <p14:nvContentPartPr>
                <p14:cNvPr id="460" name="Ink 459">
                  <a:extLst>
                    <a:ext uri="{FF2B5EF4-FFF2-40B4-BE49-F238E27FC236}">
                      <a16:creationId xmlns:a16="http://schemas.microsoft.com/office/drawing/2014/main" id="{24B77836-E9A3-8F13-A7E5-231525C3C3E2}"/>
                    </a:ext>
                  </a:extLst>
                </p14:cNvPr>
                <p14:cNvContentPartPr/>
                <p14:nvPr/>
              </p14:nvContentPartPr>
              <p14:xfrm>
                <a:off x="10360440" y="5683920"/>
                <a:ext cx="83880" cy="118080"/>
              </p14:xfrm>
            </p:contentPart>
          </mc:Choice>
          <mc:Fallback xmlns="">
            <p:pic>
              <p:nvPicPr>
                <p:cNvPr id="460" name="Ink 459">
                  <a:extLst>
                    <a:ext uri="{FF2B5EF4-FFF2-40B4-BE49-F238E27FC236}">
                      <a16:creationId xmlns:a16="http://schemas.microsoft.com/office/drawing/2014/main" id="{24B77836-E9A3-8F13-A7E5-231525C3C3E2}"/>
                    </a:ext>
                  </a:extLst>
                </p:cNvPr>
                <p:cNvPicPr/>
                <p:nvPr/>
              </p:nvPicPr>
              <p:blipFill>
                <a:blip r:embed="rId660"/>
                <a:stretch>
                  <a:fillRect/>
                </a:stretch>
              </p:blipFill>
              <p:spPr>
                <a:xfrm>
                  <a:off x="10351440" y="5674920"/>
                  <a:ext cx="101520" cy="135720"/>
                </a:xfrm>
                <a:prstGeom prst="rect">
                  <a:avLst/>
                </a:prstGeom>
              </p:spPr>
            </p:pic>
          </mc:Fallback>
        </mc:AlternateContent>
        <mc:AlternateContent xmlns:mc="http://schemas.openxmlformats.org/markup-compatibility/2006" xmlns:p14="http://schemas.microsoft.com/office/powerpoint/2010/main">
          <mc:Choice Requires="p14">
            <p:contentPart p14:bwMode="auto" r:id="rId661">
              <p14:nvContentPartPr>
                <p14:cNvPr id="461" name="Ink 460">
                  <a:extLst>
                    <a:ext uri="{FF2B5EF4-FFF2-40B4-BE49-F238E27FC236}">
                      <a16:creationId xmlns:a16="http://schemas.microsoft.com/office/drawing/2014/main" id="{9BE1B880-420F-9853-368E-33789211CA3B}"/>
                    </a:ext>
                  </a:extLst>
                </p14:cNvPr>
                <p14:cNvContentPartPr/>
                <p14:nvPr/>
              </p14:nvContentPartPr>
              <p14:xfrm>
                <a:off x="10364400" y="5749800"/>
                <a:ext cx="124560" cy="14760"/>
              </p14:xfrm>
            </p:contentPart>
          </mc:Choice>
          <mc:Fallback xmlns="">
            <p:pic>
              <p:nvPicPr>
                <p:cNvPr id="461" name="Ink 460">
                  <a:extLst>
                    <a:ext uri="{FF2B5EF4-FFF2-40B4-BE49-F238E27FC236}">
                      <a16:creationId xmlns:a16="http://schemas.microsoft.com/office/drawing/2014/main" id="{9BE1B880-420F-9853-368E-33789211CA3B}"/>
                    </a:ext>
                  </a:extLst>
                </p:cNvPr>
                <p:cNvPicPr/>
                <p:nvPr/>
              </p:nvPicPr>
              <p:blipFill>
                <a:blip r:embed="rId662"/>
                <a:stretch>
                  <a:fillRect/>
                </a:stretch>
              </p:blipFill>
              <p:spPr>
                <a:xfrm>
                  <a:off x="10355400" y="5740800"/>
                  <a:ext cx="142200" cy="32400"/>
                </a:xfrm>
                <a:prstGeom prst="rect">
                  <a:avLst/>
                </a:prstGeom>
              </p:spPr>
            </p:pic>
          </mc:Fallback>
        </mc:AlternateContent>
        <mc:AlternateContent xmlns:mc="http://schemas.openxmlformats.org/markup-compatibility/2006" xmlns:p14="http://schemas.microsoft.com/office/powerpoint/2010/main">
          <mc:Choice Requires="p14">
            <p:contentPart p14:bwMode="auto" r:id="rId663">
              <p14:nvContentPartPr>
                <p14:cNvPr id="462" name="Ink 461">
                  <a:extLst>
                    <a:ext uri="{FF2B5EF4-FFF2-40B4-BE49-F238E27FC236}">
                      <a16:creationId xmlns:a16="http://schemas.microsoft.com/office/drawing/2014/main" id="{D84950E2-76B4-9C98-D94F-4FFEB2F87DBF}"/>
                    </a:ext>
                  </a:extLst>
                </p14:cNvPr>
                <p14:cNvContentPartPr/>
                <p14:nvPr/>
              </p14:nvContentPartPr>
              <p14:xfrm>
                <a:off x="10516320" y="5798400"/>
                <a:ext cx="104760" cy="50040"/>
              </p14:xfrm>
            </p:contentPart>
          </mc:Choice>
          <mc:Fallback xmlns="">
            <p:pic>
              <p:nvPicPr>
                <p:cNvPr id="462" name="Ink 461">
                  <a:extLst>
                    <a:ext uri="{FF2B5EF4-FFF2-40B4-BE49-F238E27FC236}">
                      <a16:creationId xmlns:a16="http://schemas.microsoft.com/office/drawing/2014/main" id="{D84950E2-76B4-9C98-D94F-4FFEB2F87DBF}"/>
                    </a:ext>
                  </a:extLst>
                </p:cNvPr>
                <p:cNvPicPr/>
                <p:nvPr/>
              </p:nvPicPr>
              <p:blipFill>
                <a:blip r:embed="rId664"/>
                <a:stretch>
                  <a:fillRect/>
                </a:stretch>
              </p:blipFill>
              <p:spPr>
                <a:xfrm>
                  <a:off x="10507680" y="5789400"/>
                  <a:ext cx="122400" cy="67680"/>
                </a:xfrm>
                <a:prstGeom prst="rect">
                  <a:avLst/>
                </a:prstGeom>
              </p:spPr>
            </p:pic>
          </mc:Fallback>
        </mc:AlternateContent>
        <mc:AlternateContent xmlns:mc="http://schemas.openxmlformats.org/markup-compatibility/2006" xmlns:p14="http://schemas.microsoft.com/office/powerpoint/2010/main">
          <mc:Choice Requires="p14">
            <p:contentPart p14:bwMode="auto" r:id="rId665">
              <p14:nvContentPartPr>
                <p14:cNvPr id="463" name="Ink 462">
                  <a:extLst>
                    <a:ext uri="{FF2B5EF4-FFF2-40B4-BE49-F238E27FC236}">
                      <a16:creationId xmlns:a16="http://schemas.microsoft.com/office/drawing/2014/main" id="{133B7C14-7E29-4274-CFDF-239641D617F2}"/>
                    </a:ext>
                  </a:extLst>
                </p14:cNvPr>
                <p14:cNvContentPartPr/>
                <p14:nvPr/>
              </p14:nvContentPartPr>
              <p14:xfrm>
                <a:off x="10521720" y="5610840"/>
                <a:ext cx="111240" cy="67680"/>
              </p14:xfrm>
            </p:contentPart>
          </mc:Choice>
          <mc:Fallback xmlns="">
            <p:pic>
              <p:nvPicPr>
                <p:cNvPr id="463" name="Ink 462">
                  <a:extLst>
                    <a:ext uri="{FF2B5EF4-FFF2-40B4-BE49-F238E27FC236}">
                      <a16:creationId xmlns:a16="http://schemas.microsoft.com/office/drawing/2014/main" id="{133B7C14-7E29-4274-CFDF-239641D617F2}"/>
                    </a:ext>
                  </a:extLst>
                </p:cNvPr>
                <p:cNvPicPr/>
                <p:nvPr/>
              </p:nvPicPr>
              <p:blipFill>
                <a:blip r:embed="rId666"/>
                <a:stretch>
                  <a:fillRect/>
                </a:stretch>
              </p:blipFill>
              <p:spPr>
                <a:xfrm>
                  <a:off x="10513080" y="5601840"/>
                  <a:ext cx="128880" cy="85320"/>
                </a:xfrm>
                <a:prstGeom prst="rect">
                  <a:avLst/>
                </a:prstGeom>
              </p:spPr>
            </p:pic>
          </mc:Fallback>
        </mc:AlternateContent>
        <mc:AlternateContent xmlns:mc="http://schemas.openxmlformats.org/markup-compatibility/2006" xmlns:p14="http://schemas.microsoft.com/office/powerpoint/2010/main">
          <mc:Choice Requires="p14">
            <p:contentPart p14:bwMode="auto" r:id="rId667">
              <p14:nvContentPartPr>
                <p14:cNvPr id="464" name="Ink 463">
                  <a:extLst>
                    <a:ext uri="{FF2B5EF4-FFF2-40B4-BE49-F238E27FC236}">
                      <a16:creationId xmlns:a16="http://schemas.microsoft.com/office/drawing/2014/main" id="{455717D4-40F1-80B5-6FCD-398E1BD06E43}"/>
                    </a:ext>
                  </a:extLst>
                </p14:cNvPr>
                <p14:cNvContentPartPr/>
                <p14:nvPr/>
              </p14:nvContentPartPr>
              <p14:xfrm>
                <a:off x="10733760" y="5406720"/>
                <a:ext cx="62280" cy="442080"/>
              </p14:xfrm>
            </p:contentPart>
          </mc:Choice>
          <mc:Fallback xmlns="">
            <p:pic>
              <p:nvPicPr>
                <p:cNvPr id="464" name="Ink 463">
                  <a:extLst>
                    <a:ext uri="{FF2B5EF4-FFF2-40B4-BE49-F238E27FC236}">
                      <a16:creationId xmlns:a16="http://schemas.microsoft.com/office/drawing/2014/main" id="{455717D4-40F1-80B5-6FCD-398E1BD06E43}"/>
                    </a:ext>
                  </a:extLst>
                </p:cNvPr>
                <p:cNvPicPr/>
                <p:nvPr/>
              </p:nvPicPr>
              <p:blipFill>
                <a:blip r:embed="rId668"/>
                <a:stretch>
                  <a:fillRect/>
                </a:stretch>
              </p:blipFill>
              <p:spPr>
                <a:xfrm>
                  <a:off x="10725120" y="5398080"/>
                  <a:ext cx="79920" cy="459720"/>
                </a:xfrm>
                <a:prstGeom prst="rect">
                  <a:avLst/>
                </a:prstGeom>
              </p:spPr>
            </p:pic>
          </mc:Fallback>
        </mc:AlternateContent>
      </p:grpSp>
      <p:sp>
        <p:nvSpPr>
          <p:cNvPr id="505" name="TextBox 504">
            <a:extLst>
              <a:ext uri="{FF2B5EF4-FFF2-40B4-BE49-F238E27FC236}">
                <a16:creationId xmlns:a16="http://schemas.microsoft.com/office/drawing/2014/main" id="{1BA3636A-DE74-8A25-6403-E2E59277F83E}"/>
              </a:ext>
            </a:extLst>
          </p:cNvPr>
          <p:cNvSpPr txBox="1"/>
          <p:nvPr/>
        </p:nvSpPr>
        <p:spPr>
          <a:xfrm>
            <a:off x="10428840" y="4851240"/>
            <a:ext cx="1661760" cy="377960"/>
          </a:xfrm>
          <a:prstGeom prst="rect">
            <a:avLst/>
          </a:prstGeom>
          <a:noFill/>
        </p:spPr>
        <p:txBody>
          <a:bodyPr wrap="square" rtlCol="0">
            <a:spAutoFit/>
          </a:bodyPr>
          <a:lstStyle/>
          <a:p>
            <a:r>
              <a:rPr lang="en-US" dirty="0"/>
              <a:t>Hole at depth 2</a:t>
            </a:r>
          </a:p>
        </p:txBody>
      </p:sp>
      <p:sp>
        <p:nvSpPr>
          <p:cNvPr id="506" name="TextBox 505">
            <a:extLst>
              <a:ext uri="{FF2B5EF4-FFF2-40B4-BE49-F238E27FC236}">
                <a16:creationId xmlns:a16="http://schemas.microsoft.com/office/drawing/2014/main" id="{AD245B88-BF31-A730-B78D-DA193FBCFB1E}"/>
              </a:ext>
            </a:extLst>
          </p:cNvPr>
          <p:cNvSpPr txBox="1"/>
          <p:nvPr/>
        </p:nvSpPr>
        <p:spPr>
          <a:xfrm>
            <a:off x="10482912" y="6435416"/>
            <a:ext cx="1661760" cy="377960"/>
          </a:xfrm>
          <a:prstGeom prst="rect">
            <a:avLst/>
          </a:prstGeom>
          <a:noFill/>
        </p:spPr>
        <p:txBody>
          <a:bodyPr wrap="square" rtlCol="0">
            <a:spAutoFit/>
          </a:bodyPr>
          <a:lstStyle/>
          <a:p>
            <a:r>
              <a:rPr lang="en-US" dirty="0"/>
              <a:t>Hole at depth 1</a:t>
            </a:r>
          </a:p>
        </p:txBody>
      </p:sp>
      <p:sp>
        <p:nvSpPr>
          <p:cNvPr id="507" name="Rectangle 506">
            <a:extLst>
              <a:ext uri="{FF2B5EF4-FFF2-40B4-BE49-F238E27FC236}">
                <a16:creationId xmlns:a16="http://schemas.microsoft.com/office/drawing/2014/main" id="{1B72C526-1517-5736-6CBA-4CDAF91BB55E}"/>
              </a:ext>
            </a:extLst>
          </p:cNvPr>
          <p:cNvSpPr/>
          <p:nvPr/>
        </p:nvSpPr>
        <p:spPr>
          <a:xfrm>
            <a:off x="2457658" y="4438524"/>
            <a:ext cx="282302" cy="215289"/>
          </a:xfrm>
          <a:prstGeom prst="rect">
            <a:avLst/>
          </a:prstGeom>
          <a:no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8" name="Rectangle 507">
            <a:extLst>
              <a:ext uri="{FF2B5EF4-FFF2-40B4-BE49-F238E27FC236}">
                <a16:creationId xmlns:a16="http://schemas.microsoft.com/office/drawing/2014/main" id="{83E712CA-999A-D133-6107-6CDCE6B2DF6F}"/>
              </a:ext>
            </a:extLst>
          </p:cNvPr>
          <p:cNvSpPr/>
          <p:nvPr/>
        </p:nvSpPr>
        <p:spPr>
          <a:xfrm>
            <a:off x="2449800" y="4690581"/>
            <a:ext cx="282302" cy="215289"/>
          </a:xfrm>
          <a:prstGeom prst="rect">
            <a:avLst/>
          </a:prstGeom>
          <a:no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9" name="Rectangle 508">
            <a:extLst>
              <a:ext uri="{FF2B5EF4-FFF2-40B4-BE49-F238E27FC236}">
                <a16:creationId xmlns:a16="http://schemas.microsoft.com/office/drawing/2014/main" id="{04597CDB-A13E-D26D-8E04-F624E59E049A}"/>
              </a:ext>
            </a:extLst>
          </p:cNvPr>
          <p:cNvSpPr/>
          <p:nvPr/>
        </p:nvSpPr>
        <p:spPr>
          <a:xfrm>
            <a:off x="2449800" y="4905870"/>
            <a:ext cx="282302" cy="215289"/>
          </a:xfrm>
          <a:prstGeom prst="rect">
            <a:avLst/>
          </a:prstGeom>
          <a:solidFill>
            <a:schemeClr val="accent2"/>
          </a:solid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0" name="Rectangle 509">
            <a:extLst>
              <a:ext uri="{FF2B5EF4-FFF2-40B4-BE49-F238E27FC236}">
                <a16:creationId xmlns:a16="http://schemas.microsoft.com/office/drawing/2014/main" id="{373AB404-E8A2-4477-99E5-387FC397E48F}"/>
              </a:ext>
            </a:extLst>
          </p:cNvPr>
          <p:cNvSpPr/>
          <p:nvPr/>
        </p:nvSpPr>
        <p:spPr>
          <a:xfrm>
            <a:off x="2449800" y="5157927"/>
            <a:ext cx="282302" cy="215289"/>
          </a:xfrm>
          <a:prstGeom prst="rect">
            <a:avLst/>
          </a:prstGeom>
          <a:solidFill>
            <a:schemeClr val="accent2"/>
          </a:solid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2" name="Rectangle 511">
            <a:extLst>
              <a:ext uri="{FF2B5EF4-FFF2-40B4-BE49-F238E27FC236}">
                <a16:creationId xmlns:a16="http://schemas.microsoft.com/office/drawing/2014/main" id="{E1FBCAA0-8C33-A0A7-548E-626A7E057919}"/>
              </a:ext>
            </a:extLst>
          </p:cNvPr>
          <p:cNvSpPr/>
          <p:nvPr/>
        </p:nvSpPr>
        <p:spPr>
          <a:xfrm>
            <a:off x="10051658" y="4970978"/>
            <a:ext cx="282302" cy="215289"/>
          </a:xfrm>
          <a:prstGeom prst="rect">
            <a:avLst/>
          </a:prstGeom>
          <a:no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 name="Rectangle 512">
            <a:extLst>
              <a:ext uri="{FF2B5EF4-FFF2-40B4-BE49-F238E27FC236}">
                <a16:creationId xmlns:a16="http://schemas.microsoft.com/office/drawing/2014/main" id="{990ED5ED-6EFB-E27C-3A22-EB8BDB80741C}"/>
              </a:ext>
            </a:extLst>
          </p:cNvPr>
          <p:cNvSpPr/>
          <p:nvPr/>
        </p:nvSpPr>
        <p:spPr>
          <a:xfrm>
            <a:off x="10054312" y="4257121"/>
            <a:ext cx="282302" cy="215289"/>
          </a:xfrm>
          <a:prstGeom prst="rect">
            <a:avLst/>
          </a:prstGeom>
          <a:no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4" name="Rectangle 513">
            <a:extLst>
              <a:ext uri="{FF2B5EF4-FFF2-40B4-BE49-F238E27FC236}">
                <a16:creationId xmlns:a16="http://schemas.microsoft.com/office/drawing/2014/main" id="{40BD06B7-1EEC-1F30-BC57-367B2FEC6C0E}"/>
              </a:ext>
            </a:extLst>
          </p:cNvPr>
          <p:cNvSpPr/>
          <p:nvPr/>
        </p:nvSpPr>
        <p:spPr>
          <a:xfrm>
            <a:off x="10054312" y="4472410"/>
            <a:ext cx="282302" cy="215289"/>
          </a:xfrm>
          <a:prstGeom prst="rect">
            <a:avLst/>
          </a:prstGeom>
          <a:solidFill>
            <a:schemeClr val="accent2"/>
          </a:solid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5" name="Rectangle 514">
            <a:extLst>
              <a:ext uri="{FF2B5EF4-FFF2-40B4-BE49-F238E27FC236}">
                <a16:creationId xmlns:a16="http://schemas.microsoft.com/office/drawing/2014/main" id="{86C20347-03CC-CEE1-D655-CE93BCE9A2FC}"/>
              </a:ext>
            </a:extLst>
          </p:cNvPr>
          <p:cNvSpPr/>
          <p:nvPr/>
        </p:nvSpPr>
        <p:spPr>
          <a:xfrm>
            <a:off x="10054312" y="4724467"/>
            <a:ext cx="282302" cy="215289"/>
          </a:xfrm>
          <a:prstGeom prst="rect">
            <a:avLst/>
          </a:prstGeom>
          <a:solidFill>
            <a:schemeClr val="accent2"/>
          </a:solid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7" name="Rectangle 516">
            <a:extLst>
              <a:ext uri="{FF2B5EF4-FFF2-40B4-BE49-F238E27FC236}">
                <a16:creationId xmlns:a16="http://schemas.microsoft.com/office/drawing/2014/main" id="{AB26A385-8CC9-CBB3-7890-28CAC976E6F8}"/>
              </a:ext>
            </a:extLst>
          </p:cNvPr>
          <p:cNvSpPr/>
          <p:nvPr/>
        </p:nvSpPr>
        <p:spPr>
          <a:xfrm>
            <a:off x="11070282" y="5446636"/>
            <a:ext cx="282302" cy="215289"/>
          </a:xfrm>
          <a:prstGeom prst="rect">
            <a:avLst/>
          </a:prstGeom>
          <a:no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8" name="Rectangle 517">
            <a:extLst>
              <a:ext uri="{FF2B5EF4-FFF2-40B4-BE49-F238E27FC236}">
                <a16:creationId xmlns:a16="http://schemas.microsoft.com/office/drawing/2014/main" id="{E3E8FF62-FEF0-0574-F613-0AAC568A2AE9}"/>
              </a:ext>
            </a:extLst>
          </p:cNvPr>
          <p:cNvSpPr/>
          <p:nvPr/>
        </p:nvSpPr>
        <p:spPr>
          <a:xfrm>
            <a:off x="11070282" y="5938360"/>
            <a:ext cx="282302" cy="215289"/>
          </a:xfrm>
          <a:prstGeom prst="rect">
            <a:avLst/>
          </a:prstGeom>
          <a:no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9" name="Rectangle 518">
            <a:extLst>
              <a:ext uri="{FF2B5EF4-FFF2-40B4-BE49-F238E27FC236}">
                <a16:creationId xmlns:a16="http://schemas.microsoft.com/office/drawing/2014/main" id="{82522C95-9367-5E95-1746-EC5F8C5B3673}"/>
              </a:ext>
            </a:extLst>
          </p:cNvPr>
          <p:cNvSpPr/>
          <p:nvPr/>
        </p:nvSpPr>
        <p:spPr>
          <a:xfrm>
            <a:off x="11074482" y="5699040"/>
            <a:ext cx="282302" cy="215289"/>
          </a:xfrm>
          <a:prstGeom prst="rect">
            <a:avLst/>
          </a:prstGeom>
          <a:solidFill>
            <a:schemeClr val="accent2"/>
          </a:solid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0" name="Rectangle 519">
            <a:extLst>
              <a:ext uri="{FF2B5EF4-FFF2-40B4-BE49-F238E27FC236}">
                <a16:creationId xmlns:a16="http://schemas.microsoft.com/office/drawing/2014/main" id="{6B403467-20A9-5F10-F73D-0EA6DA4077D9}"/>
              </a:ext>
            </a:extLst>
          </p:cNvPr>
          <p:cNvSpPr/>
          <p:nvPr/>
        </p:nvSpPr>
        <p:spPr>
          <a:xfrm>
            <a:off x="11062424" y="6166039"/>
            <a:ext cx="282302" cy="215289"/>
          </a:xfrm>
          <a:prstGeom prst="rect">
            <a:avLst/>
          </a:prstGeom>
          <a:solidFill>
            <a:schemeClr val="accent2"/>
          </a:solid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1" name="TextBox 520">
            <a:extLst>
              <a:ext uri="{FF2B5EF4-FFF2-40B4-BE49-F238E27FC236}">
                <a16:creationId xmlns:a16="http://schemas.microsoft.com/office/drawing/2014/main" id="{15E9718A-6B3D-373C-5715-2A325E0C1B3B}"/>
              </a:ext>
            </a:extLst>
          </p:cNvPr>
          <p:cNvSpPr txBox="1"/>
          <p:nvPr/>
        </p:nvSpPr>
        <p:spPr>
          <a:xfrm>
            <a:off x="767408" y="6166039"/>
            <a:ext cx="6354112" cy="369332"/>
          </a:xfrm>
          <a:prstGeom prst="rect">
            <a:avLst/>
          </a:prstGeom>
          <a:noFill/>
        </p:spPr>
        <p:txBody>
          <a:bodyPr wrap="square" rtlCol="0">
            <a:spAutoFit/>
          </a:bodyPr>
          <a:lstStyle/>
          <a:p>
            <a:r>
              <a:rPr lang="en-US" b="1" dirty="0">
                <a:solidFill>
                  <a:schemeClr val="accent6">
                    <a:lumMod val="75000"/>
                  </a:schemeClr>
                </a:solidFill>
              </a:rPr>
              <a:t>History:  Holes = giant gravitons.</a:t>
            </a:r>
          </a:p>
        </p:txBody>
      </p:sp>
      <p:grpSp>
        <p:nvGrpSpPr>
          <p:cNvPr id="12" name="Group 11">
            <a:extLst>
              <a:ext uri="{FF2B5EF4-FFF2-40B4-BE49-F238E27FC236}">
                <a16:creationId xmlns:a16="http://schemas.microsoft.com/office/drawing/2014/main" id="{17401BE1-8B2D-59B2-6B39-415777E3C8D1}"/>
              </a:ext>
            </a:extLst>
          </p:cNvPr>
          <p:cNvGrpSpPr/>
          <p:nvPr/>
        </p:nvGrpSpPr>
        <p:grpSpPr>
          <a:xfrm>
            <a:off x="10695910" y="2109641"/>
            <a:ext cx="362880" cy="235800"/>
            <a:chOff x="10695910" y="2109641"/>
            <a:chExt cx="362880" cy="235800"/>
          </a:xfrm>
        </p:grpSpPr>
        <mc:AlternateContent xmlns:mc="http://schemas.openxmlformats.org/markup-compatibility/2006" xmlns:p14="http://schemas.microsoft.com/office/powerpoint/2010/main">
          <mc:Choice Requires="p14">
            <p:contentPart p14:bwMode="auto" r:id="rId669">
              <p14:nvContentPartPr>
                <p14:cNvPr id="2" name="Ink 1">
                  <a:extLst>
                    <a:ext uri="{FF2B5EF4-FFF2-40B4-BE49-F238E27FC236}">
                      <a16:creationId xmlns:a16="http://schemas.microsoft.com/office/drawing/2014/main" id="{A364E3E6-BDF5-A0AD-E5CA-B667DF121D33}"/>
                    </a:ext>
                  </a:extLst>
                </p14:cNvPr>
                <p14:cNvContentPartPr/>
                <p14:nvPr/>
              </p14:nvContentPartPr>
              <p14:xfrm>
                <a:off x="10695910" y="2109641"/>
                <a:ext cx="5040" cy="209160"/>
              </p14:xfrm>
            </p:contentPart>
          </mc:Choice>
          <mc:Fallback xmlns="">
            <p:pic>
              <p:nvPicPr>
                <p:cNvPr id="2" name="Ink 1">
                  <a:extLst>
                    <a:ext uri="{FF2B5EF4-FFF2-40B4-BE49-F238E27FC236}">
                      <a16:creationId xmlns:a16="http://schemas.microsoft.com/office/drawing/2014/main" id="{A364E3E6-BDF5-A0AD-E5CA-B667DF121D33}"/>
                    </a:ext>
                  </a:extLst>
                </p:cNvPr>
                <p:cNvPicPr/>
                <p:nvPr/>
              </p:nvPicPr>
              <p:blipFill>
                <a:blip r:embed="rId670"/>
                <a:stretch>
                  <a:fillRect/>
                </a:stretch>
              </p:blipFill>
              <p:spPr>
                <a:xfrm>
                  <a:off x="10686910" y="2100641"/>
                  <a:ext cx="22680" cy="226800"/>
                </a:xfrm>
                <a:prstGeom prst="rect">
                  <a:avLst/>
                </a:prstGeom>
              </p:spPr>
            </p:pic>
          </mc:Fallback>
        </mc:AlternateContent>
        <mc:AlternateContent xmlns:mc="http://schemas.openxmlformats.org/markup-compatibility/2006" xmlns:p14="http://schemas.microsoft.com/office/powerpoint/2010/main">
          <mc:Choice Requires="p14">
            <p:contentPart p14:bwMode="auto" r:id="rId671">
              <p14:nvContentPartPr>
                <p14:cNvPr id="4" name="Ink 3">
                  <a:extLst>
                    <a:ext uri="{FF2B5EF4-FFF2-40B4-BE49-F238E27FC236}">
                      <a16:creationId xmlns:a16="http://schemas.microsoft.com/office/drawing/2014/main" id="{A9F3AE59-4D05-0A62-55BB-E9093E7E2654}"/>
                    </a:ext>
                  </a:extLst>
                </p14:cNvPr>
                <p14:cNvContentPartPr/>
                <p14:nvPr/>
              </p14:nvContentPartPr>
              <p14:xfrm>
                <a:off x="10788070" y="2164721"/>
                <a:ext cx="10080" cy="123840"/>
              </p14:xfrm>
            </p:contentPart>
          </mc:Choice>
          <mc:Fallback xmlns="">
            <p:pic>
              <p:nvPicPr>
                <p:cNvPr id="4" name="Ink 3">
                  <a:extLst>
                    <a:ext uri="{FF2B5EF4-FFF2-40B4-BE49-F238E27FC236}">
                      <a16:creationId xmlns:a16="http://schemas.microsoft.com/office/drawing/2014/main" id="{A9F3AE59-4D05-0A62-55BB-E9093E7E2654}"/>
                    </a:ext>
                  </a:extLst>
                </p:cNvPr>
                <p:cNvPicPr/>
                <p:nvPr/>
              </p:nvPicPr>
              <p:blipFill>
                <a:blip r:embed="rId672"/>
                <a:stretch>
                  <a:fillRect/>
                </a:stretch>
              </p:blipFill>
              <p:spPr>
                <a:xfrm>
                  <a:off x="10779430" y="2156081"/>
                  <a:ext cx="27720" cy="141480"/>
                </a:xfrm>
                <a:prstGeom prst="rect">
                  <a:avLst/>
                </a:prstGeom>
              </p:spPr>
            </p:pic>
          </mc:Fallback>
        </mc:AlternateContent>
        <mc:AlternateContent xmlns:mc="http://schemas.openxmlformats.org/markup-compatibility/2006" xmlns:p14="http://schemas.microsoft.com/office/powerpoint/2010/main">
          <mc:Choice Requires="p14">
            <p:contentPart p14:bwMode="auto" r:id="rId673">
              <p14:nvContentPartPr>
                <p14:cNvPr id="5" name="Ink 4">
                  <a:extLst>
                    <a:ext uri="{FF2B5EF4-FFF2-40B4-BE49-F238E27FC236}">
                      <a16:creationId xmlns:a16="http://schemas.microsoft.com/office/drawing/2014/main" id="{3EB4D458-F7B5-FF43-DCD9-25C53A0424EE}"/>
                    </a:ext>
                  </a:extLst>
                </p14:cNvPr>
                <p14:cNvContentPartPr/>
                <p14:nvPr/>
              </p14:nvContentPartPr>
              <p14:xfrm>
                <a:off x="10808950" y="2136641"/>
                <a:ext cx="87120" cy="24480"/>
              </p14:xfrm>
            </p:contentPart>
          </mc:Choice>
          <mc:Fallback xmlns="">
            <p:pic>
              <p:nvPicPr>
                <p:cNvPr id="5" name="Ink 4">
                  <a:extLst>
                    <a:ext uri="{FF2B5EF4-FFF2-40B4-BE49-F238E27FC236}">
                      <a16:creationId xmlns:a16="http://schemas.microsoft.com/office/drawing/2014/main" id="{3EB4D458-F7B5-FF43-DCD9-25C53A0424EE}"/>
                    </a:ext>
                  </a:extLst>
                </p:cNvPr>
                <p:cNvPicPr/>
                <p:nvPr/>
              </p:nvPicPr>
              <p:blipFill>
                <a:blip r:embed="rId674"/>
                <a:stretch>
                  <a:fillRect/>
                </a:stretch>
              </p:blipFill>
              <p:spPr>
                <a:xfrm>
                  <a:off x="10800310" y="2128001"/>
                  <a:ext cx="104760" cy="42120"/>
                </a:xfrm>
                <a:prstGeom prst="rect">
                  <a:avLst/>
                </a:prstGeom>
              </p:spPr>
            </p:pic>
          </mc:Fallback>
        </mc:AlternateContent>
        <mc:AlternateContent xmlns:mc="http://schemas.openxmlformats.org/markup-compatibility/2006" xmlns:p14="http://schemas.microsoft.com/office/powerpoint/2010/main">
          <mc:Choice Requires="p14">
            <p:contentPart p14:bwMode="auto" r:id="rId675">
              <p14:nvContentPartPr>
                <p14:cNvPr id="6" name="Ink 5">
                  <a:extLst>
                    <a:ext uri="{FF2B5EF4-FFF2-40B4-BE49-F238E27FC236}">
                      <a16:creationId xmlns:a16="http://schemas.microsoft.com/office/drawing/2014/main" id="{480CFF2E-EDD1-FE80-1EB3-6CD71CD8F2C0}"/>
                    </a:ext>
                  </a:extLst>
                </p14:cNvPr>
                <p14:cNvContentPartPr/>
                <p14:nvPr/>
              </p14:nvContentPartPr>
              <p14:xfrm>
                <a:off x="10797790" y="2210081"/>
                <a:ext cx="86040" cy="10080"/>
              </p14:xfrm>
            </p:contentPart>
          </mc:Choice>
          <mc:Fallback xmlns="">
            <p:pic>
              <p:nvPicPr>
                <p:cNvPr id="6" name="Ink 5">
                  <a:extLst>
                    <a:ext uri="{FF2B5EF4-FFF2-40B4-BE49-F238E27FC236}">
                      <a16:creationId xmlns:a16="http://schemas.microsoft.com/office/drawing/2014/main" id="{480CFF2E-EDD1-FE80-1EB3-6CD71CD8F2C0}"/>
                    </a:ext>
                  </a:extLst>
                </p:cNvPr>
                <p:cNvPicPr/>
                <p:nvPr/>
              </p:nvPicPr>
              <p:blipFill>
                <a:blip r:embed="rId676"/>
                <a:stretch>
                  <a:fillRect/>
                </a:stretch>
              </p:blipFill>
              <p:spPr>
                <a:xfrm>
                  <a:off x="10788790" y="2201081"/>
                  <a:ext cx="103680" cy="27720"/>
                </a:xfrm>
                <a:prstGeom prst="rect">
                  <a:avLst/>
                </a:prstGeom>
              </p:spPr>
            </p:pic>
          </mc:Fallback>
        </mc:AlternateContent>
        <mc:AlternateContent xmlns:mc="http://schemas.openxmlformats.org/markup-compatibility/2006" xmlns:p14="http://schemas.microsoft.com/office/powerpoint/2010/main">
          <mc:Choice Requires="p14">
            <p:contentPart p14:bwMode="auto" r:id="rId677">
              <p14:nvContentPartPr>
                <p14:cNvPr id="7" name="Ink 6">
                  <a:extLst>
                    <a:ext uri="{FF2B5EF4-FFF2-40B4-BE49-F238E27FC236}">
                      <a16:creationId xmlns:a16="http://schemas.microsoft.com/office/drawing/2014/main" id="{0732FE1E-20BB-F0EC-F277-B2B37A1F5B2F}"/>
                    </a:ext>
                  </a:extLst>
                </p14:cNvPr>
                <p14:cNvContentPartPr/>
                <p14:nvPr/>
              </p14:nvContentPartPr>
              <p14:xfrm>
                <a:off x="10862950" y="2285321"/>
                <a:ext cx="48240" cy="58680"/>
              </p14:xfrm>
            </p:contentPart>
          </mc:Choice>
          <mc:Fallback xmlns="">
            <p:pic>
              <p:nvPicPr>
                <p:cNvPr id="7" name="Ink 6">
                  <a:extLst>
                    <a:ext uri="{FF2B5EF4-FFF2-40B4-BE49-F238E27FC236}">
                      <a16:creationId xmlns:a16="http://schemas.microsoft.com/office/drawing/2014/main" id="{0732FE1E-20BB-F0EC-F277-B2B37A1F5B2F}"/>
                    </a:ext>
                  </a:extLst>
                </p:cNvPr>
                <p:cNvPicPr/>
                <p:nvPr/>
              </p:nvPicPr>
              <p:blipFill>
                <a:blip r:embed="rId678"/>
                <a:stretch>
                  <a:fillRect/>
                </a:stretch>
              </p:blipFill>
              <p:spPr>
                <a:xfrm>
                  <a:off x="10854310" y="2276321"/>
                  <a:ext cx="65880" cy="76320"/>
                </a:xfrm>
                <a:prstGeom prst="rect">
                  <a:avLst/>
                </a:prstGeom>
              </p:spPr>
            </p:pic>
          </mc:Fallback>
        </mc:AlternateContent>
        <mc:AlternateContent xmlns:mc="http://schemas.openxmlformats.org/markup-compatibility/2006" xmlns:p14="http://schemas.microsoft.com/office/powerpoint/2010/main">
          <mc:Choice Requires="p14">
            <p:contentPart p14:bwMode="auto" r:id="rId679">
              <p14:nvContentPartPr>
                <p14:cNvPr id="8" name="Ink 7">
                  <a:extLst>
                    <a:ext uri="{FF2B5EF4-FFF2-40B4-BE49-F238E27FC236}">
                      <a16:creationId xmlns:a16="http://schemas.microsoft.com/office/drawing/2014/main" id="{05D303B9-52AE-0D39-AF83-F73C0E3EF093}"/>
                    </a:ext>
                  </a:extLst>
                </p14:cNvPr>
                <p14:cNvContentPartPr/>
                <p14:nvPr/>
              </p14:nvContentPartPr>
              <p14:xfrm>
                <a:off x="10972390" y="2139161"/>
                <a:ext cx="81360" cy="102600"/>
              </p14:xfrm>
            </p:contentPart>
          </mc:Choice>
          <mc:Fallback xmlns="">
            <p:pic>
              <p:nvPicPr>
                <p:cNvPr id="8" name="Ink 7">
                  <a:extLst>
                    <a:ext uri="{FF2B5EF4-FFF2-40B4-BE49-F238E27FC236}">
                      <a16:creationId xmlns:a16="http://schemas.microsoft.com/office/drawing/2014/main" id="{05D303B9-52AE-0D39-AF83-F73C0E3EF093}"/>
                    </a:ext>
                  </a:extLst>
                </p:cNvPr>
                <p:cNvPicPr/>
                <p:nvPr/>
              </p:nvPicPr>
              <p:blipFill>
                <a:blip r:embed="rId680"/>
                <a:stretch>
                  <a:fillRect/>
                </a:stretch>
              </p:blipFill>
              <p:spPr>
                <a:xfrm>
                  <a:off x="10963750" y="2130521"/>
                  <a:ext cx="99000" cy="120240"/>
                </a:xfrm>
                <a:prstGeom prst="rect">
                  <a:avLst/>
                </a:prstGeom>
              </p:spPr>
            </p:pic>
          </mc:Fallback>
        </mc:AlternateContent>
        <mc:AlternateContent xmlns:mc="http://schemas.openxmlformats.org/markup-compatibility/2006" xmlns:p14="http://schemas.microsoft.com/office/powerpoint/2010/main">
          <mc:Choice Requires="p14">
            <p:contentPart p14:bwMode="auto" r:id="rId681">
              <p14:nvContentPartPr>
                <p14:cNvPr id="9" name="Ink 8">
                  <a:extLst>
                    <a:ext uri="{FF2B5EF4-FFF2-40B4-BE49-F238E27FC236}">
                      <a16:creationId xmlns:a16="http://schemas.microsoft.com/office/drawing/2014/main" id="{97D86C5A-6681-7BF5-7061-773A936E60BE}"/>
                    </a:ext>
                  </a:extLst>
                </p14:cNvPr>
                <p14:cNvContentPartPr/>
                <p14:nvPr/>
              </p14:nvContentPartPr>
              <p14:xfrm>
                <a:off x="11000830" y="2232401"/>
                <a:ext cx="57960" cy="113040"/>
              </p14:xfrm>
            </p:contentPart>
          </mc:Choice>
          <mc:Fallback xmlns="">
            <p:pic>
              <p:nvPicPr>
                <p:cNvPr id="9" name="Ink 8">
                  <a:extLst>
                    <a:ext uri="{FF2B5EF4-FFF2-40B4-BE49-F238E27FC236}">
                      <a16:creationId xmlns:a16="http://schemas.microsoft.com/office/drawing/2014/main" id="{97D86C5A-6681-7BF5-7061-773A936E60BE}"/>
                    </a:ext>
                  </a:extLst>
                </p:cNvPr>
                <p:cNvPicPr/>
                <p:nvPr/>
              </p:nvPicPr>
              <p:blipFill>
                <a:blip r:embed="rId682"/>
                <a:stretch>
                  <a:fillRect/>
                </a:stretch>
              </p:blipFill>
              <p:spPr>
                <a:xfrm>
                  <a:off x="10992190" y="2223401"/>
                  <a:ext cx="75600" cy="130680"/>
                </a:xfrm>
                <a:prstGeom prst="rect">
                  <a:avLst/>
                </a:prstGeom>
              </p:spPr>
            </p:pic>
          </mc:Fallback>
        </mc:AlternateContent>
      </p:gr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F03381A3-A375-1C7C-8CE2-B9E9D927633C}"/>
                  </a:ext>
                </a:extLst>
              </p:cNvPr>
              <p:cNvSpPr txBox="1"/>
              <p:nvPr/>
            </p:nvSpPr>
            <p:spPr>
              <a:xfrm>
                <a:off x="1587600" y="4634520"/>
                <a:ext cx="54648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0,1</m:t>
                          </m:r>
                        </m:e>
                      </m:d>
                    </m:oMath>
                  </m:oMathPara>
                </a14:m>
                <a:endParaRPr lang="en-US" dirty="0"/>
              </a:p>
            </p:txBody>
          </p:sp>
        </mc:Choice>
        <mc:Fallback xmlns="">
          <p:sp>
            <p:nvSpPr>
              <p:cNvPr id="13" name="TextBox 12">
                <a:extLst>
                  <a:ext uri="{FF2B5EF4-FFF2-40B4-BE49-F238E27FC236}">
                    <a16:creationId xmlns:a16="http://schemas.microsoft.com/office/drawing/2014/main" id="{F03381A3-A375-1C7C-8CE2-B9E9D927633C}"/>
                  </a:ext>
                </a:extLst>
              </p:cNvPr>
              <p:cNvSpPr txBox="1">
                <a:spLocks noRot="1" noChangeAspect="1" noMove="1" noResize="1" noEditPoints="1" noAdjustHandles="1" noChangeArrowheads="1" noChangeShapeType="1" noTextEdit="1"/>
              </p:cNvSpPr>
              <p:nvPr/>
            </p:nvSpPr>
            <p:spPr>
              <a:xfrm>
                <a:off x="1587600" y="4634520"/>
                <a:ext cx="546480" cy="369332"/>
              </a:xfrm>
              <a:prstGeom prst="rect">
                <a:avLst/>
              </a:prstGeom>
              <a:blipFill>
                <a:blip r:embed="rId68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CDAA3D36-0AFE-B66B-C32D-2C7608628E7F}"/>
                  </a:ext>
                </a:extLst>
              </p:cNvPr>
              <p:cNvSpPr txBox="1"/>
              <p:nvPr/>
            </p:nvSpPr>
            <p:spPr>
              <a:xfrm>
                <a:off x="9437952" y="4653136"/>
                <a:ext cx="54648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1,2</m:t>
                          </m:r>
                        </m:e>
                      </m:d>
                    </m:oMath>
                  </m:oMathPara>
                </a14:m>
                <a:endParaRPr lang="en-US" dirty="0"/>
              </a:p>
            </p:txBody>
          </p:sp>
        </mc:Choice>
        <mc:Fallback xmlns="">
          <p:sp>
            <p:nvSpPr>
              <p:cNvPr id="14" name="TextBox 13">
                <a:extLst>
                  <a:ext uri="{FF2B5EF4-FFF2-40B4-BE49-F238E27FC236}">
                    <a16:creationId xmlns:a16="http://schemas.microsoft.com/office/drawing/2014/main" id="{CDAA3D36-0AFE-B66B-C32D-2C7608628E7F}"/>
                  </a:ext>
                </a:extLst>
              </p:cNvPr>
              <p:cNvSpPr txBox="1">
                <a:spLocks noRot="1" noChangeAspect="1" noMove="1" noResize="1" noEditPoints="1" noAdjustHandles="1" noChangeArrowheads="1" noChangeShapeType="1" noTextEdit="1"/>
              </p:cNvSpPr>
              <p:nvPr/>
            </p:nvSpPr>
            <p:spPr>
              <a:xfrm>
                <a:off x="9437952" y="4653136"/>
                <a:ext cx="546480" cy="369332"/>
              </a:xfrm>
              <a:prstGeom prst="rect">
                <a:avLst/>
              </a:prstGeom>
              <a:blipFill>
                <a:blip r:embed="rId68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9653864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72BEC8DB-52AA-6489-0F26-19727078078E}"/>
                  </a:ext>
                </a:extLst>
              </p:cNvPr>
              <p:cNvSpPr txBox="1"/>
              <p:nvPr/>
            </p:nvSpPr>
            <p:spPr>
              <a:xfrm>
                <a:off x="191344" y="2517907"/>
                <a:ext cx="10255993" cy="369332"/>
              </a:xfrm>
              <a:prstGeom prst="rect">
                <a:avLst/>
              </a:prstGeom>
              <a:noFill/>
            </p:spPr>
            <p:txBody>
              <a:bodyPr wrap="square" rtlCol="0">
                <a:spAutoFit/>
              </a:bodyPr>
              <a:lstStyle/>
              <a:p>
                <a:r>
                  <a:rPr lang="en-US" dirty="0">
                    <a:solidFill>
                      <a:srgbClr val="7030A0"/>
                    </a:solidFill>
                  </a:rPr>
                  <a:t>What bosonic Hamiltonian, acting on </a:t>
                </a:r>
                <a14:m>
                  <m:oMath xmlns:m="http://schemas.openxmlformats.org/officeDocument/2006/math">
                    <m:r>
                      <a:rPr lang="en-US" i="1">
                        <a:solidFill>
                          <a:srgbClr val="C00000"/>
                        </a:solidFill>
                        <a:latin typeface="Cambria Math" panose="02040503050406030204" pitchFamily="18" charset="0"/>
                      </a:rPr>
                      <m:t>|</m:t>
                    </m:r>
                    <m:sSub>
                      <m:sSubPr>
                        <m:ctrlPr>
                          <a:rPr lang="en-US" i="1">
                            <a:solidFill>
                              <a:srgbClr val="C00000"/>
                            </a:solidFill>
                            <a:latin typeface="Cambria Math" panose="02040503050406030204" pitchFamily="18" charset="0"/>
                          </a:rPr>
                        </m:ctrlPr>
                      </m:sSubPr>
                      <m:e>
                        <m:r>
                          <a:rPr lang="en-US" i="1">
                            <a:solidFill>
                              <a:srgbClr val="C00000"/>
                            </a:solidFill>
                            <a:latin typeface="Cambria Math" panose="02040503050406030204" pitchFamily="18" charset="0"/>
                          </a:rPr>
                          <m:t>𝑓</m:t>
                        </m:r>
                      </m:e>
                      <m:sub>
                        <m:r>
                          <a:rPr lang="en-US" i="1">
                            <a:solidFill>
                              <a:srgbClr val="C00000"/>
                            </a:solidFill>
                            <a:latin typeface="Cambria Math" panose="02040503050406030204" pitchFamily="18" charset="0"/>
                          </a:rPr>
                          <m:t>1</m:t>
                        </m:r>
                      </m:sub>
                    </m:sSub>
                    <m:r>
                      <a:rPr lang="en-US" i="1">
                        <a:solidFill>
                          <a:srgbClr val="C00000"/>
                        </a:solidFill>
                        <a:latin typeface="Cambria Math" panose="02040503050406030204" pitchFamily="18" charset="0"/>
                      </a:rPr>
                      <m:t>,</m:t>
                    </m:r>
                    <m:sSub>
                      <m:sSubPr>
                        <m:ctrlPr>
                          <a:rPr lang="en-US" i="1">
                            <a:solidFill>
                              <a:srgbClr val="C00000"/>
                            </a:solidFill>
                            <a:latin typeface="Cambria Math" panose="02040503050406030204" pitchFamily="18" charset="0"/>
                          </a:rPr>
                        </m:ctrlPr>
                      </m:sSubPr>
                      <m:e>
                        <m:r>
                          <a:rPr lang="en-US" i="1">
                            <a:solidFill>
                              <a:srgbClr val="C00000"/>
                            </a:solidFill>
                            <a:latin typeface="Cambria Math" panose="02040503050406030204" pitchFamily="18" charset="0"/>
                          </a:rPr>
                          <m:t>𝑓</m:t>
                        </m:r>
                      </m:e>
                      <m:sub>
                        <m:r>
                          <a:rPr lang="en-US" i="1">
                            <a:solidFill>
                              <a:srgbClr val="C00000"/>
                            </a:solidFill>
                            <a:latin typeface="Cambria Math" panose="02040503050406030204" pitchFamily="18" charset="0"/>
                          </a:rPr>
                          <m:t>2</m:t>
                        </m:r>
                      </m:sub>
                    </m:sSub>
                    <m:r>
                      <a:rPr lang="en-US" i="1">
                        <a:solidFill>
                          <a:srgbClr val="C00000"/>
                        </a:solidFill>
                        <a:latin typeface="Cambria Math" panose="02040503050406030204" pitchFamily="18" charset="0"/>
                      </a:rPr>
                      <m:t>,…, </m:t>
                    </m:r>
                    <m:sSub>
                      <m:sSubPr>
                        <m:ctrlPr>
                          <a:rPr lang="en-US" i="1">
                            <a:solidFill>
                              <a:srgbClr val="C00000"/>
                            </a:solidFill>
                            <a:latin typeface="Cambria Math" panose="02040503050406030204" pitchFamily="18" charset="0"/>
                          </a:rPr>
                        </m:ctrlPr>
                      </m:sSubPr>
                      <m:e>
                        <m:r>
                          <a:rPr lang="en-US" i="1">
                            <a:solidFill>
                              <a:srgbClr val="C00000"/>
                            </a:solidFill>
                            <a:latin typeface="Cambria Math" panose="02040503050406030204" pitchFamily="18" charset="0"/>
                          </a:rPr>
                          <m:t>𝑓</m:t>
                        </m:r>
                      </m:e>
                      <m:sub>
                        <m:r>
                          <a:rPr lang="en-US" i="1">
                            <a:solidFill>
                              <a:srgbClr val="C00000"/>
                            </a:solidFill>
                            <a:latin typeface="Cambria Math" panose="02040503050406030204" pitchFamily="18" charset="0"/>
                          </a:rPr>
                          <m:t>𝑁</m:t>
                        </m:r>
                      </m:sub>
                    </m:sSub>
                    <m:r>
                      <a:rPr lang="en-US" i="1">
                        <a:solidFill>
                          <a:srgbClr val="C00000"/>
                        </a:solidFill>
                        <a:latin typeface="Cambria Math" panose="02040503050406030204" pitchFamily="18" charset="0"/>
                      </a:rPr>
                      <m:t> ⟩</m:t>
                    </m:r>
                  </m:oMath>
                </a14:m>
                <a:r>
                  <a:rPr lang="en-US" dirty="0">
                    <a:solidFill>
                      <a:srgbClr val="C00000"/>
                    </a:solidFill>
                  </a:rPr>
                  <a:t> = </a:t>
                </a:r>
                <a14:m>
                  <m:oMath xmlns:m="http://schemas.openxmlformats.org/officeDocument/2006/math">
                    <m:r>
                      <a:rPr lang="en-US" i="1">
                        <a:solidFill>
                          <a:srgbClr val="C00000"/>
                        </a:solidFill>
                        <a:latin typeface="Cambria Math" panose="02040503050406030204" pitchFamily="18" charset="0"/>
                      </a:rPr>
                      <m:t>|</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𝑟</m:t>
                        </m:r>
                      </m:e>
                      <m:sub>
                        <m:r>
                          <a:rPr lang="en-US" b="0" i="1" smtClean="0">
                            <a:solidFill>
                              <a:srgbClr val="C00000"/>
                            </a:solidFill>
                            <a:latin typeface="Cambria Math" panose="02040503050406030204" pitchFamily="18" charset="0"/>
                          </a:rPr>
                          <m:t>1</m:t>
                        </m:r>
                      </m:sub>
                    </m:sSub>
                    <m:r>
                      <a:rPr lang="en-US" i="1">
                        <a:solidFill>
                          <a:srgbClr val="C00000"/>
                        </a:solidFill>
                        <a:latin typeface="Cambria Math" panose="02040503050406030204" pitchFamily="18" charset="0"/>
                      </a:rPr>
                      <m:t>,</m:t>
                    </m:r>
                    <m:sSub>
                      <m:sSubPr>
                        <m:ctrlPr>
                          <a:rPr lang="en-US" i="1">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𝑟</m:t>
                        </m:r>
                      </m:e>
                      <m:sub>
                        <m:r>
                          <a:rPr lang="en-US" i="1">
                            <a:solidFill>
                              <a:srgbClr val="C00000"/>
                            </a:solidFill>
                            <a:latin typeface="Cambria Math" panose="02040503050406030204" pitchFamily="18" charset="0"/>
                          </a:rPr>
                          <m:t>2</m:t>
                        </m:r>
                      </m:sub>
                    </m:sSub>
                    <m:r>
                      <a:rPr lang="en-US" i="1">
                        <a:solidFill>
                          <a:srgbClr val="C00000"/>
                        </a:solidFill>
                        <a:latin typeface="Cambria Math" panose="02040503050406030204" pitchFamily="18" charset="0"/>
                      </a:rPr>
                      <m:t>,…, </m:t>
                    </m:r>
                    <m:sSub>
                      <m:sSubPr>
                        <m:ctrlPr>
                          <a:rPr lang="en-US" i="1">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𝑟</m:t>
                        </m:r>
                      </m:e>
                      <m:sub>
                        <m:r>
                          <a:rPr lang="en-US" i="1">
                            <a:solidFill>
                              <a:srgbClr val="C00000"/>
                            </a:solidFill>
                            <a:latin typeface="Cambria Math" panose="02040503050406030204" pitchFamily="18" charset="0"/>
                          </a:rPr>
                          <m:t>𝑁</m:t>
                        </m:r>
                      </m:sub>
                    </m:sSub>
                    <m:r>
                      <a:rPr lang="en-US" i="1">
                        <a:solidFill>
                          <a:srgbClr val="C00000"/>
                        </a:solidFill>
                        <a:latin typeface="Cambria Math" panose="02040503050406030204" pitchFamily="18" charset="0"/>
                      </a:rPr>
                      <m:t> ⟩</m:t>
                    </m:r>
                  </m:oMath>
                </a14:m>
                <a:r>
                  <a:rPr lang="en-US" dirty="0">
                    <a:solidFill>
                      <a:srgbClr val="C00000"/>
                    </a:solidFill>
                  </a:rPr>
                  <a:t> </a:t>
                </a:r>
                <a:r>
                  <a:rPr lang="en-US" dirty="0">
                    <a:solidFill>
                      <a:srgbClr val="7030A0"/>
                    </a:solidFill>
                  </a:rPr>
                  <a:t>,  produces the result (5)?</a:t>
                </a:r>
              </a:p>
            </p:txBody>
          </p:sp>
        </mc:Choice>
        <mc:Fallback xmlns="">
          <p:sp>
            <p:nvSpPr>
              <p:cNvPr id="9" name="TextBox 8">
                <a:extLst>
                  <a:ext uri="{FF2B5EF4-FFF2-40B4-BE49-F238E27FC236}">
                    <a16:creationId xmlns:a16="http://schemas.microsoft.com/office/drawing/2014/main" id="{72BEC8DB-52AA-6489-0F26-19727078078E}"/>
                  </a:ext>
                </a:extLst>
              </p:cNvPr>
              <p:cNvSpPr txBox="1">
                <a:spLocks noRot="1" noChangeAspect="1" noMove="1" noResize="1" noEditPoints="1" noAdjustHandles="1" noChangeArrowheads="1" noChangeShapeType="1" noTextEdit="1"/>
              </p:cNvSpPr>
              <p:nvPr/>
            </p:nvSpPr>
            <p:spPr>
              <a:xfrm>
                <a:off x="191344" y="2517907"/>
                <a:ext cx="10255993" cy="369332"/>
              </a:xfrm>
              <a:prstGeom prst="rect">
                <a:avLst/>
              </a:prstGeom>
              <a:blipFill>
                <a:blip r:embed="rId2"/>
                <a:stretch>
                  <a:fillRect l="-371" t="-6667" b="-26667"/>
                </a:stretch>
              </a:blipFill>
            </p:spPr>
            <p:txBody>
              <a:bodyPr/>
              <a:lstStyle/>
              <a:p>
                <a:r>
                  <a:rPr lang="en-US">
                    <a:noFill/>
                  </a:rPr>
                  <a:t> </a:t>
                </a:r>
              </a:p>
            </p:txBody>
          </p:sp>
        </mc:Fallback>
      </mc:AlternateContent>
      <p:grpSp>
        <p:nvGrpSpPr>
          <p:cNvPr id="17" name="Group 16">
            <a:extLst>
              <a:ext uri="{FF2B5EF4-FFF2-40B4-BE49-F238E27FC236}">
                <a16:creationId xmlns:a16="http://schemas.microsoft.com/office/drawing/2014/main" id="{62AF2E89-3723-C8F9-93C9-4282EC3D2FC6}"/>
              </a:ext>
            </a:extLst>
          </p:cNvPr>
          <p:cNvGrpSpPr/>
          <p:nvPr/>
        </p:nvGrpSpPr>
        <p:grpSpPr>
          <a:xfrm>
            <a:off x="244247" y="1396938"/>
            <a:ext cx="8732073" cy="872701"/>
            <a:chOff x="911423" y="1700808"/>
            <a:chExt cx="8732073" cy="872701"/>
          </a:xfrm>
        </p:grpSpPr>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22B60DF-2D1A-0442-ACDA-AA4E32E7F4F4}"/>
                    </a:ext>
                  </a:extLst>
                </p:cNvPr>
                <p:cNvSpPr txBox="1"/>
                <p:nvPr/>
              </p:nvSpPr>
              <p:spPr>
                <a:xfrm>
                  <a:off x="911424" y="1700808"/>
                  <a:ext cx="8732072" cy="369332"/>
                </a:xfrm>
                <a:prstGeom prst="rect">
                  <a:avLst/>
                </a:prstGeom>
                <a:noFill/>
              </p:spPr>
              <p:txBody>
                <a:bodyPr wrap="square" rtlCol="0">
                  <a:spAutoFit/>
                </a:bodyPr>
                <a:lstStyle/>
                <a:p>
                  <a:r>
                    <a:rPr lang="en-US" dirty="0">
                      <a:solidFill>
                        <a:srgbClr val="C00000"/>
                      </a:solidFill>
                    </a:rPr>
                    <a:t>Hence, energy of the fermionic state </a:t>
                  </a:r>
                  <a14:m>
                    <m:oMath xmlns:m="http://schemas.openxmlformats.org/officeDocument/2006/math">
                      <m:r>
                        <a:rPr lang="en-US" b="0" i="1" smtClean="0">
                          <a:solidFill>
                            <a:srgbClr val="C00000"/>
                          </a:solidFill>
                          <a:latin typeface="Cambria Math" panose="02040503050406030204" pitchFamily="18" charset="0"/>
                        </a:rPr>
                        <m:t>|</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𝑓</m:t>
                          </m:r>
                        </m:e>
                        <m:sub>
                          <m:r>
                            <a:rPr lang="en-US" b="0" i="1" smtClean="0">
                              <a:solidFill>
                                <a:srgbClr val="C00000"/>
                              </a:solidFill>
                              <a:latin typeface="Cambria Math" panose="02040503050406030204" pitchFamily="18" charset="0"/>
                            </a:rPr>
                            <m:t>1</m:t>
                          </m:r>
                        </m:sub>
                      </m:sSub>
                      <m:r>
                        <a:rPr lang="en-US" b="0" i="1" smtClean="0">
                          <a:solidFill>
                            <a:srgbClr val="C00000"/>
                          </a:solidFill>
                          <a:latin typeface="Cambria Math" panose="02040503050406030204" pitchFamily="18" charset="0"/>
                        </a:rPr>
                        <m:t>,</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𝑓</m:t>
                          </m:r>
                        </m:e>
                        <m:sub>
                          <m:r>
                            <a:rPr lang="en-US" b="0" i="1" smtClean="0">
                              <a:solidFill>
                                <a:srgbClr val="C00000"/>
                              </a:solidFill>
                              <a:latin typeface="Cambria Math" panose="02040503050406030204" pitchFamily="18" charset="0"/>
                            </a:rPr>
                            <m:t>2</m:t>
                          </m:r>
                        </m:sub>
                      </m:sSub>
                      <m:r>
                        <a:rPr lang="en-US" b="0" i="1" smtClean="0">
                          <a:solidFill>
                            <a:srgbClr val="C00000"/>
                          </a:solidFill>
                          <a:latin typeface="Cambria Math" panose="02040503050406030204" pitchFamily="18" charset="0"/>
                        </a:rPr>
                        <m:t>,…, </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𝑓</m:t>
                          </m:r>
                        </m:e>
                        <m:sub>
                          <m:r>
                            <a:rPr lang="en-US" b="0" i="1" smtClean="0">
                              <a:solidFill>
                                <a:srgbClr val="C00000"/>
                              </a:solidFill>
                              <a:latin typeface="Cambria Math" panose="02040503050406030204" pitchFamily="18" charset="0"/>
                            </a:rPr>
                            <m:t>𝑁</m:t>
                          </m:r>
                        </m:sub>
                      </m:sSub>
                      <m:r>
                        <a:rPr lang="en-US" b="0" i="1" smtClean="0">
                          <a:solidFill>
                            <a:srgbClr val="C00000"/>
                          </a:solidFill>
                          <a:latin typeface="Cambria Math" panose="02040503050406030204" pitchFamily="18" charset="0"/>
                        </a:rPr>
                        <m:t> ⟩</m:t>
                      </m:r>
                    </m:oMath>
                  </a14:m>
                  <a:r>
                    <a:rPr lang="en-US" dirty="0">
                      <a:solidFill>
                        <a:srgbClr val="C00000"/>
                      </a:solidFill>
                    </a:rPr>
                    <a:t> is</a:t>
                  </a:r>
                </a:p>
              </p:txBody>
            </p:sp>
          </mc:Choice>
          <mc:Fallback xmlns="">
            <p:sp>
              <p:nvSpPr>
                <p:cNvPr id="5" name="TextBox 4">
                  <a:extLst>
                    <a:ext uri="{FF2B5EF4-FFF2-40B4-BE49-F238E27FC236}">
                      <a16:creationId xmlns:a16="http://schemas.microsoft.com/office/drawing/2014/main" id="{B22B60DF-2D1A-0442-ACDA-AA4E32E7F4F4}"/>
                    </a:ext>
                  </a:extLst>
                </p:cNvPr>
                <p:cNvSpPr txBox="1">
                  <a:spLocks noRot="1" noChangeAspect="1" noMove="1" noResize="1" noEditPoints="1" noAdjustHandles="1" noChangeArrowheads="1" noChangeShapeType="1" noTextEdit="1"/>
                </p:cNvSpPr>
                <p:nvPr/>
              </p:nvSpPr>
              <p:spPr>
                <a:xfrm>
                  <a:off x="911424" y="1700808"/>
                  <a:ext cx="8732072" cy="369332"/>
                </a:xfrm>
                <a:prstGeom prst="rect">
                  <a:avLst/>
                </a:prstGeom>
                <a:blipFill>
                  <a:blip r:embed="rId3"/>
                  <a:stretch>
                    <a:fillRect l="-581" t="-3226" b="-225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B8D1AA31-809E-6255-03CB-798E377FF9EA}"/>
                    </a:ext>
                  </a:extLst>
                </p:cNvPr>
                <p:cNvSpPr txBox="1"/>
                <p:nvPr/>
              </p:nvSpPr>
              <p:spPr>
                <a:xfrm>
                  <a:off x="911423" y="2199432"/>
                  <a:ext cx="5904655" cy="374077"/>
                </a:xfrm>
                <a:prstGeom prst="rect">
                  <a:avLst/>
                </a:prstGeom>
                <a:noFill/>
              </p:spPr>
              <p:txBody>
                <a:bodyPr wrap="square" rtlCol="0">
                  <a:spAutoFit/>
                </a:bodyPr>
                <a:lstStyle/>
                <a:p>
                  <a:r>
                    <a:rPr lang="en-US" dirty="0"/>
                    <a:t>=  </a:t>
                  </a:r>
                  <a14:m>
                    <m:oMath xmlns:m="http://schemas.openxmlformats.org/officeDocument/2006/math">
                      <m:nary>
                        <m:naryPr>
                          <m:chr m:val="∑"/>
                          <m:ctrlPr>
                            <a:rPr lang="en-US" i="1" smtClean="0">
                              <a:latin typeface="Cambria Math" panose="02040503050406030204" pitchFamily="18" charset="0"/>
                            </a:rPr>
                          </m:ctrlPr>
                        </m:naryPr>
                        <m:sub>
                          <m:r>
                            <a:rPr lang="en-US" b="0" i="1" smtClean="0">
                              <a:latin typeface="Cambria Math" panose="02040503050406030204" pitchFamily="18" charset="0"/>
                            </a:rPr>
                            <m:t>𝑛</m:t>
                          </m:r>
                          <m:r>
                            <a:rPr lang="en-US" b="0" i="1" smtClean="0">
                              <a:latin typeface="Cambria Math" panose="02040503050406030204" pitchFamily="18" charset="0"/>
                            </a:rPr>
                            <m:t>=1</m:t>
                          </m:r>
                        </m:sub>
                        <m:sup>
                          <m:r>
                            <a:rPr lang="en-US" b="0" i="1" smtClean="0">
                              <a:latin typeface="Cambria Math" panose="02040503050406030204" pitchFamily="18" charset="0"/>
                            </a:rPr>
                            <m:t>𝑁</m:t>
                          </m:r>
                        </m:sup>
                        <m:e>
                          <m:r>
                            <a:rPr lang="en-US" b="0" i="1" smtClean="0">
                              <a:latin typeface="Cambria Math" panose="02040503050406030204" pitchFamily="18" charset="0"/>
                            </a:rPr>
                            <m:t>𝜖</m:t>
                          </m:r>
                          <m:d>
                            <m:dPr>
                              <m:ctrlPr>
                                <a:rPr lang="en-US" i="1" smtClean="0">
                                  <a:latin typeface="Cambria Math" panose="02040503050406030204" pitchFamily="18" charset="0"/>
                                </a:rPr>
                              </m:ctrlPr>
                            </m:dPr>
                            <m:e>
                              <m:sSub>
                                <m:sSubPr>
                                  <m:ctrlPr>
                                    <a:rPr lang="en-US"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𝑛</m:t>
                                  </m:r>
                                </m:sub>
                              </m:sSub>
                            </m:e>
                          </m:d>
                          <m:r>
                            <a:rPr lang="en-US" b="0" i="1" smtClean="0">
                              <a:latin typeface="Cambria Math" panose="02040503050406030204" pitchFamily="18" charset="0"/>
                            </a:rPr>
                            <m:t>=</m:t>
                          </m:r>
                          <m:nary>
                            <m:naryPr>
                              <m:chr m:val="∑"/>
                              <m:ctrlPr>
                                <a:rPr lang="en-US" i="1">
                                  <a:latin typeface="Cambria Math" panose="02040503050406030204" pitchFamily="18" charset="0"/>
                                </a:rPr>
                              </m:ctrlPr>
                            </m:naryPr>
                            <m:sub>
                              <m:r>
                                <a:rPr lang="en-US" b="0" i="1" smtClean="0">
                                  <a:latin typeface="Cambria Math" panose="02040503050406030204" pitchFamily="18" charset="0"/>
                                </a:rPr>
                                <m:t>𝑛</m:t>
                              </m:r>
                              <m:r>
                                <a:rPr lang="en-US" b="0" i="1">
                                  <a:latin typeface="Cambria Math" panose="02040503050406030204" pitchFamily="18" charset="0"/>
                                </a:rPr>
                                <m:t>=1</m:t>
                              </m:r>
                            </m:sub>
                            <m:sup>
                              <m:r>
                                <a:rPr lang="en-US" b="0" i="1">
                                  <a:latin typeface="Cambria Math" panose="02040503050406030204" pitchFamily="18" charset="0"/>
                                </a:rPr>
                                <m:t>𝑁</m:t>
                              </m:r>
                            </m:sup>
                            <m:e>
                              <m:r>
                                <a:rPr lang="en-US" b="0" i="1" smtClean="0">
                                  <a:latin typeface="Cambria Math" panose="02040503050406030204" pitchFamily="18" charset="0"/>
                                </a:rPr>
                                <m:t>𝜖</m:t>
                              </m:r>
                              <m:d>
                                <m:dPr>
                                  <m:ctrlPr>
                                    <a:rPr lang="en-US" i="1" smtClean="0">
                                      <a:latin typeface="Cambria Math" panose="02040503050406030204" pitchFamily="18" charset="0"/>
                                    </a:rPr>
                                  </m:ctrlPr>
                                </m:dPr>
                                <m:e>
                                  <m:sSub>
                                    <m:sSubPr>
                                      <m:ctrlPr>
                                        <a:rPr lang="en-US"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𝑁</m:t>
                                      </m:r>
                                    </m:sub>
                                  </m:sSub>
                                  <m:r>
                                    <a:rPr lang="en-US" b="0" i="1" smtClean="0">
                                      <a:latin typeface="Cambria Math" panose="02040503050406030204" pitchFamily="18" charset="0"/>
                                    </a:rPr>
                                    <m:t>+</m:t>
                                  </m:r>
                                  <m:sSub>
                                    <m:sSubPr>
                                      <m:ctrlPr>
                                        <a:rPr lang="en-US"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𝑁</m:t>
                                      </m:r>
                                      <m:r>
                                        <a:rPr lang="en-US" b="0" i="1" smtClean="0">
                                          <a:latin typeface="Cambria Math" panose="02040503050406030204" pitchFamily="18" charset="0"/>
                                        </a:rPr>
                                        <m:t>−1</m:t>
                                      </m:r>
                                    </m:sub>
                                  </m:sSub>
                                  <m:r>
                                    <a:rPr lang="en-US" b="0" i="1" smtClean="0">
                                      <a:latin typeface="Cambria Math" panose="02040503050406030204" pitchFamily="18" charset="0"/>
                                    </a:rPr>
                                    <m:t>+ …+</m:t>
                                  </m:r>
                                  <m:sSub>
                                    <m:sSubPr>
                                      <m:ctrlPr>
                                        <a:rPr lang="en-US"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𝑁</m:t>
                                      </m:r>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+1</m:t>
                                      </m:r>
                                    </m:sub>
                                  </m:sSub>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−1</m:t>
                                  </m:r>
                                </m:e>
                              </m:d>
                              <m:r>
                                <a:rPr lang="en-US" b="0" i="1">
                                  <a:latin typeface="Cambria Math" panose="02040503050406030204" pitchFamily="18" charset="0"/>
                                </a:rPr>
                                <m:t> </m:t>
                              </m:r>
                            </m:e>
                          </m:nary>
                        </m:e>
                      </m:nary>
                    </m:oMath>
                  </a14:m>
                  <a:endParaRPr lang="en-US" dirty="0"/>
                </a:p>
              </p:txBody>
            </p:sp>
          </mc:Choice>
          <mc:Fallback xmlns="">
            <p:sp>
              <p:nvSpPr>
                <p:cNvPr id="8" name="TextBox 7">
                  <a:extLst>
                    <a:ext uri="{FF2B5EF4-FFF2-40B4-BE49-F238E27FC236}">
                      <a16:creationId xmlns:a16="http://schemas.microsoft.com/office/drawing/2014/main" id="{B8D1AA31-809E-6255-03CB-798E377FF9EA}"/>
                    </a:ext>
                  </a:extLst>
                </p:cNvPr>
                <p:cNvSpPr txBox="1">
                  <a:spLocks noRot="1" noChangeAspect="1" noMove="1" noResize="1" noEditPoints="1" noAdjustHandles="1" noChangeArrowheads="1" noChangeShapeType="1" noTextEdit="1"/>
                </p:cNvSpPr>
                <p:nvPr/>
              </p:nvSpPr>
              <p:spPr>
                <a:xfrm>
                  <a:off x="911423" y="2199432"/>
                  <a:ext cx="5904655" cy="374077"/>
                </a:xfrm>
                <a:prstGeom prst="rect">
                  <a:avLst/>
                </a:prstGeom>
                <a:blipFill>
                  <a:blip r:embed="rId4"/>
                  <a:stretch>
                    <a:fillRect l="-1717" t="-113333" b="-166667"/>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1ED36E71-F1DE-7DD8-3F59-ADC0491526A0}"/>
                </a:ext>
              </a:extLst>
            </p:cNvPr>
            <p:cNvSpPr txBox="1"/>
            <p:nvPr/>
          </p:nvSpPr>
          <p:spPr>
            <a:xfrm>
              <a:off x="6816079" y="2195572"/>
              <a:ext cx="2593033" cy="369332"/>
            </a:xfrm>
            <a:prstGeom prst="rect">
              <a:avLst/>
            </a:prstGeom>
            <a:noFill/>
          </p:spPr>
          <p:txBody>
            <a:bodyPr wrap="square" rtlCol="0">
              <a:spAutoFit/>
            </a:bodyPr>
            <a:lstStyle/>
            <a:p>
              <a:r>
                <a:rPr lang="en-US" b="1" dirty="0">
                  <a:solidFill>
                    <a:srgbClr val="EC40EF"/>
                  </a:solidFill>
                </a:rPr>
                <a:t>……..(5)          </a:t>
              </a:r>
            </a:p>
          </p:txBody>
        </p:sp>
      </p:gr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9FE0489F-D78B-294B-0005-365DFA1D7982}"/>
                  </a:ext>
                </a:extLst>
              </p:cNvPr>
              <p:cNvSpPr txBox="1"/>
              <p:nvPr/>
            </p:nvSpPr>
            <p:spPr>
              <a:xfrm>
                <a:off x="263352" y="3933825"/>
                <a:ext cx="8136904" cy="522707"/>
              </a:xfrm>
              <a:prstGeom prst="rect">
                <a:avLst/>
              </a:prstGeom>
              <a:noFill/>
            </p:spPr>
            <p:txBody>
              <a:bodyPr wrap="square" rtlCol="0">
                <a:spAutoFit/>
              </a:bodyPr>
              <a:lstStyle/>
              <a:p>
                <a:r>
                  <a:rPr lang="en-US" dirty="0">
                    <a:solidFill>
                      <a:srgbClr val="C00000"/>
                    </a:solidFill>
                  </a:rPr>
                  <a:t>Thus, e.g., for fermions in a box, where </a:t>
                </a:r>
                <a14:m>
                  <m:oMath xmlns:m="http://schemas.openxmlformats.org/officeDocument/2006/math">
                    <m:r>
                      <a:rPr lang="en-US" b="0" i="1" smtClean="0">
                        <a:solidFill>
                          <a:srgbClr val="C00000"/>
                        </a:solidFill>
                        <a:latin typeface="Cambria Math" panose="02040503050406030204" pitchFamily="18" charset="0"/>
                      </a:rPr>
                      <m:t>𝜖</m:t>
                    </m:r>
                    <m:d>
                      <m:dPr>
                        <m:ctrlPr>
                          <a:rPr lang="en-US" b="0" i="1" smtClean="0">
                            <a:solidFill>
                              <a:srgbClr val="C00000"/>
                            </a:solidFill>
                            <a:latin typeface="Cambria Math" panose="02040503050406030204" pitchFamily="18" charset="0"/>
                          </a:rPr>
                        </m:ctrlPr>
                      </m:dPr>
                      <m:e>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𝑓</m:t>
                            </m:r>
                          </m:e>
                          <m:sub>
                            <m:r>
                              <a:rPr lang="en-US" b="0" i="1" smtClean="0">
                                <a:solidFill>
                                  <a:srgbClr val="C00000"/>
                                </a:solidFill>
                                <a:latin typeface="Cambria Math" panose="02040503050406030204" pitchFamily="18" charset="0"/>
                              </a:rPr>
                              <m:t>𝑛</m:t>
                            </m:r>
                          </m:sub>
                        </m:sSub>
                      </m:e>
                    </m:d>
                    <m:r>
                      <a:rPr lang="en-US" b="0" i="1" smtClean="0">
                        <a:solidFill>
                          <a:srgbClr val="C00000"/>
                        </a:solidFill>
                        <a:latin typeface="Cambria Math" panose="02040503050406030204" pitchFamily="18" charset="0"/>
                      </a:rPr>
                      <m:t>=</m:t>
                    </m:r>
                    <m:r>
                      <a:rPr lang="en-US" b="0" i="1" smtClean="0">
                        <a:solidFill>
                          <a:srgbClr val="C00000"/>
                        </a:solidFill>
                        <a:latin typeface="Cambria Math" panose="02040503050406030204" pitchFamily="18" charset="0"/>
                      </a:rPr>
                      <m:t>𝛼</m:t>
                    </m:r>
                    <m:r>
                      <a:rPr lang="en-US" b="0" i="1" smtClean="0">
                        <a:solidFill>
                          <a:srgbClr val="C00000"/>
                        </a:solidFill>
                        <a:latin typeface="Cambria Math" panose="02040503050406030204" pitchFamily="18" charset="0"/>
                      </a:rPr>
                      <m:t> </m:t>
                    </m:r>
                    <m:sSubSup>
                      <m:sSubSupPr>
                        <m:ctrlPr>
                          <a:rPr lang="en-US" b="0" i="1" smtClean="0">
                            <a:solidFill>
                              <a:srgbClr val="C00000"/>
                            </a:solidFill>
                            <a:latin typeface="Cambria Math" panose="02040503050406030204" pitchFamily="18" charset="0"/>
                          </a:rPr>
                        </m:ctrlPr>
                      </m:sSubSupPr>
                      <m:e>
                        <m:r>
                          <a:rPr lang="en-US" b="0" i="1" smtClean="0">
                            <a:solidFill>
                              <a:srgbClr val="C00000"/>
                            </a:solidFill>
                            <a:latin typeface="Cambria Math" panose="02040503050406030204" pitchFamily="18" charset="0"/>
                          </a:rPr>
                          <m:t>𝑓</m:t>
                        </m:r>
                      </m:e>
                      <m:sub>
                        <m:r>
                          <a:rPr lang="en-US" b="0" i="1" smtClean="0">
                            <a:solidFill>
                              <a:srgbClr val="C00000"/>
                            </a:solidFill>
                            <a:latin typeface="Cambria Math" panose="02040503050406030204" pitchFamily="18" charset="0"/>
                          </a:rPr>
                          <m:t>𝑛</m:t>
                        </m:r>
                      </m:sub>
                      <m:sup>
                        <m:r>
                          <a:rPr lang="en-US" b="0" i="1" smtClean="0">
                            <a:solidFill>
                              <a:srgbClr val="C00000"/>
                            </a:solidFill>
                            <a:latin typeface="Cambria Math" panose="02040503050406030204" pitchFamily="18" charset="0"/>
                          </a:rPr>
                          <m:t>2</m:t>
                        </m:r>
                      </m:sup>
                    </m:sSubSup>
                    <m:r>
                      <a:rPr lang="en-US" b="0" i="1" smtClean="0">
                        <a:solidFill>
                          <a:srgbClr val="C00000"/>
                        </a:solidFill>
                        <a:latin typeface="Cambria Math" panose="02040503050406030204" pitchFamily="18" charset="0"/>
                      </a:rPr>
                      <m:t>,  </m:t>
                    </m:r>
                    <m:r>
                      <a:rPr lang="en-US" b="0" i="1" smtClean="0">
                        <a:solidFill>
                          <a:srgbClr val="C00000"/>
                        </a:solidFill>
                        <a:latin typeface="Cambria Math" panose="02040503050406030204" pitchFamily="18" charset="0"/>
                      </a:rPr>
                      <m:t>𝛼</m:t>
                    </m:r>
                    <m:r>
                      <a:rPr lang="en-US" b="0" i="1" smtClean="0">
                        <a:solidFill>
                          <a:srgbClr val="C00000"/>
                        </a:solidFill>
                        <a:latin typeface="Cambria Math" panose="02040503050406030204" pitchFamily="18" charset="0"/>
                      </a:rPr>
                      <m:t>=</m:t>
                    </m:r>
                    <m:f>
                      <m:fPr>
                        <m:ctrlPr>
                          <a:rPr lang="en-US" b="0" i="1" smtClean="0">
                            <a:solidFill>
                              <a:srgbClr val="C00000"/>
                            </a:solidFill>
                            <a:latin typeface="Cambria Math" panose="02040503050406030204" pitchFamily="18" charset="0"/>
                          </a:rPr>
                        </m:ctrlPr>
                      </m:fPr>
                      <m:num>
                        <m:sSup>
                          <m:sSupPr>
                            <m:ctrlPr>
                              <a:rPr lang="en-US" b="0" i="1" smtClean="0">
                                <a:solidFill>
                                  <a:srgbClr val="C00000"/>
                                </a:solidFill>
                                <a:latin typeface="Cambria Math" panose="02040503050406030204" pitchFamily="18" charset="0"/>
                              </a:rPr>
                            </m:ctrlPr>
                          </m:sSupPr>
                          <m:e>
                            <m:r>
                              <a:rPr lang="en-US" b="0" i="1" smtClean="0">
                                <a:solidFill>
                                  <a:srgbClr val="C00000"/>
                                </a:solidFill>
                                <a:latin typeface="Cambria Math" panose="02040503050406030204" pitchFamily="18" charset="0"/>
                              </a:rPr>
                              <m:t>ℏ</m:t>
                            </m:r>
                          </m:e>
                          <m:sup>
                            <m:r>
                              <a:rPr lang="en-US" b="0" i="1" smtClean="0">
                                <a:solidFill>
                                  <a:srgbClr val="C00000"/>
                                </a:solidFill>
                                <a:latin typeface="Cambria Math" panose="02040503050406030204" pitchFamily="18" charset="0"/>
                              </a:rPr>
                              <m:t>2</m:t>
                            </m:r>
                          </m:sup>
                        </m:sSup>
                        <m:sSup>
                          <m:sSupPr>
                            <m:ctrlPr>
                              <a:rPr lang="en-US" b="0" i="1" smtClean="0">
                                <a:solidFill>
                                  <a:srgbClr val="C00000"/>
                                </a:solidFill>
                                <a:latin typeface="Cambria Math" panose="02040503050406030204" pitchFamily="18" charset="0"/>
                              </a:rPr>
                            </m:ctrlPr>
                          </m:sSupPr>
                          <m:e>
                            <m:r>
                              <a:rPr lang="en-US" b="0" i="1" smtClean="0">
                                <a:solidFill>
                                  <a:srgbClr val="C00000"/>
                                </a:solidFill>
                                <a:latin typeface="Cambria Math" panose="02040503050406030204" pitchFamily="18" charset="0"/>
                              </a:rPr>
                              <m:t>𝜋</m:t>
                            </m:r>
                          </m:e>
                          <m:sup>
                            <m:r>
                              <a:rPr lang="en-US" b="0" i="1" smtClean="0">
                                <a:solidFill>
                                  <a:srgbClr val="C00000"/>
                                </a:solidFill>
                                <a:latin typeface="Cambria Math" panose="02040503050406030204" pitchFamily="18" charset="0"/>
                              </a:rPr>
                              <m:t>2</m:t>
                            </m:r>
                          </m:sup>
                        </m:sSup>
                      </m:num>
                      <m:den>
                        <m:sSup>
                          <m:sSupPr>
                            <m:ctrlPr>
                              <a:rPr lang="en-US" b="0" i="1" smtClean="0">
                                <a:solidFill>
                                  <a:srgbClr val="C00000"/>
                                </a:solidFill>
                                <a:latin typeface="Cambria Math" panose="02040503050406030204" pitchFamily="18" charset="0"/>
                              </a:rPr>
                            </m:ctrlPr>
                          </m:sSupPr>
                          <m:e>
                            <m:r>
                              <a:rPr lang="en-US" b="0" i="1" smtClean="0">
                                <a:solidFill>
                                  <a:srgbClr val="C00000"/>
                                </a:solidFill>
                                <a:latin typeface="Cambria Math" panose="02040503050406030204" pitchFamily="18" charset="0"/>
                              </a:rPr>
                              <m:t>𝐿</m:t>
                            </m:r>
                          </m:e>
                          <m:sup>
                            <m:r>
                              <a:rPr lang="en-US" b="0" i="1" smtClean="0">
                                <a:solidFill>
                                  <a:srgbClr val="C00000"/>
                                </a:solidFill>
                                <a:latin typeface="Cambria Math" panose="02040503050406030204" pitchFamily="18" charset="0"/>
                              </a:rPr>
                              <m:t>2</m:t>
                            </m:r>
                          </m:sup>
                        </m:sSup>
                      </m:den>
                    </m:f>
                    <m:r>
                      <a:rPr lang="en-US" b="0" i="1" smtClean="0">
                        <a:solidFill>
                          <a:srgbClr val="C00000"/>
                        </a:solidFill>
                        <a:latin typeface="Cambria Math" panose="02040503050406030204" pitchFamily="18" charset="0"/>
                      </a:rPr>
                      <m:t> </m:t>
                    </m:r>
                  </m:oMath>
                </a14:m>
                <a:r>
                  <a:rPr lang="en-US" dirty="0">
                    <a:solidFill>
                      <a:srgbClr val="C00000"/>
                    </a:solidFill>
                  </a:rPr>
                  <a:t>, we get </a:t>
                </a:r>
              </a:p>
            </p:txBody>
          </p:sp>
        </mc:Choice>
        <mc:Fallback xmlns="">
          <p:sp>
            <p:nvSpPr>
              <p:cNvPr id="12" name="TextBox 11">
                <a:extLst>
                  <a:ext uri="{FF2B5EF4-FFF2-40B4-BE49-F238E27FC236}">
                    <a16:creationId xmlns:a16="http://schemas.microsoft.com/office/drawing/2014/main" id="{9FE0489F-D78B-294B-0005-365DFA1D7982}"/>
                  </a:ext>
                </a:extLst>
              </p:cNvPr>
              <p:cNvSpPr txBox="1">
                <a:spLocks noRot="1" noChangeAspect="1" noMove="1" noResize="1" noEditPoints="1" noAdjustHandles="1" noChangeArrowheads="1" noChangeShapeType="1" noTextEdit="1"/>
              </p:cNvSpPr>
              <p:nvPr/>
            </p:nvSpPr>
            <p:spPr>
              <a:xfrm>
                <a:off x="263352" y="3933825"/>
                <a:ext cx="8136904" cy="522707"/>
              </a:xfrm>
              <a:prstGeom prst="rect">
                <a:avLst/>
              </a:prstGeom>
              <a:blipFill>
                <a:blip r:embed="rId6"/>
                <a:stretch>
                  <a:fillRect l="-623" b="-952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108826B2-CB06-5B6A-FB61-C984CCD34895}"/>
                  </a:ext>
                </a:extLst>
              </p:cNvPr>
              <p:cNvSpPr txBox="1"/>
              <p:nvPr/>
            </p:nvSpPr>
            <p:spPr>
              <a:xfrm>
                <a:off x="191344" y="4725144"/>
                <a:ext cx="7920880" cy="505203"/>
              </a:xfrm>
              <a:prstGeom prst="rect">
                <a:avLst/>
              </a:prstGeom>
              <a:noFill/>
            </p:spPr>
            <p:txBody>
              <a:bodyPr wrap="square" rtlCol="0">
                <a:spAutoFit/>
              </a:bodyPr>
              <a:lstStyle/>
              <a:p>
                <a:r>
                  <a:rPr lang="en-US" dirty="0">
                    <a:solidFill>
                      <a:srgbClr val="7030A0"/>
                    </a:solidFill>
                  </a:rPr>
                  <a:t>  </a:t>
                </a:r>
                <a14:m>
                  <m:oMath xmlns:m="http://schemas.openxmlformats.org/officeDocument/2006/math">
                    <m:sSub>
                      <m:sSubPr>
                        <m:ctrlPr>
                          <a:rPr lang="en-US" b="0" i="1" smtClean="0">
                            <a:solidFill>
                              <a:srgbClr val="7030A0"/>
                            </a:solidFill>
                            <a:latin typeface="Cambria Math" panose="02040503050406030204" pitchFamily="18" charset="0"/>
                          </a:rPr>
                        </m:ctrlPr>
                      </m:sSubPr>
                      <m:e>
                        <m:r>
                          <a:rPr lang="en-US" b="0" i="1" smtClean="0">
                            <a:solidFill>
                              <a:srgbClr val="7030A0"/>
                            </a:solidFill>
                            <a:latin typeface="Cambria Math" panose="02040503050406030204" pitchFamily="18" charset="0"/>
                          </a:rPr>
                          <m:t>𝐻</m:t>
                        </m:r>
                      </m:e>
                      <m:sub>
                        <m:r>
                          <a:rPr lang="en-US" b="0" i="1" smtClean="0">
                            <a:solidFill>
                              <a:srgbClr val="7030A0"/>
                            </a:solidFill>
                            <a:latin typeface="Cambria Math" panose="02040503050406030204" pitchFamily="18" charset="0"/>
                          </a:rPr>
                          <m:t>𝐵</m:t>
                        </m:r>
                      </m:sub>
                    </m:sSub>
                    <m:r>
                      <a:rPr lang="en-US" b="0" i="1" smtClean="0">
                        <a:solidFill>
                          <a:srgbClr val="7030A0"/>
                        </a:solidFill>
                        <a:latin typeface="Cambria Math" panose="02040503050406030204" pitchFamily="18" charset="0"/>
                      </a:rPr>
                      <m:t>=</m:t>
                    </m:r>
                    <m:r>
                      <a:rPr lang="en-US" b="0" i="1" smtClean="0">
                        <a:solidFill>
                          <a:srgbClr val="7030A0"/>
                        </a:solidFill>
                        <a:latin typeface="Cambria Math" panose="02040503050406030204" pitchFamily="18" charset="0"/>
                      </a:rPr>
                      <m:t>𝛼</m:t>
                    </m:r>
                    <m:nary>
                      <m:naryPr>
                        <m:chr m:val="∑"/>
                        <m:ctrlPr>
                          <a:rPr lang="en-US" b="0" i="1" smtClean="0">
                            <a:solidFill>
                              <a:srgbClr val="7030A0"/>
                            </a:solidFill>
                            <a:latin typeface="Cambria Math" panose="02040503050406030204" pitchFamily="18" charset="0"/>
                          </a:rPr>
                        </m:ctrlPr>
                      </m:naryPr>
                      <m:sub>
                        <m:r>
                          <a:rPr lang="en-US" b="0" i="1" smtClean="0">
                            <a:solidFill>
                              <a:srgbClr val="7030A0"/>
                            </a:solidFill>
                            <a:latin typeface="Cambria Math" panose="02040503050406030204" pitchFamily="18" charset="0"/>
                          </a:rPr>
                          <m:t>𝑛</m:t>
                        </m:r>
                        <m:r>
                          <a:rPr lang="en-US" b="0" i="1" smtClean="0">
                            <a:solidFill>
                              <a:srgbClr val="7030A0"/>
                            </a:solidFill>
                            <a:latin typeface="Cambria Math" panose="02040503050406030204" pitchFamily="18" charset="0"/>
                          </a:rPr>
                          <m:t>=1</m:t>
                        </m:r>
                      </m:sub>
                      <m:sup>
                        <m:r>
                          <a:rPr lang="en-US" b="0" i="1" smtClean="0">
                            <a:solidFill>
                              <a:srgbClr val="7030A0"/>
                            </a:solidFill>
                            <a:latin typeface="Cambria Math" panose="02040503050406030204" pitchFamily="18" charset="0"/>
                          </a:rPr>
                          <m:t>𝑁</m:t>
                        </m:r>
                      </m:sup>
                      <m:e>
                        <m:r>
                          <a:rPr lang="en-US" b="0" i="1" smtClean="0">
                            <a:solidFill>
                              <a:srgbClr val="7030A0"/>
                            </a:solidFill>
                            <a:latin typeface="Cambria Math" panose="02040503050406030204" pitchFamily="18" charset="0"/>
                          </a:rPr>
                          <m:t>(</m:t>
                        </m:r>
                        <m:nary>
                          <m:naryPr>
                            <m:chr m:val="∑"/>
                            <m:ctrlPr>
                              <a:rPr lang="en-US" i="1">
                                <a:solidFill>
                                  <a:srgbClr val="7030A0"/>
                                </a:solidFill>
                                <a:latin typeface="Cambria Math" panose="02040503050406030204" pitchFamily="18" charset="0"/>
                              </a:rPr>
                            </m:ctrlPr>
                          </m:naryPr>
                          <m:sub>
                            <m:r>
                              <a:rPr lang="en-US" i="1">
                                <a:solidFill>
                                  <a:srgbClr val="7030A0"/>
                                </a:solidFill>
                                <a:latin typeface="Cambria Math" panose="02040503050406030204" pitchFamily="18" charset="0"/>
                              </a:rPr>
                              <m:t>𝑖</m:t>
                            </m:r>
                            <m:r>
                              <a:rPr lang="en-US" i="1">
                                <a:solidFill>
                                  <a:srgbClr val="7030A0"/>
                                </a:solidFill>
                                <a:latin typeface="Cambria Math" panose="02040503050406030204" pitchFamily="18" charset="0"/>
                              </a:rPr>
                              <m:t>=</m:t>
                            </m:r>
                            <m:r>
                              <a:rPr lang="en-US" b="0" i="1" smtClean="0">
                                <a:solidFill>
                                  <a:srgbClr val="7030A0"/>
                                </a:solidFill>
                                <a:latin typeface="Cambria Math" panose="02040503050406030204" pitchFamily="18" charset="0"/>
                              </a:rPr>
                              <m:t>𝑛</m:t>
                            </m:r>
                          </m:sub>
                          <m:sup>
                            <m:r>
                              <a:rPr lang="en-US" i="1">
                                <a:solidFill>
                                  <a:srgbClr val="7030A0"/>
                                </a:solidFill>
                                <a:latin typeface="Cambria Math" panose="02040503050406030204" pitchFamily="18" charset="0"/>
                              </a:rPr>
                              <m:t>𝑁</m:t>
                            </m:r>
                          </m:sup>
                          <m:e>
                            <m:sSubSup>
                              <m:sSubSupPr>
                                <m:ctrlPr>
                                  <a:rPr lang="en-US" i="1">
                                    <a:solidFill>
                                      <a:srgbClr val="7030A0"/>
                                    </a:solidFill>
                                    <a:latin typeface="Cambria Math" panose="02040503050406030204" pitchFamily="18" charset="0"/>
                                  </a:rPr>
                                </m:ctrlPr>
                              </m:sSubSupPr>
                              <m:e>
                                <m:r>
                                  <a:rPr lang="en-US" i="1">
                                    <a:solidFill>
                                      <a:srgbClr val="7030A0"/>
                                    </a:solidFill>
                                    <a:latin typeface="Cambria Math" panose="02040503050406030204" pitchFamily="18" charset="0"/>
                                  </a:rPr>
                                  <m:t>𝑎</m:t>
                                </m:r>
                              </m:e>
                              <m:sub>
                                <m:r>
                                  <a:rPr lang="en-US" i="1">
                                    <a:solidFill>
                                      <a:srgbClr val="7030A0"/>
                                    </a:solidFill>
                                    <a:latin typeface="Cambria Math" panose="02040503050406030204" pitchFamily="18" charset="0"/>
                                  </a:rPr>
                                  <m:t>𝑖</m:t>
                                </m:r>
                              </m:sub>
                              <m:sup>
                                <m:r>
                                  <a:rPr lang="en-US" i="1">
                                    <a:solidFill>
                                      <a:srgbClr val="7030A0"/>
                                    </a:solidFill>
                                    <a:latin typeface="Cambria Math" panose="02040503050406030204" pitchFamily="18" charset="0"/>
                                  </a:rPr>
                                  <m:t>+</m:t>
                                </m:r>
                              </m:sup>
                            </m:sSubSup>
                            <m:sSub>
                              <m:sSubPr>
                                <m:ctrlPr>
                                  <a:rPr lang="en-US" i="1">
                                    <a:solidFill>
                                      <a:srgbClr val="7030A0"/>
                                    </a:solidFill>
                                    <a:latin typeface="Cambria Math" panose="02040503050406030204" pitchFamily="18" charset="0"/>
                                  </a:rPr>
                                </m:ctrlPr>
                              </m:sSubPr>
                              <m:e>
                                <m:r>
                                  <a:rPr lang="en-US" i="1">
                                    <a:solidFill>
                                      <a:srgbClr val="7030A0"/>
                                    </a:solidFill>
                                    <a:latin typeface="Cambria Math" panose="02040503050406030204" pitchFamily="18" charset="0"/>
                                  </a:rPr>
                                  <m:t>𝑎</m:t>
                                </m:r>
                              </m:e>
                              <m:sub>
                                <m:r>
                                  <a:rPr lang="en-US" i="1">
                                    <a:solidFill>
                                      <a:srgbClr val="7030A0"/>
                                    </a:solidFill>
                                    <a:latin typeface="Cambria Math" panose="02040503050406030204" pitchFamily="18" charset="0"/>
                                  </a:rPr>
                                  <m:t>𝑖</m:t>
                                </m:r>
                              </m:sub>
                            </m:sSub>
                            <m:r>
                              <a:rPr lang="en-US" i="1">
                                <a:solidFill>
                                  <a:srgbClr val="7030A0"/>
                                </a:solidFill>
                                <a:latin typeface="Cambria Math" panose="02040503050406030204" pitchFamily="18" charset="0"/>
                              </a:rPr>
                              <m:t>+</m:t>
                            </m:r>
                            <m:r>
                              <a:rPr lang="en-US" i="1">
                                <a:solidFill>
                                  <a:srgbClr val="7030A0"/>
                                </a:solidFill>
                                <a:latin typeface="Cambria Math" panose="02040503050406030204" pitchFamily="18" charset="0"/>
                              </a:rPr>
                              <m:t>𝑁</m:t>
                            </m:r>
                            <m:r>
                              <a:rPr lang="en-US" i="1">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𝑛</m:t>
                            </m:r>
                            <m:r>
                              <a:rPr lang="en-US" b="0" i="1" smtClean="0">
                                <a:solidFill>
                                  <a:srgbClr val="7030A0"/>
                                </a:solidFill>
                                <a:latin typeface="Cambria Math" panose="02040503050406030204" pitchFamily="18" charset="0"/>
                              </a:rPr>
                              <m:t>)2 </m:t>
                            </m:r>
                          </m:e>
                        </m:nary>
                        <m:r>
                          <a:rPr lang="en-US" b="0" i="1" smtClean="0">
                            <a:solidFill>
                              <a:srgbClr val="7030A0"/>
                            </a:solidFill>
                            <a:latin typeface="Cambria Math" panose="02040503050406030204" pitchFamily="18" charset="0"/>
                          </a:rPr>
                          <m:t>=</m:t>
                        </m:r>
                        <m:sSub>
                          <m:sSubPr>
                            <m:ctrlPr>
                              <a:rPr lang="en-US" b="0" i="1" smtClean="0">
                                <a:solidFill>
                                  <a:srgbClr val="7030A0"/>
                                </a:solidFill>
                                <a:latin typeface="Cambria Math" panose="02040503050406030204" pitchFamily="18" charset="0"/>
                              </a:rPr>
                            </m:ctrlPr>
                          </m:sSubPr>
                          <m:e>
                            <m:r>
                              <a:rPr lang="en-US" b="0" i="1" smtClean="0">
                                <a:solidFill>
                                  <a:srgbClr val="7030A0"/>
                                </a:solidFill>
                                <a:latin typeface="Cambria Math" panose="02040503050406030204" pitchFamily="18" charset="0"/>
                              </a:rPr>
                              <m:t>𝐸</m:t>
                            </m:r>
                          </m:e>
                          <m:sub>
                            <m:r>
                              <a:rPr lang="en-US" b="0" i="1" smtClean="0">
                                <a:solidFill>
                                  <a:srgbClr val="7030A0"/>
                                </a:solidFill>
                                <a:latin typeface="Cambria Math" panose="02040503050406030204" pitchFamily="18" charset="0"/>
                              </a:rPr>
                              <m:t>𝑔</m:t>
                            </m:r>
                          </m:sub>
                        </m:sSub>
                        <m:r>
                          <a:rPr lang="en-US" b="0" i="1" smtClean="0">
                            <a:solidFill>
                              <a:srgbClr val="7030A0"/>
                            </a:solidFill>
                            <a:latin typeface="Cambria Math" panose="02040503050406030204" pitchFamily="18" charset="0"/>
                          </a:rPr>
                          <m:t>+</m:t>
                        </m:r>
                        <m:sSub>
                          <m:sSubPr>
                            <m:ctrlPr>
                              <a:rPr lang="en-US" b="0" i="1" smtClean="0">
                                <a:solidFill>
                                  <a:srgbClr val="7030A0"/>
                                </a:solidFill>
                                <a:latin typeface="Cambria Math" panose="02040503050406030204" pitchFamily="18" charset="0"/>
                              </a:rPr>
                            </m:ctrlPr>
                          </m:sSubPr>
                          <m:e>
                            <m:r>
                              <a:rPr lang="en-US" b="0" i="1" smtClean="0">
                                <a:solidFill>
                                  <a:srgbClr val="7030A0"/>
                                </a:solidFill>
                                <a:latin typeface="Cambria Math" panose="02040503050406030204" pitchFamily="18" charset="0"/>
                              </a:rPr>
                              <m:t>𝐻</m:t>
                            </m:r>
                          </m:e>
                          <m:sub>
                            <m:r>
                              <a:rPr lang="en-US" b="0" i="1" smtClean="0">
                                <a:solidFill>
                                  <a:srgbClr val="7030A0"/>
                                </a:solidFill>
                                <a:latin typeface="Cambria Math" panose="02040503050406030204" pitchFamily="18" charset="0"/>
                              </a:rPr>
                              <m:t>1</m:t>
                            </m:r>
                          </m:sub>
                        </m:sSub>
                        <m:r>
                          <a:rPr lang="en-US" b="0" i="1" smtClean="0">
                            <a:solidFill>
                              <a:srgbClr val="7030A0"/>
                            </a:solidFill>
                            <a:latin typeface="Cambria Math" panose="02040503050406030204" pitchFamily="18" charset="0"/>
                          </a:rPr>
                          <m:t>+</m:t>
                        </m:r>
                        <m:sSub>
                          <m:sSubPr>
                            <m:ctrlPr>
                              <a:rPr lang="en-US" b="0" i="1" smtClean="0">
                                <a:solidFill>
                                  <a:srgbClr val="7030A0"/>
                                </a:solidFill>
                                <a:latin typeface="Cambria Math" panose="02040503050406030204" pitchFamily="18" charset="0"/>
                              </a:rPr>
                            </m:ctrlPr>
                          </m:sSubPr>
                          <m:e>
                            <m:r>
                              <a:rPr lang="en-US" b="0" i="1" smtClean="0">
                                <a:solidFill>
                                  <a:srgbClr val="7030A0"/>
                                </a:solidFill>
                                <a:latin typeface="Cambria Math" panose="02040503050406030204" pitchFamily="18" charset="0"/>
                              </a:rPr>
                              <m:t>𝐻</m:t>
                            </m:r>
                          </m:e>
                          <m:sub>
                            <m:r>
                              <a:rPr lang="en-US" b="0" i="1" smtClean="0">
                                <a:solidFill>
                                  <a:srgbClr val="7030A0"/>
                                </a:solidFill>
                                <a:latin typeface="Cambria Math" panose="02040503050406030204" pitchFamily="18" charset="0"/>
                              </a:rPr>
                              <m:t>2</m:t>
                            </m:r>
                          </m:sub>
                        </m:sSub>
                      </m:e>
                    </m:nary>
                    <m:r>
                      <a:rPr lang="en-US" b="0" i="1" smtClean="0">
                        <a:solidFill>
                          <a:srgbClr val="7030A0"/>
                        </a:solidFill>
                        <a:latin typeface="Cambria Math" panose="02040503050406030204" pitchFamily="18" charset="0"/>
                      </a:rPr>
                      <m:t>,       </m:t>
                    </m:r>
                    <m:sSub>
                      <m:sSubPr>
                        <m:ctrlPr>
                          <a:rPr lang="en-US" b="0" i="1" smtClean="0">
                            <a:solidFill>
                              <a:srgbClr val="7030A0"/>
                            </a:solidFill>
                            <a:latin typeface="Cambria Math" panose="02040503050406030204" pitchFamily="18" charset="0"/>
                          </a:rPr>
                        </m:ctrlPr>
                      </m:sSubPr>
                      <m:e>
                        <m:r>
                          <a:rPr lang="en-US" b="0" i="1" smtClean="0">
                            <a:solidFill>
                              <a:srgbClr val="7030A0"/>
                            </a:solidFill>
                            <a:latin typeface="Cambria Math" panose="02040503050406030204" pitchFamily="18" charset="0"/>
                          </a:rPr>
                          <m:t>𝐸</m:t>
                        </m:r>
                      </m:e>
                      <m:sub>
                        <m:r>
                          <a:rPr lang="en-US" b="0" i="1" smtClean="0">
                            <a:solidFill>
                              <a:srgbClr val="7030A0"/>
                            </a:solidFill>
                            <a:latin typeface="Cambria Math" panose="02040503050406030204" pitchFamily="18" charset="0"/>
                          </a:rPr>
                          <m:t>𝑔</m:t>
                        </m:r>
                      </m:sub>
                    </m:sSub>
                    <m:r>
                      <a:rPr lang="en-US" b="0" i="1" smtClean="0">
                        <a:solidFill>
                          <a:srgbClr val="7030A0"/>
                        </a:solidFill>
                        <a:latin typeface="Cambria Math" panose="02040503050406030204" pitchFamily="18" charset="0"/>
                      </a:rPr>
                      <m:t>=</m:t>
                    </m:r>
                    <m:r>
                      <a:rPr lang="en-US" b="0" i="1" smtClean="0">
                        <a:solidFill>
                          <a:srgbClr val="7030A0"/>
                        </a:solidFill>
                        <a:latin typeface="Cambria Math" panose="02040503050406030204" pitchFamily="18" charset="0"/>
                      </a:rPr>
                      <m:t>𝛼</m:t>
                    </m:r>
                    <m:f>
                      <m:fPr>
                        <m:ctrlPr>
                          <a:rPr lang="en-US" b="0" i="1" smtClean="0">
                            <a:solidFill>
                              <a:srgbClr val="7030A0"/>
                            </a:solidFill>
                            <a:latin typeface="Cambria Math" panose="02040503050406030204" pitchFamily="18" charset="0"/>
                          </a:rPr>
                        </m:ctrlPr>
                      </m:fPr>
                      <m:num>
                        <m:r>
                          <a:rPr lang="en-US" b="0" i="1" smtClean="0">
                            <a:solidFill>
                              <a:srgbClr val="7030A0"/>
                            </a:solidFill>
                            <a:latin typeface="Cambria Math" panose="02040503050406030204" pitchFamily="18" charset="0"/>
                          </a:rPr>
                          <m:t>𝑁</m:t>
                        </m:r>
                        <m:d>
                          <m:dPr>
                            <m:ctrlPr>
                              <a:rPr lang="en-US" b="0" i="1" smtClean="0">
                                <a:solidFill>
                                  <a:srgbClr val="7030A0"/>
                                </a:solidFill>
                                <a:latin typeface="Cambria Math" panose="02040503050406030204" pitchFamily="18" charset="0"/>
                              </a:rPr>
                            </m:ctrlPr>
                          </m:dPr>
                          <m:e>
                            <m:r>
                              <a:rPr lang="en-US" b="0" i="1" smtClean="0">
                                <a:solidFill>
                                  <a:srgbClr val="7030A0"/>
                                </a:solidFill>
                                <a:latin typeface="Cambria Math" panose="02040503050406030204" pitchFamily="18" charset="0"/>
                              </a:rPr>
                              <m:t>𝑁</m:t>
                            </m:r>
                            <m:r>
                              <a:rPr lang="en-US" b="0" i="1" smtClean="0">
                                <a:solidFill>
                                  <a:srgbClr val="7030A0"/>
                                </a:solidFill>
                                <a:latin typeface="Cambria Math" panose="02040503050406030204" pitchFamily="18" charset="0"/>
                              </a:rPr>
                              <m:t>−1</m:t>
                            </m:r>
                          </m:e>
                        </m:d>
                        <m:d>
                          <m:dPr>
                            <m:ctrlPr>
                              <a:rPr lang="en-US" b="0" i="1" smtClean="0">
                                <a:solidFill>
                                  <a:srgbClr val="7030A0"/>
                                </a:solidFill>
                                <a:latin typeface="Cambria Math" panose="02040503050406030204" pitchFamily="18" charset="0"/>
                              </a:rPr>
                            </m:ctrlPr>
                          </m:dPr>
                          <m:e>
                            <m:r>
                              <a:rPr lang="en-US" b="0" i="1" smtClean="0">
                                <a:solidFill>
                                  <a:srgbClr val="7030A0"/>
                                </a:solidFill>
                                <a:latin typeface="Cambria Math" panose="02040503050406030204" pitchFamily="18" charset="0"/>
                              </a:rPr>
                              <m:t>2</m:t>
                            </m:r>
                            <m:r>
                              <a:rPr lang="en-US" b="0" i="1" smtClean="0">
                                <a:solidFill>
                                  <a:srgbClr val="7030A0"/>
                                </a:solidFill>
                                <a:latin typeface="Cambria Math" panose="02040503050406030204" pitchFamily="18" charset="0"/>
                              </a:rPr>
                              <m:t>𝑁</m:t>
                            </m:r>
                            <m:r>
                              <a:rPr lang="en-US" b="0" i="1" smtClean="0">
                                <a:solidFill>
                                  <a:srgbClr val="7030A0"/>
                                </a:solidFill>
                                <a:latin typeface="Cambria Math" panose="02040503050406030204" pitchFamily="18" charset="0"/>
                              </a:rPr>
                              <m:t>−1</m:t>
                            </m:r>
                          </m:e>
                        </m:d>
                      </m:num>
                      <m:den>
                        <m:r>
                          <a:rPr lang="en-US" b="0" i="1" smtClean="0">
                            <a:solidFill>
                              <a:srgbClr val="7030A0"/>
                            </a:solidFill>
                            <a:latin typeface="Cambria Math" panose="02040503050406030204" pitchFamily="18" charset="0"/>
                          </a:rPr>
                          <m:t>6</m:t>
                        </m:r>
                      </m:den>
                    </m:f>
                    <m:r>
                      <a:rPr lang="en-US" b="0" i="1" smtClean="0">
                        <a:solidFill>
                          <a:srgbClr val="7030A0"/>
                        </a:solidFill>
                        <a:latin typeface="Cambria Math" panose="02040503050406030204" pitchFamily="18" charset="0"/>
                      </a:rPr>
                      <m:t>,  </m:t>
                    </m:r>
                  </m:oMath>
                </a14:m>
                <a:endParaRPr lang="en-US" dirty="0">
                  <a:solidFill>
                    <a:srgbClr val="7030A0"/>
                  </a:solidFill>
                </a:endParaRPr>
              </a:p>
            </p:txBody>
          </p:sp>
        </mc:Choice>
        <mc:Fallback>
          <p:sp>
            <p:nvSpPr>
              <p:cNvPr id="14" name="TextBox 13">
                <a:extLst>
                  <a:ext uri="{FF2B5EF4-FFF2-40B4-BE49-F238E27FC236}">
                    <a16:creationId xmlns:a16="http://schemas.microsoft.com/office/drawing/2014/main" id="{108826B2-CB06-5B6A-FB61-C984CCD34895}"/>
                  </a:ext>
                </a:extLst>
              </p:cNvPr>
              <p:cNvSpPr txBox="1">
                <a:spLocks noRot="1" noChangeAspect="1" noMove="1" noResize="1" noEditPoints="1" noAdjustHandles="1" noChangeArrowheads="1" noChangeShapeType="1" noTextEdit="1"/>
              </p:cNvSpPr>
              <p:nvPr/>
            </p:nvSpPr>
            <p:spPr>
              <a:xfrm>
                <a:off x="191344" y="4725144"/>
                <a:ext cx="7920880" cy="505203"/>
              </a:xfrm>
              <a:prstGeom prst="rect">
                <a:avLst/>
              </a:prstGeom>
              <a:blipFill>
                <a:blip r:embed="rId7"/>
                <a:stretch>
                  <a:fillRect t="-70000" b="-11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6C141FF4-0C86-3C5F-24AE-B6FD196BD0A0}"/>
                  </a:ext>
                </a:extLst>
              </p:cNvPr>
              <p:cNvSpPr txBox="1"/>
              <p:nvPr/>
            </p:nvSpPr>
            <p:spPr>
              <a:xfrm>
                <a:off x="335360" y="5517232"/>
                <a:ext cx="8353672" cy="510589"/>
              </a:xfrm>
              <a:prstGeom prst="rect">
                <a:avLst/>
              </a:prstGeom>
              <a:noFill/>
            </p:spPr>
            <p:txBody>
              <a:bodyPr wrap="square" rtlCol="0">
                <a:spAutoFit/>
              </a:bodyPr>
              <a:lstStyle/>
              <a:p>
                <a14:m>
                  <m:oMath xmlns:m="http://schemas.openxmlformats.org/officeDocument/2006/math">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𝐻</m:t>
                        </m:r>
                      </m:e>
                      <m:sub>
                        <m:r>
                          <a:rPr lang="en-US" b="0" i="1" smtClean="0">
                            <a:solidFill>
                              <a:srgbClr val="C00000"/>
                            </a:solidFill>
                            <a:latin typeface="Cambria Math" panose="02040503050406030204" pitchFamily="18" charset="0"/>
                          </a:rPr>
                          <m:t>1</m:t>
                        </m:r>
                      </m:sub>
                    </m:sSub>
                    <m:r>
                      <a:rPr lang="en-US" b="0" i="1" smtClean="0">
                        <a:solidFill>
                          <a:srgbClr val="C00000"/>
                        </a:solidFill>
                        <a:latin typeface="Cambria Math" panose="02040503050406030204" pitchFamily="18" charset="0"/>
                      </a:rPr>
                      <m:t>=2</m:t>
                    </m:r>
                    <m:r>
                      <a:rPr lang="en-US" b="0" i="1" smtClean="0">
                        <a:solidFill>
                          <a:srgbClr val="C00000"/>
                        </a:solidFill>
                        <a:latin typeface="Cambria Math" panose="02040503050406030204" pitchFamily="18" charset="0"/>
                      </a:rPr>
                      <m:t>𝛼</m:t>
                    </m:r>
                    <m:r>
                      <a:rPr lang="en-US" b="0" i="1" smtClean="0">
                        <a:solidFill>
                          <a:srgbClr val="C00000"/>
                        </a:solidFill>
                        <a:latin typeface="Cambria Math" panose="02040503050406030204" pitchFamily="18" charset="0"/>
                      </a:rPr>
                      <m:t> </m:t>
                    </m:r>
                    <m:r>
                      <a:rPr lang="en-US" b="0" i="1" smtClean="0">
                        <a:solidFill>
                          <a:srgbClr val="C00000"/>
                        </a:solidFill>
                        <a:latin typeface="Cambria Math" panose="02040503050406030204" pitchFamily="18" charset="0"/>
                      </a:rPr>
                      <m:t>𝑁</m:t>
                    </m:r>
                    <m:r>
                      <a:rPr lang="en-US" b="0" i="1" smtClean="0">
                        <a:solidFill>
                          <a:srgbClr val="C00000"/>
                        </a:solidFill>
                        <a:latin typeface="Cambria Math" panose="02040503050406030204" pitchFamily="18" charset="0"/>
                      </a:rPr>
                      <m:t> </m:t>
                    </m:r>
                    <m:nary>
                      <m:naryPr>
                        <m:chr m:val="∑"/>
                        <m:ctrlPr>
                          <a:rPr lang="en-US" b="0" i="1" smtClean="0">
                            <a:solidFill>
                              <a:srgbClr val="C00000"/>
                            </a:solidFill>
                            <a:latin typeface="Cambria Math" panose="02040503050406030204" pitchFamily="18" charset="0"/>
                          </a:rPr>
                        </m:ctrlPr>
                      </m:naryPr>
                      <m:sub>
                        <m:r>
                          <a:rPr lang="en-US" b="0" i="1" smtClean="0">
                            <a:solidFill>
                              <a:srgbClr val="C00000"/>
                            </a:solidFill>
                            <a:latin typeface="Cambria Math" panose="02040503050406030204" pitchFamily="18" charset="0"/>
                          </a:rPr>
                          <m:t>𝑘</m:t>
                        </m:r>
                        <m:r>
                          <a:rPr lang="en-US" b="0" i="1" smtClean="0">
                            <a:solidFill>
                              <a:srgbClr val="C00000"/>
                            </a:solidFill>
                            <a:latin typeface="Cambria Math" panose="02040503050406030204" pitchFamily="18" charset="0"/>
                          </a:rPr>
                          <m:t>=1</m:t>
                        </m:r>
                      </m:sub>
                      <m:sup>
                        <m:r>
                          <a:rPr lang="en-US" b="0" i="1" smtClean="0">
                            <a:solidFill>
                              <a:srgbClr val="C00000"/>
                            </a:solidFill>
                            <a:latin typeface="Cambria Math" panose="02040503050406030204" pitchFamily="18" charset="0"/>
                          </a:rPr>
                          <m:t>𝑁</m:t>
                        </m:r>
                      </m:sup>
                      <m:e>
                        <m:r>
                          <a:rPr lang="en-US" b="0" i="1" smtClean="0">
                            <a:solidFill>
                              <a:srgbClr val="C00000"/>
                            </a:solidFill>
                            <a:latin typeface="Cambria Math" panose="02040503050406030204" pitchFamily="18" charset="0"/>
                          </a:rPr>
                          <m:t>𝑘</m:t>
                        </m:r>
                        <m:r>
                          <a:rPr lang="en-US" b="0" i="1" smtClean="0">
                            <a:solidFill>
                              <a:srgbClr val="C00000"/>
                            </a:solidFill>
                            <a:latin typeface="Cambria Math" panose="02040503050406030204" pitchFamily="18" charset="0"/>
                          </a:rPr>
                          <m:t> </m:t>
                        </m:r>
                        <m:sSubSup>
                          <m:sSubSupPr>
                            <m:ctrlPr>
                              <a:rPr lang="en-US" b="0" i="1" smtClean="0">
                                <a:solidFill>
                                  <a:srgbClr val="C00000"/>
                                </a:solidFill>
                                <a:latin typeface="Cambria Math" panose="02040503050406030204" pitchFamily="18" charset="0"/>
                              </a:rPr>
                            </m:ctrlPr>
                          </m:sSubSupPr>
                          <m:e>
                            <m:r>
                              <a:rPr lang="en-US" b="0" i="1" smtClean="0">
                                <a:solidFill>
                                  <a:srgbClr val="C00000"/>
                                </a:solidFill>
                                <a:latin typeface="Cambria Math" panose="02040503050406030204" pitchFamily="18" charset="0"/>
                              </a:rPr>
                              <m:t>𝑎</m:t>
                            </m:r>
                          </m:e>
                          <m:sub>
                            <m:r>
                              <a:rPr lang="en-US" b="0" i="1" smtClean="0">
                                <a:solidFill>
                                  <a:srgbClr val="C00000"/>
                                </a:solidFill>
                                <a:latin typeface="Cambria Math" panose="02040503050406030204" pitchFamily="18" charset="0"/>
                              </a:rPr>
                              <m:t>𝑘</m:t>
                            </m:r>
                          </m:sub>
                          <m:sup>
                            <m:r>
                              <a:rPr lang="en-US" b="0" i="1" smtClean="0">
                                <a:solidFill>
                                  <a:srgbClr val="C00000"/>
                                </a:solidFill>
                                <a:latin typeface="Cambria Math" panose="02040503050406030204" pitchFamily="18" charset="0"/>
                              </a:rPr>
                              <m:t>+</m:t>
                            </m:r>
                          </m:sup>
                        </m:sSubSup>
                        <m:r>
                          <a:rPr lang="en-US" b="0" i="1" smtClean="0">
                            <a:solidFill>
                              <a:srgbClr val="C00000"/>
                            </a:solidFill>
                            <a:latin typeface="Cambria Math" panose="02040503050406030204" pitchFamily="18" charset="0"/>
                          </a:rPr>
                          <m:t> </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𝑎</m:t>
                            </m:r>
                          </m:e>
                          <m:sub>
                            <m:r>
                              <a:rPr lang="en-US" b="0" i="1" smtClean="0">
                                <a:solidFill>
                                  <a:srgbClr val="C00000"/>
                                </a:solidFill>
                                <a:latin typeface="Cambria Math" panose="02040503050406030204" pitchFamily="18" charset="0"/>
                              </a:rPr>
                              <m:t>𝑘</m:t>
                            </m:r>
                          </m:sub>
                        </m:sSub>
                      </m:e>
                    </m:nary>
                    <m:r>
                      <a:rPr lang="en-US" b="0" i="0" smtClean="0">
                        <a:solidFill>
                          <a:srgbClr val="C00000"/>
                        </a:solidFill>
                        <a:latin typeface="Cambria Math" panose="02040503050406030204" pitchFamily="18" charset="0"/>
                      </a:rPr>
                      <m:t>, </m:t>
                    </m:r>
                    <m:sSub>
                      <m:sSubPr>
                        <m:ctrlPr>
                          <a:rPr lang="en-US" b="0" i="1" smtClean="0">
                            <a:solidFill>
                              <a:srgbClr val="C00000"/>
                            </a:solidFill>
                            <a:latin typeface="Cambria Math" panose="02040503050406030204" pitchFamily="18" charset="0"/>
                          </a:rPr>
                        </m:ctrlPr>
                      </m:sSubPr>
                      <m:e>
                        <m:r>
                          <a:rPr lang="en-US" b="0" i="0" smtClean="0">
                            <a:solidFill>
                              <a:srgbClr val="C00000"/>
                            </a:solidFill>
                            <a:latin typeface="Cambria Math" panose="02040503050406030204" pitchFamily="18" charset="0"/>
                          </a:rPr>
                          <m:t>     </m:t>
                        </m:r>
                        <m:r>
                          <m:rPr>
                            <m:sty m:val="p"/>
                          </m:rPr>
                          <a:rPr lang="en-US" b="0" i="0" smtClean="0">
                            <a:solidFill>
                              <a:srgbClr val="C00000"/>
                            </a:solidFill>
                            <a:latin typeface="Cambria Math" panose="02040503050406030204" pitchFamily="18" charset="0"/>
                          </a:rPr>
                          <m:t>H</m:t>
                        </m:r>
                      </m:e>
                      <m:sub>
                        <m:r>
                          <a:rPr lang="en-US" b="0" i="0" smtClean="0">
                            <a:solidFill>
                              <a:srgbClr val="C00000"/>
                            </a:solidFill>
                            <a:latin typeface="Cambria Math" panose="02040503050406030204" pitchFamily="18" charset="0"/>
                          </a:rPr>
                          <m:t>2</m:t>
                        </m:r>
                      </m:sub>
                    </m:sSub>
                    <m:r>
                      <a:rPr lang="en-US" b="0" i="0" smtClean="0">
                        <a:solidFill>
                          <a:srgbClr val="C00000"/>
                        </a:solidFill>
                        <a:latin typeface="Cambria Math" panose="02040503050406030204" pitchFamily="18" charset="0"/>
                      </a:rPr>
                      <m:t>=</m:t>
                    </m:r>
                    <m:f>
                      <m:fPr>
                        <m:ctrlPr>
                          <a:rPr lang="en-US" b="0" i="1" smtClean="0">
                            <a:solidFill>
                              <a:srgbClr val="C00000"/>
                            </a:solidFill>
                            <a:latin typeface="Cambria Math" panose="02040503050406030204" pitchFamily="18" charset="0"/>
                          </a:rPr>
                        </m:ctrlPr>
                      </m:fPr>
                      <m:num>
                        <m:r>
                          <a:rPr lang="en-US" b="0" i="1" smtClean="0">
                            <a:solidFill>
                              <a:srgbClr val="C00000"/>
                            </a:solidFill>
                            <a:latin typeface="Cambria Math" panose="02040503050406030204" pitchFamily="18" charset="0"/>
                          </a:rPr>
                          <m:t>𝛼</m:t>
                        </m:r>
                      </m:num>
                      <m:den>
                        <m:r>
                          <a:rPr lang="en-US" b="0" i="1" smtClean="0">
                            <a:solidFill>
                              <a:srgbClr val="C00000"/>
                            </a:solidFill>
                            <a:latin typeface="Cambria Math" panose="02040503050406030204" pitchFamily="18" charset="0"/>
                          </a:rPr>
                          <m:t>2</m:t>
                        </m:r>
                      </m:den>
                    </m:f>
                    <m:r>
                      <a:rPr lang="en-US" b="0" i="0" smtClean="0">
                        <a:solidFill>
                          <a:srgbClr val="C00000"/>
                        </a:solidFill>
                        <a:latin typeface="Cambria Math" panose="02040503050406030204" pitchFamily="18" charset="0"/>
                      </a:rPr>
                      <m:t> </m:t>
                    </m:r>
                    <m:nary>
                      <m:naryPr>
                        <m:chr m:val="∑"/>
                        <m:ctrlPr>
                          <a:rPr lang="en-US" b="0" i="1" smtClean="0">
                            <a:solidFill>
                              <a:srgbClr val="C00000"/>
                            </a:solidFill>
                            <a:latin typeface="Cambria Math" panose="02040503050406030204" pitchFamily="18" charset="0"/>
                          </a:rPr>
                        </m:ctrlPr>
                      </m:naryPr>
                      <m:sub>
                        <m:r>
                          <a:rPr lang="en-US" b="0" i="1" smtClean="0">
                            <a:solidFill>
                              <a:srgbClr val="C00000"/>
                            </a:solidFill>
                            <a:latin typeface="Cambria Math" panose="02040503050406030204" pitchFamily="18" charset="0"/>
                          </a:rPr>
                          <m:t>𝑘</m:t>
                        </m:r>
                        <m:r>
                          <a:rPr lang="en-US" b="0" i="1" smtClean="0">
                            <a:solidFill>
                              <a:srgbClr val="C00000"/>
                            </a:solidFill>
                            <a:latin typeface="Cambria Math" panose="02040503050406030204" pitchFamily="18" charset="0"/>
                          </a:rPr>
                          <m:t>=1</m:t>
                        </m:r>
                      </m:sub>
                      <m:sup>
                        <m:r>
                          <a:rPr lang="en-US" b="0" i="1" smtClean="0">
                            <a:solidFill>
                              <a:srgbClr val="C00000"/>
                            </a:solidFill>
                            <a:latin typeface="Cambria Math" panose="02040503050406030204" pitchFamily="18" charset="0"/>
                          </a:rPr>
                          <m:t>𝑁</m:t>
                        </m:r>
                      </m:sup>
                      <m:e>
                        <m:d>
                          <m:dPr>
                            <m:ctrlPr>
                              <a:rPr lang="en-US" b="0" i="1" smtClean="0">
                                <a:solidFill>
                                  <a:srgbClr val="C00000"/>
                                </a:solidFill>
                                <a:latin typeface="Cambria Math" panose="02040503050406030204" pitchFamily="18" charset="0"/>
                              </a:rPr>
                            </m:ctrlPr>
                          </m:dPr>
                          <m:e>
                            <m:r>
                              <a:rPr lang="en-US" b="0" i="1" smtClean="0">
                                <a:solidFill>
                                  <a:srgbClr val="C00000"/>
                                </a:solidFill>
                                <a:latin typeface="Cambria Math" panose="02040503050406030204" pitchFamily="18" charset="0"/>
                              </a:rPr>
                              <m:t>−</m:t>
                            </m:r>
                            <m:sSup>
                              <m:sSupPr>
                                <m:ctrlPr>
                                  <a:rPr lang="en-US" b="0" i="1" smtClean="0">
                                    <a:solidFill>
                                      <a:srgbClr val="C00000"/>
                                    </a:solidFill>
                                    <a:latin typeface="Cambria Math" panose="02040503050406030204" pitchFamily="18" charset="0"/>
                                  </a:rPr>
                                </m:ctrlPr>
                              </m:sSupPr>
                              <m:e>
                                <m:r>
                                  <a:rPr lang="en-US" b="0" i="1" smtClean="0">
                                    <a:solidFill>
                                      <a:srgbClr val="C00000"/>
                                    </a:solidFill>
                                    <a:latin typeface="Cambria Math" panose="02040503050406030204" pitchFamily="18" charset="0"/>
                                  </a:rPr>
                                  <m:t>𝑘</m:t>
                                </m:r>
                              </m:e>
                              <m:sup>
                                <m:r>
                                  <a:rPr lang="en-US" b="0" i="1" smtClean="0">
                                    <a:solidFill>
                                      <a:srgbClr val="C00000"/>
                                    </a:solidFill>
                                    <a:latin typeface="Cambria Math" panose="02040503050406030204" pitchFamily="18" charset="0"/>
                                  </a:rPr>
                                  <m:t>2</m:t>
                                </m:r>
                              </m:sup>
                            </m:sSup>
                            <m:r>
                              <a:rPr lang="en-US" b="0" i="1" smtClean="0">
                                <a:solidFill>
                                  <a:srgbClr val="C00000"/>
                                </a:solidFill>
                                <a:latin typeface="Cambria Math" panose="02040503050406030204" pitchFamily="18" charset="0"/>
                              </a:rPr>
                              <m:t> </m:t>
                            </m:r>
                            <m:sSubSup>
                              <m:sSubSupPr>
                                <m:ctrlPr>
                                  <a:rPr lang="en-US" b="0" i="1" smtClean="0">
                                    <a:solidFill>
                                      <a:srgbClr val="C00000"/>
                                    </a:solidFill>
                                    <a:latin typeface="Cambria Math" panose="02040503050406030204" pitchFamily="18" charset="0"/>
                                  </a:rPr>
                                </m:ctrlPr>
                              </m:sSubSupPr>
                              <m:e>
                                <m:r>
                                  <a:rPr lang="en-US" b="0" i="1" smtClean="0">
                                    <a:solidFill>
                                      <a:srgbClr val="C00000"/>
                                    </a:solidFill>
                                    <a:latin typeface="Cambria Math" panose="02040503050406030204" pitchFamily="18" charset="0"/>
                                  </a:rPr>
                                  <m:t>𝑎</m:t>
                                </m:r>
                              </m:e>
                              <m:sub>
                                <m:r>
                                  <a:rPr lang="en-US" b="0" i="1" smtClean="0">
                                    <a:solidFill>
                                      <a:srgbClr val="C00000"/>
                                    </a:solidFill>
                                    <a:latin typeface="Cambria Math" panose="02040503050406030204" pitchFamily="18" charset="0"/>
                                  </a:rPr>
                                  <m:t>𝑘</m:t>
                                </m:r>
                              </m:sub>
                              <m:sup>
                                <m:r>
                                  <a:rPr lang="en-US" b="0" i="1" smtClean="0">
                                    <a:solidFill>
                                      <a:srgbClr val="C00000"/>
                                    </a:solidFill>
                                    <a:latin typeface="Cambria Math" panose="02040503050406030204" pitchFamily="18" charset="0"/>
                                  </a:rPr>
                                  <m:t>+</m:t>
                                </m:r>
                              </m:sup>
                            </m:sSubSup>
                            <m:r>
                              <a:rPr lang="en-US" b="0" i="1" smtClean="0">
                                <a:solidFill>
                                  <a:srgbClr val="C00000"/>
                                </a:solidFill>
                                <a:latin typeface="Cambria Math" panose="02040503050406030204" pitchFamily="18" charset="0"/>
                              </a:rPr>
                              <m:t> </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𝑎</m:t>
                                </m:r>
                              </m:e>
                              <m:sub>
                                <m:r>
                                  <a:rPr lang="en-US" b="0" i="1" smtClean="0">
                                    <a:solidFill>
                                      <a:srgbClr val="C00000"/>
                                    </a:solidFill>
                                    <a:latin typeface="Cambria Math" panose="02040503050406030204" pitchFamily="18" charset="0"/>
                                  </a:rPr>
                                  <m:t>𝑘</m:t>
                                </m:r>
                              </m:sub>
                            </m:sSub>
                            <m:r>
                              <a:rPr lang="en-US" b="0" i="1" smtClean="0">
                                <a:solidFill>
                                  <a:srgbClr val="C00000"/>
                                </a:solidFill>
                                <a:latin typeface="Cambria Math" panose="02040503050406030204" pitchFamily="18" charset="0"/>
                              </a:rPr>
                              <m:t> +</m:t>
                            </m:r>
                            <m:sSup>
                              <m:sSupPr>
                                <m:ctrlPr>
                                  <a:rPr lang="en-US" b="0" i="1" smtClean="0">
                                    <a:solidFill>
                                      <a:srgbClr val="C00000"/>
                                    </a:solidFill>
                                    <a:latin typeface="Cambria Math" panose="02040503050406030204" pitchFamily="18" charset="0"/>
                                  </a:rPr>
                                </m:ctrlPr>
                              </m:sSupPr>
                              <m:e>
                                <m:d>
                                  <m:dPr>
                                    <m:ctrlPr>
                                      <a:rPr lang="en-US" b="0" i="1" smtClean="0">
                                        <a:solidFill>
                                          <a:srgbClr val="C00000"/>
                                        </a:solidFill>
                                        <a:latin typeface="Cambria Math" panose="02040503050406030204" pitchFamily="18" charset="0"/>
                                      </a:rPr>
                                    </m:ctrlPr>
                                  </m:dPr>
                                  <m:e>
                                    <m:nary>
                                      <m:naryPr>
                                        <m:chr m:val="∑"/>
                                        <m:ctrlPr>
                                          <a:rPr lang="en-US" b="0" i="1" smtClean="0">
                                            <a:solidFill>
                                              <a:srgbClr val="C00000"/>
                                            </a:solidFill>
                                            <a:latin typeface="Cambria Math" panose="02040503050406030204" pitchFamily="18" charset="0"/>
                                          </a:rPr>
                                        </m:ctrlPr>
                                      </m:naryPr>
                                      <m:sub>
                                        <m:r>
                                          <a:rPr lang="en-US" b="0" i="1" smtClean="0">
                                            <a:solidFill>
                                              <a:srgbClr val="C00000"/>
                                            </a:solidFill>
                                            <a:latin typeface="Cambria Math" panose="02040503050406030204" pitchFamily="18" charset="0"/>
                                          </a:rPr>
                                          <m:t>𝑖</m:t>
                                        </m:r>
                                        <m:r>
                                          <a:rPr lang="en-US" b="0" i="1" smtClean="0">
                                            <a:solidFill>
                                              <a:srgbClr val="C00000"/>
                                            </a:solidFill>
                                            <a:latin typeface="Cambria Math" panose="02040503050406030204" pitchFamily="18" charset="0"/>
                                          </a:rPr>
                                          <m:t>=</m:t>
                                        </m:r>
                                        <m:r>
                                          <a:rPr lang="en-US" b="0" i="1" smtClean="0">
                                            <a:solidFill>
                                              <a:srgbClr val="C00000"/>
                                            </a:solidFill>
                                            <a:latin typeface="Cambria Math" panose="02040503050406030204" pitchFamily="18" charset="0"/>
                                          </a:rPr>
                                          <m:t>𝑘</m:t>
                                        </m:r>
                                      </m:sub>
                                      <m:sup>
                                        <m:r>
                                          <a:rPr lang="en-US" b="0" i="1" smtClean="0">
                                            <a:solidFill>
                                              <a:srgbClr val="C00000"/>
                                            </a:solidFill>
                                            <a:latin typeface="Cambria Math" panose="02040503050406030204" pitchFamily="18" charset="0"/>
                                          </a:rPr>
                                          <m:t>𝑁</m:t>
                                        </m:r>
                                      </m:sup>
                                      <m:e>
                                        <m:sSubSup>
                                          <m:sSubSupPr>
                                            <m:ctrlPr>
                                              <a:rPr lang="en-US" b="0" i="1" smtClean="0">
                                                <a:solidFill>
                                                  <a:srgbClr val="C00000"/>
                                                </a:solidFill>
                                                <a:latin typeface="Cambria Math" panose="02040503050406030204" pitchFamily="18" charset="0"/>
                                              </a:rPr>
                                            </m:ctrlPr>
                                          </m:sSubSupPr>
                                          <m:e>
                                            <m:r>
                                              <a:rPr lang="en-US" b="0" i="1" smtClean="0">
                                                <a:solidFill>
                                                  <a:srgbClr val="C00000"/>
                                                </a:solidFill>
                                                <a:latin typeface="Cambria Math" panose="02040503050406030204" pitchFamily="18" charset="0"/>
                                              </a:rPr>
                                              <m:t>(</m:t>
                                            </m:r>
                                            <m:r>
                                              <a:rPr lang="en-US" b="0" i="1" smtClean="0">
                                                <a:solidFill>
                                                  <a:srgbClr val="C00000"/>
                                                </a:solidFill>
                                                <a:latin typeface="Cambria Math" panose="02040503050406030204" pitchFamily="18" charset="0"/>
                                              </a:rPr>
                                              <m:t>𝑎</m:t>
                                            </m:r>
                                          </m:e>
                                          <m:sub>
                                            <m:r>
                                              <a:rPr lang="en-US" b="0" i="1" smtClean="0">
                                                <a:solidFill>
                                                  <a:srgbClr val="C00000"/>
                                                </a:solidFill>
                                                <a:latin typeface="Cambria Math" panose="02040503050406030204" pitchFamily="18" charset="0"/>
                                              </a:rPr>
                                              <m:t>𝑖</m:t>
                                            </m:r>
                                          </m:sub>
                                          <m:sup>
                                            <m:r>
                                              <a:rPr lang="en-US" b="0" i="1" smtClean="0">
                                                <a:solidFill>
                                                  <a:srgbClr val="C00000"/>
                                                </a:solidFill>
                                                <a:latin typeface="Cambria Math" panose="02040503050406030204" pitchFamily="18" charset="0"/>
                                              </a:rPr>
                                              <m:t>+</m:t>
                                            </m:r>
                                          </m:sup>
                                        </m:sSubSup>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𝑎</m:t>
                                            </m:r>
                                          </m:e>
                                          <m:sub>
                                            <m:r>
                                              <a:rPr lang="en-US" b="0" i="1" smtClean="0">
                                                <a:solidFill>
                                                  <a:srgbClr val="C00000"/>
                                                </a:solidFill>
                                                <a:latin typeface="Cambria Math" panose="02040503050406030204" pitchFamily="18" charset="0"/>
                                              </a:rPr>
                                              <m:t>𝑖</m:t>
                                            </m:r>
                                          </m:sub>
                                        </m:sSub>
                                        <m:r>
                                          <a:rPr lang="en-US" b="0" i="1" smtClean="0">
                                            <a:solidFill>
                                              <a:srgbClr val="C00000"/>
                                            </a:solidFill>
                                            <a:latin typeface="Cambria Math" panose="02040503050406030204" pitchFamily="18" charset="0"/>
                                          </a:rPr>
                                          <m:t>)</m:t>
                                        </m:r>
                                      </m:e>
                                    </m:nary>
                                    <m:r>
                                      <a:rPr lang="en-US" b="0" i="1" smtClean="0">
                                        <a:solidFill>
                                          <a:srgbClr val="C00000"/>
                                        </a:solidFill>
                                        <a:latin typeface="Cambria Math" panose="02040503050406030204" pitchFamily="18" charset="0"/>
                                      </a:rPr>
                                      <m:t> </m:t>
                                    </m:r>
                                  </m:e>
                                </m:d>
                              </m:e>
                              <m:sup>
                                <m:r>
                                  <a:rPr lang="en-US" b="0" i="1" smtClean="0">
                                    <a:solidFill>
                                      <a:srgbClr val="C00000"/>
                                    </a:solidFill>
                                    <a:latin typeface="Cambria Math" panose="02040503050406030204" pitchFamily="18" charset="0"/>
                                  </a:rPr>
                                  <m:t>2</m:t>
                                </m:r>
                              </m:sup>
                            </m:sSup>
                            <m:r>
                              <a:rPr lang="en-US" b="0" i="1" smtClean="0">
                                <a:solidFill>
                                  <a:srgbClr val="C00000"/>
                                </a:solidFill>
                                <a:latin typeface="Cambria Math" panose="02040503050406030204" pitchFamily="18" charset="0"/>
                              </a:rPr>
                              <m:t> </m:t>
                            </m:r>
                          </m:e>
                        </m:d>
                        <m:r>
                          <a:rPr lang="en-US" b="0" i="1" smtClean="0">
                            <a:solidFill>
                              <a:srgbClr val="C00000"/>
                            </a:solidFill>
                            <a:latin typeface="Cambria Math" panose="02040503050406030204" pitchFamily="18" charset="0"/>
                          </a:rPr>
                          <m:t> </m:t>
                        </m:r>
                      </m:e>
                    </m:nary>
                    <m:r>
                      <a:rPr lang="en-US" b="0" i="0" smtClean="0">
                        <a:solidFill>
                          <a:srgbClr val="C00000"/>
                        </a:solidFill>
                        <a:latin typeface="Cambria Math" panose="02040503050406030204" pitchFamily="18" charset="0"/>
                      </a:rPr>
                      <m:t>    </m:t>
                    </m:r>
                  </m:oMath>
                </a14:m>
                <a:r>
                  <a:rPr lang="en-US" b="1" dirty="0">
                    <a:solidFill>
                      <a:srgbClr val="EC40EF"/>
                    </a:solidFill>
                  </a:rPr>
                  <a:t>….(6)</a:t>
                </a:r>
              </a:p>
            </p:txBody>
          </p:sp>
        </mc:Choice>
        <mc:Fallback xmlns="">
          <p:sp>
            <p:nvSpPr>
              <p:cNvPr id="15" name="TextBox 14">
                <a:extLst>
                  <a:ext uri="{FF2B5EF4-FFF2-40B4-BE49-F238E27FC236}">
                    <a16:creationId xmlns:a16="http://schemas.microsoft.com/office/drawing/2014/main" id="{6C141FF4-0C86-3C5F-24AE-B6FD196BD0A0}"/>
                  </a:ext>
                </a:extLst>
              </p:cNvPr>
              <p:cNvSpPr txBox="1">
                <a:spLocks noRot="1" noChangeAspect="1" noMove="1" noResize="1" noEditPoints="1" noAdjustHandles="1" noChangeArrowheads="1" noChangeShapeType="1" noTextEdit="1"/>
              </p:cNvSpPr>
              <p:nvPr/>
            </p:nvSpPr>
            <p:spPr>
              <a:xfrm>
                <a:off x="335360" y="5517232"/>
                <a:ext cx="8353672" cy="510589"/>
              </a:xfrm>
              <a:prstGeom prst="rect">
                <a:avLst/>
              </a:prstGeom>
              <a:blipFill>
                <a:blip r:embed="rId8"/>
                <a:stretch>
                  <a:fillRect t="-65854" b="-109756"/>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46A8EF56-66CD-1CCB-A869-1E64398B52FD}"/>
              </a:ext>
            </a:extLst>
          </p:cNvPr>
          <p:cNvPicPr>
            <a:picLocks noChangeAspect="1"/>
          </p:cNvPicPr>
          <p:nvPr/>
        </p:nvPicPr>
        <p:blipFill>
          <a:blip r:embed="rId9"/>
          <a:stretch>
            <a:fillRect/>
          </a:stretch>
        </p:blipFill>
        <p:spPr>
          <a:xfrm>
            <a:off x="119336" y="691974"/>
            <a:ext cx="4979361" cy="558924"/>
          </a:xfrm>
          <a:prstGeom prst="rect">
            <a:avLst/>
          </a:prstGeom>
        </p:spPr>
      </p:pic>
      <p:sp>
        <p:nvSpPr>
          <p:cNvPr id="18" name="TextBox 17">
            <a:extLst>
              <a:ext uri="{FF2B5EF4-FFF2-40B4-BE49-F238E27FC236}">
                <a16:creationId xmlns:a16="http://schemas.microsoft.com/office/drawing/2014/main" id="{65C56A54-BFDC-500E-96BD-97E9BBD11ACD}"/>
              </a:ext>
            </a:extLst>
          </p:cNvPr>
          <p:cNvSpPr txBox="1"/>
          <p:nvPr/>
        </p:nvSpPr>
        <p:spPr>
          <a:xfrm>
            <a:off x="3719736" y="116632"/>
            <a:ext cx="5400600" cy="461665"/>
          </a:xfrm>
          <a:prstGeom prst="rect">
            <a:avLst/>
          </a:prstGeom>
          <a:noFill/>
        </p:spPr>
        <p:txBody>
          <a:bodyPr wrap="square" rtlCol="0">
            <a:spAutoFit/>
          </a:bodyPr>
          <a:lstStyle/>
          <a:p>
            <a:pPr algn="ctr"/>
            <a:r>
              <a:rPr lang="en-US" sz="2400" b="1" dirty="0" err="1">
                <a:solidFill>
                  <a:srgbClr val="7030A0"/>
                </a:solidFill>
                <a:latin typeface="Comic Sans MS" panose="030F0902030302020204" pitchFamily="66" charset="0"/>
              </a:rPr>
              <a:t>Bosonized</a:t>
            </a:r>
            <a:r>
              <a:rPr lang="en-US" sz="2400" b="1" dirty="0">
                <a:solidFill>
                  <a:srgbClr val="7030A0"/>
                </a:solidFill>
                <a:latin typeface="Comic Sans MS" panose="030F0902030302020204" pitchFamily="66" charset="0"/>
              </a:rPr>
              <a:t> Hamiltonian:</a:t>
            </a:r>
            <a:endParaRPr lang="en-US" sz="2400" b="1" dirty="0">
              <a:latin typeface="Comic Sans MS" panose="030F0902030302020204" pitchFamily="66" charset="0"/>
            </a:endParaRPr>
          </a:p>
        </p:txBody>
      </p:sp>
      <mc:AlternateContent xmlns:mc="http://schemas.openxmlformats.org/markup-compatibility/2006" xmlns:p14="http://schemas.microsoft.com/office/powerpoint/2010/main">
        <mc:Choice Requires="p14">
          <p:contentPart p14:bwMode="auto" r:id="rId10">
            <p14:nvContentPartPr>
              <p14:cNvPr id="19" name="Ink 18">
                <a:extLst>
                  <a:ext uri="{FF2B5EF4-FFF2-40B4-BE49-F238E27FC236}">
                    <a16:creationId xmlns:a16="http://schemas.microsoft.com/office/drawing/2014/main" id="{27DAA045-8096-BC5B-BC78-21140593CF5F}"/>
                  </a:ext>
                </a:extLst>
              </p14:cNvPr>
              <p14:cNvContentPartPr/>
              <p14:nvPr/>
            </p14:nvContentPartPr>
            <p14:xfrm>
              <a:off x="4799856" y="888360"/>
              <a:ext cx="171360" cy="6480"/>
            </p14:xfrm>
          </p:contentPart>
        </mc:Choice>
        <mc:Fallback xmlns="">
          <p:pic>
            <p:nvPicPr>
              <p:cNvPr id="19" name="Ink 18">
                <a:extLst>
                  <a:ext uri="{FF2B5EF4-FFF2-40B4-BE49-F238E27FC236}">
                    <a16:creationId xmlns:a16="http://schemas.microsoft.com/office/drawing/2014/main" id="{27DAA045-8096-BC5B-BC78-21140593CF5F}"/>
                  </a:ext>
                </a:extLst>
              </p:cNvPr>
              <p:cNvPicPr/>
              <p:nvPr/>
            </p:nvPicPr>
            <p:blipFill>
              <a:blip r:embed="rId11"/>
              <a:stretch>
                <a:fillRect/>
              </a:stretch>
            </p:blipFill>
            <p:spPr>
              <a:xfrm>
                <a:off x="4791216" y="879360"/>
                <a:ext cx="18900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0" name="Ink 19">
                <a:extLst>
                  <a:ext uri="{FF2B5EF4-FFF2-40B4-BE49-F238E27FC236}">
                    <a16:creationId xmlns:a16="http://schemas.microsoft.com/office/drawing/2014/main" id="{C75D76B8-6278-AAFA-1065-85D3BB729B03}"/>
                  </a:ext>
                </a:extLst>
              </p14:cNvPr>
              <p14:cNvContentPartPr/>
              <p14:nvPr/>
            </p14:nvContentPartPr>
            <p14:xfrm>
              <a:off x="4824336" y="936960"/>
              <a:ext cx="148680" cy="9720"/>
            </p14:xfrm>
          </p:contentPart>
        </mc:Choice>
        <mc:Fallback xmlns="">
          <p:pic>
            <p:nvPicPr>
              <p:cNvPr id="20" name="Ink 19">
                <a:extLst>
                  <a:ext uri="{FF2B5EF4-FFF2-40B4-BE49-F238E27FC236}">
                    <a16:creationId xmlns:a16="http://schemas.microsoft.com/office/drawing/2014/main" id="{C75D76B8-6278-AAFA-1065-85D3BB729B03}"/>
                  </a:ext>
                </a:extLst>
              </p:cNvPr>
              <p:cNvPicPr/>
              <p:nvPr/>
            </p:nvPicPr>
            <p:blipFill>
              <a:blip r:embed="rId13"/>
              <a:stretch>
                <a:fillRect/>
              </a:stretch>
            </p:blipFill>
            <p:spPr>
              <a:xfrm>
                <a:off x="4815696" y="928320"/>
                <a:ext cx="16632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1" name="Ink 20">
                <a:extLst>
                  <a:ext uri="{FF2B5EF4-FFF2-40B4-BE49-F238E27FC236}">
                    <a16:creationId xmlns:a16="http://schemas.microsoft.com/office/drawing/2014/main" id="{C173DC2B-1FFA-D0AC-1886-1E850FBEAEC5}"/>
                  </a:ext>
                </a:extLst>
              </p14:cNvPr>
              <p14:cNvContentPartPr/>
              <p14:nvPr/>
            </p14:nvContentPartPr>
            <p14:xfrm>
              <a:off x="4961856" y="854520"/>
              <a:ext cx="61200" cy="41760"/>
            </p14:xfrm>
          </p:contentPart>
        </mc:Choice>
        <mc:Fallback xmlns="">
          <p:pic>
            <p:nvPicPr>
              <p:cNvPr id="21" name="Ink 20">
                <a:extLst>
                  <a:ext uri="{FF2B5EF4-FFF2-40B4-BE49-F238E27FC236}">
                    <a16:creationId xmlns:a16="http://schemas.microsoft.com/office/drawing/2014/main" id="{C173DC2B-1FFA-D0AC-1886-1E850FBEAEC5}"/>
                  </a:ext>
                </a:extLst>
              </p:cNvPr>
              <p:cNvPicPr/>
              <p:nvPr/>
            </p:nvPicPr>
            <p:blipFill>
              <a:blip r:embed="rId15"/>
              <a:stretch>
                <a:fillRect/>
              </a:stretch>
            </p:blipFill>
            <p:spPr>
              <a:xfrm>
                <a:off x="4953216" y="845880"/>
                <a:ext cx="78840" cy="594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2" name="Ink 21">
                <a:extLst>
                  <a:ext uri="{FF2B5EF4-FFF2-40B4-BE49-F238E27FC236}">
                    <a16:creationId xmlns:a16="http://schemas.microsoft.com/office/drawing/2014/main" id="{8225CCD8-5322-27CE-CB34-90EBCFA24365}"/>
                  </a:ext>
                </a:extLst>
              </p14:cNvPr>
              <p14:cNvContentPartPr/>
              <p14:nvPr/>
            </p14:nvContentPartPr>
            <p14:xfrm>
              <a:off x="4951416" y="910320"/>
              <a:ext cx="68040" cy="77760"/>
            </p14:xfrm>
          </p:contentPart>
        </mc:Choice>
        <mc:Fallback xmlns="">
          <p:pic>
            <p:nvPicPr>
              <p:cNvPr id="22" name="Ink 21">
                <a:extLst>
                  <a:ext uri="{FF2B5EF4-FFF2-40B4-BE49-F238E27FC236}">
                    <a16:creationId xmlns:a16="http://schemas.microsoft.com/office/drawing/2014/main" id="{8225CCD8-5322-27CE-CB34-90EBCFA24365}"/>
                  </a:ext>
                </a:extLst>
              </p:cNvPr>
              <p:cNvPicPr/>
              <p:nvPr/>
            </p:nvPicPr>
            <p:blipFill>
              <a:blip r:embed="rId17"/>
              <a:stretch>
                <a:fillRect/>
              </a:stretch>
            </p:blipFill>
            <p:spPr>
              <a:xfrm>
                <a:off x="4942416" y="901680"/>
                <a:ext cx="85680" cy="95400"/>
              </a:xfrm>
              <a:prstGeom prst="rect">
                <a:avLst/>
              </a:prstGeom>
            </p:spPr>
          </p:pic>
        </mc:Fallback>
      </mc:AlternateContent>
      <mc:AlternateContent xmlns:mc="http://schemas.openxmlformats.org/markup-compatibility/2006" xmlns:a14="http://schemas.microsoft.com/office/drawing/2010/main">
        <mc:Choice Requires="a14">
          <p:sp>
            <p:nvSpPr>
              <p:cNvPr id="106" name="TextBox 105">
                <a:extLst>
                  <a:ext uri="{FF2B5EF4-FFF2-40B4-BE49-F238E27FC236}">
                    <a16:creationId xmlns:a16="http://schemas.microsoft.com/office/drawing/2014/main" id="{E62BEA0D-BA01-8C32-E393-B063C4E6E4A5}"/>
                  </a:ext>
                </a:extLst>
              </p:cNvPr>
              <p:cNvSpPr txBox="1"/>
              <p:nvPr/>
            </p:nvSpPr>
            <p:spPr>
              <a:xfrm>
                <a:off x="5184576" y="692696"/>
                <a:ext cx="710411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𝑁</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𝑁</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𝑁</m:t>
                          </m:r>
                          <m:r>
                            <a:rPr lang="en-US" b="0" i="1" smtClean="0">
                              <a:latin typeface="Cambria Math" panose="02040503050406030204" pitchFamily="18" charset="0"/>
                            </a:rPr>
                            <m:t>−1</m:t>
                          </m:r>
                        </m:sub>
                      </m:sSub>
                      <m:r>
                        <a:rPr lang="en-US" b="0" i="1" smtClean="0">
                          <a:latin typeface="Cambria Math" panose="02040503050406030204" pitchFamily="18" charset="0"/>
                        </a:rPr>
                        <m:t>+1, …, </m:t>
                      </m:r>
                      <m:sSub>
                        <m:sSubPr>
                          <m:ctrlPr>
                            <a:rPr lang="en-US" b="1" i="1" smtClean="0">
                              <a:solidFill>
                                <a:srgbClr val="C00000"/>
                              </a:solidFill>
                              <a:latin typeface="Cambria Math" panose="02040503050406030204" pitchFamily="18" charset="0"/>
                            </a:rPr>
                          </m:ctrlPr>
                        </m:sSubPr>
                        <m:e>
                          <m:r>
                            <a:rPr lang="en-US" b="1" i="1" smtClean="0">
                              <a:solidFill>
                                <a:srgbClr val="C00000"/>
                              </a:solidFill>
                              <a:latin typeface="Cambria Math" panose="02040503050406030204" pitchFamily="18" charset="0"/>
                            </a:rPr>
                            <m:t>𝒇</m:t>
                          </m:r>
                        </m:e>
                        <m:sub>
                          <m:r>
                            <a:rPr lang="en-US" b="1" i="1" smtClean="0">
                              <a:solidFill>
                                <a:srgbClr val="C00000"/>
                              </a:solidFill>
                              <a:latin typeface="Cambria Math" panose="02040503050406030204" pitchFamily="18" charset="0"/>
                            </a:rPr>
                            <m:t>𝒏</m:t>
                          </m:r>
                        </m:sub>
                      </m:sSub>
                      <m:r>
                        <a:rPr lang="en-US" b="1" i="1" smtClean="0">
                          <a:solidFill>
                            <a:srgbClr val="C00000"/>
                          </a:solidFill>
                          <a:latin typeface="Cambria Math" panose="02040503050406030204" pitchFamily="18" charset="0"/>
                        </a:rPr>
                        <m:t>=</m:t>
                      </m:r>
                      <m:sSub>
                        <m:sSubPr>
                          <m:ctrlPr>
                            <a:rPr lang="en-US" b="1" i="1" smtClean="0">
                              <a:solidFill>
                                <a:srgbClr val="C00000"/>
                              </a:solidFill>
                              <a:latin typeface="Cambria Math" panose="02040503050406030204" pitchFamily="18" charset="0"/>
                            </a:rPr>
                          </m:ctrlPr>
                        </m:sSubPr>
                        <m:e>
                          <m:r>
                            <a:rPr lang="en-US" b="1" i="1" smtClean="0">
                              <a:solidFill>
                                <a:srgbClr val="C00000"/>
                              </a:solidFill>
                              <a:latin typeface="Cambria Math" panose="02040503050406030204" pitchFamily="18" charset="0"/>
                            </a:rPr>
                            <m:t>𝒓</m:t>
                          </m:r>
                        </m:e>
                        <m:sub>
                          <m:r>
                            <a:rPr lang="en-US" b="1" i="1" smtClean="0">
                              <a:solidFill>
                                <a:srgbClr val="C00000"/>
                              </a:solidFill>
                              <a:latin typeface="Cambria Math" panose="02040503050406030204" pitchFamily="18" charset="0"/>
                            </a:rPr>
                            <m:t>𝑵</m:t>
                          </m:r>
                        </m:sub>
                      </m:sSub>
                      <m:r>
                        <a:rPr lang="en-US" b="1" i="1" smtClean="0">
                          <a:solidFill>
                            <a:srgbClr val="C00000"/>
                          </a:solidFill>
                          <a:latin typeface="Cambria Math" panose="02040503050406030204" pitchFamily="18" charset="0"/>
                        </a:rPr>
                        <m:t>+</m:t>
                      </m:r>
                      <m:sSub>
                        <m:sSubPr>
                          <m:ctrlPr>
                            <a:rPr lang="en-US" b="1" i="1" smtClean="0">
                              <a:solidFill>
                                <a:srgbClr val="C00000"/>
                              </a:solidFill>
                              <a:latin typeface="Cambria Math" panose="02040503050406030204" pitchFamily="18" charset="0"/>
                            </a:rPr>
                          </m:ctrlPr>
                        </m:sSubPr>
                        <m:e>
                          <m:r>
                            <a:rPr lang="en-US" b="1" i="1" smtClean="0">
                              <a:solidFill>
                                <a:srgbClr val="C00000"/>
                              </a:solidFill>
                              <a:latin typeface="Cambria Math" panose="02040503050406030204" pitchFamily="18" charset="0"/>
                            </a:rPr>
                            <m:t>𝒓</m:t>
                          </m:r>
                        </m:e>
                        <m:sub>
                          <m:r>
                            <a:rPr lang="en-US" b="1" i="1" smtClean="0">
                              <a:solidFill>
                                <a:srgbClr val="C00000"/>
                              </a:solidFill>
                              <a:latin typeface="Cambria Math" panose="02040503050406030204" pitchFamily="18" charset="0"/>
                            </a:rPr>
                            <m:t>𝑵</m:t>
                          </m:r>
                          <m:r>
                            <a:rPr lang="en-US" b="1" i="1" smtClean="0">
                              <a:solidFill>
                                <a:srgbClr val="C00000"/>
                              </a:solidFill>
                              <a:latin typeface="Cambria Math" panose="02040503050406030204" pitchFamily="18" charset="0"/>
                            </a:rPr>
                            <m:t>−</m:t>
                          </m:r>
                          <m:r>
                            <a:rPr lang="en-US" b="1" i="1" smtClean="0">
                              <a:solidFill>
                                <a:srgbClr val="C00000"/>
                              </a:solidFill>
                              <a:latin typeface="Cambria Math" panose="02040503050406030204" pitchFamily="18" charset="0"/>
                            </a:rPr>
                            <m:t>𝟏</m:t>
                          </m:r>
                        </m:sub>
                      </m:sSub>
                      <m:r>
                        <a:rPr lang="en-US" b="1" i="1" smtClean="0">
                          <a:solidFill>
                            <a:srgbClr val="C00000"/>
                          </a:solidFill>
                          <a:latin typeface="Cambria Math" panose="02040503050406030204" pitchFamily="18" charset="0"/>
                        </a:rPr>
                        <m:t>+ …+</m:t>
                      </m:r>
                      <m:sSub>
                        <m:sSubPr>
                          <m:ctrlPr>
                            <a:rPr lang="en-US" b="1" i="1" smtClean="0">
                              <a:solidFill>
                                <a:srgbClr val="C00000"/>
                              </a:solidFill>
                              <a:latin typeface="Cambria Math" panose="02040503050406030204" pitchFamily="18" charset="0"/>
                            </a:rPr>
                          </m:ctrlPr>
                        </m:sSubPr>
                        <m:e>
                          <m:r>
                            <a:rPr lang="en-US" b="1" i="1" smtClean="0">
                              <a:solidFill>
                                <a:srgbClr val="C00000"/>
                              </a:solidFill>
                              <a:latin typeface="Cambria Math" panose="02040503050406030204" pitchFamily="18" charset="0"/>
                            </a:rPr>
                            <m:t>𝒓</m:t>
                          </m:r>
                        </m:e>
                        <m:sub>
                          <m:r>
                            <a:rPr lang="en-US" b="1" i="1" smtClean="0">
                              <a:solidFill>
                                <a:srgbClr val="C00000"/>
                              </a:solidFill>
                              <a:latin typeface="Cambria Math" panose="02040503050406030204" pitchFamily="18" charset="0"/>
                            </a:rPr>
                            <m:t>𝑵</m:t>
                          </m:r>
                          <m:r>
                            <a:rPr lang="en-US" b="1" i="1" smtClean="0">
                              <a:solidFill>
                                <a:srgbClr val="C00000"/>
                              </a:solidFill>
                              <a:latin typeface="Cambria Math" panose="02040503050406030204" pitchFamily="18" charset="0"/>
                            </a:rPr>
                            <m:t>−</m:t>
                          </m:r>
                          <m:r>
                            <a:rPr lang="en-US" b="1" i="1" smtClean="0">
                              <a:solidFill>
                                <a:srgbClr val="C00000"/>
                              </a:solidFill>
                              <a:latin typeface="Cambria Math" panose="02040503050406030204" pitchFamily="18" charset="0"/>
                            </a:rPr>
                            <m:t>𝒏</m:t>
                          </m:r>
                          <m:r>
                            <a:rPr lang="en-US" b="1" i="1" smtClean="0">
                              <a:solidFill>
                                <a:srgbClr val="C00000"/>
                              </a:solidFill>
                              <a:latin typeface="Cambria Math" panose="02040503050406030204" pitchFamily="18" charset="0"/>
                            </a:rPr>
                            <m:t>+</m:t>
                          </m:r>
                          <m:r>
                            <a:rPr lang="en-US" b="1" i="1" smtClean="0">
                              <a:solidFill>
                                <a:srgbClr val="C00000"/>
                              </a:solidFill>
                              <a:latin typeface="Cambria Math" panose="02040503050406030204" pitchFamily="18" charset="0"/>
                            </a:rPr>
                            <m:t>𝟏</m:t>
                          </m:r>
                        </m:sub>
                      </m:sSub>
                      <m:r>
                        <a:rPr lang="en-US" b="1" i="1" smtClean="0">
                          <a:solidFill>
                            <a:srgbClr val="C00000"/>
                          </a:solidFill>
                          <a:latin typeface="Cambria Math" panose="02040503050406030204" pitchFamily="18" charset="0"/>
                        </a:rPr>
                        <m:t>+</m:t>
                      </m:r>
                      <m:r>
                        <a:rPr lang="en-US" b="1" i="1" smtClean="0">
                          <a:solidFill>
                            <a:srgbClr val="C00000"/>
                          </a:solidFill>
                          <a:latin typeface="Cambria Math" panose="02040503050406030204" pitchFamily="18" charset="0"/>
                        </a:rPr>
                        <m:t>𝒏</m:t>
                      </m:r>
                      <m:r>
                        <a:rPr lang="en-US" b="1" i="1" smtClean="0">
                          <a:solidFill>
                            <a:srgbClr val="C00000"/>
                          </a:solidFill>
                          <a:latin typeface="Cambria Math" panose="02040503050406030204" pitchFamily="18" charset="0"/>
                        </a:rPr>
                        <m:t>−</m:t>
                      </m:r>
                      <m:r>
                        <a:rPr lang="en-US" b="1" i="1" smtClean="0">
                          <a:solidFill>
                            <a:srgbClr val="C00000"/>
                          </a:solidFill>
                          <a:latin typeface="Cambria Math" panose="02040503050406030204" pitchFamily="18" charset="0"/>
                        </a:rPr>
                        <m:t>𝟏</m:t>
                      </m:r>
                      <m:r>
                        <a:rPr lang="en-US" b="1" i="1" smtClean="0">
                          <a:solidFill>
                            <a:srgbClr val="C00000"/>
                          </a:solidFill>
                          <a:latin typeface="Cambria Math" panose="02040503050406030204" pitchFamily="18" charset="0"/>
                        </a:rPr>
                        <m:t> </m:t>
                      </m:r>
                    </m:oMath>
                  </m:oMathPara>
                </a14:m>
                <a:endParaRPr lang="en-US" b="1" dirty="0"/>
              </a:p>
            </p:txBody>
          </p:sp>
        </mc:Choice>
        <mc:Fallback xmlns="">
          <p:sp>
            <p:nvSpPr>
              <p:cNvPr id="106" name="TextBox 105">
                <a:extLst>
                  <a:ext uri="{FF2B5EF4-FFF2-40B4-BE49-F238E27FC236}">
                    <a16:creationId xmlns:a16="http://schemas.microsoft.com/office/drawing/2014/main" id="{E62BEA0D-BA01-8C32-E393-B063C4E6E4A5}"/>
                  </a:ext>
                </a:extLst>
              </p:cNvPr>
              <p:cNvSpPr txBox="1">
                <a:spLocks noRot="1" noChangeAspect="1" noMove="1" noResize="1" noEditPoints="1" noAdjustHandles="1" noChangeArrowheads="1" noChangeShapeType="1" noTextEdit="1"/>
              </p:cNvSpPr>
              <p:nvPr/>
            </p:nvSpPr>
            <p:spPr>
              <a:xfrm>
                <a:off x="5184576" y="692696"/>
                <a:ext cx="7104112" cy="369332"/>
              </a:xfrm>
              <a:prstGeom prst="rect">
                <a:avLst/>
              </a:prstGeom>
              <a:blipFill>
                <a:blip r:embed="rId18"/>
                <a:stretch>
                  <a:fillRect l="-357" r="-179" b="-16667"/>
                </a:stretch>
              </a:blipFill>
            </p:spPr>
            <p:txBody>
              <a:bodyPr/>
              <a:lstStyle/>
              <a:p>
                <a:r>
                  <a:rPr lang="en-US">
                    <a:noFill/>
                  </a:rPr>
                  <a:t> </a:t>
                </a:r>
              </a:p>
            </p:txBody>
          </p:sp>
        </mc:Fallback>
      </mc:AlternateContent>
      <p:grpSp>
        <p:nvGrpSpPr>
          <p:cNvPr id="4" name="Group 3">
            <a:extLst>
              <a:ext uri="{FF2B5EF4-FFF2-40B4-BE49-F238E27FC236}">
                <a16:creationId xmlns:a16="http://schemas.microsoft.com/office/drawing/2014/main" id="{AD72B6B8-F4A3-1783-5647-71A36BB40CEF}"/>
              </a:ext>
            </a:extLst>
          </p:cNvPr>
          <p:cNvGrpSpPr/>
          <p:nvPr/>
        </p:nvGrpSpPr>
        <p:grpSpPr>
          <a:xfrm>
            <a:off x="191344" y="3284984"/>
            <a:ext cx="5832648" cy="385170"/>
            <a:chOff x="191344" y="3284984"/>
            <a:chExt cx="5832648" cy="385170"/>
          </a:xfrm>
        </p:grpSpPr>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24DF708A-F2C0-5966-C7D5-4252CB40148C}"/>
                    </a:ext>
                  </a:extLst>
                </p:cNvPr>
                <p:cNvSpPr txBox="1"/>
                <p:nvPr/>
              </p:nvSpPr>
              <p:spPr>
                <a:xfrm>
                  <a:off x="191344" y="3284984"/>
                  <a:ext cx="5832648" cy="385170"/>
                </a:xfrm>
                <a:prstGeom prst="rect">
                  <a:avLst/>
                </a:prstGeom>
                <a:noFill/>
              </p:spPr>
              <p:txBody>
                <a:bodyPr wrap="square" rtlCol="0">
                  <a:spAutoFit/>
                </a:bodyPr>
                <a:lstStyle/>
                <a:p>
                  <a:r>
                    <a:rPr lang="en-US" dirty="0"/>
                    <a: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𝐻</m:t>
                          </m:r>
                        </m:e>
                        <m:sub>
                          <m:r>
                            <a:rPr lang="en-US" b="0" i="1" smtClean="0">
                              <a:latin typeface="Cambria Math" panose="02040503050406030204" pitchFamily="18" charset="0"/>
                            </a:rPr>
                            <m:t>𝐵</m:t>
                          </m:r>
                        </m:sub>
                      </m:sSub>
                      <m:r>
                        <a:rPr lang="en-US" b="0" i="1" smtClean="0">
                          <a:latin typeface="Cambria Math" panose="02040503050406030204" pitchFamily="18" charset="0"/>
                        </a:rPr>
                        <m:t>=</m:t>
                      </m:r>
                      <m:nary>
                        <m:naryPr>
                          <m:chr m:val="∑"/>
                          <m:ctrlPr>
                            <a:rPr lang="en-US" b="0" i="1" smtClean="0">
                              <a:latin typeface="Cambria Math" panose="02040503050406030204" pitchFamily="18" charset="0"/>
                            </a:rPr>
                          </m:ctrlPr>
                        </m:naryPr>
                        <m:sub>
                          <m:r>
                            <a:rPr lang="en-US" b="0" i="1" smtClean="0">
                              <a:latin typeface="Cambria Math" panose="02040503050406030204" pitchFamily="18" charset="0"/>
                            </a:rPr>
                            <m:t>𝑛</m:t>
                          </m:r>
                          <m:r>
                            <a:rPr lang="en-US" b="0" i="1" smtClean="0">
                              <a:latin typeface="Cambria Math" panose="02040503050406030204" pitchFamily="18" charset="0"/>
                            </a:rPr>
                            <m:t>=1</m:t>
                          </m:r>
                        </m:sub>
                        <m:sup>
                          <m:r>
                            <a:rPr lang="en-US" b="0" i="1" smtClean="0">
                              <a:latin typeface="Cambria Math" panose="02040503050406030204" pitchFamily="18" charset="0"/>
                            </a:rPr>
                            <m:t>𝑁</m:t>
                          </m:r>
                        </m:sup>
                        <m:e>
                          <m:r>
                            <a:rPr lang="en-US" b="0" i="1" smtClean="0">
                              <a:latin typeface="Cambria Math" panose="02040503050406030204" pitchFamily="18" charset="0"/>
                            </a:rPr>
                            <m:t>𝜖</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𝑛</m:t>
                                  </m:r>
                                </m:e>
                              </m:acc>
                            </m:e>
                            <m:sub>
                              <m:r>
                                <a:rPr lang="en-US" b="0" i="1" smtClean="0">
                                  <a:latin typeface="Cambria Math" panose="02040503050406030204" pitchFamily="18" charset="0"/>
                                </a:rPr>
                                <m:t>𝑛</m:t>
                              </m:r>
                            </m:sub>
                          </m:sSub>
                          <m:r>
                            <a:rPr lang="en-US" b="0" i="1" smtClean="0">
                              <a:latin typeface="Cambria Math" panose="02040503050406030204" pitchFamily="18" charset="0"/>
                            </a:rPr>
                            <m:t>)</m:t>
                          </m:r>
                        </m:e>
                      </m:nary>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acc>
                            <m:accPr>
                              <m:chr m:val="̂"/>
                              <m:ctrlPr>
                                <a:rPr lang="en-US" i="1">
                                  <a:latin typeface="Cambria Math" panose="02040503050406030204" pitchFamily="18" charset="0"/>
                                </a:rPr>
                              </m:ctrlPr>
                            </m:accPr>
                            <m:e>
                              <m:r>
                                <a:rPr lang="en-US" b="0" i="1" smtClean="0">
                                  <a:latin typeface="Cambria Math" panose="02040503050406030204" pitchFamily="18" charset="0"/>
                                </a:rPr>
                                <m:t>𝑛</m:t>
                              </m:r>
                            </m:e>
                          </m:acc>
                        </m:e>
                        <m:sub>
                          <m:r>
                            <a:rPr lang="en-US" b="0" i="1" smtClean="0">
                              <a:latin typeface="Cambria Math" panose="02040503050406030204" pitchFamily="18" charset="0"/>
                            </a:rPr>
                            <m:t>𝑛</m:t>
                          </m:r>
                        </m:sub>
                      </m:sSub>
                      <m:r>
                        <a:rPr lang="en-US" b="0" i="1" smtClean="0">
                          <a:latin typeface="Cambria Math" panose="02040503050406030204" pitchFamily="18" charset="0"/>
                        </a:rPr>
                        <m:t>=</m:t>
                      </m:r>
                      <m:nary>
                        <m:naryPr>
                          <m:chr m:val="∑"/>
                          <m:ctrlPr>
                            <a:rPr lang="en-US" b="0" i="1" smtClean="0">
                              <a:latin typeface="Cambria Math" panose="02040503050406030204" pitchFamily="18" charset="0"/>
                            </a:rPr>
                          </m:ctrlPr>
                        </m:naryPr>
                        <m:sub>
                          <m:r>
                            <a:rPr lang="en-US" b="0" i="1" smtClean="0">
                              <a:latin typeface="Cambria Math" panose="02040503050406030204" pitchFamily="18" charset="0"/>
                            </a:rPr>
                            <m:t>𝑖</m:t>
                          </m:r>
                          <m:r>
                            <a:rPr lang="en-US" b="0" i="1" smtClean="0">
                              <a:latin typeface="Cambria Math" panose="02040503050406030204" pitchFamily="18" charset="0"/>
                            </a:rPr>
                            <m:t>=</m:t>
                          </m:r>
                          <m:r>
                            <a:rPr lang="en-US" b="0" i="1" smtClean="0">
                              <a:latin typeface="Cambria Math" panose="02040503050406030204" pitchFamily="18" charset="0"/>
                            </a:rPr>
                            <m:t>𝑛</m:t>
                          </m:r>
                        </m:sub>
                        <m:sup>
                          <m:r>
                            <a:rPr lang="en-US" b="0" i="1" smtClean="0">
                              <a:latin typeface="Cambria Math" panose="02040503050406030204" pitchFamily="18" charset="0"/>
                            </a:rPr>
                            <m:t>𝑁</m:t>
                          </m:r>
                        </m:sup>
                        <m:e>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𝑎</m:t>
                              </m:r>
                            </m:e>
                            <m:sub>
                              <m:r>
                                <a:rPr lang="en-US" b="0" i="1" smtClean="0">
                                  <a:latin typeface="Cambria Math" panose="02040503050406030204" pitchFamily="18" charset="0"/>
                                </a:rPr>
                                <m:t>𝑖</m:t>
                              </m:r>
                            </m:sub>
                            <m:sup>
                              <m:r>
                                <a:rPr lang="en-US" b="0" i="1" smtClean="0">
                                  <a:latin typeface="Cambria Math" panose="02040503050406030204" pitchFamily="18" charset="0"/>
                                </a:rPr>
                                <m:t>+</m:t>
                              </m:r>
                            </m:sup>
                          </m:sSubSup>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rPr>
                            <m:t>𝑁</m:t>
                          </m:r>
                          <m:r>
                            <a:rPr lang="en-US" b="0" i="1" smtClean="0">
                              <a:latin typeface="Cambria Math" panose="02040503050406030204" pitchFamily="18" charset="0"/>
                            </a:rPr>
                            <m:t> −</m:t>
                          </m:r>
                          <m:r>
                            <a:rPr lang="en-US" b="0" i="1" smtClean="0">
                              <a:latin typeface="Cambria Math" panose="02040503050406030204" pitchFamily="18" charset="0"/>
                            </a:rPr>
                            <m:t>𝑛</m:t>
                          </m:r>
                        </m:e>
                      </m:nary>
                      <m:r>
                        <a:rPr lang="en-US" b="0" i="1" smtClean="0">
                          <a:latin typeface="Cambria Math" panose="02040503050406030204" pitchFamily="18" charset="0"/>
                        </a:rPr>
                        <m:t> </m:t>
                      </m:r>
                    </m:oMath>
                  </a14:m>
                  <a:r>
                    <a:rPr lang="en-US" dirty="0"/>
                    <a:t> </a:t>
                  </a:r>
                  <a:r>
                    <a:rPr lang="en-US" b="1" dirty="0">
                      <a:solidFill>
                        <a:srgbClr val="EC40EF"/>
                      </a:solidFill>
                    </a:rPr>
                    <a:t>…..(5a)</a:t>
                  </a:r>
                </a:p>
              </p:txBody>
            </p:sp>
          </mc:Choice>
          <mc:Fallback xmlns="">
            <p:sp>
              <p:nvSpPr>
                <p:cNvPr id="11" name="TextBox 10">
                  <a:extLst>
                    <a:ext uri="{FF2B5EF4-FFF2-40B4-BE49-F238E27FC236}">
                      <a16:creationId xmlns:a16="http://schemas.microsoft.com/office/drawing/2014/main" id="{24DF708A-F2C0-5966-C7D5-4252CB40148C}"/>
                    </a:ext>
                  </a:extLst>
                </p:cNvPr>
                <p:cNvSpPr txBox="1">
                  <a:spLocks noRot="1" noChangeAspect="1" noMove="1" noResize="1" noEditPoints="1" noAdjustHandles="1" noChangeArrowheads="1" noChangeShapeType="1" noTextEdit="1"/>
                </p:cNvSpPr>
                <p:nvPr/>
              </p:nvSpPr>
              <p:spPr>
                <a:xfrm>
                  <a:off x="191344" y="3284984"/>
                  <a:ext cx="5832648" cy="385170"/>
                </a:xfrm>
                <a:prstGeom prst="rect">
                  <a:avLst/>
                </a:prstGeom>
                <a:blipFill>
                  <a:blip r:embed="rId19"/>
                  <a:stretch>
                    <a:fillRect t="-103226" b="-161290"/>
                  </a:stretch>
                </a:blipFill>
              </p:spPr>
              <p:txBody>
                <a:bodyPr/>
                <a:lstStyle/>
                <a:p>
                  <a:r>
                    <a:rPr lang="en-US">
                      <a:noFill/>
                    </a:rPr>
                    <a:t> </a:t>
                  </a:r>
                </a:p>
              </p:txBody>
            </p:sp>
          </mc:Fallback>
        </mc:AlternateContent>
        <mc:AlternateContent xmlns:mc="http://schemas.openxmlformats.org/markup-compatibility/2006" xmlns:p14="http://schemas.microsoft.com/office/powerpoint/2010/main">
          <mc:Choice Requires="p14">
            <p:contentPart p14:bwMode="auto" r:id="rId20">
              <p14:nvContentPartPr>
                <p14:cNvPr id="2" name="Ink 1">
                  <a:extLst>
                    <a:ext uri="{FF2B5EF4-FFF2-40B4-BE49-F238E27FC236}">
                      <a16:creationId xmlns:a16="http://schemas.microsoft.com/office/drawing/2014/main" id="{D562747C-D927-8E08-98DC-F52ABA042793}"/>
                    </a:ext>
                  </a:extLst>
                </p14:cNvPr>
                <p14:cNvContentPartPr/>
                <p14:nvPr/>
              </p14:nvContentPartPr>
              <p14:xfrm>
                <a:off x="3510360" y="3379200"/>
                <a:ext cx="109440" cy="55440"/>
              </p14:xfrm>
            </p:contentPart>
          </mc:Choice>
          <mc:Fallback xmlns="">
            <p:pic>
              <p:nvPicPr>
                <p:cNvPr id="2" name="Ink 1">
                  <a:extLst>
                    <a:ext uri="{FF2B5EF4-FFF2-40B4-BE49-F238E27FC236}">
                      <a16:creationId xmlns:a16="http://schemas.microsoft.com/office/drawing/2014/main" id="{D562747C-D927-8E08-98DC-F52ABA042793}"/>
                    </a:ext>
                  </a:extLst>
                </p:cNvPr>
                <p:cNvPicPr/>
                <p:nvPr/>
              </p:nvPicPr>
              <p:blipFill>
                <a:blip r:embed="rId21"/>
                <a:stretch>
                  <a:fillRect/>
                </a:stretch>
              </p:blipFill>
              <p:spPr>
                <a:xfrm>
                  <a:off x="3501360" y="3370141"/>
                  <a:ext cx="127080" cy="73195"/>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3" name="Ink 2">
                  <a:extLst>
                    <a:ext uri="{FF2B5EF4-FFF2-40B4-BE49-F238E27FC236}">
                      <a16:creationId xmlns:a16="http://schemas.microsoft.com/office/drawing/2014/main" id="{0CDB678A-7782-E51D-F1D0-7BDFA4F86001}"/>
                    </a:ext>
                  </a:extLst>
                </p14:cNvPr>
                <p14:cNvContentPartPr/>
                <p14:nvPr/>
              </p14:nvContentPartPr>
              <p14:xfrm>
                <a:off x="3794400" y="3366240"/>
                <a:ext cx="108720" cy="62280"/>
              </p14:xfrm>
            </p:contentPart>
          </mc:Choice>
          <mc:Fallback xmlns="">
            <p:pic>
              <p:nvPicPr>
                <p:cNvPr id="3" name="Ink 2">
                  <a:extLst>
                    <a:ext uri="{FF2B5EF4-FFF2-40B4-BE49-F238E27FC236}">
                      <a16:creationId xmlns:a16="http://schemas.microsoft.com/office/drawing/2014/main" id="{0CDB678A-7782-E51D-F1D0-7BDFA4F86001}"/>
                    </a:ext>
                  </a:extLst>
                </p:cNvPr>
                <p:cNvPicPr/>
                <p:nvPr/>
              </p:nvPicPr>
              <p:blipFill>
                <a:blip r:embed="rId23"/>
                <a:stretch>
                  <a:fillRect/>
                </a:stretch>
              </p:blipFill>
              <p:spPr>
                <a:xfrm>
                  <a:off x="3785400" y="3357188"/>
                  <a:ext cx="126360" cy="80023"/>
                </a:xfrm>
                <a:prstGeom prst="rect">
                  <a:avLst/>
                </a:prstGeom>
              </p:spPr>
            </p:pic>
          </mc:Fallback>
        </mc:AlternateContent>
      </p:grpSp>
    </p:spTree>
    <p:extLst>
      <p:ext uri="{BB962C8B-B14F-4D97-AF65-F5344CB8AC3E}">
        <p14:creationId xmlns:p14="http://schemas.microsoft.com/office/powerpoint/2010/main" val="3796999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4" grpId="0"/>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30F830B-E74A-B3F4-DA63-197FF22134D9}"/>
              </a:ext>
            </a:extLst>
          </p:cNvPr>
          <p:cNvPicPr>
            <a:picLocks noChangeAspect="1"/>
          </p:cNvPicPr>
          <p:nvPr/>
        </p:nvPicPr>
        <p:blipFill>
          <a:blip r:embed="rId2"/>
          <a:stretch>
            <a:fillRect/>
          </a:stretch>
        </p:blipFill>
        <p:spPr>
          <a:xfrm>
            <a:off x="1127448" y="3284984"/>
            <a:ext cx="4968552" cy="3581980"/>
          </a:xfrm>
          <a:prstGeom prst="rect">
            <a:avLst/>
          </a:prstGeom>
        </p:spPr>
      </p:pic>
      <p:sp>
        <p:nvSpPr>
          <p:cNvPr id="4" name="TextBox 3">
            <a:extLst>
              <a:ext uri="{FF2B5EF4-FFF2-40B4-BE49-F238E27FC236}">
                <a16:creationId xmlns:a16="http://schemas.microsoft.com/office/drawing/2014/main" id="{2DE9D484-EFAE-F023-709C-E379B9D92DFC}"/>
              </a:ext>
            </a:extLst>
          </p:cNvPr>
          <p:cNvSpPr txBox="1"/>
          <p:nvPr/>
        </p:nvSpPr>
        <p:spPr>
          <a:xfrm>
            <a:off x="1127448" y="116632"/>
            <a:ext cx="5112568" cy="400110"/>
          </a:xfrm>
          <a:prstGeom prst="rect">
            <a:avLst/>
          </a:prstGeom>
          <a:noFill/>
        </p:spPr>
        <p:txBody>
          <a:bodyPr wrap="square" rtlCol="0">
            <a:spAutoFit/>
          </a:bodyPr>
          <a:lstStyle/>
          <a:p>
            <a:r>
              <a:rPr lang="en-US" sz="2000" b="1" dirty="0">
                <a:solidFill>
                  <a:schemeClr val="accent1"/>
                </a:solidFill>
                <a:latin typeface="Comic Sans MS" panose="030F0902030302020204" pitchFamily="66" charset="0"/>
              </a:rPr>
              <a:t>The Bose-Fermi mapping is EXACT !   </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4138EE71-592C-0517-7AF4-F88BE6930ACD}"/>
                  </a:ext>
                </a:extLst>
              </p:cNvPr>
              <p:cNvSpPr txBox="1"/>
              <p:nvPr/>
            </p:nvSpPr>
            <p:spPr>
              <a:xfrm>
                <a:off x="1127448" y="692696"/>
                <a:ext cx="10369152" cy="646331"/>
              </a:xfrm>
              <a:prstGeom prst="rect">
                <a:avLst/>
              </a:prstGeom>
              <a:noFill/>
            </p:spPr>
            <p:txBody>
              <a:bodyPr wrap="square" rtlCol="0">
                <a:spAutoFit/>
              </a:bodyPr>
              <a:lstStyle/>
              <a:p>
                <a:r>
                  <a:rPr lang="en-US" b="1" dirty="0">
                    <a:solidFill>
                      <a:srgbClr val="7030A0"/>
                    </a:solidFill>
                  </a:rPr>
                  <a:t>In the fixed fermion number sector, physical excitations are fermion </a:t>
                </a:r>
                <a:r>
                  <a:rPr lang="en-US" b="1" dirty="0" err="1">
                    <a:solidFill>
                      <a:srgbClr val="7030A0"/>
                    </a:solidFill>
                  </a:rPr>
                  <a:t>bilinears</a:t>
                </a:r>
                <a:r>
                  <a:rPr lang="en-US" b="1" dirty="0">
                    <a:solidFill>
                      <a:srgbClr val="7030A0"/>
                    </a:solidFill>
                  </a:rPr>
                  <a:t> </a:t>
                </a:r>
                <a14:m>
                  <m:oMath xmlns:m="http://schemas.openxmlformats.org/officeDocument/2006/math">
                    <m:sSubSup>
                      <m:sSubSupPr>
                        <m:ctrlPr>
                          <a:rPr lang="en-US" b="1" i="1" smtClean="0">
                            <a:solidFill>
                              <a:srgbClr val="7030A0"/>
                            </a:solidFill>
                            <a:latin typeface="Cambria Math" panose="02040503050406030204" pitchFamily="18" charset="0"/>
                          </a:rPr>
                        </m:ctrlPr>
                      </m:sSubSupPr>
                      <m:e>
                        <m:r>
                          <a:rPr lang="en-US" b="1" i="1" smtClean="0">
                            <a:solidFill>
                              <a:srgbClr val="7030A0"/>
                            </a:solidFill>
                            <a:latin typeface="Cambria Math" panose="02040503050406030204" pitchFamily="18" charset="0"/>
                          </a:rPr>
                          <m:t>𝝍</m:t>
                        </m:r>
                      </m:e>
                      <m:sub>
                        <m:r>
                          <a:rPr lang="en-US" b="1" i="1" smtClean="0">
                            <a:solidFill>
                              <a:srgbClr val="7030A0"/>
                            </a:solidFill>
                            <a:latin typeface="Cambria Math" panose="02040503050406030204" pitchFamily="18" charset="0"/>
                          </a:rPr>
                          <m:t>𝒎</m:t>
                        </m:r>
                      </m:sub>
                      <m:sup>
                        <m:r>
                          <a:rPr lang="en-US" b="1" i="1" smtClean="0">
                            <a:solidFill>
                              <a:srgbClr val="7030A0"/>
                            </a:solidFill>
                            <a:latin typeface="Cambria Math" panose="02040503050406030204" pitchFamily="18" charset="0"/>
                          </a:rPr>
                          <m:t>+</m:t>
                        </m:r>
                      </m:sup>
                    </m:sSubSup>
                    <m:sSub>
                      <m:sSubPr>
                        <m:ctrlPr>
                          <a:rPr lang="en-US" b="1" i="1" smtClean="0">
                            <a:solidFill>
                              <a:srgbClr val="7030A0"/>
                            </a:solidFill>
                            <a:latin typeface="Cambria Math" panose="02040503050406030204" pitchFamily="18" charset="0"/>
                          </a:rPr>
                        </m:ctrlPr>
                      </m:sSubPr>
                      <m:e>
                        <m:r>
                          <a:rPr lang="en-US" b="1" i="1" smtClean="0">
                            <a:solidFill>
                              <a:srgbClr val="7030A0"/>
                            </a:solidFill>
                            <a:latin typeface="Cambria Math" panose="02040503050406030204" pitchFamily="18" charset="0"/>
                          </a:rPr>
                          <m:t>𝝍</m:t>
                        </m:r>
                      </m:e>
                      <m:sub>
                        <m:r>
                          <a:rPr lang="en-US" b="1" i="1" smtClean="0">
                            <a:solidFill>
                              <a:srgbClr val="7030A0"/>
                            </a:solidFill>
                            <a:latin typeface="Cambria Math" panose="02040503050406030204" pitchFamily="18" charset="0"/>
                          </a:rPr>
                          <m:t>𝒏</m:t>
                        </m:r>
                      </m:sub>
                    </m:sSub>
                  </m:oMath>
                </a14:m>
                <a:r>
                  <a:rPr lang="en-US" b="1" dirty="0">
                    <a:solidFill>
                      <a:srgbClr val="7030A0"/>
                    </a:solidFill>
                  </a:rPr>
                  <a:t>.   </a:t>
                </a:r>
                <a:r>
                  <a:rPr lang="en-US" b="1" u="sng" dirty="0">
                    <a:solidFill>
                      <a:srgbClr val="C00000"/>
                    </a:solidFill>
                  </a:rPr>
                  <a:t> ALL</a:t>
                </a:r>
                <a:r>
                  <a:rPr lang="en-US" b="1" dirty="0">
                    <a:solidFill>
                      <a:srgbClr val="7030A0"/>
                    </a:solidFill>
                  </a:rPr>
                  <a:t> such </a:t>
                </a:r>
                <a:r>
                  <a:rPr lang="en-US" b="1" dirty="0" err="1">
                    <a:solidFill>
                      <a:srgbClr val="7030A0"/>
                    </a:solidFill>
                  </a:rPr>
                  <a:t>bilinears</a:t>
                </a:r>
                <a:r>
                  <a:rPr lang="en-US" b="1" dirty="0">
                    <a:solidFill>
                      <a:srgbClr val="7030A0"/>
                    </a:solidFill>
                  </a:rPr>
                  <a:t> can be written exactly in terms of the </a:t>
                </a:r>
                <a14:m>
                  <m:oMath xmlns:m="http://schemas.openxmlformats.org/officeDocument/2006/math">
                    <m:r>
                      <a:rPr lang="en-US" b="1" i="1" smtClean="0">
                        <a:solidFill>
                          <a:srgbClr val="7030A0"/>
                        </a:solidFill>
                        <a:latin typeface="Cambria Math" panose="02040503050406030204" pitchFamily="18" charset="0"/>
                      </a:rPr>
                      <m:t>𝑵</m:t>
                    </m:r>
                  </m:oMath>
                </a14:m>
                <a:r>
                  <a:rPr lang="en-US" b="1" dirty="0">
                    <a:solidFill>
                      <a:srgbClr val="7030A0"/>
                    </a:solidFill>
                  </a:rPr>
                  <a:t> pairs of bosonic oscillators </a:t>
                </a:r>
                <a14:m>
                  <m:oMath xmlns:m="http://schemas.openxmlformats.org/officeDocument/2006/math">
                    <m:sSubSup>
                      <m:sSubSupPr>
                        <m:ctrlPr>
                          <a:rPr lang="en-US" b="1" i="1" smtClean="0">
                            <a:solidFill>
                              <a:srgbClr val="7030A0"/>
                            </a:solidFill>
                            <a:latin typeface="Cambria Math" panose="02040503050406030204" pitchFamily="18" charset="0"/>
                          </a:rPr>
                        </m:ctrlPr>
                      </m:sSubSupPr>
                      <m:e>
                        <m:r>
                          <a:rPr lang="en-US" b="1" i="1" smtClean="0">
                            <a:solidFill>
                              <a:srgbClr val="7030A0"/>
                            </a:solidFill>
                            <a:latin typeface="Cambria Math" panose="02040503050406030204" pitchFamily="18" charset="0"/>
                          </a:rPr>
                          <m:t>𝒂</m:t>
                        </m:r>
                      </m:e>
                      <m:sub>
                        <m:r>
                          <a:rPr lang="en-US" b="1" i="1" smtClean="0">
                            <a:solidFill>
                              <a:srgbClr val="7030A0"/>
                            </a:solidFill>
                            <a:latin typeface="Cambria Math" panose="02040503050406030204" pitchFamily="18" charset="0"/>
                          </a:rPr>
                          <m:t>𝒎</m:t>
                        </m:r>
                      </m:sub>
                      <m:sup>
                        <m:r>
                          <a:rPr lang="en-US" b="1" i="1" smtClean="0">
                            <a:solidFill>
                              <a:srgbClr val="7030A0"/>
                            </a:solidFill>
                            <a:latin typeface="Cambria Math" panose="02040503050406030204" pitchFamily="18" charset="0"/>
                          </a:rPr>
                          <m:t>+</m:t>
                        </m:r>
                      </m:sup>
                    </m:sSubSup>
                    <m:r>
                      <a:rPr lang="en-US" b="1" i="1" smtClean="0">
                        <a:solidFill>
                          <a:srgbClr val="7030A0"/>
                        </a:solidFill>
                        <a:latin typeface="Cambria Math" panose="02040503050406030204" pitchFamily="18" charset="0"/>
                      </a:rPr>
                      <m:t>, </m:t>
                    </m:r>
                    <m:sSub>
                      <m:sSubPr>
                        <m:ctrlPr>
                          <a:rPr lang="en-US" b="1" i="1" smtClean="0">
                            <a:solidFill>
                              <a:srgbClr val="7030A0"/>
                            </a:solidFill>
                            <a:latin typeface="Cambria Math" panose="02040503050406030204" pitchFamily="18" charset="0"/>
                          </a:rPr>
                        </m:ctrlPr>
                      </m:sSubPr>
                      <m:e>
                        <m:r>
                          <a:rPr lang="en-US" b="1" i="1" smtClean="0">
                            <a:solidFill>
                              <a:srgbClr val="7030A0"/>
                            </a:solidFill>
                            <a:latin typeface="Cambria Math" panose="02040503050406030204" pitchFamily="18" charset="0"/>
                          </a:rPr>
                          <m:t>𝒂</m:t>
                        </m:r>
                      </m:e>
                      <m:sub>
                        <m:r>
                          <a:rPr lang="en-US" b="1" i="1" smtClean="0">
                            <a:solidFill>
                              <a:srgbClr val="7030A0"/>
                            </a:solidFill>
                            <a:latin typeface="Cambria Math" panose="02040503050406030204" pitchFamily="18" charset="0"/>
                          </a:rPr>
                          <m:t>𝒏</m:t>
                        </m:r>
                      </m:sub>
                    </m:sSub>
                  </m:oMath>
                </a14:m>
                <a:r>
                  <a:rPr lang="en-US" b="1" dirty="0">
                    <a:solidFill>
                      <a:srgbClr val="7030A0"/>
                    </a:solidFill>
                  </a:rPr>
                  <a:t> and vice versa:</a:t>
                </a:r>
              </a:p>
            </p:txBody>
          </p:sp>
        </mc:Choice>
        <mc:Fallback xmlns="">
          <p:sp>
            <p:nvSpPr>
              <p:cNvPr id="5" name="TextBox 4">
                <a:extLst>
                  <a:ext uri="{FF2B5EF4-FFF2-40B4-BE49-F238E27FC236}">
                    <a16:creationId xmlns:a16="http://schemas.microsoft.com/office/drawing/2014/main" id="{4138EE71-592C-0517-7AF4-F88BE6930ACD}"/>
                  </a:ext>
                </a:extLst>
              </p:cNvPr>
              <p:cNvSpPr txBox="1">
                <a:spLocks noRot="1" noChangeAspect="1" noMove="1" noResize="1" noEditPoints="1" noAdjustHandles="1" noChangeArrowheads="1" noChangeShapeType="1" noTextEdit="1"/>
              </p:cNvSpPr>
              <p:nvPr/>
            </p:nvSpPr>
            <p:spPr>
              <a:xfrm>
                <a:off x="1127448" y="692696"/>
                <a:ext cx="10369152" cy="646331"/>
              </a:xfrm>
              <a:prstGeom prst="rect">
                <a:avLst/>
              </a:prstGeom>
              <a:blipFill>
                <a:blip r:embed="rId3"/>
                <a:stretch>
                  <a:fillRect l="-489" t="-3846" b="-15385"/>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A61075E8-F271-5E32-44C4-D613207CFF97}"/>
              </a:ext>
            </a:extLst>
          </p:cNvPr>
          <p:cNvPicPr>
            <a:picLocks noChangeAspect="1"/>
          </p:cNvPicPr>
          <p:nvPr/>
        </p:nvPicPr>
        <p:blipFill>
          <a:blip r:embed="rId4"/>
          <a:stretch>
            <a:fillRect/>
          </a:stretch>
        </p:blipFill>
        <p:spPr>
          <a:xfrm>
            <a:off x="1133252" y="1484313"/>
            <a:ext cx="3151662" cy="542379"/>
          </a:xfrm>
          <a:prstGeom prst="rect">
            <a:avLst/>
          </a:prstGeom>
        </p:spPr>
      </p:pic>
      <p:pic>
        <p:nvPicPr>
          <p:cNvPr id="7" name="Picture 6">
            <a:extLst>
              <a:ext uri="{FF2B5EF4-FFF2-40B4-BE49-F238E27FC236}">
                <a16:creationId xmlns:a16="http://schemas.microsoft.com/office/drawing/2014/main" id="{8F20B983-B595-54B0-BE47-D066B3B3C368}"/>
              </a:ext>
            </a:extLst>
          </p:cNvPr>
          <p:cNvPicPr>
            <a:picLocks noChangeAspect="1"/>
          </p:cNvPicPr>
          <p:nvPr/>
        </p:nvPicPr>
        <p:blipFill>
          <a:blip r:embed="rId5"/>
          <a:stretch>
            <a:fillRect/>
          </a:stretch>
        </p:blipFill>
        <p:spPr>
          <a:xfrm>
            <a:off x="1127447" y="2132856"/>
            <a:ext cx="5458985" cy="1080120"/>
          </a:xfrm>
          <a:prstGeom prst="rect">
            <a:avLst/>
          </a:prstGeom>
        </p:spPr>
      </p:pic>
      <p:sp>
        <p:nvSpPr>
          <p:cNvPr id="8" name="Rectangle 7">
            <a:extLst>
              <a:ext uri="{FF2B5EF4-FFF2-40B4-BE49-F238E27FC236}">
                <a16:creationId xmlns:a16="http://schemas.microsoft.com/office/drawing/2014/main" id="{29CD20D3-0FF1-A498-CDA0-EFD77F548E3C}"/>
              </a:ext>
            </a:extLst>
          </p:cNvPr>
          <p:cNvSpPr/>
          <p:nvPr/>
        </p:nvSpPr>
        <p:spPr>
          <a:xfrm>
            <a:off x="1127447" y="1412776"/>
            <a:ext cx="6552729" cy="1800200"/>
          </a:xfrm>
          <a:prstGeom prst="rect">
            <a:avLst/>
          </a:prstGeom>
          <a:solidFill>
            <a:schemeClr val="accent1">
              <a:alpha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A1246794-6D9D-FFE6-9138-3661DD17814A}"/>
              </a:ext>
            </a:extLst>
          </p:cNvPr>
          <p:cNvSpPr/>
          <p:nvPr/>
        </p:nvSpPr>
        <p:spPr>
          <a:xfrm>
            <a:off x="1127447" y="3284984"/>
            <a:ext cx="6552729" cy="3581980"/>
          </a:xfrm>
          <a:prstGeom prst="rect">
            <a:avLst/>
          </a:prstGeom>
          <a:solidFill>
            <a:schemeClr val="accent4">
              <a:lumMod val="60000"/>
              <a:lumOff val="40000"/>
              <a:alpha val="24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p14="http://schemas.microsoft.com/office/powerpoint/2010/main">
        <mc:Choice Requires="p14">
          <p:contentPart p14:bwMode="auto" r:id="rId6">
            <p14:nvContentPartPr>
              <p14:cNvPr id="10" name="Ink 9">
                <a:extLst>
                  <a:ext uri="{FF2B5EF4-FFF2-40B4-BE49-F238E27FC236}">
                    <a16:creationId xmlns:a16="http://schemas.microsoft.com/office/drawing/2014/main" id="{60601C96-A3FE-AFB5-0334-F930AD2BC613}"/>
                  </a:ext>
                </a:extLst>
              </p14:cNvPr>
              <p14:cNvContentPartPr/>
              <p14:nvPr/>
            </p14:nvContentPartPr>
            <p14:xfrm>
              <a:off x="4219200" y="1867560"/>
              <a:ext cx="38520" cy="92160"/>
            </p14:xfrm>
          </p:contentPart>
        </mc:Choice>
        <mc:Fallback xmlns="">
          <p:pic>
            <p:nvPicPr>
              <p:cNvPr id="10" name="Ink 9">
                <a:extLst>
                  <a:ext uri="{FF2B5EF4-FFF2-40B4-BE49-F238E27FC236}">
                    <a16:creationId xmlns:a16="http://schemas.microsoft.com/office/drawing/2014/main" id="{60601C96-A3FE-AFB5-0334-F930AD2BC613}"/>
                  </a:ext>
                </a:extLst>
              </p:cNvPr>
              <p:cNvPicPr/>
              <p:nvPr/>
            </p:nvPicPr>
            <p:blipFill>
              <a:blip r:embed="rId7"/>
              <a:stretch>
                <a:fillRect/>
              </a:stretch>
            </p:blipFill>
            <p:spPr>
              <a:xfrm>
                <a:off x="4210560" y="1858560"/>
                <a:ext cx="56160" cy="1098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1" name="Ink 10">
                <a:extLst>
                  <a:ext uri="{FF2B5EF4-FFF2-40B4-BE49-F238E27FC236}">
                    <a16:creationId xmlns:a16="http://schemas.microsoft.com/office/drawing/2014/main" id="{F44CC4A2-A220-54CB-32A5-0C41FAB9E915}"/>
                  </a:ext>
                </a:extLst>
              </p14:cNvPr>
              <p14:cNvContentPartPr/>
              <p14:nvPr/>
            </p14:nvContentPartPr>
            <p14:xfrm>
              <a:off x="6594840" y="3041880"/>
              <a:ext cx="55440" cy="75600"/>
            </p14:xfrm>
          </p:contentPart>
        </mc:Choice>
        <mc:Fallback xmlns="">
          <p:pic>
            <p:nvPicPr>
              <p:cNvPr id="11" name="Ink 10">
                <a:extLst>
                  <a:ext uri="{FF2B5EF4-FFF2-40B4-BE49-F238E27FC236}">
                    <a16:creationId xmlns:a16="http://schemas.microsoft.com/office/drawing/2014/main" id="{F44CC4A2-A220-54CB-32A5-0C41FAB9E915}"/>
                  </a:ext>
                </a:extLst>
              </p:cNvPr>
              <p:cNvPicPr/>
              <p:nvPr/>
            </p:nvPicPr>
            <p:blipFill>
              <a:blip r:embed="rId9"/>
              <a:stretch>
                <a:fillRect/>
              </a:stretch>
            </p:blipFill>
            <p:spPr>
              <a:xfrm>
                <a:off x="6585840" y="3033240"/>
                <a:ext cx="73080" cy="9324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2" name="Ink 11">
                <a:extLst>
                  <a:ext uri="{FF2B5EF4-FFF2-40B4-BE49-F238E27FC236}">
                    <a16:creationId xmlns:a16="http://schemas.microsoft.com/office/drawing/2014/main" id="{563FC795-BC0D-C7AB-4816-5C54AB1F59E6}"/>
                  </a:ext>
                </a:extLst>
              </p14:cNvPr>
              <p14:cNvContentPartPr/>
              <p14:nvPr/>
            </p14:nvContentPartPr>
            <p14:xfrm>
              <a:off x="6887880" y="2931000"/>
              <a:ext cx="14400" cy="20880"/>
            </p14:xfrm>
          </p:contentPart>
        </mc:Choice>
        <mc:Fallback xmlns="">
          <p:pic>
            <p:nvPicPr>
              <p:cNvPr id="12" name="Ink 11">
                <a:extLst>
                  <a:ext uri="{FF2B5EF4-FFF2-40B4-BE49-F238E27FC236}">
                    <a16:creationId xmlns:a16="http://schemas.microsoft.com/office/drawing/2014/main" id="{563FC795-BC0D-C7AB-4816-5C54AB1F59E6}"/>
                  </a:ext>
                </a:extLst>
              </p:cNvPr>
              <p:cNvPicPr/>
              <p:nvPr/>
            </p:nvPicPr>
            <p:blipFill>
              <a:blip r:embed="rId11"/>
              <a:stretch>
                <a:fillRect/>
              </a:stretch>
            </p:blipFill>
            <p:spPr>
              <a:xfrm>
                <a:off x="6879240" y="2922000"/>
                <a:ext cx="32040" cy="3852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3" name="Ink 12">
                <a:extLst>
                  <a:ext uri="{FF2B5EF4-FFF2-40B4-BE49-F238E27FC236}">
                    <a16:creationId xmlns:a16="http://schemas.microsoft.com/office/drawing/2014/main" id="{F36EFA1F-FDA0-7876-01AA-7CA3389411C2}"/>
                  </a:ext>
                </a:extLst>
              </p14:cNvPr>
              <p14:cNvContentPartPr/>
              <p14:nvPr/>
            </p14:nvContentPartPr>
            <p14:xfrm>
              <a:off x="7007400" y="2931720"/>
              <a:ext cx="14400" cy="10080"/>
            </p14:xfrm>
          </p:contentPart>
        </mc:Choice>
        <mc:Fallback xmlns="">
          <p:pic>
            <p:nvPicPr>
              <p:cNvPr id="13" name="Ink 12">
                <a:extLst>
                  <a:ext uri="{FF2B5EF4-FFF2-40B4-BE49-F238E27FC236}">
                    <a16:creationId xmlns:a16="http://schemas.microsoft.com/office/drawing/2014/main" id="{F36EFA1F-FDA0-7876-01AA-7CA3389411C2}"/>
                  </a:ext>
                </a:extLst>
              </p:cNvPr>
              <p:cNvPicPr/>
              <p:nvPr/>
            </p:nvPicPr>
            <p:blipFill>
              <a:blip r:embed="rId13"/>
              <a:stretch>
                <a:fillRect/>
              </a:stretch>
            </p:blipFill>
            <p:spPr>
              <a:xfrm>
                <a:off x="6998400" y="2922720"/>
                <a:ext cx="32040" cy="277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4" name="Ink 13">
                <a:extLst>
                  <a:ext uri="{FF2B5EF4-FFF2-40B4-BE49-F238E27FC236}">
                    <a16:creationId xmlns:a16="http://schemas.microsoft.com/office/drawing/2014/main" id="{BB1DA1A1-60FE-72B4-8E6A-49AA32E01ACE}"/>
                  </a:ext>
                </a:extLst>
              </p14:cNvPr>
              <p14:cNvContentPartPr/>
              <p14:nvPr/>
            </p14:nvContentPartPr>
            <p14:xfrm>
              <a:off x="7146720" y="2927760"/>
              <a:ext cx="14400" cy="12240"/>
            </p14:xfrm>
          </p:contentPart>
        </mc:Choice>
        <mc:Fallback xmlns="">
          <p:pic>
            <p:nvPicPr>
              <p:cNvPr id="14" name="Ink 13">
                <a:extLst>
                  <a:ext uri="{FF2B5EF4-FFF2-40B4-BE49-F238E27FC236}">
                    <a16:creationId xmlns:a16="http://schemas.microsoft.com/office/drawing/2014/main" id="{BB1DA1A1-60FE-72B4-8E6A-49AA32E01ACE}"/>
                  </a:ext>
                </a:extLst>
              </p:cNvPr>
              <p:cNvPicPr/>
              <p:nvPr/>
            </p:nvPicPr>
            <p:blipFill>
              <a:blip r:embed="rId15"/>
              <a:stretch>
                <a:fillRect/>
              </a:stretch>
            </p:blipFill>
            <p:spPr>
              <a:xfrm>
                <a:off x="7137720" y="2918760"/>
                <a:ext cx="32040" cy="298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5" name="Ink 14">
                <a:extLst>
                  <a:ext uri="{FF2B5EF4-FFF2-40B4-BE49-F238E27FC236}">
                    <a16:creationId xmlns:a16="http://schemas.microsoft.com/office/drawing/2014/main" id="{BC2AC0E0-C154-988F-AD34-F996A87DEBAA}"/>
                  </a:ext>
                </a:extLst>
              </p14:cNvPr>
              <p14:cNvContentPartPr/>
              <p14:nvPr/>
            </p14:nvContentPartPr>
            <p14:xfrm>
              <a:off x="4987440" y="1726800"/>
              <a:ext cx="360" cy="5040"/>
            </p14:xfrm>
          </p:contentPart>
        </mc:Choice>
        <mc:Fallback xmlns="">
          <p:pic>
            <p:nvPicPr>
              <p:cNvPr id="15" name="Ink 14">
                <a:extLst>
                  <a:ext uri="{FF2B5EF4-FFF2-40B4-BE49-F238E27FC236}">
                    <a16:creationId xmlns:a16="http://schemas.microsoft.com/office/drawing/2014/main" id="{BC2AC0E0-C154-988F-AD34-F996A87DEBAA}"/>
                  </a:ext>
                </a:extLst>
              </p:cNvPr>
              <p:cNvPicPr/>
              <p:nvPr/>
            </p:nvPicPr>
            <p:blipFill>
              <a:blip r:embed="rId17"/>
              <a:stretch>
                <a:fillRect/>
              </a:stretch>
            </p:blipFill>
            <p:spPr>
              <a:xfrm>
                <a:off x="4978800" y="1718160"/>
                <a:ext cx="180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6" name="Ink 15">
                <a:extLst>
                  <a:ext uri="{FF2B5EF4-FFF2-40B4-BE49-F238E27FC236}">
                    <a16:creationId xmlns:a16="http://schemas.microsoft.com/office/drawing/2014/main" id="{67287A3B-7887-E6B2-65CC-E572A5601145}"/>
                  </a:ext>
                </a:extLst>
              </p14:cNvPr>
              <p14:cNvContentPartPr/>
              <p14:nvPr/>
            </p14:nvContentPartPr>
            <p14:xfrm>
              <a:off x="5103360" y="1718520"/>
              <a:ext cx="360" cy="5040"/>
            </p14:xfrm>
          </p:contentPart>
        </mc:Choice>
        <mc:Fallback xmlns="">
          <p:pic>
            <p:nvPicPr>
              <p:cNvPr id="16" name="Ink 15">
                <a:extLst>
                  <a:ext uri="{FF2B5EF4-FFF2-40B4-BE49-F238E27FC236}">
                    <a16:creationId xmlns:a16="http://schemas.microsoft.com/office/drawing/2014/main" id="{67287A3B-7887-E6B2-65CC-E572A5601145}"/>
                  </a:ext>
                </a:extLst>
              </p:cNvPr>
              <p:cNvPicPr/>
              <p:nvPr/>
            </p:nvPicPr>
            <p:blipFill>
              <a:blip r:embed="rId17"/>
              <a:stretch>
                <a:fillRect/>
              </a:stretch>
            </p:blipFill>
            <p:spPr>
              <a:xfrm>
                <a:off x="5094360" y="1709520"/>
                <a:ext cx="180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7" name="Ink 16">
                <a:extLst>
                  <a:ext uri="{FF2B5EF4-FFF2-40B4-BE49-F238E27FC236}">
                    <a16:creationId xmlns:a16="http://schemas.microsoft.com/office/drawing/2014/main" id="{DF550446-1AF8-8C33-2DB5-3F9989CCC920}"/>
                  </a:ext>
                </a:extLst>
              </p14:cNvPr>
              <p14:cNvContentPartPr/>
              <p14:nvPr/>
            </p14:nvContentPartPr>
            <p14:xfrm>
              <a:off x="5211360" y="1716000"/>
              <a:ext cx="360" cy="5040"/>
            </p14:xfrm>
          </p:contentPart>
        </mc:Choice>
        <mc:Fallback xmlns="">
          <p:pic>
            <p:nvPicPr>
              <p:cNvPr id="17" name="Ink 16">
                <a:extLst>
                  <a:ext uri="{FF2B5EF4-FFF2-40B4-BE49-F238E27FC236}">
                    <a16:creationId xmlns:a16="http://schemas.microsoft.com/office/drawing/2014/main" id="{DF550446-1AF8-8C33-2DB5-3F9989CCC920}"/>
                  </a:ext>
                </a:extLst>
              </p:cNvPr>
              <p:cNvPicPr/>
              <p:nvPr/>
            </p:nvPicPr>
            <p:blipFill>
              <a:blip r:embed="rId17"/>
              <a:stretch>
                <a:fillRect/>
              </a:stretch>
            </p:blipFill>
            <p:spPr>
              <a:xfrm>
                <a:off x="5202360" y="1707000"/>
                <a:ext cx="180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22" name="Ink 21">
                <a:extLst>
                  <a:ext uri="{FF2B5EF4-FFF2-40B4-BE49-F238E27FC236}">
                    <a16:creationId xmlns:a16="http://schemas.microsoft.com/office/drawing/2014/main" id="{6E366F3F-5084-E4E3-E6C2-6FFEE2CFD7F7}"/>
                  </a:ext>
                </a:extLst>
              </p14:cNvPr>
              <p14:cNvContentPartPr/>
              <p14:nvPr/>
            </p14:nvContentPartPr>
            <p14:xfrm>
              <a:off x="5834160" y="1628880"/>
              <a:ext cx="26280" cy="121680"/>
            </p14:xfrm>
          </p:contentPart>
        </mc:Choice>
        <mc:Fallback xmlns="">
          <p:pic>
            <p:nvPicPr>
              <p:cNvPr id="22" name="Ink 21">
                <a:extLst>
                  <a:ext uri="{FF2B5EF4-FFF2-40B4-BE49-F238E27FC236}">
                    <a16:creationId xmlns:a16="http://schemas.microsoft.com/office/drawing/2014/main" id="{6E366F3F-5084-E4E3-E6C2-6FFEE2CFD7F7}"/>
                  </a:ext>
                </a:extLst>
              </p:cNvPr>
              <p:cNvPicPr/>
              <p:nvPr/>
            </p:nvPicPr>
            <p:blipFill>
              <a:blip r:embed="rId21"/>
              <a:stretch>
                <a:fillRect/>
              </a:stretch>
            </p:blipFill>
            <p:spPr>
              <a:xfrm>
                <a:off x="5825520" y="1619880"/>
                <a:ext cx="43920" cy="139320"/>
              </a:xfrm>
              <a:prstGeom prst="rect">
                <a:avLst/>
              </a:prstGeom>
            </p:spPr>
          </p:pic>
        </mc:Fallback>
      </mc:AlternateContent>
      <p:grpSp>
        <p:nvGrpSpPr>
          <p:cNvPr id="25" name="Group 24">
            <a:extLst>
              <a:ext uri="{FF2B5EF4-FFF2-40B4-BE49-F238E27FC236}">
                <a16:creationId xmlns:a16="http://schemas.microsoft.com/office/drawing/2014/main" id="{A65966CB-3ABE-C31E-A894-28A2A55C1A1A}"/>
              </a:ext>
            </a:extLst>
          </p:cNvPr>
          <p:cNvGrpSpPr/>
          <p:nvPr/>
        </p:nvGrpSpPr>
        <p:grpSpPr>
          <a:xfrm>
            <a:off x="5338080" y="1595400"/>
            <a:ext cx="373680" cy="203760"/>
            <a:chOff x="5338080" y="1595400"/>
            <a:chExt cx="373680" cy="203760"/>
          </a:xfrm>
        </p:grpSpPr>
        <mc:AlternateContent xmlns:mc="http://schemas.openxmlformats.org/markup-compatibility/2006" xmlns:p14="http://schemas.microsoft.com/office/powerpoint/2010/main">
          <mc:Choice Requires="p14">
            <p:contentPart p14:bwMode="auto" r:id="rId22">
              <p14:nvContentPartPr>
                <p14:cNvPr id="20" name="Ink 19">
                  <a:extLst>
                    <a:ext uri="{FF2B5EF4-FFF2-40B4-BE49-F238E27FC236}">
                      <a16:creationId xmlns:a16="http://schemas.microsoft.com/office/drawing/2014/main" id="{8A517A37-ACEA-F4F3-F9CA-8B83DB5FD9B1}"/>
                    </a:ext>
                  </a:extLst>
                </p14:cNvPr>
                <p14:cNvContentPartPr/>
                <p14:nvPr/>
              </p14:nvContentPartPr>
              <p14:xfrm>
                <a:off x="5585400" y="1663080"/>
                <a:ext cx="126360" cy="97920"/>
              </p14:xfrm>
            </p:contentPart>
          </mc:Choice>
          <mc:Fallback xmlns="">
            <p:pic>
              <p:nvPicPr>
                <p:cNvPr id="20" name="Ink 19">
                  <a:extLst>
                    <a:ext uri="{FF2B5EF4-FFF2-40B4-BE49-F238E27FC236}">
                      <a16:creationId xmlns:a16="http://schemas.microsoft.com/office/drawing/2014/main" id="{8A517A37-ACEA-F4F3-F9CA-8B83DB5FD9B1}"/>
                    </a:ext>
                  </a:extLst>
                </p:cNvPr>
                <p:cNvPicPr/>
                <p:nvPr/>
              </p:nvPicPr>
              <p:blipFill>
                <a:blip r:embed="rId23"/>
                <a:stretch>
                  <a:fillRect/>
                </a:stretch>
              </p:blipFill>
              <p:spPr>
                <a:xfrm>
                  <a:off x="5576400" y="1654080"/>
                  <a:ext cx="144000" cy="11556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21" name="Ink 20">
                  <a:extLst>
                    <a:ext uri="{FF2B5EF4-FFF2-40B4-BE49-F238E27FC236}">
                      <a16:creationId xmlns:a16="http://schemas.microsoft.com/office/drawing/2014/main" id="{A3D9AD6B-91B4-F01A-4A60-4B98C526616C}"/>
                    </a:ext>
                  </a:extLst>
                </p14:cNvPr>
                <p14:cNvContentPartPr/>
                <p14:nvPr/>
              </p14:nvContentPartPr>
              <p14:xfrm>
                <a:off x="5338080" y="1604040"/>
                <a:ext cx="62640" cy="195120"/>
              </p14:xfrm>
            </p:contentPart>
          </mc:Choice>
          <mc:Fallback xmlns="">
            <p:pic>
              <p:nvPicPr>
                <p:cNvPr id="21" name="Ink 20">
                  <a:extLst>
                    <a:ext uri="{FF2B5EF4-FFF2-40B4-BE49-F238E27FC236}">
                      <a16:creationId xmlns:a16="http://schemas.microsoft.com/office/drawing/2014/main" id="{A3D9AD6B-91B4-F01A-4A60-4B98C526616C}"/>
                    </a:ext>
                  </a:extLst>
                </p:cNvPr>
                <p:cNvPicPr/>
                <p:nvPr/>
              </p:nvPicPr>
              <p:blipFill>
                <a:blip r:embed="rId25"/>
                <a:stretch>
                  <a:fillRect/>
                </a:stretch>
              </p:blipFill>
              <p:spPr>
                <a:xfrm>
                  <a:off x="5329440" y="1595040"/>
                  <a:ext cx="80280" cy="21276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24" name="Ink 23">
                  <a:extLst>
                    <a:ext uri="{FF2B5EF4-FFF2-40B4-BE49-F238E27FC236}">
                      <a16:creationId xmlns:a16="http://schemas.microsoft.com/office/drawing/2014/main" id="{C345D9E8-DF25-4A7E-92F8-EB51FAE28387}"/>
                    </a:ext>
                  </a:extLst>
                </p14:cNvPr>
                <p14:cNvContentPartPr/>
                <p14:nvPr/>
              </p14:nvContentPartPr>
              <p14:xfrm>
                <a:off x="5446080" y="1595400"/>
                <a:ext cx="96480" cy="178200"/>
              </p14:xfrm>
            </p:contentPart>
          </mc:Choice>
          <mc:Fallback xmlns="">
            <p:pic>
              <p:nvPicPr>
                <p:cNvPr id="24" name="Ink 23">
                  <a:extLst>
                    <a:ext uri="{FF2B5EF4-FFF2-40B4-BE49-F238E27FC236}">
                      <a16:creationId xmlns:a16="http://schemas.microsoft.com/office/drawing/2014/main" id="{C345D9E8-DF25-4A7E-92F8-EB51FAE28387}"/>
                    </a:ext>
                  </a:extLst>
                </p:cNvPr>
                <p:cNvPicPr/>
                <p:nvPr/>
              </p:nvPicPr>
              <p:blipFill>
                <a:blip r:embed="rId27"/>
                <a:stretch>
                  <a:fillRect/>
                </a:stretch>
              </p:blipFill>
              <p:spPr>
                <a:xfrm>
                  <a:off x="5437440" y="1586760"/>
                  <a:ext cx="114120" cy="195840"/>
                </a:xfrm>
                <a:prstGeom prst="rect">
                  <a:avLst/>
                </a:prstGeom>
              </p:spPr>
            </p:pic>
          </mc:Fallback>
        </mc:AlternateContent>
      </p:grpSp>
    </p:spTree>
    <p:extLst>
      <p:ext uri="{BB962C8B-B14F-4D97-AF65-F5344CB8AC3E}">
        <p14:creationId xmlns:p14="http://schemas.microsoft.com/office/powerpoint/2010/main" val="27768645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Oval 195">
            <a:extLst>
              <a:ext uri="{FF2B5EF4-FFF2-40B4-BE49-F238E27FC236}">
                <a16:creationId xmlns:a16="http://schemas.microsoft.com/office/drawing/2014/main" id="{3E3B7827-5A60-7987-3EAA-938464D54F5B}"/>
              </a:ext>
            </a:extLst>
          </p:cNvPr>
          <p:cNvSpPr/>
          <p:nvPr/>
        </p:nvSpPr>
        <p:spPr>
          <a:xfrm>
            <a:off x="7032104" y="3738748"/>
            <a:ext cx="567000" cy="1207832"/>
          </a:xfrm>
          <a:prstGeom prst="ellipse">
            <a:avLst/>
          </a:prstGeom>
          <a:solidFill>
            <a:schemeClr val="accent4">
              <a:lumMod val="40000"/>
              <a:lumOff val="60000"/>
              <a:alpha val="39971"/>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3" name="Oval 192">
            <a:extLst>
              <a:ext uri="{FF2B5EF4-FFF2-40B4-BE49-F238E27FC236}">
                <a16:creationId xmlns:a16="http://schemas.microsoft.com/office/drawing/2014/main" id="{5AD832B0-8FD0-1110-A135-20291137FFEA}"/>
              </a:ext>
            </a:extLst>
          </p:cNvPr>
          <p:cNvSpPr/>
          <p:nvPr/>
        </p:nvSpPr>
        <p:spPr>
          <a:xfrm>
            <a:off x="10344472" y="1340768"/>
            <a:ext cx="567000" cy="1207832"/>
          </a:xfrm>
          <a:prstGeom prst="ellipse">
            <a:avLst/>
          </a:prstGeom>
          <a:solidFill>
            <a:schemeClr val="accent4">
              <a:lumMod val="40000"/>
              <a:lumOff val="60000"/>
              <a:alpha val="39971"/>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5F989D33-7C69-2885-950A-9B8123810439}"/>
              </a:ext>
            </a:extLst>
          </p:cNvPr>
          <p:cNvSpPr txBox="1"/>
          <p:nvPr/>
        </p:nvSpPr>
        <p:spPr>
          <a:xfrm>
            <a:off x="2697584" y="116632"/>
            <a:ext cx="5846688" cy="461665"/>
          </a:xfrm>
          <a:prstGeom prst="rect">
            <a:avLst/>
          </a:prstGeom>
          <a:noFill/>
        </p:spPr>
        <p:txBody>
          <a:bodyPr wrap="square" rtlCol="0">
            <a:spAutoFit/>
          </a:bodyPr>
          <a:lstStyle/>
          <a:p>
            <a:pPr algn="ctr"/>
            <a:r>
              <a:rPr lang="en-US" sz="2400" b="1" dirty="0">
                <a:solidFill>
                  <a:schemeClr val="accent1"/>
                </a:solidFill>
                <a:latin typeface="Comic Sans MS" panose="030F0902030302020204" pitchFamily="66" charset="0"/>
              </a:rPr>
              <a:t>Applications of the exact </a:t>
            </a:r>
            <a:r>
              <a:rPr lang="en-US" sz="2400" b="1" dirty="0" err="1">
                <a:solidFill>
                  <a:schemeClr val="accent1"/>
                </a:solidFill>
                <a:latin typeface="Comic Sans MS" panose="030F0902030302020204" pitchFamily="66" charset="0"/>
              </a:rPr>
              <a:t>bosonization</a:t>
            </a:r>
            <a:endParaRPr lang="en-US" sz="2400" b="1" dirty="0">
              <a:solidFill>
                <a:schemeClr val="accent1"/>
              </a:solidFill>
              <a:latin typeface="Comic Sans MS" panose="030F0902030302020204" pitchFamily="66" charset="0"/>
            </a:endParaRPr>
          </a:p>
        </p:txBody>
      </p:sp>
      <p:sp>
        <p:nvSpPr>
          <p:cNvPr id="210" name="TextBox 209">
            <a:extLst>
              <a:ext uri="{FF2B5EF4-FFF2-40B4-BE49-F238E27FC236}">
                <a16:creationId xmlns:a16="http://schemas.microsoft.com/office/drawing/2014/main" id="{F8E885A6-ACF0-1148-9AFE-56ECB8BB12B4}"/>
              </a:ext>
            </a:extLst>
          </p:cNvPr>
          <p:cNvSpPr txBox="1"/>
          <p:nvPr/>
        </p:nvSpPr>
        <p:spPr>
          <a:xfrm>
            <a:off x="839416" y="2900608"/>
            <a:ext cx="7415640" cy="369332"/>
          </a:xfrm>
          <a:prstGeom prst="rect">
            <a:avLst/>
          </a:prstGeom>
          <a:noFill/>
        </p:spPr>
        <p:txBody>
          <a:bodyPr wrap="square" rtlCol="0">
            <a:spAutoFit/>
          </a:bodyPr>
          <a:lstStyle/>
          <a:p>
            <a:r>
              <a:rPr lang="en-US" dirty="0"/>
              <a:t>E.g., for fermions in harmonic oscillator potential </a:t>
            </a:r>
          </a:p>
        </p:txBody>
      </p:sp>
      <p:grpSp>
        <p:nvGrpSpPr>
          <p:cNvPr id="221" name="Group 220">
            <a:extLst>
              <a:ext uri="{FF2B5EF4-FFF2-40B4-BE49-F238E27FC236}">
                <a16:creationId xmlns:a16="http://schemas.microsoft.com/office/drawing/2014/main" id="{642C54E5-B9FC-F5F1-16AD-CF4DA67F9773}"/>
              </a:ext>
            </a:extLst>
          </p:cNvPr>
          <p:cNvGrpSpPr/>
          <p:nvPr/>
        </p:nvGrpSpPr>
        <p:grpSpPr>
          <a:xfrm>
            <a:off x="5678168" y="2984224"/>
            <a:ext cx="430560" cy="249480"/>
            <a:chOff x="1656360" y="3767280"/>
            <a:chExt cx="430560" cy="249480"/>
          </a:xfrm>
        </p:grpSpPr>
        <mc:AlternateContent xmlns:mc="http://schemas.openxmlformats.org/markup-compatibility/2006" xmlns:p14="http://schemas.microsoft.com/office/powerpoint/2010/main">
          <mc:Choice Requires="p14">
            <p:contentPart p14:bwMode="auto" r:id="rId2">
              <p14:nvContentPartPr>
                <p14:cNvPr id="222" name="Ink 221">
                  <a:extLst>
                    <a:ext uri="{FF2B5EF4-FFF2-40B4-BE49-F238E27FC236}">
                      <a16:creationId xmlns:a16="http://schemas.microsoft.com/office/drawing/2014/main" id="{BCFE02C9-9D14-4B62-ED79-9344BB189A9B}"/>
                    </a:ext>
                  </a:extLst>
                </p14:cNvPr>
                <p14:cNvContentPartPr/>
                <p14:nvPr/>
              </p14:nvContentPartPr>
              <p14:xfrm>
                <a:off x="1700640" y="3772680"/>
                <a:ext cx="5040" cy="126360"/>
              </p14:xfrm>
            </p:contentPart>
          </mc:Choice>
          <mc:Fallback xmlns="">
            <p:pic>
              <p:nvPicPr>
                <p:cNvPr id="222" name="Ink 221">
                  <a:extLst>
                    <a:ext uri="{FF2B5EF4-FFF2-40B4-BE49-F238E27FC236}">
                      <a16:creationId xmlns:a16="http://schemas.microsoft.com/office/drawing/2014/main" id="{BCFE02C9-9D14-4B62-ED79-9344BB189A9B}"/>
                    </a:ext>
                  </a:extLst>
                </p:cNvPr>
                <p:cNvPicPr/>
                <p:nvPr/>
              </p:nvPicPr>
              <p:blipFill>
                <a:blip r:embed="rId4"/>
                <a:stretch>
                  <a:fillRect/>
                </a:stretch>
              </p:blipFill>
              <p:spPr>
                <a:xfrm>
                  <a:off x="1691640" y="3764040"/>
                  <a:ext cx="2268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23" name="Ink 222">
                  <a:extLst>
                    <a:ext uri="{FF2B5EF4-FFF2-40B4-BE49-F238E27FC236}">
                      <a16:creationId xmlns:a16="http://schemas.microsoft.com/office/drawing/2014/main" id="{C21A72A1-875F-9695-5F81-EF0CD8022078}"/>
                    </a:ext>
                  </a:extLst>
                </p14:cNvPr>
                <p14:cNvContentPartPr/>
                <p14:nvPr/>
              </p14:nvContentPartPr>
              <p14:xfrm>
                <a:off x="1656360" y="3767280"/>
                <a:ext cx="93240" cy="15480"/>
              </p14:xfrm>
            </p:contentPart>
          </mc:Choice>
          <mc:Fallback xmlns="">
            <p:pic>
              <p:nvPicPr>
                <p:cNvPr id="223" name="Ink 222">
                  <a:extLst>
                    <a:ext uri="{FF2B5EF4-FFF2-40B4-BE49-F238E27FC236}">
                      <a16:creationId xmlns:a16="http://schemas.microsoft.com/office/drawing/2014/main" id="{C21A72A1-875F-9695-5F81-EF0CD8022078}"/>
                    </a:ext>
                  </a:extLst>
                </p:cNvPr>
                <p:cNvPicPr/>
                <p:nvPr/>
              </p:nvPicPr>
              <p:blipFill>
                <a:blip r:embed="rId6"/>
                <a:stretch>
                  <a:fillRect/>
                </a:stretch>
              </p:blipFill>
              <p:spPr>
                <a:xfrm>
                  <a:off x="1647360" y="3758640"/>
                  <a:ext cx="110880" cy="3312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224" name="Ink 223">
                  <a:extLst>
                    <a:ext uri="{FF2B5EF4-FFF2-40B4-BE49-F238E27FC236}">
                      <a16:creationId xmlns:a16="http://schemas.microsoft.com/office/drawing/2014/main" id="{123FD96C-A417-609D-5061-C440A3249364}"/>
                    </a:ext>
                  </a:extLst>
                </p14:cNvPr>
                <p14:cNvContentPartPr/>
                <p14:nvPr/>
              </p14:nvContentPartPr>
              <p14:xfrm>
                <a:off x="1664280" y="3910200"/>
                <a:ext cx="99720" cy="5040"/>
              </p14:xfrm>
            </p:contentPart>
          </mc:Choice>
          <mc:Fallback xmlns="">
            <p:pic>
              <p:nvPicPr>
                <p:cNvPr id="224" name="Ink 223">
                  <a:extLst>
                    <a:ext uri="{FF2B5EF4-FFF2-40B4-BE49-F238E27FC236}">
                      <a16:creationId xmlns:a16="http://schemas.microsoft.com/office/drawing/2014/main" id="{123FD96C-A417-609D-5061-C440A3249364}"/>
                    </a:ext>
                  </a:extLst>
                </p:cNvPr>
                <p:cNvPicPr/>
                <p:nvPr/>
              </p:nvPicPr>
              <p:blipFill>
                <a:blip r:embed="rId8"/>
                <a:stretch>
                  <a:fillRect/>
                </a:stretch>
              </p:blipFill>
              <p:spPr>
                <a:xfrm>
                  <a:off x="1655280" y="3901200"/>
                  <a:ext cx="11736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25" name="Ink 224">
                  <a:extLst>
                    <a:ext uri="{FF2B5EF4-FFF2-40B4-BE49-F238E27FC236}">
                      <a16:creationId xmlns:a16="http://schemas.microsoft.com/office/drawing/2014/main" id="{08A44B43-95E8-D1A8-FD33-49E2EB2FEA4E}"/>
                    </a:ext>
                  </a:extLst>
                </p14:cNvPr>
                <p14:cNvContentPartPr/>
                <p14:nvPr/>
              </p14:nvContentPartPr>
              <p14:xfrm>
                <a:off x="1803600" y="3878880"/>
                <a:ext cx="106200" cy="72000"/>
              </p14:xfrm>
            </p:contentPart>
          </mc:Choice>
          <mc:Fallback xmlns="">
            <p:pic>
              <p:nvPicPr>
                <p:cNvPr id="225" name="Ink 224">
                  <a:extLst>
                    <a:ext uri="{FF2B5EF4-FFF2-40B4-BE49-F238E27FC236}">
                      <a16:creationId xmlns:a16="http://schemas.microsoft.com/office/drawing/2014/main" id="{08A44B43-95E8-D1A8-FD33-49E2EB2FEA4E}"/>
                    </a:ext>
                  </a:extLst>
                </p:cNvPr>
                <p:cNvPicPr/>
                <p:nvPr/>
              </p:nvPicPr>
              <p:blipFill>
                <a:blip r:embed="rId10"/>
                <a:stretch>
                  <a:fillRect/>
                </a:stretch>
              </p:blipFill>
              <p:spPr>
                <a:xfrm>
                  <a:off x="1794960" y="3870240"/>
                  <a:ext cx="123840" cy="896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26" name="Ink 225">
                  <a:extLst>
                    <a:ext uri="{FF2B5EF4-FFF2-40B4-BE49-F238E27FC236}">
                      <a16:creationId xmlns:a16="http://schemas.microsoft.com/office/drawing/2014/main" id="{F37DD086-7343-2327-716C-49FFFEE4D87E}"/>
                    </a:ext>
                  </a:extLst>
                </p14:cNvPr>
                <p14:cNvContentPartPr/>
                <p14:nvPr/>
              </p14:nvContentPartPr>
              <p14:xfrm>
                <a:off x="1860120" y="3906600"/>
                <a:ext cx="40680" cy="110160"/>
              </p14:xfrm>
            </p:contentPart>
          </mc:Choice>
          <mc:Fallback xmlns="">
            <p:pic>
              <p:nvPicPr>
                <p:cNvPr id="226" name="Ink 225">
                  <a:extLst>
                    <a:ext uri="{FF2B5EF4-FFF2-40B4-BE49-F238E27FC236}">
                      <a16:creationId xmlns:a16="http://schemas.microsoft.com/office/drawing/2014/main" id="{F37DD086-7343-2327-716C-49FFFEE4D87E}"/>
                    </a:ext>
                  </a:extLst>
                </p:cNvPr>
                <p:cNvPicPr/>
                <p:nvPr/>
              </p:nvPicPr>
              <p:blipFill>
                <a:blip r:embed="rId12"/>
                <a:stretch>
                  <a:fillRect/>
                </a:stretch>
              </p:blipFill>
              <p:spPr>
                <a:xfrm>
                  <a:off x="1851120" y="3897600"/>
                  <a:ext cx="58320" cy="1278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27" name="Ink 226">
                  <a:extLst>
                    <a:ext uri="{FF2B5EF4-FFF2-40B4-BE49-F238E27FC236}">
                      <a16:creationId xmlns:a16="http://schemas.microsoft.com/office/drawing/2014/main" id="{C1FD9438-174D-64D6-D7F8-02D53948D0BC}"/>
                    </a:ext>
                  </a:extLst>
                </p14:cNvPr>
                <p14:cNvContentPartPr/>
                <p14:nvPr/>
              </p14:nvContentPartPr>
              <p14:xfrm>
                <a:off x="2007720" y="3825600"/>
                <a:ext cx="57960" cy="13320"/>
              </p14:xfrm>
            </p:contentPart>
          </mc:Choice>
          <mc:Fallback xmlns="">
            <p:pic>
              <p:nvPicPr>
                <p:cNvPr id="227" name="Ink 226">
                  <a:extLst>
                    <a:ext uri="{FF2B5EF4-FFF2-40B4-BE49-F238E27FC236}">
                      <a16:creationId xmlns:a16="http://schemas.microsoft.com/office/drawing/2014/main" id="{C1FD9438-174D-64D6-D7F8-02D53948D0BC}"/>
                    </a:ext>
                  </a:extLst>
                </p:cNvPr>
                <p:cNvPicPr/>
                <p:nvPr/>
              </p:nvPicPr>
              <p:blipFill>
                <a:blip r:embed="rId14"/>
                <a:stretch>
                  <a:fillRect/>
                </a:stretch>
              </p:blipFill>
              <p:spPr>
                <a:xfrm>
                  <a:off x="1998720" y="3816600"/>
                  <a:ext cx="75600" cy="3096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28" name="Ink 227">
                  <a:extLst>
                    <a:ext uri="{FF2B5EF4-FFF2-40B4-BE49-F238E27FC236}">
                      <a16:creationId xmlns:a16="http://schemas.microsoft.com/office/drawing/2014/main" id="{7C935876-E8EC-E6A0-2174-D9247A81DFEB}"/>
                    </a:ext>
                  </a:extLst>
                </p14:cNvPr>
                <p14:cNvContentPartPr/>
                <p14:nvPr/>
              </p14:nvContentPartPr>
              <p14:xfrm>
                <a:off x="2028960" y="3856560"/>
                <a:ext cx="57960" cy="13320"/>
              </p14:xfrm>
            </p:contentPart>
          </mc:Choice>
          <mc:Fallback xmlns="">
            <p:pic>
              <p:nvPicPr>
                <p:cNvPr id="228" name="Ink 227">
                  <a:extLst>
                    <a:ext uri="{FF2B5EF4-FFF2-40B4-BE49-F238E27FC236}">
                      <a16:creationId xmlns:a16="http://schemas.microsoft.com/office/drawing/2014/main" id="{7C935876-E8EC-E6A0-2174-D9247A81DFEB}"/>
                    </a:ext>
                  </a:extLst>
                </p:cNvPr>
                <p:cNvPicPr/>
                <p:nvPr/>
              </p:nvPicPr>
              <p:blipFill>
                <a:blip r:embed="rId16"/>
                <a:stretch>
                  <a:fillRect/>
                </a:stretch>
              </p:blipFill>
              <p:spPr>
                <a:xfrm>
                  <a:off x="2020320" y="3847560"/>
                  <a:ext cx="75600" cy="30960"/>
                </a:xfrm>
                <a:prstGeom prst="rect">
                  <a:avLst/>
                </a:prstGeom>
              </p:spPr>
            </p:pic>
          </mc:Fallback>
        </mc:AlternateContent>
      </p:grpSp>
      <p:grpSp>
        <p:nvGrpSpPr>
          <p:cNvPr id="229" name="Group 228">
            <a:extLst>
              <a:ext uri="{FF2B5EF4-FFF2-40B4-BE49-F238E27FC236}">
                <a16:creationId xmlns:a16="http://schemas.microsoft.com/office/drawing/2014/main" id="{29D19533-0F5E-5477-0408-BEC63D4A55E9}"/>
              </a:ext>
            </a:extLst>
          </p:cNvPr>
          <p:cNvGrpSpPr/>
          <p:nvPr/>
        </p:nvGrpSpPr>
        <p:grpSpPr>
          <a:xfrm>
            <a:off x="6433808" y="3101224"/>
            <a:ext cx="367920" cy="253440"/>
            <a:chOff x="2412000" y="3884280"/>
            <a:chExt cx="367920" cy="253440"/>
          </a:xfrm>
        </p:grpSpPr>
        <mc:AlternateContent xmlns:mc="http://schemas.openxmlformats.org/markup-compatibility/2006" xmlns:p14="http://schemas.microsoft.com/office/powerpoint/2010/main">
          <mc:Choice Requires="p14">
            <p:contentPart p14:bwMode="auto" r:id="rId17">
              <p14:nvContentPartPr>
                <p14:cNvPr id="233" name="Ink 232">
                  <a:extLst>
                    <a:ext uri="{FF2B5EF4-FFF2-40B4-BE49-F238E27FC236}">
                      <a16:creationId xmlns:a16="http://schemas.microsoft.com/office/drawing/2014/main" id="{28865CE7-DA21-6696-D1E0-E6AE888B00AB}"/>
                    </a:ext>
                  </a:extLst>
                </p14:cNvPr>
                <p14:cNvContentPartPr/>
                <p14:nvPr/>
              </p14:nvContentPartPr>
              <p14:xfrm>
                <a:off x="2412000" y="3884280"/>
                <a:ext cx="303840" cy="28800"/>
              </p14:xfrm>
            </p:contentPart>
          </mc:Choice>
          <mc:Fallback xmlns="">
            <p:pic>
              <p:nvPicPr>
                <p:cNvPr id="233" name="Ink 232">
                  <a:extLst>
                    <a:ext uri="{FF2B5EF4-FFF2-40B4-BE49-F238E27FC236}">
                      <a16:creationId xmlns:a16="http://schemas.microsoft.com/office/drawing/2014/main" id="{28865CE7-DA21-6696-D1E0-E6AE888B00AB}"/>
                    </a:ext>
                  </a:extLst>
                </p:cNvPr>
                <p:cNvPicPr/>
                <p:nvPr/>
              </p:nvPicPr>
              <p:blipFill>
                <a:blip r:embed="rId24"/>
                <a:stretch>
                  <a:fillRect/>
                </a:stretch>
              </p:blipFill>
              <p:spPr>
                <a:xfrm>
                  <a:off x="2403000" y="3875280"/>
                  <a:ext cx="321480" cy="4644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234" name="Ink 233">
                  <a:extLst>
                    <a:ext uri="{FF2B5EF4-FFF2-40B4-BE49-F238E27FC236}">
                      <a16:creationId xmlns:a16="http://schemas.microsoft.com/office/drawing/2014/main" id="{AEB8A5C2-7B29-806B-7932-67B811B48C80}"/>
                    </a:ext>
                  </a:extLst>
                </p14:cNvPr>
                <p14:cNvContentPartPr/>
                <p14:nvPr/>
              </p14:nvContentPartPr>
              <p14:xfrm>
                <a:off x="2458080" y="4022880"/>
                <a:ext cx="71640" cy="114840"/>
              </p14:xfrm>
            </p:contentPart>
          </mc:Choice>
          <mc:Fallback xmlns="">
            <p:pic>
              <p:nvPicPr>
                <p:cNvPr id="234" name="Ink 233">
                  <a:extLst>
                    <a:ext uri="{FF2B5EF4-FFF2-40B4-BE49-F238E27FC236}">
                      <a16:creationId xmlns:a16="http://schemas.microsoft.com/office/drawing/2014/main" id="{AEB8A5C2-7B29-806B-7932-67B811B48C80}"/>
                    </a:ext>
                  </a:extLst>
                </p:cNvPr>
                <p:cNvPicPr/>
                <p:nvPr/>
              </p:nvPicPr>
              <p:blipFill>
                <a:blip r:embed="rId26"/>
                <a:stretch>
                  <a:fillRect/>
                </a:stretch>
              </p:blipFill>
              <p:spPr>
                <a:xfrm>
                  <a:off x="2449440" y="4013880"/>
                  <a:ext cx="89280" cy="13248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235" name="Ink 234">
                  <a:extLst>
                    <a:ext uri="{FF2B5EF4-FFF2-40B4-BE49-F238E27FC236}">
                      <a16:creationId xmlns:a16="http://schemas.microsoft.com/office/drawing/2014/main" id="{FAD66AD9-4A8B-92D9-07CF-8D6BA389E5D3}"/>
                    </a:ext>
                  </a:extLst>
                </p14:cNvPr>
                <p14:cNvContentPartPr/>
                <p14:nvPr/>
              </p14:nvContentPartPr>
              <p14:xfrm>
                <a:off x="2572560" y="4048440"/>
                <a:ext cx="99360" cy="79920"/>
              </p14:xfrm>
            </p:contentPart>
          </mc:Choice>
          <mc:Fallback xmlns="">
            <p:pic>
              <p:nvPicPr>
                <p:cNvPr id="235" name="Ink 234">
                  <a:extLst>
                    <a:ext uri="{FF2B5EF4-FFF2-40B4-BE49-F238E27FC236}">
                      <a16:creationId xmlns:a16="http://schemas.microsoft.com/office/drawing/2014/main" id="{FAD66AD9-4A8B-92D9-07CF-8D6BA389E5D3}"/>
                    </a:ext>
                  </a:extLst>
                </p:cNvPr>
                <p:cNvPicPr/>
                <p:nvPr/>
              </p:nvPicPr>
              <p:blipFill>
                <a:blip r:embed="rId28"/>
                <a:stretch>
                  <a:fillRect/>
                </a:stretch>
              </p:blipFill>
              <p:spPr>
                <a:xfrm>
                  <a:off x="2563920" y="4039800"/>
                  <a:ext cx="117000" cy="9756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36" name="Ink 235">
                  <a:extLst>
                    <a:ext uri="{FF2B5EF4-FFF2-40B4-BE49-F238E27FC236}">
                      <a16:creationId xmlns:a16="http://schemas.microsoft.com/office/drawing/2014/main" id="{00B7A139-F024-C711-DCEC-A74EA57B7840}"/>
                    </a:ext>
                  </a:extLst>
                </p14:cNvPr>
                <p14:cNvContentPartPr/>
                <p14:nvPr/>
              </p14:nvContentPartPr>
              <p14:xfrm>
                <a:off x="2690280" y="3959880"/>
                <a:ext cx="89640" cy="71640"/>
              </p14:xfrm>
            </p:contentPart>
          </mc:Choice>
          <mc:Fallback xmlns="">
            <p:pic>
              <p:nvPicPr>
                <p:cNvPr id="236" name="Ink 235">
                  <a:extLst>
                    <a:ext uri="{FF2B5EF4-FFF2-40B4-BE49-F238E27FC236}">
                      <a16:creationId xmlns:a16="http://schemas.microsoft.com/office/drawing/2014/main" id="{00B7A139-F024-C711-DCEC-A74EA57B7840}"/>
                    </a:ext>
                  </a:extLst>
                </p:cNvPr>
                <p:cNvPicPr/>
                <p:nvPr/>
              </p:nvPicPr>
              <p:blipFill>
                <a:blip r:embed="rId30"/>
                <a:stretch>
                  <a:fillRect/>
                </a:stretch>
              </p:blipFill>
              <p:spPr>
                <a:xfrm>
                  <a:off x="2681280" y="3950880"/>
                  <a:ext cx="107280" cy="89280"/>
                </a:xfrm>
                <a:prstGeom prst="rect">
                  <a:avLst/>
                </a:prstGeom>
              </p:spPr>
            </p:pic>
          </mc:Fallback>
        </mc:AlternateContent>
      </p:grpSp>
      <p:grpSp>
        <p:nvGrpSpPr>
          <p:cNvPr id="237" name="Group 236">
            <a:extLst>
              <a:ext uri="{FF2B5EF4-FFF2-40B4-BE49-F238E27FC236}">
                <a16:creationId xmlns:a16="http://schemas.microsoft.com/office/drawing/2014/main" id="{7D2255B7-6FDD-23FE-C25B-47B8A0C3D0C7}"/>
              </a:ext>
            </a:extLst>
          </p:cNvPr>
          <p:cNvGrpSpPr/>
          <p:nvPr/>
        </p:nvGrpSpPr>
        <p:grpSpPr>
          <a:xfrm>
            <a:off x="6960488" y="2923744"/>
            <a:ext cx="356040" cy="336960"/>
            <a:chOff x="2938680" y="3706800"/>
            <a:chExt cx="356040" cy="336960"/>
          </a:xfrm>
        </p:grpSpPr>
        <mc:AlternateContent xmlns:mc="http://schemas.openxmlformats.org/markup-compatibility/2006" xmlns:p14="http://schemas.microsoft.com/office/powerpoint/2010/main">
          <mc:Choice Requires="p14">
            <p:contentPart p14:bwMode="auto" r:id="rId31">
              <p14:nvContentPartPr>
                <p14:cNvPr id="238" name="Ink 237">
                  <a:extLst>
                    <a:ext uri="{FF2B5EF4-FFF2-40B4-BE49-F238E27FC236}">
                      <a16:creationId xmlns:a16="http://schemas.microsoft.com/office/drawing/2014/main" id="{142CF153-0254-EAFE-85B1-D97A4B83E4BB}"/>
                    </a:ext>
                  </a:extLst>
                </p14:cNvPr>
                <p14:cNvContentPartPr/>
                <p14:nvPr/>
              </p14:nvContentPartPr>
              <p14:xfrm>
                <a:off x="2938680" y="3706800"/>
                <a:ext cx="88560" cy="336960"/>
              </p14:xfrm>
            </p:contentPart>
          </mc:Choice>
          <mc:Fallback xmlns="">
            <p:pic>
              <p:nvPicPr>
                <p:cNvPr id="238" name="Ink 237">
                  <a:extLst>
                    <a:ext uri="{FF2B5EF4-FFF2-40B4-BE49-F238E27FC236}">
                      <a16:creationId xmlns:a16="http://schemas.microsoft.com/office/drawing/2014/main" id="{142CF153-0254-EAFE-85B1-D97A4B83E4BB}"/>
                    </a:ext>
                  </a:extLst>
                </p:cNvPr>
                <p:cNvPicPr/>
                <p:nvPr/>
              </p:nvPicPr>
              <p:blipFill>
                <a:blip r:embed="rId32"/>
                <a:stretch>
                  <a:fillRect/>
                </a:stretch>
              </p:blipFill>
              <p:spPr>
                <a:xfrm>
                  <a:off x="2929680" y="3698160"/>
                  <a:ext cx="106200" cy="35460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239" name="Ink 238">
                  <a:extLst>
                    <a:ext uri="{FF2B5EF4-FFF2-40B4-BE49-F238E27FC236}">
                      <a16:creationId xmlns:a16="http://schemas.microsoft.com/office/drawing/2014/main" id="{0D090CBF-8D88-E324-3FE2-723F6925BBFC}"/>
                    </a:ext>
                  </a:extLst>
                </p14:cNvPr>
                <p14:cNvContentPartPr/>
                <p14:nvPr/>
              </p14:nvContentPartPr>
              <p14:xfrm>
                <a:off x="3109680" y="3823440"/>
                <a:ext cx="21600" cy="155520"/>
              </p14:xfrm>
            </p:contentPart>
          </mc:Choice>
          <mc:Fallback xmlns="">
            <p:pic>
              <p:nvPicPr>
                <p:cNvPr id="239" name="Ink 238">
                  <a:extLst>
                    <a:ext uri="{FF2B5EF4-FFF2-40B4-BE49-F238E27FC236}">
                      <a16:creationId xmlns:a16="http://schemas.microsoft.com/office/drawing/2014/main" id="{0D090CBF-8D88-E324-3FE2-723F6925BBFC}"/>
                    </a:ext>
                  </a:extLst>
                </p:cNvPr>
                <p:cNvPicPr/>
                <p:nvPr/>
              </p:nvPicPr>
              <p:blipFill>
                <a:blip r:embed="rId34"/>
                <a:stretch>
                  <a:fillRect/>
                </a:stretch>
              </p:blipFill>
              <p:spPr>
                <a:xfrm>
                  <a:off x="3100680" y="3814800"/>
                  <a:ext cx="39240" cy="17316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240" name="Ink 239">
                  <a:extLst>
                    <a:ext uri="{FF2B5EF4-FFF2-40B4-BE49-F238E27FC236}">
                      <a16:creationId xmlns:a16="http://schemas.microsoft.com/office/drawing/2014/main" id="{D47C59BA-1E2C-AD2E-81E0-705EAC85D151}"/>
                    </a:ext>
                  </a:extLst>
                </p14:cNvPr>
                <p14:cNvContentPartPr/>
                <p14:nvPr/>
              </p14:nvContentPartPr>
              <p14:xfrm>
                <a:off x="3211560" y="3909480"/>
                <a:ext cx="83160" cy="9720"/>
              </p14:xfrm>
            </p:contentPart>
          </mc:Choice>
          <mc:Fallback xmlns="">
            <p:pic>
              <p:nvPicPr>
                <p:cNvPr id="240" name="Ink 239">
                  <a:extLst>
                    <a:ext uri="{FF2B5EF4-FFF2-40B4-BE49-F238E27FC236}">
                      <a16:creationId xmlns:a16="http://schemas.microsoft.com/office/drawing/2014/main" id="{D47C59BA-1E2C-AD2E-81E0-705EAC85D151}"/>
                    </a:ext>
                  </a:extLst>
                </p:cNvPr>
                <p:cNvPicPr/>
                <p:nvPr/>
              </p:nvPicPr>
              <p:blipFill>
                <a:blip r:embed="rId36"/>
                <a:stretch>
                  <a:fillRect/>
                </a:stretch>
              </p:blipFill>
              <p:spPr>
                <a:xfrm>
                  <a:off x="3202560" y="3900480"/>
                  <a:ext cx="10080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241" name="Ink 240">
                  <a:extLst>
                    <a:ext uri="{FF2B5EF4-FFF2-40B4-BE49-F238E27FC236}">
                      <a16:creationId xmlns:a16="http://schemas.microsoft.com/office/drawing/2014/main" id="{252C5C4B-3089-A910-B0A2-D29673583C2D}"/>
                    </a:ext>
                  </a:extLst>
                </p14:cNvPr>
                <p14:cNvContentPartPr/>
                <p14:nvPr/>
              </p14:nvContentPartPr>
              <p14:xfrm>
                <a:off x="3240360" y="3859080"/>
                <a:ext cx="11160" cy="86400"/>
              </p14:xfrm>
            </p:contentPart>
          </mc:Choice>
          <mc:Fallback xmlns="">
            <p:pic>
              <p:nvPicPr>
                <p:cNvPr id="241" name="Ink 240">
                  <a:extLst>
                    <a:ext uri="{FF2B5EF4-FFF2-40B4-BE49-F238E27FC236}">
                      <a16:creationId xmlns:a16="http://schemas.microsoft.com/office/drawing/2014/main" id="{252C5C4B-3089-A910-B0A2-D29673583C2D}"/>
                    </a:ext>
                  </a:extLst>
                </p:cNvPr>
                <p:cNvPicPr/>
                <p:nvPr/>
              </p:nvPicPr>
              <p:blipFill>
                <a:blip r:embed="rId38"/>
                <a:stretch>
                  <a:fillRect/>
                </a:stretch>
              </p:blipFill>
              <p:spPr>
                <a:xfrm>
                  <a:off x="3231360" y="3850440"/>
                  <a:ext cx="28800" cy="104040"/>
                </a:xfrm>
                <a:prstGeom prst="rect">
                  <a:avLst/>
                </a:prstGeom>
              </p:spPr>
            </p:pic>
          </mc:Fallback>
        </mc:AlternateContent>
      </p:grpSp>
      <p:grpSp>
        <p:nvGrpSpPr>
          <p:cNvPr id="242" name="Group 241">
            <a:extLst>
              <a:ext uri="{FF2B5EF4-FFF2-40B4-BE49-F238E27FC236}">
                <a16:creationId xmlns:a16="http://schemas.microsoft.com/office/drawing/2014/main" id="{DE6713A2-3566-9658-8EA7-FC20C52B5B65}"/>
              </a:ext>
            </a:extLst>
          </p:cNvPr>
          <p:cNvGrpSpPr/>
          <p:nvPr/>
        </p:nvGrpSpPr>
        <p:grpSpPr>
          <a:xfrm>
            <a:off x="7479608" y="3000424"/>
            <a:ext cx="656640" cy="332640"/>
            <a:chOff x="3457800" y="3783480"/>
            <a:chExt cx="656640" cy="332640"/>
          </a:xfrm>
        </p:grpSpPr>
        <mc:AlternateContent xmlns:mc="http://schemas.openxmlformats.org/markup-compatibility/2006" xmlns:p14="http://schemas.microsoft.com/office/powerpoint/2010/main">
          <mc:Choice Requires="p14">
            <p:contentPart p14:bwMode="auto" r:id="rId39">
              <p14:nvContentPartPr>
                <p14:cNvPr id="243" name="Ink 242">
                  <a:extLst>
                    <a:ext uri="{FF2B5EF4-FFF2-40B4-BE49-F238E27FC236}">
                      <a16:creationId xmlns:a16="http://schemas.microsoft.com/office/drawing/2014/main" id="{A451ED9C-2BCE-A29C-C92D-4AAC63647581}"/>
                    </a:ext>
                  </a:extLst>
                </p14:cNvPr>
                <p14:cNvContentPartPr/>
                <p14:nvPr/>
              </p14:nvContentPartPr>
              <p14:xfrm>
                <a:off x="3520080" y="3796080"/>
                <a:ext cx="14760" cy="94680"/>
              </p14:xfrm>
            </p:contentPart>
          </mc:Choice>
          <mc:Fallback xmlns="">
            <p:pic>
              <p:nvPicPr>
                <p:cNvPr id="243" name="Ink 242">
                  <a:extLst>
                    <a:ext uri="{FF2B5EF4-FFF2-40B4-BE49-F238E27FC236}">
                      <a16:creationId xmlns:a16="http://schemas.microsoft.com/office/drawing/2014/main" id="{A451ED9C-2BCE-A29C-C92D-4AAC63647581}"/>
                    </a:ext>
                  </a:extLst>
                </p:cNvPr>
                <p:cNvPicPr/>
                <p:nvPr/>
              </p:nvPicPr>
              <p:blipFill>
                <a:blip r:embed="rId40"/>
                <a:stretch>
                  <a:fillRect/>
                </a:stretch>
              </p:blipFill>
              <p:spPr>
                <a:xfrm>
                  <a:off x="3511440" y="3787440"/>
                  <a:ext cx="32400" cy="11232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244" name="Ink 243">
                  <a:extLst>
                    <a:ext uri="{FF2B5EF4-FFF2-40B4-BE49-F238E27FC236}">
                      <a16:creationId xmlns:a16="http://schemas.microsoft.com/office/drawing/2014/main" id="{EE005BAA-09D7-89D2-CA3D-C2A556F26C60}"/>
                    </a:ext>
                  </a:extLst>
                </p14:cNvPr>
                <p14:cNvContentPartPr/>
                <p14:nvPr/>
              </p14:nvContentPartPr>
              <p14:xfrm>
                <a:off x="3457800" y="3906960"/>
                <a:ext cx="133560" cy="13680"/>
              </p14:xfrm>
            </p:contentPart>
          </mc:Choice>
          <mc:Fallback xmlns="">
            <p:pic>
              <p:nvPicPr>
                <p:cNvPr id="244" name="Ink 243">
                  <a:extLst>
                    <a:ext uri="{FF2B5EF4-FFF2-40B4-BE49-F238E27FC236}">
                      <a16:creationId xmlns:a16="http://schemas.microsoft.com/office/drawing/2014/main" id="{EE005BAA-09D7-89D2-CA3D-C2A556F26C60}"/>
                    </a:ext>
                  </a:extLst>
                </p:cNvPr>
                <p:cNvPicPr/>
                <p:nvPr/>
              </p:nvPicPr>
              <p:blipFill>
                <a:blip r:embed="rId42"/>
                <a:stretch>
                  <a:fillRect/>
                </a:stretch>
              </p:blipFill>
              <p:spPr>
                <a:xfrm>
                  <a:off x="3448800" y="3897960"/>
                  <a:ext cx="151200" cy="3132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245" name="Ink 244">
                  <a:extLst>
                    <a:ext uri="{FF2B5EF4-FFF2-40B4-BE49-F238E27FC236}">
                      <a16:creationId xmlns:a16="http://schemas.microsoft.com/office/drawing/2014/main" id="{51F88676-5284-8D80-8FCC-2CDF5E881875}"/>
                    </a:ext>
                  </a:extLst>
                </p14:cNvPr>
                <p14:cNvContentPartPr/>
                <p14:nvPr/>
              </p14:nvContentPartPr>
              <p14:xfrm>
                <a:off x="3473280" y="4017840"/>
                <a:ext cx="14400" cy="98280"/>
              </p14:xfrm>
            </p:contentPart>
          </mc:Choice>
          <mc:Fallback xmlns="">
            <p:pic>
              <p:nvPicPr>
                <p:cNvPr id="245" name="Ink 244">
                  <a:extLst>
                    <a:ext uri="{FF2B5EF4-FFF2-40B4-BE49-F238E27FC236}">
                      <a16:creationId xmlns:a16="http://schemas.microsoft.com/office/drawing/2014/main" id="{51F88676-5284-8D80-8FCC-2CDF5E881875}"/>
                    </a:ext>
                  </a:extLst>
                </p:cNvPr>
                <p:cNvPicPr/>
                <p:nvPr/>
              </p:nvPicPr>
              <p:blipFill>
                <a:blip r:embed="rId44"/>
                <a:stretch>
                  <a:fillRect/>
                </a:stretch>
              </p:blipFill>
              <p:spPr>
                <a:xfrm>
                  <a:off x="3464280" y="4008840"/>
                  <a:ext cx="32040" cy="11592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246" name="Ink 245">
                  <a:extLst>
                    <a:ext uri="{FF2B5EF4-FFF2-40B4-BE49-F238E27FC236}">
                      <a16:creationId xmlns:a16="http://schemas.microsoft.com/office/drawing/2014/main" id="{1A7C3DBA-882D-3830-8755-8F47F83CD5B8}"/>
                    </a:ext>
                  </a:extLst>
                </p14:cNvPr>
                <p14:cNvContentPartPr/>
                <p14:nvPr/>
              </p14:nvContentPartPr>
              <p14:xfrm>
                <a:off x="3492000" y="4026120"/>
                <a:ext cx="54000" cy="86760"/>
              </p14:xfrm>
            </p:contentPart>
          </mc:Choice>
          <mc:Fallback xmlns="">
            <p:pic>
              <p:nvPicPr>
                <p:cNvPr id="246" name="Ink 245">
                  <a:extLst>
                    <a:ext uri="{FF2B5EF4-FFF2-40B4-BE49-F238E27FC236}">
                      <a16:creationId xmlns:a16="http://schemas.microsoft.com/office/drawing/2014/main" id="{1A7C3DBA-882D-3830-8755-8F47F83CD5B8}"/>
                    </a:ext>
                  </a:extLst>
                </p:cNvPr>
                <p:cNvPicPr/>
                <p:nvPr/>
              </p:nvPicPr>
              <p:blipFill>
                <a:blip r:embed="rId46"/>
                <a:stretch>
                  <a:fillRect/>
                </a:stretch>
              </p:blipFill>
              <p:spPr>
                <a:xfrm>
                  <a:off x="3483000" y="4017480"/>
                  <a:ext cx="71640" cy="10440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247" name="Ink 246">
                  <a:extLst>
                    <a:ext uri="{FF2B5EF4-FFF2-40B4-BE49-F238E27FC236}">
                      <a16:creationId xmlns:a16="http://schemas.microsoft.com/office/drawing/2014/main" id="{845AFF38-6759-40FC-7A48-40022CCC471C}"/>
                    </a:ext>
                  </a:extLst>
                </p14:cNvPr>
                <p14:cNvContentPartPr/>
                <p14:nvPr/>
              </p14:nvContentPartPr>
              <p14:xfrm>
                <a:off x="3610440" y="3981840"/>
                <a:ext cx="59760" cy="65880"/>
              </p14:xfrm>
            </p:contentPart>
          </mc:Choice>
          <mc:Fallback xmlns="">
            <p:pic>
              <p:nvPicPr>
                <p:cNvPr id="247" name="Ink 246">
                  <a:extLst>
                    <a:ext uri="{FF2B5EF4-FFF2-40B4-BE49-F238E27FC236}">
                      <a16:creationId xmlns:a16="http://schemas.microsoft.com/office/drawing/2014/main" id="{845AFF38-6759-40FC-7A48-40022CCC471C}"/>
                    </a:ext>
                  </a:extLst>
                </p:cNvPr>
                <p:cNvPicPr/>
                <p:nvPr/>
              </p:nvPicPr>
              <p:blipFill>
                <a:blip r:embed="rId48"/>
                <a:stretch>
                  <a:fillRect/>
                </a:stretch>
              </p:blipFill>
              <p:spPr>
                <a:xfrm>
                  <a:off x="3601800" y="3973200"/>
                  <a:ext cx="77400" cy="8352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248" name="Ink 247">
                  <a:extLst>
                    <a:ext uri="{FF2B5EF4-FFF2-40B4-BE49-F238E27FC236}">
                      <a16:creationId xmlns:a16="http://schemas.microsoft.com/office/drawing/2014/main" id="{2A0E12C0-FA2F-E022-E0F6-68DDB7AA0242}"/>
                    </a:ext>
                  </a:extLst>
                </p14:cNvPr>
                <p14:cNvContentPartPr/>
                <p14:nvPr/>
              </p14:nvContentPartPr>
              <p14:xfrm>
                <a:off x="3753360" y="3933960"/>
                <a:ext cx="9360" cy="2880"/>
              </p14:xfrm>
            </p:contentPart>
          </mc:Choice>
          <mc:Fallback xmlns="">
            <p:pic>
              <p:nvPicPr>
                <p:cNvPr id="248" name="Ink 247">
                  <a:extLst>
                    <a:ext uri="{FF2B5EF4-FFF2-40B4-BE49-F238E27FC236}">
                      <a16:creationId xmlns:a16="http://schemas.microsoft.com/office/drawing/2014/main" id="{2A0E12C0-FA2F-E022-E0F6-68DDB7AA0242}"/>
                    </a:ext>
                  </a:extLst>
                </p:cNvPr>
                <p:cNvPicPr/>
                <p:nvPr/>
              </p:nvPicPr>
              <p:blipFill>
                <a:blip r:embed="rId50"/>
                <a:stretch>
                  <a:fillRect/>
                </a:stretch>
              </p:blipFill>
              <p:spPr>
                <a:xfrm>
                  <a:off x="3744720" y="3925320"/>
                  <a:ext cx="27000" cy="2052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249" name="Ink 248">
                  <a:extLst>
                    <a:ext uri="{FF2B5EF4-FFF2-40B4-BE49-F238E27FC236}">
                      <a16:creationId xmlns:a16="http://schemas.microsoft.com/office/drawing/2014/main" id="{046C75D3-649E-134C-D07B-A9D7312E4C05}"/>
                    </a:ext>
                  </a:extLst>
                </p14:cNvPr>
                <p14:cNvContentPartPr/>
                <p14:nvPr/>
              </p14:nvContentPartPr>
              <p14:xfrm>
                <a:off x="3893760" y="3797520"/>
                <a:ext cx="18360" cy="98280"/>
              </p14:xfrm>
            </p:contentPart>
          </mc:Choice>
          <mc:Fallback xmlns="">
            <p:pic>
              <p:nvPicPr>
                <p:cNvPr id="249" name="Ink 248">
                  <a:extLst>
                    <a:ext uri="{FF2B5EF4-FFF2-40B4-BE49-F238E27FC236}">
                      <a16:creationId xmlns:a16="http://schemas.microsoft.com/office/drawing/2014/main" id="{046C75D3-649E-134C-D07B-A9D7312E4C05}"/>
                    </a:ext>
                  </a:extLst>
                </p:cNvPr>
                <p:cNvPicPr/>
                <p:nvPr/>
              </p:nvPicPr>
              <p:blipFill>
                <a:blip r:embed="rId52"/>
                <a:stretch>
                  <a:fillRect/>
                </a:stretch>
              </p:blipFill>
              <p:spPr>
                <a:xfrm>
                  <a:off x="3884760" y="3788520"/>
                  <a:ext cx="36000" cy="115920"/>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250" name="Ink 249">
                  <a:extLst>
                    <a:ext uri="{FF2B5EF4-FFF2-40B4-BE49-F238E27FC236}">
                      <a16:creationId xmlns:a16="http://schemas.microsoft.com/office/drawing/2014/main" id="{8F7825D7-5C1E-0ADD-F389-EF537DE1E3C8}"/>
                    </a:ext>
                  </a:extLst>
                </p14:cNvPr>
                <p14:cNvContentPartPr/>
                <p14:nvPr/>
              </p14:nvContentPartPr>
              <p14:xfrm>
                <a:off x="3868920" y="3927120"/>
                <a:ext cx="43920" cy="10800"/>
              </p14:xfrm>
            </p:contentPart>
          </mc:Choice>
          <mc:Fallback xmlns="">
            <p:pic>
              <p:nvPicPr>
                <p:cNvPr id="250" name="Ink 249">
                  <a:extLst>
                    <a:ext uri="{FF2B5EF4-FFF2-40B4-BE49-F238E27FC236}">
                      <a16:creationId xmlns:a16="http://schemas.microsoft.com/office/drawing/2014/main" id="{8F7825D7-5C1E-0ADD-F389-EF537DE1E3C8}"/>
                    </a:ext>
                  </a:extLst>
                </p:cNvPr>
                <p:cNvPicPr/>
                <p:nvPr/>
              </p:nvPicPr>
              <p:blipFill>
                <a:blip r:embed="rId54"/>
                <a:stretch>
                  <a:fillRect/>
                </a:stretch>
              </p:blipFill>
              <p:spPr>
                <a:xfrm>
                  <a:off x="3860280" y="3918120"/>
                  <a:ext cx="61560" cy="28440"/>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251" name="Ink 250">
                  <a:extLst>
                    <a:ext uri="{FF2B5EF4-FFF2-40B4-BE49-F238E27FC236}">
                      <a16:creationId xmlns:a16="http://schemas.microsoft.com/office/drawing/2014/main" id="{8A5B3495-5A03-903E-E798-99CA4E3E4326}"/>
                    </a:ext>
                  </a:extLst>
                </p14:cNvPr>
                <p14:cNvContentPartPr/>
                <p14:nvPr/>
              </p14:nvContentPartPr>
              <p14:xfrm>
                <a:off x="3877560" y="3994080"/>
                <a:ext cx="76320" cy="111960"/>
              </p14:xfrm>
            </p:contentPart>
          </mc:Choice>
          <mc:Fallback xmlns="">
            <p:pic>
              <p:nvPicPr>
                <p:cNvPr id="251" name="Ink 250">
                  <a:extLst>
                    <a:ext uri="{FF2B5EF4-FFF2-40B4-BE49-F238E27FC236}">
                      <a16:creationId xmlns:a16="http://schemas.microsoft.com/office/drawing/2014/main" id="{8A5B3495-5A03-903E-E798-99CA4E3E4326}"/>
                    </a:ext>
                  </a:extLst>
                </p:cNvPr>
                <p:cNvPicPr/>
                <p:nvPr/>
              </p:nvPicPr>
              <p:blipFill>
                <a:blip r:embed="rId56"/>
                <a:stretch>
                  <a:fillRect/>
                </a:stretch>
              </p:blipFill>
              <p:spPr>
                <a:xfrm>
                  <a:off x="3868920" y="3985080"/>
                  <a:ext cx="93960" cy="12960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252" name="Ink 251">
                  <a:extLst>
                    <a:ext uri="{FF2B5EF4-FFF2-40B4-BE49-F238E27FC236}">
                      <a16:creationId xmlns:a16="http://schemas.microsoft.com/office/drawing/2014/main" id="{B91B62C0-1790-B120-C94F-CBDF1057856E}"/>
                    </a:ext>
                  </a:extLst>
                </p14:cNvPr>
                <p14:cNvContentPartPr/>
                <p14:nvPr/>
              </p14:nvContentPartPr>
              <p14:xfrm>
                <a:off x="4075200" y="3783480"/>
                <a:ext cx="39240" cy="311040"/>
              </p14:xfrm>
            </p:contentPart>
          </mc:Choice>
          <mc:Fallback xmlns="">
            <p:pic>
              <p:nvPicPr>
                <p:cNvPr id="252" name="Ink 251">
                  <a:extLst>
                    <a:ext uri="{FF2B5EF4-FFF2-40B4-BE49-F238E27FC236}">
                      <a16:creationId xmlns:a16="http://schemas.microsoft.com/office/drawing/2014/main" id="{B91B62C0-1790-B120-C94F-CBDF1057856E}"/>
                    </a:ext>
                  </a:extLst>
                </p:cNvPr>
                <p:cNvPicPr/>
                <p:nvPr/>
              </p:nvPicPr>
              <p:blipFill>
                <a:blip r:embed="rId58"/>
                <a:stretch>
                  <a:fillRect/>
                </a:stretch>
              </p:blipFill>
              <p:spPr>
                <a:xfrm>
                  <a:off x="4066200" y="3774480"/>
                  <a:ext cx="56880" cy="328680"/>
                </a:xfrm>
                <a:prstGeom prst="rect">
                  <a:avLst/>
                </a:prstGeom>
              </p:spPr>
            </p:pic>
          </mc:Fallback>
        </mc:AlternateContent>
      </p:grpSp>
      <p:sp>
        <p:nvSpPr>
          <p:cNvPr id="254" name="TextBox 253">
            <a:extLst>
              <a:ext uri="{FF2B5EF4-FFF2-40B4-BE49-F238E27FC236}">
                <a16:creationId xmlns:a16="http://schemas.microsoft.com/office/drawing/2014/main" id="{8A210A2A-41B4-CD2F-7E7E-EC6B1C8809FC}"/>
              </a:ext>
            </a:extLst>
          </p:cNvPr>
          <p:cNvSpPr txBox="1"/>
          <p:nvPr/>
        </p:nvSpPr>
        <p:spPr>
          <a:xfrm>
            <a:off x="839416" y="3616513"/>
            <a:ext cx="7038464" cy="369332"/>
          </a:xfrm>
          <a:prstGeom prst="rect">
            <a:avLst/>
          </a:prstGeom>
          <a:noFill/>
        </p:spPr>
        <p:txBody>
          <a:bodyPr wrap="square" rtlCol="0">
            <a:spAutoFit/>
          </a:bodyPr>
          <a:lstStyle/>
          <a:p>
            <a:r>
              <a:rPr lang="en-US" dirty="0"/>
              <a:t>In terms of the bosons, the exact transcription on the previous page gives  </a:t>
            </a:r>
          </a:p>
        </p:txBody>
      </p:sp>
      <p:grpSp>
        <p:nvGrpSpPr>
          <p:cNvPr id="263" name="Group 262">
            <a:extLst>
              <a:ext uri="{FF2B5EF4-FFF2-40B4-BE49-F238E27FC236}">
                <a16:creationId xmlns:a16="http://schemas.microsoft.com/office/drawing/2014/main" id="{21735F9F-B87E-5850-7DF1-3209F09197A8}"/>
              </a:ext>
            </a:extLst>
          </p:cNvPr>
          <p:cNvGrpSpPr/>
          <p:nvPr/>
        </p:nvGrpSpPr>
        <p:grpSpPr>
          <a:xfrm>
            <a:off x="895680" y="4353888"/>
            <a:ext cx="197640" cy="396720"/>
            <a:chOff x="895680" y="4495560"/>
            <a:chExt cx="197640" cy="396720"/>
          </a:xfrm>
        </p:grpSpPr>
        <mc:AlternateContent xmlns:mc="http://schemas.openxmlformats.org/markup-compatibility/2006" xmlns:p14="http://schemas.microsoft.com/office/powerpoint/2010/main">
          <mc:Choice Requires="p14">
            <p:contentPart p14:bwMode="auto" r:id="rId59">
              <p14:nvContentPartPr>
                <p14:cNvPr id="255" name="Ink 254">
                  <a:extLst>
                    <a:ext uri="{FF2B5EF4-FFF2-40B4-BE49-F238E27FC236}">
                      <a16:creationId xmlns:a16="http://schemas.microsoft.com/office/drawing/2014/main" id="{1E854A14-C15E-E66A-BFE3-03E57CF251F9}"/>
                    </a:ext>
                  </a:extLst>
                </p14:cNvPr>
                <p14:cNvContentPartPr/>
                <p14:nvPr/>
              </p14:nvContentPartPr>
              <p14:xfrm>
                <a:off x="949320" y="4499880"/>
                <a:ext cx="15120" cy="163800"/>
              </p14:xfrm>
            </p:contentPart>
          </mc:Choice>
          <mc:Fallback xmlns="">
            <p:pic>
              <p:nvPicPr>
                <p:cNvPr id="255" name="Ink 254">
                  <a:extLst>
                    <a:ext uri="{FF2B5EF4-FFF2-40B4-BE49-F238E27FC236}">
                      <a16:creationId xmlns:a16="http://schemas.microsoft.com/office/drawing/2014/main" id="{1E854A14-C15E-E66A-BFE3-03E57CF251F9}"/>
                    </a:ext>
                  </a:extLst>
                </p:cNvPr>
                <p:cNvPicPr/>
                <p:nvPr/>
              </p:nvPicPr>
              <p:blipFill>
                <a:blip r:embed="rId60"/>
                <a:stretch>
                  <a:fillRect/>
                </a:stretch>
              </p:blipFill>
              <p:spPr>
                <a:xfrm>
                  <a:off x="940320" y="4491240"/>
                  <a:ext cx="32760" cy="181440"/>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256" name="Ink 255">
                  <a:extLst>
                    <a:ext uri="{FF2B5EF4-FFF2-40B4-BE49-F238E27FC236}">
                      <a16:creationId xmlns:a16="http://schemas.microsoft.com/office/drawing/2014/main" id="{0A19B507-27A6-93C4-618D-E22D19657F0B}"/>
                    </a:ext>
                  </a:extLst>
                </p14:cNvPr>
                <p14:cNvContentPartPr/>
                <p14:nvPr/>
              </p14:nvContentPartPr>
              <p14:xfrm>
                <a:off x="895680" y="4495560"/>
                <a:ext cx="113760" cy="18720"/>
              </p14:xfrm>
            </p:contentPart>
          </mc:Choice>
          <mc:Fallback xmlns="">
            <p:pic>
              <p:nvPicPr>
                <p:cNvPr id="256" name="Ink 255">
                  <a:extLst>
                    <a:ext uri="{FF2B5EF4-FFF2-40B4-BE49-F238E27FC236}">
                      <a16:creationId xmlns:a16="http://schemas.microsoft.com/office/drawing/2014/main" id="{0A19B507-27A6-93C4-618D-E22D19657F0B}"/>
                    </a:ext>
                  </a:extLst>
                </p:cNvPr>
                <p:cNvPicPr/>
                <p:nvPr/>
              </p:nvPicPr>
              <p:blipFill>
                <a:blip r:embed="rId62"/>
                <a:stretch>
                  <a:fillRect/>
                </a:stretch>
              </p:blipFill>
              <p:spPr>
                <a:xfrm>
                  <a:off x="886680" y="4486920"/>
                  <a:ext cx="131400" cy="36360"/>
                </a:xfrm>
                <a:prstGeom prst="rect">
                  <a:avLst/>
                </a:prstGeom>
              </p:spPr>
            </p:pic>
          </mc:Fallback>
        </mc:AlternateContent>
        <mc:AlternateContent xmlns:mc="http://schemas.openxmlformats.org/markup-compatibility/2006" xmlns:p14="http://schemas.microsoft.com/office/powerpoint/2010/main">
          <mc:Choice Requires="p14">
            <p:contentPart p14:bwMode="auto" r:id="rId63">
              <p14:nvContentPartPr>
                <p14:cNvPr id="257" name="Ink 256">
                  <a:extLst>
                    <a:ext uri="{FF2B5EF4-FFF2-40B4-BE49-F238E27FC236}">
                      <a16:creationId xmlns:a16="http://schemas.microsoft.com/office/drawing/2014/main" id="{E383CEEA-406B-2197-019B-3EC3B201E09F}"/>
                    </a:ext>
                  </a:extLst>
                </p14:cNvPr>
                <p14:cNvContentPartPr/>
                <p14:nvPr/>
              </p14:nvContentPartPr>
              <p14:xfrm>
                <a:off x="899280" y="4660080"/>
                <a:ext cx="125280" cy="40680"/>
              </p14:xfrm>
            </p:contentPart>
          </mc:Choice>
          <mc:Fallback xmlns="">
            <p:pic>
              <p:nvPicPr>
                <p:cNvPr id="257" name="Ink 256">
                  <a:extLst>
                    <a:ext uri="{FF2B5EF4-FFF2-40B4-BE49-F238E27FC236}">
                      <a16:creationId xmlns:a16="http://schemas.microsoft.com/office/drawing/2014/main" id="{E383CEEA-406B-2197-019B-3EC3B201E09F}"/>
                    </a:ext>
                  </a:extLst>
                </p:cNvPr>
                <p:cNvPicPr/>
                <p:nvPr/>
              </p:nvPicPr>
              <p:blipFill>
                <a:blip r:embed="rId64"/>
                <a:stretch>
                  <a:fillRect/>
                </a:stretch>
              </p:blipFill>
              <p:spPr>
                <a:xfrm>
                  <a:off x="890280" y="4651080"/>
                  <a:ext cx="142920" cy="5832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258" name="Ink 257">
                  <a:extLst>
                    <a:ext uri="{FF2B5EF4-FFF2-40B4-BE49-F238E27FC236}">
                      <a16:creationId xmlns:a16="http://schemas.microsoft.com/office/drawing/2014/main" id="{BB2F42AB-F248-23F2-514A-8252CBCFFB3A}"/>
                    </a:ext>
                  </a:extLst>
                </p14:cNvPr>
                <p14:cNvContentPartPr/>
                <p14:nvPr/>
              </p14:nvContentPartPr>
              <p14:xfrm>
                <a:off x="1010880" y="4625880"/>
                <a:ext cx="42480" cy="266400"/>
              </p14:xfrm>
            </p:contentPart>
          </mc:Choice>
          <mc:Fallback xmlns="">
            <p:pic>
              <p:nvPicPr>
                <p:cNvPr id="258" name="Ink 257">
                  <a:extLst>
                    <a:ext uri="{FF2B5EF4-FFF2-40B4-BE49-F238E27FC236}">
                      <a16:creationId xmlns:a16="http://schemas.microsoft.com/office/drawing/2014/main" id="{BB2F42AB-F248-23F2-514A-8252CBCFFB3A}"/>
                    </a:ext>
                  </a:extLst>
                </p:cNvPr>
                <p:cNvPicPr/>
                <p:nvPr/>
              </p:nvPicPr>
              <p:blipFill>
                <a:blip r:embed="rId66"/>
                <a:stretch>
                  <a:fillRect/>
                </a:stretch>
              </p:blipFill>
              <p:spPr>
                <a:xfrm>
                  <a:off x="1002240" y="4616880"/>
                  <a:ext cx="60120" cy="284040"/>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259" name="Ink 258">
                  <a:extLst>
                    <a:ext uri="{FF2B5EF4-FFF2-40B4-BE49-F238E27FC236}">
                      <a16:creationId xmlns:a16="http://schemas.microsoft.com/office/drawing/2014/main" id="{F3980BDE-10C9-40EA-92E6-834AC092A0F8}"/>
                    </a:ext>
                  </a:extLst>
                </p14:cNvPr>
                <p14:cNvContentPartPr/>
                <p14:nvPr/>
              </p14:nvContentPartPr>
              <p14:xfrm>
                <a:off x="1044720" y="4691760"/>
                <a:ext cx="48600" cy="55800"/>
              </p14:xfrm>
            </p:contentPart>
          </mc:Choice>
          <mc:Fallback xmlns="">
            <p:pic>
              <p:nvPicPr>
                <p:cNvPr id="259" name="Ink 258">
                  <a:extLst>
                    <a:ext uri="{FF2B5EF4-FFF2-40B4-BE49-F238E27FC236}">
                      <a16:creationId xmlns:a16="http://schemas.microsoft.com/office/drawing/2014/main" id="{F3980BDE-10C9-40EA-92E6-834AC092A0F8}"/>
                    </a:ext>
                  </a:extLst>
                </p:cNvPr>
                <p:cNvPicPr/>
                <p:nvPr/>
              </p:nvPicPr>
              <p:blipFill>
                <a:blip r:embed="rId68"/>
                <a:stretch>
                  <a:fillRect/>
                </a:stretch>
              </p:blipFill>
              <p:spPr>
                <a:xfrm>
                  <a:off x="1036080" y="4682760"/>
                  <a:ext cx="66240" cy="73440"/>
                </a:xfrm>
                <a:prstGeom prst="rect">
                  <a:avLst/>
                </a:prstGeom>
              </p:spPr>
            </p:pic>
          </mc:Fallback>
        </mc:AlternateContent>
      </p:grpSp>
      <p:grpSp>
        <p:nvGrpSpPr>
          <p:cNvPr id="262" name="Group 261">
            <a:extLst>
              <a:ext uri="{FF2B5EF4-FFF2-40B4-BE49-F238E27FC236}">
                <a16:creationId xmlns:a16="http://schemas.microsoft.com/office/drawing/2014/main" id="{3624E6B2-ED36-CADD-4195-59F56DE337BF}"/>
              </a:ext>
            </a:extLst>
          </p:cNvPr>
          <p:cNvGrpSpPr/>
          <p:nvPr/>
        </p:nvGrpSpPr>
        <p:grpSpPr>
          <a:xfrm>
            <a:off x="1263240" y="4450728"/>
            <a:ext cx="97560" cy="64800"/>
            <a:chOff x="1263240" y="4592400"/>
            <a:chExt cx="97560" cy="64800"/>
          </a:xfrm>
        </p:grpSpPr>
        <mc:AlternateContent xmlns:mc="http://schemas.openxmlformats.org/markup-compatibility/2006" xmlns:p14="http://schemas.microsoft.com/office/powerpoint/2010/main">
          <mc:Choice Requires="p14">
            <p:contentPart p14:bwMode="auto" r:id="rId69">
              <p14:nvContentPartPr>
                <p14:cNvPr id="260" name="Ink 259">
                  <a:extLst>
                    <a:ext uri="{FF2B5EF4-FFF2-40B4-BE49-F238E27FC236}">
                      <a16:creationId xmlns:a16="http://schemas.microsoft.com/office/drawing/2014/main" id="{68521566-6942-6C4B-AE24-16FC6A390111}"/>
                    </a:ext>
                  </a:extLst>
                </p14:cNvPr>
                <p14:cNvContentPartPr/>
                <p14:nvPr/>
              </p14:nvContentPartPr>
              <p14:xfrm>
                <a:off x="1263240" y="4592400"/>
                <a:ext cx="67680" cy="12240"/>
              </p14:xfrm>
            </p:contentPart>
          </mc:Choice>
          <mc:Fallback xmlns="">
            <p:pic>
              <p:nvPicPr>
                <p:cNvPr id="260" name="Ink 259">
                  <a:extLst>
                    <a:ext uri="{FF2B5EF4-FFF2-40B4-BE49-F238E27FC236}">
                      <a16:creationId xmlns:a16="http://schemas.microsoft.com/office/drawing/2014/main" id="{68521566-6942-6C4B-AE24-16FC6A390111}"/>
                    </a:ext>
                  </a:extLst>
                </p:cNvPr>
                <p:cNvPicPr/>
                <p:nvPr/>
              </p:nvPicPr>
              <p:blipFill>
                <a:blip r:embed="rId70"/>
                <a:stretch>
                  <a:fillRect/>
                </a:stretch>
              </p:blipFill>
              <p:spPr>
                <a:xfrm>
                  <a:off x="1254240" y="4583400"/>
                  <a:ext cx="85320" cy="29880"/>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261" name="Ink 260">
                  <a:extLst>
                    <a:ext uri="{FF2B5EF4-FFF2-40B4-BE49-F238E27FC236}">
                      <a16:creationId xmlns:a16="http://schemas.microsoft.com/office/drawing/2014/main" id="{20DB6F47-73A9-247F-1373-B9DDE5CC4383}"/>
                    </a:ext>
                  </a:extLst>
                </p14:cNvPr>
                <p14:cNvContentPartPr/>
                <p14:nvPr/>
              </p14:nvContentPartPr>
              <p14:xfrm>
                <a:off x="1281240" y="4650720"/>
                <a:ext cx="79560" cy="6480"/>
              </p14:xfrm>
            </p:contentPart>
          </mc:Choice>
          <mc:Fallback xmlns="">
            <p:pic>
              <p:nvPicPr>
                <p:cNvPr id="261" name="Ink 260">
                  <a:extLst>
                    <a:ext uri="{FF2B5EF4-FFF2-40B4-BE49-F238E27FC236}">
                      <a16:creationId xmlns:a16="http://schemas.microsoft.com/office/drawing/2014/main" id="{20DB6F47-73A9-247F-1373-B9DDE5CC4383}"/>
                    </a:ext>
                  </a:extLst>
                </p:cNvPr>
                <p:cNvPicPr/>
                <p:nvPr/>
              </p:nvPicPr>
              <p:blipFill>
                <a:blip r:embed="rId72"/>
                <a:stretch>
                  <a:fillRect/>
                </a:stretch>
              </p:blipFill>
              <p:spPr>
                <a:xfrm>
                  <a:off x="1272240" y="4641720"/>
                  <a:ext cx="97200" cy="241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73">
            <p14:nvContentPartPr>
              <p14:cNvPr id="264" name="Ink 263">
                <a:extLst>
                  <a:ext uri="{FF2B5EF4-FFF2-40B4-BE49-F238E27FC236}">
                    <a16:creationId xmlns:a16="http://schemas.microsoft.com/office/drawing/2014/main" id="{C91CFC73-0FA2-24BB-A128-D3E5740CE651}"/>
                  </a:ext>
                </a:extLst>
              </p14:cNvPr>
              <p14:cNvContentPartPr/>
              <p14:nvPr/>
            </p14:nvContentPartPr>
            <p14:xfrm>
              <a:off x="1664280" y="4273968"/>
              <a:ext cx="5040" cy="115200"/>
            </p14:xfrm>
          </p:contentPart>
        </mc:Choice>
        <mc:Fallback xmlns="">
          <p:pic>
            <p:nvPicPr>
              <p:cNvPr id="264" name="Ink 263">
                <a:extLst>
                  <a:ext uri="{FF2B5EF4-FFF2-40B4-BE49-F238E27FC236}">
                    <a16:creationId xmlns:a16="http://schemas.microsoft.com/office/drawing/2014/main" id="{C91CFC73-0FA2-24BB-A128-D3E5740CE651}"/>
                  </a:ext>
                </a:extLst>
              </p:cNvPr>
              <p:cNvPicPr/>
              <p:nvPr/>
            </p:nvPicPr>
            <p:blipFill>
              <a:blip r:embed="rId74"/>
              <a:stretch>
                <a:fillRect/>
              </a:stretch>
            </p:blipFill>
            <p:spPr>
              <a:xfrm>
                <a:off x="1655280" y="4264968"/>
                <a:ext cx="22680" cy="132840"/>
              </a:xfrm>
              <a:prstGeom prst="rect">
                <a:avLst/>
              </a:prstGeom>
            </p:spPr>
          </p:pic>
        </mc:Fallback>
      </mc:AlternateContent>
      <mc:AlternateContent xmlns:mc="http://schemas.openxmlformats.org/markup-compatibility/2006" xmlns:p14="http://schemas.microsoft.com/office/powerpoint/2010/main">
        <mc:Choice Requires="p14">
          <p:contentPart p14:bwMode="auto" r:id="rId75">
            <p14:nvContentPartPr>
              <p14:cNvPr id="265" name="Ink 264">
                <a:extLst>
                  <a:ext uri="{FF2B5EF4-FFF2-40B4-BE49-F238E27FC236}">
                    <a16:creationId xmlns:a16="http://schemas.microsoft.com/office/drawing/2014/main" id="{D7CF085D-1ED8-05ED-A3E2-10849A840585}"/>
                  </a:ext>
                </a:extLst>
              </p14:cNvPr>
              <p14:cNvContentPartPr/>
              <p14:nvPr/>
            </p14:nvContentPartPr>
            <p14:xfrm>
              <a:off x="1605960" y="4473768"/>
              <a:ext cx="127440" cy="11160"/>
            </p14:xfrm>
          </p:contentPart>
        </mc:Choice>
        <mc:Fallback xmlns="">
          <p:pic>
            <p:nvPicPr>
              <p:cNvPr id="265" name="Ink 264">
                <a:extLst>
                  <a:ext uri="{FF2B5EF4-FFF2-40B4-BE49-F238E27FC236}">
                    <a16:creationId xmlns:a16="http://schemas.microsoft.com/office/drawing/2014/main" id="{D7CF085D-1ED8-05ED-A3E2-10849A840585}"/>
                  </a:ext>
                </a:extLst>
              </p:cNvPr>
              <p:cNvPicPr/>
              <p:nvPr/>
            </p:nvPicPr>
            <p:blipFill>
              <a:blip r:embed="rId76"/>
              <a:stretch>
                <a:fillRect/>
              </a:stretch>
            </p:blipFill>
            <p:spPr>
              <a:xfrm>
                <a:off x="1596960" y="4464768"/>
                <a:ext cx="145080" cy="28800"/>
              </a:xfrm>
              <a:prstGeom prst="rect">
                <a:avLst/>
              </a:prstGeom>
            </p:spPr>
          </p:pic>
        </mc:Fallback>
      </mc:AlternateContent>
      <p:grpSp>
        <p:nvGrpSpPr>
          <p:cNvPr id="268" name="Group 267">
            <a:extLst>
              <a:ext uri="{FF2B5EF4-FFF2-40B4-BE49-F238E27FC236}">
                <a16:creationId xmlns:a16="http://schemas.microsoft.com/office/drawing/2014/main" id="{569CA8E7-4632-9D1F-E601-253B86B0CD9B}"/>
              </a:ext>
            </a:extLst>
          </p:cNvPr>
          <p:cNvGrpSpPr/>
          <p:nvPr/>
        </p:nvGrpSpPr>
        <p:grpSpPr>
          <a:xfrm>
            <a:off x="1639080" y="4590408"/>
            <a:ext cx="108360" cy="135720"/>
            <a:chOff x="1639080" y="4732080"/>
            <a:chExt cx="108360" cy="135720"/>
          </a:xfrm>
        </p:grpSpPr>
        <mc:AlternateContent xmlns:mc="http://schemas.openxmlformats.org/markup-compatibility/2006" xmlns:p14="http://schemas.microsoft.com/office/powerpoint/2010/main">
          <mc:Choice Requires="p14">
            <p:contentPart p14:bwMode="auto" r:id="rId77">
              <p14:nvContentPartPr>
                <p14:cNvPr id="266" name="Ink 265">
                  <a:extLst>
                    <a:ext uri="{FF2B5EF4-FFF2-40B4-BE49-F238E27FC236}">
                      <a16:creationId xmlns:a16="http://schemas.microsoft.com/office/drawing/2014/main" id="{40EF5E9A-9383-5B9E-445B-385DDF9514A1}"/>
                    </a:ext>
                  </a:extLst>
                </p14:cNvPr>
                <p14:cNvContentPartPr/>
                <p14:nvPr/>
              </p14:nvContentPartPr>
              <p14:xfrm>
                <a:off x="1639080" y="4757280"/>
                <a:ext cx="5040" cy="110520"/>
              </p14:xfrm>
            </p:contentPart>
          </mc:Choice>
          <mc:Fallback xmlns="">
            <p:pic>
              <p:nvPicPr>
                <p:cNvPr id="266" name="Ink 265">
                  <a:extLst>
                    <a:ext uri="{FF2B5EF4-FFF2-40B4-BE49-F238E27FC236}">
                      <a16:creationId xmlns:a16="http://schemas.microsoft.com/office/drawing/2014/main" id="{40EF5E9A-9383-5B9E-445B-385DDF9514A1}"/>
                    </a:ext>
                  </a:extLst>
                </p:cNvPr>
                <p:cNvPicPr/>
                <p:nvPr/>
              </p:nvPicPr>
              <p:blipFill>
                <a:blip r:embed="rId78"/>
                <a:stretch>
                  <a:fillRect/>
                </a:stretch>
              </p:blipFill>
              <p:spPr>
                <a:xfrm>
                  <a:off x="1630440" y="4748280"/>
                  <a:ext cx="22680" cy="128160"/>
                </a:xfrm>
                <a:prstGeom prst="rect">
                  <a:avLst/>
                </a:prstGeom>
              </p:spPr>
            </p:pic>
          </mc:Fallback>
        </mc:AlternateContent>
        <mc:AlternateContent xmlns:mc="http://schemas.openxmlformats.org/markup-compatibility/2006" xmlns:p14="http://schemas.microsoft.com/office/powerpoint/2010/main">
          <mc:Choice Requires="p14">
            <p:contentPart p14:bwMode="auto" r:id="rId79">
              <p14:nvContentPartPr>
                <p14:cNvPr id="267" name="Ink 266">
                  <a:extLst>
                    <a:ext uri="{FF2B5EF4-FFF2-40B4-BE49-F238E27FC236}">
                      <a16:creationId xmlns:a16="http://schemas.microsoft.com/office/drawing/2014/main" id="{AE64FCD0-82C0-BE01-80C2-28BD5C6F2C7E}"/>
                    </a:ext>
                  </a:extLst>
                </p14:cNvPr>
                <p14:cNvContentPartPr/>
                <p14:nvPr/>
              </p14:nvContentPartPr>
              <p14:xfrm>
                <a:off x="1657800" y="4732080"/>
                <a:ext cx="89640" cy="123480"/>
              </p14:xfrm>
            </p:contentPart>
          </mc:Choice>
          <mc:Fallback xmlns="">
            <p:pic>
              <p:nvPicPr>
                <p:cNvPr id="267" name="Ink 266">
                  <a:extLst>
                    <a:ext uri="{FF2B5EF4-FFF2-40B4-BE49-F238E27FC236}">
                      <a16:creationId xmlns:a16="http://schemas.microsoft.com/office/drawing/2014/main" id="{AE64FCD0-82C0-BE01-80C2-28BD5C6F2C7E}"/>
                    </a:ext>
                  </a:extLst>
                </p:cNvPr>
                <p:cNvPicPr/>
                <p:nvPr/>
              </p:nvPicPr>
              <p:blipFill>
                <a:blip r:embed="rId80"/>
                <a:stretch>
                  <a:fillRect/>
                </a:stretch>
              </p:blipFill>
              <p:spPr>
                <a:xfrm>
                  <a:off x="1648800" y="4723440"/>
                  <a:ext cx="107280" cy="1411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81">
            <p14:nvContentPartPr>
              <p14:cNvPr id="274" name="Ink 273">
                <a:extLst>
                  <a:ext uri="{FF2B5EF4-FFF2-40B4-BE49-F238E27FC236}">
                    <a16:creationId xmlns:a16="http://schemas.microsoft.com/office/drawing/2014/main" id="{C809144F-A7B2-828A-7023-516D105EF05F}"/>
                  </a:ext>
                </a:extLst>
              </p14:cNvPr>
              <p14:cNvContentPartPr/>
              <p14:nvPr/>
            </p14:nvContentPartPr>
            <p14:xfrm>
              <a:off x="2277360" y="4312488"/>
              <a:ext cx="19440" cy="315360"/>
            </p14:xfrm>
          </p:contentPart>
        </mc:Choice>
        <mc:Fallback xmlns="">
          <p:pic>
            <p:nvPicPr>
              <p:cNvPr id="274" name="Ink 273">
                <a:extLst>
                  <a:ext uri="{FF2B5EF4-FFF2-40B4-BE49-F238E27FC236}">
                    <a16:creationId xmlns:a16="http://schemas.microsoft.com/office/drawing/2014/main" id="{C809144F-A7B2-828A-7023-516D105EF05F}"/>
                  </a:ext>
                </a:extLst>
              </p:cNvPr>
              <p:cNvPicPr/>
              <p:nvPr/>
            </p:nvPicPr>
            <p:blipFill>
              <a:blip r:embed="rId82"/>
              <a:stretch>
                <a:fillRect/>
              </a:stretch>
            </p:blipFill>
            <p:spPr>
              <a:xfrm>
                <a:off x="2268360" y="4303488"/>
                <a:ext cx="37080" cy="333000"/>
              </a:xfrm>
              <a:prstGeom prst="rect">
                <a:avLst/>
              </a:prstGeom>
            </p:spPr>
          </p:pic>
        </mc:Fallback>
      </mc:AlternateContent>
      <p:grpSp>
        <p:nvGrpSpPr>
          <p:cNvPr id="287" name="Group 286">
            <a:extLst>
              <a:ext uri="{FF2B5EF4-FFF2-40B4-BE49-F238E27FC236}">
                <a16:creationId xmlns:a16="http://schemas.microsoft.com/office/drawing/2014/main" id="{2C817398-7857-D9EF-856F-BEF9F03DF281}"/>
              </a:ext>
            </a:extLst>
          </p:cNvPr>
          <p:cNvGrpSpPr/>
          <p:nvPr/>
        </p:nvGrpSpPr>
        <p:grpSpPr>
          <a:xfrm>
            <a:off x="1821240" y="4099368"/>
            <a:ext cx="357840" cy="812520"/>
            <a:chOff x="1821240" y="4241040"/>
            <a:chExt cx="357840" cy="812520"/>
          </a:xfrm>
        </p:grpSpPr>
        <mc:AlternateContent xmlns:mc="http://schemas.openxmlformats.org/markup-compatibility/2006" xmlns:p14="http://schemas.microsoft.com/office/powerpoint/2010/main">
          <mc:Choice Requires="p14">
            <p:contentPart p14:bwMode="auto" r:id="rId83">
              <p14:nvContentPartPr>
                <p14:cNvPr id="269" name="Ink 268">
                  <a:extLst>
                    <a:ext uri="{FF2B5EF4-FFF2-40B4-BE49-F238E27FC236}">
                      <a16:creationId xmlns:a16="http://schemas.microsoft.com/office/drawing/2014/main" id="{F341183B-4F1C-4591-AF8E-B78D2CFFC19E}"/>
                    </a:ext>
                  </a:extLst>
                </p14:cNvPr>
                <p14:cNvContentPartPr/>
                <p14:nvPr/>
              </p14:nvContentPartPr>
              <p14:xfrm>
                <a:off x="1967400" y="4422840"/>
                <a:ext cx="114480" cy="199800"/>
              </p14:xfrm>
            </p:contentPart>
          </mc:Choice>
          <mc:Fallback xmlns="">
            <p:pic>
              <p:nvPicPr>
                <p:cNvPr id="269" name="Ink 268">
                  <a:extLst>
                    <a:ext uri="{FF2B5EF4-FFF2-40B4-BE49-F238E27FC236}">
                      <a16:creationId xmlns:a16="http://schemas.microsoft.com/office/drawing/2014/main" id="{F341183B-4F1C-4591-AF8E-B78D2CFFC19E}"/>
                    </a:ext>
                  </a:extLst>
                </p:cNvPr>
                <p:cNvPicPr/>
                <p:nvPr/>
              </p:nvPicPr>
              <p:blipFill>
                <a:blip r:embed="rId84"/>
                <a:stretch>
                  <a:fillRect/>
                </a:stretch>
              </p:blipFill>
              <p:spPr>
                <a:xfrm>
                  <a:off x="1958760" y="4413840"/>
                  <a:ext cx="132120" cy="217440"/>
                </a:xfrm>
                <a:prstGeom prst="rect">
                  <a:avLst/>
                </a:prstGeom>
              </p:spPr>
            </p:pic>
          </mc:Fallback>
        </mc:AlternateContent>
        <mc:AlternateContent xmlns:mc="http://schemas.openxmlformats.org/markup-compatibility/2006" xmlns:p14="http://schemas.microsoft.com/office/powerpoint/2010/main">
          <mc:Choice Requires="p14">
            <p:contentPart p14:bwMode="auto" r:id="rId85">
              <p14:nvContentPartPr>
                <p14:cNvPr id="270" name="Ink 269">
                  <a:extLst>
                    <a:ext uri="{FF2B5EF4-FFF2-40B4-BE49-F238E27FC236}">
                      <a16:creationId xmlns:a16="http://schemas.microsoft.com/office/drawing/2014/main" id="{EBE2D9A5-A1F4-2BC6-79FF-A480318A2897}"/>
                    </a:ext>
                  </a:extLst>
                </p14:cNvPr>
                <p14:cNvContentPartPr/>
                <p14:nvPr/>
              </p14:nvContentPartPr>
              <p14:xfrm>
                <a:off x="1981440" y="4599240"/>
                <a:ext cx="48600" cy="154440"/>
              </p14:xfrm>
            </p:contentPart>
          </mc:Choice>
          <mc:Fallback xmlns="">
            <p:pic>
              <p:nvPicPr>
                <p:cNvPr id="270" name="Ink 269">
                  <a:extLst>
                    <a:ext uri="{FF2B5EF4-FFF2-40B4-BE49-F238E27FC236}">
                      <a16:creationId xmlns:a16="http://schemas.microsoft.com/office/drawing/2014/main" id="{EBE2D9A5-A1F4-2BC6-79FF-A480318A2897}"/>
                    </a:ext>
                  </a:extLst>
                </p:cNvPr>
                <p:cNvPicPr/>
                <p:nvPr/>
              </p:nvPicPr>
              <p:blipFill>
                <a:blip r:embed="rId86"/>
                <a:stretch>
                  <a:fillRect/>
                </a:stretch>
              </p:blipFill>
              <p:spPr>
                <a:xfrm>
                  <a:off x="1972440" y="4590600"/>
                  <a:ext cx="66240" cy="172080"/>
                </a:xfrm>
                <a:prstGeom prst="rect">
                  <a:avLst/>
                </a:prstGeom>
              </p:spPr>
            </p:pic>
          </mc:Fallback>
        </mc:AlternateContent>
        <mc:AlternateContent xmlns:mc="http://schemas.openxmlformats.org/markup-compatibility/2006" xmlns:p14="http://schemas.microsoft.com/office/powerpoint/2010/main">
          <mc:Choice Requires="p14">
            <p:contentPart p14:bwMode="auto" r:id="rId87">
              <p14:nvContentPartPr>
                <p14:cNvPr id="272" name="Ink 271">
                  <a:extLst>
                    <a:ext uri="{FF2B5EF4-FFF2-40B4-BE49-F238E27FC236}">
                      <a16:creationId xmlns:a16="http://schemas.microsoft.com/office/drawing/2014/main" id="{5076CF43-78E2-3553-2661-A97042EE76D8}"/>
                    </a:ext>
                  </a:extLst>
                </p14:cNvPr>
                <p14:cNvContentPartPr/>
                <p14:nvPr/>
              </p14:nvContentPartPr>
              <p14:xfrm>
                <a:off x="2115360" y="4552080"/>
                <a:ext cx="63720" cy="113760"/>
              </p14:xfrm>
            </p:contentPart>
          </mc:Choice>
          <mc:Fallback xmlns="">
            <p:pic>
              <p:nvPicPr>
                <p:cNvPr id="272" name="Ink 271">
                  <a:extLst>
                    <a:ext uri="{FF2B5EF4-FFF2-40B4-BE49-F238E27FC236}">
                      <a16:creationId xmlns:a16="http://schemas.microsoft.com/office/drawing/2014/main" id="{5076CF43-78E2-3553-2661-A97042EE76D8}"/>
                    </a:ext>
                  </a:extLst>
                </p:cNvPr>
                <p:cNvPicPr/>
                <p:nvPr/>
              </p:nvPicPr>
              <p:blipFill>
                <a:blip r:embed="rId88"/>
                <a:stretch>
                  <a:fillRect/>
                </a:stretch>
              </p:blipFill>
              <p:spPr>
                <a:xfrm>
                  <a:off x="2106720" y="4543440"/>
                  <a:ext cx="81360" cy="131400"/>
                </a:xfrm>
                <a:prstGeom prst="rect">
                  <a:avLst/>
                </a:prstGeom>
              </p:spPr>
            </p:pic>
          </mc:Fallback>
        </mc:AlternateContent>
        <mc:AlternateContent xmlns:mc="http://schemas.openxmlformats.org/markup-compatibility/2006" xmlns:p14="http://schemas.microsoft.com/office/powerpoint/2010/main">
          <mc:Choice Requires="p14">
            <p:contentPart p14:bwMode="auto" r:id="rId89">
              <p14:nvContentPartPr>
                <p14:cNvPr id="275" name="Ink 274">
                  <a:extLst>
                    <a:ext uri="{FF2B5EF4-FFF2-40B4-BE49-F238E27FC236}">
                      <a16:creationId xmlns:a16="http://schemas.microsoft.com/office/drawing/2014/main" id="{3CF23D6B-7163-6118-9DE0-84756307BA7A}"/>
                    </a:ext>
                  </a:extLst>
                </p14:cNvPr>
                <p14:cNvContentPartPr/>
                <p14:nvPr/>
              </p14:nvContentPartPr>
              <p14:xfrm>
                <a:off x="1867320" y="4353000"/>
                <a:ext cx="165960" cy="9720"/>
              </p14:xfrm>
            </p:contentPart>
          </mc:Choice>
          <mc:Fallback xmlns="">
            <p:pic>
              <p:nvPicPr>
                <p:cNvPr id="275" name="Ink 274">
                  <a:extLst>
                    <a:ext uri="{FF2B5EF4-FFF2-40B4-BE49-F238E27FC236}">
                      <a16:creationId xmlns:a16="http://schemas.microsoft.com/office/drawing/2014/main" id="{3CF23D6B-7163-6118-9DE0-84756307BA7A}"/>
                    </a:ext>
                  </a:extLst>
                </p:cNvPr>
                <p:cNvPicPr/>
                <p:nvPr/>
              </p:nvPicPr>
              <p:blipFill>
                <a:blip r:embed="rId90"/>
                <a:stretch>
                  <a:fillRect/>
                </a:stretch>
              </p:blipFill>
              <p:spPr>
                <a:xfrm>
                  <a:off x="1858680" y="4344360"/>
                  <a:ext cx="18360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91">
              <p14:nvContentPartPr>
                <p14:cNvPr id="276" name="Ink 275">
                  <a:extLst>
                    <a:ext uri="{FF2B5EF4-FFF2-40B4-BE49-F238E27FC236}">
                      <a16:creationId xmlns:a16="http://schemas.microsoft.com/office/drawing/2014/main" id="{68FDB2ED-505E-22F8-7249-CC552AB1CF5F}"/>
                    </a:ext>
                  </a:extLst>
                </p14:cNvPr>
                <p14:cNvContentPartPr/>
                <p14:nvPr/>
              </p14:nvContentPartPr>
              <p14:xfrm>
                <a:off x="1870200" y="4376040"/>
                <a:ext cx="43920" cy="234360"/>
              </p14:xfrm>
            </p:contentPart>
          </mc:Choice>
          <mc:Fallback xmlns="">
            <p:pic>
              <p:nvPicPr>
                <p:cNvPr id="276" name="Ink 275">
                  <a:extLst>
                    <a:ext uri="{FF2B5EF4-FFF2-40B4-BE49-F238E27FC236}">
                      <a16:creationId xmlns:a16="http://schemas.microsoft.com/office/drawing/2014/main" id="{68FDB2ED-505E-22F8-7249-CC552AB1CF5F}"/>
                    </a:ext>
                  </a:extLst>
                </p:cNvPr>
                <p:cNvPicPr/>
                <p:nvPr/>
              </p:nvPicPr>
              <p:blipFill>
                <a:blip r:embed="rId92"/>
                <a:stretch>
                  <a:fillRect/>
                </a:stretch>
              </p:blipFill>
              <p:spPr>
                <a:xfrm>
                  <a:off x="1861560" y="4367400"/>
                  <a:ext cx="61560" cy="252000"/>
                </a:xfrm>
                <a:prstGeom prst="rect">
                  <a:avLst/>
                </a:prstGeom>
              </p:spPr>
            </p:pic>
          </mc:Fallback>
        </mc:AlternateContent>
        <mc:AlternateContent xmlns:mc="http://schemas.openxmlformats.org/markup-compatibility/2006" xmlns:p14="http://schemas.microsoft.com/office/powerpoint/2010/main">
          <mc:Choice Requires="p14">
            <p:contentPart p14:bwMode="auto" r:id="rId93">
              <p14:nvContentPartPr>
                <p14:cNvPr id="277" name="Ink 276">
                  <a:extLst>
                    <a:ext uri="{FF2B5EF4-FFF2-40B4-BE49-F238E27FC236}">
                      <a16:creationId xmlns:a16="http://schemas.microsoft.com/office/drawing/2014/main" id="{CBFE03F7-7EE1-BC26-1E91-EC7DFE4947BC}"/>
                    </a:ext>
                  </a:extLst>
                </p14:cNvPr>
                <p14:cNvContentPartPr/>
                <p14:nvPr/>
              </p14:nvContentPartPr>
              <p14:xfrm>
                <a:off x="1843200" y="4594560"/>
                <a:ext cx="75600" cy="274680"/>
              </p14:xfrm>
            </p:contentPart>
          </mc:Choice>
          <mc:Fallback xmlns="">
            <p:pic>
              <p:nvPicPr>
                <p:cNvPr id="277" name="Ink 276">
                  <a:extLst>
                    <a:ext uri="{FF2B5EF4-FFF2-40B4-BE49-F238E27FC236}">
                      <a16:creationId xmlns:a16="http://schemas.microsoft.com/office/drawing/2014/main" id="{CBFE03F7-7EE1-BC26-1E91-EC7DFE4947BC}"/>
                    </a:ext>
                  </a:extLst>
                </p:cNvPr>
                <p:cNvPicPr/>
                <p:nvPr/>
              </p:nvPicPr>
              <p:blipFill>
                <a:blip r:embed="rId94"/>
                <a:stretch>
                  <a:fillRect/>
                </a:stretch>
              </p:blipFill>
              <p:spPr>
                <a:xfrm>
                  <a:off x="1834200" y="4585920"/>
                  <a:ext cx="93240" cy="292320"/>
                </a:xfrm>
                <a:prstGeom prst="rect">
                  <a:avLst/>
                </a:prstGeom>
              </p:spPr>
            </p:pic>
          </mc:Fallback>
        </mc:AlternateContent>
        <mc:AlternateContent xmlns:mc="http://schemas.openxmlformats.org/markup-compatibility/2006" xmlns:p14="http://schemas.microsoft.com/office/powerpoint/2010/main">
          <mc:Choice Requires="p14">
            <p:contentPart p14:bwMode="auto" r:id="rId95">
              <p14:nvContentPartPr>
                <p14:cNvPr id="279" name="Ink 278">
                  <a:extLst>
                    <a:ext uri="{FF2B5EF4-FFF2-40B4-BE49-F238E27FC236}">
                      <a16:creationId xmlns:a16="http://schemas.microsoft.com/office/drawing/2014/main" id="{3AA55AF4-919C-B917-CE09-7D9E32D0C215}"/>
                    </a:ext>
                  </a:extLst>
                </p14:cNvPr>
                <p14:cNvContentPartPr/>
                <p14:nvPr/>
              </p14:nvContentPartPr>
              <p14:xfrm>
                <a:off x="1847520" y="4849800"/>
                <a:ext cx="168480" cy="5040"/>
              </p14:xfrm>
            </p:contentPart>
          </mc:Choice>
          <mc:Fallback xmlns="">
            <p:pic>
              <p:nvPicPr>
                <p:cNvPr id="279" name="Ink 278">
                  <a:extLst>
                    <a:ext uri="{FF2B5EF4-FFF2-40B4-BE49-F238E27FC236}">
                      <a16:creationId xmlns:a16="http://schemas.microsoft.com/office/drawing/2014/main" id="{3AA55AF4-919C-B917-CE09-7D9E32D0C215}"/>
                    </a:ext>
                  </a:extLst>
                </p:cNvPr>
                <p:cNvPicPr/>
                <p:nvPr/>
              </p:nvPicPr>
              <p:blipFill>
                <a:blip r:embed="rId96"/>
                <a:stretch>
                  <a:fillRect/>
                </a:stretch>
              </p:blipFill>
              <p:spPr>
                <a:xfrm>
                  <a:off x="1838880" y="4841160"/>
                  <a:ext cx="18612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97">
              <p14:nvContentPartPr>
                <p14:cNvPr id="281" name="Ink 280">
                  <a:extLst>
                    <a:ext uri="{FF2B5EF4-FFF2-40B4-BE49-F238E27FC236}">
                      <a16:creationId xmlns:a16="http://schemas.microsoft.com/office/drawing/2014/main" id="{B05A3C33-3EFF-65BE-36AF-EEDCE9C7AAAC}"/>
                    </a:ext>
                  </a:extLst>
                </p14:cNvPr>
                <p14:cNvContentPartPr/>
                <p14:nvPr/>
              </p14:nvContentPartPr>
              <p14:xfrm>
                <a:off x="1821240" y="4973640"/>
                <a:ext cx="58320" cy="79920"/>
              </p14:xfrm>
            </p:contentPart>
          </mc:Choice>
          <mc:Fallback xmlns="">
            <p:pic>
              <p:nvPicPr>
                <p:cNvPr id="281" name="Ink 280">
                  <a:extLst>
                    <a:ext uri="{FF2B5EF4-FFF2-40B4-BE49-F238E27FC236}">
                      <a16:creationId xmlns:a16="http://schemas.microsoft.com/office/drawing/2014/main" id="{B05A3C33-3EFF-65BE-36AF-EEDCE9C7AAAC}"/>
                    </a:ext>
                  </a:extLst>
                </p:cNvPr>
                <p:cNvPicPr/>
                <p:nvPr/>
              </p:nvPicPr>
              <p:blipFill>
                <a:blip r:embed="rId98"/>
                <a:stretch>
                  <a:fillRect/>
                </a:stretch>
              </p:blipFill>
              <p:spPr>
                <a:xfrm>
                  <a:off x="1812240" y="4965000"/>
                  <a:ext cx="75960" cy="97560"/>
                </a:xfrm>
                <a:prstGeom prst="rect">
                  <a:avLst/>
                </a:prstGeom>
              </p:spPr>
            </p:pic>
          </mc:Fallback>
        </mc:AlternateContent>
        <mc:AlternateContent xmlns:mc="http://schemas.openxmlformats.org/markup-compatibility/2006" xmlns:p14="http://schemas.microsoft.com/office/powerpoint/2010/main">
          <mc:Choice Requires="p14">
            <p:contentPart p14:bwMode="auto" r:id="rId99">
              <p14:nvContentPartPr>
                <p14:cNvPr id="282" name="Ink 281">
                  <a:extLst>
                    <a:ext uri="{FF2B5EF4-FFF2-40B4-BE49-F238E27FC236}">
                      <a16:creationId xmlns:a16="http://schemas.microsoft.com/office/drawing/2014/main" id="{4A1CA4FA-9599-5D17-ECA4-661EA4A6F22E}"/>
                    </a:ext>
                  </a:extLst>
                </p14:cNvPr>
                <p14:cNvContentPartPr/>
                <p14:nvPr/>
              </p14:nvContentPartPr>
              <p14:xfrm>
                <a:off x="1938240" y="4949160"/>
                <a:ext cx="36720" cy="6480"/>
              </p14:xfrm>
            </p:contentPart>
          </mc:Choice>
          <mc:Fallback xmlns="">
            <p:pic>
              <p:nvPicPr>
                <p:cNvPr id="282" name="Ink 281">
                  <a:extLst>
                    <a:ext uri="{FF2B5EF4-FFF2-40B4-BE49-F238E27FC236}">
                      <a16:creationId xmlns:a16="http://schemas.microsoft.com/office/drawing/2014/main" id="{4A1CA4FA-9599-5D17-ECA4-661EA4A6F22E}"/>
                    </a:ext>
                  </a:extLst>
                </p:cNvPr>
                <p:cNvPicPr/>
                <p:nvPr/>
              </p:nvPicPr>
              <p:blipFill>
                <a:blip r:embed="rId100"/>
                <a:stretch>
                  <a:fillRect/>
                </a:stretch>
              </p:blipFill>
              <p:spPr>
                <a:xfrm>
                  <a:off x="1929240" y="4940520"/>
                  <a:ext cx="5436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101">
              <p14:nvContentPartPr>
                <p14:cNvPr id="283" name="Ink 282">
                  <a:extLst>
                    <a:ext uri="{FF2B5EF4-FFF2-40B4-BE49-F238E27FC236}">
                      <a16:creationId xmlns:a16="http://schemas.microsoft.com/office/drawing/2014/main" id="{E8E126B8-3421-D0EE-4FF7-4AD75E2925EC}"/>
                    </a:ext>
                  </a:extLst>
                </p14:cNvPr>
                <p14:cNvContentPartPr/>
                <p14:nvPr/>
              </p14:nvContentPartPr>
              <p14:xfrm>
                <a:off x="1950120" y="4985880"/>
                <a:ext cx="46080" cy="15840"/>
              </p14:xfrm>
            </p:contentPart>
          </mc:Choice>
          <mc:Fallback xmlns="">
            <p:pic>
              <p:nvPicPr>
                <p:cNvPr id="283" name="Ink 282">
                  <a:extLst>
                    <a:ext uri="{FF2B5EF4-FFF2-40B4-BE49-F238E27FC236}">
                      <a16:creationId xmlns:a16="http://schemas.microsoft.com/office/drawing/2014/main" id="{E8E126B8-3421-D0EE-4FF7-4AD75E2925EC}"/>
                    </a:ext>
                  </a:extLst>
                </p:cNvPr>
                <p:cNvPicPr/>
                <p:nvPr/>
              </p:nvPicPr>
              <p:blipFill>
                <a:blip r:embed="rId102"/>
                <a:stretch>
                  <a:fillRect/>
                </a:stretch>
              </p:blipFill>
              <p:spPr>
                <a:xfrm>
                  <a:off x="1941480" y="4976880"/>
                  <a:ext cx="63720" cy="33480"/>
                </a:xfrm>
                <a:prstGeom prst="rect">
                  <a:avLst/>
                </a:prstGeom>
              </p:spPr>
            </p:pic>
          </mc:Fallback>
        </mc:AlternateContent>
        <mc:AlternateContent xmlns:mc="http://schemas.openxmlformats.org/markup-compatibility/2006" xmlns:p14="http://schemas.microsoft.com/office/powerpoint/2010/main">
          <mc:Choice Requires="p14">
            <p:contentPart p14:bwMode="auto" r:id="rId103">
              <p14:nvContentPartPr>
                <p14:cNvPr id="284" name="Ink 283">
                  <a:extLst>
                    <a:ext uri="{FF2B5EF4-FFF2-40B4-BE49-F238E27FC236}">
                      <a16:creationId xmlns:a16="http://schemas.microsoft.com/office/drawing/2014/main" id="{2BBD99A2-B0A2-0929-580C-545E255A0BD3}"/>
                    </a:ext>
                  </a:extLst>
                </p14:cNvPr>
                <p14:cNvContentPartPr/>
                <p14:nvPr/>
              </p14:nvContentPartPr>
              <p14:xfrm>
                <a:off x="2055240" y="4940520"/>
                <a:ext cx="52920" cy="84240"/>
              </p14:xfrm>
            </p:contentPart>
          </mc:Choice>
          <mc:Fallback xmlns="">
            <p:pic>
              <p:nvPicPr>
                <p:cNvPr id="284" name="Ink 283">
                  <a:extLst>
                    <a:ext uri="{FF2B5EF4-FFF2-40B4-BE49-F238E27FC236}">
                      <a16:creationId xmlns:a16="http://schemas.microsoft.com/office/drawing/2014/main" id="{2BBD99A2-B0A2-0929-580C-545E255A0BD3}"/>
                    </a:ext>
                  </a:extLst>
                </p:cNvPr>
                <p:cNvPicPr/>
                <p:nvPr/>
              </p:nvPicPr>
              <p:blipFill>
                <a:blip r:embed="rId104"/>
                <a:stretch>
                  <a:fillRect/>
                </a:stretch>
              </p:blipFill>
              <p:spPr>
                <a:xfrm>
                  <a:off x="2046240" y="4931520"/>
                  <a:ext cx="70560" cy="101880"/>
                </a:xfrm>
                <a:prstGeom prst="rect">
                  <a:avLst/>
                </a:prstGeom>
              </p:spPr>
            </p:pic>
          </mc:Fallback>
        </mc:AlternateContent>
        <mc:AlternateContent xmlns:mc="http://schemas.openxmlformats.org/markup-compatibility/2006" xmlns:p14="http://schemas.microsoft.com/office/powerpoint/2010/main">
          <mc:Choice Requires="p14">
            <p:contentPart p14:bwMode="auto" r:id="rId105">
              <p14:nvContentPartPr>
                <p14:cNvPr id="286" name="Ink 285">
                  <a:extLst>
                    <a:ext uri="{FF2B5EF4-FFF2-40B4-BE49-F238E27FC236}">
                      <a16:creationId xmlns:a16="http://schemas.microsoft.com/office/drawing/2014/main" id="{A7DF8721-6081-0BD9-9EEB-33D9B88F8E8B}"/>
                    </a:ext>
                  </a:extLst>
                </p14:cNvPr>
                <p14:cNvContentPartPr/>
                <p14:nvPr/>
              </p14:nvContentPartPr>
              <p14:xfrm>
                <a:off x="1897560" y="4241040"/>
                <a:ext cx="164880" cy="75600"/>
              </p14:xfrm>
            </p:contentPart>
          </mc:Choice>
          <mc:Fallback xmlns="">
            <p:pic>
              <p:nvPicPr>
                <p:cNvPr id="286" name="Ink 285">
                  <a:extLst>
                    <a:ext uri="{FF2B5EF4-FFF2-40B4-BE49-F238E27FC236}">
                      <a16:creationId xmlns:a16="http://schemas.microsoft.com/office/drawing/2014/main" id="{A7DF8721-6081-0BD9-9EEB-33D9B88F8E8B}"/>
                    </a:ext>
                  </a:extLst>
                </p:cNvPr>
                <p:cNvPicPr/>
                <p:nvPr/>
              </p:nvPicPr>
              <p:blipFill>
                <a:blip r:embed="rId106"/>
                <a:stretch>
                  <a:fillRect/>
                </a:stretch>
              </p:blipFill>
              <p:spPr>
                <a:xfrm>
                  <a:off x="1888560" y="4232400"/>
                  <a:ext cx="182520" cy="93240"/>
                </a:xfrm>
                <a:prstGeom prst="rect">
                  <a:avLst/>
                </a:prstGeom>
              </p:spPr>
            </p:pic>
          </mc:Fallback>
        </mc:AlternateContent>
      </p:grpSp>
      <p:grpSp>
        <p:nvGrpSpPr>
          <p:cNvPr id="312" name="Group 311">
            <a:extLst>
              <a:ext uri="{FF2B5EF4-FFF2-40B4-BE49-F238E27FC236}">
                <a16:creationId xmlns:a16="http://schemas.microsoft.com/office/drawing/2014/main" id="{7D0478AF-1A16-E77E-56D0-0E538CD9F7A9}"/>
              </a:ext>
            </a:extLst>
          </p:cNvPr>
          <p:cNvGrpSpPr/>
          <p:nvPr/>
        </p:nvGrpSpPr>
        <p:grpSpPr>
          <a:xfrm>
            <a:off x="7854120" y="3643288"/>
            <a:ext cx="1346400" cy="333360"/>
            <a:chOff x="7854120" y="3960600"/>
            <a:chExt cx="1346400" cy="333360"/>
          </a:xfrm>
        </p:grpSpPr>
        <mc:AlternateContent xmlns:mc="http://schemas.openxmlformats.org/markup-compatibility/2006" xmlns:p14="http://schemas.microsoft.com/office/powerpoint/2010/main">
          <mc:Choice Requires="p14">
            <p:contentPart p14:bwMode="auto" r:id="rId107">
              <p14:nvContentPartPr>
                <p14:cNvPr id="298" name="Ink 297">
                  <a:extLst>
                    <a:ext uri="{FF2B5EF4-FFF2-40B4-BE49-F238E27FC236}">
                      <a16:creationId xmlns:a16="http://schemas.microsoft.com/office/drawing/2014/main" id="{85107C1F-2FC8-029A-10DC-9E266C8E47BA}"/>
                    </a:ext>
                  </a:extLst>
                </p14:cNvPr>
                <p14:cNvContentPartPr/>
                <p14:nvPr/>
              </p14:nvContentPartPr>
              <p14:xfrm>
                <a:off x="7854120" y="3960600"/>
                <a:ext cx="116640" cy="309960"/>
              </p14:xfrm>
            </p:contentPart>
          </mc:Choice>
          <mc:Fallback xmlns="">
            <p:pic>
              <p:nvPicPr>
                <p:cNvPr id="298" name="Ink 297">
                  <a:extLst>
                    <a:ext uri="{FF2B5EF4-FFF2-40B4-BE49-F238E27FC236}">
                      <a16:creationId xmlns:a16="http://schemas.microsoft.com/office/drawing/2014/main" id="{85107C1F-2FC8-029A-10DC-9E266C8E47BA}"/>
                    </a:ext>
                  </a:extLst>
                </p:cNvPr>
                <p:cNvPicPr/>
                <p:nvPr/>
              </p:nvPicPr>
              <p:blipFill>
                <a:blip r:embed="rId108"/>
                <a:stretch>
                  <a:fillRect/>
                </a:stretch>
              </p:blipFill>
              <p:spPr>
                <a:xfrm>
                  <a:off x="7845120" y="3951600"/>
                  <a:ext cx="134280" cy="327600"/>
                </a:xfrm>
                <a:prstGeom prst="rect">
                  <a:avLst/>
                </a:prstGeom>
              </p:spPr>
            </p:pic>
          </mc:Fallback>
        </mc:AlternateContent>
        <mc:AlternateContent xmlns:mc="http://schemas.openxmlformats.org/markup-compatibility/2006" xmlns:p14="http://schemas.microsoft.com/office/powerpoint/2010/main">
          <mc:Choice Requires="p14">
            <p:contentPart p14:bwMode="auto" r:id="rId109">
              <p14:nvContentPartPr>
                <p14:cNvPr id="299" name="Ink 298">
                  <a:extLst>
                    <a:ext uri="{FF2B5EF4-FFF2-40B4-BE49-F238E27FC236}">
                      <a16:creationId xmlns:a16="http://schemas.microsoft.com/office/drawing/2014/main" id="{1E29AC2E-CFD0-37EB-7327-1BE3F16E30FC}"/>
                    </a:ext>
                  </a:extLst>
                </p14:cNvPr>
                <p14:cNvContentPartPr/>
                <p14:nvPr/>
              </p14:nvContentPartPr>
              <p14:xfrm>
                <a:off x="7995960" y="4045920"/>
                <a:ext cx="431640" cy="132840"/>
              </p14:xfrm>
            </p:contentPart>
          </mc:Choice>
          <mc:Fallback xmlns="">
            <p:pic>
              <p:nvPicPr>
                <p:cNvPr id="299" name="Ink 298">
                  <a:extLst>
                    <a:ext uri="{FF2B5EF4-FFF2-40B4-BE49-F238E27FC236}">
                      <a16:creationId xmlns:a16="http://schemas.microsoft.com/office/drawing/2014/main" id="{1E29AC2E-CFD0-37EB-7327-1BE3F16E30FC}"/>
                    </a:ext>
                  </a:extLst>
                </p:cNvPr>
                <p:cNvPicPr/>
                <p:nvPr/>
              </p:nvPicPr>
              <p:blipFill>
                <a:blip r:embed="rId110"/>
                <a:stretch>
                  <a:fillRect/>
                </a:stretch>
              </p:blipFill>
              <p:spPr>
                <a:xfrm>
                  <a:off x="7986960" y="4037280"/>
                  <a:ext cx="449280" cy="150480"/>
                </a:xfrm>
                <a:prstGeom prst="rect">
                  <a:avLst/>
                </a:prstGeom>
              </p:spPr>
            </p:pic>
          </mc:Fallback>
        </mc:AlternateContent>
        <mc:AlternateContent xmlns:mc="http://schemas.openxmlformats.org/markup-compatibility/2006" xmlns:p14="http://schemas.microsoft.com/office/powerpoint/2010/main">
          <mc:Choice Requires="p14">
            <p:contentPart p14:bwMode="auto" r:id="rId111">
              <p14:nvContentPartPr>
                <p14:cNvPr id="301" name="Ink 300">
                  <a:extLst>
                    <a:ext uri="{FF2B5EF4-FFF2-40B4-BE49-F238E27FC236}">
                      <a16:creationId xmlns:a16="http://schemas.microsoft.com/office/drawing/2014/main" id="{BB06D7EB-1B4C-0658-7962-C41345A889E1}"/>
                    </a:ext>
                  </a:extLst>
                </p14:cNvPr>
                <p14:cNvContentPartPr/>
                <p14:nvPr/>
              </p14:nvContentPartPr>
              <p14:xfrm>
                <a:off x="8262360" y="3974640"/>
                <a:ext cx="9720" cy="9720"/>
              </p14:xfrm>
            </p:contentPart>
          </mc:Choice>
          <mc:Fallback xmlns="">
            <p:pic>
              <p:nvPicPr>
                <p:cNvPr id="301" name="Ink 300">
                  <a:extLst>
                    <a:ext uri="{FF2B5EF4-FFF2-40B4-BE49-F238E27FC236}">
                      <a16:creationId xmlns:a16="http://schemas.microsoft.com/office/drawing/2014/main" id="{BB06D7EB-1B4C-0658-7962-C41345A889E1}"/>
                    </a:ext>
                  </a:extLst>
                </p:cNvPr>
                <p:cNvPicPr/>
                <p:nvPr/>
              </p:nvPicPr>
              <p:blipFill>
                <a:blip r:embed="rId112"/>
                <a:stretch>
                  <a:fillRect/>
                </a:stretch>
              </p:blipFill>
              <p:spPr>
                <a:xfrm>
                  <a:off x="8253720" y="3966000"/>
                  <a:ext cx="2736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113">
              <p14:nvContentPartPr>
                <p14:cNvPr id="303" name="Ink 302">
                  <a:extLst>
                    <a:ext uri="{FF2B5EF4-FFF2-40B4-BE49-F238E27FC236}">
                      <a16:creationId xmlns:a16="http://schemas.microsoft.com/office/drawing/2014/main" id="{B1C298D8-F12A-81EC-D628-8C4FCAF9EE86}"/>
                    </a:ext>
                  </a:extLst>
                </p14:cNvPr>
                <p14:cNvContentPartPr/>
                <p14:nvPr/>
              </p14:nvContentPartPr>
              <p14:xfrm>
                <a:off x="8466840" y="4035840"/>
                <a:ext cx="154080" cy="258120"/>
              </p14:xfrm>
            </p:contentPart>
          </mc:Choice>
          <mc:Fallback xmlns="">
            <p:pic>
              <p:nvPicPr>
                <p:cNvPr id="303" name="Ink 302">
                  <a:extLst>
                    <a:ext uri="{FF2B5EF4-FFF2-40B4-BE49-F238E27FC236}">
                      <a16:creationId xmlns:a16="http://schemas.microsoft.com/office/drawing/2014/main" id="{B1C298D8-F12A-81EC-D628-8C4FCAF9EE86}"/>
                    </a:ext>
                  </a:extLst>
                </p:cNvPr>
                <p:cNvPicPr/>
                <p:nvPr/>
              </p:nvPicPr>
              <p:blipFill>
                <a:blip r:embed="rId114"/>
                <a:stretch>
                  <a:fillRect/>
                </a:stretch>
              </p:blipFill>
              <p:spPr>
                <a:xfrm>
                  <a:off x="8458200" y="4027200"/>
                  <a:ext cx="171720" cy="275760"/>
                </a:xfrm>
                <a:prstGeom prst="rect">
                  <a:avLst/>
                </a:prstGeom>
              </p:spPr>
            </p:pic>
          </mc:Fallback>
        </mc:AlternateContent>
        <mc:AlternateContent xmlns:mc="http://schemas.openxmlformats.org/markup-compatibility/2006" xmlns:p14="http://schemas.microsoft.com/office/powerpoint/2010/main">
          <mc:Choice Requires="p14">
            <p:contentPart p14:bwMode="auto" r:id="rId115">
              <p14:nvContentPartPr>
                <p14:cNvPr id="305" name="Ink 304">
                  <a:extLst>
                    <a:ext uri="{FF2B5EF4-FFF2-40B4-BE49-F238E27FC236}">
                      <a16:creationId xmlns:a16="http://schemas.microsoft.com/office/drawing/2014/main" id="{812F7174-A246-A94B-8581-ACC9F5D88D91}"/>
                    </a:ext>
                  </a:extLst>
                </p14:cNvPr>
                <p14:cNvContentPartPr/>
                <p14:nvPr/>
              </p14:nvContentPartPr>
              <p14:xfrm>
                <a:off x="8846280" y="4003440"/>
                <a:ext cx="51480" cy="143640"/>
              </p14:xfrm>
            </p:contentPart>
          </mc:Choice>
          <mc:Fallback xmlns="">
            <p:pic>
              <p:nvPicPr>
                <p:cNvPr id="305" name="Ink 304">
                  <a:extLst>
                    <a:ext uri="{FF2B5EF4-FFF2-40B4-BE49-F238E27FC236}">
                      <a16:creationId xmlns:a16="http://schemas.microsoft.com/office/drawing/2014/main" id="{812F7174-A246-A94B-8581-ACC9F5D88D91}"/>
                    </a:ext>
                  </a:extLst>
                </p:cNvPr>
                <p:cNvPicPr/>
                <p:nvPr/>
              </p:nvPicPr>
              <p:blipFill>
                <a:blip r:embed="rId116"/>
                <a:stretch>
                  <a:fillRect/>
                </a:stretch>
              </p:blipFill>
              <p:spPr>
                <a:xfrm>
                  <a:off x="8837280" y="3994440"/>
                  <a:ext cx="69120" cy="161280"/>
                </a:xfrm>
                <a:prstGeom prst="rect">
                  <a:avLst/>
                </a:prstGeom>
              </p:spPr>
            </p:pic>
          </mc:Fallback>
        </mc:AlternateContent>
        <mc:AlternateContent xmlns:mc="http://schemas.openxmlformats.org/markup-compatibility/2006" xmlns:p14="http://schemas.microsoft.com/office/powerpoint/2010/main">
          <mc:Choice Requires="p14">
            <p:contentPart p14:bwMode="auto" r:id="rId117">
              <p14:nvContentPartPr>
                <p14:cNvPr id="306" name="Ink 305">
                  <a:extLst>
                    <a:ext uri="{FF2B5EF4-FFF2-40B4-BE49-F238E27FC236}">
                      <a16:creationId xmlns:a16="http://schemas.microsoft.com/office/drawing/2014/main" id="{6E40F5B7-15BB-0700-2F25-B8FD960612F5}"/>
                    </a:ext>
                  </a:extLst>
                </p14:cNvPr>
                <p14:cNvContentPartPr/>
                <p14:nvPr/>
              </p14:nvContentPartPr>
              <p14:xfrm>
                <a:off x="8942760" y="4061400"/>
                <a:ext cx="112680" cy="66240"/>
              </p14:xfrm>
            </p:contentPart>
          </mc:Choice>
          <mc:Fallback xmlns="">
            <p:pic>
              <p:nvPicPr>
                <p:cNvPr id="306" name="Ink 305">
                  <a:extLst>
                    <a:ext uri="{FF2B5EF4-FFF2-40B4-BE49-F238E27FC236}">
                      <a16:creationId xmlns:a16="http://schemas.microsoft.com/office/drawing/2014/main" id="{6E40F5B7-15BB-0700-2F25-B8FD960612F5}"/>
                    </a:ext>
                  </a:extLst>
                </p:cNvPr>
                <p:cNvPicPr/>
                <p:nvPr/>
              </p:nvPicPr>
              <p:blipFill>
                <a:blip r:embed="rId118"/>
                <a:stretch>
                  <a:fillRect/>
                </a:stretch>
              </p:blipFill>
              <p:spPr>
                <a:xfrm>
                  <a:off x="8933760" y="4052400"/>
                  <a:ext cx="130320" cy="83880"/>
                </a:xfrm>
                <a:prstGeom prst="rect">
                  <a:avLst/>
                </a:prstGeom>
              </p:spPr>
            </p:pic>
          </mc:Fallback>
        </mc:AlternateContent>
        <mc:AlternateContent xmlns:mc="http://schemas.openxmlformats.org/markup-compatibility/2006" xmlns:p14="http://schemas.microsoft.com/office/powerpoint/2010/main">
          <mc:Choice Requires="p14">
            <p:contentPart p14:bwMode="auto" r:id="rId119">
              <p14:nvContentPartPr>
                <p14:cNvPr id="308" name="Ink 307">
                  <a:extLst>
                    <a:ext uri="{FF2B5EF4-FFF2-40B4-BE49-F238E27FC236}">
                      <a16:creationId xmlns:a16="http://schemas.microsoft.com/office/drawing/2014/main" id="{D7DFDE8E-8654-1655-2565-FC899DB7054F}"/>
                    </a:ext>
                  </a:extLst>
                </p14:cNvPr>
                <p14:cNvContentPartPr/>
                <p14:nvPr/>
              </p14:nvContentPartPr>
              <p14:xfrm>
                <a:off x="8762040" y="4023240"/>
                <a:ext cx="61920" cy="145080"/>
              </p14:xfrm>
            </p:contentPart>
          </mc:Choice>
          <mc:Fallback xmlns="">
            <p:pic>
              <p:nvPicPr>
                <p:cNvPr id="308" name="Ink 307">
                  <a:extLst>
                    <a:ext uri="{FF2B5EF4-FFF2-40B4-BE49-F238E27FC236}">
                      <a16:creationId xmlns:a16="http://schemas.microsoft.com/office/drawing/2014/main" id="{D7DFDE8E-8654-1655-2565-FC899DB7054F}"/>
                    </a:ext>
                  </a:extLst>
                </p:cNvPr>
                <p:cNvPicPr/>
                <p:nvPr/>
              </p:nvPicPr>
              <p:blipFill>
                <a:blip r:embed="rId120"/>
                <a:stretch>
                  <a:fillRect/>
                </a:stretch>
              </p:blipFill>
              <p:spPr>
                <a:xfrm>
                  <a:off x="8753040" y="4014240"/>
                  <a:ext cx="79560" cy="162720"/>
                </a:xfrm>
                <a:prstGeom prst="rect">
                  <a:avLst/>
                </a:prstGeom>
              </p:spPr>
            </p:pic>
          </mc:Fallback>
        </mc:AlternateContent>
        <mc:AlternateContent xmlns:mc="http://schemas.openxmlformats.org/markup-compatibility/2006" xmlns:p14="http://schemas.microsoft.com/office/powerpoint/2010/main">
          <mc:Choice Requires="p14">
            <p:contentPart p14:bwMode="auto" r:id="rId121">
              <p14:nvContentPartPr>
                <p14:cNvPr id="310" name="Ink 309">
                  <a:extLst>
                    <a:ext uri="{FF2B5EF4-FFF2-40B4-BE49-F238E27FC236}">
                      <a16:creationId xmlns:a16="http://schemas.microsoft.com/office/drawing/2014/main" id="{7644685D-1136-3D73-BAFD-D1AAEB15101C}"/>
                    </a:ext>
                  </a:extLst>
                </p14:cNvPr>
                <p14:cNvContentPartPr/>
                <p14:nvPr/>
              </p14:nvContentPartPr>
              <p14:xfrm>
                <a:off x="9059040" y="4025760"/>
                <a:ext cx="37800" cy="132120"/>
              </p14:xfrm>
            </p:contentPart>
          </mc:Choice>
          <mc:Fallback xmlns="">
            <p:pic>
              <p:nvPicPr>
                <p:cNvPr id="310" name="Ink 309">
                  <a:extLst>
                    <a:ext uri="{FF2B5EF4-FFF2-40B4-BE49-F238E27FC236}">
                      <a16:creationId xmlns:a16="http://schemas.microsoft.com/office/drawing/2014/main" id="{7644685D-1136-3D73-BAFD-D1AAEB15101C}"/>
                    </a:ext>
                  </a:extLst>
                </p:cNvPr>
                <p:cNvPicPr/>
                <p:nvPr/>
              </p:nvPicPr>
              <p:blipFill>
                <a:blip r:embed="rId122"/>
                <a:stretch>
                  <a:fillRect/>
                </a:stretch>
              </p:blipFill>
              <p:spPr>
                <a:xfrm>
                  <a:off x="9050040" y="4016760"/>
                  <a:ext cx="55440" cy="149760"/>
                </a:xfrm>
                <a:prstGeom prst="rect">
                  <a:avLst/>
                </a:prstGeom>
              </p:spPr>
            </p:pic>
          </mc:Fallback>
        </mc:AlternateContent>
        <mc:AlternateContent xmlns:mc="http://schemas.openxmlformats.org/markup-compatibility/2006" xmlns:p14="http://schemas.microsoft.com/office/powerpoint/2010/main">
          <mc:Choice Requires="p14">
            <p:contentPart p14:bwMode="auto" r:id="rId123">
              <p14:nvContentPartPr>
                <p14:cNvPr id="311" name="Ink 310">
                  <a:extLst>
                    <a:ext uri="{FF2B5EF4-FFF2-40B4-BE49-F238E27FC236}">
                      <a16:creationId xmlns:a16="http://schemas.microsoft.com/office/drawing/2014/main" id="{2489C432-DC98-D527-DEE0-5506D832F06E}"/>
                    </a:ext>
                  </a:extLst>
                </p14:cNvPr>
                <p14:cNvContentPartPr/>
                <p14:nvPr/>
              </p14:nvContentPartPr>
              <p14:xfrm>
                <a:off x="9088560" y="3998040"/>
                <a:ext cx="111960" cy="240480"/>
              </p14:xfrm>
            </p:contentPart>
          </mc:Choice>
          <mc:Fallback xmlns="">
            <p:pic>
              <p:nvPicPr>
                <p:cNvPr id="311" name="Ink 310">
                  <a:extLst>
                    <a:ext uri="{FF2B5EF4-FFF2-40B4-BE49-F238E27FC236}">
                      <a16:creationId xmlns:a16="http://schemas.microsoft.com/office/drawing/2014/main" id="{2489C432-DC98-D527-DEE0-5506D832F06E}"/>
                    </a:ext>
                  </a:extLst>
                </p:cNvPr>
                <p:cNvPicPr/>
                <p:nvPr/>
              </p:nvPicPr>
              <p:blipFill>
                <a:blip r:embed="rId124"/>
                <a:stretch>
                  <a:fillRect/>
                </a:stretch>
              </p:blipFill>
              <p:spPr>
                <a:xfrm>
                  <a:off x="9079920" y="3989040"/>
                  <a:ext cx="129600" cy="258120"/>
                </a:xfrm>
                <a:prstGeom prst="rect">
                  <a:avLst/>
                </a:prstGeom>
              </p:spPr>
            </p:pic>
          </mc:Fallback>
        </mc:AlternateContent>
      </p:grpSp>
      <p:pic>
        <p:nvPicPr>
          <p:cNvPr id="313" name="Picture 312">
            <a:extLst>
              <a:ext uri="{FF2B5EF4-FFF2-40B4-BE49-F238E27FC236}">
                <a16:creationId xmlns:a16="http://schemas.microsoft.com/office/drawing/2014/main" id="{4604E8A4-C19F-2126-AF25-51838D537A3B}"/>
              </a:ext>
            </a:extLst>
          </p:cNvPr>
          <p:cNvPicPr>
            <a:picLocks noChangeAspect="1"/>
          </p:cNvPicPr>
          <p:nvPr/>
        </p:nvPicPr>
        <p:blipFill>
          <a:blip r:embed="rId125"/>
          <a:stretch>
            <a:fillRect/>
          </a:stretch>
        </p:blipFill>
        <p:spPr>
          <a:xfrm>
            <a:off x="2323108" y="4151424"/>
            <a:ext cx="2510612" cy="592567"/>
          </a:xfrm>
          <a:prstGeom prst="rect">
            <a:avLst/>
          </a:prstGeom>
        </p:spPr>
      </p:pic>
      <p:grpSp>
        <p:nvGrpSpPr>
          <p:cNvPr id="318" name="Group 317">
            <a:extLst>
              <a:ext uri="{FF2B5EF4-FFF2-40B4-BE49-F238E27FC236}">
                <a16:creationId xmlns:a16="http://schemas.microsoft.com/office/drawing/2014/main" id="{41DA8843-6E1D-AB6A-BAF0-2D57E85E52EC}"/>
              </a:ext>
            </a:extLst>
          </p:cNvPr>
          <p:cNvGrpSpPr/>
          <p:nvPr/>
        </p:nvGrpSpPr>
        <p:grpSpPr>
          <a:xfrm>
            <a:off x="4844160" y="4263168"/>
            <a:ext cx="319320" cy="341280"/>
            <a:chOff x="4844160" y="4404840"/>
            <a:chExt cx="319320" cy="341280"/>
          </a:xfrm>
        </p:grpSpPr>
        <mc:AlternateContent xmlns:mc="http://schemas.openxmlformats.org/markup-compatibility/2006" xmlns:p14="http://schemas.microsoft.com/office/powerpoint/2010/main">
          <mc:Choice Requires="p14">
            <p:contentPart p14:bwMode="auto" r:id="rId126">
              <p14:nvContentPartPr>
                <p14:cNvPr id="314" name="Ink 313">
                  <a:extLst>
                    <a:ext uri="{FF2B5EF4-FFF2-40B4-BE49-F238E27FC236}">
                      <a16:creationId xmlns:a16="http://schemas.microsoft.com/office/drawing/2014/main" id="{F65459EC-00CF-D6CE-5845-EB46FFDC22A8}"/>
                    </a:ext>
                  </a:extLst>
                </p14:cNvPr>
                <p14:cNvContentPartPr/>
                <p14:nvPr/>
              </p14:nvContentPartPr>
              <p14:xfrm>
                <a:off x="4844160" y="4404840"/>
                <a:ext cx="8640" cy="333360"/>
              </p14:xfrm>
            </p:contentPart>
          </mc:Choice>
          <mc:Fallback xmlns="">
            <p:pic>
              <p:nvPicPr>
                <p:cNvPr id="314" name="Ink 313">
                  <a:extLst>
                    <a:ext uri="{FF2B5EF4-FFF2-40B4-BE49-F238E27FC236}">
                      <a16:creationId xmlns:a16="http://schemas.microsoft.com/office/drawing/2014/main" id="{F65459EC-00CF-D6CE-5845-EB46FFDC22A8}"/>
                    </a:ext>
                  </a:extLst>
                </p:cNvPr>
                <p:cNvPicPr/>
                <p:nvPr/>
              </p:nvPicPr>
              <p:blipFill>
                <a:blip r:embed="rId127"/>
                <a:stretch>
                  <a:fillRect/>
                </a:stretch>
              </p:blipFill>
              <p:spPr>
                <a:xfrm>
                  <a:off x="4835520" y="4395840"/>
                  <a:ext cx="26280" cy="351000"/>
                </a:xfrm>
                <a:prstGeom prst="rect">
                  <a:avLst/>
                </a:prstGeom>
              </p:spPr>
            </p:pic>
          </mc:Fallback>
        </mc:AlternateContent>
        <mc:AlternateContent xmlns:mc="http://schemas.openxmlformats.org/markup-compatibility/2006" xmlns:p14="http://schemas.microsoft.com/office/powerpoint/2010/main">
          <mc:Choice Requires="p14">
            <p:contentPart p14:bwMode="auto" r:id="rId128">
              <p14:nvContentPartPr>
                <p14:cNvPr id="315" name="Ink 314">
                  <a:extLst>
                    <a:ext uri="{FF2B5EF4-FFF2-40B4-BE49-F238E27FC236}">
                      <a16:creationId xmlns:a16="http://schemas.microsoft.com/office/drawing/2014/main" id="{9A3FA324-73B1-AB0D-90E8-BFFA30612454}"/>
                    </a:ext>
                  </a:extLst>
                </p14:cNvPr>
                <p14:cNvContentPartPr/>
                <p14:nvPr/>
              </p14:nvContentPartPr>
              <p14:xfrm>
                <a:off x="4934160" y="4521840"/>
                <a:ext cx="58680" cy="114840"/>
              </p14:xfrm>
            </p:contentPart>
          </mc:Choice>
          <mc:Fallback xmlns="">
            <p:pic>
              <p:nvPicPr>
                <p:cNvPr id="315" name="Ink 314">
                  <a:extLst>
                    <a:ext uri="{FF2B5EF4-FFF2-40B4-BE49-F238E27FC236}">
                      <a16:creationId xmlns:a16="http://schemas.microsoft.com/office/drawing/2014/main" id="{9A3FA324-73B1-AB0D-90E8-BFFA30612454}"/>
                    </a:ext>
                  </a:extLst>
                </p:cNvPr>
                <p:cNvPicPr/>
                <p:nvPr/>
              </p:nvPicPr>
              <p:blipFill>
                <a:blip r:embed="rId129"/>
                <a:stretch>
                  <a:fillRect/>
                </a:stretch>
              </p:blipFill>
              <p:spPr>
                <a:xfrm>
                  <a:off x="4925520" y="4513200"/>
                  <a:ext cx="76320" cy="132480"/>
                </a:xfrm>
                <a:prstGeom prst="rect">
                  <a:avLst/>
                </a:prstGeom>
              </p:spPr>
            </p:pic>
          </mc:Fallback>
        </mc:AlternateContent>
        <mc:AlternateContent xmlns:mc="http://schemas.openxmlformats.org/markup-compatibility/2006" xmlns:p14="http://schemas.microsoft.com/office/powerpoint/2010/main">
          <mc:Choice Requires="p14">
            <p:contentPart p14:bwMode="auto" r:id="rId130">
              <p14:nvContentPartPr>
                <p14:cNvPr id="316" name="Ink 315">
                  <a:extLst>
                    <a:ext uri="{FF2B5EF4-FFF2-40B4-BE49-F238E27FC236}">
                      <a16:creationId xmlns:a16="http://schemas.microsoft.com/office/drawing/2014/main" id="{837610EE-2A18-E819-7A28-F9A42854D901}"/>
                    </a:ext>
                  </a:extLst>
                </p14:cNvPr>
                <p14:cNvContentPartPr/>
                <p14:nvPr/>
              </p14:nvContentPartPr>
              <p14:xfrm>
                <a:off x="5054040" y="4436520"/>
                <a:ext cx="86400" cy="114120"/>
              </p14:xfrm>
            </p:contentPart>
          </mc:Choice>
          <mc:Fallback xmlns="">
            <p:pic>
              <p:nvPicPr>
                <p:cNvPr id="316" name="Ink 315">
                  <a:extLst>
                    <a:ext uri="{FF2B5EF4-FFF2-40B4-BE49-F238E27FC236}">
                      <a16:creationId xmlns:a16="http://schemas.microsoft.com/office/drawing/2014/main" id="{837610EE-2A18-E819-7A28-F9A42854D901}"/>
                    </a:ext>
                  </a:extLst>
                </p:cNvPr>
                <p:cNvPicPr/>
                <p:nvPr/>
              </p:nvPicPr>
              <p:blipFill>
                <a:blip r:embed="rId131"/>
                <a:stretch>
                  <a:fillRect/>
                </a:stretch>
              </p:blipFill>
              <p:spPr>
                <a:xfrm>
                  <a:off x="5045040" y="4427520"/>
                  <a:ext cx="104040" cy="131760"/>
                </a:xfrm>
                <a:prstGeom prst="rect">
                  <a:avLst/>
                </a:prstGeom>
              </p:spPr>
            </p:pic>
          </mc:Fallback>
        </mc:AlternateContent>
        <mc:AlternateContent xmlns:mc="http://schemas.openxmlformats.org/markup-compatibility/2006" xmlns:p14="http://schemas.microsoft.com/office/powerpoint/2010/main">
          <mc:Choice Requires="p14">
            <p:contentPart p14:bwMode="auto" r:id="rId132">
              <p14:nvContentPartPr>
                <p14:cNvPr id="317" name="Ink 316">
                  <a:extLst>
                    <a:ext uri="{FF2B5EF4-FFF2-40B4-BE49-F238E27FC236}">
                      <a16:creationId xmlns:a16="http://schemas.microsoft.com/office/drawing/2014/main" id="{8A57943D-8E93-846E-C570-A016C9617808}"/>
                    </a:ext>
                  </a:extLst>
                </p14:cNvPr>
                <p14:cNvContentPartPr/>
                <p14:nvPr/>
              </p14:nvContentPartPr>
              <p14:xfrm>
                <a:off x="5024880" y="4561080"/>
                <a:ext cx="138600" cy="185040"/>
              </p14:xfrm>
            </p:contentPart>
          </mc:Choice>
          <mc:Fallback xmlns="">
            <p:pic>
              <p:nvPicPr>
                <p:cNvPr id="317" name="Ink 316">
                  <a:extLst>
                    <a:ext uri="{FF2B5EF4-FFF2-40B4-BE49-F238E27FC236}">
                      <a16:creationId xmlns:a16="http://schemas.microsoft.com/office/drawing/2014/main" id="{8A57943D-8E93-846E-C570-A016C9617808}"/>
                    </a:ext>
                  </a:extLst>
                </p:cNvPr>
                <p:cNvPicPr/>
                <p:nvPr/>
              </p:nvPicPr>
              <p:blipFill>
                <a:blip r:embed="rId133"/>
                <a:stretch>
                  <a:fillRect/>
                </a:stretch>
              </p:blipFill>
              <p:spPr>
                <a:xfrm>
                  <a:off x="5015880" y="4552440"/>
                  <a:ext cx="156240" cy="202680"/>
                </a:xfrm>
                <a:prstGeom prst="rect">
                  <a:avLst/>
                </a:prstGeom>
              </p:spPr>
            </p:pic>
          </mc:Fallback>
        </mc:AlternateContent>
      </p:grpSp>
      <p:grpSp>
        <p:nvGrpSpPr>
          <p:cNvPr id="325" name="Group 324">
            <a:extLst>
              <a:ext uri="{FF2B5EF4-FFF2-40B4-BE49-F238E27FC236}">
                <a16:creationId xmlns:a16="http://schemas.microsoft.com/office/drawing/2014/main" id="{8232D0F7-B0A9-DD2A-D6A6-6BE077E5E30F}"/>
              </a:ext>
            </a:extLst>
          </p:cNvPr>
          <p:cNvGrpSpPr/>
          <p:nvPr/>
        </p:nvGrpSpPr>
        <p:grpSpPr>
          <a:xfrm>
            <a:off x="5340960" y="4317528"/>
            <a:ext cx="393120" cy="422280"/>
            <a:chOff x="5340960" y="4459200"/>
            <a:chExt cx="393120" cy="422280"/>
          </a:xfrm>
        </p:grpSpPr>
        <mc:AlternateContent xmlns:mc="http://schemas.openxmlformats.org/markup-compatibility/2006" xmlns:p14="http://schemas.microsoft.com/office/powerpoint/2010/main">
          <mc:Choice Requires="p14">
            <p:contentPart p14:bwMode="auto" r:id="rId134">
              <p14:nvContentPartPr>
                <p14:cNvPr id="319" name="Ink 318">
                  <a:extLst>
                    <a:ext uri="{FF2B5EF4-FFF2-40B4-BE49-F238E27FC236}">
                      <a16:creationId xmlns:a16="http://schemas.microsoft.com/office/drawing/2014/main" id="{DD7D702D-7646-FE80-1EE1-AD79EAC0B55B}"/>
                    </a:ext>
                  </a:extLst>
                </p14:cNvPr>
                <p14:cNvContentPartPr/>
                <p14:nvPr/>
              </p14:nvContentPartPr>
              <p14:xfrm>
                <a:off x="5340960" y="4459200"/>
                <a:ext cx="159840" cy="278640"/>
              </p14:xfrm>
            </p:contentPart>
          </mc:Choice>
          <mc:Fallback xmlns="">
            <p:pic>
              <p:nvPicPr>
                <p:cNvPr id="319" name="Ink 318">
                  <a:extLst>
                    <a:ext uri="{FF2B5EF4-FFF2-40B4-BE49-F238E27FC236}">
                      <a16:creationId xmlns:a16="http://schemas.microsoft.com/office/drawing/2014/main" id="{DD7D702D-7646-FE80-1EE1-AD79EAC0B55B}"/>
                    </a:ext>
                  </a:extLst>
                </p:cNvPr>
                <p:cNvPicPr/>
                <p:nvPr/>
              </p:nvPicPr>
              <p:blipFill>
                <a:blip r:embed="rId135"/>
                <a:stretch>
                  <a:fillRect/>
                </a:stretch>
              </p:blipFill>
              <p:spPr>
                <a:xfrm>
                  <a:off x="5331960" y="4450560"/>
                  <a:ext cx="177480" cy="296280"/>
                </a:xfrm>
                <a:prstGeom prst="rect">
                  <a:avLst/>
                </a:prstGeom>
              </p:spPr>
            </p:pic>
          </mc:Fallback>
        </mc:AlternateContent>
        <mc:AlternateContent xmlns:mc="http://schemas.openxmlformats.org/markup-compatibility/2006" xmlns:p14="http://schemas.microsoft.com/office/powerpoint/2010/main">
          <mc:Choice Requires="p14">
            <p:contentPart p14:bwMode="auto" r:id="rId136">
              <p14:nvContentPartPr>
                <p14:cNvPr id="320" name="Ink 319">
                  <a:extLst>
                    <a:ext uri="{FF2B5EF4-FFF2-40B4-BE49-F238E27FC236}">
                      <a16:creationId xmlns:a16="http://schemas.microsoft.com/office/drawing/2014/main" id="{171D3D75-1B4B-AF54-4926-509FB7D0A045}"/>
                    </a:ext>
                  </a:extLst>
                </p14:cNvPr>
                <p14:cNvContentPartPr/>
                <p14:nvPr/>
              </p14:nvContentPartPr>
              <p14:xfrm>
                <a:off x="5374800" y="4581960"/>
                <a:ext cx="86040" cy="20520"/>
              </p14:xfrm>
            </p:contentPart>
          </mc:Choice>
          <mc:Fallback xmlns="">
            <p:pic>
              <p:nvPicPr>
                <p:cNvPr id="320" name="Ink 319">
                  <a:extLst>
                    <a:ext uri="{FF2B5EF4-FFF2-40B4-BE49-F238E27FC236}">
                      <a16:creationId xmlns:a16="http://schemas.microsoft.com/office/drawing/2014/main" id="{171D3D75-1B4B-AF54-4926-509FB7D0A045}"/>
                    </a:ext>
                  </a:extLst>
                </p:cNvPr>
                <p:cNvPicPr/>
                <p:nvPr/>
              </p:nvPicPr>
              <p:blipFill>
                <a:blip r:embed="rId137"/>
                <a:stretch>
                  <a:fillRect/>
                </a:stretch>
              </p:blipFill>
              <p:spPr>
                <a:xfrm>
                  <a:off x="5366160" y="4572960"/>
                  <a:ext cx="103680" cy="38160"/>
                </a:xfrm>
                <a:prstGeom prst="rect">
                  <a:avLst/>
                </a:prstGeom>
              </p:spPr>
            </p:pic>
          </mc:Fallback>
        </mc:AlternateContent>
        <mc:AlternateContent xmlns:mc="http://schemas.openxmlformats.org/markup-compatibility/2006" xmlns:p14="http://schemas.microsoft.com/office/powerpoint/2010/main">
          <mc:Choice Requires="p14">
            <p:contentPart p14:bwMode="auto" r:id="rId138">
              <p14:nvContentPartPr>
                <p14:cNvPr id="321" name="Ink 320">
                  <a:extLst>
                    <a:ext uri="{FF2B5EF4-FFF2-40B4-BE49-F238E27FC236}">
                      <a16:creationId xmlns:a16="http://schemas.microsoft.com/office/drawing/2014/main" id="{D22F0FE8-D227-EA84-DC4C-31CE83095C7F}"/>
                    </a:ext>
                  </a:extLst>
                </p14:cNvPr>
                <p14:cNvContentPartPr/>
                <p14:nvPr/>
              </p14:nvContentPartPr>
              <p14:xfrm>
                <a:off x="5483880" y="4626600"/>
                <a:ext cx="26640" cy="254880"/>
              </p14:xfrm>
            </p:contentPart>
          </mc:Choice>
          <mc:Fallback xmlns="">
            <p:pic>
              <p:nvPicPr>
                <p:cNvPr id="321" name="Ink 320">
                  <a:extLst>
                    <a:ext uri="{FF2B5EF4-FFF2-40B4-BE49-F238E27FC236}">
                      <a16:creationId xmlns:a16="http://schemas.microsoft.com/office/drawing/2014/main" id="{D22F0FE8-D227-EA84-DC4C-31CE83095C7F}"/>
                    </a:ext>
                  </a:extLst>
                </p:cNvPr>
                <p:cNvPicPr/>
                <p:nvPr/>
              </p:nvPicPr>
              <p:blipFill>
                <a:blip r:embed="rId139"/>
                <a:stretch>
                  <a:fillRect/>
                </a:stretch>
              </p:blipFill>
              <p:spPr>
                <a:xfrm>
                  <a:off x="5474880" y="4617960"/>
                  <a:ext cx="44280" cy="272520"/>
                </a:xfrm>
                <a:prstGeom prst="rect">
                  <a:avLst/>
                </a:prstGeom>
              </p:spPr>
            </p:pic>
          </mc:Fallback>
        </mc:AlternateContent>
        <mc:AlternateContent xmlns:mc="http://schemas.openxmlformats.org/markup-compatibility/2006" xmlns:p14="http://schemas.microsoft.com/office/powerpoint/2010/main">
          <mc:Choice Requires="p14">
            <p:contentPart p14:bwMode="auto" r:id="rId140">
              <p14:nvContentPartPr>
                <p14:cNvPr id="322" name="Ink 321">
                  <a:extLst>
                    <a:ext uri="{FF2B5EF4-FFF2-40B4-BE49-F238E27FC236}">
                      <a16:creationId xmlns:a16="http://schemas.microsoft.com/office/drawing/2014/main" id="{47951558-756A-3E48-F865-9006E3D2F6BD}"/>
                    </a:ext>
                  </a:extLst>
                </p14:cNvPr>
                <p14:cNvContentPartPr/>
                <p14:nvPr/>
              </p14:nvContentPartPr>
              <p14:xfrm>
                <a:off x="5487840" y="4709760"/>
                <a:ext cx="65160" cy="82440"/>
              </p14:xfrm>
            </p:contentPart>
          </mc:Choice>
          <mc:Fallback xmlns="">
            <p:pic>
              <p:nvPicPr>
                <p:cNvPr id="322" name="Ink 321">
                  <a:extLst>
                    <a:ext uri="{FF2B5EF4-FFF2-40B4-BE49-F238E27FC236}">
                      <a16:creationId xmlns:a16="http://schemas.microsoft.com/office/drawing/2014/main" id="{47951558-756A-3E48-F865-9006E3D2F6BD}"/>
                    </a:ext>
                  </a:extLst>
                </p:cNvPr>
                <p:cNvPicPr/>
                <p:nvPr/>
              </p:nvPicPr>
              <p:blipFill>
                <a:blip r:embed="rId141"/>
                <a:stretch>
                  <a:fillRect/>
                </a:stretch>
              </p:blipFill>
              <p:spPr>
                <a:xfrm>
                  <a:off x="5478840" y="4701120"/>
                  <a:ext cx="82800" cy="100080"/>
                </a:xfrm>
                <a:prstGeom prst="rect">
                  <a:avLst/>
                </a:prstGeom>
              </p:spPr>
            </p:pic>
          </mc:Fallback>
        </mc:AlternateContent>
        <mc:AlternateContent xmlns:mc="http://schemas.openxmlformats.org/markup-compatibility/2006" xmlns:p14="http://schemas.microsoft.com/office/powerpoint/2010/main">
          <mc:Choice Requires="p14">
            <p:contentPart p14:bwMode="auto" r:id="rId142">
              <p14:nvContentPartPr>
                <p14:cNvPr id="323" name="Ink 322">
                  <a:extLst>
                    <a:ext uri="{FF2B5EF4-FFF2-40B4-BE49-F238E27FC236}">
                      <a16:creationId xmlns:a16="http://schemas.microsoft.com/office/drawing/2014/main" id="{936B6CC0-ADC6-12C8-3CBC-49C0799CABEC}"/>
                    </a:ext>
                  </a:extLst>
                </p14:cNvPr>
                <p14:cNvContentPartPr/>
                <p14:nvPr/>
              </p14:nvContentPartPr>
              <p14:xfrm>
                <a:off x="5564880" y="4818840"/>
                <a:ext cx="15840" cy="45360"/>
              </p14:xfrm>
            </p:contentPart>
          </mc:Choice>
          <mc:Fallback xmlns="">
            <p:pic>
              <p:nvPicPr>
                <p:cNvPr id="323" name="Ink 322">
                  <a:extLst>
                    <a:ext uri="{FF2B5EF4-FFF2-40B4-BE49-F238E27FC236}">
                      <a16:creationId xmlns:a16="http://schemas.microsoft.com/office/drawing/2014/main" id="{936B6CC0-ADC6-12C8-3CBC-49C0799CABEC}"/>
                    </a:ext>
                  </a:extLst>
                </p:cNvPr>
                <p:cNvPicPr/>
                <p:nvPr/>
              </p:nvPicPr>
              <p:blipFill>
                <a:blip r:embed="rId143"/>
                <a:stretch>
                  <a:fillRect/>
                </a:stretch>
              </p:blipFill>
              <p:spPr>
                <a:xfrm>
                  <a:off x="5555880" y="4809840"/>
                  <a:ext cx="33480" cy="63000"/>
                </a:xfrm>
                <a:prstGeom prst="rect">
                  <a:avLst/>
                </a:prstGeom>
              </p:spPr>
            </p:pic>
          </mc:Fallback>
        </mc:AlternateContent>
        <mc:AlternateContent xmlns:mc="http://schemas.openxmlformats.org/markup-compatibility/2006" xmlns:p14="http://schemas.microsoft.com/office/powerpoint/2010/main">
          <mc:Choice Requires="p14">
            <p:contentPart p14:bwMode="auto" r:id="rId144">
              <p14:nvContentPartPr>
                <p14:cNvPr id="324" name="Ink 323">
                  <a:extLst>
                    <a:ext uri="{FF2B5EF4-FFF2-40B4-BE49-F238E27FC236}">
                      <a16:creationId xmlns:a16="http://schemas.microsoft.com/office/drawing/2014/main" id="{93C3A3F3-3F35-F13B-E6EB-251A165CAC2A}"/>
                    </a:ext>
                  </a:extLst>
                </p14:cNvPr>
                <p14:cNvContentPartPr/>
                <p14:nvPr/>
              </p14:nvContentPartPr>
              <p14:xfrm>
                <a:off x="5653080" y="4720200"/>
                <a:ext cx="81000" cy="94320"/>
              </p14:xfrm>
            </p:contentPart>
          </mc:Choice>
          <mc:Fallback xmlns="">
            <p:pic>
              <p:nvPicPr>
                <p:cNvPr id="324" name="Ink 323">
                  <a:extLst>
                    <a:ext uri="{FF2B5EF4-FFF2-40B4-BE49-F238E27FC236}">
                      <a16:creationId xmlns:a16="http://schemas.microsoft.com/office/drawing/2014/main" id="{93C3A3F3-3F35-F13B-E6EB-251A165CAC2A}"/>
                    </a:ext>
                  </a:extLst>
                </p:cNvPr>
                <p:cNvPicPr/>
                <p:nvPr/>
              </p:nvPicPr>
              <p:blipFill>
                <a:blip r:embed="rId145"/>
                <a:stretch>
                  <a:fillRect/>
                </a:stretch>
              </p:blipFill>
              <p:spPr>
                <a:xfrm>
                  <a:off x="5644080" y="4711200"/>
                  <a:ext cx="98640" cy="111960"/>
                </a:xfrm>
                <a:prstGeom prst="rect">
                  <a:avLst/>
                </a:prstGeom>
              </p:spPr>
            </p:pic>
          </mc:Fallback>
        </mc:AlternateContent>
      </p:grpSp>
      <p:grpSp>
        <p:nvGrpSpPr>
          <p:cNvPr id="328" name="Group 327">
            <a:extLst>
              <a:ext uri="{FF2B5EF4-FFF2-40B4-BE49-F238E27FC236}">
                <a16:creationId xmlns:a16="http://schemas.microsoft.com/office/drawing/2014/main" id="{81E08F5B-D850-7F1D-7381-03FEACF185FC}"/>
              </a:ext>
            </a:extLst>
          </p:cNvPr>
          <p:cNvGrpSpPr/>
          <p:nvPr/>
        </p:nvGrpSpPr>
        <p:grpSpPr>
          <a:xfrm>
            <a:off x="6136920" y="4446808"/>
            <a:ext cx="77040" cy="55080"/>
            <a:chOff x="6136920" y="4764120"/>
            <a:chExt cx="77040" cy="55080"/>
          </a:xfrm>
        </p:grpSpPr>
        <mc:AlternateContent xmlns:mc="http://schemas.openxmlformats.org/markup-compatibility/2006" xmlns:p14="http://schemas.microsoft.com/office/powerpoint/2010/main">
          <mc:Choice Requires="p14">
            <p:contentPart p14:bwMode="auto" r:id="rId146">
              <p14:nvContentPartPr>
                <p14:cNvPr id="326" name="Ink 325">
                  <a:extLst>
                    <a:ext uri="{FF2B5EF4-FFF2-40B4-BE49-F238E27FC236}">
                      <a16:creationId xmlns:a16="http://schemas.microsoft.com/office/drawing/2014/main" id="{1F982012-45D1-B589-DB67-32D0AB5BBB5D}"/>
                    </a:ext>
                  </a:extLst>
                </p14:cNvPr>
                <p14:cNvContentPartPr/>
                <p14:nvPr/>
              </p14:nvContentPartPr>
              <p14:xfrm>
                <a:off x="6145200" y="4764120"/>
                <a:ext cx="68760" cy="5040"/>
              </p14:xfrm>
            </p:contentPart>
          </mc:Choice>
          <mc:Fallback xmlns="">
            <p:pic>
              <p:nvPicPr>
                <p:cNvPr id="326" name="Ink 325">
                  <a:extLst>
                    <a:ext uri="{FF2B5EF4-FFF2-40B4-BE49-F238E27FC236}">
                      <a16:creationId xmlns:a16="http://schemas.microsoft.com/office/drawing/2014/main" id="{1F982012-45D1-B589-DB67-32D0AB5BBB5D}"/>
                    </a:ext>
                  </a:extLst>
                </p:cNvPr>
                <p:cNvPicPr/>
                <p:nvPr/>
              </p:nvPicPr>
              <p:blipFill>
                <a:blip r:embed="rId147"/>
                <a:stretch>
                  <a:fillRect/>
                </a:stretch>
              </p:blipFill>
              <p:spPr>
                <a:xfrm>
                  <a:off x="6136200" y="4755480"/>
                  <a:ext cx="864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48">
              <p14:nvContentPartPr>
                <p14:cNvPr id="327" name="Ink 326">
                  <a:extLst>
                    <a:ext uri="{FF2B5EF4-FFF2-40B4-BE49-F238E27FC236}">
                      <a16:creationId xmlns:a16="http://schemas.microsoft.com/office/drawing/2014/main" id="{8B1BA92B-BF8F-BA8B-129F-88E41A3C7E57}"/>
                    </a:ext>
                  </a:extLst>
                </p14:cNvPr>
                <p14:cNvContentPartPr/>
                <p14:nvPr/>
              </p14:nvContentPartPr>
              <p14:xfrm>
                <a:off x="6136920" y="4818840"/>
                <a:ext cx="72360" cy="360"/>
              </p14:xfrm>
            </p:contentPart>
          </mc:Choice>
          <mc:Fallback xmlns="">
            <p:pic>
              <p:nvPicPr>
                <p:cNvPr id="327" name="Ink 326">
                  <a:extLst>
                    <a:ext uri="{FF2B5EF4-FFF2-40B4-BE49-F238E27FC236}">
                      <a16:creationId xmlns:a16="http://schemas.microsoft.com/office/drawing/2014/main" id="{8B1BA92B-BF8F-BA8B-129F-88E41A3C7E57}"/>
                    </a:ext>
                  </a:extLst>
                </p:cNvPr>
                <p:cNvPicPr/>
                <p:nvPr/>
              </p:nvPicPr>
              <p:blipFill>
                <a:blip r:embed="rId149"/>
                <a:stretch>
                  <a:fillRect/>
                </a:stretch>
              </p:blipFill>
              <p:spPr>
                <a:xfrm>
                  <a:off x="6127920" y="4810200"/>
                  <a:ext cx="90000" cy="18000"/>
                </a:xfrm>
                <a:prstGeom prst="rect">
                  <a:avLst/>
                </a:prstGeom>
              </p:spPr>
            </p:pic>
          </mc:Fallback>
        </mc:AlternateContent>
      </p:grpSp>
      <p:grpSp>
        <p:nvGrpSpPr>
          <p:cNvPr id="334" name="Group 333">
            <a:extLst>
              <a:ext uri="{FF2B5EF4-FFF2-40B4-BE49-F238E27FC236}">
                <a16:creationId xmlns:a16="http://schemas.microsoft.com/office/drawing/2014/main" id="{6B51EBF1-F1FA-52D2-6A63-59C3A079CDCD}"/>
              </a:ext>
            </a:extLst>
          </p:cNvPr>
          <p:cNvGrpSpPr/>
          <p:nvPr/>
        </p:nvGrpSpPr>
        <p:grpSpPr>
          <a:xfrm>
            <a:off x="6366600" y="4275088"/>
            <a:ext cx="99720" cy="182880"/>
            <a:chOff x="6366600" y="4592400"/>
            <a:chExt cx="99720" cy="182880"/>
          </a:xfrm>
        </p:grpSpPr>
        <mc:AlternateContent xmlns:mc="http://schemas.openxmlformats.org/markup-compatibility/2006" xmlns:p14="http://schemas.microsoft.com/office/powerpoint/2010/main">
          <mc:Choice Requires="p14">
            <p:contentPart p14:bwMode="auto" r:id="rId150">
              <p14:nvContentPartPr>
                <p14:cNvPr id="329" name="Ink 328">
                  <a:extLst>
                    <a:ext uri="{FF2B5EF4-FFF2-40B4-BE49-F238E27FC236}">
                      <a16:creationId xmlns:a16="http://schemas.microsoft.com/office/drawing/2014/main" id="{13B2F453-A2FA-D612-35D0-79130AB8F958}"/>
                    </a:ext>
                  </a:extLst>
                </p14:cNvPr>
                <p14:cNvContentPartPr/>
                <p14:nvPr/>
              </p14:nvContentPartPr>
              <p14:xfrm>
                <a:off x="6408360" y="4592400"/>
                <a:ext cx="14400" cy="143280"/>
              </p14:xfrm>
            </p:contentPart>
          </mc:Choice>
          <mc:Fallback xmlns="">
            <p:pic>
              <p:nvPicPr>
                <p:cNvPr id="329" name="Ink 328">
                  <a:extLst>
                    <a:ext uri="{FF2B5EF4-FFF2-40B4-BE49-F238E27FC236}">
                      <a16:creationId xmlns:a16="http://schemas.microsoft.com/office/drawing/2014/main" id="{13B2F453-A2FA-D612-35D0-79130AB8F958}"/>
                    </a:ext>
                  </a:extLst>
                </p:cNvPr>
                <p:cNvPicPr/>
                <p:nvPr/>
              </p:nvPicPr>
              <p:blipFill>
                <a:blip r:embed="rId151"/>
                <a:stretch>
                  <a:fillRect/>
                </a:stretch>
              </p:blipFill>
              <p:spPr>
                <a:xfrm>
                  <a:off x="6399360" y="4583400"/>
                  <a:ext cx="32040" cy="160920"/>
                </a:xfrm>
                <a:prstGeom prst="rect">
                  <a:avLst/>
                </a:prstGeom>
              </p:spPr>
            </p:pic>
          </mc:Fallback>
        </mc:AlternateContent>
        <mc:AlternateContent xmlns:mc="http://schemas.openxmlformats.org/markup-compatibility/2006" xmlns:p14="http://schemas.microsoft.com/office/powerpoint/2010/main">
          <mc:Choice Requires="p14">
            <p:contentPart p14:bwMode="auto" r:id="rId152">
              <p14:nvContentPartPr>
                <p14:cNvPr id="330" name="Ink 329">
                  <a:extLst>
                    <a:ext uri="{FF2B5EF4-FFF2-40B4-BE49-F238E27FC236}">
                      <a16:creationId xmlns:a16="http://schemas.microsoft.com/office/drawing/2014/main" id="{329462FA-EBDE-7DCF-60C9-BFACED9E57C4}"/>
                    </a:ext>
                  </a:extLst>
                </p14:cNvPr>
                <p14:cNvContentPartPr/>
                <p14:nvPr/>
              </p14:nvContentPartPr>
              <p14:xfrm>
                <a:off x="6366600" y="4770240"/>
                <a:ext cx="99720" cy="5040"/>
              </p14:xfrm>
            </p:contentPart>
          </mc:Choice>
          <mc:Fallback xmlns="">
            <p:pic>
              <p:nvPicPr>
                <p:cNvPr id="330" name="Ink 329">
                  <a:extLst>
                    <a:ext uri="{FF2B5EF4-FFF2-40B4-BE49-F238E27FC236}">
                      <a16:creationId xmlns:a16="http://schemas.microsoft.com/office/drawing/2014/main" id="{329462FA-EBDE-7DCF-60C9-BFACED9E57C4}"/>
                    </a:ext>
                  </a:extLst>
                </p:cNvPr>
                <p:cNvPicPr/>
                <p:nvPr/>
              </p:nvPicPr>
              <p:blipFill>
                <a:blip r:embed="rId153"/>
                <a:stretch>
                  <a:fillRect/>
                </a:stretch>
              </p:blipFill>
              <p:spPr>
                <a:xfrm>
                  <a:off x="6357600" y="4761240"/>
                  <a:ext cx="117360" cy="22680"/>
                </a:xfrm>
                <a:prstGeom prst="rect">
                  <a:avLst/>
                </a:prstGeom>
              </p:spPr>
            </p:pic>
          </mc:Fallback>
        </mc:AlternateContent>
      </p:grpSp>
      <p:grpSp>
        <p:nvGrpSpPr>
          <p:cNvPr id="333" name="Group 332">
            <a:extLst>
              <a:ext uri="{FF2B5EF4-FFF2-40B4-BE49-F238E27FC236}">
                <a16:creationId xmlns:a16="http://schemas.microsoft.com/office/drawing/2014/main" id="{7F6DE36D-EE43-8A45-A928-B8D015D0E009}"/>
              </a:ext>
            </a:extLst>
          </p:cNvPr>
          <p:cNvGrpSpPr/>
          <p:nvPr/>
        </p:nvGrpSpPr>
        <p:grpSpPr>
          <a:xfrm>
            <a:off x="6360120" y="4567768"/>
            <a:ext cx="109440" cy="110520"/>
            <a:chOff x="6360120" y="4885080"/>
            <a:chExt cx="109440" cy="110520"/>
          </a:xfrm>
        </p:grpSpPr>
        <mc:AlternateContent xmlns:mc="http://schemas.openxmlformats.org/markup-compatibility/2006" xmlns:p14="http://schemas.microsoft.com/office/powerpoint/2010/main">
          <mc:Choice Requires="p14">
            <p:contentPart p14:bwMode="auto" r:id="rId154">
              <p14:nvContentPartPr>
                <p14:cNvPr id="331" name="Ink 330">
                  <a:extLst>
                    <a:ext uri="{FF2B5EF4-FFF2-40B4-BE49-F238E27FC236}">
                      <a16:creationId xmlns:a16="http://schemas.microsoft.com/office/drawing/2014/main" id="{7500E2CA-23F7-FA04-518D-8EFE9CFC8BF0}"/>
                    </a:ext>
                  </a:extLst>
                </p14:cNvPr>
                <p14:cNvContentPartPr/>
                <p14:nvPr/>
              </p14:nvContentPartPr>
              <p14:xfrm>
                <a:off x="6360120" y="4885080"/>
                <a:ext cx="21600" cy="110520"/>
              </p14:xfrm>
            </p:contentPart>
          </mc:Choice>
          <mc:Fallback xmlns="">
            <p:pic>
              <p:nvPicPr>
                <p:cNvPr id="331" name="Ink 330">
                  <a:extLst>
                    <a:ext uri="{FF2B5EF4-FFF2-40B4-BE49-F238E27FC236}">
                      <a16:creationId xmlns:a16="http://schemas.microsoft.com/office/drawing/2014/main" id="{7500E2CA-23F7-FA04-518D-8EFE9CFC8BF0}"/>
                    </a:ext>
                  </a:extLst>
                </p:cNvPr>
                <p:cNvPicPr/>
                <p:nvPr/>
              </p:nvPicPr>
              <p:blipFill>
                <a:blip r:embed="rId155"/>
                <a:stretch>
                  <a:fillRect/>
                </a:stretch>
              </p:blipFill>
              <p:spPr>
                <a:xfrm>
                  <a:off x="6351480" y="4876080"/>
                  <a:ext cx="39240" cy="128160"/>
                </a:xfrm>
                <a:prstGeom prst="rect">
                  <a:avLst/>
                </a:prstGeom>
              </p:spPr>
            </p:pic>
          </mc:Fallback>
        </mc:AlternateContent>
        <mc:AlternateContent xmlns:mc="http://schemas.openxmlformats.org/markup-compatibility/2006" xmlns:p14="http://schemas.microsoft.com/office/powerpoint/2010/main">
          <mc:Choice Requires="p14">
            <p:contentPart p14:bwMode="auto" r:id="rId156">
              <p14:nvContentPartPr>
                <p14:cNvPr id="332" name="Ink 331">
                  <a:extLst>
                    <a:ext uri="{FF2B5EF4-FFF2-40B4-BE49-F238E27FC236}">
                      <a16:creationId xmlns:a16="http://schemas.microsoft.com/office/drawing/2014/main" id="{862A0289-5C7C-9816-0944-1EFAE620B586}"/>
                    </a:ext>
                  </a:extLst>
                </p14:cNvPr>
                <p14:cNvContentPartPr/>
                <p14:nvPr/>
              </p14:nvContentPartPr>
              <p14:xfrm>
                <a:off x="6384960" y="4904880"/>
                <a:ext cx="84600" cy="87120"/>
              </p14:xfrm>
            </p:contentPart>
          </mc:Choice>
          <mc:Fallback xmlns="">
            <p:pic>
              <p:nvPicPr>
                <p:cNvPr id="332" name="Ink 331">
                  <a:extLst>
                    <a:ext uri="{FF2B5EF4-FFF2-40B4-BE49-F238E27FC236}">
                      <a16:creationId xmlns:a16="http://schemas.microsoft.com/office/drawing/2014/main" id="{862A0289-5C7C-9816-0944-1EFAE620B586}"/>
                    </a:ext>
                  </a:extLst>
                </p:cNvPr>
                <p:cNvPicPr/>
                <p:nvPr/>
              </p:nvPicPr>
              <p:blipFill>
                <a:blip r:embed="rId157"/>
                <a:stretch>
                  <a:fillRect/>
                </a:stretch>
              </p:blipFill>
              <p:spPr>
                <a:xfrm>
                  <a:off x="6375960" y="4896240"/>
                  <a:ext cx="102240" cy="104760"/>
                </a:xfrm>
                <a:prstGeom prst="rect">
                  <a:avLst/>
                </a:prstGeom>
              </p:spPr>
            </p:pic>
          </mc:Fallback>
        </mc:AlternateContent>
      </p:grpSp>
      <p:grpSp>
        <p:nvGrpSpPr>
          <p:cNvPr id="342" name="Group 341">
            <a:extLst>
              <a:ext uri="{FF2B5EF4-FFF2-40B4-BE49-F238E27FC236}">
                <a16:creationId xmlns:a16="http://schemas.microsoft.com/office/drawing/2014/main" id="{B6C6ECF8-C559-8D34-84AB-820B3D63B0E9}"/>
              </a:ext>
            </a:extLst>
          </p:cNvPr>
          <p:cNvGrpSpPr/>
          <p:nvPr/>
        </p:nvGrpSpPr>
        <p:grpSpPr>
          <a:xfrm>
            <a:off x="6695640" y="4344928"/>
            <a:ext cx="360360" cy="449640"/>
            <a:chOff x="6695640" y="4662240"/>
            <a:chExt cx="360360" cy="449640"/>
          </a:xfrm>
        </p:grpSpPr>
        <mc:AlternateContent xmlns:mc="http://schemas.openxmlformats.org/markup-compatibility/2006" xmlns:p14="http://schemas.microsoft.com/office/powerpoint/2010/main">
          <mc:Choice Requires="p14">
            <p:contentPart p14:bwMode="auto" r:id="rId158">
              <p14:nvContentPartPr>
                <p14:cNvPr id="335" name="Ink 334">
                  <a:extLst>
                    <a:ext uri="{FF2B5EF4-FFF2-40B4-BE49-F238E27FC236}">
                      <a16:creationId xmlns:a16="http://schemas.microsoft.com/office/drawing/2014/main" id="{84D6B331-FCEC-54E0-1E91-5845AB28D833}"/>
                    </a:ext>
                  </a:extLst>
                </p14:cNvPr>
                <p14:cNvContentPartPr/>
                <p14:nvPr/>
              </p14:nvContentPartPr>
              <p14:xfrm>
                <a:off x="6695640" y="4662240"/>
                <a:ext cx="241920" cy="21600"/>
              </p14:xfrm>
            </p:contentPart>
          </mc:Choice>
          <mc:Fallback xmlns="">
            <p:pic>
              <p:nvPicPr>
                <p:cNvPr id="335" name="Ink 334">
                  <a:extLst>
                    <a:ext uri="{FF2B5EF4-FFF2-40B4-BE49-F238E27FC236}">
                      <a16:creationId xmlns:a16="http://schemas.microsoft.com/office/drawing/2014/main" id="{84D6B331-FCEC-54E0-1E91-5845AB28D833}"/>
                    </a:ext>
                  </a:extLst>
                </p:cNvPr>
                <p:cNvPicPr/>
                <p:nvPr/>
              </p:nvPicPr>
              <p:blipFill>
                <a:blip r:embed="rId159"/>
                <a:stretch>
                  <a:fillRect/>
                </a:stretch>
              </p:blipFill>
              <p:spPr>
                <a:xfrm>
                  <a:off x="6687000" y="4653240"/>
                  <a:ext cx="259560" cy="39240"/>
                </a:xfrm>
                <a:prstGeom prst="rect">
                  <a:avLst/>
                </a:prstGeom>
              </p:spPr>
            </p:pic>
          </mc:Fallback>
        </mc:AlternateContent>
        <mc:AlternateContent xmlns:mc="http://schemas.openxmlformats.org/markup-compatibility/2006" xmlns:p14="http://schemas.microsoft.com/office/powerpoint/2010/main">
          <mc:Choice Requires="p14">
            <p:contentPart p14:bwMode="auto" r:id="rId160">
              <p14:nvContentPartPr>
                <p14:cNvPr id="336" name="Ink 335">
                  <a:extLst>
                    <a:ext uri="{FF2B5EF4-FFF2-40B4-BE49-F238E27FC236}">
                      <a16:creationId xmlns:a16="http://schemas.microsoft.com/office/drawing/2014/main" id="{120C520D-2ED4-D513-D53B-F5EEFFF2000D}"/>
                    </a:ext>
                  </a:extLst>
                </p14:cNvPr>
                <p14:cNvContentPartPr/>
                <p14:nvPr/>
              </p14:nvContentPartPr>
              <p14:xfrm>
                <a:off x="6717240" y="4691760"/>
                <a:ext cx="209160" cy="136440"/>
              </p14:xfrm>
            </p:contentPart>
          </mc:Choice>
          <mc:Fallback xmlns="">
            <p:pic>
              <p:nvPicPr>
                <p:cNvPr id="336" name="Ink 335">
                  <a:extLst>
                    <a:ext uri="{FF2B5EF4-FFF2-40B4-BE49-F238E27FC236}">
                      <a16:creationId xmlns:a16="http://schemas.microsoft.com/office/drawing/2014/main" id="{120C520D-2ED4-D513-D53B-F5EEFFF2000D}"/>
                    </a:ext>
                  </a:extLst>
                </p:cNvPr>
                <p:cNvPicPr/>
                <p:nvPr/>
              </p:nvPicPr>
              <p:blipFill>
                <a:blip r:embed="rId161"/>
                <a:stretch>
                  <a:fillRect/>
                </a:stretch>
              </p:blipFill>
              <p:spPr>
                <a:xfrm>
                  <a:off x="6708240" y="4682760"/>
                  <a:ext cx="226800" cy="154080"/>
                </a:xfrm>
                <a:prstGeom prst="rect">
                  <a:avLst/>
                </a:prstGeom>
              </p:spPr>
            </p:pic>
          </mc:Fallback>
        </mc:AlternateContent>
        <mc:AlternateContent xmlns:mc="http://schemas.openxmlformats.org/markup-compatibility/2006" xmlns:p14="http://schemas.microsoft.com/office/powerpoint/2010/main">
          <mc:Choice Requires="p14">
            <p:contentPart p14:bwMode="auto" r:id="rId162">
              <p14:nvContentPartPr>
                <p14:cNvPr id="337" name="Ink 336">
                  <a:extLst>
                    <a:ext uri="{FF2B5EF4-FFF2-40B4-BE49-F238E27FC236}">
                      <a16:creationId xmlns:a16="http://schemas.microsoft.com/office/drawing/2014/main" id="{415A5B14-A0A3-0D19-74B0-89830D369275}"/>
                    </a:ext>
                  </a:extLst>
                </p14:cNvPr>
                <p14:cNvContentPartPr/>
                <p14:nvPr/>
              </p14:nvContentPartPr>
              <p14:xfrm>
                <a:off x="6776280" y="4818480"/>
                <a:ext cx="217440" cy="123480"/>
              </p14:xfrm>
            </p:contentPart>
          </mc:Choice>
          <mc:Fallback xmlns="">
            <p:pic>
              <p:nvPicPr>
                <p:cNvPr id="337" name="Ink 336">
                  <a:extLst>
                    <a:ext uri="{FF2B5EF4-FFF2-40B4-BE49-F238E27FC236}">
                      <a16:creationId xmlns:a16="http://schemas.microsoft.com/office/drawing/2014/main" id="{415A5B14-A0A3-0D19-74B0-89830D369275}"/>
                    </a:ext>
                  </a:extLst>
                </p:cNvPr>
                <p:cNvPicPr/>
                <p:nvPr/>
              </p:nvPicPr>
              <p:blipFill>
                <a:blip r:embed="rId163"/>
                <a:stretch>
                  <a:fillRect/>
                </a:stretch>
              </p:blipFill>
              <p:spPr>
                <a:xfrm>
                  <a:off x="6767280" y="4809480"/>
                  <a:ext cx="235080" cy="141120"/>
                </a:xfrm>
                <a:prstGeom prst="rect">
                  <a:avLst/>
                </a:prstGeom>
              </p:spPr>
            </p:pic>
          </mc:Fallback>
        </mc:AlternateContent>
        <mc:AlternateContent xmlns:mc="http://schemas.openxmlformats.org/markup-compatibility/2006" xmlns:p14="http://schemas.microsoft.com/office/powerpoint/2010/main">
          <mc:Choice Requires="p14">
            <p:contentPart p14:bwMode="auto" r:id="rId164">
              <p14:nvContentPartPr>
                <p14:cNvPr id="338" name="Ink 337">
                  <a:extLst>
                    <a:ext uri="{FF2B5EF4-FFF2-40B4-BE49-F238E27FC236}">
                      <a16:creationId xmlns:a16="http://schemas.microsoft.com/office/drawing/2014/main" id="{A72AF330-8171-4DBB-E45C-D88000AA264E}"/>
                    </a:ext>
                  </a:extLst>
                </p14:cNvPr>
                <p14:cNvContentPartPr/>
                <p14:nvPr/>
              </p14:nvContentPartPr>
              <p14:xfrm>
                <a:off x="6789600" y="5013240"/>
                <a:ext cx="55080" cy="98640"/>
              </p14:xfrm>
            </p:contentPart>
          </mc:Choice>
          <mc:Fallback xmlns="">
            <p:pic>
              <p:nvPicPr>
                <p:cNvPr id="338" name="Ink 337">
                  <a:extLst>
                    <a:ext uri="{FF2B5EF4-FFF2-40B4-BE49-F238E27FC236}">
                      <a16:creationId xmlns:a16="http://schemas.microsoft.com/office/drawing/2014/main" id="{A72AF330-8171-4DBB-E45C-D88000AA264E}"/>
                    </a:ext>
                  </a:extLst>
                </p:cNvPr>
                <p:cNvPicPr/>
                <p:nvPr/>
              </p:nvPicPr>
              <p:blipFill>
                <a:blip r:embed="rId165"/>
                <a:stretch>
                  <a:fillRect/>
                </a:stretch>
              </p:blipFill>
              <p:spPr>
                <a:xfrm>
                  <a:off x="6780600" y="5004600"/>
                  <a:ext cx="72720" cy="116280"/>
                </a:xfrm>
                <a:prstGeom prst="rect">
                  <a:avLst/>
                </a:prstGeom>
              </p:spPr>
            </p:pic>
          </mc:Fallback>
        </mc:AlternateContent>
        <mc:AlternateContent xmlns:mc="http://schemas.openxmlformats.org/markup-compatibility/2006" xmlns:p14="http://schemas.microsoft.com/office/powerpoint/2010/main">
          <mc:Choice Requires="p14">
            <p:contentPart p14:bwMode="auto" r:id="rId166">
              <p14:nvContentPartPr>
                <p14:cNvPr id="339" name="Ink 338">
                  <a:extLst>
                    <a:ext uri="{FF2B5EF4-FFF2-40B4-BE49-F238E27FC236}">
                      <a16:creationId xmlns:a16="http://schemas.microsoft.com/office/drawing/2014/main" id="{7910585F-A0A4-F549-A8C8-A0C4B22F4ECC}"/>
                    </a:ext>
                  </a:extLst>
                </p14:cNvPr>
                <p14:cNvContentPartPr/>
                <p14:nvPr/>
              </p14:nvContentPartPr>
              <p14:xfrm>
                <a:off x="6901560" y="5038440"/>
                <a:ext cx="48960" cy="9720"/>
              </p14:xfrm>
            </p:contentPart>
          </mc:Choice>
          <mc:Fallback xmlns="">
            <p:pic>
              <p:nvPicPr>
                <p:cNvPr id="339" name="Ink 338">
                  <a:extLst>
                    <a:ext uri="{FF2B5EF4-FFF2-40B4-BE49-F238E27FC236}">
                      <a16:creationId xmlns:a16="http://schemas.microsoft.com/office/drawing/2014/main" id="{7910585F-A0A4-F549-A8C8-A0C4B22F4ECC}"/>
                    </a:ext>
                  </a:extLst>
                </p:cNvPr>
                <p:cNvPicPr/>
                <p:nvPr/>
              </p:nvPicPr>
              <p:blipFill>
                <a:blip r:embed="rId167"/>
                <a:stretch>
                  <a:fillRect/>
                </a:stretch>
              </p:blipFill>
              <p:spPr>
                <a:xfrm>
                  <a:off x="6892560" y="5029440"/>
                  <a:ext cx="6660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168">
              <p14:nvContentPartPr>
                <p14:cNvPr id="340" name="Ink 339">
                  <a:extLst>
                    <a:ext uri="{FF2B5EF4-FFF2-40B4-BE49-F238E27FC236}">
                      <a16:creationId xmlns:a16="http://schemas.microsoft.com/office/drawing/2014/main" id="{AC847E87-8DA3-BECD-3DFD-2948B5835EE9}"/>
                    </a:ext>
                  </a:extLst>
                </p14:cNvPr>
                <p14:cNvContentPartPr/>
                <p14:nvPr/>
              </p14:nvContentPartPr>
              <p14:xfrm>
                <a:off x="6901920" y="5094960"/>
                <a:ext cx="42120" cy="5040"/>
              </p14:xfrm>
            </p:contentPart>
          </mc:Choice>
          <mc:Fallback xmlns="">
            <p:pic>
              <p:nvPicPr>
                <p:cNvPr id="340" name="Ink 339">
                  <a:extLst>
                    <a:ext uri="{FF2B5EF4-FFF2-40B4-BE49-F238E27FC236}">
                      <a16:creationId xmlns:a16="http://schemas.microsoft.com/office/drawing/2014/main" id="{AC847E87-8DA3-BECD-3DFD-2948B5835EE9}"/>
                    </a:ext>
                  </a:extLst>
                </p:cNvPr>
                <p:cNvPicPr/>
                <p:nvPr/>
              </p:nvPicPr>
              <p:blipFill>
                <a:blip r:embed="rId169"/>
                <a:stretch>
                  <a:fillRect/>
                </a:stretch>
              </p:blipFill>
              <p:spPr>
                <a:xfrm>
                  <a:off x="6892920" y="5086320"/>
                  <a:ext cx="5976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70">
              <p14:nvContentPartPr>
                <p14:cNvPr id="341" name="Ink 340">
                  <a:extLst>
                    <a:ext uri="{FF2B5EF4-FFF2-40B4-BE49-F238E27FC236}">
                      <a16:creationId xmlns:a16="http://schemas.microsoft.com/office/drawing/2014/main" id="{2FD3EC80-6310-5F25-E3D4-07A6FE5EB53E}"/>
                    </a:ext>
                  </a:extLst>
                </p14:cNvPr>
                <p14:cNvContentPartPr/>
                <p14:nvPr/>
              </p14:nvContentPartPr>
              <p14:xfrm>
                <a:off x="7005600" y="5046720"/>
                <a:ext cx="50400" cy="61560"/>
              </p14:xfrm>
            </p:contentPart>
          </mc:Choice>
          <mc:Fallback xmlns="">
            <p:pic>
              <p:nvPicPr>
                <p:cNvPr id="341" name="Ink 340">
                  <a:extLst>
                    <a:ext uri="{FF2B5EF4-FFF2-40B4-BE49-F238E27FC236}">
                      <a16:creationId xmlns:a16="http://schemas.microsoft.com/office/drawing/2014/main" id="{2FD3EC80-6310-5F25-E3D4-07A6FE5EB53E}"/>
                    </a:ext>
                  </a:extLst>
                </p:cNvPr>
                <p:cNvPicPr/>
                <p:nvPr/>
              </p:nvPicPr>
              <p:blipFill>
                <a:blip r:embed="rId171"/>
                <a:stretch>
                  <a:fillRect/>
                </a:stretch>
              </p:blipFill>
              <p:spPr>
                <a:xfrm>
                  <a:off x="6996600" y="5037720"/>
                  <a:ext cx="68040" cy="792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72">
            <p14:nvContentPartPr>
              <p14:cNvPr id="343" name="Ink 342">
                <a:extLst>
                  <a:ext uri="{FF2B5EF4-FFF2-40B4-BE49-F238E27FC236}">
                    <a16:creationId xmlns:a16="http://schemas.microsoft.com/office/drawing/2014/main" id="{969AACCB-22C8-BA76-04E9-5D682E3EC3F1}"/>
                  </a:ext>
                </a:extLst>
              </p14:cNvPr>
              <p14:cNvContentPartPr/>
              <p14:nvPr/>
            </p14:nvContentPartPr>
            <p14:xfrm>
              <a:off x="6755040" y="4178608"/>
              <a:ext cx="153360" cy="104400"/>
            </p14:xfrm>
          </p:contentPart>
        </mc:Choice>
        <mc:Fallback xmlns="">
          <p:pic>
            <p:nvPicPr>
              <p:cNvPr id="343" name="Ink 342">
                <a:extLst>
                  <a:ext uri="{FF2B5EF4-FFF2-40B4-BE49-F238E27FC236}">
                    <a16:creationId xmlns:a16="http://schemas.microsoft.com/office/drawing/2014/main" id="{969AACCB-22C8-BA76-04E9-5D682E3EC3F1}"/>
                  </a:ext>
                </a:extLst>
              </p:cNvPr>
              <p:cNvPicPr/>
              <p:nvPr/>
            </p:nvPicPr>
            <p:blipFill>
              <a:blip r:embed="rId173"/>
              <a:stretch>
                <a:fillRect/>
              </a:stretch>
            </p:blipFill>
            <p:spPr>
              <a:xfrm>
                <a:off x="6746040" y="4169639"/>
                <a:ext cx="171000" cy="121979"/>
              </a:xfrm>
              <a:prstGeom prst="rect">
                <a:avLst/>
              </a:prstGeom>
            </p:spPr>
          </p:pic>
        </mc:Fallback>
      </mc:AlternateContent>
      <p:grpSp>
        <p:nvGrpSpPr>
          <p:cNvPr id="355" name="Group 354">
            <a:extLst>
              <a:ext uri="{FF2B5EF4-FFF2-40B4-BE49-F238E27FC236}">
                <a16:creationId xmlns:a16="http://schemas.microsoft.com/office/drawing/2014/main" id="{342D061B-12FC-6FEB-82D5-AB547EF44653}"/>
              </a:ext>
            </a:extLst>
          </p:cNvPr>
          <p:cNvGrpSpPr/>
          <p:nvPr/>
        </p:nvGrpSpPr>
        <p:grpSpPr>
          <a:xfrm>
            <a:off x="7182000" y="4171768"/>
            <a:ext cx="342000" cy="634320"/>
            <a:chOff x="7182000" y="4489080"/>
            <a:chExt cx="342000" cy="634320"/>
          </a:xfrm>
        </p:grpSpPr>
        <mc:AlternateContent xmlns:mc="http://schemas.openxmlformats.org/markup-compatibility/2006" xmlns:p14="http://schemas.microsoft.com/office/powerpoint/2010/main">
          <mc:Choice Requires="p14">
            <p:contentPart p14:bwMode="auto" r:id="rId174">
              <p14:nvContentPartPr>
                <p14:cNvPr id="344" name="Ink 343">
                  <a:extLst>
                    <a:ext uri="{FF2B5EF4-FFF2-40B4-BE49-F238E27FC236}">
                      <a16:creationId xmlns:a16="http://schemas.microsoft.com/office/drawing/2014/main" id="{379D33F1-A154-0808-F7F3-D7A83DFC2369}"/>
                    </a:ext>
                  </a:extLst>
                </p14:cNvPr>
                <p14:cNvContentPartPr/>
                <p14:nvPr/>
              </p14:nvContentPartPr>
              <p14:xfrm>
                <a:off x="7182000" y="4653960"/>
                <a:ext cx="188640" cy="13320"/>
              </p14:xfrm>
            </p:contentPart>
          </mc:Choice>
          <mc:Fallback xmlns="">
            <p:pic>
              <p:nvPicPr>
                <p:cNvPr id="344" name="Ink 343">
                  <a:extLst>
                    <a:ext uri="{FF2B5EF4-FFF2-40B4-BE49-F238E27FC236}">
                      <a16:creationId xmlns:a16="http://schemas.microsoft.com/office/drawing/2014/main" id="{379D33F1-A154-0808-F7F3-D7A83DFC2369}"/>
                    </a:ext>
                  </a:extLst>
                </p:cNvPr>
                <p:cNvPicPr/>
                <p:nvPr/>
              </p:nvPicPr>
              <p:blipFill>
                <a:blip r:embed="rId175"/>
                <a:stretch>
                  <a:fillRect/>
                </a:stretch>
              </p:blipFill>
              <p:spPr>
                <a:xfrm>
                  <a:off x="7173360" y="4644960"/>
                  <a:ext cx="206280" cy="30960"/>
                </a:xfrm>
                <a:prstGeom prst="rect">
                  <a:avLst/>
                </a:prstGeom>
              </p:spPr>
            </p:pic>
          </mc:Fallback>
        </mc:AlternateContent>
        <mc:AlternateContent xmlns:mc="http://schemas.openxmlformats.org/markup-compatibility/2006" xmlns:p14="http://schemas.microsoft.com/office/powerpoint/2010/main">
          <mc:Choice Requires="p14">
            <p:contentPart p14:bwMode="auto" r:id="rId176">
              <p14:nvContentPartPr>
                <p14:cNvPr id="345" name="Ink 344">
                  <a:extLst>
                    <a:ext uri="{FF2B5EF4-FFF2-40B4-BE49-F238E27FC236}">
                      <a16:creationId xmlns:a16="http://schemas.microsoft.com/office/drawing/2014/main" id="{B463F082-8D8A-75C9-C077-EF8702280D59}"/>
                    </a:ext>
                  </a:extLst>
                </p14:cNvPr>
                <p14:cNvContentPartPr/>
                <p14:nvPr/>
              </p14:nvContentPartPr>
              <p14:xfrm>
                <a:off x="7194240" y="4661880"/>
                <a:ext cx="128880" cy="101520"/>
              </p14:xfrm>
            </p:contentPart>
          </mc:Choice>
          <mc:Fallback xmlns="">
            <p:pic>
              <p:nvPicPr>
                <p:cNvPr id="345" name="Ink 344">
                  <a:extLst>
                    <a:ext uri="{FF2B5EF4-FFF2-40B4-BE49-F238E27FC236}">
                      <a16:creationId xmlns:a16="http://schemas.microsoft.com/office/drawing/2014/main" id="{B463F082-8D8A-75C9-C077-EF8702280D59}"/>
                    </a:ext>
                  </a:extLst>
                </p:cNvPr>
                <p:cNvPicPr/>
                <p:nvPr/>
              </p:nvPicPr>
              <p:blipFill>
                <a:blip r:embed="rId177"/>
                <a:stretch>
                  <a:fillRect/>
                </a:stretch>
              </p:blipFill>
              <p:spPr>
                <a:xfrm>
                  <a:off x="7185600" y="4653240"/>
                  <a:ext cx="146520" cy="119160"/>
                </a:xfrm>
                <a:prstGeom prst="rect">
                  <a:avLst/>
                </a:prstGeom>
              </p:spPr>
            </p:pic>
          </mc:Fallback>
        </mc:AlternateContent>
        <mc:AlternateContent xmlns:mc="http://schemas.openxmlformats.org/markup-compatibility/2006" xmlns:p14="http://schemas.microsoft.com/office/powerpoint/2010/main">
          <mc:Choice Requires="p14">
            <p:contentPart p14:bwMode="auto" r:id="rId178">
              <p14:nvContentPartPr>
                <p14:cNvPr id="346" name="Ink 345">
                  <a:extLst>
                    <a:ext uri="{FF2B5EF4-FFF2-40B4-BE49-F238E27FC236}">
                      <a16:creationId xmlns:a16="http://schemas.microsoft.com/office/drawing/2014/main" id="{C55C7A16-3338-31A9-5BC7-52A11A36ED9C}"/>
                    </a:ext>
                  </a:extLst>
                </p14:cNvPr>
                <p14:cNvContentPartPr/>
                <p14:nvPr/>
              </p14:nvContentPartPr>
              <p14:xfrm>
                <a:off x="7233480" y="4763040"/>
                <a:ext cx="204120" cy="144000"/>
              </p14:xfrm>
            </p:contentPart>
          </mc:Choice>
          <mc:Fallback xmlns="">
            <p:pic>
              <p:nvPicPr>
                <p:cNvPr id="346" name="Ink 345">
                  <a:extLst>
                    <a:ext uri="{FF2B5EF4-FFF2-40B4-BE49-F238E27FC236}">
                      <a16:creationId xmlns:a16="http://schemas.microsoft.com/office/drawing/2014/main" id="{C55C7A16-3338-31A9-5BC7-52A11A36ED9C}"/>
                    </a:ext>
                  </a:extLst>
                </p:cNvPr>
                <p:cNvPicPr/>
                <p:nvPr/>
              </p:nvPicPr>
              <p:blipFill>
                <a:blip r:embed="rId179"/>
                <a:stretch>
                  <a:fillRect/>
                </a:stretch>
              </p:blipFill>
              <p:spPr>
                <a:xfrm>
                  <a:off x="7224480" y="4754400"/>
                  <a:ext cx="221760" cy="161640"/>
                </a:xfrm>
                <a:prstGeom prst="rect">
                  <a:avLst/>
                </a:prstGeom>
              </p:spPr>
            </p:pic>
          </mc:Fallback>
        </mc:AlternateContent>
        <mc:AlternateContent xmlns:mc="http://schemas.openxmlformats.org/markup-compatibility/2006" xmlns:p14="http://schemas.microsoft.com/office/powerpoint/2010/main">
          <mc:Choice Requires="p14">
            <p:contentPart p14:bwMode="auto" r:id="rId180">
              <p14:nvContentPartPr>
                <p14:cNvPr id="348" name="Ink 347">
                  <a:extLst>
                    <a:ext uri="{FF2B5EF4-FFF2-40B4-BE49-F238E27FC236}">
                      <a16:creationId xmlns:a16="http://schemas.microsoft.com/office/drawing/2014/main" id="{160EED8C-9680-0514-6BA2-1035B35D5141}"/>
                    </a:ext>
                  </a:extLst>
                </p14:cNvPr>
                <p14:cNvContentPartPr/>
                <p14:nvPr/>
              </p14:nvContentPartPr>
              <p14:xfrm>
                <a:off x="7292160" y="4984440"/>
                <a:ext cx="86040" cy="138960"/>
              </p14:xfrm>
            </p:contentPart>
          </mc:Choice>
          <mc:Fallback xmlns="">
            <p:pic>
              <p:nvPicPr>
                <p:cNvPr id="348" name="Ink 347">
                  <a:extLst>
                    <a:ext uri="{FF2B5EF4-FFF2-40B4-BE49-F238E27FC236}">
                      <a16:creationId xmlns:a16="http://schemas.microsoft.com/office/drawing/2014/main" id="{160EED8C-9680-0514-6BA2-1035B35D5141}"/>
                    </a:ext>
                  </a:extLst>
                </p:cNvPr>
                <p:cNvPicPr/>
                <p:nvPr/>
              </p:nvPicPr>
              <p:blipFill>
                <a:blip r:embed="rId181"/>
                <a:stretch>
                  <a:fillRect/>
                </a:stretch>
              </p:blipFill>
              <p:spPr>
                <a:xfrm>
                  <a:off x="7283160" y="4975800"/>
                  <a:ext cx="103680" cy="156600"/>
                </a:xfrm>
                <a:prstGeom prst="rect">
                  <a:avLst/>
                </a:prstGeom>
              </p:spPr>
            </p:pic>
          </mc:Fallback>
        </mc:AlternateContent>
        <mc:AlternateContent xmlns:mc="http://schemas.openxmlformats.org/markup-compatibility/2006" xmlns:p14="http://schemas.microsoft.com/office/powerpoint/2010/main">
          <mc:Choice Requires="p14">
            <p:contentPart p14:bwMode="auto" r:id="rId182">
              <p14:nvContentPartPr>
                <p14:cNvPr id="349" name="Ink 348">
                  <a:extLst>
                    <a:ext uri="{FF2B5EF4-FFF2-40B4-BE49-F238E27FC236}">
                      <a16:creationId xmlns:a16="http://schemas.microsoft.com/office/drawing/2014/main" id="{9872E7DC-47FD-6349-B74F-4ED3ECC6B16D}"/>
                    </a:ext>
                  </a:extLst>
                </p14:cNvPr>
                <p14:cNvContentPartPr/>
                <p14:nvPr/>
              </p14:nvContentPartPr>
              <p14:xfrm>
                <a:off x="7423200" y="5042040"/>
                <a:ext cx="37080" cy="360"/>
              </p14:xfrm>
            </p:contentPart>
          </mc:Choice>
          <mc:Fallback xmlns="">
            <p:pic>
              <p:nvPicPr>
                <p:cNvPr id="349" name="Ink 348">
                  <a:extLst>
                    <a:ext uri="{FF2B5EF4-FFF2-40B4-BE49-F238E27FC236}">
                      <a16:creationId xmlns:a16="http://schemas.microsoft.com/office/drawing/2014/main" id="{9872E7DC-47FD-6349-B74F-4ED3ECC6B16D}"/>
                    </a:ext>
                  </a:extLst>
                </p:cNvPr>
                <p:cNvPicPr/>
                <p:nvPr/>
              </p:nvPicPr>
              <p:blipFill>
                <a:blip r:embed="rId183"/>
                <a:stretch>
                  <a:fillRect/>
                </a:stretch>
              </p:blipFill>
              <p:spPr>
                <a:xfrm>
                  <a:off x="7414200" y="5033040"/>
                  <a:ext cx="5472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4">
              <p14:nvContentPartPr>
                <p14:cNvPr id="350" name="Ink 349">
                  <a:extLst>
                    <a:ext uri="{FF2B5EF4-FFF2-40B4-BE49-F238E27FC236}">
                      <a16:creationId xmlns:a16="http://schemas.microsoft.com/office/drawing/2014/main" id="{FADCA7D0-5058-25D7-01D4-D38996802D4B}"/>
                    </a:ext>
                  </a:extLst>
                </p14:cNvPr>
                <p14:cNvContentPartPr/>
                <p14:nvPr/>
              </p14:nvContentPartPr>
              <p14:xfrm>
                <a:off x="7427880" y="5087040"/>
                <a:ext cx="41760" cy="9720"/>
              </p14:xfrm>
            </p:contentPart>
          </mc:Choice>
          <mc:Fallback xmlns="">
            <p:pic>
              <p:nvPicPr>
                <p:cNvPr id="350" name="Ink 349">
                  <a:extLst>
                    <a:ext uri="{FF2B5EF4-FFF2-40B4-BE49-F238E27FC236}">
                      <a16:creationId xmlns:a16="http://schemas.microsoft.com/office/drawing/2014/main" id="{FADCA7D0-5058-25D7-01D4-D38996802D4B}"/>
                    </a:ext>
                  </a:extLst>
                </p:cNvPr>
                <p:cNvPicPr/>
                <p:nvPr/>
              </p:nvPicPr>
              <p:blipFill>
                <a:blip r:embed="rId185"/>
                <a:stretch>
                  <a:fillRect/>
                </a:stretch>
              </p:blipFill>
              <p:spPr>
                <a:xfrm>
                  <a:off x="7419240" y="5078400"/>
                  <a:ext cx="5940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186">
              <p14:nvContentPartPr>
                <p14:cNvPr id="351" name="Ink 350">
                  <a:extLst>
                    <a:ext uri="{FF2B5EF4-FFF2-40B4-BE49-F238E27FC236}">
                      <a16:creationId xmlns:a16="http://schemas.microsoft.com/office/drawing/2014/main" id="{C691C56F-6D64-9B79-BA9A-2DA3F8C30BAF}"/>
                    </a:ext>
                  </a:extLst>
                </p14:cNvPr>
                <p14:cNvContentPartPr/>
                <p14:nvPr/>
              </p14:nvContentPartPr>
              <p14:xfrm>
                <a:off x="7514280" y="5040960"/>
                <a:ext cx="9720" cy="68760"/>
              </p14:xfrm>
            </p:contentPart>
          </mc:Choice>
          <mc:Fallback xmlns="">
            <p:pic>
              <p:nvPicPr>
                <p:cNvPr id="351" name="Ink 350">
                  <a:extLst>
                    <a:ext uri="{FF2B5EF4-FFF2-40B4-BE49-F238E27FC236}">
                      <a16:creationId xmlns:a16="http://schemas.microsoft.com/office/drawing/2014/main" id="{C691C56F-6D64-9B79-BA9A-2DA3F8C30BAF}"/>
                    </a:ext>
                  </a:extLst>
                </p:cNvPr>
                <p:cNvPicPr/>
                <p:nvPr/>
              </p:nvPicPr>
              <p:blipFill>
                <a:blip r:embed="rId187"/>
                <a:stretch>
                  <a:fillRect/>
                </a:stretch>
              </p:blipFill>
              <p:spPr>
                <a:xfrm>
                  <a:off x="7505640" y="5032320"/>
                  <a:ext cx="27360" cy="86400"/>
                </a:xfrm>
                <a:prstGeom prst="rect">
                  <a:avLst/>
                </a:prstGeom>
              </p:spPr>
            </p:pic>
          </mc:Fallback>
        </mc:AlternateContent>
        <mc:AlternateContent xmlns:mc="http://schemas.openxmlformats.org/markup-compatibility/2006" xmlns:p14="http://schemas.microsoft.com/office/powerpoint/2010/main">
          <mc:Choice Requires="p14">
            <p:contentPart p14:bwMode="auto" r:id="rId188">
              <p14:nvContentPartPr>
                <p14:cNvPr id="353" name="Ink 352">
                  <a:extLst>
                    <a:ext uri="{FF2B5EF4-FFF2-40B4-BE49-F238E27FC236}">
                      <a16:creationId xmlns:a16="http://schemas.microsoft.com/office/drawing/2014/main" id="{14421084-76B6-9291-45DB-464582D1FE98}"/>
                    </a:ext>
                  </a:extLst>
                </p14:cNvPr>
                <p14:cNvContentPartPr/>
                <p14:nvPr/>
              </p14:nvContentPartPr>
              <p14:xfrm>
                <a:off x="7248960" y="4512840"/>
                <a:ext cx="11160" cy="81000"/>
              </p14:xfrm>
            </p:contentPart>
          </mc:Choice>
          <mc:Fallback xmlns="">
            <p:pic>
              <p:nvPicPr>
                <p:cNvPr id="353" name="Ink 352">
                  <a:extLst>
                    <a:ext uri="{FF2B5EF4-FFF2-40B4-BE49-F238E27FC236}">
                      <a16:creationId xmlns:a16="http://schemas.microsoft.com/office/drawing/2014/main" id="{14421084-76B6-9291-45DB-464582D1FE98}"/>
                    </a:ext>
                  </a:extLst>
                </p:cNvPr>
                <p:cNvPicPr/>
                <p:nvPr/>
              </p:nvPicPr>
              <p:blipFill>
                <a:blip r:embed="rId189"/>
                <a:stretch>
                  <a:fillRect/>
                </a:stretch>
              </p:blipFill>
              <p:spPr>
                <a:xfrm>
                  <a:off x="7239960" y="4503840"/>
                  <a:ext cx="28800" cy="98640"/>
                </a:xfrm>
                <a:prstGeom prst="rect">
                  <a:avLst/>
                </a:prstGeom>
              </p:spPr>
            </p:pic>
          </mc:Fallback>
        </mc:AlternateContent>
        <mc:AlternateContent xmlns:mc="http://schemas.openxmlformats.org/markup-compatibility/2006" xmlns:p14="http://schemas.microsoft.com/office/powerpoint/2010/main">
          <mc:Choice Requires="p14">
            <p:contentPart p14:bwMode="auto" r:id="rId190">
              <p14:nvContentPartPr>
                <p14:cNvPr id="354" name="Ink 353">
                  <a:extLst>
                    <a:ext uri="{FF2B5EF4-FFF2-40B4-BE49-F238E27FC236}">
                      <a16:creationId xmlns:a16="http://schemas.microsoft.com/office/drawing/2014/main" id="{61B801B8-8899-8685-CAC3-A49F5DFAA0BE}"/>
                    </a:ext>
                  </a:extLst>
                </p14:cNvPr>
                <p14:cNvContentPartPr/>
                <p14:nvPr/>
              </p14:nvContentPartPr>
              <p14:xfrm>
                <a:off x="7267320" y="4489080"/>
                <a:ext cx="93240" cy="118440"/>
              </p14:xfrm>
            </p:contentPart>
          </mc:Choice>
          <mc:Fallback xmlns="">
            <p:pic>
              <p:nvPicPr>
                <p:cNvPr id="354" name="Ink 353">
                  <a:extLst>
                    <a:ext uri="{FF2B5EF4-FFF2-40B4-BE49-F238E27FC236}">
                      <a16:creationId xmlns:a16="http://schemas.microsoft.com/office/drawing/2014/main" id="{61B801B8-8899-8685-CAC3-A49F5DFAA0BE}"/>
                    </a:ext>
                  </a:extLst>
                </p:cNvPr>
                <p:cNvPicPr/>
                <p:nvPr/>
              </p:nvPicPr>
              <p:blipFill>
                <a:blip r:embed="rId191"/>
                <a:stretch>
                  <a:fillRect/>
                </a:stretch>
              </p:blipFill>
              <p:spPr>
                <a:xfrm>
                  <a:off x="7258680" y="4480440"/>
                  <a:ext cx="110880" cy="136080"/>
                </a:xfrm>
                <a:prstGeom prst="rect">
                  <a:avLst/>
                </a:prstGeom>
              </p:spPr>
            </p:pic>
          </mc:Fallback>
        </mc:AlternateContent>
      </p:grpSp>
      <p:grpSp>
        <p:nvGrpSpPr>
          <p:cNvPr id="375" name="Group 374">
            <a:extLst>
              <a:ext uri="{FF2B5EF4-FFF2-40B4-BE49-F238E27FC236}">
                <a16:creationId xmlns:a16="http://schemas.microsoft.com/office/drawing/2014/main" id="{4E0CAC16-1D9A-DED1-83FC-8869686C0363}"/>
              </a:ext>
            </a:extLst>
          </p:cNvPr>
          <p:cNvGrpSpPr/>
          <p:nvPr/>
        </p:nvGrpSpPr>
        <p:grpSpPr>
          <a:xfrm>
            <a:off x="7657560" y="4315408"/>
            <a:ext cx="1734120" cy="346680"/>
            <a:chOff x="7657560" y="4632720"/>
            <a:chExt cx="1734120" cy="346680"/>
          </a:xfrm>
        </p:grpSpPr>
        <mc:AlternateContent xmlns:mc="http://schemas.openxmlformats.org/markup-compatibility/2006" xmlns:p14="http://schemas.microsoft.com/office/powerpoint/2010/main">
          <mc:Choice Requires="p14">
            <p:contentPart p14:bwMode="auto" r:id="rId192">
              <p14:nvContentPartPr>
                <p14:cNvPr id="356" name="Ink 355">
                  <a:extLst>
                    <a:ext uri="{FF2B5EF4-FFF2-40B4-BE49-F238E27FC236}">
                      <a16:creationId xmlns:a16="http://schemas.microsoft.com/office/drawing/2014/main" id="{89A36130-31D6-C3F5-74ED-F9D6419F0289}"/>
                    </a:ext>
                  </a:extLst>
                </p14:cNvPr>
                <p14:cNvContentPartPr/>
                <p14:nvPr/>
              </p14:nvContentPartPr>
              <p14:xfrm>
                <a:off x="7657560" y="4690680"/>
                <a:ext cx="110520" cy="178560"/>
              </p14:xfrm>
            </p:contentPart>
          </mc:Choice>
          <mc:Fallback xmlns="">
            <p:pic>
              <p:nvPicPr>
                <p:cNvPr id="356" name="Ink 355">
                  <a:extLst>
                    <a:ext uri="{FF2B5EF4-FFF2-40B4-BE49-F238E27FC236}">
                      <a16:creationId xmlns:a16="http://schemas.microsoft.com/office/drawing/2014/main" id="{89A36130-31D6-C3F5-74ED-F9D6419F0289}"/>
                    </a:ext>
                  </a:extLst>
                </p:cNvPr>
                <p:cNvPicPr/>
                <p:nvPr/>
              </p:nvPicPr>
              <p:blipFill>
                <a:blip r:embed="rId193"/>
                <a:stretch>
                  <a:fillRect/>
                </a:stretch>
              </p:blipFill>
              <p:spPr>
                <a:xfrm>
                  <a:off x="7648560" y="4682040"/>
                  <a:ext cx="128160" cy="196200"/>
                </a:xfrm>
                <a:prstGeom prst="rect">
                  <a:avLst/>
                </a:prstGeom>
              </p:spPr>
            </p:pic>
          </mc:Fallback>
        </mc:AlternateContent>
        <mc:AlternateContent xmlns:mc="http://schemas.openxmlformats.org/markup-compatibility/2006" xmlns:p14="http://schemas.microsoft.com/office/powerpoint/2010/main">
          <mc:Choice Requires="p14">
            <p:contentPart p14:bwMode="auto" r:id="rId194">
              <p14:nvContentPartPr>
                <p14:cNvPr id="357" name="Ink 356">
                  <a:extLst>
                    <a:ext uri="{FF2B5EF4-FFF2-40B4-BE49-F238E27FC236}">
                      <a16:creationId xmlns:a16="http://schemas.microsoft.com/office/drawing/2014/main" id="{1E7A6105-4320-E6F1-FDFF-C49C31955DF8}"/>
                    </a:ext>
                  </a:extLst>
                </p14:cNvPr>
                <p14:cNvContentPartPr/>
                <p14:nvPr/>
              </p14:nvContentPartPr>
              <p14:xfrm>
                <a:off x="7781400" y="4632720"/>
                <a:ext cx="116280" cy="317160"/>
              </p14:xfrm>
            </p:contentPart>
          </mc:Choice>
          <mc:Fallback xmlns="">
            <p:pic>
              <p:nvPicPr>
                <p:cNvPr id="357" name="Ink 356">
                  <a:extLst>
                    <a:ext uri="{FF2B5EF4-FFF2-40B4-BE49-F238E27FC236}">
                      <a16:creationId xmlns:a16="http://schemas.microsoft.com/office/drawing/2014/main" id="{1E7A6105-4320-E6F1-FDFF-C49C31955DF8}"/>
                    </a:ext>
                  </a:extLst>
                </p:cNvPr>
                <p:cNvPicPr/>
                <p:nvPr/>
              </p:nvPicPr>
              <p:blipFill>
                <a:blip r:embed="rId195"/>
                <a:stretch>
                  <a:fillRect/>
                </a:stretch>
              </p:blipFill>
              <p:spPr>
                <a:xfrm>
                  <a:off x="7772400" y="4623720"/>
                  <a:ext cx="133920" cy="334800"/>
                </a:xfrm>
                <a:prstGeom prst="rect">
                  <a:avLst/>
                </a:prstGeom>
              </p:spPr>
            </p:pic>
          </mc:Fallback>
        </mc:AlternateContent>
        <mc:AlternateContent xmlns:mc="http://schemas.openxmlformats.org/markup-compatibility/2006" xmlns:p14="http://schemas.microsoft.com/office/powerpoint/2010/main">
          <mc:Choice Requires="p14">
            <p:contentPart p14:bwMode="auto" r:id="rId196">
              <p14:nvContentPartPr>
                <p14:cNvPr id="359" name="Ink 358">
                  <a:extLst>
                    <a:ext uri="{FF2B5EF4-FFF2-40B4-BE49-F238E27FC236}">
                      <a16:creationId xmlns:a16="http://schemas.microsoft.com/office/drawing/2014/main" id="{B92425DD-1676-FB34-0CBB-34AB2E5F713C}"/>
                    </a:ext>
                  </a:extLst>
                </p14:cNvPr>
                <p14:cNvContentPartPr/>
                <p14:nvPr/>
              </p14:nvContentPartPr>
              <p14:xfrm>
                <a:off x="7968240" y="4734960"/>
                <a:ext cx="12240" cy="117000"/>
              </p14:xfrm>
            </p:contentPart>
          </mc:Choice>
          <mc:Fallback xmlns="">
            <p:pic>
              <p:nvPicPr>
                <p:cNvPr id="359" name="Ink 358">
                  <a:extLst>
                    <a:ext uri="{FF2B5EF4-FFF2-40B4-BE49-F238E27FC236}">
                      <a16:creationId xmlns:a16="http://schemas.microsoft.com/office/drawing/2014/main" id="{B92425DD-1676-FB34-0CBB-34AB2E5F713C}"/>
                    </a:ext>
                  </a:extLst>
                </p:cNvPr>
                <p:cNvPicPr/>
                <p:nvPr/>
              </p:nvPicPr>
              <p:blipFill>
                <a:blip r:embed="rId197"/>
                <a:stretch>
                  <a:fillRect/>
                </a:stretch>
              </p:blipFill>
              <p:spPr>
                <a:xfrm>
                  <a:off x="7959240" y="4725960"/>
                  <a:ext cx="29880" cy="134640"/>
                </a:xfrm>
                <a:prstGeom prst="rect">
                  <a:avLst/>
                </a:prstGeom>
              </p:spPr>
            </p:pic>
          </mc:Fallback>
        </mc:AlternateContent>
        <mc:AlternateContent xmlns:mc="http://schemas.openxmlformats.org/markup-compatibility/2006" xmlns:p14="http://schemas.microsoft.com/office/powerpoint/2010/main">
          <mc:Choice Requires="p14">
            <p:contentPart p14:bwMode="auto" r:id="rId198">
              <p14:nvContentPartPr>
                <p14:cNvPr id="360" name="Ink 359">
                  <a:extLst>
                    <a:ext uri="{FF2B5EF4-FFF2-40B4-BE49-F238E27FC236}">
                      <a16:creationId xmlns:a16="http://schemas.microsoft.com/office/drawing/2014/main" id="{CCD3DD07-BA07-5B24-6E81-3B10935B5E16}"/>
                    </a:ext>
                  </a:extLst>
                </p14:cNvPr>
                <p14:cNvContentPartPr/>
                <p14:nvPr/>
              </p14:nvContentPartPr>
              <p14:xfrm>
                <a:off x="7988040" y="4711200"/>
                <a:ext cx="91440" cy="131040"/>
              </p14:xfrm>
            </p:contentPart>
          </mc:Choice>
          <mc:Fallback xmlns="">
            <p:pic>
              <p:nvPicPr>
                <p:cNvPr id="360" name="Ink 359">
                  <a:extLst>
                    <a:ext uri="{FF2B5EF4-FFF2-40B4-BE49-F238E27FC236}">
                      <a16:creationId xmlns:a16="http://schemas.microsoft.com/office/drawing/2014/main" id="{CCD3DD07-BA07-5B24-6E81-3B10935B5E16}"/>
                    </a:ext>
                  </a:extLst>
                </p:cNvPr>
                <p:cNvPicPr/>
                <p:nvPr/>
              </p:nvPicPr>
              <p:blipFill>
                <a:blip r:embed="rId199"/>
                <a:stretch>
                  <a:fillRect/>
                </a:stretch>
              </p:blipFill>
              <p:spPr>
                <a:xfrm>
                  <a:off x="7979040" y="4702560"/>
                  <a:ext cx="109080" cy="148680"/>
                </a:xfrm>
                <a:prstGeom prst="rect">
                  <a:avLst/>
                </a:prstGeom>
              </p:spPr>
            </p:pic>
          </mc:Fallback>
        </mc:AlternateContent>
        <mc:AlternateContent xmlns:mc="http://schemas.openxmlformats.org/markup-compatibility/2006" xmlns:p14="http://schemas.microsoft.com/office/powerpoint/2010/main">
          <mc:Choice Requires="p14">
            <p:contentPart p14:bwMode="auto" r:id="rId200">
              <p14:nvContentPartPr>
                <p14:cNvPr id="361" name="Ink 360">
                  <a:extLst>
                    <a:ext uri="{FF2B5EF4-FFF2-40B4-BE49-F238E27FC236}">
                      <a16:creationId xmlns:a16="http://schemas.microsoft.com/office/drawing/2014/main" id="{8A4503C3-949C-3325-7591-FEA31D7F272F}"/>
                    </a:ext>
                  </a:extLst>
                </p14:cNvPr>
                <p14:cNvContentPartPr/>
                <p14:nvPr/>
              </p14:nvContentPartPr>
              <p14:xfrm>
                <a:off x="8156160" y="4774200"/>
                <a:ext cx="82080" cy="5040"/>
              </p14:xfrm>
            </p:contentPart>
          </mc:Choice>
          <mc:Fallback xmlns="">
            <p:pic>
              <p:nvPicPr>
                <p:cNvPr id="361" name="Ink 360">
                  <a:extLst>
                    <a:ext uri="{FF2B5EF4-FFF2-40B4-BE49-F238E27FC236}">
                      <a16:creationId xmlns:a16="http://schemas.microsoft.com/office/drawing/2014/main" id="{8A4503C3-949C-3325-7591-FEA31D7F272F}"/>
                    </a:ext>
                  </a:extLst>
                </p:cNvPr>
                <p:cNvPicPr/>
                <p:nvPr/>
              </p:nvPicPr>
              <p:blipFill>
                <a:blip r:embed="rId201"/>
                <a:stretch>
                  <a:fillRect/>
                </a:stretch>
              </p:blipFill>
              <p:spPr>
                <a:xfrm>
                  <a:off x="8147520" y="4765200"/>
                  <a:ext cx="9972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202">
              <p14:nvContentPartPr>
                <p14:cNvPr id="363" name="Ink 362">
                  <a:extLst>
                    <a:ext uri="{FF2B5EF4-FFF2-40B4-BE49-F238E27FC236}">
                      <a16:creationId xmlns:a16="http://schemas.microsoft.com/office/drawing/2014/main" id="{8BAA13F0-9054-390B-3991-8DFF6C23AA5D}"/>
                    </a:ext>
                  </a:extLst>
                </p14:cNvPr>
                <p14:cNvContentPartPr/>
                <p14:nvPr/>
              </p14:nvContentPartPr>
              <p14:xfrm>
                <a:off x="8364240" y="4733520"/>
                <a:ext cx="89640" cy="98640"/>
              </p14:xfrm>
            </p:contentPart>
          </mc:Choice>
          <mc:Fallback xmlns="">
            <p:pic>
              <p:nvPicPr>
                <p:cNvPr id="363" name="Ink 362">
                  <a:extLst>
                    <a:ext uri="{FF2B5EF4-FFF2-40B4-BE49-F238E27FC236}">
                      <a16:creationId xmlns:a16="http://schemas.microsoft.com/office/drawing/2014/main" id="{8BAA13F0-9054-390B-3991-8DFF6C23AA5D}"/>
                    </a:ext>
                  </a:extLst>
                </p:cNvPr>
                <p:cNvPicPr/>
                <p:nvPr/>
              </p:nvPicPr>
              <p:blipFill>
                <a:blip r:embed="rId203"/>
                <a:stretch>
                  <a:fillRect/>
                </a:stretch>
              </p:blipFill>
              <p:spPr>
                <a:xfrm>
                  <a:off x="8355240" y="4724880"/>
                  <a:ext cx="107280" cy="116280"/>
                </a:xfrm>
                <a:prstGeom prst="rect">
                  <a:avLst/>
                </a:prstGeom>
              </p:spPr>
            </p:pic>
          </mc:Fallback>
        </mc:AlternateContent>
        <mc:AlternateContent xmlns:mc="http://schemas.openxmlformats.org/markup-compatibility/2006" xmlns:p14="http://schemas.microsoft.com/office/powerpoint/2010/main">
          <mc:Choice Requires="p14">
            <p:contentPart p14:bwMode="auto" r:id="rId204">
              <p14:nvContentPartPr>
                <p14:cNvPr id="364" name="Ink 363">
                  <a:extLst>
                    <a:ext uri="{FF2B5EF4-FFF2-40B4-BE49-F238E27FC236}">
                      <a16:creationId xmlns:a16="http://schemas.microsoft.com/office/drawing/2014/main" id="{8A9367A9-9D13-03A6-1E58-1E4EE83E191D}"/>
                    </a:ext>
                  </a:extLst>
                </p14:cNvPr>
                <p14:cNvContentPartPr/>
                <p14:nvPr/>
              </p14:nvContentPartPr>
              <p14:xfrm>
                <a:off x="8522280" y="4776360"/>
                <a:ext cx="80280" cy="5040"/>
              </p14:xfrm>
            </p:contentPart>
          </mc:Choice>
          <mc:Fallback xmlns="">
            <p:pic>
              <p:nvPicPr>
                <p:cNvPr id="364" name="Ink 363">
                  <a:extLst>
                    <a:ext uri="{FF2B5EF4-FFF2-40B4-BE49-F238E27FC236}">
                      <a16:creationId xmlns:a16="http://schemas.microsoft.com/office/drawing/2014/main" id="{8A9367A9-9D13-03A6-1E58-1E4EE83E191D}"/>
                    </a:ext>
                  </a:extLst>
                </p:cNvPr>
                <p:cNvPicPr/>
                <p:nvPr/>
              </p:nvPicPr>
              <p:blipFill>
                <a:blip r:embed="rId205"/>
                <a:stretch>
                  <a:fillRect/>
                </a:stretch>
              </p:blipFill>
              <p:spPr>
                <a:xfrm>
                  <a:off x="8513280" y="4767720"/>
                  <a:ext cx="9792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206">
              <p14:nvContentPartPr>
                <p14:cNvPr id="365" name="Ink 364">
                  <a:extLst>
                    <a:ext uri="{FF2B5EF4-FFF2-40B4-BE49-F238E27FC236}">
                      <a16:creationId xmlns:a16="http://schemas.microsoft.com/office/drawing/2014/main" id="{6CB14A44-A71B-1226-4015-D5257199B99A}"/>
                    </a:ext>
                  </a:extLst>
                </p14:cNvPr>
                <p14:cNvContentPartPr/>
                <p14:nvPr/>
              </p14:nvContentPartPr>
              <p14:xfrm>
                <a:off x="8706960" y="4691760"/>
                <a:ext cx="89280" cy="154440"/>
              </p14:xfrm>
            </p:contentPart>
          </mc:Choice>
          <mc:Fallback xmlns="">
            <p:pic>
              <p:nvPicPr>
                <p:cNvPr id="365" name="Ink 364">
                  <a:extLst>
                    <a:ext uri="{FF2B5EF4-FFF2-40B4-BE49-F238E27FC236}">
                      <a16:creationId xmlns:a16="http://schemas.microsoft.com/office/drawing/2014/main" id="{6CB14A44-A71B-1226-4015-D5257199B99A}"/>
                    </a:ext>
                  </a:extLst>
                </p:cNvPr>
                <p:cNvPicPr/>
                <p:nvPr/>
              </p:nvPicPr>
              <p:blipFill>
                <a:blip r:embed="rId207"/>
                <a:stretch>
                  <a:fillRect/>
                </a:stretch>
              </p:blipFill>
              <p:spPr>
                <a:xfrm>
                  <a:off x="8698320" y="4683120"/>
                  <a:ext cx="106920" cy="172080"/>
                </a:xfrm>
                <a:prstGeom prst="rect">
                  <a:avLst/>
                </a:prstGeom>
              </p:spPr>
            </p:pic>
          </mc:Fallback>
        </mc:AlternateContent>
        <mc:AlternateContent xmlns:mc="http://schemas.openxmlformats.org/markup-compatibility/2006" xmlns:p14="http://schemas.microsoft.com/office/powerpoint/2010/main">
          <mc:Choice Requires="p14">
            <p:contentPart p14:bwMode="auto" r:id="rId208">
              <p14:nvContentPartPr>
                <p14:cNvPr id="366" name="Ink 365">
                  <a:extLst>
                    <a:ext uri="{FF2B5EF4-FFF2-40B4-BE49-F238E27FC236}">
                      <a16:creationId xmlns:a16="http://schemas.microsoft.com/office/drawing/2014/main" id="{96C18E14-A061-1CA5-554A-E91AF042C603}"/>
                    </a:ext>
                  </a:extLst>
                </p14:cNvPr>
                <p14:cNvContentPartPr/>
                <p14:nvPr/>
              </p14:nvContentPartPr>
              <p14:xfrm>
                <a:off x="8856360" y="4639560"/>
                <a:ext cx="58680" cy="193320"/>
              </p14:xfrm>
            </p:contentPart>
          </mc:Choice>
          <mc:Fallback xmlns="">
            <p:pic>
              <p:nvPicPr>
                <p:cNvPr id="366" name="Ink 365">
                  <a:extLst>
                    <a:ext uri="{FF2B5EF4-FFF2-40B4-BE49-F238E27FC236}">
                      <a16:creationId xmlns:a16="http://schemas.microsoft.com/office/drawing/2014/main" id="{96C18E14-A061-1CA5-554A-E91AF042C603}"/>
                    </a:ext>
                  </a:extLst>
                </p:cNvPr>
                <p:cNvPicPr/>
                <p:nvPr/>
              </p:nvPicPr>
              <p:blipFill>
                <a:blip r:embed="rId209"/>
                <a:stretch>
                  <a:fillRect/>
                </a:stretch>
              </p:blipFill>
              <p:spPr>
                <a:xfrm>
                  <a:off x="8847720" y="4630920"/>
                  <a:ext cx="76320" cy="210960"/>
                </a:xfrm>
                <a:prstGeom prst="rect">
                  <a:avLst/>
                </a:prstGeom>
              </p:spPr>
            </p:pic>
          </mc:Fallback>
        </mc:AlternateContent>
        <mc:AlternateContent xmlns:mc="http://schemas.openxmlformats.org/markup-compatibility/2006" xmlns:p14="http://schemas.microsoft.com/office/powerpoint/2010/main">
          <mc:Choice Requires="p14">
            <p:contentPart p14:bwMode="auto" r:id="rId210">
              <p14:nvContentPartPr>
                <p14:cNvPr id="368" name="Ink 367">
                  <a:extLst>
                    <a:ext uri="{FF2B5EF4-FFF2-40B4-BE49-F238E27FC236}">
                      <a16:creationId xmlns:a16="http://schemas.microsoft.com/office/drawing/2014/main" id="{3A59DCF4-CADB-0D87-CB45-5D5FE088C767}"/>
                    </a:ext>
                  </a:extLst>
                </p14:cNvPr>
                <p14:cNvContentPartPr/>
                <p14:nvPr/>
              </p14:nvContentPartPr>
              <p14:xfrm>
                <a:off x="9037800" y="4637400"/>
                <a:ext cx="101160" cy="207000"/>
              </p14:xfrm>
            </p:contentPart>
          </mc:Choice>
          <mc:Fallback xmlns="">
            <p:pic>
              <p:nvPicPr>
                <p:cNvPr id="368" name="Ink 367">
                  <a:extLst>
                    <a:ext uri="{FF2B5EF4-FFF2-40B4-BE49-F238E27FC236}">
                      <a16:creationId xmlns:a16="http://schemas.microsoft.com/office/drawing/2014/main" id="{3A59DCF4-CADB-0D87-CB45-5D5FE088C767}"/>
                    </a:ext>
                  </a:extLst>
                </p:cNvPr>
                <p:cNvPicPr/>
                <p:nvPr/>
              </p:nvPicPr>
              <p:blipFill>
                <a:blip r:embed="rId211"/>
                <a:stretch>
                  <a:fillRect/>
                </a:stretch>
              </p:blipFill>
              <p:spPr>
                <a:xfrm>
                  <a:off x="9028800" y="4628400"/>
                  <a:ext cx="118800" cy="224640"/>
                </a:xfrm>
                <a:prstGeom prst="rect">
                  <a:avLst/>
                </a:prstGeom>
              </p:spPr>
            </p:pic>
          </mc:Fallback>
        </mc:AlternateContent>
        <mc:AlternateContent xmlns:mc="http://schemas.openxmlformats.org/markup-compatibility/2006" xmlns:p14="http://schemas.microsoft.com/office/powerpoint/2010/main">
          <mc:Choice Requires="p14">
            <p:contentPart p14:bwMode="auto" r:id="rId212">
              <p14:nvContentPartPr>
                <p14:cNvPr id="369" name="Ink 368">
                  <a:extLst>
                    <a:ext uri="{FF2B5EF4-FFF2-40B4-BE49-F238E27FC236}">
                      <a16:creationId xmlns:a16="http://schemas.microsoft.com/office/drawing/2014/main" id="{87D64B0F-E39B-C712-374F-A69B887BD81D}"/>
                    </a:ext>
                  </a:extLst>
                </p14:cNvPr>
                <p14:cNvContentPartPr/>
                <p14:nvPr/>
              </p14:nvContentPartPr>
              <p14:xfrm>
                <a:off x="9055800" y="4733520"/>
                <a:ext cx="94680" cy="13320"/>
              </p14:xfrm>
            </p:contentPart>
          </mc:Choice>
          <mc:Fallback xmlns="">
            <p:pic>
              <p:nvPicPr>
                <p:cNvPr id="369" name="Ink 368">
                  <a:extLst>
                    <a:ext uri="{FF2B5EF4-FFF2-40B4-BE49-F238E27FC236}">
                      <a16:creationId xmlns:a16="http://schemas.microsoft.com/office/drawing/2014/main" id="{87D64B0F-E39B-C712-374F-A69B887BD81D}"/>
                    </a:ext>
                  </a:extLst>
                </p:cNvPr>
                <p:cNvPicPr/>
                <p:nvPr/>
              </p:nvPicPr>
              <p:blipFill>
                <a:blip r:embed="rId213"/>
                <a:stretch>
                  <a:fillRect/>
                </a:stretch>
              </p:blipFill>
              <p:spPr>
                <a:xfrm>
                  <a:off x="9046800" y="4724520"/>
                  <a:ext cx="112320" cy="30960"/>
                </a:xfrm>
                <a:prstGeom prst="rect">
                  <a:avLst/>
                </a:prstGeom>
              </p:spPr>
            </p:pic>
          </mc:Fallback>
        </mc:AlternateContent>
        <mc:AlternateContent xmlns:mc="http://schemas.openxmlformats.org/markup-compatibility/2006" xmlns:p14="http://schemas.microsoft.com/office/powerpoint/2010/main">
          <mc:Choice Requires="p14">
            <p:contentPart p14:bwMode="auto" r:id="rId214">
              <p14:nvContentPartPr>
                <p14:cNvPr id="371" name="Ink 370">
                  <a:extLst>
                    <a:ext uri="{FF2B5EF4-FFF2-40B4-BE49-F238E27FC236}">
                      <a16:creationId xmlns:a16="http://schemas.microsoft.com/office/drawing/2014/main" id="{1A07A78B-1078-E2DE-FF23-BEA03B78C209}"/>
                    </a:ext>
                  </a:extLst>
                </p14:cNvPr>
                <p14:cNvContentPartPr/>
                <p14:nvPr/>
              </p14:nvContentPartPr>
              <p14:xfrm>
                <a:off x="9152640" y="4779960"/>
                <a:ext cx="28800" cy="162360"/>
              </p14:xfrm>
            </p:contentPart>
          </mc:Choice>
          <mc:Fallback xmlns="">
            <p:pic>
              <p:nvPicPr>
                <p:cNvPr id="371" name="Ink 370">
                  <a:extLst>
                    <a:ext uri="{FF2B5EF4-FFF2-40B4-BE49-F238E27FC236}">
                      <a16:creationId xmlns:a16="http://schemas.microsoft.com/office/drawing/2014/main" id="{1A07A78B-1078-E2DE-FF23-BEA03B78C209}"/>
                    </a:ext>
                  </a:extLst>
                </p:cNvPr>
                <p:cNvPicPr/>
                <p:nvPr/>
              </p:nvPicPr>
              <p:blipFill>
                <a:blip r:embed="rId215"/>
                <a:stretch>
                  <a:fillRect/>
                </a:stretch>
              </p:blipFill>
              <p:spPr>
                <a:xfrm>
                  <a:off x="9144000" y="4771320"/>
                  <a:ext cx="46440" cy="180000"/>
                </a:xfrm>
                <a:prstGeom prst="rect">
                  <a:avLst/>
                </a:prstGeom>
              </p:spPr>
            </p:pic>
          </mc:Fallback>
        </mc:AlternateContent>
        <mc:AlternateContent xmlns:mc="http://schemas.openxmlformats.org/markup-compatibility/2006" xmlns:p14="http://schemas.microsoft.com/office/powerpoint/2010/main">
          <mc:Choice Requires="p14">
            <p:contentPart p14:bwMode="auto" r:id="rId216">
              <p14:nvContentPartPr>
                <p14:cNvPr id="372" name="Ink 371">
                  <a:extLst>
                    <a:ext uri="{FF2B5EF4-FFF2-40B4-BE49-F238E27FC236}">
                      <a16:creationId xmlns:a16="http://schemas.microsoft.com/office/drawing/2014/main" id="{BAC5D340-95BC-FACD-A96D-0291E24FED4B}"/>
                    </a:ext>
                  </a:extLst>
                </p14:cNvPr>
                <p14:cNvContentPartPr/>
                <p14:nvPr/>
              </p14:nvContentPartPr>
              <p14:xfrm>
                <a:off x="9148680" y="4824600"/>
                <a:ext cx="71640" cy="64800"/>
              </p14:xfrm>
            </p:contentPart>
          </mc:Choice>
          <mc:Fallback xmlns="">
            <p:pic>
              <p:nvPicPr>
                <p:cNvPr id="372" name="Ink 371">
                  <a:extLst>
                    <a:ext uri="{FF2B5EF4-FFF2-40B4-BE49-F238E27FC236}">
                      <a16:creationId xmlns:a16="http://schemas.microsoft.com/office/drawing/2014/main" id="{BAC5D340-95BC-FACD-A96D-0291E24FED4B}"/>
                    </a:ext>
                  </a:extLst>
                </p:cNvPr>
                <p:cNvPicPr/>
                <p:nvPr/>
              </p:nvPicPr>
              <p:blipFill>
                <a:blip r:embed="rId217"/>
                <a:stretch>
                  <a:fillRect/>
                </a:stretch>
              </p:blipFill>
              <p:spPr>
                <a:xfrm>
                  <a:off x="9140040" y="4815960"/>
                  <a:ext cx="89280" cy="82440"/>
                </a:xfrm>
                <a:prstGeom prst="rect">
                  <a:avLst/>
                </a:prstGeom>
              </p:spPr>
            </p:pic>
          </mc:Fallback>
        </mc:AlternateContent>
        <mc:AlternateContent xmlns:mc="http://schemas.openxmlformats.org/markup-compatibility/2006" xmlns:p14="http://schemas.microsoft.com/office/powerpoint/2010/main">
          <mc:Choice Requires="p14">
            <p:contentPart p14:bwMode="auto" r:id="rId218">
              <p14:nvContentPartPr>
                <p14:cNvPr id="373" name="Ink 372">
                  <a:extLst>
                    <a:ext uri="{FF2B5EF4-FFF2-40B4-BE49-F238E27FC236}">
                      <a16:creationId xmlns:a16="http://schemas.microsoft.com/office/drawing/2014/main" id="{9D051CB0-3E20-E7F6-298B-5E77BB4B8684}"/>
                    </a:ext>
                  </a:extLst>
                </p14:cNvPr>
                <p14:cNvContentPartPr/>
                <p14:nvPr/>
              </p14:nvContentPartPr>
              <p14:xfrm>
                <a:off x="9206280" y="4929000"/>
                <a:ext cx="15840" cy="50400"/>
              </p14:xfrm>
            </p:contentPart>
          </mc:Choice>
          <mc:Fallback xmlns="">
            <p:pic>
              <p:nvPicPr>
                <p:cNvPr id="373" name="Ink 372">
                  <a:extLst>
                    <a:ext uri="{FF2B5EF4-FFF2-40B4-BE49-F238E27FC236}">
                      <a16:creationId xmlns:a16="http://schemas.microsoft.com/office/drawing/2014/main" id="{9D051CB0-3E20-E7F6-298B-5E77BB4B8684}"/>
                    </a:ext>
                  </a:extLst>
                </p:cNvPr>
                <p:cNvPicPr/>
                <p:nvPr/>
              </p:nvPicPr>
              <p:blipFill>
                <a:blip r:embed="rId219"/>
                <a:stretch>
                  <a:fillRect/>
                </a:stretch>
              </p:blipFill>
              <p:spPr>
                <a:xfrm>
                  <a:off x="9197640" y="4920000"/>
                  <a:ext cx="33480" cy="68040"/>
                </a:xfrm>
                <a:prstGeom prst="rect">
                  <a:avLst/>
                </a:prstGeom>
              </p:spPr>
            </p:pic>
          </mc:Fallback>
        </mc:AlternateContent>
        <mc:AlternateContent xmlns:mc="http://schemas.openxmlformats.org/markup-compatibility/2006" xmlns:p14="http://schemas.microsoft.com/office/powerpoint/2010/main">
          <mc:Choice Requires="p14">
            <p:contentPart p14:bwMode="auto" r:id="rId220">
              <p14:nvContentPartPr>
                <p14:cNvPr id="374" name="Ink 373">
                  <a:extLst>
                    <a:ext uri="{FF2B5EF4-FFF2-40B4-BE49-F238E27FC236}">
                      <a16:creationId xmlns:a16="http://schemas.microsoft.com/office/drawing/2014/main" id="{FF6032E6-99BB-D030-2DA5-56E241EC15AB}"/>
                    </a:ext>
                  </a:extLst>
                </p14:cNvPr>
                <p14:cNvContentPartPr/>
                <p14:nvPr/>
              </p14:nvContentPartPr>
              <p14:xfrm>
                <a:off x="9295560" y="4833960"/>
                <a:ext cx="96120" cy="110520"/>
              </p14:xfrm>
            </p:contentPart>
          </mc:Choice>
          <mc:Fallback xmlns="">
            <p:pic>
              <p:nvPicPr>
                <p:cNvPr id="374" name="Ink 373">
                  <a:extLst>
                    <a:ext uri="{FF2B5EF4-FFF2-40B4-BE49-F238E27FC236}">
                      <a16:creationId xmlns:a16="http://schemas.microsoft.com/office/drawing/2014/main" id="{FF6032E6-99BB-D030-2DA5-56E241EC15AB}"/>
                    </a:ext>
                  </a:extLst>
                </p:cNvPr>
                <p:cNvPicPr/>
                <p:nvPr/>
              </p:nvPicPr>
              <p:blipFill>
                <a:blip r:embed="rId221"/>
                <a:stretch>
                  <a:fillRect/>
                </a:stretch>
              </p:blipFill>
              <p:spPr>
                <a:xfrm>
                  <a:off x="9286560" y="4825320"/>
                  <a:ext cx="113760" cy="128160"/>
                </a:xfrm>
                <a:prstGeom prst="rect">
                  <a:avLst/>
                </a:prstGeom>
              </p:spPr>
            </p:pic>
          </mc:Fallback>
        </mc:AlternateContent>
      </p:grpSp>
      <p:grpSp>
        <p:nvGrpSpPr>
          <p:cNvPr id="378" name="Group 377">
            <a:extLst>
              <a:ext uri="{FF2B5EF4-FFF2-40B4-BE49-F238E27FC236}">
                <a16:creationId xmlns:a16="http://schemas.microsoft.com/office/drawing/2014/main" id="{14CF36CC-C5FE-1532-71D9-00C4838C1327}"/>
              </a:ext>
            </a:extLst>
          </p:cNvPr>
          <p:cNvGrpSpPr/>
          <p:nvPr/>
        </p:nvGrpSpPr>
        <p:grpSpPr>
          <a:xfrm>
            <a:off x="1475280" y="5238448"/>
            <a:ext cx="143280" cy="71280"/>
            <a:chOff x="1475280" y="5555760"/>
            <a:chExt cx="143280" cy="71280"/>
          </a:xfrm>
        </p:grpSpPr>
        <mc:AlternateContent xmlns:mc="http://schemas.openxmlformats.org/markup-compatibility/2006" xmlns:p14="http://schemas.microsoft.com/office/powerpoint/2010/main">
          <mc:Choice Requires="p14">
            <p:contentPart p14:bwMode="auto" r:id="rId222">
              <p14:nvContentPartPr>
                <p14:cNvPr id="376" name="Ink 375">
                  <a:extLst>
                    <a:ext uri="{FF2B5EF4-FFF2-40B4-BE49-F238E27FC236}">
                      <a16:creationId xmlns:a16="http://schemas.microsoft.com/office/drawing/2014/main" id="{1B82B270-8126-3A87-8A2B-0ADB51A7A77A}"/>
                    </a:ext>
                  </a:extLst>
                </p14:cNvPr>
                <p14:cNvContentPartPr/>
                <p14:nvPr/>
              </p14:nvContentPartPr>
              <p14:xfrm>
                <a:off x="1475280" y="5555760"/>
                <a:ext cx="99360" cy="8640"/>
              </p14:xfrm>
            </p:contentPart>
          </mc:Choice>
          <mc:Fallback xmlns="">
            <p:pic>
              <p:nvPicPr>
                <p:cNvPr id="376" name="Ink 375">
                  <a:extLst>
                    <a:ext uri="{FF2B5EF4-FFF2-40B4-BE49-F238E27FC236}">
                      <a16:creationId xmlns:a16="http://schemas.microsoft.com/office/drawing/2014/main" id="{1B82B270-8126-3A87-8A2B-0ADB51A7A77A}"/>
                    </a:ext>
                  </a:extLst>
                </p:cNvPr>
                <p:cNvPicPr/>
                <p:nvPr/>
              </p:nvPicPr>
              <p:blipFill>
                <a:blip r:embed="rId223"/>
                <a:stretch>
                  <a:fillRect/>
                </a:stretch>
              </p:blipFill>
              <p:spPr>
                <a:xfrm>
                  <a:off x="1466280" y="5547120"/>
                  <a:ext cx="117000" cy="26280"/>
                </a:xfrm>
                <a:prstGeom prst="rect">
                  <a:avLst/>
                </a:prstGeom>
              </p:spPr>
            </p:pic>
          </mc:Fallback>
        </mc:AlternateContent>
        <mc:AlternateContent xmlns:mc="http://schemas.openxmlformats.org/markup-compatibility/2006" xmlns:p14="http://schemas.microsoft.com/office/powerpoint/2010/main">
          <mc:Choice Requires="p14">
            <p:contentPart p14:bwMode="auto" r:id="rId224">
              <p14:nvContentPartPr>
                <p14:cNvPr id="377" name="Ink 376">
                  <a:extLst>
                    <a:ext uri="{FF2B5EF4-FFF2-40B4-BE49-F238E27FC236}">
                      <a16:creationId xmlns:a16="http://schemas.microsoft.com/office/drawing/2014/main" id="{48D216E9-A424-02D8-E9A9-7955BCE84CB9}"/>
                    </a:ext>
                  </a:extLst>
                </p14:cNvPr>
                <p14:cNvContentPartPr/>
                <p14:nvPr/>
              </p14:nvContentPartPr>
              <p14:xfrm>
                <a:off x="1497600" y="5618400"/>
                <a:ext cx="120960" cy="8640"/>
              </p14:xfrm>
            </p:contentPart>
          </mc:Choice>
          <mc:Fallback xmlns="">
            <p:pic>
              <p:nvPicPr>
                <p:cNvPr id="377" name="Ink 376">
                  <a:extLst>
                    <a:ext uri="{FF2B5EF4-FFF2-40B4-BE49-F238E27FC236}">
                      <a16:creationId xmlns:a16="http://schemas.microsoft.com/office/drawing/2014/main" id="{48D216E9-A424-02D8-E9A9-7955BCE84CB9}"/>
                    </a:ext>
                  </a:extLst>
                </p:cNvPr>
                <p:cNvPicPr/>
                <p:nvPr/>
              </p:nvPicPr>
              <p:blipFill>
                <a:blip r:embed="rId225"/>
                <a:stretch>
                  <a:fillRect/>
                </a:stretch>
              </p:blipFill>
              <p:spPr>
                <a:xfrm>
                  <a:off x="1488960" y="5609760"/>
                  <a:ext cx="138600" cy="26280"/>
                </a:xfrm>
                <a:prstGeom prst="rect">
                  <a:avLst/>
                </a:prstGeom>
              </p:spPr>
            </p:pic>
          </mc:Fallback>
        </mc:AlternateContent>
      </p:grpSp>
      <p:grpSp>
        <p:nvGrpSpPr>
          <p:cNvPr id="383" name="Group 382">
            <a:extLst>
              <a:ext uri="{FF2B5EF4-FFF2-40B4-BE49-F238E27FC236}">
                <a16:creationId xmlns:a16="http://schemas.microsoft.com/office/drawing/2014/main" id="{B1CD19B4-CD20-2BBC-864B-3BD1B493DC34}"/>
              </a:ext>
            </a:extLst>
          </p:cNvPr>
          <p:cNvGrpSpPr/>
          <p:nvPr/>
        </p:nvGrpSpPr>
        <p:grpSpPr>
          <a:xfrm>
            <a:off x="1845720" y="5096248"/>
            <a:ext cx="249120" cy="395640"/>
            <a:chOff x="1845720" y="5413560"/>
            <a:chExt cx="249120" cy="395640"/>
          </a:xfrm>
        </p:grpSpPr>
        <mc:AlternateContent xmlns:mc="http://schemas.openxmlformats.org/markup-compatibility/2006" xmlns:p14="http://schemas.microsoft.com/office/powerpoint/2010/main">
          <mc:Choice Requires="p14">
            <p:contentPart p14:bwMode="auto" r:id="rId226">
              <p14:nvContentPartPr>
                <p14:cNvPr id="379" name="Ink 378">
                  <a:extLst>
                    <a:ext uri="{FF2B5EF4-FFF2-40B4-BE49-F238E27FC236}">
                      <a16:creationId xmlns:a16="http://schemas.microsoft.com/office/drawing/2014/main" id="{ED04DEDB-BD06-9D72-A6C5-648F5A3A7F21}"/>
                    </a:ext>
                  </a:extLst>
                </p14:cNvPr>
                <p14:cNvContentPartPr/>
                <p14:nvPr/>
              </p14:nvContentPartPr>
              <p14:xfrm>
                <a:off x="1916640" y="5413560"/>
                <a:ext cx="360" cy="144360"/>
              </p14:xfrm>
            </p:contentPart>
          </mc:Choice>
          <mc:Fallback xmlns="">
            <p:pic>
              <p:nvPicPr>
                <p:cNvPr id="379" name="Ink 378">
                  <a:extLst>
                    <a:ext uri="{FF2B5EF4-FFF2-40B4-BE49-F238E27FC236}">
                      <a16:creationId xmlns:a16="http://schemas.microsoft.com/office/drawing/2014/main" id="{ED04DEDB-BD06-9D72-A6C5-648F5A3A7F21}"/>
                    </a:ext>
                  </a:extLst>
                </p:cNvPr>
                <p:cNvPicPr/>
                <p:nvPr/>
              </p:nvPicPr>
              <p:blipFill>
                <a:blip r:embed="rId227"/>
                <a:stretch>
                  <a:fillRect/>
                </a:stretch>
              </p:blipFill>
              <p:spPr>
                <a:xfrm>
                  <a:off x="1907640" y="5404920"/>
                  <a:ext cx="18000" cy="162000"/>
                </a:xfrm>
                <a:prstGeom prst="rect">
                  <a:avLst/>
                </a:prstGeom>
              </p:spPr>
            </p:pic>
          </mc:Fallback>
        </mc:AlternateContent>
        <mc:AlternateContent xmlns:mc="http://schemas.openxmlformats.org/markup-compatibility/2006" xmlns:p14="http://schemas.microsoft.com/office/powerpoint/2010/main">
          <mc:Choice Requires="p14">
            <p:contentPart p14:bwMode="auto" r:id="rId228">
              <p14:nvContentPartPr>
                <p14:cNvPr id="380" name="Ink 379">
                  <a:extLst>
                    <a:ext uri="{FF2B5EF4-FFF2-40B4-BE49-F238E27FC236}">
                      <a16:creationId xmlns:a16="http://schemas.microsoft.com/office/drawing/2014/main" id="{10D55D0E-337C-759D-9D14-3EB0F175C0EE}"/>
                    </a:ext>
                  </a:extLst>
                </p14:cNvPr>
                <p14:cNvContentPartPr/>
                <p14:nvPr/>
              </p14:nvContentPartPr>
              <p14:xfrm>
                <a:off x="1845720" y="5578800"/>
                <a:ext cx="249120" cy="30960"/>
              </p14:xfrm>
            </p:contentPart>
          </mc:Choice>
          <mc:Fallback xmlns="">
            <p:pic>
              <p:nvPicPr>
                <p:cNvPr id="380" name="Ink 379">
                  <a:extLst>
                    <a:ext uri="{FF2B5EF4-FFF2-40B4-BE49-F238E27FC236}">
                      <a16:creationId xmlns:a16="http://schemas.microsoft.com/office/drawing/2014/main" id="{10D55D0E-337C-759D-9D14-3EB0F175C0EE}"/>
                    </a:ext>
                  </a:extLst>
                </p:cNvPr>
                <p:cNvPicPr/>
                <p:nvPr/>
              </p:nvPicPr>
              <p:blipFill>
                <a:blip r:embed="rId229"/>
                <a:stretch>
                  <a:fillRect/>
                </a:stretch>
              </p:blipFill>
              <p:spPr>
                <a:xfrm>
                  <a:off x="1837080" y="5570160"/>
                  <a:ext cx="266760" cy="48600"/>
                </a:xfrm>
                <a:prstGeom prst="rect">
                  <a:avLst/>
                </a:prstGeom>
              </p:spPr>
            </p:pic>
          </mc:Fallback>
        </mc:AlternateContent>
        <mc:AlternateContent xmlns:mc="http://schemas.openxmlformats.org/markup-compatibility/2006" xmlns:p14="http://schemas.microsoft.com/office/powerpoint/2010/main">
          <mc:Choice Requires="p14">
            <p:contentPart p14:bwMode="auto" r:id="rId230">
              <p14:nvContentPartPr>
                <p14:cNvPr id="381" name="Ink 380">
                  <a:extLst>
                    <a:ext uri="{FF2B5EF4-FFF2-40B4-BE49-F238E27FC236}">
                      <a16:creationId xmlns:a16="http://schemas.microsoft.com/office/drawing/2014/main" id="{CEBE816D-BF88-3E61-DB1A-95BC21BA0ACB}"/>
                    </a:ext>
                  </a:extLst>
                </p14:cNvPr>
                <p14:cNvContentPartPr/>
                <p14:nvPr/>
              </p14:nvContentPartPr>
              <p14:xfrm>
                <a:off x="1889640" y="5683560"/>
                <a:ext cx="6480" cy="125640"/>
              </p14:xfrm>
            </p:contentPart>
          </mc:Choice>
          <mc:Fallback xmlns="">
            <p:pic>
              <p:nvPicPr>
                <p:cNvPr id="381" name="Ink 380">
                  <a:extLst>
                    <a:ext uri="{FF2B5EF4-FFF2-40B4-BE49-F238E27FC236}">
                      <a16:creationId xmlns:a16="http://schemas.microsoft.com/office/drawing/2014/main" id="{CEBE816D-BF88-3E61-DB1A-95BC21BA0ACB}"/>
                    </a:ext>
                  </a:extLst>
                </p:cNvPr>
                <p:cNvPicPr/>
                <p:nvPr/>
              </p:nvPicPr>
              <p:blipFill>
                <a:blip r:embed="rId231"/>
                <a:stretch>
                  <a:fillRect/>
                </a:stretch>
              </p:blipFill>
              <p:spPr>
                <a:xfrm>
                  <a:off x="1880640" y="5674560"/>
                  <a:ext cx="24120" cy="143280"/>
                </a:xfrm>
                <a:prstGeom prst="rect">
                  <a:avLst/>
                </a:prstGeom>
              </p:spPr>
            </p:pic>
          </mc:Fallback>
        </mc:AlternateContent>
        <mc:AlternateContent xmlns:mc="http://schemas.openxmlformats.org/markup-compatibility/2006" xmlns:p14="http://schemas.microsoft.com/office/powerpoint/2010/main">
          <mc:Choice Requires="p14">
            <p:contentPart p14:bwMode="auto" r:id="rId232">
              <p14:nvContentPartPr>
                <p14:cNvPr id="382" name="Ink 381">
                  <a:extLst>
                    <a:ext uri="{FF2B5EF4-FFF2-40B4-BE49-F238E27FC236}">
                      <a16:creationId xmlns:a16="http://schemas.microsoft.com/office/drawing/2014/main" id="{6D8DC8EB-6BA0-EBE6-D211-3358B0D92FC3}"/>
                    </a:ext>
                  </a:extLst>
                </p14:cNvPr>
                <p14:cNvContentPartPr/>
                <p14:nvPr/>
              </p14:nvContentPartPr>
              <p14:xfrm>
                <a:off x="1914840" y="5654400"/>
                <a:ext cx="78480" cy="145080"/>
              </p14:xfrm>
            </p:contentPart>
          </mc:Choice>
          <mc:Fallback xmlns="">
            <p:pic>
              <p:nvPicPr>
                <p:cNvPr id="382" name="Ink 381">
                  <a:extLst>
                    <a:ext uri="{FF2B5EF4-FFF2-40B4-BE49-F238E27FC236}">
                      <a16:creationId xmlns:a16="http://schemas.microsoft.com/office/drawing/2014/main" id="{6D8DC8EB-6BA0-EBE6-D211-3358B0D92FC3}"/>
                    </a:ext>
                  </a:extLst>
                </p:cNvPr>
                <p:cNvPicPr/>
                <p:nvPr/>
              </p:nvPicPr>
              <p:blipFill>
                <a:blip r:embed="rId233"/>
                <a:stretch>
                  <a:fillRect/>
                </a:stretch>
              </p:blipFill>
              <p:spPr>
                <a:xfrm>
                  <a:off x="1905840" y="5645760"/>
                  <a:ext cx="96120" cy="162720"/>
                </a:xfrm>
                <a:prstGeom prst="rect">
                  <a:avLst/>
                </a:prstGeom>
              </p:spPr>
            </p:pic>
          </mc:Fallback>
        </mc:AlternateContent>
      </p:grpSp>
      <p:grpSp>
        <p:nvGrpSpPr>
          <p:cNvPr id="386" name="Group 385">
            <a:extLst>
              <a:ext uri="{FF2B5EF4-FFF2-40B4-BE49-F238E27FC236}">
                <a16:creationId xmlns:a16="http://schemas.microsoft.com/office/drawing/2014/main" id="{E800B691-77F4-8BCB-65A4-33BADAC146D6}"/>
              </a:ext>
            </a:extLst>
          </p:cNvPr>
          <p:cNvGrpSpPr/>
          <p:nvPr/>
        </p:nvGrpSpPr>
        <p:grpSpPr>
          <a:xfrm>
            <a:off x="2255040" y="5099488"/>
            <a:ext cx="199800" cy="255960"/>
            <a:chOff x="2255040" y="5416800"/>
            <a:chExt cx="199800" cy="255960"/>
          </a:xfrm>
        </p:grpSpPr>
        <mc:AlternateContent xmlns:mc="http://schemas.openxmlformats.org/markup-compatibility/2006" xmlns:p14="http://schemas.microsoft.com/office/powerpoint/2010/main">
          <mc:Choice Requires="p14">
            <p:contentPart p14:bwMode="auto" r:id="rId234">
              <p14:nvContentPartPr>
                <p14:cNvPr id="384" name="Ink 383">
                  <a:extLst>
                    <a:ext uri="{FF2B5EF4-FFF2-40B4-BE49-F238E27FC236}">
                      <a16:creationId xmlns:a16="http://schemas.microsoft.com/office/drawing/2014/main" id="{59D479C1-80B4-E2F8-4D71-B9E6B20B1A78}"/>
                    </a:ext>
                  </a:extLst>
                </p14:cNvPr>
                <p14:cNvContentPartPr/>
                <p14:nvPr/>
              </p14:nvContentPartPr>
              <p14:xfrm>
                <a:off x="2274120" y="5416800"/>
                <a:ext cx="151560" cy="9720"/>
              </p14:xfrm>
            </p:contentPart>
          </mc:Choice>
          <mc:Fallback xmlns="">
            <p:pic>
              <p:nvPicPr>
                <p:cNvPr id="384" name="Ink 383">
                  <a:extLst>
                    <a:ext uri="{FF2B5EF4-FFF2-40B4-BE49-F238E27FC236}">
                      <a16:creationId xmlns:a16="http://schemas.microsoft.com/office/drawing/2014/main" id="{59D479C1-80B4-E2F8-4D71-B9E6B20B1A78}"/>
                    </a:ext>
                  </a:extLst>
                </p:cNvPr>
                <p:cNvPicPr/>
                <p:nvPr/>
              </p:nvPicPr>
              <p:blipFill>
                <a:blip r:embed="rId235"/>
                <a:stretch>
                  <a:fillRect/>
                </a:stretch>
              </p:blipFill>
              <p:spPr>
                <a:xfrm>
                  <a:off x="2265120" y="5407800"/>
                  <a:ext cx="16920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236">
              <p14:nvContentPartPr>
                <p14:cNvPr id="385" name="Ink 384">
                  <a:extLst>
                    <a:ext uri="{FF2B5EF4-FFF2-40B4-BE49-F238E27FC236}">
                      <a16:creationId xmlns:a16="http://schemas.microsoft.com/office/drawing/2014/main" id="{06C19B68-8F7F-7335-CF0C-A80BDEE0D4BA}"/>
                    </a:ext>
                  </a:extLst>
                </p14:cNvPr>
                <p14:cNvContentPartPr/>
                <p14:nvPr/>
              </p14:nvContentPartPr>
              <p14:xfrm>
                <a:off x="2255040" y="5435160"/>
                <a:ext cx="199800" cy="237600"/>
              </p14:xfrm>
            </p:contentPart>
          </mc:Choice>
          <mc:Fallback xmlns="">
            <p:pic>
              <p:nvPicPr>
                <p:cNvPr id="385" name="Ink 384">
                  <a:extLst>
                    <a:ext uri="{FF2B5EF4-FFF2-40B4-BE49-F238E27FC236}">
                      <a16:creationId xmlns:a16="http://schemas.microsoft.com/office/drawing/2014/main" id="{06C19B68-8F7F-7335-CF0C-A80BDEE0D4BA}"/>
                    </a:ext>
                  </a:extLst>
                </p:cNvPr>
                <p:cNvPicPr/>
                <p:nvPr/>
              </p:nvPicPr>
              <p:blipFill>
                <a:blip r:embed="rId237"/>
                <a:stretch>
                  <a:fillRect/>
                </a:stretch>
              </p:blipFill>
              <p:spPr>
                <a:xfrm>
                  <a:off x="2246040" y="5426520"/>
                  <a:ext cx="217440" cy="255240"/>
                </a:xfrm>
                <a:prstGeom prst="rect">
                  <a:avLst/>
                </a:prstGeom>
              </p:spPr>
            </p:pic>
          </mc:Fallback>
        </mc:AlternateContent>
      </p:grpSp>
      <p:grpSp>
        <p:nvGrpSpPr>
          <p:cNvPr id="391" name="Group 390">
            <a:extLst>
              <a:ext uri="{FF2B5EF4-FFF2-40B4-BE49-F238E27FC236}">
                <a16:creationId xmlns:a16="http://schemas.microsoft.com/office/drawing/2014/main" id="{A6561EF4-5A73-1DDC-6339-464EE8DE3127}"/>
              </a:ext>
            </a:extLst>
          </p:cNvPr>
          <p:cNvGrpSpPr/>
          <p:nvPr/>
        </p:nvGrpSpPr>
        <p:grpSpPr>
          <a:xfrm>
            <a:off x="2262960" y="5450488"/>
            <a:ext cx="238680" cy="152640"/>
            <a:chOff x="2262960" y="5767800"/>
            <a:chExt cx="238680" cy="152640"/>
          </a:xfrm>
        </p:grpSpPr>
        <mc:AlternateContent xmlns:mc="http://schemas.openxmlformats.org/markup-compatibility/2006" xmlns:p14="http://schemas.microsoft.com/office/powerpoint/2010/main">
          <mc:Choice Requires="p14">
            <p:contentPart p14:bwMode="auto" r:id="rId238">
              <p14:nvContentPartPr>
                <p14:cNvPr id="387" name="Ink 386">
                  <a:extLst>
                    <a:ext uri="{FF2B5EF4-FFF2-40B4-BE49-F238E27FC236}">
                      <a16:creationId xmlns:a16="http://schemas.microsoft.com/office/drawing/2014/main" id="{4B49CD60-4B88-3322-CCF1-3EBB47ADF8E4}"/>
                    </a:ext>
                  </a:extLst>
                </p14:cNvPr>
                <p14:cNvContentPartPr/>
                <p14:nvPr/>
              </p14:nvContentPartPr>
              <p14:xfrm>
                <a:off x="2262960" y="5767800"/>
                <a:ext cx="69120" cy="152640"/>
              </p14:xfrm>
            </p:contentPart>
          </mc:Choice>
          <mc:Fallback xmlns="">
            <p:pic>
              <p:nvPicPr>
                <p:cNvPr id="387" name="Ink 386">
                  <a:extLst>
                    <a:ext uri="{FF2B5EF4-FFF2-40B4-BE49-F238E27FC236}">
                      <a16:creationId xmlns:a16="http://schemas.microsoft.com/office/drawing/2014/main" id="{4B49CD60-4B88-3322-CCF1-3EBB47ADF8E4}"/>
                    </a:ext>
                  </a:extLst>
                </p:cNvPr>
                <p:cNvPicPr/>
                <p:nvPr/>
              </p:nvPicPr>
              <p:blipFill>
                <a:blip r:embed="rId239"/>
                <a:stretch>
                  <a:fillRect/>
                </a:stretch>
              </p:blipFill>
              <p:spPr>
                <a:xfrm>
                  <a:off x="2254320" y="5758800"/>
                  <a:ext cx="86760" cy="170280"/>
                </a:xfrm>
                <a:prstGeom prst="rect">
                  <a:avLst/>
                </a:prstGeom>
              </p:spPr>
            </p:pic>
          </mc:Fallback>
        </mc:AlternateContent>
        <mc:AlternateContent xmlns:mc="http://schemas.openxmlformats.org/markup-compatibility/2006" xmlns:p14="http://schemas.microsoft.com/office/powerpoint/2010/main">
          <mc:Choice Requires="p14">
            <p:contentPart p14:bwMode="auto" r:id="rId240">
              <p14:nvContentPartPr>
                <p14:cNvPr id="388" name="Ink 387">
                  <a:extLst>
                    <a:ext uri="{FF2B5EF4-FFF2-40B4-BE49-F238E27FC236}">
                      <a16:creationId xmlns:a16="http://schemas.microsoft.com/office/drawing/2014/main" id="{E4C387D5-8A56-25A0-3120-FDEF0B707C0D}"/>
                    </a:ext>
                  </a:extLst>
                </p14:cNvPr>
                <p14:cNvContentPartPr/>
                <p14:nvPr/>
              </p14:nvContentPartPr>
              <p14:xfrm>
                <a:off x="2371680" y="5829360"/>
                <a:ext cx="53280" cy="22320"/>
              </p14:xfrm>
            </p:contentPart>
          </mc:Choice>
          <mc:Fallback xmlns="">
            <p:pic>
              <p:nvPicPr>
                <p:cNvPr id="388" name="Ink 387">
                  <a:extLst>
                    <a:ext uri="{FF2B5EF4-FFF2-40B4-BE49-F238E27FC236}">
                      <a16:creationId xmlns:a16="http://schemas.microsoft.com/office/drawing/2014/main" id="{E4C387D5-8A56-25A0-3120-FDEF0B707C0D}"/>
                    </a:ext>
                  </a:extLst>
                </p:cNvPr>
                <p:cNvPicPr/>
                <p:nvPr/>
              </p:nvPicPr>
              <p:blipFill>
                <a:blip r:embed="rId241"/>
                <a:stretch>
                  <a:fillRect/>
                </a:stretch>
              </p:blipFill>
              <p:spPr>
                <a:xfrm>
                  <a:off x="2362680" y="5820360"/>
                  <a:ext cx="70920" cy="39960"/>
                </a:xfrm>
                <a:prstGeom prst="rect">
                  <a:avLst/>
                </a:prstGeom>
              </p:spPr>
            </p:pic>
          </mc:Fallback>
        </mc:AlternateContent>
        <mc:AlternateContent xmlns:mc="http://schemas.openxmlformats.org/markup-compatibility/2006" xmlns:p14="http://schemas.microsoft.com/office/powerpoint/2010/main">
          <mc:Choice Requires="p14">
            <p:contentPart p14:bwMode="auto" r:id="rId242">
              <p14:nvContentPartPr>
                <p14:cNvPr id="389" name="Ink 388">
                  <a:extLst>
                    <a:ext uri="{FF2B5EF4-FFF2-40B4-BE49-F238E27FC236}">
                      <a16:creationId xmlns:a16="http://schemas.microsoft.com/office/drawing/2014/main" id="{FDC938B1-EE31-97D1-958A-867DD1689E2B}"/>
                    </a:ext>
                  </a:extLst>
                </p14:cNvPr>
                <p14:cNvContentPartPr/>
                <p14:nvPr/>
              </p14:nvContentPartPr>
              <p14:xfrm>
                <a:off x="2380680" y="5882640"/>
                <a:ext cx="41400" cy="5040"/>
              </p14:xfrm>
            </p:contentPart>
          </mc:Choice>
          <mc:Fallback xmlns="">
            <p:pic>
              <p:nvPicPr>
                <p:cNvPr id="389" name="Ink 388">
                  <a:extLst>
                    <a:ext uri="{FF2B5EF4-FFF2-40B4-BE49-F238E27FC236}">
                      <a16:creationId xmlns:a16="http://schemas.microsoft.com/office/drawing/2014/main" id="{FDC938B1-EE31-97D1-958A-867DD1689E2B}"/>
                    </a:ext>
                  </a:extLst>
                </p:cNvPr>
                <p:cNvPicPr/>
                <p:nvPr/>
              </p:nvPicPr>
              <p:blipFill>
                <a:blip r:embed="rId243"/>
                <a:stretch>
                  <a:fillRect/>
                </a:stretch>
              </p:blipFill>
              <p:spPr>
                <a:xfrm>
                  <a:off x="2372040" y="5873640"/>
                  <a:ext cx="5904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244">
              <p14:nvContentPartPr>
                <p14:cNvPr id="390" name="Ink 389">
                  <a:extLst>
                    <a:ext uri="{FF2B5EF4-FFF2-40B4-BE49-F238E27FC236}">
                      <a16:creationId xmlns:a16="http://schemas.microsoft.com/office/drawing/2014/main" id="{21F08FAC-FB69-B6B3-CF1E-94D1E9BC9498}"/>
                    </a:ext>
                  </a:extLst>
                </p14:cNvPr>
                <p14:cNvContentPartPr/>
                <p14:nvPr/>
              </p14:nvContentPartPr>
              <p14:xfrm>
                <a:off x="2484000" y="5824680"/>
                <a:ext cx="17640" cy="71640"/>
              </p14:xfrm>
            </p:contentPart>
          </mc:Choice>
          <mc:Fallback xmlns="">
            <p:pic>
              <p:nvPicPr>
                <p:cNvPr id="390" name="Ink 389">
                  <a:extLst>
                    <a:ext uri="{FF2B5EF4-FFF2-40B4-BE49-F238E27FC236}">
                      <a16:creationId xmlns:a16="http://schemas.microsoft.com/office/drawing/2014/main" id="{21F08FAC-FB69-B6B3-CF1E-94D1E9BC9498}"/>
                    </a:ext>
                  </a:extLst>
                </p:cNvPr>
                <p:cNvPicPr/>
                <p:nvPr/>
              </p:nvPicPr>
              <p:blipFill>
                <a:blip r:embed="rId245"/>
                <a:stretch>
                  <a:fillRect/>
                </a:stretch>
              </p:blipFill>
              <p:spPr>
                <a:xfrm>
                  <a:off x="2475000" y="5816040"/>
                  <a:ext cx="35280" cy="89280"/>
                </a:xfrm>
                <a:prstGeom prst="rect">
                  <a:avLst/>
                </a:prstGeom>
              </p:spPr>
            </p:pic>
          </mc:Fallback>
        </mc:AlternateContent>
      </p:grpSp>
      <p:grpSp>
        <p:nvGrpSpPr>
          <p:cNvPr id="394" name="Group 393">
            <a:extLst>
              <a:ext uri="{FF2B5EF4-FFF2-40B4-BE49-F238E27FC236}">
                <a16:creationId xmlns:a16="http://schemas.microsoft.com/office/drawing/2014/main" id="{3430FE60-0871-801E-0255-FA3D93DD4B78}"/>
              </a:ext>
            </a:extLst>
          </p:cNvPr>
          <p:cNvGrpSpPr/>
          <p:nvPr/>
        </p:nvGrpSpPr>
        <p:grpSpPr>
          <a:xfrm>
            <a:off x="2336040" y="4895008"/>
            <a:ext cx="132120" cy="117000"/>
            <a:chOff x="2336040" y="5212320"/>
            <a:chExt cx="132120" cy="117000"/>
          </a:xfrm>
        </p:grpSpPr>
        <mc:AlternateContent xmlns:mc="http://schemas.openxmlformats.org/markup-compatibility/2006" xmlns:p14="http://schemas.microsoft.com/office/powerpoint/2010/main">
          <mc:Choice Requires="p14">
            <p:contentPart p14:bwMode="auto" r:id="rId246">
              <p14:nvContentPartPr>
                <p14:cNvPr id="392" name="Ink 391">
                  <a:extLst>
                    <a:ext uri="{FF2B5EF4-FFF2-40B4-BE49-F238E27FC236}">
                      <a16:creationId xmlns:a16="http://schemas.microsoft.com/office/drawing/2014/main" id="{96E66B03-90E5-0641-5714-41A6FDD9F41F}"/>
                    </a:ext>
                  </a:extLst>
                </p14:cNvPr>
                <p14:cNvContentPartPr/>
                <p14:nvPr/>
              </p14:nvContentPartPr>
              <p14:xfrm>
                <a:off x="2336040" y="5260920"/>
                <a:ext cx="11160" cy="68400"/>
              </p14:xfrm>
            </p:contentPart>
          </mc:Choice>
          <mc:Fallback xmlns="">
            <p:pic>
              <p:nvPicPr>
                <p:cNvPr id="392" name="Ink 391">
                  <a:extLst>
                    <a:ext uri="{FF2B5EF4-FFF2-40B4-BE49-F238E27FC236}">
                      <a16:creationId xmlns:a16="http://schemas.microsoft.com/office/drawing/2014/main" id="{96E66B03-90E5-0641-5714-41A6FDD9F41F}"/>
                    </a:ext>
                  </a:extLst>
                </p:cNvPr>
                <p:cNvPicPr/>
                <p:nvPr/>
              </p:nvPicPr>
              <p:blipFill>
                <a:blip r:embed="rId247"/>
                <a:stretch>
                  <a:fillRect/>
                </a:stretch>
              </p:blipFill>
              <p:spPr>
                <a:xfrm>
                  <a:off x="2327400" y="5252280"/>
                  <a:ext cx="28800" cy="86040"/>
                </a:xfrm>
                <a:prstGeom prst="rect">
                  <a:avLst/>
                </a:prstGeom>
              </p:spPr>
            </p:pic>
          </mc:Fallback>
        </mc:AlternateContent>
        <mc:AlternateContent xmlns:mc="http://schemas.openxmlformats.org/markup-compatibility/2006" xmlns:p14="http://schemas.microsoft.com/office/powerpoint/2010/main">
          <mc:Choice Requires="p14">
            <p:contentPart p14:bwMode="auto" r:id="rId248">
              <p14:nvContentPartPr>
                <p14:cNvPr id="393" name="Ink 392">
                  <a:extLst>
                    <a:ext uri="{FF2B5EF4-FFF2-40B4-BE49-F238E27FC236}">
                      <a16:creationId xmlns:a16="http://schemas.microsoft.com/office/drawing/2014/main" id="{4DF886BF-A118-8D9B-884C-B23A9ED7BCC9}"/>
                    </a:ext>
                  </a:extLst>
                </p14:cNvPr>
                <p14:cNvContentPartPr/>
                <p14:nvPr/>
              </p14:nvContentPartPr>
              <p14:xfrm>
                <a:off x="2380320" y="5212320"/>
                <a:ext cx="87840" cy="115200"/>
              </p14:xfrm>
            </p:contentPart>
          </mc:Choice>
          <mc:Fallback xmlns="">
            <p:pic>
              <p:nvPicPr>
                <p:cNvPr id="393" name="Ink 392">
                  <a:extLst>
                    <a:ext uri="{FF2B5EF4-FFF2-40B4-BE49-F238E27FC236}">
                      <a16:creationId xmlns:a16="http://schemas.microsoft.com/office/drawing/2014/main" id="{4DF886BF-A118-8D9B-884C-B23A9ED7BCC9}"/>
                    </a:ext>
                  </a:extLst>
                </p:cNvPr>
                <p:cNvPicPr/>
                <p:nvPr/>
              </p:nvPicPr>
              <p:blipFill>
                <a:blip r:embed="rId249"/>
                <a:stretch>
                  <a:fillRect/>
                </a:stretch>
              </p:blipFill>
              <p:spPr>
                <a:xfrm>
                  <a:off x="2371680" y="5203680"/>
                  <a:ext cx="105480" cy="132840"/>
                </a:xfrm>
                <a:prstGeom prst="rect">
                  <a:avLst/>
                </a:prstGeom>
              </p:spPr>
            </p:pic>
          </mc:Fallback>
        </mc:AlternateContent>
      </p:grpSp>
      <p:grpSp>
        <p:nvGrpSpPr>
          <p:cNvPr id="405" name="Group 404">
            <a:extLst>
              <a:ext uri="{FF2B5EF4-FFF2-40B4-BE49-F238E27FC236}">
                <a16:creationId xmlns:a16="http://schemas.microsoft.com/office/drawing/2014/main" id="{F1F83D8A-CE08-0768-D205-34061CD6AFEA}"/>
              </a:ext>
            </a:extLst>
          </p:cNvPr>
          <p:cNvGrpSpPr/>
          <p:nvPr/>
        </p:nvGrpSpPr>
        <p:grpSpPr>
          <a:xfrm>
            <a:off x="2672640" y="5100568"/>
            <a:ext cx="711720" cy="406080"/>
            <a:chOff x="2672640" y="5417880"/>
            <a:chExt cx="711720" cy="406080"/>
          </a:xfrm>
        </p:grpSpPr>
        <mc:AlternateContent xmlns:mc="http://schemas.openxmlformats.org/markup-compatibility/2006" xmlns:p14="http://schemas.microsoft.com/office/powerpoint/2010/main">
          <mc:Choice Requires="p14">
            <p:contentPart p14:bwMode="auto" r:id="rId250">
              <p14:nvContentPartPr>
                <p14:cNvPr id="395" name="Ink 394">
                  <a:extLst>
                    <a:ext uri="{FF2B5EF4-FFF2-40B4-BE49-F238E27FC236}">
                      <a16:creationId xmlns:a16="http://schemas.microsoft.com/office/drawing/2014/main" id="{F46B20A1-2003-128A-A938-6DC3B442220A}"/>
                    </a:ext>
                  </a:extLst>
                </p14:cNvPr>
                <p14:cNvContentPartPr/>
                <p14:nvPr/>
              </p14:nvContentPartPr>
              <p14:xfrm>
                <a:off x="2672640" y="5417880"/>
                <a:ext cx="112320" cy="270720"/>
              </p14:xfrm>
            </p:contentPart>
          </mc:Choice>
          <mc:Fallback xmlns="">
            <p:pic>
              <p:nvPicPr>
                <p:cNvPr id="395" name="Ink 394">
                  <a:extLst>
                    <a:ext uri="{FF2B5EF4-FFF2-40B4-BE49-F238E27FC236}">
                      <a16:creationId xmlns:a16="http://schemas.microsoft.com/office/drawing/2014/main" id="{F46B20A1-2003-128A-A938-6DC3B442220A}"/>
                    </a:ext>
                  </a:extLst>
                </p:cNvPr>
                <p:cNvPicPr/>
                <p:nvPr/>
              </p:nvPicPr>
              <p:blipFill>
                <a:blip r:embed="rId251"/>
                <a:stretch>
                  <a:fillRect/>
                </a:stretch>
              </p:blipFill>
              <p:spPr>
                <a:xfrm>
                  <a:off x="2664000" y="5409240"/>
                  <a:ext cx="129960" cy="288360"/>
                </a:xfrm>
                <a:prstGeom prst="rect">
                  <a:avLst/>
                </a:prstGeom>
              </p:spPr>
            </p:pic>
          </mc:Fallback>
        </mc:AlternateContent>
        <mc:AlternateContent xmlns:mc="http://schemas.openxmlformats.org/markup-compatibility/2006" xmlns:p14="http://schemas.microsoft.com/office/powerpoint/2010/main">
          <mc:Choice Requires="p14">
            <p:contentPart p14:bwMode="auto" r:id="rId252">
              <p14:nvContentPartPr>
                <p14:cNvPr id="396" name="Ink 395">
                  <a:extLst>
                    <a:ext uri="{FF2B5EF4-FFF2-40B4-BE49-F238E27FC236}">
                      <a16:creationId xmlns:a16="http://schemas.microsoft.com/office/drawing/2014/main" id="{F331EFD2-EC49-4092-294B-F12316B86370}"/>
                    </a:ext>
                  </a:extLst>
                </p14:cNvPr>
                <p14:cNvContentPartPr/>
                <p14:nvPr/>
              </p14:nvContentPartPr>
              <p14:xfrm>
                <a:off x="2675160" y="5542080"/>
                <a:ext cx="109080" cy="25920"/>
              </p14:xfrm>
            </p:contentPart>
          </mc:Choice>
          <mc:Fallback xmlns="">
            <p:pic>
              <p:nvPicPr>
                <p:cNvPr id="396" name="Ink 395">
                  <a:extLst>
                    <a:ext uri="{FF2B5EF4-FFF2-40B4-BE49-F238E27FC236}">
                      <a16:creationId xmlns:a16="http://schemas.microsoft.com/office/drawing/2014/main" id="{F331EFD2-EC49-4092-294B-F12316B86370}"/>
                    </a:ext>
                  </a:extLst>
                </p:cNvPr>
                <p:cNvPicPr/>
                <p:nvPr/>
              </p:nvPicPr>
              <p:blipFill>
                <a:blip r:embed="rId253"/>
                <a:stretch>
                  <a:fillRect/>
                </a:stretch>
              </p:blipFill>
              <p:spPr>
                <a:xfrm>
                  <a:off x="2666160" y="5533440"/>
                  <a:ext cx="126720" cy="43560"/>
                </a:xfrm>
                <a:prstGeom prst="rect">
                  <a:avLst/>
                </a:prstGeom>
              </p:spPr>
            </p:pic>
          </mc:Fallback>
        </mc:AlternateContent>
        <mc:AlternateContent xmlns:mc="http://schemas.openxmlformats.org/markup-compatibility/2006" xmlns:p14="http://schemas.microsoft.com/office/powerpoint/2010/main">
          <mc:Choice Requires="p14">
            <p:contentPart p14:bwMode="auto" r:id="rId254">
              <p14:nvContentPartPr>
                <p14:cNvPr id="397" name="Ink 396">
                  <a:extLst>
                    <a:ext uri="{FF2B5EF4-FFF2-40B4-BE49-F238E27FC236}">
                      <a16:creationId xmlns:a16="http://schemas.microsoft.com/office/drawing/2014/main" id="{5401292D-5765-5950-A0E8-AC85E6590973}"/>
                    </a:ext>
                  </a:extLst>
                </p14:cNvPr>
                <p14:cNvContentPartPr/>
                <p14:nvPr/>
              </p14:nvContentPartPr>
              <p14:xfrm>
                <a:off x="2804760" y="5595360"/>
                <a:ext cx="24120" cy="187200"/>
              </p14:xfrm>
            </p:contentPart>
          </mc:Choice>
          <mc:Fallback xmlns="">
            <p:pic>
              <p:nvPicPr>
                <p:cNvPr id="397" name="Ink 396">
                  <a:extLst>
                    <a:ext uri="{FF2B5EF4-FFF2-40B4-BE49-F238E27FC236}">
                      <a16:creationId xmlns:a16="http://schemas.microsoft.com/office/drawing/2014/main" id="{5401292D-5765-5950-A0E8-AC85E6590973}"/>
                    </a:ext>
                  </a:extLst>
                </p:cNvPr>
                <p:cNvPicPr/>
                <p:nvPr/>
              </p:nvPicPr>
              <p:blipFill>
                <a:blip r:embed="rId255"/>
                <a:stretch>
                  <a:fillRect/>
                </a:stretch>
              </p:blipFill>
              <p:spPr>
                <a:xfrm>
                  <a:off x="2795760" y="5586720"/>
                  <a:ext cx="41760" cy="204840"/>
                </a:xfrm>
                <a:prstGeom prst="rect">
                  <a:avLst/>
                </a:prstGeom>
              </p:spPr>
            </p:pic>
          </mc:Fallback>
        </mc:AlternateContent>
        <mc:AlternateContent xmlns:mc="http://schemas.openxmlformats.org/markup-compatibility/2006" xmlns:p14="http://schemas.microsoft.com/office/powerpoint/2010/main">
          <mc:Choice Requires="p14">
            <p:contentPart p14:bwMode="auto" r:id="rId256">
              <p14:nvContentPartPr>
                <p14:cNvPr id="398" name="Ink 397">
                  <a:extLst>
                    <a:ext uri="{FF2B5EF4-FFF2-40B4-BE49-F238E27FC236}">
                      <a16:creationId xmlns:a16="http://schemas.microsoft.com/office/drawing/2014/main" id="{D55B967B-1572-B0FF-E33A-C7329D7FC4A3}"/>
                    </a:ext>
                  </a:extLst>
                </p14:cNvPr>
                <p14:cNvContentPartPr/>
                <p14:nvPr/>
              </p14:nvContentPartPr>
              <p14:xfrm>
                <a:off x="2816280" y="5661960"/>
                <a:ext cx="36000" cy="66600"/>
              </p14:xfrm>
            </p:contentPart>
          </mc:Choice>
          <mc:Fallback xmlns="">
            <p:pic>
              <p:nvPicPr>
                <p:cNvPr id="398" name="Ink 397">
                  <a:extLst>
                    <a:ext uri="{FF2B5EF4-FFF2-40B4-BE49-F238E27FC236}">
                      <a16:creationId xmlns:a16="http://schemas.microsoft.com/office/drawing/2014/main" id="{D55B967B-1572-B0FF-E33A-C7329D7FC4A3}"/>
                    </a:ext>
                  </a:extLst>
                </p:cNvPr>
                <p:cNvPicPr/>
                <p:nvPr/>
              </p:nvPicPr>
              <p:blipFill>
                <a:blip r:embed="rId257"/>
                <a:stretch>
                  <a:fillRect/>
                </a:stretch>
              </p:blipFill>
              <p:spPr>
                <a:xfrm>
                  <a:off x="2807640" y="5652960"/>
                  <a:ext cx="53640" cy="84240"/>
                </a:xfrm>
                <a:prstGeom prst="rect">
                  <a:avLst/>
                </a:prstGeom>
              </p:spPr>
            </p:pic>
          </mc:Fallback>
        </mc:AlternateContent>
        <mc:AlternateContent xmlns:mc="http://schemas.openxmlformats.org/markup-compatibility/2006" xmlns:p14="http://schemas.microsoft.com/office/powerpoint/2010/main">
          <mc:Choice Requires="p14">
            <p:contentPart p14:bwMode="auto" r:id="rId258">
              <p14:nvContentPartPr>
                <p14:cNvPr id="399" name="Ink 398">
                  <a:extLst>
                    <a:ext uri="{FF2B5EF4-FFF2-40B4-BE49-F238E27FC236}">
                      <a16:creationId xmlns:a16="http://schemas.microsoft.com/office/drawing/2014/main" id="{75F04DFC-A310-2DF7-A801-0A15246B9842}"/>
                    </a:ext>
                  </a:extLst>
                </p14:cNvPr>
                <p14:cNvContentPartPr/>
                <p14:nvPr/>
              </p14:nvContentPartPr>
              <p14:xfrm>
                <a:off x="2851560" y="5755200"/>
                <a:ext cx="35640" cy="68760"/>
              </p14:xfrm>
            </p:contentPart>
          </mc:Choice>
          <mc:Fallback xmlns="">
            <p:pic>
              <p:nvPicPr>
                <p:cNvPr id="399" name="Ink 398">
                  <a:extLst>
                    <a:ext uri="{FF2B5EF4-FFF2-40B4-BE49-F238E27FC236}">
                      <a16:creationId xmlns:a16="http://schemas.microsoft.com/office/drawing/2014/main" id="{75F04DFC-A310-2DF7-A801-0A15246B9842}"/>
                    </a:ext>
                  </a:extLst>
                </p:cNvPr>
                <p:cNvPicPr/>
                <p:nvPr/>
              </p:nvPicPr>
              <p:blipFill>
                <a:blip r:embed="rId259"/>
                <a:stretch>
                  <a:fillRect/>
                </a:stretch>
              </p:blipFill>
              <p:spPr>
                <a:xfrm>
                  <a:off x="2842920" y="5746560"/>
                  <a:ext cx="53280" cy="86400"/>
                </a:xfrm>
                <a:prstGeom prst="rect">
                  <a:avLst/>
                </a:prstGeom>
              </p:spPr>
            </p:pic>
          </mc:Fallback>
        </mc:AlternateContent>
        <mc:AlternateContent xmlns:mc="http://schemas.openxmlformats.org/markup-compatibility/2006" xmlns:p14="http://schemas.microsoft.com/office/powerpoint/2010/main">
          <mc:Choice Requires="p14">
            <p:contentPart p14:bwMode="auto" r:id="rId260">
              <p14:nvContentPartPr>
                <p14:cNvPr id="401" name="Ink 400">
                  <a:extLst>
                    <a:ext uri="{FF2B5EF4-FFF2-40B4-BE49-F238E27FC236}">
                      <a16:creationId xmlns:a16="http://schemas.microsoft.com/office/drawing/2014/main" id="{18B66CFE-2055-DF22-B3C9-221B844E865F}"/>
                    </a:ext>
                  </a:extLst>
                </p14:cNvPr>
                <p14:cNvContentPartPr/>
                <p14:nvPr/>
              </p14:nvContentPartPr>
              <p14:xfrm>
                <a:off x="2999520" y="5649000"/>
                <a:ext cx="15840" cy="90000"/>
              </p14:xfrm>
            </p:contentPart>
          </mc:Choice>
          <mc:Fallback xmlns="">
            <p:pic>
              <p:nvPicPr>
                <p:cNvPr id="401" name="Ink 400">
                  <a:extLst>
                    <a:ext uri="{FF2B5EF4-FFF2-40B4-BE49-F238E27FC236}">
                      <a16:creationId xmlns:a16="http://schemas.microsoft.com/office/drawing/2014/main" id="{18B66CFE-2055-DF22-B3C9-221B844E865F}"/>
                    </a:ext>
                  </a:extLst>
                </p:cNvPr>
                <p:cNvPicPr/>
                <p:nvPr/>
              </p:nvPicPr>
              <p:blipFill>
                <a:blip r:embed="rId261"/>
                <a:stretch>
                  <a:fillRect/>
                </a:stretch>
              </p:blipFill>
              <p:spPr>
                <a:xfrm>
                  <a:off x="2990880" y="5640360"/>
                  <a:ext cx="33480" cy="107640"/>
                </a:xfrm>
                <a:prstGeom prst="rect">
                  <a:avLst/>
                </a:prstGeom>
              </p:spPr>
            </p:pic>
          </mc:Fallback>
        </mc:AlternateContent>
        <mc:AlternateContent xmlns:mc="http://schemas.openxmlformats.org/markup-compatibility/2006" xmlns:p14="http://schemas.microsoft.com/office/powerpoint/2010/main">
          <mc:Choice Requires="p14">
            <p:contentPart p14:bwMode="auto" r:id="rId262">
              <p14:nvContentPartPr>
                <p14:cNvPr id="402" name="Ink 401">
                  <a:extLst>
                    <a:ext uri="{FF2B5EF4-FFF2-40B4-BE49-F238E27FC236}">
                      <a16:creationId xmlns:a16="http://schemas.microsoft.com/office/drawing/2014/main" id="{5AE51CDD-8797-98E4-9BB1-5E9965E3E9C4}"/>
                    </a:ext>
                  </a:extLst>
                </p14:cNvPr>
                <p14:cNvContentPartPr/>
                <p14:nvPr/>
              </p14:nvContentPartPr>
              <p14:xfrm>
                <a:off x="3027600" y="5647200"/>
                <a:ext cx="62640" cy="111960"/>
              </p14:xfrm>
            </p:contentPart>
          </mc:Choice>
          <mc:Fallback xmlns="">
            <p:pic>
              <p:nvPicPr>
                <p:cNvPr id="402" name="Ink 401">
                  <a:extLst>
                    <a:ext uri="{FF2B5EF4-FFF2-40B4-BE49-F238E27FC236}">
                      <a16:creationId xmlns:a16="http://schemas.microsoft.com/office/drawing/2014/main" id="{5AE51CDD-8797-98E4-9BB1-5E9965E3E9C4}"/>
                    </a:ext>
                  </a:extLst>
                </p:cNvPr>
                <p:cNvPicPr/>
                <p:nvPr/>
              </p:nvPicPr>
              <p:blipFill>
                <a:blip r:embed="rId263"/>
                <a:stretch>
                  <a:fillRect/>
                </a:stretch>
              </p:blipFill>
              <p:spPr>
                <a:xfrm>
                  <a:off x="3018600" y="5638200"/>
                  <a:ext cx="80280" cy="129600"/>
                </a:xfrm>
                <a:prstGeom prst="rect">
                  <a:avLst/>
                </a:prstGeom>
              </p:spPr>
            </p:pic>
          </mc:Fallback>
        </mc:AlternateContent>
        <mc:AlternateContent xmlns:mc="http://schemas.openxmlformats.org/markup-compatibility/2006" xmlns:p14="http://schemas.microsoft.com/office/powerpoint/2010/main">
          <mc:Choice Requires="p14">
            <p:contentPart p14:bwMode="auto" r:id="rId264">
              <p14:nvContentPartPr>
                <p14:cNvPr id="403" name="Ink 402">
                  <a:extLst>
                    <a:ext uri="{FF2B5EF4-FFF2-40B4-BE49-F238E27FC236}">
                      <a16:creationId xmlns:a16="http://schemas.microsoft.com/office/drawing/2014/main" id="{36691FC1-056B-1701-A283-826FFACAB98F}"/>
                    </a:ext>
                  </a:extLst>
                </p14:cNvPr>
                <p14:cNvContentPartPr/>
                <p14:nvPr/>
              </p14:nvContentPartPr>
              <p14:xfrm>
                <a:off x="3145320" y="5714880"/>
                <a:ext cx="48960" cy="5040"/>
              </p14:xfrm>
            </p:contentPart>
          </mc:Choice>
          <mc:Fallback xmlns="">
            <p:pic>
              <p:nvPicPr>
                <p:cNvPr id="403" name="Ink 402">
                  <a:extLst>
                    <a:ext uri="{FF2B5EF4-FFF2-40B4-BE49-F238E27FC236}">
                      <a16:creationId xmlns:a16="http://schemas.microsoft.com/office/drawing/2014/main" id="{36691FC1-056B-1701-A283-826FFACAB98F}"/>
                    </a:ext>
                  </a:extLst>
                </p:cNvPr>
                <p:cNvPicPr/>
                <p:nvPr/>
              </p:nvPicPr>
              <p:blipFill>
                <a:blip r:embed="rId265"/>
                <a:stretch>
                  <a:fillRect/>
                </a:stretch>
              </p:blipFill>
              <p:spPr>
                <a:xfrm>
                  <a:off x="3136680" y="5705880"/>
                  <a:ext cx="666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266">
              <p14:nvContentPartPr>
                <p14:cNvPr id="404" name="Ink 403">
                  <a:extLst>
                    <a:ext uri="{FF2B5EF4-FFF2-40B4-BE49-F238E27FC236}">
                      <a16:creationId xmlns:a16="http://schemas.microsoft.com/office/drawing/2014/main" id="{FC5BF64E-E27F-09D9-8A3C-F520652B6F23}"/>
                    </a:ext>
                  </a:extLst>
                </p14:cNvPr>
                <p14:cNvContentPartPr/>
                <p14:nvPr/>
              </p14:nvContentPartPr>
              <p14:xfrm>
                <a:off x="3275280" y="5659800"/>
                <a:ext cx="109080" cy="126360"/>
              </p14:xfrm>
            </p:contentPart>
          </mc:Choice>
          <mc:Fallback xmlns="">
            <p:pic>
              <p:nvPicPr>
                <p:cNvPr id="404" name="Ink 403">
                  <a:extLst>
                    <a:ext uri="{FF2B5EF4-FFF2-40B4-BE49-F238E27FC236}">
                      <a16:creationId xmlns:a16="http://schemas.microsoft.com/office/drawing/2014/main" id="{FC5BF64E-E27F-09D9-8A3C-F520652B6F23}"/>
                    </a:ext>
                  </a:extLst>
                </p:cNvPr>
                <p:cNvPicPr/>
                <p:nvPr/>
              </p:nvPicPr>
              <p:blipFill>
                <a:blip r:embed="rId267"/>
                <a:stretch>
                  <a:fillRect/>
                </a:stretch>
              </p:blipFill>
              <p:spPr>
                <a:xfrm>
                  <a:off x="3266280" y="5650800"/>
                  <a:ext cx="126720" cy="144000"/>
                </a:xfrm>
                <a:prstGeom prst="rect">
                  <a:avLst/>
                </a:prstGeom>
              </p:spPr>
            </p:pic>
          </mc:Fallback>
        </mc:AlternateContent>
      </p:grpSp>
      <p:grpSp>
        <p:nvGrpSpPr>
          <p:cNvPr id="408" name="Group 407">
            <a:extLst>
              <a:ext uri="{FF2B5EF4-FFF2-40B4-BE49-F238E27FC236}">
                <a16:creationId xmlns:a16="http://schemas.microsoft.com/office/drawing/2014/main" id="{73C9E0E9-837A-2180-0057-043DB1BFA61F}"/>
              </a:ext>
            </a:extLst>
          </p:cNvPr>
          <p:cNvGrpSpPr/>
          <p:nvPr/>
        </p:nvGrpSpPr>
        <p:grpSpPr>
          <a:xfrm>
            <a:off x="3583080" y="5238448"/>
            <a:ext cx="76320" cy="77760"/>
            <a:chOff x="3583080" y="5555760"/>
            <a:chExt cx="76320" cy="77760"/>
          </a:xfrm>
        </p:grpSpPr>
        <mc:AlternateContent xmlns:mc="http://schemas.openxmlformats.org/markup-compatibility/2006" xmlns:p14="http://schemas.microsoft.com/office/powerpoint/2010/main">
          <mc:Choice Requires="p14">
            <p:contentPart p14:bwMode="auto" r:id="rId268">
              <p14:nvContentPartPr>
                <p14:cNvPr id="406" name="Ink 405">
                  <a:extLst>
                    <a:ext uri="{FF2B5EF4-FFF2-40B4-BE49-F238E27FC236}">
                      <a16:creationId xmlns:a16="http://schemas.microsoft.com/office/drawing/2014/main" id="{F1B0806F-2449-DA1C-2348-22D4A044D1C4}"/>
                    </a:ext>
                  </a:extLst>
                </p14:cNvPr>
                <p14:cNvContentPartPr/>
                <p14:nvPr/>
              </p14:nvContentPartPr>
              <p14:xfrm>
                <a:off x="3592440" y="5555760"/>
                <a:ext cx="66960" cy="5040"/>
              </p14:xfrm>
            </p:contentPart>
          </mc:Choice>
          <mc:Fallback xmlns="">
            <p:pic>
              <p:nvPicPr>
                <p:cNvPr id="406" name="Ink 405">
                  <a:extLst>
                    <a:ext uri="{FF2B5EF4-FFF2-40B4-BE49-F238E27FC236}">
                      <a16:creationId xmlns:a16="http://schemas.microsoft.com/office/drawing/2014/main" id="{F1B0806F-2449-DA1C-2348-22D4A044D1C4}"/>
                    </a:ext>
                  </a:extLst>
                </p:cNvPr>
                <p:cNvPicPr/>
                <p:nvPr/>
              </p:nvPicPr>
              <p:blipFill>
                <a:blip r:embed="rId269"/>
                <a:stretch>
                  <a:fillRect/>
                </a:stretch>
              </p:blipFill>
              <p:spPr>
                <a:xfrm>
                  <a:off x="3583800" y="5546760"/>
                  <a:ext cx="846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270">
              <p14:nvContentPartPr>
                <p14:cNvPr id="407" name="Ink 406">
                  <a:extLst>
                    <a:ext uri="{FF2B5EF4-FFF2-40B4-BE49-F238E27FC236}">
                      <a16:creationId xmlns:a16="http://schemas.microsoft.com/office/drawing/2014/main" id="{2821AA8F-ACCF-F367-27FE-ECACA19BD7B4}"/>
                    </a:ext>
                  </a:extLst>
                </p14:cNvPr>
                <p14:cNvContentPartPr/>
                <p14:nvPr/>
              </p14:nvContentPartPr>
              <p14:xfrm>
                <a:off x="3583080" y="5633160"/>
                <a:ext cx="67680" cy="360"/>
              </p14:xfrm>
            </p:contentPart>
          </mc:Choice>
          <mc:Fallback xmlns="">
            <p:pic>
              <p:nvPicPr>
                <p:cNvPr id="407" name="Ink 406">
                  <a:extLst>
                    <a:ext uri="{FF2B5EF4-FFF2-40B4-BE49-F238E27FC236}">
                      <a16:creationId xmlns:a16="http://schemas.microsoft.com/office/drawing/2014/main" id="{2821AA8F-ACCF-F367-27FE-ECACA19BD7B4}"/>
                    </a:ext>
                  </a:extLst>
                </p:cNvPr>
                <p:cNvPicPr/>
                <p:nvPr/>
              </p:nvPicPr>
              <p:blipFill>
                <a:blip r:embed="rId271"/>
                <a:stretch>
                  <a:fillRect/>
                </a:stretch>
              </p:blipFill>
              <p:spPr>
                <a:xfrm>
                  <a:off x="3574080" y="5624520"/>
                  <a:ext cx="85320" cy="18000"/>
                </a:xfrm>
                <a:prstGeom prst="rect">
                  <a:avLst/>
                </a:prstGeom>
              </p:spPr>
            </p:pic>
          </mc:Fallback>
        </mc:AlternateContent>
      </p:grpSp>
      <p:grpSp>
        <p:nvGrpSpPr>
          <p:cNvPr id="411" name="Group 410">
            <a:extLst>
              <a:ext uri="{FF2B5EF4-FFF2-40B4-BE49-F238E27FC236}">
                <a16:creationId xmlns:a16="http://schemas.microsoft.com/office/drawing/2014/main" id="{B2556F91-D774-409C-6E5C-67EA32B199D3}"/>
              </a:ext>
            </a:extLst>
          </p:cNvPr>
          <p:cNvGrpSpPr/>
          <p:nvPr/>
        </p:nvGrpSpPr>
        <p:grpSpPr>
          <a:xfrm>
            <a:off x="3888720" y="5121088"/>
            <a:ext cx="245160" cy="131760"/>
            <a:chOff x="3888720" y="5438400"/>
            <a:chExt cx="245160" cy="131760"/>
          </a:xfrm>
        </p:grpSpPr>
        <mc:AlternateContent xmlns:mc="http://schemas.openxmlformats.org/markup-compatibility/2006" xmlns:p14="http://schemas.microsoft.com/office/powerpoint/2010/main">
          <mc:Choice Requires="p14">
            <p:contentPart p14:bwMode="auto" r:id="rId272">
              <p14:nvContentPartPr>
                <p14:cNvPr id="409" name="Ink 408">
                  <a:extLst>
                    <a:ext uri="{FF2B5EF4-FFF2-40B4-BE49-F238E27FC236}">
                      <a16:creationId xmlns:a16="http://schemas.microsoft.com/office/drawing/2014/main" id="{9044EB34-8229-C80B-94F3-547793641505}"/>
                    </a:ext>
                  </a:extLst>
                </p14:cNvPr>
                <p14:cNvContentPartPr/>
                <p14:nvPr/>
              </p14:nvContentPartPr>
              <p14:xfrm>
                <a:off x="3972960" y="5438400"/>
                <a:ext cx="5040" cy="109800"/>
              </p14:xfrm>
            </p:contentPart>
          </mc:Choice>
          <mc:Fallback xmlns="">
            <p:pic>
              <p:nvPicPr>
                <p:cNvPr id="409" name="Ink 408">
                  <a:extLst>
                    <a:ext uri="{FF2B5EF4-FFF2-40B4-BE49-F238E27FC236}">
                      <a16:creationId xmlns:a16="http://schemas.microsoft.com/office/drawing/2014/main" id="{9044EB34-8229-C80B-94F3-547793641505}"/>
                    </a:ext>
                  </a:extLst>
                </p:cNvPr>
                <p:cNvPicPr/>
                <p:nvPr/>
              </p:nvPicPr>
              <p:blipFill>
                <a:blip r:embed="rId273"/>
                <a:stretch>
                  <a:fillRect/>
                </a:stretch>
              </p:blipFill>
              <p:spPr>
                <a:xfrm>
                  <a:off x="3964320" y="5429400"/>
                  <a:ext cx="22680" cy="127440"/>
                </a:xfrm>
                <a:prstGeom prst="rect">
                  <a:avLst/>
                </a:prstGeom>
              </p:spPr>
            </p:pic>
          </mc:Fallback>
        </mc:AlternateContent>
        <mc:AlternateContent xmlns:mc="http://schemas.openxmlformats.org/markup-compatibility/2006" xmlns:p14="http://schemas.microsoft.com/office/powerpoint/2010/main">
          <mc:Choice Requires="p14">
            <p:contentPart p14:bwMode="auto" r:id="rId274">
              <p14:nvContentPartPr>
                <p14:cNvPr id="410" name="Ink 409">
                  <a:extLst>
                    <a:ext uri="{FF2B5EF4-FFF2-40B4-BE49-F238E27FC236}">
                      <a16:creationId xmlns:a16="http://schemas.microsoft.com/office/drawing/2014/main" id="{5B6C6D8F-D29E-F66F-8DD3-486998DAF2CA}"/>
                    </a:ext>
                  </a:extLst>
                </p14:cNvPr>
                <p14:cNvContentPartPr/>
                <p14:nvPr/>
              </p14:nvContentPartPr>
              <p14:xfrm>
                <a:off x="3888720" y="5565120"/>
                <a:ext cx="245160" cy="5040"/>
              </p14:xfrm>
            </p:contentPart>
          </mc:Choice>
          <mc:Fallback xmlns="">
            <p:pic>
              <p:nvPicPr>
                <p:cNvPr id="410" name="Ink 409">
                  <a:extLst>
                    <a:ext uri="{FF2B5EF4-FFF2-40B4-BE49-F238E27FC236}">
                      <a16:creationId xmlns:a16="http://schemas.microsoft.com/office/drawing/2014/main" id="{5B6C6D8F-D29E-F66F-8DD3-486998DAF2CA}"/>
                    </a:ext>
                  </a:extLst>
                </p:cNvPr>
                <p:cNvPicPr/>
                <p:nvPr/>
              </p:nvPicPr>
              <p:blipFill>
                <a:blip r:embed="rId275"/>
                <a:stretch>
                  <a:fillRect/>
                </a:stretch>
              </p:blipFill>
              <p:spPr>
                <a:xfrm>
                  <a:off x="3879720" y="5556480"/>
                  <a:ext cx="262800" cy="22680"/>
                </a:xfrm>
                <a:prstGeom prst="rect">
                  <a:avLst/>
                </a:prstGeom>
              </p:spPr>
            </p:pic>
          </mc:Fallback>
        </mc:AlternateContent>
      </p:grpSp>
      <p:grpSp>
        <p:nvGrpSpPr>
          <p:cNvPr id="414" name="Group 413">
            <a:extLst>
              <a:ext uri="{FF2B5EF4-FFF2-40B4-BE49-F238E27FC236}">
                <a16:creationId xmlns:a16="http://schemas.microsoft.com/office/drawing/2014/main" id="{A4D8121D-EDAA-F370-1AF2-069BB4795C9C}"/>
              </a:ext>
            </a:extLst>
          </p:cNvPr>
          <p:cNvGrpSpPr/>
          <p:nvPr/>
        </p:nvGrpSpPr>
        <p:grpSpPr>
          <a:xfrm>
            <a:off x="3923640" y="5333848"/>
            <a:ext cx="109080" cy="144000"/>
            <a:chOff x="3923640" y="5651160"/>
            <a:chExt cx="109080" cy="144000"/>
          </a:xfrm>
        </p:grpSpPr>
        <mc:AlternateContent xmlns:mc="http://schemas.openxmlformats.org/markup-compatibility/2006" xmlns:p14="http://schemas.microsoft.com/office/powerpoint/2010/main">
          <mc:Choice Requires="p14">
            <p:contentPart p14:bwMode="auto" r:id="rId276">
              <p14:nvContentPartPr>
                <p14:cNvPr id="412" name="Ink 411">
                  <a:extLst>
                    <a:ext uri="{FF2B5EF4-FFF2-40B4-BE49-F238E27FC236}">
                      <a16:creationId xmlns:a16="http://schemas.microsoft.com/office/drawing/2014/main" id="{37BFA371-7309-EF8E-14E9-A03D58175F50}"/>
                    </a:ext>
                  </a:extLst>
                </p14:cNvPr>
                <p14:cNvContentPartPr/>
                <p14:nvPr/>
              </p14:nvContentPartPr>
              <p14:xfrm>
                <a:off x="3923640" y="5675280"/>
                <a:ext cx="38520" cy="119880"/>
              </p14:xfrm>
            </p:contentPart>
          </mc:Choice>
          <mc:Fallback xmlns="">
            <p:pic>
              <p:nvPicPr>
                <p:cNvPr id="412" name="Ink 411">
                  <a:extLst>
                    <a:ext uri="{FF2B5EF4-FFF2-40B4-BE49-F238E27FC236}">
                      <a16:creationId xmlns:a16="http://schemas.microsoft.com/office/drawing/2014/main" id="{37BFA371-7309-EF8E-14E9-A03D58175F50}"/>
                    </a:ext>
                  </a:extLst>
                </p:cNvPr>
                <p:cNvPicPr/>
                <p:nvPr/>
              </p:nvPicPr>
              <p:blipFill>
                <a:blip r:embed="rId277"/>
                <a:stretch>
                  <a:fillRect/>
                </a:stretch>
              </p:blipFill>
              <p:spPr>
                <a:xfrm>
                  <a:off x="3914640" y="5666280"/>
                  <a:ext cx="56160" cy="137520"/>
                </a:xfrm>
                <a:prstGeom prst="rect">
                  <a:avLst/>
                </a:prstGeom>
              </p:spPr>
            </p:pic>
          </mc:Fallback>
        </mc:AlternateContent>
        <mc:AlternateContent xmlns:mc="http://schemas.openxmlformats.org/markup-compatibility/2006" xmlns:p14="http://schemas.microsoft.com/office/powerpoint/2010/main">
          <mc:Choice Requires="p14">
            <p:contentPart p14:bwMode="auto" r:id="rId278">
              <p14:nvContentPartPr>
                <p14:cNvPr id="413" name="Ink 412">
                  <a:extLst>
                    <a:ext uri="{FF2B5EF4-FFF2-40B4-BE49-F238E27FC236}">
                      <a16:creationId xmlns:a16="http://schemas.microsoft.com/office/drawing/2014/main" id="{877C5853-5294-8ED0-2A85-1941009FAF4A}"/>
                    </a:ext>
                  </a:extLst>
                </p14:cNvPr>
                <p14:cNvContentPartPr/>
                <p14:nvPr/>
              </p14:nvContentPartPr>
              <p14:xfrm>
                <a:off x="3965400" y="5651160"/>
                <a:ext cx="67320" cy="136800"/>
              </p14:xfrm>
            </p:contentPart>
          </mc:Choice>
          <mc:Fallback xmlns="">
            <p:pic>
              <p:nvPicPr>
                <p:cNvPr id="413" name="Ink 412">
                  <a:extLst>
                    <a:ext uri="{FF2B5EF4-FFF2-40B4-BE49-F238E27FC236}">
                      <a16:creationId xmlns:a16="http://schemas.microsoft.com/office/drawing/2014/main" id="{877C5853-5294-8ED0-2A85-1941009FAF4A}"/>
                    </a:ext>
                  </a:extLst>
                </p:cNvPr>
                <p:cNvPicPr/>
                <p:nvPr/>
              </p:nvPicPr>
              <p:blipFill>
                <a:blip r:embed="rId279"/>
                <a:stretch>
                  <a:fillRect/>
                </a:stretch>
              </p:blipFill>
              <p:spPr>
                <a:xfrm>
                  <a:off x="3956400" y="5642160"/>
                  <a:ext cx="84960" cy="154440"/>
                </a:xfrm>
                <a:prstGeom prst="rect">
                  <a:avLst/>
                </a:prstGeom>
              </p:spPr>
            </p:pic>
          </mc:Fallback>
        </mc:AlternateContent>
      </p:grpSp>
      <p:grpSp>
        <p:nvGrpSpPr>
          <p:cNvPr id="433" name="Group 432">
            <a:extLst>
              <a:ext uri="{FF2B5EF4-FFF2-40B4-BE49-F238E27FC236}">
                <a16:creationId xmlns:a16="http://schemas.microsoft.com/office/drawing/2014/main" id="{541DB45F-72C3-CC48-B678-29761BCCA5D6}"/>
              </a:ext>
            </a:extLst>
          </p:cNvPr>
          <p:cNvGrpSpPr/>
          <p:nvPr/>
        </p:nvGrpSpPr>
        <p:grpSpPr>
          <a:xfrm>
            <a:off x="4251960" y="4905808"/>
            <a:ext cx="782640" cy="599760"/>
            <a:chOff x="4251960" y="5223120"/>
            <a:chExt cx="782640" cy="599760"/>
          </a:xfrm>
        </p:grpSpPr>
        <mc:AlternateContent xmlns:mc="http://schemas.openxmlformats.org/markup-compatibility/2006" xmlns:p14="http://schemas.microsoft.com/office/powerpoint/2010/main">
          <mc:Choice Requires="p14">
            <p:contentPart p14:bwMode="auto" r:id="rId280">
              <p14:nvContentPartPr>
                <p14:cNvPr id="415" name="Ink 414">
                  <a:extLst>
                    <a:ext uri="{FF2B5EF4-FFF2-40B4-BE49-F238E27FC236}">
                      <a16:creationId xmlns:a16="http://schemas.microsoft.com/office/drawing/2014/main" id="{889FEE76-6EB6-8C3F-6670-E1EB8C21F01E}"/>
                    </a:ext>
                  </a:extLst>
                </p14:cNvPr>
                <p14:cNvContentPartPr/>
                <p14:nvPr/>
              </p14:nvContentPartPr>
              <p14:xfrm>
                <a:off x="4321800" y="5375760"/>
                <a:ext cx="136800" cy="5040"/>
              </p14:xfrm>
            </p:contentPart>
          </mc:Choice>
          <mc:Fallback xmlns="">
            <p:pic>
              <p:nvPicPr>
                <p:cNvPr id="415" name="Ink 414">
                  <a:extLst>
                    <a:ext uri="{FF2B5EF4-FFF2-40B4-BE49-F238E27FC236}">
                      <a16:creationId xmlns:a16="http://schemas.microsoft.com/office/drawing/2014/main" id="{889FEE76-6EB6-8C3F-6670-E1EB8C21F01E}"/>
                    </a:ext>
                  </a:extLst>
                </p:cNvPr>
                <p:cNvPicPr/>
                <p:nvPr/>
              </p:nvPicPr>
              <p:blipFill>
                <a:blip r:embed="rId281"/>
                <a:stretch>
                  <a:fillRect/>
                </a:stretch>
              </p:blipFill>
              <p:spPr>
                <a:xfrm>
                  <a:off x="4312800" y="5367120"/>
                  <a:ext cx="15444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282">
              <p14:nvContentPartPr>
                <p14:cNvPr id="416" name="Ink 415">
                  <a:extLst>
                    <a:ext uri="{FF2B5EF4-FFF2-40B4-BE49-F238E27FC236}">
                      <a16:creationId xmlns:a16="http://schemas.microsoft.com/office/drawing/2014/main" id="{F823A76F-CAC1-7770-B285-908352BE580E}"/>
                    </a:ext>
                  </a:extLst>
                </p14:cNvPr>
                <p14:cNvContentPartPr/>
                <p14:nvPr/>
              </p14:nvContentPartPr>
              <p14:xfrm>
                <a:off x="4251960" y="5394480"/>
                <a:ext cx="208800" cy="248760"/>
              </p14:xfrm>
            </p:contentPart>
          </mc:Choice>
          <mc:Fallback xmlns="">
            <p:pic>
              <p:nvPicPr>
                <p:cNvPr id="416" name="Ink 415">
                  <a:extLst>
                    <a:ext uri="{FF2B5EF4-FFF2-40B4-BE49-F238E27FC236}">
                      <a16:creationId xmlns:a16="http://schemas.microsoft.com/office/drawing/2014/main" id="{F823A76F-CAC1-7770-B285-908352BE580E}"/>
                    </a:ext>
                  </a:extLst>
                </p:cNvPr>
                <p:cNvPicPr/>
                <p:nvPr/>
              </p:nvPicPr>
              <p:blipFill>
                <a:blip r:embed="rId283"/>
                <a:stretch>
                  <a:fillRect/>
                </a:stretch>
              </p:blipFill>
              <p:spPr>
                <a:xfrm>
                  <a:off x="4243320" y="5385480"/>
                  <a:ext cx="226440" cy="266400"/>
                </a:xfrm>
                <a:prstGeom prst="rect">
                  <a:avLst/>
                </a:prstGeom>
              </p:spPr>
            </p:pic>
          </mc:Fallback>
        </mc:AlternateContent>
        <mc:AlternateContent xmlns:mc="http://schemas.openxmlformats.org/markup-compatibility/2006" xmlns:p14="http://schemas.microsoft.com/office/powerpoint/2010/main">
          <mc:Choice Requires="p14">
            <p:contentPart p14:bwMode="auto" r:id="rId284">
              <p14:nvContentPartPr>
                <p14:cNvPr id="417" name="Ink 416">
                  <a:extLst>
                    <a:ext uri="{FF2B5EF4-FFF2-40B4-BE49-F238E27FC236}">
                      <a16:creationId xmlns:a16="http://schemas.microsoft.com/office/drawing/2014/main" id="{629C848F-3940-DDB8-A932-06202F42AD2E}"/>
                    </a:ext>
                  </a:extLst>
                </p14:cNvPr>
                <p14:cNvContentPartPr/>
                <p14:nvPr/>
              </p14:nvContentPartPr>
              <p14:xfrm>
                <a:off x="4654800" y="5369280"/>
                <a:ext cx="111600" cy="255960"/>
              </p14:xfrm>
            </p:contentPart>
          </mc:Choice>
          <mc:Fallback xmlns="">
            <p:pic>
              <p:nvPicPr>
                <p:cNvPr id="417" name="Ink 416">
                  <a:extLst>
                    <a:ext uri="{FF2B5EF4-FFF2-40B4-BE49-F238E27FC236}">
                      <a16:creationId xmlns:a16="http://schemas.microsoft.com/office/drawing/2014/main" id="{629C848F-3940-DDB8-A932-06202F42AD2E}"/>
                    </a:ext>
                  </a:extLst>
                </p:cNvPr>
                <p:cNvPicPr/>
                <p:nvPr/>
              </p:nvPicPr>
              <p:blipFill>
                <a:blip r:embed="rId285"/>
                <a:stretch>
                  <a:fillRect/>
                </a:stretch>
              </p:blipFill>
              <p:spPr>
                <a:xfrm>
                  <a:off x="4646160" y="5360280"/>
                  <a:ext cx="129240" cy="273600"/>
                </a:xfrm>
                <a:prstGeom prst="rect">
                  <a:avLst/>
                </a:prstGeom>
              </p:spPr>
            </p:pic>
          </mc:Fallback>
        </mc:AlternateContent>
        <mc:AlternateContent xmlns:mc="http://schemas.openxmlformats.org/markup-compatibility/2006" xmlns:p14="http://schemas.microsoft.com/office/powerpoint/2010/main">
          <mc:Choice Requires="p14">
            <p:contentPart p14:bwMode="auto" r:id="rId286">
              <p14:nvContentPartPr>
                <p14:cNvPr id="418" name="Ink 417">
                  <a:extLst>
                    <a:ext uri="{FF2B5EF4-FFF2-40B4-BE49-F238E27FC236}">
                      <a16:creationId xmlns:a16="http://schemas.microsoft.com/office/drawing/2014/main" id="{51ED5E48-76DD-B800-D6CD-09E90D45C50E}"/>
                    </a:ext>
                  </a:extLst>
                </p14:cNvPr>
                <p14:cNvContentPartPr/>
                <p14:nvPr/>
              </p14:nvContentPartPr>
              <p14:xfrm>
                <a:off x="4653360" y="5503920"/>
                <a:ext cx="70560" cy="16920"/>
              </p14:xfrm>
            </p:contentPart>
          </mc:Choice>
          <mc:Fallback xmlns="">
            <p:pic>
              <p:nvPicPr>
                <p:cNvPr id="418" name="Ink 417">
                  <a:extLst>
                    <a:ext uri="{FF2B5EF4-FFF2-40B4-BE49-F238E27FC236}">
                      <a16:creationId xmlns:a16="http://schemas.microsoft.com/office/drawing/2014/main" id="{51ED5E48-76DD-B800-D6CD-09E90D45C50E}"/>
                    </a:ext>
                  </a:extLst>
                </p:cNvPr>
                <p:cNvPicPr/>
                <p:nvPr/>
              </p:nvPicPr>
              <p:blipFill>
                <a:blip r:embed="rId287"/>
                <a:stretch>
                  <a:fillRect/>
                </a:stretch>
              </p:blipFill>
              <p:spPr>
                <a:xfrm>
                  <a:off x="4644720" y="5494920"/>
                  <a:ext cx="88200" cy="34560"/>
                </a:xfrm>
                <a:prstGeom prst="rect">
                  <a:avLst/>
                </a:prstGeom>
              </p:spPr>
            </p:pic>
          </mc:Fallback>
        </mc:AlternateContent>
        <mc:AlternateContent xmlns:mc="http://schemas.openxmlformats.org/markup-compatibility/2006" xmlns:p14="http://schemas.microsoft.com/office/powerpoint/2010/main">
          <mc:Choice Requires="p14">
            <p:contentPart p14:bwMode="auto" r:id="rId288">
              <p14:nvContentPartPr>
                <p14:cNvPr id="419" name="Ink 418">
                  <a:extLst>
                    <a:ext uri="{FF2B5EF4-FFF2-40B4-BE49-F238E27FC236}">
                      <a16:creationId xmlns:a16="http://schemas.microsoft.com/office/drawing/2014/main" id="{339412D2-4207-6337-E36B-01607E74CD30}"/>
                    </a:ext>
                  </a:extLst>
                </p14:cNvPr>
                <p14:cNvContentPartPr/>
                <p14:nvPr/>
              </p14:nvContentPartPr>
              <p14:xfrm>
                <a:off x="4762440" y="5541360"/>
                <a:ext cx="18000" cy="151200"/>
              </p14:xfrm>
            </p:contentPart>
          </mc:Choice>
          <mc:Fallback xmlns="">
            <p:pic>
              <p:nvPicPr>
                <p:cNvPr id="419" name="Ink 418">
                  <a:extLst>
                    <a:ext uri="{FF2B5EF4-FFF2-40B4-BE49-F238E27FC236}">
                      <a16:creationId xmlns:a16="http://schemas.microsoft.com/office/drawing/2014/main" id="{339412D2-4207-6337-E36B-01607E74CD30}"/>
                    </a:ext>
                  </a:extLst>
                </p:cNvPr>
                <p:cNvPicPr/>
                <p:nvPr/>
              </p:nvPicPr>
              <p:blipFill>
                <a:blip r:embed="rId289"/>
                <a:stretch>
                  <a:fillRect/>
                </a:stretch>
              </p:blipFill>
              <p:spPr>
                <a:xfrm>
                  <a:off x="4753800" y="5532720"/>
                  <a:ext cx="35640" cy="168840"/>
                </a:xfrm>
                <a:prstGeom prst="rect">
                  <a:avLst/>
                </a:prstGeom>
              </p:spPr>
            </p:pic>
          </mc:Fallback>
        </mc:AlternateContent>
        <mc:AlternateContent xmlns:mc="http://schemas.openxmlformats.org/markup-compatibility/2006" xmlns:p14="http://schemas.microsoft.com/office/powerpoint/2010/main">
          <mc:Choice Requires="p14">
            <p:contentPart p14:bwMode="auto" r:id="rId290">
              <p14:nvContentPartPr>
                <p14:cNvPr id="420" name="Ink 419">
                  <a:extLst>
                    <a:ext uri="{FF2B5EF4-FFF2-40B4-BE49-F238E27FC236}">
                      <a16:creationId xmlns:a16="http://schemas.microsoft.com/office/drawing/2014/main" id="{6B362386-BD0D-4587-4BE4-2FF9353E9F28}"/>
                    </a:ext>
                  </a:extLst>
                </p14:cNvPr>
                <p14:cNvContentPartPr/>
                <p14:nvPr/>
              </p14:nvContentPartPr>
              <p14:xfrm>
                <a:off x="4776120" y="5582760"/>
                <a:ext cx="51840" cy="50400"/>
              </p14:xfrm>
            </p:contentPart>
          </mc:Choice>
          <mc:Fallback xmlns="">
            <p:pic>
              <p:nvPicPr>
                <p:cNvPr id="420" name="Ink 419">
                  <a:extLst>
                    <a:ext uri="{FF2B5EF4-FFF2-40B4-BE49-F238E27FC236}">
                      <a16:creationId xmlns:a16="http://schemas.microsoft.com/office/drawing/2014/main" id="{6B362386-BD0D-4587-4BE4-2FF9353E9F28}"/>
                    </a:ext>
                  </a:extLst>
                </p:cNvPr>
                <p:cNvPicPr/>
                <p:nvPr/>
              </p:nvPicPr>
              <p:blipFill>
                <a:blip r:embed="rId291"/>
                <a:stretch>
                  <a:fillRect/>
                </a:stretch>
              </p:blipFill>
              <p:spPr>
                <a:xfrm>
                  <a:off x="4767480" y="5574120"/>
                  <a:ext cx="69480" cy="68040"/>
                </a:xfrm>
                <a:prstGeom prst="rect">
                  <a:avLst/>
                </a:prstGeom>
              </p:spPr>
            </p:pic>
          </mc:Fallback>
        </mc:AlternateContent>
        <mc:AlternateContent xmlns:mc="http://schemas.openxmlformats.org/markup-compatibility/2006" xmlns:p14="http://schemas.microsoft.com/office/powerpoint/2010/main">
          <mc:Choice Requires="p14">
            <p:contentPart p14:bwMode="auto" r:id="rId292">
              <p14:nvContentPartPr>
                <p14:cNvPr id="421" name="Ink 420">
                  <a:extLst>
                    <a:ext uri="{FF2B5EF4-FFF2-40B4-BE49-F238E27FC236}">
                      <a16:creationId xmlns:a16="http://schemas.microsoft.com/office/drawing/2014/main" id="{EFB831C2-F582-1975-7436-1BE00AE37F29}"/>
                    </a:ext>
                  </a:extLst>
                </p14:cNvPr>
                <p14:cNvContentPartPr/>
                <p14:nvPr/>
              </p14:nvContentPartPr>
              <p14:xfrm>
                <a:off x="4840920" y="5709120"/>
                <a:ext cx="14400" cy="41760"/>
              </p14:xfrm>
            </p:contentPart>
          </mc:Choice>
          <mc:Fallback xmlns="">
            <p:pic>
              <p:nvPicPr>
                <p:cNvPr id="421" name="Ink 420">
                  <a:extLst>
                    <a:ext uri="{FF2B5EF4-FFF2-40B4-BE49-F238E27FC236}">
                      <a16:creationId xmlns:a16="http://schemas.microsoft.com/office/drawing/2014/main" id="{EFB831C2-F582-1975-7436-1BE00AE37F29}"/>
                    </a:ext>
                  </a:extLst>
                </p:cNvPr>
                <p:cNvPicPr/>
                <p:nvPr/>
              </p:nvPicPr>
              <p:blipFill>
                <a:blip r:embed="rId293"/>
                <a:stretch>
                  <a:fillRect/>
                </a:stretch>
              </p:blipFill>
              <p:spPr>
                <a:xfrm>
                  <a:off x="4831920" y="5700120"/>
                  <a:ext cx="32040" cy="59400"/>
                </a:xfrm>
                <a:prstGeom prst="rect">
                  <a:avLst/>
                </a:prstGeom>
              </p:spPr>
            </p:pic>
          </mc:Fallback>
        </mc:AlternateContent>
        <mc:AlternateContent xmlns:mc="http://schemas.openxmlformats.org/markup-compatibility/2006" xmlns:p14="http://schemas.microsoft.com/office/powerpoint/2010/main">
          <mc:Choice Requires="p14">
            <p:contentPart p14:bwMode="auto" r:id="rId294">
              <p14:nvContentPartPr>
                <p14:cNvPr id="422" name="Ink 421">
                  <a:extLst>
                    <a:ext uri="{FF2B5EF4-FFF2-40B4-BE49-F238E27FC236}">
                      <a16:creationId xmlns:a16="http://schemas.microsoft.com/office/drawing/2014/main" id="{645FF603-0240-6DB9-B6EC-B614A4A0F9A0}"/>
                    </a:ext>
                  </a:extLst>
                </p14:cNvPr>
                <p14:cNvContentPartPr/>
                <p14:nvPr/>
              </p14:nvContentPartPr>
              <p14:xfrm>
                <a:off x="4912560" y="5632440"/>
                <a:ext cx="122040" cy="60840"/>
              </p14:xfrm>
            </p:contentPart>
          </mc:Choice>
          <mc:Fallback xmlns="">
            <p:pic>
              <p:nvPicPr>
                <p:cNvPr id="422" name="Ink 421">
                  <a:extLst>
                    <a:ext uri="{FF2B5EF4-FFF2-40B4-BE49-F238E27FC236}">
                      <a16:creationId xmlns:a16="http://schemas.microsoft.com/office/drawing/2014/main" id="{645FF603-0240-6DB9-B6EC-B614A4A0F9A0}"/>
                    </a:ext>
                  </a:extLst>
                </p:cNvPr>
                <p:cNvPicPr/>
                <p:nvPr/>
              </p:nvPicPr>
              <p:blipFill>
                <a:blip r:embed="rId295"/>
                <a:stretch>
                  <a:fillRect/>
                </a:stretch>
              </p:blipFill>
              <p:spPr>
                <a:xfrm>
                  <a:off x="4903560" y="5623800"/>
                  <a:ext cx="139680" cy="78480"/>
                </a:xfrm>
                <a:prstGeom prst="rect">
                  <a:avLst/>
                </a:prstGeom>
              </p:spPr>
            </p:pic>
          </mc:Fallback>
        </mc:AlternateContent>
        <mc:AlternateContent xmlns:mc="http://schemas.openxmlformats.org/markup-compatibility/2006" xmlns:p14="http://schemas.microsoft.com/office/powerpoint/2010/main">
          <mc:Choice Requires="p14">
            <p:contentPart p14:bwMode="auto" r:id="rId296">
              <p14:nvContentPartPr>
                <p14:cNvPr id="423" name="Ink 422">
                  <a:extLst>
                    <a:ext uri="{FF2B5EF4-FFF2-40B4-BE49-F238E27FC236}">
                      <a16:creationId xmlns:a16="http://schemas.microsoft.com/office/drawing/2014/main" id="{21579A9E-4681-9252-EBFE-4EEC1BC8FDD8}"/>
                    </a:ext>
                  </a:extLst>
                </p14:cNvPr>
                <p14:cNvContentPartPr/>
                <p14:nvPr/>
              </p14:nvContentPartPr>
              <p14:xfrm>
                <a:off x="4253040" y="5745480"/>
                <a:ext cx="95400" cy="66600"/>
              </p14:xfrm>
            </p:contentPart>
          </mc:Choice>
          <mc:Fallback xmlns="">
            <p:pic>
              <p:nvPicPr>
                <p:cNvPr id="423" name="Ink 422">
                  <a:extLst>
                    <a:ext uri="{FF2B5EF4-FFF2-40B4-BE49-F238E27FC236}">
                      <a16:creationId xmlns:a16="http://schemas.microsoft.com/office/drawing/2014/main" id="{21579A9E-4681-9252-EBFE-4EEC1BC8FDD8}"/>
                    </a:ext>
                  </a:extLst>
                </p:cNvPr>
                <p:cNvPicPr/>
                <p:nvPr/>
              </p:nvPicPr>
              <p:blipFill>
                <a:blip r:embed="rId297"/>
                <a:stretch>
                  <a:fillRect/>
                </a:stretch>
              </p:blipFill>
              <p:spPr>
                <a:xfrm>
                  <a:off x="4244040" y="5736840"/>
                  <a:ext cx="113040" cy="84240"/>
                </a:xfrm>
                <a:prstGeom prst="rect">
                  <a:avLst/>
                </a:prstGeom>
              </p:spPr>
            </p:pic>
          </mc:Fallback>
        </mc:AlternateContent>
        <mc:AlternateContent xmlns:mc="http://schemas.openxmlformats.org/markup-compatibility/2006" xmlns:p14="http://schemas.microsoft.com/office/powerpoint/2010/main">
          <mc:Choice Requires="p14">
            <p:contentPart p14:bwMode="auto" r:id="rId298">
              <p14:nvContentPartPr>
                <p14:cNvPr id="424" name="Ink 423">
                  <a:extLst>
                    <a:ext uri="{FF2B5EF4-FFF2-40B4-BE49-F238E27FC236}">
                      <a16:creationId xmlns:a16="http://schemas.microsoft.com/office/drawing/2014/main" id="{F08BBA4D-E77F-1A83-4712-BC8C6862B541}"/>
                    </a:ext>
                  </a:extLst>
                </p14:cNvPr>
                <p14:cNvContentPartPr/>
                <p14:nvPr/>
              </p14:nvContentPartPr>
              <p14:xfrm>
                <a:off x="4422960" y="5749440"/>
                <a:ext cx="36720" cy="360"/>
              </p14:xfrm>
            </p:contentPart>
          </mc:Choice>
          <mc:Fallback xmlns="">
            <p:pic>
              <p:nvPicPr>
                <p:cNvPr id="424" name="Ink 423">
                  <a:extLst>
                    <a:ext uri="{FF2B5EF4-FFF2-40B4-BE49-F238E27FC236}">
                      <a16:creationId xmlns:a16="http://schemas.microsoft.com/office/drawing/2014/main" id="{F08BBA4D-E77F-1A83-4712-BC8C6862B541}"/>
                    </a:ext>
                  </a:extLst>
                </p:cNvPr>
                <p:cNvPicPr/>
                <p:nvPr/>
              </p:nvPicPr>
              <p:blipFill>
                <a:blip r:embed="rId299"/>
                <a:stretch>
                  <a:fillRect/>
                </a:stretch>
              </p:blipFill>
              <p:spPr>
                <a:xfrm>
                  <a:off x="4413960" y="5740800"/>
                  <a:ext cx="5436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300">
              <p14:nvContentPartPr>
                <p14:cNvPr id="425" name="Ink 424">
                  <a:extLst>
                    <a:ext uri="{FF2B5EF4-FFF2-40B4-BE49-F238E27FC236}">
                      <a16:creationId xmlns:a16="http://schemas.microsoft.com/office/drawing/2014/main" id="{B6A2EB4D-3979-CD8C-309C-CCEA3F27C67F}"/>
                    </a:ext>
                  </a:extLst>
                </p14:cNvPr>
                <p14:cNvContentPartPr/>
                <p14:nvPr/>
              </p14:nvContentPartPr>
              <p14:xfrm>
                <a:off x="4421160" y="5805960"/>
                <a:ext cx="50400" cy="360"/>
              </p14:xfrm>
            </p:contentPart>
          </mc:Choice>
          <mc:Fallback xmlns="">
            <p:pic>
              <p:nvPicPr>
                <p:cNvPr id="425" name="Ink 424">
                  <a:extLst>
                    <a:ext uri="{FF2B5EF4-FFF2-40B4-BE49-F238E27FC236}">
                      <a16:creationId xmlns:a16="http://schemas.microsoft.com/office/drawing/2014/main" id="{B6A2EB4D-3979-CD8C-309C-CCEA3F27C67F}"/>
                    </a:ext>
                  </a:extLst>
                </p:cNvPr>
                <p:cNvPicPr/>
                <p:nvPr/>
              </p:nvPicPr>
              <p:blipFill>
                <a:blip r:embed="rId301"/>
                <a:stretch>
                  <a:fillRect/>
                </a:stretch>
              </p:blipFill>
              <p:spPr>
                <a:xfrm>
                  <a:off x="4412520" y="5796960"/>
                  <a:ext cx="6804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302">
              <p14:nvContentPartPr>
                <p14:cNvPr id="426" name="Ink 425">
                  <a:extLst>
                    <a:ext uri="{FF2B5EF4-FFF2-40B4-BE49-F238E27FC236}">
                      <a16:creationId xmlns:a16="http://schemas.microsoft.com/office/drawing/2014/main" id="{BAA4D5BB-AFB9-8298-F369-B3635AE1A70C}"/>
                    </a:ext>
                  </a:extLst>
                </p14:cNvPr>
                <p14:cNvContentPartPr/>
                <p14:nvPr/>
              </p14:nvContentPartPr>
              <p14:xfrm>
                <a:off x="4515480" y="5767440"/>
                <a:ext cx="40680" cy="55440"/>
              </p14:xfrm>
            </p:contentPart>
          </mc:Choice>
          <mc:Fallback xmlns="">
            <p:pic>
              <p:nvPicPr>
                <p:cNvPr id="426" name="Ink 425">
                  <a:extLst>
                    <a:ext uri="{FF2B5EF4-FFF2-40B4-BE49-F238E27FC236}">
                      <a16:creationId xmlns:a16="http://schemas.microsoft.com/office/drawing/2014/main" id="{BAA4D5BB-AFB9-8298-F369-B3635AE1A70C}"/>
                    </a:ext>
                  </a:extLst>
                </p:cNvPr>
                <p:cNvPicPr/>
                <p:nvPr/>
              </p:nvPicPr>
              <p:blipFill>
                <a:blip r:embed="rId303"/>
                <a:stretch>
                  <a:fillRect/>
                </a:stretch>
              </p:blipFill>
              <p:spPr>
                <a:xfrm>
                  <a:off x="4506840" y="5758440"/>
                  <a:ext cx="58320" cy="73080"/>
                </a:xfrm>
                <a:prstGeom prst="rect">
                  <a:avLst/>
                </a:prstGeom>
              </p:spPr>
            </p:pic>
          </mc:Fallback>
        </mc:AlternateContent>
        <mc:AlternateContent xmlns:mc="http://schemas.openxmlformats.org/markup-compatibility/2006" xmlns:p14="http://schemas.microsoft.com/office/powerpoint/2010/main">
          <mc:Choice Requires="p14">
            <p:contentPart p14:bwMode="auto" r:id="rId304">
              <p14:nvContentPartPr>
                <p14:cNvPr id="429" name="Ink 428">
                  <a:extLst>
                    <a:ext uri="{FF2B5EF4-FFF2-40B4-BE49-F238E27FC236}">
                      <a16:creationId xmlns:a16="http://schemas.microsoft.com/office/drawing/2014/main" id="{A616081F-C7E0-0043-D1BE-2304D2BEF847}"/>
                    </a:ext>
                  </a:extLst>
                </p14:cNvPr>
                <p14:cNvContentPartPr/>
                <p14:nvPr/>
              </p14:nvContentPartPr>
              <p14:xfrm>
                <a:off x="4307040" y="5240040"/>
                <a:ext cx="19080" cy="73080"/>
              </p14:xfrm>
            </p:contentPart>
          </mc:Choice>
          <mc:Fallback xmlns="">
            <p:pic>
              <p:nvPicPr>
                <p:cNvPr id="429" name="Ink 428">
                  <a:extLst>
                    <a:ext uri="{FF2B5EF4-FFF2-40B4-BE49-F238E27FC236}">
                      <a16:creationId xmlns:a16="http://schemas.microsoft.com/office/drawing/2014/main" id="{A616081F-C7E0-0043-D1BE-2304D2BEF847}"/>
                    </a:ext>
                  </a:extLst>
                </p:cNvPr>
                <p:cNvPicPr/>
                <p:nvPr/>
              </p:nvPicPr>
              <p:blipFill>
                <a:blip r:embed="rId305"/>
                <a:stretch>
                  <a:fillRect/>
                </a:stretch>
              </p:blipFill>
              <p:spPr>
                <a:xfrm>
                  <a:off x="4298040" y="5231400"/>
                  <a:ext cx="36720" cy="90720"/>
                </a:xfrm>
                <a:prstGeom prst="rect">
                  <a:avLst/>
                </a:prstGeom>
              </p:spPr>
            </p:pic>
          </mc:Fallback>
        </mc:AlternateContent>
        <mc:AlternateContent xmlns:mc="http://schemas.openxmlformats.org/markup-compatibility/2006" xmlns:p14="http://schemas.microsoft.com/office/powerpoint/2010/main">
          <mc:Choice Requires="p14">
            <p:contentPart p14:bwMode="auto" r:id="rId306">
              <p14:nvContentPartPr>
                <p14:cNvPr id="430" name="Ink 429">
                  <a:extLst>
                    <a:ext uri="{FF2B5EF4-FFF2-40B4-BE49-F238E27FC236}">
                      <a16:creationId xmlns:a16="http://schemas.microsoft.com/office/drawing/2014/main" id="{8517E7D0-2467-1D1A-0D07-4570A590CAC8}"/>
                    </a:ext>
                  </a:extLst>
                </p14:cNvPr>
                <p14:cNvContentPartPr/>
                <p14:nvPr/>
              </p14:nvContentPartPr>
              <p14:xfrm>
                <a:off x="4340520" y="5223120"/>
                <a:ext cx="63000" cy="107640"/>
              </p14:xfrm>
            </p:contentPart>
          </mc:Choice>
          <mc:Fallback xmlns="">
            <p:pic>
              <p:nvPicPr>
                <p:cNvPr id="430" name="Ink 429">
                  <a:extLst>
                    <a:ext uri="{FF2B5EF4-FFF2-40B4-BE49-F238E27FC236}">
                      <a16:creationId xmlns:a16="http://schemas.microsoft.com/office/drawing/2014/main" id="{8517E7D0-2467-1D1A-0D07-4570A590CAC8}"/>
                    </a:ext>
                  </a:extLst>
                </p:cNvPr>
                <p:cNvPicPr/>
                <p:nvPr/>
              </p:nvPicPr>
              <p:blipFill>
                <a:blip r:embed="rId307"/>
                <a:stretch>
                  <a:fillRect/>
                </a:stretch>
              </p:blipFill>
              <p:spPr>
                <a:xfrm>
                  <a:off x="4331880" y="5214120"/>
                  <a:ext cx="80640" cy="125280"/>
                </a:xfrm>
                <a:prstGeom prst="rect">
                  <a:avLst/>
                </a:prstGeom>
              </p:spPr>
            </p:pic>
          </mc:Fallback>
        </mc:AlternateContent>
        <mc:AlternateContent xmlns:mc="http://schemas.openxmlformats.org/markup-compatibility/2006" xmlns:p14="http://schemas.microsoft.com/office/powerpoint/2010/main">
          <mc:Choice Requires="p14">
            <p:contentPart p14:bwMode="auto" r:id="rId308">
              <p14:nvContentPartPr>
                <p14:cNvPr id="431" name="Ink 430">
                  <a:extLst>
                    <a:ext uri="{FF2B5EF4-FFF2-40B4-BE49-F238E27FC236}">
                      <a16:creationId xmlns:a16="http://schemas.microsoft.com/office/drawing/2014/main" id="{DF692471-9D96-870E-1576-D99A126DF9EE}"/>
                    </a:ext>
                  </a:extLst>
                </p14:cNvPr>
                <p14:cNvContentPartPr/>
                <p14:nvPr/>
              </p14:nvContentPartPr>
              <p14:xfrm>
                <a:off x="4443840" y="5275680"/>
                <a:ext cx="64080" cy="5040"/>
              </p14:xfrm>
            </p:contentPart>
          </mc:Choice>
          <mc:Fallback xmlns="">
            <p:pic>
              <p:nvPicPr>
                <p:cNvPr id="431" name="Ink 430">
                  <a:extLst>
                    <a:ext uri="{FF2B5EF4-FFF2-40B4-BE49-F238E27FC236}">
                      <a16:creationId xmlns:a16="http://schemas.microsoft.com/office/drawing/2014/main" id="{DF692471-9D96-870E-1576-D99A126DF9EE}"/>
                    </a:ext>
                  </a:extLst>
                </p:cNvPr>
                <p:cNvPicPr/>
                <p:nvPr/>
              </p:nvPicPr>
              <p:blipFill>
                <a:blip r:embed="rId309"/>
                <a:stretch>
                  <a:fillRect/>
                </a:stretch>
              </p:blipFill>
              <p:spPr>
                <a:xfrm>
                  <a:off x="4434840" y="5267040"/>
                  <a:ext cx="8172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310">
              <p14:nvContentPartPr>
                <p14:cNvPr id="432" name="Ink 431">
                  <a:extLst>
                    <a:ext uri="{FF2B5EF4-FFF2-40B4-BE49-F238E27FC236}">
                      <a16:creationId xmlns:a16="http://schemas.microsoft.com/office/drawing/2014/main" id="{5AEC5DF0-3CA1-09A3-918D-07981240200C}"/>
                    </a:ext>
                  </a:extLst>
                </p14:cNvPr>
                <p14:cNvContentPartPr/>
                <p14:nvPr/>
              </p14:nvContentPartPr>
              <p14:xfrm>
                <a:off x="4540680" y="5231040"/>
                <a:ext cx="12240" cy="90720"/>
              </p14:xfrm>
            </p:contentPart>
          </mc:Choice>
          <mc:Fallback xmlns="">
            <p:pic>
              <p:nvPicPr>
                <p:cNvPr id="432" name="Ink 431">
                  <a:extLst>
                    <a:ext uri="{FF2B5EF4-FFF2-40B4-BE49-F238E27FC236}">
                      <a16:creationId xmlns:a16="http://schemas.microsoft.com/office/drawing/2014/main" id="{5AEC5DF0-3CA1-09A3-918D-07981240200C}"/>
                    </a:ext>
                  </a:extLst>
                </p:cNvPr>
                <p:cNvPicPr/>
                <p:nvPr/>
              </p:nvPicPr>
              <p:blipFill>
                <a:blip r:embed="rId311"/>
                <a:stretch>
                  <a:fillRect/>
                </a:stretch>
              </p:blipFill>
              <p:spPr>
                <a:xfrm>
                  <a:off x="4531680" y="5222400"/>
                  <a:ext cx="29880" cy="108360"/>
                </a:xfrm>
                <a:prstGeom prst="rect">
                  <a:avLst/>
                </a:prstGeom>
              </p:spPr>
            </p:pic>
          </mc:Fallback>
        </mc:AlternateContent>
      </p:grpSp>
      <p:grpSp>
        <p:nvGrpSpPr>
          <p:cNvPr id="436" name="Group 435">
            <a:extLst>
              <a:ext uri="{FF2B5EF4-FFF2-40B4-BE49-F238E27FC236}">
                <a16:creationId xmlns:a16="http://schemas.microsoft.com/office/drawing/2014/main" id="{2FDE8D7C-0714-31EC-E3F0-A784CEBE89FF}"/>
              </a:ext>
            </a:extLst>
          </p:cNvPr>
          <p:cNvGrpSpPr/>
          <p:nvPr/>
        </p:nvGrpSpPr>
        <p:grpSpPr>
          <a:xfrm>
            <a:off x="707592" y="1628800"/>
            <a:ext cx="10644992" cy="1050840"/>
            <a:chOff x="407368" y="1916832"/>
            <a:chExt cx="10644992" cy="1050840"/>
          </a:xfrm>
        </p:grpSpPr>
        <p:grpSp>
          <p:nvGrpSpPr>
            <p:cNvPr id="16" name="Group 15">
              <a:extLst>
                <a:ext uri="{FF2B5EF4-FFF2-40B4-BE49-F238E27FC236}">
                  <a16:creationId xmlns:a16="http://schemas.microsoft.com/office/drawing/2014/main" id="{F7D0088C-2FA5-60EB-523F-41AF3B094ACC}"/>
                </a:ext>
              </a:extLst>
            </p:cNvPr>
            <p:cNvGrpSpPr/>
            <p:nvPr/>
          </p:nvGrpSpPr>
          <p:grpSpPr>
            <a:xfrm>
              <a:off x="871560" y="2271432"/>
              <a:ext cx="207360" cy="395640"/>
              <a:chOff x="871560" y="2521680"/>
              <a:chExt cx="207360" cy="395640"/>
            </a:xfrm>
          </p:grpSpPr>
          <mc:AlternateContent xmlns:mc="http://schemas.openxmlformats.org/markup-compatibility/2006" xmlns:p14="http://schemas.microsoft.com/office/powerpoint/2010/main">
            <mc:Choice Requires="p14">
              <p:contentPart p14:bwMode="auto" r:id="rId312">
                <p14:nvContentPartPr>
                  <p14:cNvPr id="6" name="Ink 5">
                    <a:extLst>
                      <a:ext uri="{FF2B5EF4-FFF2-40B4-BE49-F238E27FC236}">
                        <a16:creationId xmlns:a16="http://schemas.microsoft.com/office/drawing/2014/main" id="{EEBB48C1-1846-121C-BB55-4230CDE4708A}"/>
                      </a:ext>
                    </a:extLst>
                  </p14:cNvPr>
                  <p14:cNvContentPartPr/>
                  <p14:nvPr/>
                </p14:nvContentPartPr>
                <p14:xfrm>
                  <a:off x="934560" y="2521680"/>
                  <a:ext cx="6480" cy="183960"/>
                </p14:xfrm>
              </p:contentPart>
            </mc:Choice>
            <mc:Fallback xmlns="">
              <p:pic>
                <p:nvPicPr>
                  <p:cNvPr id="6" name="Ink 5">
                    <a:extLst>
                      <a:ext uri="{FF2B5EF4-FFF2-40B4-BE49-F238E27FC236}">
                        <a16:creationId xmlns:a16="http://schemas.microsoft.com/office/drawing/2014/main" id="{EEBB48C1-1846-121C-BB55-4230CDE4708A}"/>
                      </a:ext>
                    </a:extLst>
                  </p:cNvPr>
                  <p:cNvPicPr/>
                  <p:nvPr/>
                </p:nvPicPr>
                <p:blipFill>
                  <a:blip r:embed="rId313"/>
                  <a:stretch>
                    <a:fillRect/>
                  </a:stretch>
                </p:blipFill>
                <p:spPr>
                  <a:xfrm>
                    <a:off x="925560" y="2512680"/>
                    <a:ext cx="24120" cy="201600"/>
                  </a:xfrm>
                  <a:prstGeom prst="rect">
                    <a:avLst/>
                  </a:prstGeom>
                </p:spPr>
              </p:pic>
            </mc:Fallback>
          </mc:AlternateContent>
          <mc:AlternateContent xmlns:mc="http://schemas.openxmlformats.org/markup-compatibility/2006" xmlns:p14="http://schemas.microsoft.com/office/powerpoint/2010/main">
            <mc:Choice Requires="p14">
              <p:contentPart p14:bwMode="auto" r:id="rId314">
                <p14:nvContentPartPr>
                  <p14:cNvPr id="7" name="Ink 6">
                    <a:extLst>
                      <a:ext uri="{FF2B5EF4-FFF2-40B4-BE49-F238E27FC236}">
                        <a16:creationId xmlns:a16="http://schemas.microsoft.com/office/drawing/2014/main" id="{01F48928-D44F-4493-4586-C81F3AE90299}"/>
                      </a:ext>
                    </a:extLst>
                  </p14:cNvPr>
                  <p14:cNvContentPartPr/>
                  <p14:nvPr/>
                </p14:nvContentPartPr>
                <p14:xfrm>
                  <a:off x="887400" y="2522040"/>
                  <a:ext cx="102960" cy="14400"/>
                </p14:xfrm>
              </p:contentPart>
            </mc:Choice>
            <mc:Fallback xmlns="">
              <p:pic>
                <p:nvPicPr>
                  <p:cNvPr id="7" name="Ink 6">
                    <a:extLst>
                      <a:ext uri="{FF2B5EF4-FFF2-40B4-BE49-F238E27FC236}">
                        <a16:creationId xmlns:a16="http://schemas.microsoft.com/office/drawing/2014/main" id="{01F48928-D44F-4493-4586-C81F3AE90299}"/>
                      </a:ext>
                    </a:extLst>
                  </p:cNvPr>
                  <p:cNvPicPr/>
                  <p:nvPr/>
                </p:nvPicPr>
                <p:blipFill>
                  <a:blip r:embed="rId315"/>
                  <a:stretch>
                    <a:fillRect/>
                  </a:stretch>
                </p:blipFill>
                <p:spPr>
                  <a:xfrm>
                    <a:off x="878760" y="2513400"/>
                    <a:ext cx="120600" cy="32040"/>
                  </a:xfrm>
                  <a:prstGeom prst="rect">
                    <a:avLst/>
                  </a:prstGeom>
                </p:spPr>
              </p:pic>
            </mc:Fallback>
          </mc:AlternateContent>
          <mc:AlternateContent xmlns:mc="http://schemas.openxmlformats.org/markup-compatibility/2006" xmlns:p14="http://schemas.microsoft.com/office/powerpoint/2010/main">
            <mc:Choice Requires="p14">
              <p:contentPart p14:bwMode="auto" r:id="rId316">
                <p14:nvContentPartPr>
                  <p14:cNvPr id="9" name="Ink 8">
                    <a:extLst>
                      <a:ext uri="{FF2B5EF4-FFF2-40B4-BE49-F238E27FC236}">
                        <a16:creationId xmlns:a16="http://schemas.microsoft.com/office/drawing/2014/main" id="{6BEB8322-D3E7-2A6F-2AF8-57981A7AE354}"/>
                      </a:ext>
                    </a:extLst>
                  </p14:cNvPr>
                  <p14:cNvContentPartPr/>
                  <p14:nvPr/>
                </p14:nvContentPartPr>
                <p14:xfrm>
                  <a:off x="871560" y="2707080"/>
                  <a:ext cx="102600" cy="23760"/>
                </p14:xfrm>
              </p:contentPart>
            </mc:Choice>
            <mc:Fallback xmlns="">
              <p:pic>
                <p:nvPicPr>
                  <p:cNvPr id="9" name="Ink 8">
                    <a:extLst>
                      <a:ext uri="{FF2B5EF4-FFF2-40B4-BE49-F238E27FC236}">
                        <a16:creationId xmlns:a16="http://schemas.microsoft.com/office/drawing/2014/main" id="{6BEB8322-D3E7-2A6F-2AF8-57981A7AE354}"/>
                      </a:ext>
                    </a:extLst>
                  </p:cNvPr>
                  <p:cNvPicPr/>
                  <p:nvPr/>
                </p:nvPicPr>
                <p:blipFill>
                  <a:blip r:embed="rId317"/>
                  <a:stretch>
                    <a:fillRect/>
                  </a:stretch>
                </p:blipFill>
                <p:spPr>
                  <a:xfrm>
                    <a:off x="862920" y="2698080"/>
                    <a:ext cx="120240" cy="41400"/>
                  </a:xfrm>
                  <a:prstGeom prst="rect">
                    <a:avLst/>
                  </a:prstGeom>
                </p:spPr>
              </p:pic>
            </mc:Fallback>
          </mc:AlternateContent>
          <mc:AlternateContent xmlns:mc="http://schemas.openxmlformats.org/markup-compatibility/2006" xmlns:p14="http://schemas.microsoft.com/office/powerpoint/2010/main">
            <mc:Choice Requires="p14">
              <p:contentPart p14:bwMode="auto" r:id="rId318">
                <p14:nvContentPartPr>
                  <p14:cNvPr id="11" name="Ink 10">
                    <a:extLst>
                      <a:ext uri="{FF2B5EF4-FFF2-40B4-BE49-F238E27FC236}">
                        <a16:creationId xmlns:a16="http://schemas.microsoft.com/office/drawing/2014/main" id="{E6EE4C11-27BB-02F9-6E93-7169449C7334}"/>
                      </a:ext>
                    </a:extLst>
                  </p14:cNvPr>
                  <p14:cNvContentPartPr/>
                  <p14:nvPr/>
                </p14:nvContentPartPr>
                <p14:xfrm>
                  <a:off x="1017720" y="2645880"/>
                  <a:ext cx="18000" cy="271440"/>
                </p14:xfrm>
              </p:contentPart>
            </mc:Choice>
            <mc:Fallback xmlns="">
              <p:pic>
                <p:nvPicPr>
                  <p:cNvPr id="11" name="Ink 10">
                    <a:extLst>
                      <a:ext uri="{FF2B5EF4-FFF2-40B4-BE49-F238E27FC236}">
                        <a16:creationId xmlns:a16="http://schemas.microsoft.com/office/drawing/2014/main" id="{E6EE4C11-27BB-02F9-6E93-7169449C7334}"/>
                      </a:ext>
                    </a:extLst>
                  </p:cNvPr>
                  <p:cNvPicPr/>
                  <p:nvPr/>
                </p:nvPicPr>
                <p:blipFill>
                  <a:blip r:embed="rId319"/>
                  <a:stretch>
                    <a:fillRect/>
                  </a:stretch>
                </p:blipFill>
                <p:spPr>
                  <a:xfrm>
                    <a:off x="1008720" y="2637240"/>
                    <a:ext cx="35640" cy="289080"/>
                  </a:xfrm>
                  <a:prstGeom prst="rect">
                    <a:avLst/>
                  </a:prstGeom>
                </p:spPr>
              </p:pic>
            </mc:Fallback>
          </mc:AlternateContent>
          <mc:AlternateContent xmlns:mc="http://schemas.openxmlformats.org/markup-compatibility/2006" xmlns:p14="http://schemas.microsoft.com/office/powerpoint/2010/main">
            <mc:Choice Requires="p14">
              <p:contentPart p14:bwMode="auto" r:id="rId320">
                <p14:nvContentPartPr>
                  <p14:cNvPr id="12" name="Ink 11">
                    <a:extLst>
                      <a:ext uri="{FF2B5EF4-FFF2-40B4-BE49-F238E27FC236}">
                        <a16:creationId xmlns:a16="http://schemas.microsoft.com/office/drawing/2014/main" id="{C4F888C5-239A-BD58-F6A7-F7692BE61F33}"/>
                      </a:ext>
                    </a:extLst>
                  </p14:cNvPr>
                  <p14:cNvContentPartPr/>
                  <p14:nvPr/>
                </p14:nvContentPartPr>
                <p14:xfrm>
                  <a:off x="1036440" y="2749200"/>
                  <a:ext cx="42480" cy="72720"/>
                </p14:xfrm>
              </p:contentPart>
            </mc:Choice>
            <mc:Fallback xmlns="">
              <p:pic>
                <p:nvPicPr>
                  <p:cNvPr id="12" name="Ink 11">
                    <a:extLst>
                      <a:ext uri="{FF2B5EF4-FFF2-40B4-BE49-F238E27FC236}">
                        <a16:creationId xmlns:a16="http://schemas.microsoft.com/office/drawing/2014/main" id="{C4F888C5-239A-BD58-F6A7-F7692BE61F33}"/>
                      </a:ext>
                    </a:extLst>
                  </p:cNvPr>
                  <p:cNvPicPr/>
                  <p:nvPr/>
                </p:nvPicPr>
                <p:blipFill>
                  <a:blip r:embed="rId321"/>
                  <a:stretch>
                    <a:fillRect/>
                  </a:stretch>
                </p:blipFill>
                <p:spPr>
                  <a:xfrm>
                    <a:off x="1027440" y="2740560"/>
                    <a:ext cx="60120" cy="90360"/>
                  </a:xfrm>
                  <a:prstGeom prst="rect">
                    <a:avLst/>
                  </a:prstGeom>
                </p:spPr>
              </p:pic>
            </mc:Fallback>
          </mc:AlternateContent>
        </p:grpSp>
        <p:grpSp>
          <p:nvGrpSpPr>
            <p:cNvPr id="15" name="Group 14">
              <a:extLst>
                <a:ext uri="{FF2B5EF4-FFF2-40B4-BE49-F238E27FC236}">
                  <a16:creationId xmlns:a16="http://schemas.microsoft.com/office/drawing/2014/main" id="{1FCFD38E-7D18-3C3E-C700-50FC9A33E625}"/>
                </a:ext>
              </a:extLst>
            </p:cNvPr>
            <p:cNvGrpSpPr/>
            <p:nvPr/>
          </p:nvGrpSpPr>
          <p:grpSpPr>
            <a:xfrm>
              <a:off x="1326960" y="2325072"/>
              <a:ext cx="63720" cy="75960"/>
              <a:chOff x="1326960" y="2575320"/>
              <a:chExt cx="63720" cy="75960"/>
            </a:xfrm>
          </p:grpSpPr>
          <mc:AlternateContent xmlns:mc="http://schemas.openxmlformats.org/markup-compatibility/2006" xmlns:p14="http://schemas.microsoft.com/office/powerpoint/2010/main">
            <mc:Choice Requires="p14">
              <p:contentPart p14:bwMode="auto" r:id="rId322">
                <p14:nvContentPartPr>
                  <p14:cNvPr id="13" name="Ink 12">
                    <a:extLst>
                      <a:ext uri="{FF2B5EF4-FFF2-40B4-BE49-F238E27FC236}">
                        <a16:creationId xmlns:a16="http://schemas.microsoft.com/office/drawing/2014/main" id="{89946A92-5987-E851-0070-0A2055923EA1}"/>
                      </a:ext>
                    </a:extLst>
                  </p14:cNvPr>
                  <p14:cNvContentPartPr/>
                  <p14:nvPr/>
                </p14:nvContentPartPr>
                <p14:xfrm>
                  <a:off x="1326960" y="2575320"/>
                  <a:ext cx="63720" cy="6480"/>
                </p14:xfrm>
              </p:contentPart>
            </mc:Choice>
            <mc:Fallback xmlns="">
              <p:pic>
                <p:nvPicPr>
                  <p:cNvPr id="13" name="Ink 12">
                    <a:extLst>
                      <a:ext uri="{FF2B5EF4-FFF2-40B4-BE49-F238E27FC236}">
                        <a16:creationId xmlns:a16="http://schemas.microsoft.com/office/drawing/2014/main" id="{89946A92-5987-E851-0070-0A2055923EA1}"/>
                      </a:ext>
                    </a:extLst>
                  </p:cNvPr>
                  <p:cNvPicPr/>
                  <p:nvPr/>
                </p:nvPicPr>
                <p:blipFill>
                  <a:blip r:embed="rId323"/>
                  <a:stretch>
                    <a:fillRect/>
                  </a:stretch>
                </p:blipFill>
                <p:spPr>
                  <a:xfrm>
                    <a:off x="1317960" y="2566320"/>
                    <a:ext cx="8136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324">
                <p14:nvContentPartPr>
                  <p14:cNvPr id="14" name="Ink 13">
                    <a:extLst>
                      <a:ext uri="{FF2B5EF4-FFF2-40B4-BE49-F238E27FC236}">
                        <a16:creationId xmlns:a16="http://schemas.microsoft.com/office/drawing/2014/main" id="{E0E0B211-3152-AFF0-727A-A1F50EED1070}"/>
                      </a:ext>
                    </a:extLst>
                  </p14:cNvPr>
                  <p14:cNvContentPartPr/>
                  <p14:nvPr/>
                </p14:nvContentPartPr>
                <p14:xfrm>
                  <a:off x="1333440" y="2641560"/>
                  <a:ext cx="55800" cy="9720"/>
                </p14:xfrm>
              </p:contentPart>
            </mc:Choice>
            <mc:Fallback xmlns="">
              <p:pic>
                <p:nvPicPr>
                  <p:cNvPr id="14" name="Ink 13">
                    <a:extLst>
                      <a:ext uri="{FF2B5EF4-FFF2-40B4-BE49-F238E27FC236}">
                        <a16:creationId xmlns:a16="http://schemas.microsoft.com/office/drawing/2014/main" id="{E0E0B211-3152-AFF0-727A-A1F50EED1070}"/>
                      </a:ext>
                    </a:extLst>
                  </p:cNvPr>
                  <p:cNvPicPr/>
                  <p:nvPr/>
                </p:nvPicPr>
                <p:blipFill>
                  <a:blip r:embed="rId325"/>
                  <a:stretch>
                    <a:fillRect/>
                  </a:stretch>
                </p:blipFill>
                <p:spPr>
                  <a:xfrm>
                    <a:off x="1324800" y="2632920"/>
                    <a:ext cx="73440" cy="27360"/>
                  </a:xfrm>
                  <a:prstGeom prst="rect">
                    <a:avLst/>
                  </a:prstGeom>
                </p:spPr>
              </p:pic>
            </mc:Fallback>
          </mc:AlternateContent>
        </p:grpSp>
        <p:grpSp>
          <p:nvGrpSpPr>
            <p:cNvPr id="30" name="Group 29">
              <a:extLst>
                <a:ext uri="{FF2B5EF4-FFF2-40B4-BE49-F238E27FC236}">
                  <a16:creationId xmlns:a16="http://schemas.microsoft.com/office/drawing/2014/main" id="{B9720E9D-7F7A-979E-37A2-D4ACA3273C65}"/>
                </a:ext>
              </a:extLst>
            </p:cNvPr>
            <p:cNvGrpSpPr/>
            <p:nvPr/>
          </p:nvGrpSpPr>
          <p:grpSpPr>
            <a:xfrm>
              <a:off x="1587600" y="2140032"/>
              <a:ext cx="687600" cy="433440"/>
              <a:chOff x="1587600" y="2390280"/>
              <a:chExt cx="687600" cy="433440"/>
            </a:xfrm>
          </p:grpSpPr>
          <mc:AlternateContent xmlns:mc="http://schemas.openxmlformats.org/markup-compatibility/2006" xmlns:p14="http://schemas.microsoft.com/office/powerpoint/2010/main">
            <mc:Choice Requires="p14">
              <p:contentPart p14:bwMode="auto" r:id="rId326">
                <p14:nvContentPartPr>
                  <p14:cNvPr id="17" name="Ink 16">
                    <a:extLst>
                      <a:ext uri="{FF2B5EF4-FFF2-40B4-BE49-F238E27FC236}">
                        <a16:creationId xmlns:a16="http://schemas.microsoft.com/office/drawing/2014/main" id="{5844CCED-F5CC-AD23-B9CF-BF7ADA5FC752}"/>
                      </a:ext>
                    </a:extLst>
                  </p14:cNvPr>
                  <p14:cNvContentPartPr/>
                  <p14:nvPr/>
                </p14:nvContentPartPr>
                <p14:xfrm>
                  <a:off x="1822320" y="2390640"/>
                  <a:ext cx="135720" cy="146520"/>
                </p14:xfrm>
              </p:contentPart>
            </mc:Choice>
            <mc:Fallback xmlns="">
              <p:pic>
                <p:nvPicPr>
                  <p:cNvPr id="17" name="Ink 16">
                    <a:extLst>
                      <a:ext uri="{FF2B5EF4-FFF2-40B4-BE49-F238E27FC236}">
                        <a16:creationId xmlns:a16="http://schemas.microsoft.com/office/drawing/2014/main" id="{5844CCED-F5CC-AD23-B9CF-BF7ADA5FC752}"/>
                      </a:ext>
                    </a:extLst>
                  </p:cNvPr>
                  <p:cNvPicPr/>
                  <p:nvPr/>
                </p:nvPicPr>
                <p:blipFill>
                  <a:blip r:embed="rId327"/>
                  <a:stretch>
                    <a:fillRect/>
                  </a:stretch>
                </p:blipFill>
                <p:spPr>
                  <a:xfrm>
                    <a:off x="1813320" y="2381640"/>
                    <a:ext cx="153360" cy="164160"/>
                  </a:xfrm>
                  <a:prstGeom prst="rect">
                    <a:avLst/>
                  </a:prstGeom>
                </p:spPr>
              </p:pic>
            </mc:Fallback>
          </mc:AlternateContent>
          <mc:AlternateContent xmlns:mc="http://schemas.openxmlformats.org/markup-compatibility/2006" xmlns:p14="http://schemas.microsoft.com/office/powerpoint/2010/main">
            <mc:Choice Requires="p14">
              <p:contentPart p14:bwMode="auto" r:id="rId328">
                <p14:nvContentPartPr>
                  <p14:cNvPr id="18" name="Ink 17">
                    <a:extLst>
                      <a:ext uri="{FF2B5EF4-FFF2-40B4-BE49-F238E27FC236}">
                        <a16:creationId xmlns:a16="http://schemas.microsoft.com/office/drawing/2014/main" id="{1B2934BF-47FD-57E2-DA6F-8E86D9F0D258}"/>
                      </a:ext>
                    </a:extLst>
                  </p14:cNvPr>
                  <p14:cNvContentPartPr/>
                  <p14:nvPr/>
                </p14:nvContentPartPr>
                <p14:xfrm>
                  <a:off x="1822320" y="2553720"/>
                  <a:ext cx="86040" cy="197640"/>
                </p14:xfrm>
              </p:contentPart>
            </mc:Choice>
            <mc:Fallback xmlns="">
              <p:pic>
                <p:nvPicPr>
                  <p:cNvPr id="18" name="Ink 17">
                    <a:extLst>
                      <a:ext uri="{FF2B5EF4-FFF2-40B4-BE49-F238E27FC236}">
                        <a16:creationId xmlns:a16="http://schemas.microsoft.com/office/drawing/2014/main" id="{1B2934BF-47FD-57E2-DA6F-8E86D9F0D258}"/>
                      </a:ext>
                    </a:extLst>
                  </p:cNvPr>
                  <p:cNvPicPr/>
                  <p:nvPr/>
                </p:nvPicPr>
                <p:blipFill>
                  <a:blip r:embed="rId329"/>
                  <a:stretch>
                    <a:fillRect/>
                  </a:stretch>
                </p:blipFill>
                <p:spPr>
                  <a:xfrm>
                    <a:off x="1813320" y="2544720"/>
                    <a:ext cx="103680" cy="215280"/>
                  </a:xfrm>
                  <a:prstGeom prst="rect">
                    <a:avLst/>
                  </a:prstGeom>
                </p:spPr>
              </p:pic>
            </mc:Fallback>
          </mc:AlternateContent>
          <mc:AlternateContent xmlns:mc="http://schemas.openxmlformats.org/markup-compatibility/2006" xmlns:p14="http://schemas.microsoft.com/office/powerpoint/2010/main">
            <mc:Choice Requires="p14">
              <p:contentPart p14:bwMode="auto" r:id="rId330">
                <p14:nvContentPartPr>
                  <p14:cNvPr id="19" name="Ink 18">
                    <a:extLst>
                      <a:ext uri="{FF2B5EF4-FFF2-40B4-BE49-F238E27FC236}">
                        <a16:creationId xmlns:a16="http://schemas.microsoft.com/office/drawing/2014/main" id="{D7BEAAAB-45B4-D357-4604-F91A7A6F2AD0}"/>
                      </a:ext>
                    </a:extLst>
                  </p14:cNvPr>
                  <p14:cNvContentPartPr/>
                  <p14:nvPr/>
                </p14:nvContentPartPr>
                <p14:xfrm>
                  <a:off x="1965960" y="2503320"/>
                  <a:ext cx="29160" cy="162720"/>
                </p14:xfrm>
              </p:contentPart>
            </mc:Choice>
            <mc:Fallback xmlns="">
              <p:pic>
                <p:nvPicPr>
                  <p:cNvPr id="19" name="Ink 18">
                    <a:extLst>
                      <a:ext uri="{FF2B5EF4-FFF2-40B4-BE49-F238E27FC236}">
                        <a16:creationId xmlns:a16="http://schemas.microsoft.com/office/drawing/2014/main" id="{D7BEAAAB-45B4-D357-4604-F91A7A6F2AD0}"/>
                      </a:ext>
                    </a:extLst>
                  </p:cNvPr>
                  <p:cNvPicPr/>
                  <p:nvPr/>
                </p:nvPicPr>
                <p:blipFill>
                  <a:blip r:embed="rId331"/>
                  <a:stretch>
                    <a:fillRect/>
                  </a:stretch>
                </p:blipFill>
                <p:spPr>
                  <a:xfrm>
                    <a:off x="1956960" y="2494320"/>
                    <a:ext cx="46800" cy="180360"/>
                  </a:xfrm>
                  <a:prstGeom prst="rect">
                    <a:avLst/>
                  </a:prstGeom>
                </p:spPr>
              </p:pic>
            </mc:Fallback>
          </mc:AlternateContent>
          <mc:AlternateContent xmlns:mc="http://schemas.openxmlformats.org/markup-compatibility/2006" xmlns:p14="http://schemas.microsoft.com/office/powerpoint/2010/main">
            <mc:Choice Requires="p14">
              <p:contentPart p14:bwMode="auto" r:id="rId332">
                <p14:nvContentPartPr>
                  <p14:cNvPr id="20" name="Ink 19">
                    <a:extLst>
                      <a:ext uri="{FF2B5EF4-FFF2-40B4-BE49-F238E27FC236}">
                        <a16:creationId xmlns:a16="http://schemas.microsoft.com/office/drawing/2014/main" id="{4B272A7D-6F3B-D9AD-C391-CD5268DECE1A}"/>
                      </a:ext>
                    </a:extLst>
                  </p14:cNvPr>
                  <p14:cNvContentPartPr/>
                  <p14:nvPr/>
                </p14:nvContentPartPr>
                <p14:xfrm>
                  <a:off x="1965960" y="2503320"/>
                  <a:ext cx="128160" cy="27720"/>
                </p14:xfrm>
              </p:contentPart>
            </mc:Choice>
            <mc:Fallback xmlns="">
              <p:pic>
                <p:nvPicPr>
                  <p:cNvPr id="20" name="Ink 19">
                    <a:extLst>
                      <a:ext uri="{FF2B5EF4-FFF2-40B4-BE49-F238E27FC236}">
                        <a16:creationId xmlns:a16="http://schemas.microsoft.com/office/drawing/2014/main" id="{4B272A7D-6F3B-D9AD-C391-CD5268DECE1A}"/>
                      </a:ext>
                    </a:extLst>
                  </p:cNvPr>
                  <p:cNvPicPr/>
                  <p:nvPr/>
                </p:nvPicPr>
                <p:blipFill>
                  <a:blip r:embed="rId333"/>
                  <a:stretch>
                    <a:fillRect/>
                  </a:stretch>
                </p:blipFill>
                <p:spPr>
                  <a:xfrm>
                    <a:off x="1956960" y="2494320"/>
                    <a:ext cx="145800" cy="45360"/>
                  </a:xfrm>
                  <a:prstGeom prst="rect">
                    <a:avLst/>
                  </a:prstGeom>
                </p:spPr>
              </p:pic>
            </mc:Fallback>
          </mc:AlternateContent>
          <mc:AlternateContent xmlns:mc="http://schemas.openxmlformats.org/markup-compatibility/2006" xmlns:p14="http://schemas.microsoft.com/office/powerpoint/2010/main">
            <mc:Choice Requires="p14">
              <p:contentPart p14:bwMode="auto" r:id="rId334">
                <p14:nvContentPartPr>
                  <p14:cNvPr id="21" name="Ink 20">
                    <a:extLst>
                      <a:ext uri="{FF2B5EF4-FFF2-40B4-BE49-F238E27FC236}">
                        <a16:creationId xmlns:a16="http://schemas.microsoft.com/office/drawing/2014/main" id="{6CF74D75-A244-55E5-E2E1-38FB55F100E0}"/>
                      </a:ext>
                    </a:extLst>
                  </p14:cNvPr>
                  <p14:cNvContentPartPr/>
                  <p14:nvPr/>
                </p14:nvContentPartPr>
                <p14:xfrm>
                  <a:off x="1976040" y="2595480"/>
                  <a:ext cx="81720" cy="6480"/>
                </p14:xfrm>
              </p:contentPart>
            </mc:Choice>
            <mc:Fallback xmlns="">
              <p:pic>
                <p:nvPicPr>
                  <p:cNvPr id="21" name="Ink 20">
                    <a:extLst>
                      <a:ext uri="{FF2B5EF4-FFF2-40B4-BE49-F238E27FC236}">
                        <a16:creationId xmlns:a16="http://schemas.microsoft.com/office/drawing/2014/main" id="{6CF74D75-A244-55E5-E2E1-38FB55F100E0}"/>
                      </a:ext>
                    </a:extLst>
                  </p:cNvPr>
                  <p:cNvPicPr/>
                  <p:nvPr/>
                </p:nvPicPr>
                <p:blipFill>
                  <a:blip r:embed="rId335"/>
                  <a:stretch>
                    <a:fillRect/>
                  </a:stretch>
                </p:blipFill>
                <p:spPr>
                  <a:xfrm>
                    <a:off x="1967040" y="2586480"/>
                    <a:ext cx="9936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336">
                <p14:nvContentPartPr>
                  <p14:cNvPr id="22" name="Ink 21">
                    <a:extLst>
                      <a:ext uri="{FF2B5EF4-FFF2-40B4-BE49-F238E27FC236}">
                        <a16:creationId xmlns:a16="http://schemas.microsoft.com/office/drawing/2014/main" id="{704DCB50-A595-29CA-0878-4FEBA60D4E8A}"/>
                      </a:ext>
                    </a:extLst>
                  </p14:cNvPr>
                  <p14:cNvContentPartPr/>
                  <p14:nvPr/>
                </p14:nvContentPartPr>
                <p14:xfrm>
                  <a:off x="2059920" y="2664240"/>
                  <a:ext cx="59040" cy="59400"/>
                </p14:xfrm>
              </p:contentPart>
            </mc:Choice>
            <mc:Fallback xmlns="">
              <p:pic>
                <p:nvPicPr>
                  <p:cNvPr id="22" name="Ink 21">
                    <a:extLst>
                      <a:ext uri="{FF2B5EF4-FFF2-40B4-BE49-F238E27FC236}">
                        <a16:creationId xmlns:a16="http://schemas.microsoft.com/office/drawing/2014/main" id="{704DCB50-A595-29CA-0878-4FEBA60D4E8A}"/>
                      </a:ext>
                    </a:extLst>
                  </p:cNvPr>
                  <p:cNvPicPr/>
                  <p:nvPr/>
                </p:nvPicPr>
                <p:blipFill>
                  <a:blip r:embed="rId337"/>
                  <a:stretch>
                    <a:fillRect/>
                  </a:stretch>
                </p:blipFill>
                <p:spPr>
                  <a:xfrm>
                    <a:off x="2050920" y="2655240"/>
                    <a:ext cx="76680" cy="77040"/>
                  </a:xfrm>
                  <a:prstGeom prst="rect">
                    <a:avLst/>
                  </a:prstGeom>
                </p:spPr>
              </p:pic>
            </mc:Fallback>
          </mc:AlternateContent>
          <mc:AlternateContent xmlns:mc="http://schemas.openxmlformats.org/markup-compatibility/2006" xmlns:p14="http://schemas.microsoft.com/office/powerpoint/2010/main">
            <mc:Choice Requires="p14">
              <p:contentPart p14:bwMode="auto" r:id="rId338">
                <p14:nvContentPartPr>
                  <p14:cNvPr id="24" name="Ink 23">
                    <a:extLst>
                      <a:ext uri="{FF2B5EF4-FFF2-40B4-BE49-F238E27FC236}">
                        <a16:creationId xmlns:a16="http://schemas.microsoft.com/office/drawing/2014/main" id="{7289494C-B53C-9C08-DE38-F0B35ED05ED3}"/>
                      </a:ext>
                    </a:extLst>
                  </p14:cNvPr>
                  <p14:cNvContentPartPr/>
                  <p14:nvPr/>
                </p14:nvContentPartPr>
                <p14:xfrm>
                  <a:off x="2252880" y="2390280"/>
                  <a:ext cx="22320" cy="377280"/>
                </p14:xfrm>
              </p:contentPart>
            </mc:Choice>
            <mc:Fallback xmlns="">
              <p:pic>
                <p:nvPicPr>
                  <p:cNvPr id="24" name="Ink 23">
                    <a:extLst>
                      <a:ext uri="{FF2B5EF4-FFF2-40B4-BE49-F238E27FC236}">
                        <a16:creationId xmlns:a16="http://schemas.microsoft.com/office/drawing/2014/main" id="{7289494C-B53C-9C08-DE38-F0B35ED05ED3}"/>
                      </a:ext>
                    </a:extLst>
                  </p:cNvPr>
                  <p:cNvPicPr/>
                  <p:nvPr/>
                </p:nvPicPr>
                <p:blipFill>
                  <a:blip r:embed="rId339"/>
                  <a:stretch>
                    <a:fillRect/>
                  </a:stretch>
                </p:blipFill>
                <p:spPr>
                  <a:xfrm>
                    <a:off x="2244240" y="2381280"/>
                    <a:ext cx="39960" cy="394920"/>
                  </a:xfrm>
                  <a:prstGeom prst="rect">
                    <a:avLst/>
                  </a:prstGeom>
                </p:spPr>
              </p:pic>
            </mc:Fallback>
          </mc:AlternateContent>
          <mc:AlternateContent xmlns:mc="http://schemas.openxmlformats.org/markup-compatibility/2006" xmlns:p14="http://schemas.microsoft.com/office/powerpoint/2010/main">
            <mc:Choice Requires="p14">
              <p:contentPart p14:bwMode="auto" r:id="rId340">
                <p14:nvContentPartPr>
                  <p14:cNvPr id="26" name="Ink 25">
                    <a:extLst>
                      <a:ext uri="{FF2B5EF4-FFF2-40B4-BE49-F238E27FC236}">
                        <a16:creationId xmlns:a16="http://schemas.microsoft.com/office/drawing/2014/main" id="{0F5F5F92-0CA6-DAC9-2DDF-6AE0A2166CBF}"/>
                      </a:ext>
                    </a:extLst>
                  </p14:cNvPr>
                  <p14:cNvContentPartPr/>
                  <p14:nvPr/>
                </p14:nvContentPartPr>
                <p14:xfrm>
                  <a:off x="1649880" y="2456520"/>
                  <a:ext cx="12240" cy="103320"/>
                </p14:xfrm>
              </p:contentPart>
            </mc:Choice>
            <mc:Fallback xmlns="">
              <p:pic>
                <p:nvPicPr>
                  <p:cNvPr id="26" name="Ink 25">
                    <a:extLst>
                      <a:ext uri="{FF2B5EF4-FFF2-40B4-BE49-F238E27FC236}">
                        <a16:creationId xmlns:a16="http://schemas.microsoft.com/office/drawing/2014/main" id="{0F5F5F92-0CA6-DAC9-2DDF-6AE0A2166CBF}"/>
                      </a:ext>
                    </a:extLst>
                  </p:cNvPr>
                  <p:cNvPicPr/>
                  <p:nvPr/>
                </p:nvPicPr>
                <p:blipFill>
                  <a:blip r:embed="rId341"/>
                  <a:stretch>
                    <a:fillRect/>
                  </a:stretch>
                </p:blipFill>
                <p:spPr>
                  <a:xfrm>
                    <a:off x="1641240" y="2447520"/>
                    <a:ext cx="29880" cy="120960"/>
                  </a:xfrm>
                  <a:prstGeom prst="rect">
                    <a:avLst/>
                  </a:prstGeom>
                </p:spPr>
              </p:pic>
            </mc:Fallback>
          </mc:AlternateContent>
          <mc:AlternateContent xmlns:mc="http://schemas.openxmlformats.org/markup-compatibility/2006" xmlns:p14="http://schemas.microsoft.com/office/powerpoint/2010/main">
            <mc:Choice Requires="p14">
              <p:contentPart p14:bwMode="auto" r:id="rId342">
                <p14:nvContentPartPr>
                  <p14:cNvPr id="27" name="Ink 26">
                    <a:extLst>
                      <a:ext uri="{FF2B5EF4-FFF2-40B4-BE49-F238E27FC236}">
                        <a16:creationId xmlns:a16="http://schemas.microsoft.com/office/drawing/2014/main" id="{AC5B39A1-D4AD-C4E2-0E99-7D3BDE895470}"/>
                      </a:ext>
                    </a:extLst>
                  </p14:cNvPr>
                  <p14:cNvContentPartPr/>
                  <p14:nvPr/>
                </p14:nvContentPartPr>
                <p14:xfrm>
                  <a:off x="1587600" y="2607720"/>
                  <a:ext cx="131040" cy="13320"/>
                </p14:xfrm>
              </p:contentPart>
            </mc:Choice>
            <mc:Fallback xmlns="">
              <p:pic>
                <p:nvPicPr>
                  <p:cNvPr id="27" name="Ink 26">
                    <a:extLst>
                      <a:ext uri="{FF2B5EF4-FFF2-40B4-BE49-F238E27FC236}">
                        <a16:creationId xmlns:a16="http://schemas.microsoft.com/office/drawing/2014/main" id="{AC5B39A1-D4AD-C4E2-0E99-7D3BDE895470}"/>
                      </a:ext>
                    </a:extLst>
                  </p:cNvPr>
                  <p:cNvPicPr/>
                  <p:nvPr/>
                </p:nvPicPr>
                <p:blipFill>
                  <a:blip r:embed="rId343"/>
                  <a:stretch>
                    <a:fillRect/>
                  </a:stretch>
                </p:blipFill>
                <p:spPr>
                  <a:xfrm>
                    <a:off x="1578960" y="2599080"/>
                    <a:ext cx="148680" cy="30960"/>
                  </a:xfrm>
                  <a:prstGeom prst="rect">
                    <a:avLst/>
                  </a:prstGeom>
                </p:spPr>
              </p:pic>
            </mc:Fallback>
          </mc:AlternateContent>
          <mc:AlternateContent xmlns:mc="http://schemas.openxmlformats.org/markup-compatibility/2006" xmlns:p14="http://schemas.microsoft.com/office/powerpoint/2010/main">
            <mc:Choice Requires="p14">
              <p:contentPart p14:bwMode="auto" r:id="rId344">
                <p14:nvContentPartPr>
                  <p14:cNvPr id="28" name="Ink 27">
                    <a:extLst>
                      <a:ext uri="{FF2B5EF4-FFF2-40B4-BE49-F238E27FC236}">
                        <a16:creationId xmlns:a16="http://schemas.microsoft.com/office/drawing/2014/main" id="{6D5F4CC7-0EF3-DDC0-9BD8-6F0EC8C89C02}"/>
                      </a:ext>
                    </a:extLst>
                  </p14:cNvPr>
                  <p14:cNvContentPartPr/>
                  <p14:nvPr/>
                </p14:nvContentPartPr>
                <p14:xfrm>
                  <a:off x="1619640" y="2693400"/>
                  <a:ext cx="13320" cy="130320"/>
                </p14:xfrm>
              </p:contentPart>
            </mc:Choice>
            <mc:Fallback xmlns="">
              <p:pic>
                <p:nvPicPr>
                  <p:cNvPr id="28" name="Ink 27">
                    <a:extLst>
                      <a:ext uri="{FF2B5EF4-FFF2-40B4-BE49-F238E27FC236}">
                        <a16:creationId xmlns:a16="http://schemas.microsoft.com/office/drawing/2014/main" id="{6D5F4CC7-0EF3-DDC0-9BD8-6F0EC8C89C02}"/>
                      </a:ext>
                    </a:extLst>
                  </p:cNvPr>
                  <p:cNvPicPr/>
                  <p:nvPr/>
                </p:nvPicPr>
                <p:blipFill>
                  <a:blip r:embed="rId345"/>
                  <a:stretch>
                    <a:fillRect/>
                  </a:stretch>
                </p:blipFill>
                <p:spPr>
                  <a:xfrm>
                    <a:off x="1610640" y="2684400"/>
                    <a:ext cx="30960" cy="147960"/>
                  </a:xfrm>
                  <a:prstGeom prst="rect">
                    <a:avLst/>
                  </a:prstGeom>
                </p:spPr>
              </p:pic>
            </mc:Fallback>
          </mc:AlternateContent>
          <mc:AlternateContent xmlns:mc="http://schemas.openxmlformats.org/markup-compatibility/2006" xmlns:p14="http://schemas.microsoft.com/office/powerpoint/2010/main">
            <mc:Choice Requires="p14">
              <p:contentPart p14:bwMode="auto" r:id="rId346">
                <p14:nvContentPartPr>
                  <p14:cNvPr id="29" name="Ink 28">
                    <a:extLst>
                      <a:ext uri="{FF2B5EF4-FFF2-40B4-BE49-F238E27FC236}">
                        <a16:creationId xmlns:a16="http://schemas.microsoft.com/office/drawing/2014/main" id="{7AC97016-9D75-AE4B-05A0-FD6B9F1F72E5}"/>
                      </a:ext>
                    </a:extLst>
                  </p14:cNvPr>
                  <p14:cNvContentPartPr/>
                  <p14:nvPr/>
                </p14:nvContentPartPr>
                <p14:xfrm>
                  <a:off x="1638000" y="2707800"/>
                  <a:ext cx="39960" cy="95040"/>
                </p14:xfrm>
              </p:contentPart>
            </mc:Choice>
            <mc:Fallback xmlns="">
              <p:pic>
                <p:nvPicPr>
                  <p:cNvPr id="29" name="Ink 28">
                    <a:extLst>
                      <a:ext uri="{FF2B5EF4-FFF2-40B4-BE49-F238E27FC236}">
                        <a16:creationId xmlns:a16="http://schemas.microsoft.com/office/drawing/2014/main" id="{7AC97016-9D75-AE4B-05A0-FD6B9F1F72E5}"/>
                      </a:ext>
                    </a:extLst>
                  </p:cNvPr>
                  <p:cNvPicPr/>
                  <p:nvPr/>
                </p:nvPicPr>
                <p:blipFill>
                  <a:blip r:embed="rId347"/>
                  <a:stretch>
                    <a:fillRect/>
                  </a:stretch>
                </p:blipFill>
                <p:spPr>
                  <a:xfrm>
                    <a:off x="1629360" y="2698800"/>
                    <a:ext cx="57600" cy="112680"/>
                  </a:xfrm>
                  <a:prstGeom prst="rect">
                    <a:avLst/>
                  </a:prstGeom>
                </p:spPr>
              </p:pic>
            </mc:Fallback>
          </mc:AlternateContent>
        </p:grpSp>
        <p:grpSp>
          <p:nvGrpSpPr>
            <p:cNvPr id="35" name="Group 34">
              <a:extLst>
                <a:ext uri="{FF2B5EF4-FFF2-40B4-BE49-F238E27FC236}">
                  <a16:creationId xmlns:a16="http://schemas.microsoft.com/office/drawing/2014/main" id="{D8C48966-0E68-7D63-3F23-2B7AC11E1401}"/>
                </a:ext>
              </a:extLst>
            </p:cNvPr>
            <p:cNvGrpSpPr/>
            <p:nvPr/>
          </p:nvGrpSpPr>
          <p:grpSpPr>
            <a:xfrm>
              <a:off x="2433600" y="2073792"/>
              <a:ext cx="370800" cy="507960"/>
              <a:chOff x="2433600" y="2324040"/>
              <a:chExt cx="370800" cy="507960"/>
            </a:xfrm>
          </p:grpSpPr>
          <mc:AlternateContent xmlns:mc="http://schemas.openxmlformats.org/markup-compatibility/2006" xmlns:p14="http://schemas.microsoft.com/office/powerpoint/2010/main">
            <mc:Choice Requires="p14">
              <p:contentPart p14:bwMode="auto" r:id="rId348">
                <p14:nvContentPartPr>
                  <p14:cNvPr id="31" name="Ink 30">
                    <a:extLst>
                      <a:ext uri="{FF2B5EF4-FFF2-40B4-BE49-F238E27FC236}">
                        <a16:creationId xmlns:a16="http://schemas.microsoft.com/office/drawing/2014/main" id="{6C51F7B4-1BED-2F5C-EE86-FCB4FE3A4884}"/>
                      </a:ext>
                    </a:extLst>
                  </p14:cNvPr>
                  <p14:cNvContentPartPr/>
                  <p14:nvPr/>
                </p14:nvContentPartPr>
                <p14:xfrm>
                  <a:off x="2433600" y="2324040"/>
                  <a:ext cx="147240" cy="507960"/>
                </p14:xfrm>
              </p:contentPart>
            </mc:Choice>
            <mc:Fallback xmlns="">
              <p:pic>
                <p:nvPicPr>
                  <p:cNvPr id="31" name="Ink 30">
                    <a:extLst>
                      <a:ext uri="{FF2B5EF4-FFF2-40B4-BE49-F238E27FC236}">
                        <a16:creationId xmlns:a16="http://schemas.microsoft.com/office/drawing/2014/main" id="{6C51F7B4-1BED-2F5C-EE86-FCB4FE3A4884}"/>
                      </a:ext>
                    </a:extLst>
                  </p:cNvPr>
                  <p:cNvPicPr/>
                  <p:nvPr/>
                </p:nvPicPr>
                <p:blipFill>
                  <a:blip r:embed="rId349"/>
                  <a:stretch>
                    <a:fillRect/>
                  </a:stretch>
                </p:blipFill>
                <p:spPr>
                  <a:xfrm>
                    <a:off x="2424600" y="2315400"/>
                    <a:ext cx="164880" cy="525600"/>
                  </a:xfrm>
                  <a:prstGeom prst="rect">
                    <a:avLst/>
                  </a:prstGeom>
                </p:spPr>
              </p:pic>
            </mc:Fallback>
          </mc:AlternateContent>
          <mc:AlternateContent xmlns:mc="http://schemas.openxmlformats.org/markup-compatibility/2006" xmlns:p14="http://schemas.microsoft.com/office/powerpoint/2010/main">
            <mc:Choice Requires="p14">
              <p:contentPart p14:bwMode="auto" r:id="rId350">
                <p14:nvContentPartPr>
                  <p14:cNvPr id="32" name="Ink 31">
                    <a:extLst>
                      <a:ext uri="{FF2B5EF4-FFF2-40B4-BE49-F238E27FC236}">
                        <a16:creationId xmlns:a16="http://schemas.microsoft.com/office/drawing/2014/main" id="{D49DFBC1-EA1A-4E5F-0A18-74CE26ED11DC}"/>
                      </a:ext>
                    </a:extLst>
                  </p14:cNvPr>
                  <p14:cNvContentPartPr/>
                  <p14:nvPr/>
                </p14:nvContentPartPr>
                <p14:xfrm>
                  <a:off x="2627280" y="2487120"/>
                  <a:ext cx="74880" cy="164520"/>
                </p14:xfrm>
              </p:contentPart>
            </mc:Choice>
            <mc:Fallback xmlns="">
              <p:pic>
                <p:nvPicPr>
                  <p:cNvPr id="32" name="Ink 31">
                    <a:extLst>
                      <a:ext uri="{FF2B5EF4-FFF2-40B4-BE49-F238E27FC236}">
                        <a16:creationId xmlns:a16="http://schemas.microsoft.com/office/drawing/2014/main" id="{D49DFBC1-EA1A-4E5F-0A18-74CE26ED11DC}"/>
                      </a:ext>
                    </a:extLst>
                  </p:cNvPr>
                  <p:cNvPicPr/>
                  <p:nvPr/>
                </p:nvPicPr>
                <p:blipFill>
                  <a:blip r:embed="rId351"/>
                  <a:stretch>
                    <a:fillRect/>
                  </a:stretch>
                </p:blipFill>
                <p:spPr>
                  <a:xfrm>
                    <a:off x="2618640" y="2478120"/>
                    <a:ext cx="92520" cy="182160"/>
                  </a:xfrm>
                  <a:prstGeom prst="rect">
                    <a:avLst/>
                  </a:prstGeom>
                </p:spPr>
              </p:pic>
            </mc:Fallback>
          </mc:AlternateContent>
          <mc:AlternateContent xmlns:mc="http://schemas.openxmlformats.org/markup-compatibility/2006" xmlns:p14="http://schemas.microsoft.com/office/powerpoint/2010/main">
            <mc:Choice Requires="p14">
              <p:contentPart p14:bwMode="auto" r:id="rId352">
                <p14:nvContentPartPr>
                  <p14:cNvPr id="33" name="Ink 32">
                    <a:extLst>
                      <a:ext uri="{FF2B5EF4-FFF2-40B4-BE49-F238E27FC236}">
                        <a16:creationId xmlns:a16="http://schemas.microsoft.com/office/drawing/2014/main" id="{1C6FE349-D2E8-E621-69F7-960546E367EF}"/>
                      </a:ext>
                    </a:extLst>
                  </p14:cNvPr>
                  <p14:cNvContentPartPr/>
                  <p14:nvPr/>
                </p14:nvContentPartPr>
                <p14:xfrm>
                  <a:off x="2758320" y="2525280"/>
                  <a:ext cx="46080" cy="115200"/>
                </p14:xfrm>
              </p:contentPart>
            </mc:Choice>
            <mc:Fallback xmlns="">
              <p:pic>
                <p:nvPicPr>
                  <p:cNvPr id="33" name="Ink 32">
                    <a:extLst>
                      <a:ext uri="{FF2B5EF4-FFF2-40B4-BE49-F238E27FC236}">
                        <a16:creationId xmlns:a16="http://schemas.microsoft.com/office/drawing/2014/main" id="{1C6FE349-D2E8-E621-69F7-960546E367EF}"/>
                      </a:ext>
                    </a:extLst>
                  </p:cNvPr>
                  <p:cNvPicPr/>
                  <p:nvPr/>
                </p:nvPicPr>
                <p:blipFill>
                  <a:blip r:embed="rId353"/>
                  <a:stretch>
                    <a:fillRect/>
                  </a:stretch>
                </p:blipFill>
                <p:spPr>
                  <a:xfrm>
                    <a:off x="2749320" y="2516640"/>
                    <a:ext cx="63720" cy="132840"/>
                  </a:xfrm>
                  <a:prstGeom prst="rect">
                    <a:avLst/>
                  </a:prstGeom>
                </p:spPr>
              </p:pic>
            </mc:Fallback>
          </mc:AlternateContent>
          <mc:AlternateContent xmlns:mc="http://schemas.openxmlformats.org/markup-compatibility/2006" xmlns:p14="http://schemas.microsoft.com/office/powerpoint/2010/main">
            <mc:Choice Requires="p14">
              <p:contentPart p14:bwMode="auto" r:id="rId354">
                <p14:nvContentPartPr>
                  <p14:cNvPr id="34" name="Ink 33">
                    <a:extLst>
                      <a:ext uri="{FF2B5EF4-FFF2-40B4-BE49-F238E27FC236}">
                        <a16:creationId xmlns:a16="http://schemas.microsoft.com/office/drawing/2014/main" id="{33AEB963-8CA2-38AA-513A-E397EE292A79}"/>
                      </a:ext>
                    </a:extLst>
                  </p14:cNvPr>
                  <p14:cNvContentPartPr/>
                  <p14:nvPr/>
                </p14:nvContentPartPr>
                <p14:xfrm>
                  <a:off x="2733120" y="2585400"/>
                  <a:ext cx="52200" cy="81360"/>
                </p14:xfrm>
              </p:contentPart>
            </mc:Choice>
            <mc:Fallback xmlns="">
              <p:pic>
                <p:nvPicPr>
                  <p:cNvPr id="34" name="Ink 33">
                    <a:extLst>
                      <a:ext uri="{FF2B5EF4-FFF2-40B4-BE49-F238E27FC236}">
                        <a16:creationId xmlns:a16="http://schemas.microsoft.com/office/drawing/2014/main" id="{33AEB963-8CA2-38AA-513A-E397EE292A79}"/>
                      </a:ext>
                    </a:extLst>
                  </p:cNvPr>
                  <p:cNvPicPr/>
                  <p:nvPr/>
                </p:nvPicPr>
                <p:blipFill>
                  <a:blip r:embed="rId355"/>
                  <a:stretch>
                    <a:fillRect/>
                  </a:stretch>
                </p:blipFill>
                <p:spPr>
                  <a:xfrm>
                    <a:off x="2724480" y="2576400"/>
                    <a:ext cx="69840" cy="99000"/>
                  </a:xfrm>
                  <a:prstGeom prst="rect">
                    <a:avLst/>
                  </a:prstGeom>
                </p:spPr>
              </p:pic>
            </mc:Fallback>
          </mc:AlternateContent>
        </p:grpSp>
        <p:grpSp>
          <p:nvGrpSpPr>
            <p:cNvPr id="40" name="Group 39">
              <a:extLst>
                <a:ext uri="{FF2B5EF4-FFF2-40B4-BE49-F238E27FC236}">
                  <a16:creationId xmlns:a16="http://schemas.microsoft.com/office/drawing/2014/main" id="{AA70D779-38C5-C812-A7FA-9A82FB1F3D1D}"/>
                </a:ext>
              </a:extLst>
            </p:cNvPr>
            <p:cNvGrpSpPr/>
            <p:nvPr/>
          </p:nvGrpSpPr>
          <p:grpSpPr>
            <a:xfrm>
              <a:off x="2943360" y="2100432"/>
              <a:ext cx="174600" cy="299160"/>
              <a:chOff x="2943360" y="2350680"/>
              <a:chExt cx="174600" cy="299160"/>
            </a:xfrm>
          </p:grpSpPr>
          <mc:AlternateContent xmlns:mc="http://schemas.openxmlformats.org/markup-compatibility/2006" xmlns:p14="http://schemas.microsoft.com/office/powerpoint/2010/main">
            <mc:Choice Requires="p14">
              <p:contentPart p14:bwMode="auto" r:id="rId356">
                <p14:nvContentPartPr>
                  <p14:cNvPr id="36" name="Ink 35">
                    <a:extLst>
                      <a:ext uri="{FF2B5EF4-FFF2-40B4-BE49-F238E27FC236}">
                        <a16:creationId xmlns:a16="http://schemas.microsoft.com/office/drawing/2014/main" id="{A3A24E07-8AAF-7AD9-F280-0B10CC7C09B8}"/>
                      </a:ext>
                    </a:extLst>
                  </p14:cNvPr>
                  <p14:cNvContentPartPr/>
                  <p14:nvPr/>
                </p14:nvContentPartPr>
                <p14:xfrm>
                  <a:off x="2943360" y="2491800"/>
                  <a:ext cx="66240" cy="158040"/>
                </p14:xfrm>
              </p:contentPart>
            </mc:Choice>
            <mc:Fallback xmlns="">
              <p:pic>
                <p:nvPicPr>
                  <p:cNvPr id="36" name="Ink 35">
                    <a:extLst>
                      <a:ext uri="{FF2B5EF4-FFF2-40B4-BE49-F238E27FC236}">
                        <a16:creationId xmlns:a16="http://schemas.microsoft.com/office/drawing/2014/main" id="{A3A24E07-8AAF-7AD9-F280-0B10CC7C09B8}"/>
                      </a:ext>
                    </a:extLst>
                  </p:cNvPr>
                  <p:cNvPicPr/>
                  <p:nvPr/>
                </p:nvPicPr>
                <p:blipFill>
                  <a:blip r:embed="rId357"/>
                  <a:stretch>
                    <a:fillRect/>
                  </a:stretch>
                </p:blipFill>
                <p:spPr>
                  <a:xfrm>
                    <a:off x="2934720" y="2482800"/>
                    <a:ext cx="83880" cy="175680"/>
                  </a:xfrm>
                  <a:prstGeom prst="rect">
                    <a:avLst/>
                  </a:prstGeom>
                </p:spPr>
              </p:pic>
            </mc:Fallback>
          </mc:AlternateContent>
          <mc:AlternateContent xmlns:mc="http://schemas.openxmlformats.org/markup-compatibility/2006" xmlns:p14="http://schemas.microsoft.com/office/powerpoint/2010/main">
            <mc:Choice Requires="p14">
              <p:contentPart p14:bwMode="auto" r:id="rId358">
                <p14:nvContentPartPr>
                  <p14:cNvPr id="37" name="Ink 36">
                    <a:extLst>
                      <a:ext uri="{FF2B5EF4-FFF2-40B4-BE49-F238E27FC236}">
                        <a16:creationId xmlns:a16="http://schemas.microsoft.com/office/drawing/2014/main" id="{E3F22470-C92F-6C9C-1AFA-987B1E099EF9}"/>
                      </a:ext>
                    </a:extLst>
                  </p14:cNvPr>
                  <p14:cNvContentPartPr/>
                  <p14:nvPr/>
                </p14:nvContentPartPr>
                <p14:xfrm>
                  <a:off x="2947680" y="2575320"/>
                  <a:ext cx="42120" cy="61200"/>
                </p14:xfrm>
              </p:contentPart>
            </mc:Choice>
            <mc:Fallback xmlns="">
              <p:pic>
                <p:nvPicPr>
                  <p:cNvPr id="37" name="Ink 36">
                    <a:extLst>
                      <a:ext uri="{FF2B5EF4-FFF2-40B4-BE49-F238E27FC236}">
                        <a16:creationId xmlns:a16="http://schemas.microsoft.com/office/drawing/2014/main" id="{E3F22470-C92F-6C9C-1AFA-987B1E099EF9}"/>
                      </a:ext>
                    </a:extLst>
                  </p:cNvPr>
                  <p:cNvPicPr/>
                  <p:nvPr/>
                </p:nvPicPr>
                <p:blipFill>
                  <a:blip r:embed="rId359"/>
                  <a:stretch>
                    <a:fillRect/>
                  </a:stretch>
                </p:blipFill>
                <p:spPr>
                  <a:xfrm>
                    <a:off x="2938680" y="2566680"/>
                    <a:ext cx="59760" cy="78840"/>
                  </a:xfrm>
                  <a:prstGeom prst="rect">
                    <a:avLst/>
                  </a:prstGeom>
                </p:spPr>
              </p:pic>
            </mc:Fallback>
          </mc:AlternateContent>
          <mc:AlternateContent xmlns:mc="http://schemas.openxmlformats.org/markup-compatibility/2006" xmlns:p14="http://schemas.microsoft.com/office/powerpoint/2010/main">
            <mc:Choice Requires="p14">
              <p:contentPart p14:bwMode="auto" r:id="rId360">
                <p14:nvContentPartPr>
                  <p14:cNvPr id="38" name="Ink 37">
                    <a:extLst>
                      <a:ext uri="{FF2B5EF4-FFF2-40B4-BE49-F238E27FC236}">
                        <a16:creationId xmlns:a16="http://schemas.microsoft.com/office/drawing/2014/main" id="{1A729DB1-EDE9-54FA-A05F-C16C3292AFC0}"/>
                      </a:ext>
                    </a:extLst>
                  </p14:cNvPr>
                  <p14:cNvContentPartPr/>
                  <p14:nvPr/>
                </p14:nvContentPartPr>
                <p14:xfrm>
                  <a:off x="3053520" y="2350680"/>
                  <a:ext cx="8640" cy="224280"/>
                </p14:xfrm>
              </p:contentPart>
            </mc:Choice>
            <mc:Fallback xmlns="">
              <p:pic>
                <p:nvPicPr>
                  <p:cNvPr id="38" name="Ink 37">
                    <a:extLst>
                      <a:ext uri="{FF2B5EF4-FFF2-40B4-BE49-F238E27FC236}">
                        <a16:creationId xmlns:a16="http://schemas.microsoft.com/office/drawing/2014/main" id="{1A729DB1-EDE9-54FA-A05F-C16C3292AFC0}"/>
                      </a:ext>
                    </a:extLst>
                  </p:cNvPr>
                  <p:cNvPicPr/>
                  <p:nvPr/>
                </p:nvPicPr>
                <p:blipFill>
                  <a:blip r:embed="rId361"/>
                  <a:stretch>
                    <a:fillRect/>
                  </a:stretch>
                </p:blipFill>
                <p:spPr>
                  <a:xfrm>
                    <a:off x="3044880" y="2341680"/>
                    <a:ext cx="26280" cy="241920"/>
                  </a:xfrm>
                  <a:prstGeom prst="rect">
                    <a:avLst/>
                  </a:prstGeom>
                </p:spPr>
              </p:pic>
            </mc:Fallback>
          </mc:AlternateContent>
          <mc:AlternateContent xmlns:mc="http://schemas.openxmlformats.org/markup-compatibility/2006" xmlns:p14="http://schemas.microsoft.com/office/powerpoint/2010/main">
            <mc:Choice Requires="p14">
              <p:contentPart p14:bwMode="auto" r:id="rId362">
                <p14:nvContentPartPr>
                  <p14:cNvPr id="39" name="Ink 38">
                    <a:extLst>
                      <a:ext uri="{FF2B5EF4-FFF2-40B4-BE49-F238E27FC236}">
                        <a16:creationId xmlns:a16="http://schemas.microsoft.com/office/drawing/2014/main" id="{62F218AE-4191-41D0-C00D-135A24DD9D8C}"/>
                      </a:ext>
                    </a:extLst>
                  </p14:cNvPr>
                  <p14:cNvContentPartPr/>
                  <p14:nvPr/>
                </p14:nvContentPartPr>
                <p14:xfrm>
                  <a:off x="3079080" y="2427720"/>
                  <a:ext cx="38880" cy="56160"/>
                </p14:xfrm>
              </p:contentPart>
            </mc:Choice>
            <mc:Fallback xmlns="">
              <p:pic>
                <p:nvPicPr>
                  <p:cNvPr id="39" name="Ink 38">
                    <a:extLst>
                      <a:ext uri="{FF2B5EF4-FFF2-40B4-BE49-F238E27FC236}">
                        <a16:creationId xmlns:a16="http://schemas.microsoft.com/office/drawing/2014/main" id="{62F218AE-4191-41D0-C00D-135A24DD9D8C}"/>
                      </a:ext>
                    </a:extLst>
                  </p:cNvPr>
                  <p:cNvPicPr/>
                  <p:nvPr/>
                </p:nvPicPr>
                <p:blipFill>
                  <a:blip r:embed="rId363"/>
                  <a:stretch>
                    <a:fillRect/>
                  </a:stretch>
                </p:blipFill>
                <p:spPr>
                  <a:xfrm>
                    <a:off x="3070080" y="2419080"/>
                    <a:ext cx="56520" cy="73800"/>
                  </a:xfrm>
                  <a:prstGeom prst="rect">
                    <a:avLst/>
                  </a:prstGeom>
                </p:spPr>
              </p:pic>
            </mc:Fallback>
          </mc:AlternateContent>
        </p:grpSp>
        <p:grpSp>
          <p:nvGrpSpPr>
            <p:cNvPr id="51" name="Group 50">
              <a:extLst>
                <a:ext uri="{FF2B5EF4-FFF2-40B4-BE49-F238E27FC236}">
                  <a16:creationId xmlns:a16="http://schemas.microsoft.com/office/drawing/2014/main" id="{E6DFCCF9-6BDB-F217-45AE-521B5E1EF33E}"/>
                </a:ext>
              </a:extLst>
            </p:cNvPr>
            <p:cNvGrpSpPr/>
            <p:nvPr/>
          </p:nvGrpSpPr>
          <p:grpSpPr>
            <a:xfrm>
              <a:off x="3234600" y="2104032"/>
              <a:ext cx="433440" cy="305280"/>
              <a:chOff x="3234600" y="2354280"/>
              <a:chExt cx="433440" cy="305280"/>
            </a:xfrm>
          </p:grpSpPr>
          <mc:AlternateContent xmlns:mc="http://schemas.openxmlformats.org/markup-compatibility/2006" xmlns:p14="http://schemas.microsoft.com/office/powerpoint/2010/main">
            <mc:Choice Requires="p14">
              <p:contentPart p14:bwMode="auto" r:id="rId364">
                <p14:nvContentPartPr>
                  <p14:cNvPr id="41" name="Ink 40">
                    <a:extLst>
                      <a:ext uri="{FF2B5EF4-FFF2-40B4-BE49-F238E27FC236}">
                        <a16:creationId xmlns:a16="http://schemas.microsoft.com/office/drawing/2014/main" id="{E78BCDB3-B7F6-7B72-520E-BF9C5CFCEE6D}"/>
                      </a:ext>
                    </a:extLst>
                  </p14:cNvPr>
                  <p14:cNvContentPartPr/>
                  <p14:nvPr/>
                </p14:nvContentPartPr>
                <p14:xfrm>
                  <a:off x="3234600" y="2510520"/>
                  <a:ext cx="119520" cy="77760"/>
                </p14:xfrm>
              </p:contentPart>
            </mc:Choice>
            <mc:Fallback xmlns="">
              <p:pic>
                <p:nvPicPr>
                  <p:cNvPr id="41" name="Ink 40">
                    <a:extLst>
                      <a:ext uri="{FF2B5EF4-FFF2-40B4-BE49-F238E27FC236}">
                        <a16:creationId xmlns:a16="http://schemas.microsoft.com/office/drawing/2014/main" id="{E78BCDB3-B7F6-7B72-520E-BF9C5CFCEE6D}"/>
                      </a:ext>
                    </a:extLst>
                  </p:cNvPr>
                  <p:cNvPicPr/>
                  <p:nvPr/>
                </p:nvPicPr>
                <p:blipFill>
                  <a:blip r:embed="rId365"/>
                  <a:stretch>
                    <a:fillRect/>
                  </a:stretch>
                </p:blipFill>
                <p:spPr>
                  <a:xfrm>
                    <a:off x="3225960" y="2501880"/>
                    <a:ext cx="137160" cy="95400"/>
                  </a:xfrm>
                  <a:prstGeom prst="rect">
                    <a:avLst/>
                  </a:prstGeom>
                </p:spPr>
              </p:pic>
            </mc:Fallback>
          </mc:AlternateContent>
          <mc:AlternateContent xmlns:mc="http://schemas.openxmlformats.org/markup-compatibility/2006" xmlns:p14="http://schemas.microsoft.com/office/powerpoint/2010/main">
            <mc:Choice Requires="p14">
              <p:contentPart p14:bwMode="auto" r:id="rId366">
                <p14:nvContentPartPr>
                  <p14:cNvPr id="42" name="Ink 41">
                    <a:extLst>
                      <a:ext uri="{FF2B5EF4-FFF2-40B4-BE49-F238E27FC236}">
                        <a16:creationId xmlns:a16="http://schemas.microsoft.com/office/drawing/2014/main" id="{21978817-20D9-AD72-5873-B340B3917A8F}"/>
                      </a:ext>
                    </a:extLst>
                  </p14:cNvPr>
                  <p14:cNvContentPartPr/>
                  <p14:nvPr/>
                </p14:nvContentPartPr>
                <p14:xfrm>
                  <a:off x="3303720" y="2490360"/>
                  <a:ext cx="18000" cy="169200"/>
                </p14:xfrm>
              </p:contentPart>
            </mc:Choice>
            <mc:Fallback xmlns="">
              <p:pic>
                <p:nvPicPr>
                  <p:cNvPr id="42" name="Ink 41">
                    <a:extLst>
                      <a:ext uri="{FF2B5EF4-FFF2-40B4-BE49-F238E27FC236}">
                        <a16:creationId xmlns:a16="http://schemas.microsoft.com/office/drawing/2014/main" id="{21978817-20D9-AD72-5873-B340B3917A8F}"/>
                      </a:ext>
                    </a:extLst>
                  </p:cNvPr>
                  <p:cNvPicPr/>
                  <p:nvPr/>
                </p:nvPicPr>
                <p:blipFill>
                  <a:blip r:embed="rId367"/>
                  <a:stretch>
                    <a:fillRect/>
                  </a:stretch>
                </p:blipFill>
                <p:spPr>
                  <a:xfrm>
                    <a:off x="3294720" y="2481360"/>
                    <a:ext cx="35640" cy="186840"/>
                  </a:xfrm>
                  <a:prstGeom prst="rect">
                    <a:avLst/>
                  </a:prstGeom>
                </p:spPr>
              </p:pic>
            </mc:Fallback>
          </mc:AlternateContent>
          <mc:AlternateContent xmlns:mc="http://schemas.openxmlformats.org/markup-compatibility/2006" xmlns:p14="http://schemas.microsoft.com/office/powerpoint/2010/main">
            <mc:Choice Requires="p14">
              <p:contentPart p14:bwMode="auto" r:id="rId368">
                <p14:nvContentPartPr>
                  <p14:cNvPr id="43" name="Ink 42">
                    <a:extLst>
                      <a:ext uri="{FF2B5EF4-FFF2-40B4-BE49-F238E27FC236}">
                        <a16:creationId xmlns:a16="http://schemas.microsoft.com/office/drawing/2014/main" id="{2C8DD782-FA9B-2F5C-795F-4375DE7E23DC}"/>
                      </a:ext>
                    </a:extLst>
                  </p14:cNvPr>
                  <p14:cNvContentPartPr/>
                  <p14:nvPr/>
                </p14:nvContentPartPr>
                <p14:xfrm>
                  <a:off x="3347280" y="2395680"/>
                  <a:ext cx="85680" cy="21600"/>
                </p14:xfrm>
              </p:contentPart>
            </mc:Choice>
            <mc:Fallback xmlns="">
              <p:pic>
                <p:nvPicPr>
                  <p:cNvPr id="43" name="Ink 42">
                    <a:extLst>
                      <a:ext uri="{FF2B5EF4-FFF2-40B4-BE49-F238E27FC236}">
                        <a16:creationId xmlns:a16="http://schemas.microsoft.com/office/drawing/2014/main" id="{2C8DD782-FA9B-2F5C-795F-4375DE7E23DC}"/>
                      </a:ext>
                    </a:extLst>
                  </p:cNvPr>
                  <p:cNvPicPr/>
                  <p:nvPr/>
                </p:nvPicPr>
                <p:blipFill>
                  <a:blip r:embed="rId369"/>
                  <a:stretch>
                    <a:fillRect/>
                  </a:stretch>
                </p:blipFill>
                <p:spPr>
                  <a:xfrm>
                    <a:off x="3338280" y="2387040"/>
                    <a:ext cx="103320" cy="39240"/>
                  </a:xfrm>
                  <a:prstGeom prst="rect">
                    <a:avLst/>
                  </a:prstGeom>
                </p:spPr>
              </p:pic>
            </mc:Fallback>
          </mc:AlternateContent>
          <mc:AlternateContent xmlns:mc="http://schemas.openxmlformats.org/markup-compatibility/2006" xmlns:p14="http://schemas.microsoft.com/office/powerpoint/2010/main">
            <mc:Choice Requires="p14">
              <p:contentPart p14:bwMode="auto" r:id="rId370">
                <p14:nvContentPartPr>
                  <p14:cNvPr id="44" name="Ink 43">
                    <a:extLst>
                      <a:ext uri="{FF2B5EF4-FFF2-40B4-BE49-F238E27FC236}">
                        <a16:creationId xmlns:a16="http://schemas.microsoft.com/office/drawing/2014/main" id="{217EBC23-45F1-7F66-44FD-EF87CE6D0C92}"/>
                      </a:ext>
                    </a:extLst>
                  </p14:cNvPr>
                  <p14:cNvContentPartPr/>
                  <p14:nvPr/>
                </p14:nvContentPartPr>
                <p14:xfrm>
                  <a:off x="3404160" y="2354280"/>
                  <a:ext cx="360" cy="101880"/>
                </p14:xfrm>
              </p:contentPart>
            </mc:Choice>
            <mc:Fallback xmlns="">
              <p:pic>
                <p:nvPicPr>
                  <p:cNvPr id="44" name="Ink 43">
                    <a:extLst>
                      <a:ext uri="{FF2B5EF4-FFF2-40B4-BE49-F238E27FC236}">
                        <a16:creationId xmlns:a16="http://schemas.microsoft.com/office/drawing/2014/main" id="{217EBC23-45F1-7F66-44FD-EF87CE6D0C92}"/>
                      </a:ext>
                    </a:extLst>
                  </p:cNvPr>
                  <p:cNvPicPr/>
                  <p:nvPr/>
                </p:nvPicPr>
                <p:blipFill>
                  <a:blip r:embed="rId371"/>
                  <a:stretch>
                    <a:fillRect/>
                  </a:stretch>
                </p:blipFill>
                <p:spPr>
                  <a:xfrm>
                    <a:off x="3395520" y="2345280"/>
                    <a:ext cx="18000" cy="119520"/>
                  </a:xfrm>
                  <a:prstGeom prst="rect">
                    <a:avLst/>
                  </a:prstGeom>
                </p:spPr>
              </p:pic>
            </mc:Fallback>
          </mc:AlternateContent>
          <mc:AlternateContent xmlns:mc="http://schemas.openxmlformats.org/markup-compatibility/2006" xmlns:p14="http://schemas.microsoft.com/office/powerpoint/2010/main">
            <mc:Choice Requires="p14">
              <p:contentPart p14:bwMode="auto" r:id="rId372">
                <p14:nvContentPartPr>
                  <p14:cNvPr id="46" name="Ink 45">
                    <a:extLst>
                      <a:ext uri="{FF2B5EF4-FFF2-40B4-BE49-F238E27FC236}">
                        <a16:creationId xmlns:a16="http://schemas.microsoft.com/office/drawing/2014/main" id="{03D9D6BA-A16C-DAFD-F1F1-63A41C83AEB3}"/>
                      </a:ext>
                    </a:extLst>
                  </p14:cNvPr>
                  <p14:cNvContentPartPr/>
                  <p14:nvPr/>
                </p14:nvContentPartPr>
                <p14:xfrm>
                  <a:off x="3431520" y="2393160"/>
                  <a:ext cx="74520" cy="262800"/>
                </p14:xfrm>
              </p:contentPart>
            </mc:Choice>
            <mc:Fallback xmlns="">
              <p:pic>
                <p:nvPicPr>
                  <p:cNvPr id="46" name="Ink 45">
                    <a:extLst>
                      <a:ext uri="{FF2B5EF4-FFF2-40B4-BE49-F238E27FC236}">
                        <a16:creationId xmlns:a16="http://schemas.microsoft.com/office/drawing/2014/main" id="{03D9D6BA-A16C-DAFD-F1F1-63A41C83AEB3}"/>
                      </a:ext>
                    </a:extLst>
                  </p:cNvPr>
                  <p:cNvPicPr/>
                  <p:nvPr/>
                </p:nvPicPr>
                <p:blipFill>
                  <a:blip r:embed="rId373"/>
                  <a:stretch>
                    <a:fillRect/>
                  </a:stretch>
                </p:blipFill>
                <p:spPr>
                  <a:xfrm>
                    <a:off x="3422520" y="2384160"/>
                    <a:ext cx="92160" cy="280440"/>
                  </a:xfrm>
                  <a:prstGeom prst="rect">
                    <a:avLst/>
                  </a:prstGeom>
                </p:spPr>
              </p:pic>
            </mc:Fallback>
          </mc:AlternateContent>
          <mc:AlternateContent xmlns:mc="http://schemas.openxmlformats.org/markup-compatibility/2006" xmlns:p14="http://schemas.microsoft.com/office/powerpoint/2010/main">
            <mc:Choice Requires="p14">
              <p:contentPart p14:bwMode="auto" r:id="rId374">
                <p14:nvContentPartPr>
                  <p14:cNvPr id="48" name="Ink 47">
                    <a:extLst>
                      <a:ext uri="{FF2B5EF4-FFF2-40B4-BE49-F238E27FC236}">
                        <a16:creationId xmlns:a16="http://schemas.microsoft.com/office/drawing/2014/main" id="{BE190F17-6828-2D4F-D9CE-84A3F8CD1678}"/>
                      </a:ext>
                    </a:extLst>
                  </p14:cNvPr>
                  <p14:cNvContentPartPr/>
                  <p14:nvPr/>
                </p14:nvContentPartPr>
                <p14:xfrm>
                  <a:off x="3548520" y="2470920"/>
                  <a:ext cx="65160" cy="148320"/>
                </p14:xfrm>
              </p:contentPart>
            </mc:Choice>
            <mc:Fallback xmlns="">
              <p:pic>
                <p:nvPicPr>
                  <p:cNvPr id="48" name="Ink 47">
                    <a:extLst>
                      <a:ext uri="{FF2B5EF4-FFF2-40B4-BE49-F238E27FC236}">
                        <a16:creationId xmlns:a16="http://schemas.microsoft.com/office/drawing/2014/main" id="{BE190F17-6828-2D4F-D9CE-84A3F8CD1678}"/>
                      </a:ext>
                    </a:extLst>
                  </p:cNvPr>
                  <p:cNvPicPr/>
                  <p:nvPr/>
                </p:nvPicPr>
                <p:blipFill>
                  <a:blip r:embed="rId375"/>
                  <a:stretch>
                    <a:fillRect/>
                  </a:stretch>
                </p:blipFill>
                <p:spPr>
                  <a:xfrm>
                    <a:off x="3539520" y="2461920"/>
                    <a:ext cx="82800" cy="165960"/>
                  </a:xfrm>
                  <a:prstGeom prst="rect">
                    <a:avLst/>
                  </a:prstGeom>
                </p:spPr>
              </p:pic>
            </mc:Fallback>
          </mc:AlternateContent>
          <mc:AlternateContent xmlns:mc="http://schemas.openxmlformats.org/markup-compatibility/2006" xmlns:p14="http://schemas.microsoft.com/office/powerpoint/2010/main">
            <mc:Choice Requires="p14">
              <p:contentPart p14:bwMode="auto" r:id="rId376">
                <p14:nvContentPartPr>
                  <p14:cNvPr id="49" name="Ink 48">
                    <a:extLst>
                      <a:ext uri="{FF2B5EF4-FFF2-40B4-BE49-F238E27FC236}">
                        <a16:creationId xmlns:a16="http://schemas.microsoft.com/office/drawing/2014/main" id="{A0920711-13AB-E2F9-F1FD-11D0A8F4C57E}"/>
                      </a:ext>
                    </a:extLst>
                  </p14:cNvPr>
                  <p14:cNvContentPartPr/>
                  <p14:nvPr/>
                </p14:nvContentPartPr>
                <p14:xfrm>
                  <a:off x="3541680" y="2576760"/>
                  <a:ext cx="32040" cy="45000"/>
                </p14:xfrm>
              </p:contentPart>
            </mc:Choice>
            <mc:Fallback xmlns="">
              <p:pic>
                <p:nvPicPr>
                  <p:cNvPr id="49" name="Ink 48">
                    <a:extLst>
                      <a:ext uri="{FF2B5EF4-FFF2-40B4-BE49-F238E27FC236}">
                        <a16:creationId xmlns:a16="http://schemas.microsoft.com/office/drawing/2014/main" id="{A0920711-13AB-E2F9-F1FD-11D0A8F4C57E}"/>
                      </a:ext>
                    </a:extLst>
                  </p:cNvPr>
                  <p:cNvPicPr/>
                  <p:nvPr/>
                </p:nvPicPr>
                <p:blipFill>
                  <a:blip r:embed="rId377"/>
                  <a:stretch>
                    <a:fillRect/>
                  </a:stretch>
                </p:blipFill>
                <p:spPr>
                  <a:xfrm>
                    <a:off x="3533040" y="2567760"/>
                    <a:ext cx="49680" cy="62640"/>
                  </a:xfrm>
                  <a:prstGeom prst="rect">
                    <a:avLst/>
                  </a:prstGeom>
                </p:spPr>
              </p:pic>
            </mc:Fallback>
          </mc:AlternateContent>
          <mc:AlternateContent xmlns:mc="http://schemas.openxmlformats.org/markup-compatibility/2006" xmlns:p14="http://schemas.microsoft.com/office/powerpoint/2010/main">
            <mc:Choice Requires="p14">
              <p:contentPart p14:bwMode="auto" r:id="rId378">
                <p14:nvContentPartPr>
                  <p14:cNvPr id="50" name="Ink 49">
                    <a:extLst>
                      <a:ext uri="{FF2B5EF4-FFF2-40B4-BE49-F238E27FC236}">
                        <a16:creationId xmlns:a16="http://schemas.microsoft.com/office/drawing/2014/main" id="{ADF729AB-F4E5-FA2F-FD7F-4CCE4F3D92D8}"/>
                      </a:ext>
                    </a:extLst>
                  </p14:cNvPr>
                  <p14:cNvContentPartPr/>
                  <p14:nvPr/>
                </p14:nvContentPartPr>
                <p14:xfrm>
                  <a:off x="3640320" y="2501520"/>
                  <a:ext cx="27720" cy="128880"/>
                </p14:xfrm>
              </p:contentPart>
            </mc:Choice>
            <mc:Fallback xmlns="">
              <p:pic>
                <p:nvPicPr>
                  <p:cNvPr id="50" name="Ink 49">
                    <a:extLst>
                      <a:ext uri="{FF2B5EF4-FFF2-40B4-BE49-F238E27FC236}">
                        <a16:creationId xmlns:a16="http://schemas.microsoft.com/office/drawing/2014/main" id="{ADF729AB-F4E5-FA2F-FD7F-4CCE4F3D92D8}"/>
                      </a:ext>
                    </a:extLst>
                  </p:cNvPr>
                  <p:cNvPicPr/>
                  <p:nvPr/>
                </p:nvPicPr>
                <p:blipFill>
                  <a:blip r:embed="rId379"/>
                  <a:stretch>
                    <a:fillRect/>
                  </a:stretch>
                </p:blipFill>
                <p:spPr>
                  <a:xfrm>
                    <a:off x="3631320" y="2492880"/>
                    <a:ext cx="45360" cy="1465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80">
              <p14:nvContentPartPr>
                <p14:cNvPr id="52" name="Ink 51">
                  <a:extLst>
                    <a:ext uri="{FF2B5EF4-FFF2-40B4-BE49-F238E27FC236}">
                      <a16:creationId xmlns:a16="http://schemas.microsoft.com/office/drawing/2014/main" id="{4BACB223-1D12-F2B6-49A2-CFCBC9E5899A}"/>
                    </a:ext>
                  </a:extLst>
                </p14:cNvPr>
                <p14:cNvContentPartPr/>
                <p14:nvPr/>
              </p14:nvContentPartPr>
              <p14:xfrm>
                <a:off x="3776400" y="2233992"/>
                <a:ext cx="119880" cy="76680"/>
              </p14:xfrm>
            </p:contentPart>
          </mc:Choice>
          <mc:Fallback xmlns="">
            <p:pic>
              <p:nvPicPr>
                <p:cNvPr id="52" name="Ink 51">
                  <a:extLst>
                    <a:ext uri="{FF2B5EF4-FFF2-40B4-BE49-F238E27FC236}">
                      <a16:creationId xmlns:a16="http://schemas.microsoft.com/office/drawing/2014/main" id="{4BACB223-1D12-F2B6-49A2-CFCBC9E5899A}"/>
                    </a:ext>
                  </a:extLst>
                </p:cNvPr>
                <p:cNvPicPr/>
                <p:nvPr/>
              </p:nvPicPr>
              <p:blipFill>
                <a:blip r:embed="rId381"/>
                <a:stretch>
                  <a:fillRect/>
                </a:stretch>
              </p:blipFill>
              <p:spPr>
                <a:xfrm>
                  <a:off x="3767760" y="2225352"/>
                  <a:ext cx="137520" cy="94320"/>
                </a:xfrm>
                <a:prstGeom prst="rect">
                  <a:avLst/>
                </a:prstGeom>
              </p:spPr>
            </p:pic>
          </mc:Fallback>
        </mc:AlternateContent>
        <p:grpSp>
          <p:nvGrpSpPr>
            <p:cNvPr id="60" name="Group 59">
              <a:extLst>
                <a:ext uri="{FF2B5EF4-FFF2-40B4-BE49-F238E27FC236}">
                  <a16:creationId xmlns:a16="http://schemas.microsoft.com/office/drawing/2014/main" id="{BAD3878D-4BFB-7319-4BAD-42B9E39A367B}"/>
                </a:ext>
              </a:extLst>
            </p:cNvPr>
            <p:cNvGrpSpPr/>
            <p:nvPr/>
          </p:nvGrpSpPr>
          <p:grpSpPr>
            <a:xfrm>
              <a:off x="3848040" y="2183232"/>
              <a:ext cx="357840" cy="239040"/>
              <a:chOff x="3848040" y="2433480"/>
              <a:chExt cx="357840" cy="239040"/>
            </a:xfrm>
          </p:grpSpPr>
          <mc:AlternateContent xmlns:mc="http://schemas.openxmlformats.org/markup-compatibility/2006" xmlns:p14="http://schemas.microsoft.com/office/powerpoint/2010/main">
            <mc:Choice Requires="p14">
              <p:contentPart p14:bwMode="auto" r:id="rId382">
                <p14:nvContentPartPr>
                  <p14:cNvPr id="55" name="Ink 54">
                    <a:extLst>
                      <a:ext uri="{FF2B5EF4-FFF2-40B4-BE49-F238E27FC236}">
                        <a16:creationId xmlns:a16="http://schemas.microsoft.com/office/drawing/2014/main" id="{DC78EF7D-FC60-034C-B200-8DAD85AEA2C4}"/>
                      </a:ext>
                    </a:extLst>
                  </p14:cNvPr>
                  <p14:cNvContentPartPr/>
                  <p14:nvPr/>
                </p14:nvContentPartPr>
                <p14:xfrm>
                  <a:off x="3848040" y="2433480"/>
                  <a:ext cx="9720" cy="196200"/>
                </p14:xfrm>
              </p:contentPart>
            </mc:Choice>
            <mc:Fallback xmlns="">
              <p:pic>
                <p:nvPicPr>
                  <p:cNvPr id="55" name="Ink 54">
                    <a:extLst>
                      <a:ext uri="{FF2B5EF4-FFF2-40B4-BE49-F238E27FC236}">
                        <a16:creationId xmlns:a16="http://schemas.microsoft.com/office/drawing/2014/main" id="{DC78EF7D-FC60-034C-B200-8DAD85AEA2C4}"/>
                      </a:ext>
                    </a:extLst>
                  </p:cNvPr>
                  <p:cNvPicPr/>
                  <p:nvPr/>
                </p:nvPicPr>
                <p:blipFill>
                  <a:blip r:embed="rId383"/>
                  <a:stretch>
                    <a:fillRect/>
                  </a:stretch>
                </p:blipFill>
                <p:spPr>
                  <a:xfrm>
                    <a:off x="3839400" y="2424840"/>
                    <a:ext cx="27360" cy="213840"/>
                  </a:xfrm>
                  <a:prstGeom prst="rect">
                    <a:avLst/>
                  </a:prstGeom>
                </p:spPr>
              </p:pic>
            </mc:Fallback>
          </mc:AlternateContent>
          <mc:AlternateContent xmlns:mc="http://schemas.openxmlformats.org/markup-compatibility/2006" xmlns:p14="http://schemas.microsoft.com/office/powerpoint/2010/main">
            <mc:Choice Requires="p14">
              <p:contentPart p14:bwMode="auto" r:id="rId384">
                <p14:nvContentPartPr>
                  <p14:cNvPr id="56" name="Ink 55">
                    <a:extLst>
                      <a:ext uri="{FF2B5EF4-FFF2-40B4-BE49-F238E27FC236}">
                        <a16:creationId xmlns:a16="http://schemas.microsoft.com/office/drawing/2014/main" id="{DF901EE8-C7B2-95E4-851A-6920C1378377}"/>
                      </a:ext>
                    </a:extLst>
                  </p14:cNvPr>
                  <p14:cNvContentPartPr/>
                  <p14:nvPr/>
                </p14:nvContentPartPr>
                <p14:xfrm>
                  <a:off x="3953520" y="2437440"/>
                  <a:ext cx="45720" cy="176400"/>
                </p14:xfrm>
              </p:contentPart>
            </mc:Choice>
            <mc:Fallback xmlns="">
              <p:pic>
                <p:nvPicPr>
                  <p:cNvPr id="56" name="Ink 55">
                    <a:extLst>
                      <a:ext uri="{FF2B5EF4-FFF2-40B4-BE49-F238E27FC236}">
                        <a16:creationId xmlns:a16="http://schemas.microsoft.com/office/drawing/2014/main" id="{DF901EE8-C7B2-95E4-851A-6920C1378377}"/>
                      </a:ext>
                    </a:extLst>
                  </p:cNvPr>
                  <p:cNvPicPr/>
                  <p:nvPr/>
                </p:nvPicPr>
                <p:blipFill>
                  <a:blip r:embed="rId385"/>
                  <a:stretch>
                    <a:fillRect/>
                  </a:stretch>
                </p:blipFill>
                <p:spPr>
                  <a:xfrm>
                    <a:off x="3944880" y="2428440"/>
                    <a:ext cx="63360" cy="194040"/>
                  </a:xfrm>
                  <a:prstGeom prst="rect">
                    <a:avLst/>
                  </a:prstGeom>
                </p:spPr>
              </p:pic>
            </mc:Fallback>
          </mc:AlternateContent>
          <mc:AlternateContent xmlns:mc="http://schemas.openxmlformats.org/markup-compatibility/2006" xmlns:p14="http://schemas.microsoft.com/office/powerpoint/2010/main">
            <mc:Choice Requires="p14">
              <p:contentPart p14:bwMode="auto" r:id="rId386">
                <p14:nvContentPartPr>
                  <p14:cNvPr id="57" name="Ink 56">
                    <a:extLst>
                      <a:ext uri="{FF2B5EF4-FFF2-40B4-BE49-F238E27FC236}">
                        <a16:creationId xmlns:a16="http://schemas.microsoft.com/office/drawing/2014/main" id="{8B232100-DBB0-873A-68E0-36B8F34F7338}"/>
                      </a:ext>
                    </a:extLst>
                  </p14:cNvPr>
                  <p14:cNvContentPartPr/>
                  <p14:nvPr/>
                </p14:nvContentPartPr>
                <p14:xfrm>
                  <a:off x="4078080" y="2467680"/>
                  <a:ext cx="44280" cy="153720"/>
                </p14:xfrm>
              </p:contentPart>
            </mc:Choice>
            <mc:Fallback xmlns="">
              <p:pic>
                <p:nvPicPr>
                  <p:cNvPr id="57" name="Ink 56">
                    <a:extLst>
                      <a:ext uri="{FF2B5EF4-FFF2-40B4-BE49-F238E27FC236}">
                        <a16:creationId xmlns:a16="http://schemas.microsoft.com/office/drawing/2014/main" id="{8B232100-DBB0-873A-68E0-36B8F34F7338}"/>
                      </a:ext>
                    </a:extLst>
                  </p:cNvPr>
                  <p:cNvPicPr/>
                  <p:nvPr/>
                </p:nvPicPr>
                <p:blipFill>
                  <a:blip r:embed="rId387"/>
                  <a:stretch>
                    <a:fillRect/>
                  </a:stretch>
                </p:blipFill>
                <p:spPr>
                  <a:xfrm>
                    <a:off x="4069440" y="2458680"/>
                    <a:ext cx="61920" cy="171360"/>
                  </a:xfrm>
                  <a:prstGeom prst="rect">
                    <a:avLst/>
                  </a:prstGeom>
                </p:spPr>
              </p:pic>
            </mc:Fallback>
          </mc:AlternateContent>
          <mc:AlternateContent xmlns:mc="http://schemas.openxmlformats.org/markup-compatibility/2006" xmlns:p14="http://schemas.microsoft.com/office/powerpoint/2010/main">
            <mc:Choice Requires="p14">
              <p:contentPart p14:bwMode="auto" r:id="rId388">
                <p14:nvContentPartPr>
                  <p14:cNvPr id="58" name="Ink 57">
                    <a:extLst>
                      <a:ext uri="{FF2B5EF4-FFF2-40B4-BE49-F238E27FC236}">
                        <a16:creationId xmlns:a16="http://schemas.microsoft.com/office/drawing/2014/main" id="{8432BF03-2754-411D-82A0-1B144D56B5FC}"/>
                      </a:ext>
                    </a:extLst>
                  </p14:cNvPr>
                  <p14:cNvContentPartPr/>
                  <p14:nvPr/>
                </p14:nvContentPartPr>
                <p14:xfrm>
                  <a:off x="4053960" y="2548680"/>
                  <a:ext cx="64080" cy="74160"/>
                </p14:xfrm>
              </p:contentPart>
            </mc:Choice>
            <mc:Fallback xmlns="">
              <p:pic>
                <p:nvPicPr>
                  <p:cNvPr id="58" name="Ink 57">
                    <a:extLst>
                      <a:ext uri="{FF2B5EF4-FFF2-40B4-BE49-F238E27FC236}">
                        <a16:creationId xmlns:a16="http://schemas.microsoft.com/office/drawing/2014/main" id="{8432BF03-2754-411D-82A0-1B144D56B5FC}"/>
                      </a:ext>
                    </a:extLst>
                  </p:cNvPr>
                  <p:cNvPicPr/>
                  <p:nvPr/>
                </p:nvPicPr>
                <p:blipFill>
                  <a:blip r:embed="rId389"/>
                  <a:stretch>
                    <a:fillRect/>
                  </a:stretch>
                </p:blipFill>
                <p:spPr>
                  <a:xfrm>
                    <a:off x="4044960" y="2540040"/>
                    <a:ext cx="81720" cy="91800"/>
                  </a:xfrm>
                  <a:prstGeom prst="rect">
                    <a:avLst/>
                  </a:prstGeom>
                </p:spPr>
              </p:pic>
            </mc:Fallback>
          </mc:AlternateContent>
          <mc:AlternateContent xmlns:mc="http://schemas.openxmlformats.org/markup-compatibility/2006" xmlns:p14="http://schemas.microsoft.com/office/powerpoint/2010/main">
            <mc:Choice Requires="p14">
              <p:contentPart p14:bwMode="auto" r:id="rId390">
                <p14:nvContentPartPr>
                  <p14:cNvPr id="59" name="Ink 58">
                    <a:extLst>
                      <a:ext uri="{FF2B5EF4-FFF2-40B4-BE49-F238E27FC236}">
                        <a16:creationId xmlns:a16="http://schemas.microsoft.com/office/drawing/2014/main" id="{6AC2B079-01CE-2644-44C4-0ECDAA0C5559}"/>
                      </a:ext>
                    </a:extLst>
                  </p14:cNvPr>
                  <p14:cNvContentPartPr/>
                  <p14:nvPr/>
                </p14:nvContentPartPr>
                <p14:xfrm>
                  <a:off x="4147920" y="2477040"/>
                  <a:ext cx="57960" cy="195480"/>
                </p14:xfrm>
              </p:contentPart>
            </mc:Choice>
            <mc:Fallback xmlns="">
              <p:pic>
                <p:nvPicPr>
                  <p:cNvPr id="59" name="Ink 58">
                    <a:extLst>
                      <a:ext uri="{FF2B5EF4-FFF2-40B4-BE49-F238E27FC236}">
                        <a16:creationId xmlns:a16="http://schemas.microsoft.com/office/drawing/2014/main" id="{6AC2B079-01CE-2644-44C4-0ECDAA0C5559}"/>
                      </a:ext>
                    </a:extLst>
                  </p:cNvPr>
                  <p:cNvPicPr/>
                  <p:nvPr/>
                </p:nvPicPr>
                <p:blipFill>
                  <a:blip r:embed="rId391"/>
                  <a:stretch>
                    <a:fillRect/>
                  </a:stretch>
                </p:blipFill>
                <p:spPr>
                  <a:xfrm>
                    <a:off x="4138920" y="2468040"/>
                    <a:ext cx="75600" cy="213120"/>
                  </a:xfrm>
                  <a:prstGeom prst="rect">
                    <a:avLst/>
                  </a:prstGeom>
                </p:spPr>
              </p:pic>
            </mc:Fallback>
          </mc:AlternateContent>
        </p:grpSp>
        <p:grpSp>
          <p:nvGrpSpPr>
            <p:cNvPr id="69" name="Group 68">
              <a:extLst>
                <a:ext uri="{FF2B5EF4-FFF2-40B4-BE49-F238E27FC236}">
                  <a16:creationId xmlns:a16="http://schemas.microsoft.com/office/drawing/2014/main" id="{AAE83BD0-F4A9-8AEE-F119-12148EDECD53}"/>
                </a:ext>
              </a:extLst>
            </p:cNvPr>
            <p:cNvGrpSpPr/>
            <p:nvPr/>
          </p:nvGrpSpPr>
          <p:grpSpPr>
            <a:xfrm>
              <a:off x="4373640" y="2164512"/>
              <a:ext cx="460080" cy="366840"/>
              <a:chOff x="4373640" y="2414760"/>
              <a:chExt cx="460080" cy="366840"/>
            </a:xfrm>
          </p:grpSpPr>
          <mc:AlternateContent xmlns:mc="http://schemas.openxmlformats.org/markup-compatibility/2006" xmlns:p14="http://schemas.microsoft.com/office/powerpoint/2010/main">
            <mc:Choice Requires="p14">
              <p:contentPart p14:bwMode="auto" r:id="rId392">
                <p14:nvContentPartPr>
                  <p14:cNvPr id="61" name="Ink 60">
                    <a:extLst>
                      <a:ext uri="{FF2B5EF4-FFF2-40B4-BE49-F238E27FC236}">
                        <a16:creationId xmlns:a16="http://schemas.microsoft.com/office/drawing/2014/main" id="{06EA0F64-B09D-C0F9-FDB6-CE0B972DA3A5}"/>
                      </a:ext>
                    </a:extLst>
                  </p14:cNvPr>
                  <p14:cNvContentPartPr/>
                  <p14:nvPr/>
                </p14:nvContentPartPr>
                <p14:xfrm>
                  <a:off x="4373640" y="2414760"/>
                  <a:ext cx="11160" cy="259560"/>
                </p14:xfrm>
              </p:contentPart>
            </mc:Choice>
            <mc:Fallback xmlns="">
              <p:pic>
                <p:nvPicPr>
                  <p:cNvPr id="61" name="Ink 60">
                    <a:extLst>
                      <a:ext uri="{FF2B5EF4-FFF2-40B4-BE49-F238E27FC236}">
                        <a16:creationId xmlns:a16="http://schemas.microsoft.com/office/drawing/2014/main" id="{06EA0F64-B09D-C0F9-FDB6-CE0B972DA3A5}"/>
                      </a:ext>
                    </a:extLst>
                  </p:cNvPr>
                  <p:cNvPicPr/>
                  <p:nvPr/>
                </p:nvPicPr>
                <p:blipFill>
                  <a:blip r:embed="rId393"/>
                  <a:stretch>
                    <a:fillRect/>
                  </a:stretch>
                </p:blipFill>
                <p:spPr>
                  <a:xfrm>
                    <a:off x="4365000" y="2405760"/>
                    <a:ext cx="28800" cy="277200"/>
                  </a:xfrm>
                  <a:prstGeom prst="rect">
                    <a:avLst/>
                  </a:prstGeom>
                </p:spPr>
              </p:pic>
            </mc:Fallback>
          </mc:AlternateContent>
          <mc:AlternateContent xmlns:mc="http://schemas.openxmlformats.org/markup-compatibility/2006" xmlns:p14="http://schemas.microsoft.com/office/powerpoint/2010/main">
            <mc:Choice Requires="p14">
              <p:contentPart p14:bwMode="auto" r:id="rId394">
                <p14:nvContentPartPr>
                  <p14:cNvPr id="62" name="Ink 61">
                    <a:extLst>
                      <a:ext uri="{FF2B5EF4-FFF2-40B4-BE49-F238E27FC236}">
                        <a16:creationId xmlns:a16="http://schemas.microsoft.com/office/drawing/2014/main" id="{80886DCD-7670-A2A5-7960-27C3567BC2C5}"/>
                      </a:ext>
                    </a:extLst>
                  </p14:cNvPr>
                  <p14:cNvContentPartPr/>
                  <p14:nvPr/>
                </p14:nvContentPartPr>
                <p14:xfrm>
                  <a:off x="4500360" y="2502960"/>
                  <a:ext cx="11160" cy="220320"/>
                </p14:xfrm>
              </p:contentPart>
            </mc:Choice>
            <mc:Fallback xmlns="">
              <p:pic>
                <p:nvPicPr>
                  <p:cNvPr id="62" name="Ink 61">
                    <a:extLst>
                      <a:ext uri="{FF2B5EF4-FFF2-40B4-BE49-F238E27FC236}">
                        <a16:creationId xmlns:a16="http://schemas.microsoft.com/office/drawing/2014/main" id="{80886DCD-7670-A2A5-7960-27C3567BC2C5}"/>
                      </a:ext>
                    </a:extLst>
                  </p:cNvPr>
                  <p:cNvPicPr/>
                  <p:nvPr/>
                </p:nvPicPr>
                <p:blipFill>
                  <a:blip r:embed="rId395"/>
                  <a:stretch>
                    <a:fillRect/>
                  </a:stretch>
                </p:blipFill>
                <p:spPr>
                  <a:xfrm>
                    <a:off x="4491360" y="2493960"/>
                    <a:ext cx="28800" cy="237960"/>
                  </a:xfrm>
                  <a:prstGeom prst="rect">
                    <a:avLst/>
                  </a:prstGeom>
                </p:spPr>
              </p:pic>
            </mc:Fallback>
          </mc:AlternateContent>
          <mc:AlternateContent xmlns:mc="http://schemas.openxmlformats.org/markup-compatibility/2006" xmlns:p14="http://schemas.microsoft.com/office/powerpoint/2010/main">
            <mc:Choice Requires="p14">
              <p:contentPart p14:bwMode="auto" r:id="rId396">
                <p14:nvContentPartPr>
                  <p14:cNvPr id="63" name="Ink 62">
                    <a:extLst>
                      <a:ext uri="{FF2B5EF4-FFF2-40B4-BE49-F238E27FC236}">
                        <a16:creationId xmlns:a16="http://schemas.microsoft.com/office/drawing/2014/main" id="{3A511043-97EC-9E1C-5DE1-B54AFF16355D}"/>
                      </a:ext>
                    </a:extLst>
                  </p14:cNvPr>
                  <p14:cNvContentPartPr/>
                  <p14:nvPr/>
                </p14:nvContentPartPr>
                <p14:xfrm>
                  <a:off x="4492800" y="2514120"/>
                  <a:ext cx="90720" cy="14400"/>
                </p14:xfrm>
              </p:contentPart>
            </mc:Choice>
            <mc:Fallback xmlns="">
              <p:pic>
                <p:nvPicPr>
                  <p:cNvPr id="63" name="Ink 62">
                    <a:extLst>
                      <a:ext uri="{FF2B5EF4-FFF2-40B4-BE49-F238E27FC236}">
                        <a16:creationId xmlns:a16="http://schemas.microsoft.com/office/drawing/2014/main" id="{3A511043-97EC-9E1C-5DE1-B54AFF16355D}"/>
                      </a:ext>
                    </a:extLst>
                  </p:cNvPr>
                  <p:cNvPicPr/>
                  <p:nvPr/>
                </p:nvPicPr>
                <p:blipFill>
                  <a:blip r:embed="rId397"/>
                  <a:stretch>
                    <a:fillRect/>
                  </a:stretch>
                </p:blipFill>
                <p:spPr>
                  <a:xfrm>
                    <a:off x="4484160" y="2505120"/>
                    <a:ext cx="108360" cy="32040"/>
                  </a:xfrm>
                  <a:prstGeom prst="rect">
                    <a:avLst/>
                  </a:prstGeom>
                </p:spPr>
              </p:pic>
            </mc:Fallback>
          </mc:AlternateContent>
          <mc:AlternateContent xmlns:mc="http://schemas.openxmlformats.org/markup-compatibility/2006" xmlns:p14="http://schemas.microsoft.com/office/powerpoint/2010/main">
            <mc:Choice Requires="p14">
              <p:contentPart p14:bwMode="auto" r:id="rId398">
                <p14:nvContentPartPr>
                  <p14:cNvPr id="64" name="Ink 63">
                    <a:extLst>
                      <a:ext uri="{FF2B5EF4-FFF2-40B4-BE49-F238E27FC236}">
                        <a16:creationId xmlns:a16="http://schemas.microsoft.com/office/drawing/2014/main" id="{C4B83B40-93F0-54B3-C07D-722067ABD27B}"/>
                      </a:ext>
                    </a:extLst>
                  </p14:cNvPr>
                  <p14:cNvContentPartPr/>
                  <p14:nvPr/>
                </p14:nvContentPartPr>
                <p14:xfrm>
                  <a:off x="4494600" y="2577120"/>
                  <a:ext cx="103680" cy="15840"/>
                </p14:xfrm>
              </p:contentPart>
            </mc:Choice>
            <mc:Fallback xmlns="">
              <p:pic>
                <p:nvPicPr>
                  <p:cNvPr id="64" name="Ink 63">
                    <a:extLst>
                      <a:ext uri="{FF2B5EF4-FFF2-40B4-BE49-F238E27FC236}">
                        <a16:creationId xmlns:a16="http://schemas.microsoft.com/office/drawing/2014/main" id="{C4B83B40-93F0-54B3-C07D-722067ABD27B}"/>
                      </a:ext>
                    </a:extLst>
                  </p:cNvPr>
                  <p:cNvPicPr/>
                  <p:nvPr/>
                </p:nvPicPr>
                <p:blipFill>
                  <a:blip r:embed="rId399"/>
                  <a:stretch>
                    <a:fillRect/>
                  </a:stretch>
                </p:blipFill>
                <p:spPr>
                  <a:xfrm>
                    <a:off x="4485600" y="2568120"/>
                    <a:ext cx="121320" cy="33480"/>
                  </a:xfrm>
                  <a:prstGeom prst="rect">
                    <a:avLst/>
                  </a:prstGeom>
                </p:spPr>
              </p:pic>
            </mc:Fallback>
          </mc:AlternateContent>
          <mc:AlternateContent xmlns:mc="http://schemas.openxmlformats.org/markup-compatibility/2006" xmlns:p14="http://schemas.microsoft.com/office/powerpoint/2010/main">
            <mc:Choice Requires="p14">
              <p:contentPart p14:bwMode="auto" r:id="rId400">
                <p14:nvContentPartPr>
                  <p14:cNvPr id="65" name="Ink 64">
                    <a:extLst>
                      <a:ext uri="{FF2B5EF4-FFF2-40B4-BE49-F238E27FC236}">
                        <a16:creationId xmlns:a16="http://schemas.microsoft.com/office/drawing/2014/main" id="{73154E9C-356A-E05A-A595-F99BAB1B3DFC}"/>
                      </a:ext>
                    </a:extLst>
                  </p14:cNvPr>
                  <p14:cNvContentPartPr/>
                  <p14:nvPr/>
                </p14:nvContentPartPr>
                <p14:xfrm>
                  <a:off x="4618800" y="2650560"/>
                  <a:ext cx="50760" cy="49680"/>
                </p14:xfrm>
              </p:contentPart>
            </mc:Choice>
            <mc:Fallback xmlns="">
              <p:pic>
                <p:nvPicPr>
                  <p:cNvPr id="65" name="Ink 64">
                    <a:extLst>
                      <a:ext uri="{FF2B5EF4-FFF2-40B4-BE49-F238E27FC236}">
                        <a16:creationId xmlns:a16="http://schemas.microsoft.com/office/drawing/2014/main" id="{73154E9C-356A-E05A-A595-F99BAB1B3DFC}"/>
                      </a:ext>
                    </a:extLst>
                  </p:cNvPr>
                  <p:cNvPicPr/>
                  <p:nvPr/>
                </p:nvPicPr>
                <p:blipFill>
                  <a:blip r:embed="rId401"/>
                  <a:stretch>
                    <a:fillRect/>
                  </a:stretch>
                </p:blipFill>
                <p:spPr>
                  <a:xfrm>
                    <a:off x="4610160" y="2641920"/>
                    <a:ext cx="68400" cy="67320"/>
                  </a:xfrm>
                  <a:prstGeom prst="rect">
                    <a:avLst/>
                  </a:prstGeom>
                </p:spPr>
              </p:pic>
            </mc:Fallback>
          </mc:AlternateContent>
          <mc:AlternateContent xmlns:mc="http://schemas.openxmlformats.org/markup-compatibility/2006" xmlns:p14="http://schemas.microsoft.com/office/powerpoint/2010/main">
            <mc:Choice Requires="p14">
              <p:contentPart p14:bwMode="auto" r:id="rId402">
                <p14:nvContentPartPr>
                  <p14:cNvPr id="67" name="Ink 66">
                    <a:extLst>
                      <a:ext uri="{FF2B5EF4-FFF2-40B4-BE49-F238E27FC236}">
                        <a16:creationId xmlns:a16="http://schemas.microsoft.com/office/drawing/2014/main" id="{CC5F6217-E237-34B0-B52E-36AF0AD6B15A}"/>
                      </a:ext>
                    </a:extLst>
                  </p14:cNvPr>
                  <p14:cNvContentPartPr/>
                  <p14:nvPr/>
                </p14:nvContentPartPr>
                <p14:xfrm>
                  <a:off x="4725000" y="2462280"/>
                  <a:ext cx="86400" cy="133200"/>
                </p14:xfrm>
              </p:contentPart>
            </mc:Choice>
            <mc:Fallback xmlns="">
              <p:pic>
                <p:nvPicPr>
                  <p:cNvPr id="67" name="Ink 66">
                    <a:extLst>
                      <a:ext uri="{FF2B5EF4-FFF2-40B4-BE49-F238E27FC236}">
                        <a16:creationId xmlns:a16="http://schemas.microsoft.com/office/drawing/2014/main" id="{CC5F6217-E237-34B0-B52E-36AF0AD6B15A}"/>
                      </a:ext>
                    </a:extLst>
                  </p:cNvPr>
                  <p:cNvPicPr/>
                  <p:nvPr/>
                </p:nvPicPr>
                <p:blipFill>
                  <a:blip r:embed="rId403"/>
                  <a:stretch>
                    <a:fillRect/>
                  </a:stretch>
                </p:blipFill>
                <p:spPr>
                  <a:xfrm>
                    <a:off x="4716360" y="2453280"/>
                    <a:ext cx="104040" cy="150840"/>
                  </a:xfrm>
                  <a:prstGeom prst="rect">
                    <a:avLst/>
                  </a:prstGeom>
                </p:spPr>
              </p:pic>
            </mc:Fallback>
          </mc:AlternateContent>
          <mc:AlternateContent xmlns:mc="http://schemas.openxmlformats.org/markup-compatibility/2006" xmlns:p14="http://schemas.microsoft.com/office/powerpoint/2010/main">
            <mc:Choice Requires="p14">
              <p:contentPart p14:bwMode="auto" r:id="rId404">
                <p14:nvContentPartPr>
                  <p14:cNvPr id="68" name="Ink 67">
                    <a:extLst>
                      <a:ext uri="{FF2B5EF4-FFF2-40B4-BE49-F238E27FC236}">
                        <a16:creationId xmlns:a16="http://schemas.microsoft.com/office/drawing/2014/main" id="{69398887-7635-1C03-63E0-63AEAF29CEA3}"/>
                      </a:ext>
                    </a:extLst>
                  </p14:cNvPr>
                  <p14:cNvContentPartPr/>
                  <p14:nvPr/>
                </p14:nvContentPartPr>
                <p14:xfrm>
                  <a:off x="4739040" y="2580720"/>
                  <a:ext cx="94680" cy="200880"/>
                </p14:xfrm>
              </p:contentPart>
            </mc:Choice>
            <mc:Fallback xmlns="">
              <p:pic>
                <p:nvPicPr>
                  <p:cNvPr id="68" name="Ink 67">
                    <a:extLst>
                      <a:ext uri="{FF2B5EF4-FFF2-40B4-BE49-F238E27FC236}">
                        <a16:creationId xmlns:a16="http://schemas.microsoft.com/office/drawing/2014/main" id="{69398887-7635-1C03-63E0-63AEAF29CEA3}"/>
                      </a:ext>
                    </a:extLst>
                  </p:cNvPr>
                  <p:cNvPicPr/>
                  <p:nvPr/>
                </p:nvPicPr>
                <p:blipFill>
                  <a:blip r:embed="rId405"/>
                  <a:stretch>
                    <a:fillRect/>
                  </a:stretch>
                </p:blipFill>
                <p:spPr>
                  <a:xfrm>
                    <a:off x="4730040" y="2572080"/>
                    <a:ext cx="112320" cy="218520"/>
                  </a:xfrm>
                  <a:prstGeom prst="rect">
                    <a:avLst/>
                  </a:prstGeom>
                </p:spPr>
              </p:pic>
            </mc:Fallback>
          </mc:AlternateContent>
        </p:grpSp>
        <p:grpSp>
          <p:nvGrpSpPr>
            <p:cNvPr id="77" name="Group 76">
              <a:extLst>
                <a:ext uri="{FF2B5EF4-FFF2-40B4-BE49-F238E27FC236}">
                  <a16:creationId xmlns:a16="http://schemas.microsoft.com/office/drawing/2014/main" id="{F9D07489-1A55-75EA-6C50-5F00A7C894B3}"/>
                </a:ext>
              </a:extLst>
            </p:cNvPr>
            <p:cNvGrpSpPr/>
            <p:nvPr/>
          </p:nvGrpSpPr>
          <p:grpSpPr>
            <a:xfrm>
              <a:off x="5021640" y="2322552"/>
              <a:ext cx="128520" cy="67680"/>
              <a:chOff x="5021640" y="2572800"/>
              <a:chExt cx="128520" cy="67680"/>
            </a:xfrm>
          </p:grpSpPr>
          <mc:AlternateContent xmlns:mc="http://schemas.openxmlformats.org/markup-compatibility/2006" xmlns:p14="http://schemas.microsoft.com/office/powerpoint/2010/main">
            <mc:Choice Requires="p14">
              <p:contentPart p14:bwMode="auto" r:id="rId406">
                <p14:nvContentPartPr>
                  <p14:cNvPr id="70" name="Ink 69">
                    <a:extLst>
                      <a:ext uri="{FF2B5EF4-FFF2-40B4-BE49-F238E27FC236}">
                        <a16:creationId xmlns:a16="http://schemas.microsoft.com/office/drawing/2014/main" id="{E95C4DC5-7B07-5939-A3EE-E84851D20C13}"/>
                      </a:ext>
                    </a:extLst>
                  </p14:cNvPr>
                  <p14:cNvContentPartPr/>
                  <p14:nvPr/>
                </p14:nvContentPartPr>
                <p14:xfrm>
                  <a:off x="5021640" y="2572800"/>
                  <a:ext cx="92160" cy="360"/>
                </p14:xfrm>
              </p:contentPart>
            </mc:Choice>
            <mc:Fallback xmlns="">
              <p:pic>
                <p:nvPicPr>
                  <p:cNvPr id="70" name="Ink 69">
                    <a:extLst>
                      <a:ext uri="{FF2B5EF4-FFF2-40B4-BE49-F238E27FC236}">
                        <a16:creationId xmlns:a16="http://schemas.microsoft.com/office/drawing/2014/main" id="{E95C4DC5-7B07-5939-A3EE-E84851D20C13}"/>
                      </a:ext>
                    </a:extLst>
                  </p:cNvPr>
                  <p:cNvPicPr/>
                  <p:nvPr/>
                </p:nvPicPr>
                <p:blipFill>
                  <a:blip r:embed="rId407"/>
                  <a:stretch>
                    <a:fillRect/>
                  </a:stretch>
                </p:blipFill>
                <p:spPr>
                  <a:xfrm>
                    <a:off x="5012640" y="2563800"/>
                    <a:ext cx="1098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408">
                <p14:nvContentPartPr>
                  <p14:cNvPr id="71" name="Ink 70">
                    <a:extLst>
                      <a:ext uri="{FF2B5EF4-FFF2-40B4-BE49-F238E27FC236}">
                        <a16:creationId xmlns:a16="http://schemas.microsoft.com/office/drawing/2014/main" id="{ACBAC65B-8C2D-941E-B86B-A5C7ECEEE0EA}"/>
                      </a:ext>
                    </a:extLst>
                  </p14:cNvPr>
                  <p14:cNvContentPartPr/>
                  <p14:nvPr/>
                </p14:nvContentPartPr>
                <p14:xfrm>
                  <a:off x="5045400" y="2627160"/>
                  <a:ext cx="104760" cy="13320"/>
                </p14:xfrm>
              </p:contentPart>
            </mc:Choice>
            <mc:Fallback xmlns="">
              <p:pic>
                <p:nvPicPr>
                  <p:cNvPr id="71" name="Ink 70">
                    <a:extLst>
                      <a:ext uri="{FF2B5EF4-FFF2-40B4-BE49-F238E27FC236}">
                        <a16:creationId xmlns:a16="http://schemas.microsoft.com/office/drawing/2014/main" id="{ACBAC65B-8C2D-941E-B86B-A5C7ECEEE0EA}"/>
                      </a:ext>
                    </a:extLst>
                  </p:cNvPr>
                  <p:cNvPicPr/>
                  <p:nvPr/>
                </p:nvPicPr>
                <p:blipFill>
                  <a:blip r:embed="rId409"/>
                  <a:stretch>
                    <a:fillRect/>
                  </a:stretch>
                </p:blipFill>
                <p:spPr>
                  <a:xfrm>
                    <a:off x="5036760" y="2618160"/>
                    <a:ext cx="122400" cy="309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10">
              <p14:nvContentPartPr>
                <p14:cNvPr id="91" name="Ink 90">
                  <a:extLst>
                    <a:ext uri="{FF2B5EF4-FFF2-40B4-BE49-F238E27FC236}">
                      <a16:creationId xmlns:a16="http://schemas.microsoft.com/office/drawing/2014/main" id="{FF9D422B-3B21-A178-A4E0-7B34066EB66F}"/>
                    </a:ext>
                  </a:extLst>
                </p14:cNvPr>
                <p14:cNvContentPartPr/>
                <p14:nvPr/>
              </p14:nvContentPartPr>
              <p14:xfrm>
                <a:off x="6440040" y="2385912"/>
                <a:ext cx="80640" cy="97560"/>
              </p14:xfrm>
            </p:contentPart>
          </mc:Choice>
          <mc:Fallback xmlns="">
            <p:pic>
              <p:nvPicPr>
                <p:cNvPr id="91" name="Ink 90">
                  <a:extLst>
                    <a:ext uri="{FF2B5EF4-FFF2-40B4-BE49-F238E27FC236}">
                      <a16:creationId xmlns:a16="http://schemas.microsoft.com/office/drawing/2014/main" id="{FF9D422B-3B21-A178-A4E0-7B34066EB66F}"/>
                    </a:ext>
                  </a:extLst>
                </p:cNvPr>
                <p:cNvPicPr/>
                <p:nvPr/>
              </p:nvPicPr>
              <p:blipFill>
                <a:blip r:embed="rId411"/>
                <a:stretch>
                  <a:fillRect/>
                </a:stretch>
              </p:blipFill>
              <p:spPr>
                <a:xfrm>
                  <a:off x="6431040" y="2377272"/>
                  <a:ext cx="98280" cy="115200"/>
                </a:xfrm>
                <a:prstGeom prst="rect">
                  <a:avLst/>
                </a:prstGeom>
              </p:spPr>
            </p:pic>
          </mc:Fallback>
        </mc:AlternateContent>
        <mc:AlternateContent xmlns:mc="http://schemas.openxmlformats.org/markup-compatibility/2006" xmlns:p14="http://schemas.microsoft.com/office/powerpoint/2010/main">
          <mc:Choice Requires="p14">
            <p:contentPart p14:bwMode="auto" r:id="rId412">
              <p14:nvContentPartPr>
                <p14:cNvPr id="93" name="Ink 92">
                  <a:extLst>
                    <a:ext uri="{FF2B5EF4-FFF2-40B4-BE49-F238E27FC236}">
                      <a16:creationId xmlns:a16="http://schemas.microsoft.com/office/drawing/2014/main" id="{B4ABF50E-A829-03CD-1C8C-245C0BC27BFC}"/>
                    </a:ext>
                  </a:extLst>
                </p14:cNvPr>
                <p14:cNvContentPartPr/>
                <p14:nvPr/>
              </p14:nvContentPartPr>
              <p14:xfrm>
                <a:off x="6623640" y="2225712"/>
                <a:ext cx="165600" cy="126000"/>
              </p14:xfrm>
            </p:contentPart>
          </mc:Choice>
          <mc:Fallback xmlns="">
            <p:pic>
              <p:nvPicPr>
                <p:cNvPr id="93" name="Ink 92">
                  <a:extLst>
                    <a:ext uri="{FF2B5EF4-FFF2-40B4-BE49-F238E27FC236}">
                      <a16:creationId xmlns:a16="http://schemas.microsoft.com/office/drawing/2014/main" id="{B4ABF50E-A829-03CD-1C8C-245C0BC27BFC}"/>
                    </a:ext>
                  </a:extLst>
                </p:cNvPr>
                <p:cNvPicPr/>
                <p:nvPr/>
              </p:nvPicPr>
              <p:blipFill>
                <a:blip r:embed="rId413"/>
                <a:stretch>
                  <a:fillRect/>
                </a:stretch>
              </p:blipFill>
              <p:spPr>
                <a:xfrm>
                  <a:off x="6614640" y="2217072"/>
                  <a:ext cx="183240" cy="143640"/>
                </a:xfrm>
                <a:prstGeom prst="rect">
                  <a:avLst/>
                </a:prstGeom>
              </p:spPr>
            </p:pic>
          </mc:Fallback>
        </mc:AlternateContent>
        <mc:AlternateContent xmlns:mc="http://schemas.openxmlformats.org/markup-compatibility/2006" xmlns:p14="http://schemas.microsoft.com/office/powerpoint/2010/main">
          <mc:Choice Requires="p14">
            <p:contentPart p14:bwMode="auto" r:id="rId414">
              <p14:nvContentPartPr>
                <p14:cNvPr id="94" name="Ink 93">
                  <a:extLst>
                    <a:ext uri="{FF2B5EF4-FFF2-40B4-BE49-F238E27FC236}">
                      <a16:creationId xmlns:a16="http://schemas.microsoft.com/office/drawing/2014/main" id="{11186DFC-D67C-2A01-F499-9D5E85680A13}"/>
                    </a:ext>
                  </a:extLst>
                </p14:cNvPr>
                <p14:cNvContentPartPr/>
                <p14:nvPr/>
              </p14:nvContentPartPr>
              <p14:xfrm>
                <a:off x="6665040" y="2198352"/>
                <a:ext cx="70200" cy="266760"/>
              </p14:xfrm>
            </p:contentPart>
          </mc:Choice>
          <mc:Fallback xmlns="">
            <p:pic>
              <p:nvPicPr>
                <p:cNvPr id="94" name="Ink 93">
                  <a:extLst>
                    <a:ext uri="{FF2B5EF4-FFF2-40B4-BE49-F238E27FC236}">
                      <a16:creationId xmlns:a16="http://schemas.microsoft.com/office/drawing/2014/main" id="{11186DFC-D67C-2A01-F499-9D5E85680A13}"/>
                    </a:ext>
                  </a:extLst>
                </p:cNvPr>
                <p:cNvPicPr/>
                <p:nvPr/>
              </p:nvPicPr>
              <p:blipFill>
                <a:blip r:embed="rId415"/>
                <a:stretch>
                  <a:fillRect/>
                </a:stretch>
              </p:blipFill>
              <p:spPr>
                <a:xfrm>
                  <a:off x="6656400" y="2189712"/>
                  <a:ext cx="87840" cy="284400"/>
                </a:xfrm>
                <a:prstGeom prst="rect">
                  <a:avLst/>
                </a:prstGeom>
              </p:spPr>
            </p:pic>
          </mc:Fallback>
        </mc:AlternateContent>
        <mc:AlternateContent xmlns:mc="http://schemas.openxmlformats.org/markup-compatibility/2006" xmlns:p14="http://schemas.microsoft.com/office/powerpoint/2010/main">
          <mc:Choice Requires="p14">
            <p:contentPart p14:bwMode="auto" r:id="rId416">
              <p14:nvContentPartPr>
                <p14:cNvPr id="95" name="Ink 94">
                  <a:extLst>
                    <a:ext uri="{FF2B5EF4-FFF2-40B4-BE49-F238E27FC236}">
                      <a16:creationId xmlns:a16="http://schemas.microsoft.com/office/drawing/2014/main" id="{6BE90B42-BE29-CB30-DD13-D45E48DB8512}"/>
                    </a:ext>
                  </a:extLst>
                </p14:cNvPr>
                <p14:cNvContentPartPr/>
                <p14:nvPr/>
              </p14:nvContentPartPr>
              <p14:xfrm>
                <a:off x="6780600" y="2372592"/>
                <a:ext cx="69480" cy="67320"/>
              </p14:xfrm>
            </p:contentPart>
          </mc:Choice>
          <mc:Fallback xmlns="">
            <p:pic>
              <p:nvPicPr>
                <p:cNvPr id="95" name="Ink 94">
                  <a:extLst>
                    <a:ext uri="{FF2B5EF4-FFF2-40B4-BE49-F238E27FC236}">
                      <a16:creationId xmlns:a16="http://schemas.microsoft.com/office/drawing/2014/main" id="{6BE90B42-BE29-CB30-DD13-D45E48DB8512}"/>
                    </a:ext>
                  </a:extLst>
                </p:cNvPr>
                <p:cNvPicPr/>
                <p:nvPr/>
              </p:nvPicPr>
              <p:blipFill>
                <a:blip r:embed="rId417"/>
                <a:stretch>
                  <a:fillRect/>
                </a:stretch>
              </p:blipFill>
              <p:spPr>
                <a:xfrm>
                  <a:off x="6771960" y="2363592"/>
                  <a:ext cx="87120" cy="84960"/>
                </a:xfrm>
                <a:prstGeom prst="rect">
                  <a:avLst/>
                </a:prstGeom>
              </p:spPr>
            </p:pic>
          </mc:Fallback>
        </mc:AlternateContent>
        <mc:AlternateContent xmlns:mc="http://schemas.openxmlformats.org/markup-compatibility/2006" xmlns:p14="http://schemas.microsoft.com/office/powerpoint/2010/main">
          <mc:Choice Requires="p14">
            <p:contentPart p14:bwMode="auto" r:id="rId418">
              <p14:nvContentPartPr>
                <p14:cNvPr id="97" name="Ink 96">
                  <a:extLst>
                    <a:ext uri="{FF2B5EF4-FFF2-40B4-BE49-F238E27FC236}">
                      <a16:creationId xmlns:a16="http://schemas.microsoft.com/office/drawing/2014/main" id="{38E4553F-7C51-6F2E-A8DE-62719E1A6263}"/>
                    </a:ext>
                  </a:extLst>
                </p14:cNvPr>
                <p14:cNvContentPartPr/>
                <p14:nvPr/>
              </p14:nvContentPartPr>
              <p14:xfrm>
                <a:off x="6954480" y="2198712"/>
                <a:ext cx="19440" cy="223200"/>
              </p14:xfrm>
            </p:contentPart>
          </mc:Choice>
          <mc:Fallback xmlns="">
            <p:pic>
              <p:nvPicPr>
                <p:cNvPr id="97" name="Ink 96">
                  <a:extLst>
                    <a:ext uri="{FF2B5EF4-FFF2-40B4-BE49-F238E27FC236}">
                      <a16:creationId xmlns:a16="http://schemas.microsoft.com/office/drawing/2014/main" id="{38E4553F-7C51-6F2E-A8DE-62719E1A6263}"/>
                    </a:ext>
                  </a:extLst>
                </p:cNvPr>
                <p:cNvPicPr/>
                <p:nvPr/>
              </p:nvPicPr>
              <p:blipFill>
                <a:blip r:embed="rId419"/>
                <a:stretch>
                  <a:fillRect/>
                </a:stretch>
              </p:blipFill>
              <p:spPr>
                <a:xfrm>
                  <a:off x="6945840" y="2189712"/>
                  <a:ext cx="37080" cy="240840"/>
                </a:xfrm>
                <a:prstGeom prst="rect">
                  <a:avLst/>
                </a:prstGeom>
              </p:spPr>
            </p:pic>
          </mc:Fallback>
        </mc:AlternateContent>
        <p:grpSp>
          <p:nvGrpSpPr>
            <p:cNvPr id="102" name="Group 101">
              <a:extLst>
                <a:ext uri="{FF2B5EF4-FFF2-40B4-BE49-F238E27FC236}">
                  <a16:creationId xmlns:a16="http://schemas.microsoft.com/office/drawing/2014/main" id="{6C793C42-0C45-B96A-A840-F26493A92DBF}"/>
                </a:ext>
              </a:extLst>
            </p:cNvPr>
            <p:cNvGrpSpPr/>
            <p:nvPr/>
          </p:nvGrpSpPr>
          <p:grpSpPr>
            <a:xfrm>
              <a:off x="5344920" y="2091792"/>
              <a:ext cx="1112760" cy="558000"/>
              <a:chOff x="5344920" y="2342040"/>
              <a:chExt cx="1112760" cy="558000"/>
            </a:xfrm>
          </p:grpSpPr>
          <mc:AlternateContent xmlns:mc="http://schemas.openxmlformats.org/markup-compatibility/2006" xmlns:p14="http://schemas.microsoft.com/office/powerpoint/2010/main">
            <mc:Choice Requires="p14">
              <p:contentPart p14:bwMode="auto" r:id="rId420">
                <p14:nvContentPartPr>
                  <p14:cNvPr id="72" name="Ink 71">
                    <a:extLst>
                      <a:ext uri="{FF2B5EF4-FFF2-40B4-BE49-F238E27FC236}">
                        <a16:creationId xmlns:a16="http://schemas.microsoft.com/office/drawing/2014/main" id="{EA172EEA-6E63-8686-606F-6330DA4FC779}"/>
                      </a:ext>
                    </a:extLst>
                  </p14:cNvPr>
                  <p14:cNvContentPartPr/>
                  <p14:nvPr/>
                </p14:nvContentPartPr>
                <p14:xfrm>
                  <a:off x="5423760" y="2461560"/>
                  <a:ext cx="360" cy="77040"/>
                </p14:xfrm>
              </p:contentPart>
            </mc:Choice>
            <mc:Fallback xmlns="">
              <p:pic>
                <p:nvPicPr>
                  <p:cNvPr id="72" name="Ink 71">
                    <a:extLst>
                      <a:ext uri="{FF2B5EF4-FFF2-40B4-BE49-F238E27FC236}">
                        <a16:creationId xmlns:a16="http://schemas.microsoft.com/office/drawing/2014/main" id="{EA172EEA-6E63-8686-606F-6330DA4FC779}"/>
                      </a:ext>
                    </a:extLst>
                  </p:cNvPr>
                  <p:cNvPicPr/>
                  <p:nvPr/>
                </p:nvPicPr>
                <p:blipFill>
                  <a:blip r:embed="rId421"/>
                  <a:stretch>
                    <a:fillRect/>
                  </a:stretch>
                </p:blipFill>
                <p:spPr>
                  <a:xfrm>
                    <a:off x="5414760" y="2452560"/>
                    <a:ext cx="18000" cy="94680"/>
                  </a:xfrm>
                  <a:prstGeom prst="rect">
                    <a:avLst/>
                  </a:prstGeom>
                </p:spPr>
              </p:pic>
            </mc:Fallback>
          </mc:AlternateContent>
          <mc:AlternateContent xmlns:mc="http://schemas.openxmlformats.org/markup-compatibility/2006" xmlns:p14="http://schemas.microsoft.com/office/powerpoint/2010/main">
            <mc:Choice Requires="p14">
              <p:contentPart p14:bwMode="auto" r:id="rId422">
                <p14:nvContentPartPr>
                  <p14:cNvPr id="73" name="Ink 72">
                    <a:extLst>
                      <a:ext uri="{FF2B5EF4-FFF2-40B4-BE49-F238E27FC236}">
                        <a16:creationId xmlns:a16="http://schemas.microsoft.com/office/drawing/2014/main" id="{122C064A-86A5-5B3D-EE4C-FE53BBA029EC}"/>
                      </a:ext>
                    </a:extLst>
                  </p14:cNvPr>
                  <p14:cNvContentPartPr/>
                  <p14:nvPr/>
                </p14:nvContentPartPr>
                <p14:xfrm>
                  <a:off x="5346000" y="2590440"/>
                  <a:ext cx="179280" cy="24120"/>
                </p14:xfrm>
              </p:contentPart>
            </mc:Choice>
            <mc:Fallback xmlns="">
              <p:pic>
                <p:nvPicPr>
                  <p:cNvPr id="73" name="Ink 72">
                    <a:extLst>
                      <a:ext uri="{FF2B5EF4-FFF2-40B4-BE49-F238E27FC236}">
                        <a16:creationId xmlns:a16="http://schemas.microsoft.com/office/drawing/2014/main" id="{122C064A-86A5-5B3D-EE4C-FE53BBA029EC}"/>
                      </a:ext>
                    </a:extLst>
                  </p:cNvPr>
                  <p:cNvPicPr/>
                  <p:nvPr/>
                </p:nvPicPr>
                <p:blipFill>
                  <a:blip r:embed="rId423"/>
                  <a:stretch>
                    <a:fillRect/>
                  </a:stretch>
                </p:blipFill>
                <p:spPr>
                  <a:xfrm>
                    <a:off x="5337000" y="2581440"/>
                    <a:ext cx="196920" cy="41760"/>
                  </a:xfrm>
                  <a:prstGeom prst="rect">
                    <a:avLst/>
                  </a:prstGeom>
                </p:spPr>
              </p:pic>
            </mc:Fallback>
          </mc:AlternateContent>
          <mc:AlternateContent xmlns:mc="http://schemas.openxmlformats.org/markup-compatibility/2006" xmlns:p14="http://schemas.microsoft.com/office/powerpoint/2010/main">
            <mc:Choice Requires="p14">
              <p:contentPart p14:bwMode="auto" r:id="rId424">
                <p14:nvContentPartPr>
                  <p14:cNvPr id="74" name="Ink 73">
                    <a:extLst>
                      <a:ext uri="{FF2B5EF4-FFF2-40B4-BE49-F238E27FC236}">
                        <a16:creationId xmlns:a16="http://schemas.microsoft.com/office/drawing/2014/main" id="{6D7464B8-A041-E73F-8597-513FC21E3EA2}"/>
                      </a:ext>
                    </a:extLst>
                  </p14:cNvPr>
                  <p14:cNvContentPartPr/>
                  <p14:nvPr/>
                </p14:nvContentPartPr>
                <p14:xfrm>
                  <a:off x="5344920" y="2715000"/>
                  <a:ext cx="27720" cy="142560"/>
                </p14:xfrm>
              </p:contentPart>
            </mc:Choice>
            <mc:Fallback xmlns="">
              <p:pic>
                <p:nvPicPr>
                  <p:cNvPr id="74" name="Ink 73">
                    <a:extLst>
                      <a:ext uri="{FF2B5EF4-FFF2-40B4-BE49-F238E27FC236}">
                        <a16:creationId xmlns:a16="http://schemas.microsoft.com/office/drawing/2014/main" id="{6D7464B8-A041-E73F-8597-513FC21E3EA2}"/>
                      </a:ext>
                    </a:extLst>
                  </p:cNvPr>
                  <p:cNvPicPr/>
                  <p:nvPr/>
                </p:nvPicPr>
                <p:blipFill>
                  <a:blip r:embed="rId425"/>
                  <a:stretch>
                    <a:fillRect/>
                  </a:stretch>
                </p:blipFill>
                <p:spPr>
                  <a:xfrm>
                    <a:off x="5336280" y="2706000"/>
                    <a:ext cx="45360" cy="160200"/>
                  </a:xfrm>
                  <a:prstGeom prst="rect">
                    <a:avLst/>
                  </a:prstGeom>
                </p:spPr>
              </p:pic>
            </mc:Fallback>
          </mc:AlternateContent>
          <mc:AlternateContent xmlns:mc="http://schemas.openxmlformats.org/markup-compatibility/2006" xmlns:p14="http://schemas.microsoft.com/office/powerpoint/2010/main">
            <mc:Choice Requires="p14">
              <p:contentPart p14:bwMode="auto" r:id="rId426">
                <p14:nvContentPartPr>
                  <p14:cNvPr id="75" name="Ink 74">
                    <a:extLst>
                      <a:ext uri="{FF2B5EF4-FFF2-40B4-BE49-F238E27FC236}">
                        <a16:creationId xmlns:a16="http://schemas.microsoft.com/office/drawing/2014/main" id="{9CC61F70-1768-47B3-CA8C-A76D31E6E092}"/>
                      </a:ext>
                    </a:extLst>
                  </p14:cNvPr>
                  <p14:cNvContentPartPr/>
                  <p14:nvPr/>
                </p14:nvContentPartPr>
                <p14:xfrm>
                  <a:off x="5402160" y="2691960"/>
                  <a:ext cx="63720" cy="125280"/>
                </p14:xfrm>
              </p:contentPart>
            </mc:Choice>
            <mc:Fallback xmlns="">
              <p:pic>
                <p:nvPicPr>
                  <p:cNvPr id="75" name="Ink 74">
                    <a:extLst>
                      <a:ext uri="{FF2B5EF4-FFF2-40B4-BE49-F238E27FC236}">
                        <a16:creationId xmlns:a16="http://schemas.microsoft.com/office/drawing/2014/main" id="{9CC61F70-1768-47B3-CA8C-A76D31E6E092}"/>
                      </a:ext>
                    </a:extLst>
                  </p:cNvPr>
                  <p:cNvPicPr/>
                  <p:nvPr/>
                </p:nvPicPr>
                <p:blipFill>
                  <a:blip r:embed="rId427"/>
                  <a:stretch>
                    <a:fillRect/>
                  </a:stretch>
                </p:blipFill>
                <p:spPr>
                  <a:xfrm>
                    <a:off x="5393520" y="2682960"/>
                    <a:ext cx="81360" cy="142920"/>
                  </a:xfrm>
                  <a:prstGeom prst="rect">
                    <a:avLst/>
                  </a:prstGeom>
                </p:spPr>
              </p:pic>
            </mc:Fallback>
          </mc:AlternateContent>
          <mc:AlternateContent xmlns:mc="http://schemas.openxmlformats.org/markup-compatibility/2006" xmlns:p14="http://schemas.microsoft.com/office/powerpoint/2010/main">
            <mc:Choice Requires="p14">
              <p:contentPart p14:bwMode="auto" r:id="rId428">
                <p14:nvContentPartPr>
                  <p14:cNvPr id="78" name="Ink 77">
                    <a:extLst>
                      <a:ext uri="{FF2B5EF4-FFF2-40B4-BE49-F238E27FC236}">
                        <a16:creationId xmlns:a16="http://schemas.microsoft.com/office/drawing/2014/main" id="{F8819480-2733-692B-5481-479D28543F37}"/>
                      </a:ext>
                    </a:extLst>
                  </p14:cNvPr>
                  <p14:cNvContentPartPr/>
                  <p14:nvPr/>
                </p14:nvContentPartPr>
                <p14:xfrm>
                  <a:off x="5684760" y="2470920"/>
                  <a:ext cx="190440" cy="285120"/>
                </p14:xfrm>
              </p:contentPart>
            </mc:Choice>
            <mc:Fallback xmlns="">
              <p:pic>
                <p:nvPicPr>
                  <p:cNvPr id="78" name="Ink 77">
                    <a:extLst>
                      <a:ext uri="{FF2B5EF4-FFF2-40B4-BE49-F238E27FC236}">
                        <a16:creationId xmlns:a16="http://schemas.microsoft.com/office/drawing/2014/main" id="{F8819480-2733-692B-5481-479D28543F37}"/>
                      </a:ext>
                    </a:extLst>
                  </p:cNvPr>
                  <p:cNvPicPr/>
                  <p:nvPr/>
                </p:nvPicPr>
                <p:blipFill>
                  <a:blip r:embed="rId429"/>
                  <a:stretch>
                    <a:fillRect/>
                  </a:stretch>
                </p:blipFill>
                <p:spPr>
                  <a:xfrm>
                    <a:off x="5676120" y="2462280"/>
                    <a:ext cx="208080" cy="302760"/>
                  </a:xfrm>
                  <a:prstGeom prst="rect">
                    <a:avLst/>
                  </a:prstGeom>
                </p:spPr>
              </p:pic>
            </mc:Fallback>
          </mc:AlternateContent>
          <mc:AlternateContent xmlns:mc="http://schemas.openxmlformats.org/markup-compatibility/2006" xmlns:p14="http://schemas.microsoft.com/office/powerpoint/2010/main">
            <mc:Choice Requires="p14">
              <p:contentPart p14:bwMode="auto" r:id="rId430">
                <p14:nvContentPartPr>
                  <p14:cNvPr id="79" name="Ink 78">
                    <a:extLst>
                      <a:ext uri="{FF2B5EF4-FFF2-40B4-BE49-F238E27FC236}">
                        <a16:creationId xmlns:a16="http://schemas.microsoft.com/office/drawing/2014/main" id="{A9B7E23C-F441-F2B1-428C-42AF89939A42}"/>
                      </a:ext>
                    </a:extLst>
                  </p14:cNvPr>
                  <p14:cNvContentPartPr/>
                  <p14:nvPr/>
                </p14:nvContentPartPr>
                <p14:xfrm>
                  <a:off x="5884200" y="2545440"/>
                  <a:ext cx="25200" cy="115560"/>
                </p14:xfrm>
              </p:contentPart>
            </mc:Choice>
            <mc:Fallback xmlns="">
              <p:pic>
                <p:nvPicPr>
                  <p:cNvPr id="79" name="Ink 78">
                    <a:extLst>
                      <a:ext uri="{FF2B5EF4-FFF2-40B4-BE49-F238E27FC236}">
                        <a16:creationId xmlns:a16="http://schemas.microsoft.com/office/drawing/2014/main" id="{A9B7E23C-F441-F2B1-428C-42AF89939A42}"/>
                      </a:ext>
                    </a:extLst>
                  </p:cNvPr>
                  <p:cNvPicPr/>
                  <p:nvPr/>
                </p:nvPicPr>
                <p:blipFill>
                  <a:blip r:embed="rId431"/>
                  <a:stretch>
                    <a:fillRect/>
                  </a:stretch>
                </p:blipFill>
                <p:spPr>
                  <a:xfrm>
                    <a:off x="5875560" y="2536800"/>
                    <a:ext cx="42840" cy="133200"/>
                  </a:xfrm>
                  <a:prstGeom prst="rect">
                    <a:avLst/>
                  </a:prstGeom>
                </p:spPr>
              </p:pic>
            </mc:Fallback>
          </mc:AlternateContent>
          <mc:AlternateContent xmlns:mc="http://schemas.openxmlformats.org/markup-compatibility/2006" xmlns:p14="http://schemas.microsoft.com/office/powerpoint/2010/main">
            <mc:Choice Requires="p14">
              <p:contentPart p14:bwMode="auto" r:id="rId432">
                <p14:nvContentPartPr>
                  <p14:cNvPr id="80" name="Ink 79">
                    <a:extLst>
                      <a:ext uri="{FF2B5EF4-FFF2-40B4-BE49-F238E27FC236}">
                        <a16:creationId xmlns:a16="http://schemas.microsoft.com/office/drawing/2014/main" id="{676347D4-403C-6AF3-4BB0-0729F806C8CF}"/>
                      </a:ext>
                    </a:extLst>
                  </p14:cNvPr>
                  <p14:cNvContentPartPr/>
                  <p14:nvPr/>
                </p14:nvContentPartPr>
                <p14:xfrm>
                  <a:off x="5887800" y="2511600"/>
                  <a:ext cx="134640" cy="20520"/>
                </p14:xfrm>
              </p:contentPart>
            </mc:Choice>
            <mc:Fallback xmlns="">
              <p:pic>
                <p:nvPicPr>
                  <p:cNvPr id="80" name="Ink 79">
                    <a:extLst>
                      <a:ext uri="{FF2B5EF4-FFF2-40B4-BE49-F238E27FC236}">
                        <a16:creationId xmlns:a16="http://schemas.microsoft.com/office/drawing/2014/main" id="{676347D4-403C-6AF3-4BB0-0729F806C8CF}"/>
                      </a:ext>
                    </a:extLst>
                  </p:cNvPr>
                  <p:cNvPicPr/>
                  <p:nvPr/>
                </p:nvPicPr>
                <p:blipFill>
                  <a:blip r:embed="rId433"/>
                  <a:stretch>
                    <a:fillRect/>
                  </a:stretch>
                </p:blipFill>
                <p:spPr>
                  <a:xfrm>
                    <a:off x="5879160" y="2502960"/>
                    <a:ext cx="152280" cy="38160"/>
                  </a:xfrm>
                  <a:prstGeom prst="rect">
                    <a:avLst/>
                  </a:prstGeom>
                </p:spPr>
              </p:pic>
            </mc:Fallback>
          </mc:AlternateContent>
          <mc:AlternateContent xmlns:mc="http://schemas.openxmlformats.org/markup-compatibility/2006" xmlns:p14="http://schemas.microsoft.com/office/powerpoint/2010/main">
            <mc:Choice Requires="p14">
              <p:contentPart p14:bwMode="auto" r:id="rId434">
                <p14:nvContentPartPr>
                  <p14:cNvPr id="81" name="Ink 80">
                    <a:extLst>
                      <a:ext uri="{FF2B5EF4-FFF2-40B4-BE49-F238E27FC236}">
                        <a16:creationId xmlns:a16="http://schemas.microsoft.com/office/drawing/2014/main" id="{08D13237-F318-A4CA-716F-1A83B49C1069}"/>
                      </a:ext>
                    </a:extLst>
                  </p14:cNvPr>
                  <p14:cNvContentPartPr/>
                  <p14:nvPr/>
                </p14:nvContentPartPr>
                <p14:xfrm>
                  <a:off x="5876640" y="2590440"/>
                  <a:ext cx="101520" cy="14760"/>
                </p14:xfrm>
              </p:contentPart>
            </mc:Choice>
            <mc:Fallback xmlns="">
              <p:pic>
                <p:nvPicPr>
                  <p:cNvPr id="81" name="Ink 80">
                    <a:extLst>
                      <a:ext uri="{FF2B5EF4-FFF2-40B4-BE49-F238E27FC236}">
                        <a16:creationId xmlns:a16="http://schemas.microsoft.com/office/drawing/2014/main" id="{08D13237-F318-A4CA-716F-1A83B49C1069}"/>
                      </a:ext>
                    </a:extLst>
                  </p:cNvPr>
                  <p:cNvPicPr/>
                  <p:nvPr/>
                </p:nvPicPr>
                <p:blipFill>
                  <a:blip r:embed="rId435"/>
                  <a:stretch>
                    <a:fillRect/>
                  </a:stretch>
                </p:blipFill>
                <p:spPr>
                  <a:xfrm>
                    <a:off x="5868000" y="2581440"/>
                    <a:ext cx="119160" cy="32400"/>
                  </a:xfrm>
                  <a:prstGeom prst="rect">
                    <a:avLst/>
                  </a:prstGeom>
                </p:spPr>
              </p:pic>
            </mc:Fallback>
          </mc:AlternateContent>
          <mc:AlternateContent xmlns:mc="http://schemas.openxmlformats.org/markup-compatibility/2006" xmlns:p14="http://schemas.microsoft.com/office/powerpoint/2010/main">
            <mc:Choice Requires="p14">
              <p:contentPart p14:bwMode="auto" r:id="rId436">
                <p14:nvContentPartPr>
                  <p14:cNvPr id="82" name="Ink 81">
                    <a:extLst>
                      <a:ext uri="{FF2B5EF4-FFF2-40B4-BE49-F238E27FC236}">
                        <a16:creationId xmlns:a16="http://schemas.microsoft.com/office/drawing/2014/main" id="{17CA45F3-B2A7-73D7-0104-4CCCBD008C30}"/>
                      </a:ext>
                    </a:extLst>
                  </p14:cNvPr>
                  <p14:cNvContentPartPr/>
                  <p14:nvPr/>
                </p14:nvContentPartPr>
                <p14:xfrm>
                  <a:off x="5986800" y="2672880"/>
                  <a:ext cx="40320" cy="41040"/>
                </p14:xfrm>
              </p:contentPart>
            </mc:Choice>
            <mc:Fallback xmlns="">
              <p:pic>
                <p:nvPicPr>
                  <p:cNvPr id="82" name="Ink 81">
                    <a:extLst>
                      <a:ext uri="{FF2B5EF4-FFF2-40B4-BE49-F238E27FC236}">
                        <a16:creationId xmlns:a16="http://schemas.microsoft.com/office/drawing/2014/main" id="{17CA45F3-B2A7-73D7-0104-4CCCBD008C30}"/>
                      </a:ext>
                    </a:extLst>
                  </p:cNvPr>
                  <p:cNvPicPr/>
                  <p:nvPr/>
                </p:nvPicPr>
                <p:blipFill>
                  <a:blip r:embed="rId437"/>
                  <a:stretch>
                    <a:fillRect/>
                  </a:stretch>
                </p:blipFill>
                <p:spPr>
                  <a:xfrm>
                    <a:off x="5977800" y="2663880"/>
                    <a:ext cx="57960" cy="58680"/>
                  </a:xfrm>
                  <a:prstGeom prst="rect">
                    <a:avLst/>
                  </a:prstGeom>
                </p:spPr>
              </p:pic>
            </mc:Fallback>
          </mc:AlternateContent>
          <mc:AlternateContent xmlns:mc="http://schemas.openxmlformats.org/markup-compatibility/2006" xmlns:p14="http://schemas.microsoft.com/office/powerpoint/2010/main">
            <mc:Choice Requires="p14">
              <p:contentPart p14:bwMode="auto" r:id="rId438">
                <p14:nvContentPartPr>
                  <p14:cNvPr id="83" name="Ink 82">
                    <a:extLst>
                      <a:ext uri="{FF2B5EF4-FFF2-40B4-BE49-F238E27FC236}">
                        <a16:creationId xmlns:a16="http://schemas.microsoft.com/office/drawing/2014/main" id="{20FE7E9D-5A50-0705-E45B-6BB8B55BDCB6}"/>
                      </a:ext>
                    </a:extLst>
                  </p14:cNvPr>
                  <p14:cNvContentPartPr/>
                  <p14:nvPr/>
                </p14:nvContentPartPr>
                <p14:xfrm>
                  <a:off x="6137640" y="2442120"/>
                  <a:ext cx="24120" cy="328680"/>
                </p14:xfrm>
              </p:contentPart>
            </mc:Choice>
            <mc:Fallback xmlns="">
              <p:pic>
                <p:nvPicPr>
                  <p:cNvPr id="83" name="Ink 82">
                    <a:extLst>
                      <a:ext uri="{FF2B5EF4-FFF2-40B4-BE49-F238E27FC236}">
                        <a16:creationId xmlns:a16="http://schemas.microsoft.com/office/drawing/2014/main" id="{20FE7E9D-5A50-0705-E45B-6BB8B55BDCB6}"/>
                      </a:ext>
                    </a:extLst>
                  </p:cNvPr>
                  <p:cNvPicPr/>
                  <p:nvPr/>
                </p:nvPicPr>
                <p:blipFill>
                  <a:blip r:embed="rId439"/>
                  <a:stretch>
                    <a:fillRect/>
                  </a:stretch>
                </p:blipFill>
                <p:spPr>
                  <a:xfrm>
                    <a:off x="6128640" y="2433480"/>
                    <a:ext cx="41760" cy="346320"/>
                  </a:xfrm>
                  <a:prstGeom prst="rect">
                    <a:avLst/>
                  </a:prstGeom>
                </p:spPr>
              </p:pic>
            </mc:Fallback>
          </mc:AlternateContent>
          <mc:AlternateContent xmlns:mc="http://schemas.openxmlformats.org/markup-compatibility/2006" xmlns:p14="http://schemas.microsoft.com/office/powerpoint/2010/main">
            <mc:Choice Requires="p14">
              <p:contentPart p14:bwMode="auto" r:id="rId440">
                <p14:nvContentPartPr>
                  <p14:cNvPr id="85" name="Ink 84">
                    <a:extLst>
                      <a:ext uri="{FF2B5EF4-FFF2-40B4-BE49-F238E27FC236}">
                        <a16:creationId xmlns:a16="http://schemas.microsoft.com/office/drawing/2014/main" id="{3E0A15C1-F9EB-3DD7-546C-4AEE8FAE7DEA}"/>
                      </a:ext>
                    </a:extLst>
                  </p14:cNvPr>
                  <p14:cNvContentPartPr/>
                  <p14:nvPr/>
                </p14:nvContentPartPr>
                <p14:xfrm>
                  <a:off x="6269760" y="2520600"/>
                  <a:ext cx="116280" cy="77040"/>
                </p14:xfrm>
              </p:contentPart>
            </mc:Choice>
            <mc:Fallback xmlns="">
              <p:pic>
                <p:nvPicPr>
                  <p:cNvPr id="85" name="Ink 84">
                    <a:extLst>
                      <a:ext uri="{FF2B5EF4-FFF2-40B4-BE49-F238E27FC236}">
                        <a16:creationId xmlns:a16="http://schemas.microsoft.com/office/drawing/2014/main" id="{3E0A15C1-F9EB-3DD7-546C-4AEE8FAE7DEA}"/>
                      </a:ext>
                    </a:extLst>
                  </p:cNvPr>
                  <p:cNvPicPr/>
                  <p:nvPr/>
                </p:nvPicPr>
                <p:blipFill>
                  <a:blip r:embed="rId441"/>
                  <a:stretch>
                    <a:fillRect/>
                  </a:stretch>
                </p:blipFill>
                <p:spPr>
                  <a:xfrm>
                    <a:off x="6260760" y="2511600"/>
                    <a:ext cx="133920" cy="94680"/>
                  </a:xfrm>
                  <a:prstGeom prst="rect">
                    <a:avLst/>
                  </a:prstGeom>
                </p:spPr>
              </p:pic>
            </mc:Fallback>
          </mc:AlternateContent>
          <mc:AlternateContent xmlns:mc="http://schemas.openxmlformats.org/markup-compatibility/2006" xmlns:p14="http://schemas.microsoft.com/office/powerpoint/2010/main">
            <mc:Choice Requires="p14">
              <p:contentPart p14:bwMode="auto" r:id="rId442">
                <p14:nvContentPartPr>
                  <p14:cNvPr id="86" name="Ink 85">
                    <a:extLst>
                      <a:ext uri="{FF2B5EF4-FFF2-40B4-BE49-F238E27FC236}">
                        <a16:creationId xmlns:a16="http://schemas.microsoft.com/office/drawing/2014/main" id="{8D95C97C-C157-D7FE-1ACA-202A8D998412}"/>
                      </a:ext>
                    </a:extLst>
                  </p14:cNvPr>
                  <p14:cNvContentPartPr/>
                  <p14:nvPr/>
                </p14:nvContentPartPr>
                <p14:xfrm>
                  <a:off x="6334920" y="2499360"/>
                  <a:ext cx="18000" cy="176400"/>
                </p14:xfrm>
              </p:contentPart>
            </mc:Choice>
            <mc:Fallback xmlns="">
              <p:pic>
                <p:nvPicPr>
                  <p:cNvPr id="86" name="Ink 85">
                    <a:extLst>
                      <a:ext uri="{FF2B5EF4-FFF2-40B4-BE49-F238E27FC236}">
                        <a16:creationId xmlns:a16="http://schemas.microsoft.com/office/drawing/2014/main" id="{8D95C97C-C157-D7FE-1ACA-202A8D998412}"/>
                      </a:ext>
                    </a:extLst>
                  </p:cNvPr>
                  <p:cNvPicPr/>
                  <p:nvPr/>
                </p:nvPicPr>
                <p:blipFill>
                  <a:blip r:embed="rId443"/>
                  <a:stretch>
                    <a:fillRect/>
                  </a:stretch>
                </p:blipFill>
                <p:spPr>
                  <a:xfrm>
                    <a:off x="6326280" y="2490360"/>
                    <a:ext cx="35640" cy="194040"/>
                  </a:xfrm>
                  <a:prstGeom prst="rect">
                    <a:avLst/>
                  </a:prstGeom>
                </p:spPr>
              </p:pic>
            </mc:Fallback>
          </mc:AlternateContent>
          <mc:AlternateContent xmlns:mc="http://schemas.openxmlformats.org/markup-compatibility/2006" xmlns:p14="http://schemas.microsoft.com/office/powerpoint/2010/main">
            <mc:Choice Requires="p14">
              <p:contentPart p14:bwMode="auto" r:id="rId444">
                <p14:nvContentPartPr>
                  <p14:cNvPr id="88" name="Ink 87">
                    <a:extLst>
                      <a:ext uri="{FF2B5EF4-FFF2-40B4-BE49-F238E27FC236}">
                        <a16:creationId xmlns:a16="http://schemas.microsoft.com/office/drawing/2014/main" id="{1A157354-25F7-BDCB-7EE2-B78F31B4B68A}"/>
                      </a:ext>
                    </a:extLst>
                  </p14:cNvPr>
                  <p14:cNvContentPartPr/>
                  <p14:nvPr/>
                </p14:nvContentPartPr>
                <p14:xfrm>
                  <a:off x="6393960" y="2402880"/>
                  <a:ext cx="63720" cy="14400"/>
                </p14:xfrm>
              </p:contentPart>
            </mc:Choice>
            <mc:Fallback xmlns="">
              <p:pic>
                <p:nvPicPr>
                  <p:cNvPr id="88" name="Ink 87">
                    <a:extLst>
                      <a:ext uri="{FF2B5EF4-FFF2-40B4-BE49-F238E27FC236}">
                        <a16:creationId xmlns:a16="http://schemas.microsoft.com/office/drawing/2014/main" id="{1A157354-25F7-BDCB-7EE2-B78F31B4B68A}"/>
                      </a:ext>
                    </a:extLst>
                  </p:cNvPr>
                  <p:cNvPicPr/>
                  <p:nvPr/>
                </p:nvPicPr>
                <p:blipFill>
                  <a:blip r:embed="rId445"/>
                  <a:stretch>
                    <a:fillRect/>
                  </a:stretch>
                </p:blipFill>
                <p:spPr>
                  <a:xfrm>
                    <a:off x="6385320" y="2394240"/>
                    <a:ext cx="81360" cy="32040"/>
                  </a:xfrm>
                  <a:prstGeom prst="rect">
                    <a:avLst/>
                  </a:prstGeom>
                </p:spPr>
              </p:pic>
            </mc:Fallback>
          </mc:AlternateContent>
          <mc:AlternateContent xmlns:mc="http://schemas.openxmlformats.org/markup-compatibility/2006" xmlns:p14="http://schemas.microsoft.com/office/powerpoint/2010/main">
            <mc:Choice Requires="p14">
              <p:contentPart p14:bwMode="auto" r:id="rId446">
                <p14:nvContentPartPr>
                  <p14:cNvPr id="89" name="Ink 88">
                    <a:extLst>
                      <a:ext uri="{FF2B5EF4-FFF2-40B4-BE49-F238E27FC236}">
                        <a16:creationId xmlns:a16="http://schemas.microsoft.com/office/drawing/2014/main" id="{EE594EA4-2FE2-BA93-FEC5-0CA44FF05DA5}"/>
                      </a:ext>
                    </a:extLst>
                  </p14:cNvPr>
                  <p14:cNvContentPartPr/>
                  <p14:nvPr/>
                </p14:nvContentPartPr>
                <p14:xfrm>
                  <a:off x="6423480" y="2342040"/>
                  <a:ext cx="29520" cy="102600"/>
                </p14:xfrm>
              </p:contentPart>
            </mc:Choice>
            <mc:Fallback xmlns="">
              <p:pic>
                <p:nvPicPr>
                  <p:cNvPr id="89" name="Ink 88">
                    <a:extLst>
                      <a:ext uri="{FF2B5EF4-FFF2-40B4-BE49-F238E27FC236}">
                        <a16:creationId xmlns:a16="http://schemas.microsoft.com/office/drawing/2014/main" id="{EE594EA4-2FE2-BA93-FEC5-0CA44FF05DA5}"/>
                      </a:ext>
                    </a:extLst>
                  </p:cNvPr>
                  <p:cNvPicPr/>
                  <p:nvPr/>
                </p:nvPicPr>
                <p:blipFill>
                  <a:blip r:embed="rId447"/>
                  <a:stretch>
                    <a:fillRect/>
                  </a:stretch>
                </p:blipFill>
                <p:spPr>
                  <a:xfrm>
                    <a:off x="6414480" y="2333400"/>
                    <a:ext cx="47160" cy="120240"/>
                  </a:xfrm>
                  <a:prstGeom prst="rect">
                    <a:avLst/>
                  </a:prstGeom>
                </p:spPr>
              </p:pic>
            </mc:Fallback>
          </mc:AlternateContent>
          <mc:AlternateContent xmlns:mc="http://schemas.openxmlformats.org/markup-compatibility/2006" xmlns:p14="http://schemas.microsoft.com/office/powerpoint/2010/main">
            <mc:Choice Requires="p14">
              <p:contentPart p14:bwMode="auto" r:id="rId448">
                <p14:nvContentPartPr>
                  <p14:cNvPr id="99" name="Ink 98">
                    <a:extLst>
                      <a:ext uri="{FF2B5EF4-FFF2-40B4-BE49-F238E27FC236}">
                        <a16:creationId xmlns:a16="http://schemas.microsoft.com/office/drawing/2014/main" id="{13000CB3-9A23-D933-220B-62A4CFCAC4AB}"/>
                      </a:ext>
                    </a:extLst>
                  </p14:cNvPr>
                  <p14:cNvContentPartPr/>
                  <p14:nvPr/>
                </p14:nvContentPartPr>
                <p14:xfrm>
                  <a:off x="5541480" y="2391000"/>
                  <a:ext cx="133200" cy="19080"/>
                </p14:xfrm>
              </p:contentPart>
            </mc:Choice>
            <mc:Fallback xmlns="">
              <p:pic>
                <p:nvPicPr>
                  <p:cNvPr id="99" name="Ink 98">
                    <a:extLst>
                      <a:ext uri="{FF2B5EF4-FFF2-40B4-BE49-F238E27FC236}">
                        <a16:creationId xmlns:a16="http://schemas.microsoft.com/office/drawing/2014/main" id="{13000CB3-9A23-D933-220B-62A4CFCAC4AB}"/>
                      </a:ext>
                    </a:extLst>
                  </p:cNvPr>
                  <p:cNvPicPr/>
                  <p:nvPr/>
                </p:nvPicPr>
                <p:blipFill>
                  <a:blip r:embed="rId449"/>
                  <a:stretch>
                    <a:fillRect/>
                  </a:stretch>
                </p:blipFill>
                <p:spPr>
                  <a:xfrm>
                    <a:off x="5532840" y="2382360"/>
                    <a:ext cx="150840" cy="36720"/>
                  </a:xfrm>
                  <a:prstGeom prst="rect">
                    <a:avLst/>
                  </a:prstGeom>
                </p:spPr>
              </p:pic>
            </mc:Fallback>
          </mc:AlternateContent>
          <mc:AlternateContent xmlns:mc="http://schemas.openxmlformats.org/markup-compatibility/2006" xmlns:p14="http://schemas.microsoft.com/office/powerpoint/2010/main">
            <mc:Choice Requires="p14">
              <p:contentPart p14:bwMode="auto" r:id="rId450">
                <p14:nvContentPartPr>
                  <p14:cNvPr id="100" name="Ink 99">
                    <a:extLst>
                      <a:ext uri="{FF2B5EF4-FFF2-40B4-BE49-F238E27FC236}">
                        <a16:creationId xmlns:a16="http://schemas.microsoft.com/office/drawing/2014/main" id="{4ECE9E5D-B313-F261-6C23-F1D5343DA9F1}"/>
                      </a:ext>
                    </a:extLst>
                  </p14:cNvPr>
                  <p14:cNvContentPartPr/>
                  <p14:nvPr/>
                </p14:nvContentPartPr>
                <p14:xfrm>
                  <a:off x="5553720" y="2395680"/>
                  <a:ext cx="73440" cy="315720"/>
                </p14:xfrm>
              </p:contentPart>
            </mc:Choice>
            <mc:Fallback xmlns="">
              <p:pic>
                <p:nvPicPr>
                  <p:cNvPr id="100" name="Ink 99">
                    <a:extLst>
                      <a:ext uri="{FF2B5EF4-FFF2-40B4-BE49-F238E27FC236}">
                        <a16:creationId xmlns:a16="http://schemas.microsoft.com/office/drawing/2014/main" id="{4ECE9E5D-B313-F261-6C23-F1D5343DA9F1}"/>
                      </a:ext>
                    </a:extLst>
                  </p:cNvPr>
                  <p:cNvPicPr/>
                  <p:nvPr/>
                </p:nvPicPr>
                <p:blipFill>
                  <a:blip r:embed="rId451"/>
                  <a:stretch>
                    <a:fillRect/>
                  </a:stretch>
                </p:blipFill>
                <p:spPr>
                  <a:xfrm>
                    <a:off x="5544720" y="2387040"/>
                    <a:ext cx="91080" cy="333360"/>
                  </a:xfrm>
                  <a:prstGeom prst="rect">
                    <a:avLst/>
                  </a:prstGeom>
                </p:spPr>
              </p:pic>
            </mc:Fallback>
          </mc:AlternateContent>
          <mc:AlternateContent xmlns:mc="http://schemas.openxmlformats.org/markup-compatibility/2006" xmlns:p14="http://schemas.microsoft.com/office/powerpoint/2010/main">
            <mc:Choice Requires="p14">
              <p:contentPart p14:bwMode="auto" r:id="rId452">
                <p14:nvContentPartPr>
                  <p14:cNvPr id="101" name="Ink 100">
                    <a:extLst>
                      <a:ext uri="{FF2B5EF4-FFF2-40B4-BE49-F238E27FC236}">
                        <a16:creationId xmlns:a16="http://schemas.microsoft.com/office/drawing/2014/main" id="{A64AD197-42F9-EAB0-018F-7BF4E365B126}"/>
                      </a:ext>
                    </a:extLst>
                  </p14:cNvPr>
                  <p14:cNvContentPartPr/>
                  <p14:nvPr/>
                </p14:nvContentPartPr>
                <p14:xfrm>
                  <a:off x="5517000" y="2686560"/>
                  <a:ext cx="228960" cy="213480"/>
                </p14:xfrm>
              </p:contentPart>
            </mc:Choice>
            <mc:Fallback xmlns="">
              <p:pic>
                <p:nvPicPr>
                  <p:cNvPr id="101" name="Ink 100">
                    <a:extLst>
                      <a:ext uri="{FF2B5EF4-FFF2-40B4-BE49-F238E27FC236}">
                        <a16:creationId xmlns:a16="http://schemas.microsoft.com/office/drawing/2014/main" id="{A64AD197-42F9-EAB0-018F-7BF4E365B126}"/>
                      </a:ext>
                    </a:extLst>
                  </p:cNvPr>
                  <p:cNvPicPr/>
                  <p:nvPr/>
                </p:nvPicPr>
                <p:blipFill>
                  <a:blip r:embed="rId453"/>
                  <a:stretch>
                    <a:fillRect/>
                  </a:stretch>
                </p:blipFill>
                <p:spPr>
                  <a:xfrm>
                    <a:off x="5508360" y="2677920"/>
                    <a:ext cx="246600" cy="231120"/>
                  </a:xfrm>
                  <a:prstGeom prst="rect">
                    <a:avLst/>
                  </a:prstGeom>
                </p:spPr>
              </p:pic>
            </mc:Fallback>
          </mc:AlternateContent>
        </p:grpSp>
        <p:grpSp>
          <p:nvGrpSpPr>
            <p:cNvPr id="107" name="Group 106">
              <a:extLst>
                <a:ext uri="{FF2B5EF4-FFF2-40B4-BE49-F238E27FC236}">
                  <a16:creationId xmlns:a16="http://schemas.microsoft.com/office/drawing/2014/main" id="{A788E2D6-93C7-BE1B-1F58-8B3089A51C67}"/>
                </a:ext>
              </a:extLst>
            </p:cNvPr>
            <p:cNvGrpSpPr/>
            <p:nvPr/>
          </p:nvGrpSpPr>
          <p:grpSpPr>
            <a:xfrm>
              <a:off x="5517720" y="2742672"/>
              <a:ext cx="295920" cy="106560"/>
              <a:chOff x="5517720" y="2992920"/>
              <a:chExt cx="295920" cy="106560"/>
            </a:xfrm>
          </p:grpSpPr>
          <mc:AlternateContent xmlns:mc="http://schemas.openxmlformats.org/markup-compatibility/2006" xmlns:p14="http://schemas.microsoft.com/office/powerpoint/2010/main">
            <mc:Choice Requires="p14">
              <p:contentPart p14:bwMode="auto" r:id="rId454">
                <p14:nvContentPartPr>
                  <p14:cNvPr id="103" name="Ink 102">
                    <a:extLst>
                      <a:ext uri="{FF2B5EF4-FFF2-40B4-BE49-F238E27FC236}">
                        <a16:creationId xmlns:a16="http://schemas.microsoft.com/office/drawing/2014/main" id="{E4E978BC-2BBF-77C1-A236-E672F4E6E070}"/>
                      </a:ext>
                    </a:extLst>
                  </p14:cNvPr>
                  <p14:cNvContentPartPr/>
                  <p14:nvPr/>
                </p14:nvContentPartPr>
                <p14:xfrm>
                  <a:off x="5517720" y="2993640"/>
                  <a:ext cx="66600" cy="105840"/>
                </p14:xfrm>
              </p:contentPart>
            </mc:Choice>
            <mc:Fallback xmlns="">
              <p:pic>
                <p:nvPicPr>
                  <p:cNvPr id="103" name="Ink 102">
                    <a:extLst>
                      <a:ext uri="{FF2B5EF4-FFF2-40B4-BE49-F238E27FC236}">
                        <a16:creationId xmlns:a16="http://schemas.microsoft.com/office/drawing/2014/main" id="{E4E978BC-2BBF-77C1-A236-E672F4E6E070}"/>
                      </a:ext>
                    </a:extLst>
                  </p:cNvPr>
                  <p:cNvPicPr/>
                  <p:nvPr/>
                </p:nvPicPr>
                <p:blipFill>
                  <a:blip r:embed="rId455"/>
                  <a:stretch>
                    <a:fillRect/>
                  </a:stretch>
                </p:blipFill>
                <p:spPr>
                  <a:xfrm>
                    <a:off x="5509080" y="2985000"/>
                    <a:ext cx="84240" cy="123480"/>
                  </a:xfrm>
                  <a:prstGeom prst="rect">
                    <a:avLst/>
                  </a:prstGeom>
                </p:spPr>
              </p:pic>
            </mc:Fallback>
          </mc:AlternateContent>
          <mc:AlternateContent xmlns:mc="http://schemas.openxmlformats.org/markup-compatibility/2006" xmlns:p14="http://schemas.microsoft.com/office/powerpoint/2010/main">
            <mc:Choice Requires="p14">
              <p:contentPart p14:bwMode="auto" r:id="rId456">
                <p14:nvContentPartPr>
                  <p14:cNvPr id="104" name="Ink 103">
                    <a:extLst>
                      <a:ext uri="{FF2B5EF4-FFF2-40B4-BE49-F238E27FC236}">
                        <a16:creationId xmlns:a16="http://schemas.microsoft.com/office/drawing/2014/main" id="{B38E0357-6B07-18BC-5849-623908AA648A}"/>
                      </a:ext>
                    </a:extLst>
                  </p14:cNvPr>
                  <p14:cNvContentPartPr/>
                  <p14:nvPr/>
                </p14:nvContentPartPr>
                <p14:xfrm>
                  <a:off x="5650200" y="2992920"/>
                  <a:ext cx="49320" cy="5040"/>
                </p14:xfrm>
              </p:contentPart>
            </mc:Choice>
            <mc:Fallback xmlns="">
              <p:pic>
                <p:nvPicPr>
                  <p:cNvPr id="104" name="Ink 103">
                    <a:extLst>
                      <a:ext uri="{FF2B5EF4-FFF2-40B4-BE49-F238E27FC236}">
                        <a16:creationId xmlns:a16="http://schemas.microsoft.com/office/drawing/2014/main" id="{B38E0357-6B07-18BC-5849-623908AA648A}"/>
                      </a:ext>
                    </a:extLst>
                  </p:cNvPr>
                  <p:cNvPicPr/>
                  <p:nvPr/>
                </p:nvPicPr>
                <p:blipFill>
                  <a:blip r:embed="rId457"/>
                  <a:stretch>
                    <a:fillRect/>
                  </a:stretch>
                </p:blipFill>
                <p:spPr>
                  <a:xfrm>
                    <a:off x="5641560" y="2984280"/>
                    <a:ext cx="6696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458">
                <p14:nvContentPartPr>
                  <p14:cNvPr id="105" name="Ink 104">
                    <a:extLst>
                      <a:ext uri="{FF2B5EF4-FFF2-40B4-BE49-F238E27FC236}">
                        <a16:creationId xmlns:a16="http://schemas.microsoft.com/office/drawing/2014/main" id="{B3703087-CB17-C2F3-A02B-3AD9F213E9E5}"/>
                      </a:ext>
                    </a:extLst>
                  </p14:cNvPr>
                  <p14:cNvContentPartPr/>
                  <p14:nvPr/>
                </p14:nvContentPartPr>
                <p14:xfrm>
                  <a:off x="5649840" y="3039000"/>
                  <a:ext cx="46440" cy="11160"/>
                </p14:xfrm>
              </p:contentPart>
            </mc:Choice>
            <mc:Fallback xmlns="">
              <p:pic>
                <p:nvPicPr>
                  <p:cNvPr id="105" name="Ink 104">
                    <a:extLst>
                      <a:ext uri="{FF2B5EF4-FFF2-40B4-BE49-F238E27FC236}">
                        <a16:creationId xmlns:a16="http://schemas.microsoft.com/office/drawing/2014/main" id="{B3703087-CB17-C2F3-A02B-3AD9F213E9E5}"/>
                      </a:ext>
                    </a:extLst>
                  </p:cNvPr>
                  <p:cNvPicPr/>
                  <p:nvPr/>
                </p:nvPicPr>
                <p:blipFill>
                  <a:blip r:embed="rId459"/>
                  <a:stretch>
                    <a:fillRect/>
                  </a:stretch>
                </p:blipFill>
                <p:spPr>
                  <a:xfrm>
                    <a:off x="5641200" y="3030360"/>
                    <a:ext cx="6408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460">
                <p14:nvContentPartPr>
                  <p14:cNvPr id="106" name="Ink 105">
                    <a:extLst>
                      <a:ext uri="{FF2B5EF4-FFF2-40B4-BE49-F238E27FC236}">
                        <a16:creationId xmlns:a16="http://schemas.microsoft.com/office/drawing/2014/main" id="{3A5806B0-5463-DB15-A637-2B9DEB99A5DE}"/>
                      </a:ext>
                    </a:extLst>
                  </p14:cNvPr>
                  <p14:cNvContentPartPr/>
                  <p14:nvPr/>
                </p14:nvContentPartPr>
                <p14:xfrm>
                  <a:off x="5754960" y="2995800"/>
                  <a:ext cx="58680" cy="49320"/>
                </p14:xfrm>
              </p:contentPart>
            </mc:Choice>
            <mc:Fallback xmlns="">
              <p:pic>
                <p:nvPicPr>
                  <p:cNvPr id="106" name="Ink 105">
                    <a:extLst>
                      <a:ext uri="{FF2B5EF4-FFF2-40B4-BE49-F238E27FC236}">
                        <a16:creationId xmlns:a16="http://schemas.microsoft.com/office/drawing/2014/main" id="{3A5806B0-5463-DB15-A637-2B9DEB99A5DE}"/>
                      </a:ext>
                    </a:extLst>
                  </p:cNvPr>
                  <p:cNvPicPr/>
                  <p:nvPr/>
                </p:nvPicPr>
                <p:blipFill>
                  <a:blip r:embed="rId461"/>
                  <a:stretch>
                    <a:fillRect/>
                  </a:stretch>
                </p:blipFill>
                <p:spPr>
                  <a:xfrm>
                    <a:off x="5745960" y="2986800"/>
                    <a:ext cx="76320" cy="669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62">
              <p14:nvContentPartPr>
                <p14:cNvPr id="108" name="Ink 107">
                  <a:extLst>
                    <a:ext uri="{FF2B5EF4-FFF2-40B4-BE49-F238E27FC236}">
                      <a16:creationId xmlns:a16="http://schemas.microsoft.com/office/drawing/2014/main" id="{FF14B877-770D-6F6A-1196-153536B793C0}"/>
                    </a:ext>
                  </a:extLst>
                </p14:cNvPr>
                <p14:cNvContentPartPr/>
                <p14:nvPr/>
              </p14:nvContentPartPr>
              <p14:xfrm>
                <a:off x="5561280" y="1918632"/>
                <a:ext cx="149760" cy="80640"/>
              </p14:xfrm>
            </p:contentPart>
          </mc:Choice>
          <mc:Fallback xmlns="">
            <p:pic>
              <p:nvPicPr>
                <p:cNvPr id="108" name="Ink 107">
                  <a:extLst>
                    <a:ext uri="{FF2B5EF4-FFF2-40B4-BE49-F238E27FC236}">
                      <a16:creationId xmlns:a16="http://schemas.microsoft.com/office/drawing/2014/main" id="{FF14B877-770D-6F6A-1196-153536B793C0}"/>
                    </a:ext>
                  </a:extLst>
                </p:cNvPr>
                <p:cNvPicPr/>
                <p:nvPr/>
              </p:nvPicPr>
              <p:blipFill>
                <a:blip r:embed="rId463"/>
                <a:stretch>
                  <a:fillRect/>
                </a:stretch>
              </p:blipFill>
              <p:spPr>
                <a:xfrm>
                  <a:off x="5552280" y="1909632"/>
                  <a:ext cx="167400" cy="98280"/>
                </a:xfrm>
                <a:prstGeom prst="rect">
                  <a:avLst/>
                </a:prstGeom>
              </p:spPr>
            </p:pic>
          </mc:Fallback>
        </mc:AlternateContent>
        <p:grpSp>
          <p:nvGrpSpPr>
            <p:cNvPr id="144" name="Group 143">
              <a:extLst>
                <a:ext uri="{FF2B5EF4-FFF2-40B4-BE49-F238E27FC236}">
                  <a16:creationId xmlns:a16="http://schemas.microsoft.com/office/drawing/2014/main" id="{88AF95E5-B230-FE25-7741-7E7F1697720F}"/>
                </a:ext>
              </a:extLst>
            </p:cNvPr>
            <p:cNvGrpSpPr/>
            <p:nvPr/>
          </p:nvGrpSpPr>
          <p:grpSpPr>
            <a:xfrm>
              <a:off x="7094520" y="2082072"/>
              <a:ext cx="2188080" cy="520920"/>
              <a:chOff x="7094520" y="2332320"/>
              <a:chExt cx="2188080" cy="520920"/>
            </a:xfrm>
          </p:grpSpPr>
          <mc:AlternateContent xmlns:mc="http://schemas.openxmlformats.org/markup-compatibility/2006" xmlns:p14="http://schemas.microsoft.com/office/powerpoint/2010/main">
            <mc:Choice Requires="p14">
              <p:contentPart p14:bwMode="auto" r:id="rId464">
                <p14:nvContentPartPr>
                  <p14:cNvPr id="109" name="Ink 108">
                    <a:extLst>
                      <a:ext uri="{FF2B5EF4-FFF2-40B4-BE49-F238E27FC236}">
                        <a16:creationId xmlns:a16="http://schemas.microsoft.com/office/drawing/2014/main" id="{4342CC36-8CA5-1B27-658A-28EBDC6F98DF}"/>
                      </a:ext>
                    </a:extLst>
                  </p14:cNvPr>
                  <p14:cNvContentPartPr/>
                  <p14:nvPr/>
                </p14:nvContentPartPr>
                <p14:xfrm>
                  <a:off x="7097400" y="2460840"/>
                  <a:ext cx="27720" cy="169920"/>
                </p14:xfrm>
              </p:contentPart>
            </mc:Choice>
            <mc:Fallback xmlns="">
              <p:pic>
                <p:nvPicPr>
                  <p:cNvPr id="109" name="Ink 108">
                    <a:extLst>
                      <a:ext uri="{FF2B5EF4-FFF2-40B4-BE49-F238E27FC236}">
                        <a16:creationId xmlns:a16="http://schemas.microsoft.com/office/drawing/2014/main" id="{4342CC36-8CA5-1B27-658A-28EBDC6F98DF}"/>
                      </a:ext>
                    </a:extLst>
                  </p:cNvPr>
                  <p:cNvPicPr/>
                  <p:nvPr/>
                </p:nvPicPr>
                <p:blipFill>
                  <a:blip r:embed="rId465"/>
                  <a:stretch>
                    <a:fillRect/>
                  </a:stretch>
                </p:blipFill>
                <p:spPr>
                  <a:xfrm>
                    <a:off x="7088400" y="2452200"/>
                    <a:ext cx="45360" cy="187560"/>
                  </a:xfrm>
                  <a:prstGeom prst="rect">
                    <a:avLst/>
                  </a:prstGeom>
                </p:spPr>
              </p:pic>
            </mc:Fallback>
          </mc:AlternateContent>
          <mc:AlternateContent xmlns:mc="http://schemas.openxmlformats.org/markup-compatibility/2006" xmlns:p14="http://schemas.microsoft.com/office/powerpoint/2010/main">
            <mc:Choice Requires="p14">
              <p:contentPart p14:bwMode="auto" r:id="rId466">
                <p14:nvContentPartPr>
                  <p14:cNvPr id="110" name="Ink 109">
                    <a:extLst>
                      <a:ext uri="{FF2B5EF4-FFF2-40B4-BE49-F238E27FC236}">
                        <a16:creationId xmlns:a16="http://schemas.microsoft.com/office/drawing/2014/main" id="{5B37E8E7-228E-0695-7F5D-39BED842D57D}"/>
                      </a:ext>
                    </a:extLst>
                  </p14:cNvPr>
                  <p14:cNvContentPartPr/>
                  <p14:nvPr/>
                </p14:nvContentPartPr>
                <p14:xfrm>
                  <a:off x="7108920" y="2465520"/>
                  <a:ext cx="113400" cy="15120"/>
                </p14:xfrm>
              </p:contentPart>
            </mc:Choice>
            <mc:Fallback xmlns="">
              <p:pic>
                <p:nvPicPr>
                  <p:cNvPr id="110" name="Ink 109">
                    <a:extLst>
                      <a:ext uri="{FF2B5EF4-FFF2-40B4-BE49-F238E27FC236}">
                        <a16:creationId xmlns:a16="http://schemas.microsoft.com/office/drawing/2014/main" id="{5B37E8E7-228E-0695-7F5D-39BED842D57D}"/>
                      </a:ext>
                    </a:extLst>
                  </p:cNvPr>
                  <p:cNvPicPr/>
                  <p:nvPr/>
                </p:nvPicPr>
                <p:blipFill>
                  <a:blip r:embed="rId467"/>
                  <a:stretch>
                    <a:fillRect/>
                  </a:stretch>
                </p:blipFill>
                <p:spPr>
                  <a:xfrm>
                    <a:off x="7100280" y="2456520"/>
                    <a:ext cx="131040" cy="32760"/>
                  </a:xfrm>
                  <a:prstGeom prst="rect">
                    <a:avLst/>
                  </a:prstGeom>
                </p:spPr>
              </p:pic>
            </mc:Fallback>
          </mc:AlternateContent>
          <mc:AlternateContent xmlns:mc="http://schemas.openxmlformats.org/markup-compatibility/2006" xmlns:p14="http://schemas.microsoft.com/office/powerpoint/2010/main">
            <mc:Choice Requires="p14">
              <p:contentPart p14:bwMode="auto" r:id="rId468">
                <p14:nvContentPartPr>
                  <p14:cNvPr id="111" name="Ink 110">
                    <a:extLst>
                      <a:ext uri="{FF2B5EF4-FFF2-40B4-BE49-F238E27FC236}">
                        <a16:creationId xmlns:a16="http://schemas.microsoft.com/office/drawing/2014/main" id="{B29A84FA-F75E-566D-B83D-96831C48A35B}"/>
                      </a:ext>
                    </a:extLst>
                  </p14:cNvPr>
                  <p14:cNvContentPartPr/>
                  <p14:nvPr/>
                </p14:nvContentPartPr>
                <p14:xfrm>
                  <a:off x="7094520" y="2551200"/>
                  <a:ext cx="89640" cy="9000"/>
                </p14:xfrm>
              </p:contentPart>
            </mc:Choice>
            <mc:Fallback xmlns="">
              <p:pic>
                <p:nvPicPr>
                  <p:cNvPr id="111" name="Ink 110">
                    <a:extLst>
                      <a:ext uri="{FF2B5EF4-FFF2-40B4-BE49-F238E27FC236}">
                        <a16:creationId xmlns:a16="http://schemas.microsoft.com/office/drawing/2014/main" id="{B29A84FA-F75E-566D-B83D-96831C48A35B}"/>
                      </a:ext>
                    </a:extLst>
                  </p:cNvPr>
                  <p:cNvPicPr/>
                  <p:nvPr/>
                </p:nvPicPr>
                <p:blipFill>
                  <a:blip r:embed="rId469"/>
                  <a:stretch>
                    <a:fillRect/>
                  </a:stretch>
                </p:blipFill>
                <p:spPr>
                  <a:xfrm>
                    <a:off x="7085880" y="2542560"/>
                    <a:ext cx="107280" cy="26640"/>
                  </a:xfrm>
                  <a:prstGeom prst="rect">
                    <a:avLst/>
                  </a:prstGeom>
                </p:spPr>
              </p:pic>
            </mc:Fallback>
          </mc:AlternateContent>
          <mc:AlternateContent xmlns:mc="http://schemas.openxmlformats.org/markup-compatibility/2006" xmlns:p14="http://schemas.microsoft.com/office/powerpoint/2010/main">
            <mc:Choice Requires="p14">
              <p:contentPart p14:bwMode="auto" r:id="rId470">
                <p14:nvContentPartPr>
                  <p14:cNvPr id="112" name="Ink 111">
                    <a:extLst>
                      <a:ext uri="{FF2B5EF4-FFF2-40B4-BE49-F238E27FC236}">
                        <a16:creationId xmlns:a16="http://schemas.microsoft.com/office/drawing/2014/main" id="{6C0C1A10-B17B-28C7-F887-22286B89AAFD}"/>
                      </a:ext>
                    </a:extLst>
                  </p14:cNvPr>
                  <p14:cNvContentPartPr/>
                  <p14:nvPr/>
                </p14:nvContentPartPr>
                <p14:xfrm>
                  <a:off x="7201440" y="2600880"/>
                  <a:ext cx="39960" cy="63000"/>
                </p14:xfrm>
              </p:contentPart>
            </mc:Choice>
            <mc:Fallback xmlns="">
              <p:pic>
                <p:nvPicPr>
                  <p:cNvPr id="112" name="Ink 111">
                    <a:extLst>
                      <a:ext uri="{FF2B5EF4-FFF2-40B4-BE49-F238E27FC236}">
                        <a16:creationId xmlns:a16="http://schemas.microsoft.com/office/drawing/2014/main" id="{6C0C1A10-B17B-28C7-F887-22286B89AAFD}"/>
                      </a:ext>
                    </a:extLst>
                  </p:cNvPr>
                  <p:cNvPicPr/>
                  <p:nvPr/>
                </p:nvPicPr>
                <p:blipFill>
                  <a:blip r:embed="rId471"/>
                  <a:stretch>
                    <a:fillRect/>
                  </a:stretch>
                </p:blipFill>
                <p:spPr>
                  <a:xfrm>
                    <a:off x="7192440" y="2591880"/>
                    <a:ext cx="57600" cy="80640"/>
                  </a:xfrm>
                  <a:prstGeom prst="rect">
                    <a:avLst/>
                  </a:prstGeom>
                </p:spPr>
              </p:pic>
            </mc:Fallback>
          </mc:AlternateContent>
          <mc:AlternateContent xmlns:mc="http://schemas.openxmlformats.org/markup-compatibility/2006" xmlns:p14="http://schemas.microsoft.com/office/powerpoint/2010/main">
            <mc:Choice Requires="p14">
              <p:contentPart p14:bwMode="auto" r:id="rId472">
                <p14:nvContentPartPr>
                  <p14:cNvPr id="113" name="Ink 112">
                    <a:extLst>
                      <a:ext uri="{FF2B5EF4-FFF2-40B4-BE49-F238E27FC236}">
                        <a16:creationId xmlns:a16="http://schemas.microsoft.com/office/drawing/2014/main" id="{F4A2EF58-1222-5F1F-2CD2-E4F87B7B6088}"/>
                      </a:ext>
                    </a:extLst>
                  </p14:cNvPr>
                  <p14:cNvContentPartPr/>
                  <p14:nvPr/>
                </p14:nvContentPartPr>
                <p14:xfrm>
                  <a:off x="7334640" y="2451120"/>
                  <a:ext cx="80280" cy="126720"/>
                </p14:xfrm>
              </p:contentPart>
            </mc:Choice>
            <mc:Fallback xmlns="">
              <p:pic>
                <p:nvPicPr>
                  <p:cNvPr id="113" name="Ink 112">
                    <a:extLst>
                      <a:ext uri="{FF2B5EF4-FFF2-40B4-BE49-F238E27FC236}">
                        <a16:creationId xmlns:a16="http://schemas.microsoft.com/office/drawing/2014/main" id="{F4A2EF58-1222-5F1F-2CD2-E4F87B7B6088}"/>
                      </a:ext>
                    </a:extLst>
                  </p:cNvPr>
                  <p:cNvPicPr/>
                  <p:nvPr/>
                </p:nvPicPr>
                <p:blipFill>
                  <a:blip r:embed="rId473"/>
                  <a:stretch>
                    <a:fillRect/>
                  </a:stretch>
                </p:blipFill>
                <p:spPr>
                  <a:xfrm>
                    <a:off x="7326000" y="2442120"/>
                    <a:ext cx="97920" cy="144360"/>
                  </a:xfrm>
                  <a:prstGeom prst="rect">
                    <a:avLst/>
                  </a:prstGeom>
                </p:spPr>
              </p:pic>
            </mc:Fallback>
          </mc:AlternateContent>
          <mc:AlternateContent xmlns:mc="http://schemas.openxmlformats.org/markup-compatibility/2006" xmlns:p14="http://schemas.microsoft.com/office/powerpoint/2010/main">
            <mc:Choice Requires="p14">
              <p:contentPart p14:bwMode="auto" r:id="rId474">
                <p14:nvContentPartPr>
                  <p14:cNvPr id="114" name="Ink 113">
                    <a:extLst>
                      <a:ext uri="{FF2B5EF4-FFF2-40B4-BE49-F238E27FC236}">
                        <a16:creationId xmlns:a16="http://schemas.microsoft.com/office/drawing/2014/main" id="{8C29658E-4681-893B-F3A3-A9E0B666F4CF}"/>
                      </a:ext>
                    </a:extLst>
                  </p14:cNvPr>
                  <p14:cNvContentPartPr/>
                  <p14:nvPr/>
                </p14:nvContentPartPr>
                <p14:xfrm>
                  <a:off x="7317360" y="2559840"/>
                  <a:ext cx="102240" cy="146880"/>
                </p14:xfrm>
              </p:contentPart>
            </mc:Choice>
            <mc:Fallback xmlns="">
              <p:pic>
                <p:nvPicPr>
                  <p:cNvPr id="114" name="Ink 113">
                    <a:extLst>
                      <a:ext uri="{FF2B5EF4-FFF2-40B4-BE49-F238E27FC236}">
                        <a16:creationId xmlns:a16="http://schemas.microsoft.com/office/drawing/2014/main" id="{8C29658E-4681-893B-F3A3-A9E0B666F4CF}"/>
                      </a:ext>
                    </a:extLst>
                  </p:cNvPr>
                  <p:cNvPicPr/>
                  <p:nvPr/>
                </p:nvPicPr>
                <p:blipFill>
                  <a:blip r:embed="rId475"/>
                  <a:stretch>
                    <a:fillRect/>
                  </a:stretch>
                </p:blipFill>
                <p:spPr>
                  <a:xfrm>
                    <a:off x="7308720" y="2550840"/>
                    <a:ext cx="119880" cy="164520"/>
                  </a:xfrm>
                  <a:prstGeom prst="rect">
                    <a:avLst/>
                  </a:prstGeom>
                </p:spPr>
              </p:pic>
            </mc:Fallback>
          </mc:AlternateContent>
          <mc:AlternateContent xmlns:mc="http://schemas.openxmlformats.org/markup-compatibility/2006" xmlns:p14="http://schemas.microsoft.com/office/powerpoint/2010/main">
            <mc:Choice Requires="p14">
              <p:contentPart p14:bwMode="auto" r:id="rId476">
                <p14:nvContentPartPr>
                  <p14:cNvPr id="116" name="Ink 115">
                    <a:extLst>
                      <a:ext uri="{FF2B5EF4-FFF2-40B4-BE49-F238E27FC236}">
                        <a16:creationId xmlns:a16="http://schemas.microsoft.com/office/drawing/2014/main" id="{8C922F7F-43B5-1CE7-CD8E-8617C7858035}"/>
                      </a:ext>
                    </a:extLst>
                  </p14:cNvPr>
                  <p14:cNvContentPartPr/>
                  <p14:nvPr/>
                </p14:nvContentPartPr>
                <p14:xfrm>
                  <a:off x="7525800" y="2332320"/>
                  <a:ext cx="142920" cy="520920"/>
                </p14:xfrm>
              </p:contentPart>
            </mc:Choice>
            <mc:Fallback xmlns="">
              <p:pic>
                <p:nvPicPr>
                  <p:cNvPr id="116" name="Ink 115">
                    <a:extLst>
                      <a:ext uri="{FF2B5EF4-FFF2-40B4-BE49-F238E27FC236}">
                        <a16:creationId xmlns:a16="http://schemas.microsoft.com/office/drawing/2014/main" id="{8C922F7F-43B5-1CE7-CD8E-8617C7858035}"/>
                      </a:ext>
                    </a:extLst>
                  </p:cNvPr>
                  <p:cNvPicPr/>
                  <p:nvPr/>
                </p:nvPicPr>
                <p:blipFill>
                  <a:blip r:embed="rId477"/>
                  <a:stretch>
                    <a:fillRect/>
                  </a:stretch>
                </p:blipFill>
                <p:spPr>
                  <a:xfrm>
                    <a:off x="7516800" y="2323320"/>
                    <a:ext cx="160560" cy="538560"/>
                  </a:xfrm>
                  <a:prstGeom prst="rect">
                    <a:avLst/>
                  </a:prstGeom>
                </p:spPr>
              </p:pic>
            </mc:Fallback>
          </mc:AlternateContent>
          <mc:AlternateContent xmlns:mc="http://schemas.openxmlformats.org/markup-compatibility/2006" xmlns:p14="http://schemas.microsoft.com/office/powerpoint/2010/main">
            <mc:Choice Requires="p14">
              <p:contentPart p14:bwMode="auto" r:id="rId478">
                <p14:nvContentPartPr>
                  <p14:cNvPr id="118" name="Ink 117">
                    <a:extLst>
                      <a:ext uri="{FF2B5EF4-FFF2-40B4-BE49-F238E27FC236}">
                        <a16:creationId xmlns:a16="http://schemas.microsoft.com/office/drawing/2014/main" id="{90385F4A-2791-2C28-C3F8-2709AA53D27E}"/>
                      </a:ext>
                    </a:extLst>
                  </p14:cNvPr>
                  <p14:cNvContentPartPr/>
                  <p14:nvPr/>
                </p14:nvContentPartPr>
                <p14:xfrm>
                  <a:off x="7697160" y="2478840"/>
                  <a:ext cx="94320" cy="155520"/>
                </p14:xfrm>
              </p:contentPart>
            </mc:Choice>
            <mc:Fallback xmlns="">
              <p:pic>
                <p:nvPicPr>
                  <p:cNvPr id="118" name="Ink 117">
                    <a:extLst>
                      <a:ext uri="{FF2B5EF4-FFF2-40B4-BE49-F238E27FC236}">
                        <a16:creationId xmlns:a16="http://schemas.microsoft.com/office/drawing/2014/main" id="{90385F4A-2791-2C28-C3F8-2709AA53D27E}"/>
                      </a:ext>
                    </a:extLst>
                  </p:cNvPr>
                  <p:cNvPicPr/>
                  <p:nvPr/>
                </p:nvPicPr>
                <p:blipFill>
                  <a:blip r:embed="rId479"/>
                  <a:stretch>
                    <a:fillRect/>
                  </a:stretch>
                </p:blipFill>
                <p:spPr>
                  <a:xfrm>
                    <a:off x="7688520" y="2470200"/>
                    <a:ext cx="111960" cy="173160"/>
                  </a:xfrm>
                  <a:prstGeom prst="rect">
                    <a:avLst/>
                  </a:prstGeom>
                </p:spPr>
              </p:pic>
            </mc:Fallback>
          </mc:AlternateContent>
          <mc:AlternateContent xmlns:mc="http://schemas.openxmlformats.org/markup-compatibility/2006" xmlns:p14="http://schemas.microsoft.com/office/powerpoint/2010/main">
            <mc:Choice Requires="p14">
              <p:contentPart p14:bwMode="auto" r:id="rId480">
                <p14:nvContentPartPr>
                  <p14:cNvPr id="119" name="Ink 118">
                    <a:extLst>
                      <a:ext uri="{FF2B5EF4-FFF2-40B4-BE49-F238E27FC236}">
                        <a16:creationId xmlns:a16="http://schemas.microsoft.com/office/drawing/2014/main" id="{353D6A3A-D318-F138-E66F-06CB780C9E41}"/>
                      </a:ext>
                    </a:extLst>
                  </p14:cNvPr>
                  <p14:cNvContentPartPr/>
                  <p14:nvPr/>
                </p14:nvContentPartPr>
                <p14:xfrm>
                  <a:off x="7817760" y="2494680"/>
                  <a:ext cx="65160" cy="135360"/>
                </p14:xfrm>
              </p:contentPart>
            </mc:Choice>
            <mc:Fallback xmlns="">
              <p:pic>
                <p:nvPicPr>
                  <p:cNvPr id="119" name="Ink 118">
                    <a:extLst>
                      <a:ext uri="{FF2B5EF4-FFF2-40B4-BE49-F238E27FC236}">
                        <a16:creationId xmlns:a16="http://schemas.microsoft.com/office/drawing/2014/main" id="{353D6A3A-D318-F138-E66F-06CB780C9E41}"/>
                      </a:ext>
                    </a:extLst>
                  </p:cNvPr>
                  <p:cNvPicPr/>
                  <p:nvPr/>
                </p:nvPicPr>
                <p:blipFill>
                  <a:blip r:embed="rId481"/>
                  <a:stretch>
                    <a:fillRect/>
                  </a:stretch>
                </p:blipFill>
                <p:spPr>
                  <a:xfrm>
                    <a:off x="7808760" y="2486040"/>
                    <a:ext cx="82800" cy="153000"/>
                  </a:xfrm>
                  <a:prstGeom prst="rect">
                    <a:avLst/>
                  </a:prstGeom>
                </p:spPr>
              </p:pic>
            </mc:Fallback>
          </mc:AlternateContent>
          <mc:AlternateContent xmlns:mc="http://schemas.openxmlformats.org/markup-compatibility/2006" xmlns:p14="http://schemas.microsoft.com/office/powerpoint/2010/main">
            <mc:Choice Requires="p14">
              <p:contentPart p14:bwMode="auto" r:id="rId482">
                <p14:nvContentPartPr>
                  <p14:cNvPr id="120" name="Ink 119">
                    <a:extLst>
                      <a:ext uri="{FF2B5EF4-FFF2-40B4-BE49-F238E27FC236}">
                        <a16:creationId xmlns:a16="http://schemas.microsoft.com/office/drawing/2014/main" id="{0B19C010-ABB0-01C0-E2D6-86F2B49B0BE8}"/>
                      </a:ext>
                    </a:extLst>
                  </p14:cNvPr>
                  <p14:cNvContentPartPr/>
                  <p14:nvPr/>
                </p14:nvContentPartPr>
                <p14:xfrm>
                  <a:off x="7844760" y="2571360"/>
                  <a:ext cx="33120" cy="54360"/>
                </p14:xfrm>
              </p:contentPart>
            </mc:Choice>
            <mc:Fallback xmlns="">
              <p:pic>
                <p:nvPicPr>
                  <p:cNvPr id="120" name="Ink 119">
                    <a:extLst>
                      <a:ext uri="{FF2B5EF4-FFF2-40B4-BE49-F238E27FC236}">
                        <a16:creationId xmlns:a16="http://schemas.microsoft.com/office/drawing/2014/main" id="{0B19C010-ABB0-01C0-E2D6-86F2B49B0BE8}"/>
                      </a:ext>
                    </a:extLst>
                  </p:cNvPr>
                  <p:cNvPicPr/>
                  <p:nvPr/>
                </p:nvPicPr>
                <p:blipFill>
                  <a:blip r:embed="rId483"/>
                  <a:stretch>
                    <a:fillRect/>
                  </a:stretch>
                </p:blipFill>
                <p:spPr>
                  <a:xfrm>
                    <a:off x="7836120" y="2562720"/>
                    <a:ext cx="5076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484">
                <p14:nvContentPartPr>
                  <p14:cNvPr id="122" name="Ink 121">
                    <a:extLst>
                      <a:ext uri="{FF2B5EF4-FFF2-40B4-BE49-F238E27FC236}">
                        <a16:creationId xmlns:a16="http://schemas.microsoft.com/office/drawing/2014/main" id="{B3CCF6FE-6056-A884-2377-0C02882C0B4B}"/>
                      </a:ext>
                    </a:extLst>
                  </p14:cNvPr>
                  <p14:cNvContentPartPr/>
                  <p14:nvPr/>
                </p14:nvContentPartPr>
                <p14:xfrm>
                  <a:off x="8024760" y="2477760"/>
                  <a:ext cx="44280" cy="142560"/>
                </p14:xfrm>
              </p:contentPart>
            </mc:Choice>
            <mc:Fallback xmlns="">
              <p:pic>
                <p:nvPicPr>
                  <p:cNvPr id="122" name="Ink 121">
                    <a:extLst>
                      <a:ext uri="{FF2B5EF4-FFF2-40B4-BE49-F238E27FC236}">
                        <a16:creationId xmlns:a16="http://schemas.microsoft.com/office/drawing/2014/main" id="{B3CCF6FE-6056-A884-2377-0C02882C0B4B}"/>
                      </a:ext>
                    </a:extLst>
                  </p:cNvPr>
                  <p:cNvPicPr/>
                  <p:nvPr/>
                </p:nvPicPr>
                <p:blipFill>
                  <a:blip r:embed="rId485"/>
                  <a:stretch>
                    <a:fillRect/>
                  </a:stretch>
                </p:blipFill>
                <p:spPr>
                  <a:xfrm>
                    <a:off x="8016120" y="2469120"/>
                    <a:ext cx="61920" cy="160200"/>
                  </a:xfrm>
                  <a:prstGeom prst="rect">
                    <a:avLst/>
                  </a:prstGeom>
                </p:spPr>
              </p:pic>
            </mc:Fallback>
          </mc:AlternateContent>
          <mc:AlternateContent xmlns:mc="http://schemas.openxmlformats.org/markup-compatibility/2006" xmlns:p14="http://schemas.microsoft.com/office/powerpoint/2010/main">
            <mc:Choice Requires="p14">
              <p:contentPart p14:bwMode="auto" r:id="rId486">
                <p14:nvContentPartPr>
                  <p14:cNvPr id="123" name="Ink 122">
                    <a:extLst>
                      <a:ext uri="{FF2B5EF4-FFF2-40B4-BE49-F238E27FC236}">
                        <a16:creationId xmlns:a16="http://schemas.microsoft.com/office/drawing/2014/main" id="{98CF7337-0CFD-7D69-1594-48F0FE9D52E6}"/>
                      </a:ext>
                    </a:extLst>
                  </p14:cNvPr>
                  <p14:cNvContentPartPr/>
                  <p14:nvPr/>
                </p14:nvContentPartPr>
                <p14:xfrm>
                  <a:off x="8005320" y="2549760"/>
                  <a:ext cx="59040" cy="63000"/>
                </p14:xfrm>
              </p:contentPart>
            </mc:Choice>
            <mc:Fallback xmlns="">
              <p:pic>
                <p:nvPicPr>
                  <p:cNvPr id="123" name="Ink 122">
                    <a:extLst>
                      <a:ext uri="{FF2B5EF4-FFF2-40B4-BE49-F238E27FC236}">
                        <a16:creationId xmlns:a16="http://schemas.microsoft.com/office/drawing/2014/main" id="{98CF7337-0CFD-7D69-1594-48F0FE9D52E6}"/>
                      </a:ext>
                    </a:extLst>
                  </p:cNvPr>
                  <p:cNvPicPr/>
                  <p:nvPr/>
                </p:nvPicPr>
                <p:blipFill>
                  <a:blip r:embed="rId487"/>
                  <a:stretch>
                    <a:fillRect/>
                  </a:stretch>
                </p:blipFill>
                <p:spPr>
                  <a:xfrm>
                    <a:off x="7996680" y="2540760"/>
                    <a:ext cx="76680" cy="80640"/>
                  </a:xfrm>
                  <a:prstGeom prst="rect">
                    <a:avLst/>
                  </a:prstGeom>
                </p:spPr>
              </p:pic>
            </mc:Fallback>
          </mc:AlternateContent>
          <mc:AlternateContent xmlns:mc="http://schemas.openxmlformats.org/markup-compatibility/2006" xmlns:p14="http://schemas.microsoft.com/office/powerpoint/2010/main">
            <mc:Choice Requires="p14">
              <p:contentPart p14:bwMode="auto" r:id="rId488">
                <p14:nvContentPartPr>
                  <p14:cNvPr id="125" name="Ink 124">
                    <a:extLst>
                      <a:ext uri="{FF2B5EF4-FFF2-40B4-BE49-F238E27FC236}">
                        <a16:creationId xmlns:a16="http://schemas.microsoft.com/office/drawing/2014/main" id="{D1402DD7-CDAB-2AEF-C0B2-723DEAB6ECEC}"/>
                      </a:ext>
                    </a:extLst>
                  </p14:cNvPr>
                  <p14:cNvContentPartPr/>
                  <p14:nvPr/>
                </p14:nvContentPartPr>
                <p14:xfrm>
                  <a:off x="8114400" y="2360400"/>
                  <a:ext cx="20520" cy="146880"/>
                </p14:xfrm>
              </p:contentPart>
            </mc:Choice>
            <mc:Fallback xmlns="">
              <p:pic>
                <p:nvPicPr>
                  <p:cNvPr id="125" name="Ink 124">
                    <a:extLst>
                      <a:ext uri="{FF2B5EF4-FFF2-40B4-BE49-F238E27FC236}">
                        <a16:creationId xmlns:a16="http://schemas.microsoft.com/office/drawing/2014/main" id="{D1402DD7-CDAB-2AEF-C0B2-723DEAB6ECEC}"/>
                      </a:ext>
                    </a:extLst>
                  </p:cNvPr>
                  <p:cNvPicPr/>
                  <p:nvPr/>
                </p:nvPicPr>
                <p:blipFill>
                  <a:blip r:embed="rId489"/>
                  <a:stretch>
                    <a:fillRect/>
                  </a:stretch>
                </p:blipFill>
                <p:spPr>
                  <a:xfrm>
                    <a:off x="8105400" y="2351400"/>
                    <a:ext cx="38160" cy="164520"/>
                  </a:xfrm>
                  <a:prstGeom prst="rect">
                    <a:avLst/>
                  </a:prstGeom>
                </p:spPr>
              </p:pic>
            </mc:Fallback>
          </mc:AlternateContent>
          <mc:AlternateContent xmlns:mc="http://schemas.openxmlformats.org/markup-compatibility/2006" xmlns:p14="http://schemas.microsoft.com/office/powerpoint/2010/main">
            <mc:Choice Requires="p14">
              <p:contentPart p14:bwMode="auto" r:id="rId490">
                <p14:nvContentPartPr>
                  <p14:cNvPr id="126" name="Ink 125">
                    <a:extLst>
                      <a:ext uri="{FF2B5EF4-FFF2-40B4-BE49-F238E27FC236}">
                        <a16:creationId xmlns:a16="http://schemas.microsoft.com/office/drawing/2014/main" id="{4F511F6B-F9C2-7BE1-F9A8-DB6B3EC5C55D}"/>
                      </a:ext>
                    </a:extLst>
                  </p14:cNvPr>
                  <p14:cNvContentPartPr/>
                  <p14:nvPr/>
                </p14:nvContentPartPr>
                <p14:xfrm>
                  <a:off x="8112240" y="2408280"/>
                  <a:ext cx="78120" cy="56160"/>
                </p14:xfrm>
              </p:contentPart>
            </mc:Choice>
            <mc:Fallback xmlns="">
              <p:pic>
                <p:nvPicPr>
                  <p:cNvPr id="126" name="Ink 125">
                    <a:extLst>
                      <a:ext uri="{FF2B5EF4-FFF2-40B4-BE49-F238E27FC236}">
                        <a16:creationId xmlns:a16="http://schemas.microsoft.com/office/drawing/2014/main" id="{4F511F6B-F9C2-7BE1-F9A8-DB6B3EC5C55D}"/>
                      </a:ext>
                    </a:extLst>
                  </p:cNvPr>
                  <p:cNvPicPr/>
                  <p:nvPr/>
                </p:nvPicPr>
                <p:blipFill>
                  <a:blip r:embed="rId491"/>
                  <a:stretch>
                    <a:fillRect/>
                  </a:stretch>
                </p:blipFill>
                <p:spPr>
                  <a:xfrm>
                    <a:off x="8103600" y="2399280"/>
                    <a:ext cx="95760" cy="73800"/>
                  </a:xfrm>
                  <a:prstGeom prst="rect">
                    <a:avLst/>
                  </a:prstGeom>
                </p:spPr>
              </p:pic>
            </mc:Fallback>
          </mc:AlternateContent>
          <mc:AlternateContent xmlns:mc="http://schemas.openxmlformats.org/markup-compatibility/2006" xmlns:p14="http://schemas.microsoft.com/office/powerpoint/2010/main">
            <mc:Choice Requires="p14">
              <p:contentPart p14:bwMode="auto" r:id="rId492">
                <p14:nvContentPartPr>
                  <p14:cNvPr id="128" name="Ink 127">
                    <a:extLst>
                      <a:ext uri="{FF2B5EF4-FFF2-40B4-BE49-F238E27FC236}">
                        <a16:creationId xmlns:a16="http://schemas.microsoft.com/office/drawing/2014/main" id="{B958C417-1AAB-7297-2FCF-926125A0E903}"/>
                      </a:ext>
                    </a:extLst>
                  </p14:cNvPr>
                  <p14:cNvContentPartPr/>
                  <p14:nvPr/>
                </p14:nvContentPartPr>
                <p14:xfrm>
                  <a:off x="8384040" y="2489280"/>
                  <a:ext cx="124920" cy="136800"/>
                </p14:xfrm>
              </p:contentPart>
            </mc:Choice>
            <mc:Fallback xmlns="">
              <p:pic>
                <p:nvPicPr>
                  <p:cNvPr id="128" name="Ink 127">
                    <a:extLst>
                      <a:ext uri="{FF2B5EF4-FFF2-40B4-BE49-F238E27FC236}">
                        <a16:creationId xmlns:a16="http://schemas.microsoft.com/office/drawing/2014/main" id="{B958C417-1AAB-7297-2FCF-926125A0E903}"/>
                      </a:ext>
                    </a:extLst>
                  </p:cNvPr>
                  <p:cNvPicPr/>
                  <p:nvPr/>
                </p:nvPicPr>
                <p:blipFill>
                  <a:blip r:embed="rId493"/>
                  <a:stretch>
                    <a:fillRect/>
                  </a:stretch>
                </p:blipFill>
                <p:spPr>
                  <a:xfrm>
                    <a:off x="8375040" y="2480640"/>
                    <a:ext cx="142560" cy="154440"/>
                  </a:xfrm>
                  <a:prstGeom prst="rect">
                    <a:avLst/>
                  </a:prstGeom>
                </p:spPr>
              </p:pic>
            </mc:Fallback>
          </mc:AlternateContent>
          <mc:AlternateContent xmlns:mc="http://schemas.openxmlformats.org/markup-compatibility/2006" xmlns:p14="http://schemas.microsoft.com/office/powerpoint/2010/main">
            <mc:Choice Requires="p14">
              <p:contentPart p14:bwMode="auto" r:id="rId494">
                <p14:nvContentPartPr>
                  <p14:cNvPr id="129" name="Ink 128">
                    <a:extLst>
                      <a:ext uri="{FF2B5EF4-FFF2-40B4-BE49-F238E27FC236}">
                        <a16:creationId xmlns:a16="http://schemas.microsoft.com/office/drawing/2014/main" id="{14FC6508-1DB0-6D9D-F492-C4D5F078260B}"/>
                      </a:ext>
                    </a:extLst>
                  </p14:cNvPr>
                  <p14:cNvContentPartPr/>
                  <p14:nvPr/>
                </p14:nvContentPartPr>
                <p14:xfrm>
                  <a:off x="8413200" y="2435640"/>
                  <a:ext cx="74160" cy="183960"/>
                </p14:xfrm>
              </p:contentPart>
            </mc:Choice>
            <mc:Fallback xmlns="">
              <p:pic>
                <p:nvPicPr>
                  <p:cNvPr id="129" name="Ink 128">
                    <a:extLst>
                      <a:ext uri="{FF2B5EF4-FFF2-40B4-BE49-F238E27FC236}">
                        <a16:creationId xmlns:a16="http://schemas.microsoft.com/office/drawing/2014/main" id="{14FC6508-1DB0-6D9D-F492-C4D5F078260B}"/>
                      </a:ext>
                    </a:extLst>
                  </p:cNvPr>
                  <p:cNvPicPr/>
                  <p:nvPr/>
                </p:nvPicPr>
                <p:blipFill>
                  <a:blip r:embed="rId495"/>
                  <a:stretch>
                    <a:fillRect/>
                  </a:stretch>
                </p:blipFill>
                <p:spPr>
                  <a:xfrm>
                    <a:off x="8404200" y="2426640"/>
                    <a:ext cx="91800" cy="201600"/>
                  </a:xfrm>
                  <a:prstGeom prst="rect">
                    <a:avLst/>
                  </a:prstGeom>
                </p:spPr>
              </p:pic>
            </mc:Fallback>
          </mc:AlternateContent>
          <mc:AlternateContent xmlns:mc="http://schemas.openxmlformats.org/markup-compatibility/2006" xmlns:p14="http://schemas.microsoft.com/office/powerpoint/2010/main">
            <mc:Choice Requires="p14">
              <p:contentPart p14:bwMode="auto" r:id="rId496">
                <p14:nvContentPartPr>
                  <p14:cNvPr id="131" name="Ink 130">
                    <a:extLst>
                      <a:ext uri="{FF2B5EF4-FFF2-40B4-BE49-F238E27FC236}">
                        <a16:creationId xmlns:a16="http://schemas.microsoft.com/office/drawing/2014/main" id="{37E16A46-1FFA-2D65-90B4-810D98DC6F15}"/>
                      </a:ext>
                    </a:extLst>
                  </p14:cNvPr>
                  <p14:cNvContentPartPr/>
                  <p14:nvPr/>
                </p14:nvContentPartPr>
                <p14:xfrm>
                  <a:off x="8541360" y="2601960"/>
                  <a:ext cx="68400" cy="65880"/>
                </p14:xfrm>
              </p:contentPart>
            </mc:Choice>
            <mc:Fallback xmlns="">
              <p:pic>
                <p:nvPicPr>
                  <p:cNvPr id="131" name="Ink 130">
                    <a:extLst>
                      <a:ext uri="{FF2B5EF4-FFF2-40B4-BE49-F238E27FC236}">
                        <a16:creationId xmlns:a16="http://schemas.microsoft.com/office/drawing/2014/main" id="{37E16A46-1FFA-2D65-90B4-810D98DC6F15}"/>
                      </a:ext>
                    </a:extLst>
                  </p:cNvPr>
                  <p:cNvPicPr/>
                  <p:nvPr/>
                </p:nvPicPr>
                <p:blipFill>
                  <a:blip r:embed="rId497"/>
                  <a:stretch>
                    <a:fillRect/>
                  </a:stretch>
                </p:blipFill>
                <p:spPr>
                  <a:xfrm>
                    <a:off x="8532720" y="2593320"/>
                    <a:ext cx="86040" cy="83520"/>
                  </a:xfrm>
                  <a:prstGeom prst="rect">
                    <a:avLst/>
                  </a:prstGeom>
                </p:spPr>
              </p:pic>
            </mc:Fallback>
          </mc:AlternateContent>
          <mc:AlternateContent xmlns:mc="http://schemas.openxmlformats.org/markup-compatibility/2006" xmlns:p14="http://schemas.microsoft.com/office/powerpoint/2010/main">
            <mc:Choice Requires="p14">
              <p:contentPart p14:bwMode="auto" r:id="rId498">
                <p14:nvContentPartPr>
                  <p14:cNvPr id="133" name="Ink 132">
                    <a:extLst>
                      <a:ext uri="{FF2B5EF4-FFF2-40B4-BE49-F238E27FC236}">
                        <a16:creationId xmlns:a16="http://schemas.microsoft.com/office/drawing/2014/main" id="{48828128-A11D-561D-DF9B-3947A0BAD945}"/>
                      </a:ext>
                    </a:extLst>
                  </p14:cNvPr>
                  <p14:cNvContentPartPr/>
                  <p14:nvPr/>
                </p14:nvContentPartPr>
                <p14:xfrm>
                  <a:off x="8712360" y="2413320"/>
                  <a:ext cx="77040" cy="207720"/>
                </p14:xfrm>
              </p:contentPart>
            </mc:Choice>
            <mc:Fallback xmlns="">
              <p:pic>
                <p:nvPicPr>
                  <p:cNvPr id="133" name="Ink 132">
                    <a:extLst>
                      <a:ext uri="{FF2B5EF4-FFF2-40B4-BE49-F238E27FC236}">
                        <a16:creationId xmlns:a16="http://schemas.microsoft.com/office/drawing/2014/main" id="{48828128-A11D-561D-DF9B-3947A0BAD945}"/>
                      </a:ext>
                    </a:extLst>
                  </p:cNvPr>
                  <p:cNvPicPr/>
                  <p:nvPr/>
                </p:nvPicPr>
                <p:blipFill>
                  <a:blip r:embed="rId499"/>
                  <a:stretch>
                    <a:fillRect/>
                  </a:stretch>
                </p:blipFill>
                <p:spPr>
                  <a:xfrm>
                    <a:off x="8703720" y="2404680"/>
                    <a:ext cx="94680" cy="225360"/>
                  </a:xfrm>
                  <a:prstGeom prst="rect">
                    <a:avLst/>
                  </a:prstGeom>
                </p:spPr>
              </p:pic>
            </mc:Fallback>
          </mc:AlternateContent>
          <mc:AlternateContent xmlns:mc="http://schemas.openxmlformats.org/markup-compatibility/2006" xmlns:p14="http://schemas.microsoft.com/office/powerpoint/2010/main">
            <mc:Choice Requires="p14">
              <p:contentPart p14:bwMode="auto" r:id="rId500">
                <p14:nvContentPartPr>
                  <p14:cNvPr id="135" name="Ink 134">
                    <a:extLst>
                      <a:ext uri="{FF2B5EF4-FFF2-40B4-BE49-F238E27FC236}">
                        <a16:creationId xmlns:a16="http://schemas.microsoft.com/office/drawing/2014/main" id="{7EC14BB1-C63B-81D3-BF65-B16654159C5C}"/>
                      </a:ext>
                    </a:extLst>
                  </p14:cNvPr>
                  <p14:cNvContentPartPr/>
                  <p14:nvPr/>
                </p14:nvContentPartPr>
                <p14:xfrm>
                  <a:off x="8825040" y="2462640"/>
                  <a:ext cx="29880" cy="105480"/>
                </p14:xfrm>
              </p:contentPart>
            </mc:Choice>
            <mc:Fallback xmlns="">
              <p:pic>
                <p:nvPicPr>
                  <p:cNvPr id="135" name="Ink 134">
                    <a:extLst>
                      <a:ext uri="{FF2B5EF4-FFF2-40B4-BE49-F238E27FC236}">
                        <a16:creationId xmlns:a16="http://schemas.microsoft.com/office/drawing/2014/main" id="{7EC14BB1-C63B-81D3-BF65-B16654159C5C}"/>
                      </a:ext>
                    </a:extLst>
                  </p:cNvPr>
                  <p:cNvPicPr/>
                  <p:nvPr/>
                </p:nvPicPr>
                <p:blipFill>
                  <a:blip r:embed="rId501"/>
                  <a:stretch>
                    <a:fillRect/>
                  </a:stretch>
                </p:blipFill>
                <p:spPr>
                  <a:xfrm>
                    <a:off x="8816040" y="2453640"/>
                    <a:ext cx="47520" cy="123120"/>
                  </a:xfrm>
                  <a:prstGeom prst="rect">
                    <a:avLst/>
                  </a:prstGeom>
                </p:spPr>
              </p:pic>
            </mc:Fallback>
          </mc:AlternateContent>
          <mc:AlternateContent xmlns:mc="http://schemas.openxmlformats.org/markup-compatibility/2006" xmlns:p14="http://schemas.microsoft.com/office/powerpoint/2010/main">
            <mc:Choice Requires="p14">
              <p:contentPart p14:bwMode="auto" r:id="rId502">
                <p14:nvContentPartPr>
                  <p14:cNvPr id="136" name="Ink 135">
                    <a:extLst>
                      <a:ext uri="{FF2B5EF4-FFF2-40B4-BE49-F238E27FC236}">
                        <a16:creationId xmlns:a16="http://schemas.microsoft.com/office/drawing/2014/main" id="{5B008B79-44B0-D78A-D052-604F4897CC06}"/>
                      </a:ext>
                    </a:extLst>
                  </p14:cNvPr>
                  <p14:cNvContentPartPr/>
                  <p14:nvPr/>
                </p14:nvContentPartPr>
                <p14:xfrm>
                  <a:off x="8783640" y="2504040"/>
                  <a:ext cx="70200" cy="63360"/>
                </p14:xfrm>
              </p:contentPart>
            </mc:Choice>
            <mc:Fallback xmlns="">
              <p:pic>
                <p:nvPicPr>
                  <p:cNvPr id="136" name="Ink 135">
                    <a:extLst>
                      <a:ext uri="{FF2B5EF4-FFF2-40B4-BE49-F238E27FC236}">
                        <a16:creationId xmlns:a16="http://schemas.microsoft.com/office/drawing/2014/main" id="{5B008B79-44B0-D78A-D052-604F4897CC06}"/>
                      </a:ext>
                    </a:extLst>
                  </p:cNvPr>
                  <p:cNvPicPr/>
                  <p:nvPr/>
                </p:nvPicPr>
                <p:blipFill>
                  <a:blip r:embed="rId503"/>
                  <a:stretch>
                    <a:fillRect/>
                  </a:stretch>
                </p:blipFill>
                <p:spPr>
                  <a:xfrm>
                    <a:off x="8774640" y="2495400"/>
                    <a:ext cx="87840" cy="81000"/>
                  </a:xfrm>
                  <a:prstGeom prst="rect">
                    <a:avLst/>
                  </a:prstGeom>
                </p:spPr>
              </p:pic>
            </mc:Fallback>
          </mc:AlternateContent>
          <mc:AlternateContent xmlns:mc="http://schemas.openxmlformats.org/markup-compatibility/2006" xmlns:p14="http://schemas.microsoft.com/office/powerpoint/2010/main">
            <mc:Choice Requires="p14">
              <p:contentPart p14:bwMode="auto" r:id="rId504">
                <p14:nvContentPartPr>
                  <p14:cNvPr id="137" name="Ink 136">
                    <a:extLst>
                      <a:ext uri="{FF2B5EF4-FFF2-40B4-BE49-F238E27FC236}">
                        <a16:creationId xmlns:a16="http://schemas.microsoft.com/office/drawing/2014/main" id="{873A20E2-CC74-530C-F487-758E5750600E}"/>
                      </a:ext>
                    </a:extLst>
                  </p14:cNvPr>
                  <p14:cNvContentPartPr/>
                  <p14:nvPr/>
                </p14:nvContentPartPr>
                <p14:xfrm>
                  <a:off x="8903880" y="2429160"/>
                  <a:ext cx="56160" cy="190080"/>
                </p14:xfrm>
              </p:contentPart>
            </mc:Choice>
            <mc:Fallback xmlns="">
              <p:pic>
                <p:nvPicPr>
                  <p:cNvPr id="137" name="Ink 136">
                    <a:extLst>
                      <a:ext uri="{FF2B5EF4-FFF2-40B4-BE49-F238E27FC236}">
                        <a16:creationId xmlns:a16="http://schemas.microsoft.com/office/drawing/2014/main" id="{873A20E2-CC74-530C-F487-758E5750600E}"/>
                      </a:ext>
                    </a:extLst>
                  </p:cNvPr>
                  <p:cNvPicPr/>
                  <p:nvPr/>
                </p:nvPicPr>
                <p:blipFill>
                  <a:blip r:embed="rId505"/>
                  <a:stretch>
                    <a:fillRect/>
                  </a:stretch>
                </p:blipFill>
                <p:spPr>
                  <a:xfrm>
                    <a:off x="8894880" y="2420160"/>
                    <a:ext cx="73800" cy="207720"/>
                  </a:xfrm>
                  <a:prstGeom prst="rect">
                    <a:avLst/>
                  </a:prstGeom>
                </p:spPr>
              </p:pic>
            </mc:Fallback>
          </mc:AlternateContent>
          <mc:AlternateContent xmlns:mc="http://schemas.openxmlformats.org/markup-compatibility/2006" xmlns:p14="http://schemas.microsoft.com/office/powerpoint/2010/main">
            <mc:Choice Requires="p14">
              <p:contentPart p14:bwMode="auto" r:id="rId506">
                <p14:nvContentPartPr>
                  <p14:cNvPr id="139" name="Ink 138">
                    <a:extLst>
                      <a:ext uri="{FF2B5EF4-FFF2-40B4-BE49-F238E27FC236}">
                        <a16:creationId xmlns:a16="http://schemas.microsoft.com/office/drawing/2014/main" id="{8F21D9D3-5DF4-0508-A2A3-CA602FE0B0A5}"/>
                      </a:ext>
                    </a:extLst>
                  </p14:cNvPr>
                  <p14:cNvContentPartPr/>
                  <p14:nvPr/>
                </p14:nvContentPartPr>
                <p14:xfrm>
                  <a:off x="8311680" y="2353920"/>
                  <a:ext cx="37440" cy="315000"/>
                </p14:xfrm>
              </p:contentPart>
            </mc:Choice>
            <mc:Fallback xmlns="">
              <p:pic>
                <p:nvPicPr>
                  <p:cNvPr id="139" name="Ink 138">
                    <a:extLst>
                      <a:ext uri="{FF2B5EF4-FFF2-40B4-BE49-F238E27FC236}">
                        <a16:creationId xmlns:a16="http://schemas.microsoft.com/office/drawing/2014/main" id="{8F21D9D3-5DF4-0508-A2A3-CA602FE0B0A5}"/>
                      </a:ext>
                    </a:extLst>
                  </p:cNvPr>
                  <p:cNvPicPr/>
                  <p:nvPr/>
                </p:nvPicPr>
                <p:blipFill>
                  <a:blip r:embed="rId507"/>
                  <a:stretch>
                    <a:fillRect/>
                  </a:stretch>
                </p:blipFill>
                <p:spPr>
                  <a:xfrm>
                    <a:off x="8303040" y="2345280"/>
                    <a:ext cx="55080" cy="332640"/>
                  </a:xfrm>
                  <a:prstGeom prst="rect">
                    <a:avLst/>
                  </a:prstGeom>
                </p:spPr>
              </p:pic>
            </mc:Fallback>
          </mc:AlternateContent>
          <mc:AlternateContent xmlns:mc="http://schemas.openxmlformats.org/markup-compatibility/2006" xmlns:p14="http://schemas.microsoft.com/office/powerpoint/2010/main">
            <mc:Choice Requires="p14">
              <p:contentPart p14:bwMode="auto" r:id="rId508">
                <p14:nvContentPartPr>
                  <p14:cNvPr id="141" name="Ink 140">
                    <a:extLst>
                      <a:ext uri="{FF2B5EF4-FFF2-40B4-BE49-F238E27FC236}">
                        <a16:creationId xmlns:a16="http://schemas.microsoft.com/office/drawing/2014/main" id="{3C912D33-281A-6580-48E4-AF93AAE0A035}"/>
                      </a:ext>
                    </a:extLst>
                  </p14:cNvPr>
                  <p14:cNvContentPartPr/>
                  <p14:nvPr/>
                </p14:nvContentPartPr>
                <p14:xfrm>
                  <a:off x="9039600" y="2416920"/>
                  <a:ext cx="29520" cy="286200"/>
                </p14:xfrm>
              </p:contentPart>
            </mc:Choice>
            <mc:Fallback xmlns="">
              <p:pic>
                <p:nvPicPr>
                  <p:cNvPr id="141" name="Ink 140">
                    <a:extLst>
                      <a:ext uri="{FF2B5EF4-FFF2-40B4-BE49-F238E27FC236}">
                        <a16:creationId xmlns:a16="http://schemas.microsoft.com/office/drawing/2014/main" id="{3C912D33-281A-6580-48E4-AF93AAE0A035}"/>
                      </a:ext>
                    </a:extLst>
                  </p:cNvPr>
                  <p:cNvPicPr/>
                  <p:nvPr/>
                </p:nvPicPr>
                <p:blipFill>
                  <a:blip r:embed="rId509"/>
                  <a:stretch>
                    <a:fillRect/>
                  </a:stretch>
                </p:blipFill>
                <p:spPr>
                  <a:xfrm>
                    <a:off x="9030600" y="2407920"/>
                    <a:ext cx="47160" cy="303840"/>
                  </a:xfrm>
                  <a:prstGeom prst="rect">
                    <a:avLst/>
                  </a:prstGeom>
                </p:spPr>
              </p:pic>
            </mc:Fallback>
          </mc:AlternateContent>
          <mc:AlternateContent xmlns:mc="http://schemas.openxmlformats.org/markup-compatibility/2006" xmlns:p14="http://schemas.microsoft.com/office/powerpoint/2010/main">
            <mc:Choice Requires="p14">
              <p:contentPart p14:bwMode="auto" r:id="rId510">
                <p14:nvContentPartPr>
                  <p14:cNvPr id="143" name="Ink 142">
                    <a:extLst>
                      <a:ext uri="{FF2B5EF4-FFF2-40B4-BE49-F238E27FC236}">
                        <a16:creationId xmlns:a16="http://schemas.microsoft.com/office/drawing/2014/main" id="{54502128-33C4-2DBB-72DA-A4E97909F5CC}"/>
                      </a:ext>
                    </a:extLst>
                  </p14:cNvPr>
                  <p14:cNvContentPartPr/>
                  <p14:nvPr/>
                </p14:nvContentPartPr>
                <p14:xfrm>
                  <a:off x="9165600" y="2374440"/>
                  <a:ext cx="117000" cy="110160"/>
                </p14:xfrm>
              </p:contentPart>
            </mc:Choice>
            <mc:Fallback xmlns="">
              <p:pic>
                <p:nvPicPr>
                  <p:cNvPr id="143" name="Ink 142">
                    <a:extLst>
                      <a:ext uri="{FF2B5EF4-FFF2-40B4-BE49-F238E27FC236}">
                        <a16:creationId xmlns:a16="http://schemas.microsoft.com/office/drawing/2014/main" id="{54502128-33C4-2DBB-72DA-A4E97909F5CC}"/>
                      </a:ext>
                    </a:extLst>
                  </p:cNvPr>
                  <p:cNvPicPr/>
                  <p:nvPr/>
                </p:nvPicPr>
                <p:blipFill>
                  <a:blip r:embed="rId511"/>
                  <a:stretch>
                    <a:fillRect/>
                  </a:stretch>
                </p:blipFill>
                <p:spPr>
                  <a:xfrm>
                    <a:off x="9156600" y="2365800"/>
                    <a:ext cx="134640" cy="127800"/>
                  </a:xfrm>
                  <a:prstGeom prst="rect">
                    <a:avLst/>
                  </a:prstGeom>
                </p:spPr>
              </p:pic>
            </mc:Fallback>
          </mc:AlternateContent>
        </p:grpSp>
        <p:grpSp>
          <p:nvGrpSpPr>
            <p:cNvPr id="156" name="Group 155">
              <a:extLst>
                <a:ext uri="{FF2B5EF4-FFF2-40B4-BE49-F238E27FC236}">
                  <a16:creationId xmlns:a16="http://schemas.microsoft.com/office/drawing/2014/main" id="{083732CD-EC1E-175A-B900-466F3F9AD9CC}"/>
                </a:ext>
              </a:extLst>
            </p:cNvPr>
            <p:cNvGrpSpPr/>
            <p:nvPr/>
          </p:nvGrpSpPr>
          <p:grpSpPr>
            <a:xfrm>
              <a:off x="7719840" y="2546472"/>
              <a:ext cx="1248480" cy="421200"/>
              <a:chOff x="7719840" y="2796720"/>
              <a:chExt cx="1248480" cy="421200"/>
            </a:xfrm>
          </p:grpSpPr>
          <mc:AlternateContent xmlns:mc="http://schemas.openxmlformats.org/markup-compatibility/2006" xmlns:p14="http://schemas.microsoft.com/office/powerpoint/2010/main">
            <mc:Choice Requires="p14">
              <p:contentPart p14:bwMode="auto" r:id="rId512">
                <p14:nvContentPartPr>
                  <p14:cNvPr id="145" name="Ink 144">
                    <a:extLst>
                      <a:ext uri="{FF2B5EF4-FFF2-40B4-BE49-F238E27FC236}">
                        <a16:creationId xmlns:a16="http://schemas.microsoft.com/office/drawing/2014/main" id="{036DDCDF-99A8-299E-13A4-7D9166846745}"/>
                      </a:ext>
                    </a:extLst>
                  </p14:cNvPr>
                  <p14:cNvContentPartPr/>
                  <p14:nvPr/>
                </p14:nvContentPartPr>
                <p14:xfrm>
                  <a:off x="7719840" y="2796720"/>
                  <a:ext cx="1248480" cy="66960"/>
                </p14:xfrm>
              </p:contentPart>
            </mc:Choice>
            <mc:Fallback xmlns="">
              <p:pic>
                <p:nvPicPr>
                  <p:cNvPr id="145" name="Ink 144">
                    <a:extLst>
                      <a:ext uri="{FF2B5EF4-FFF2-40B4-BE49-F238E27FC236}">
                        <a16:creationId xmlns:a16="http://schemas.microsoft.com/office/drawing/2014/main" id="{036DDCDF-99A8-299E-13A4-7D9166846745}"/>
                      </a:ext>
                    </a:extLst>
                  </p:cNvPr>
                  <p:cNvPicPr/>
                  <p:nvPr/>
                </p:nvPicPr>
                <p:blipFill>
                  <a:blip r:embed="rId513"/>
                  <a:stretch>
                    <a:fillRect/>
                  </a:stretch>
                </p:blipFill>
                <p:spPr>
                  <a:xfrm>
                    <a:off x="7710840" y="2787720"/>
                    <a:ext cx="1266120" cy="84600"/>
                  </a:xfrm>
                  <a:prstGeom prst="rect">
                    <a:avLst/>
                  </a:prstGeom>
                </p:spPr>
              </p:pic>
            </mc:Fallback>
          </mc:AlternateContent>
          <mc:AlternateContent xmlns:mc="http://schemas.openxmlformats.org/markup-compatibility/2006" xmlns:p14="http://schemas.microsoft.com/office/powerpoint/2010/main">
            <mc:Choice Requires="p14">
              <p:contentPart p14:bwMode="auto" r:id="rId514">
                <p14:nvContentPartPr>
                  <p14:cNvPr id="146" name="Ink 145">
                    <a:extLst>
                      <a:ext uri="{FF2B5EF4-FFF2-40B4-BE49-F238E27FC236}">
                        <a16:creationId xmlns:a16="http://schemas.microsoft.com/office/drawing/2014/main" id="{928416F0-41C6-C701-03F1-D21538734437}"/>
                      </a:ext>
                    </a:extLst>
                  </p14:cNvPr>
                  <p14:cNvContentPartPr/>
                  <p14:nvPr/>
                </p14:nvContentPartPr>
                <p14:xfrm>
                  <a:off x="8128080" y="2921280"/>
                  <a:ext cx="105120" cy="208440"/>
                </p14:xfrm>
              </p:contentPart>
            </mc:Choice>
            <mc:Fallback xmlns="">
              <p:pic>
                <p:nvPicPr>
                  <p:cNvPr id="146" name="Ink 145">
                    <a:extLst>
                      <a:ext uri="{FF2B5EF4-FFF2-40B4-BE49-F238E27FC236}">
                        <a16:creationId xmlns:a16="http://schemas.microsoft.com/office/drawing/2014/main" id="{928416F0-41C6-C701-03F1-D21538734437}"/>
                      </a:ext>
                    </a:extLst>
                  </p:cNvPr>
                  <p:cNvPicPr/>
                  <p:nvPr/>
                </p:nvPicPr>
                <p:blipFill>
                  <a:blip r:embed="rId515"/>
                  <a:stretch>
                    <a:fillRect/>
                  </a:stretch>
                </p:blipFill>
                <p:spPr>
                  <a:xfrm>
                    <a:off x="8119440" y="2912640"/>
                    <a:ext cx="122760" cy="226080"/>
                  </a:xfrm>
                  <a:prstGeom prst="rect">
                    <a:avLst/>
                  </a:prstGeom>
                </p:spPr>
              </p:pic>
            </mc:Fallback>
          </mc:AlternateContent>
          <mc:AlternateContent xmlns:mc="http://schemas.openxmlformats.org/markup-compatibility/2006" xmlns:p14="http://schemas.microsoft.com/office/powerpoint/2010/main">
            <mc:Choice Requires="p14">
              <p:contentPart p14:bwMode="auto" r:id="rId516">
                <p14:nvContentPartPr>
                  <p14:cNvPr id="147" name="Ink 146">
                    <a:extLst>
                      <a:ext uri="{FF2B5EF4-FFF2-40B4-BE49-F238E27FC236}">
                        <a16:creationId xmlns:a16="http://schemas.microsoft.com/office/drawing/2014/main" id="{666639CE-0B5A-633A-E436-AA8F41A3B159}"/>
                      </a:ext>
                    </a:extLst>
                  </p14:cNvPr>
                  <p14:cNvContentPartPr/>
                  <p14:nvPr/>
                </p14:nvContentPartPr>
                <p14:xfrm>
                  <a:off x="8126640" y="3039360"/>
                  <a:ext cx="115560" cy="14400"/>
                </p14:xfrm>
              </p:contentPart>
            </mc:Choice>
            <mc:Fallback xmlns="">
              <p:pic>
                <p:nvPicPr>
                  <p:cNvPr id="147" name="Ink 146">
                    <a:extLst>
                      <a:ext uri="{FF2B5EF4-FFF2-40B4-BE49-F238E27FC236}">
                        <a16:creationId xmlns:a16="http://schemas.microsoft.com/office/drawing/2014/main" id="{666639CE-0B5A-633A-E436-AA8F41A3B159}"/>
                      </a:ext>
                    </a:extLst>
                  </p:cNvPr>
                  <p:cNvPicPr/>
                  <p:nvPr/>
                </p:nvPicPr>
                <p:blipFill>
                  <a:blip r:embed="rId517"/>
                  <a:stretch>
                    <a:fillRect/>
                  </a:stretch>
                </p:blipFill>
                <p:spPr>
                  <a:xfrm>
                    <a:off x="8118000" y="3030360"/>
                    <a:ext cx="133200" cy="32040"/>
                  </a:xfrm>
                  <a:prstGeom prst="rect">
                    <a:avLst/>
                  </a:prstGeom>
                </p:spPr>
              </p:pic>
            </mc:Fallback>
          </mc:AlternateContent>
          <mc:AlternateContent xmlns:mc="http://schemas.openxmlformats.org/markup-compatibility/2006" xmlns:p14="http://schemas.microsoft.com/office/powerpoint/2010/main">
            <mc:Choice Requires="p14">
              <p:contentPart p14:bwMode="auto" r:id="rId518">
                <p14:nvContentPartPr>
                  <p14:cNvPr id="152" name="Ink 151">
                    <a:extLst>
                      <a:ext uri="{FF2B5EF4-FFF2-40B4-BE49-F238E27FC236}">
                        <a16:creationId xmlns:a16="http://schemas.microsoft.com/office/drawing/2014/main" id="{674C7EEF-328B-35E5-8F31-A25F439247B8}"/>
                      </a:ext>
                    </a:extLst>
                  </p14:cNvPr>
                  <p14:cNvContentPartPr/>
                  <p14:nvPr/>
                </p14:nvContentPartPr>
                <p14:xfrm>
                  <a:off x="8281800" y="3042240"/>
                  <a:ext cx="46440" cy="147960"/>
                </p14:xfrm>
              </p:contentPart>
            </mc:Choice>
            <mc:Fallback xmlns="">
              <p:pic>
                <p:nvPicPr>
                  <p:cNvPr id="152" name="Ink 151">
                    <a:extLst>
                      <a:ext uri="{FF2B5EF4-FFF2-40B4-BE49-F238E27FC236}">
                        <a16:creationId xmlns:a16="http://schemas.microsoft.com/office/drawing/2014/main" id="{674C7EEF-328B-35E5-8F31-A25F439247B8}"/>
                      </a:ext>
                    </a:extLst>
                  </p:cNvPr>
                  <p:cNvPicPr/>
                  <p:nvPr/>
                </p:nvPicPr>
                <p:blipFill>
                  <a:blip r:embed="rId519"/>
                  <a:stretch>
                    <a:fillRect/>
                  </a:stretch>
                </p:blipFill>
                <p:spPr>
                  <a:xfrm>
                    <a:off x="8273160" y="3033600"/>
                    <a:ext cx="64080" cy="165600"/>
                  </a:xfrm>
                  <a:prstGeom prst="rect">
                    <a:avLst/>
                  </a:prstGeom>
                </p:spPr>
              </p:pic>
            </mc:Fallback>
          </mc:AlternateContent>
          <mc:AlternateContent xmlns:mc="http://schemas.openxmlformats.org/markup-compatibility/2006" xmlns:p14="http://schemas.microsoft.com/office/powerpoint/2010/main">
            <mc:Choice Requires="p14">
              <p:contentPart p14:bwMode="auto" r:id="rId520">
                <p14:nvContentPartPr>
                  <p14:cNvPr id="153" name="Ink 152">
                    <a:extLst>
                      <a:ext uri="{FF2B5EF4-FFF2-40B4-BE49-F238E27FC236}">
                        <a16:creationId xmlns:a16="http://schemas.microsoft.com/office/drawing/2014/main" id="{62AD19D3-2F67-9F91-E524-F03D8D611989}"/>
                      </a:ext>
                    </a:extLst>
                  </p14:cNvPr>
                  <p14:cNvContentPartPr/>
                  <p14:nvPr/>
                </p14:nvContentPartPr>
                <p14:xfrm>
                  <a:off x="8310600" y="3086880"/>
                  <a:ext cx="50400" cy="55800"/>
                </p14:xfrm>
              </p:contentPart>
            </mc:Choice>
            <mc:Fallback xmlns="">
              <p:pic>
                <p:nvPicPr>
                  <p:cNvPr id="153" name="Ink 152">
                    <a:extLst>
                      <a:ext uri="{FF2B5EF4-FFF2-40B4-BE49-F238E27FC236}">
                        <a16:creationId xmlns:a16="http://schemas.microsoft.com/office/drawing/2014/main" id="{62AD19D3-2F67-9F91-E524-F03D8D611989}"/>
                      </a:ext>
                    </a:extLst>
                  </p:cNvPr>
                  <p:cNvPicPr/>
                  <p:nvPr/>
                </p:nvPicPr>
                <p:blipFill>
                  <a:blip r:embed="rId521"/>
                  <a:stretch>
                    <a:fillRect/>
                  </a:stretch>
                </p:blipFill>
                <p:spPr>
                  <a:xfrm>
                    <a:off x="8301960" y="3078240"/>
                    <a:ext cx="68040" cy="73440"/>
                  </a:xfrm>
                  <a:prstGeom prst="rect">
                    <a:avLst/>
                  </a:prstGeom>
                </p:spPr>
              </p:pic>
            </mc:Fallback>
          </mc:AlternateContent>
          <mc:AlternateContent xmlns:mc="http://schemas.openxmlformats.org/markup-compatibility/2006" xmlns:p14="http://schemas.microsoft.com/office/powerpoint/2010/main">
            <mc:Choice Requires="p14">
              <p:contentPart p14:bwMode="auto" r:id="rId522">
                <p14:nvContentPartPr>
                  <p14:cNvPr id="154" name="Ink 153">
                    <a:extLst>
                      <a:ext uri="{FF2B5EF4-FFF2-40B4-BE49-F238E27FC236}">
                        <a16:creationId xmlns:a16="http://schemas.microsoft.com/office/drawing/2014/main" id="{E1B04E72-DDF5-E69F-6C59-36D402AC15AC}"/>
                      </a:ext>
                    </a:extLst>
                  </p14:cNvPr>
                  <p14:cNvContentPartPr/>
                  <p14:nvPr/>
                </p14:nvContentPartPr>
                <p14:xfrm>
                  <a:off x="8355240" y="3175800"/>
                  <a:ext cx="28440" cy="42120"/>
                </p14:xfrm>
              </p:contentPart>
            </mc:Choice>
            <mc:Fallback xmlns="">
              <p:pic>
                <p:nvPicPr>
                  <p:cNvPr id="154" name="Ink 153">
                    <a:extLst>
                      <a:ext uri="{FF2B5EF4-FFF2-40B4-BE49-F238E27FC236}">
                        <a16:creationId xmlns:a16="http://schemas.microsoft.com/office/drawing/2014/main" id="{E1B04E72-DDF5-E69F-6C59-36D402AC15AC}"/>
                      </a:ext>
                    </a:extLst>
                  </p:cNvPr>
                  <p:cNvPicPr/>
                  <p:nvPr/>
                </p:nvPicPr>
                <p:blipFill>
                  <a:blip r:embed="rId523"/>
                  <a:stretch>
                    <a:fillRect/>
                  </a:stretch>
                </p:blipFill>
                <p:spPr>
                  <a:xfrm>
                    <a:off x="8346240" y="3166800"/>
                    <a:ext cx="46080" cy="59760"/>
                  </a:xfrm>
                  <a:prstGeom prst="rect">
                    <a:avLst/>
                  </a:prstGeom>
                </p:spPr>
              </p:pic>
            </mc:Fallback>
          </mc:AlternateContent>
          <mc:AlternateContent xmlns:mc="http://schemas.openxmlformats.org/markup-compatibility/2006" xmlns:p14="http://schemas.microsoft.com/office/powerpoint/2010/main">
            <mc:Choice Requires="p14">
              <p:contentPart p14:bwMode="auto" r:id="rId524">
                <p14:nvContentPartPr>
                  <p14:cNvPr id="155" name="Ink 154">
                    <a:extLst>
                      <a:ext uri="{FF2B5EF4-FFF2-40B4-BE49-F238E27FC236}">
                        <a16:creationId xmlns:a16="http://schemas.microsoft.com/office/drawing/2014/main" id="{43D5587C-CA16-5D99-DE5B-1E67CD8530B4}"/>
                      </a:ext>
                    </a:extLst>
                  </p14:cNvPr>
                  <p14:cNvContentPartPr/>
                  <p14:nvPr/>
                </p14:nvContentPartPr>
                <p14:xfrm>
                  <a:off x="8441280" y="3077160"/>
                  <a:ext cx="88200" cy="94320"/>
                </p14:xfrm>
              </p:contentPart>
            </mc:Choice>
            <mc:Fallback xmlns="">
              <p:pic>
                <p:nvPicPr>
                  <p:cNvPr id="155" name="Ink 154">
                    <a:extLst>
                      <a:ext uri="{FF2B5EF4-FFF2-40B4-BE49-F238E27FC236}">
                        <a16:creationId xmlns:a16="http://schemas.microsoft.com/office/drawing/2014/main" id="{43D5587C-CA16-5D99-DE5B-1E67CD8530B4}"/>
                      </a:ext>
                    </a:extLst>
                  </p:cNvPr>
                  <p:cNvPicPr/>
                  <p:nvPr/>
                </p:nvPicPr>
                <p:blipFill>
                  <a:blip r:embed="rId525"/>
                  <a:stretch>
                    <a:fillRect/>
                  </a:stretch>
                </p:blipFill>
                <p:spPr>
                  <a:xfrm>
                    <a:off x="8432280" y="3068160"/>
                    <a:ext cx="105840" cy="111960"/>
                  </a:xfrm>
                  <a:prstGeom prst="rect">
                    <a:avLst/>
                  </a:prstGeom>
                </p:spPr>
              </p:pic>
            </mc:Fallback>
          </mc:AlternateContent>
        </p:grpSp>
        <p:grpSp>
          <p:nvGrpSpPr>
            <p:cNvPr id="166" name="Group 165">
              <a:extLst>
                <a:ext uri="{FF2B5EF4-FFF2-40B4-BE49-F238E27FC236}">
                  <a16:creationId xmlns:a16="http://schemas.microsoft.com/office/drawing/2014/main" id="{70EB08EE-1F70-994D-E8DD-6BDF5DF8684E}"/>
                </a:ext>
              </a:extLst>
            </p:cNvPr>
            <p:cNvGrpSpPr/>
            <p:nvPr/>
          </p:nvGrpSpPr>
          <p:grpSpPr>
            <a:xfrm>
              <a:off x="9434160" y="2296632"/>
              <a:ext cx="90720" cy="49320"/>
              <a:chOff x="9434160" y="2546880"/>
              <a:chExt cx="90720" cy="49320"/>
            </a:xfrm>
          </p:grpSpPr>
          <mc:AlternateContent xmlns:mc="http://schemas.openxmlformats.org/markup-compatibility/2006" xmlns:p14="http://schemas.microsoft.com/office/powerpoint/2010/main">
            <mc:Choice Requires="p14">
              <p:contentPart p14:bwMode="auto" r:id="rId526">
                <p14:nvContentPartPr>
                  <p14:cNvPr id="157" name="Ink 156">
                    <a:extLst>
                      <a:ext uri="{FF2B5EF4-FFF2-40B4-BE49-F238E27FC236}">
                        <a16:creationId xmlns:a16="http://schemas.microsoft.com/office/drawing/2014/main" id="{039D8699-9EA7-431B-B337-20A7F5508ED4}"/>
                      </a:ext>
                    </a:extLst>
                  </p14:cNvPr>
                  <p14:cNvContentPartPr/>
                  <p14:nvPr/>
                </p14:nvContentPartPr>
                <p14:xfrm>
                  <a:off x="9464760" y="2546880"/>
                  <a:ext cx="60120" cy="360"/>
                </p14:xfrm>
              </p:contentPart>
            </mc:Choice>
            <mc:Fallback xmlns="">
              <p:pic>
                <p:nvPicPr>
                  <p:cNvPr id="157" name="Ink 156">
                    <a:extLst>
                      <a:ext uri="{FF2B5EF4-FFF2-40B4-BE49-F238E27FC236}">
                        <a16:creationId xmlns:a16="http://schemas.microsoft.com/office/drawing/2014/main" id="{039D8699-9EA7-431B-B337-20A7F5508ED4}"/>
                      </a:ext>
                    </a:extLst>
                  </p:cNvPr>
                  <p:cNvPicPr/>
                  <p:nvPr/>
                </p:nvPicPr>
                <p:blipFill>
                  <a:blip r:embed="rId271"/>
                  <a:stretch>
                    <a:fillRect/>
                  </a:stretch>
                </p:blipFill>
                <p:spPr>
                  <a:xfrm>
                    <a:off x="9456120" y="2538240"/>
                    <a:ext cx="7776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27">
                <p14:nvContentPartPr>
                  <p14:cNvPr id="158" name="Ink 157">
                    <a:extLst>
                      <a:ext uri="{FF2B5EF4-FFF2-40B4-BE49-F238E27FC236}">
                        <a16:creationId xmlns:a16="http://schemas.microsoft.com/office/drawing/2014/main" id="{42DA5AAD-4EC9-DCB6-5F1E-691591312532}"/>
                      </a:ext>
                    </a:extLst>
                  </p14:cNvPr>
                  <p14:cNvContentPartPr/>
                  <p14:nvPr/>
                </p14:nvContentPartPr>
                <p14:xfrm>
                  <a:off x="9434160" y="2591160"/>
                  <a:ext cx="80280" cy="5040"/>
                </p14:xfrm>
              </p:contentPart>
            </mc:Choice>
            <mc:Fallback xmlns="">
              <p:pic>
                <p:nvPicPr>
                  <p:cNvPr id="158" name="Ink 157">
                    <a:extLst>
                      <a:ext uri="{FF2B5EF4-FFF2-40B4-BE49-F238E27FC236}">
                        <a16:creationId xmlns:a16="http://schemas.microsoft.com/office/drawing/2014/main" id="{42DA5AAD-4EC9-DCB6-5F1E-691591312532}"/>
                      </a:ext>
                    </a:extLst>
                  </p:cNvPr>
                  <p:cNvPicPr/>
                  <p:nvPr/>
                </p:nvPicPr>
                <p:blipFill>
                  <a:blip r:embed="rId528"/>
                  <a:stretch>
                    <a:fillRect/>
                  </a:stretch>
                </p:blipFill>
                <p:spPr>
                  <a:xfrm>
                    <a:off x="9425160" y="2582520"/>
                    <a:ext cx="97920" cy="22680"/>
                  </a:xfrm>
                  <a:prstGeom prst="rect">
                    <a:avLst/>
                  </a:prstGeom>
                </p:spPr>
              </p:pic>
            </mc:Fallback>
          </mc:AlternateContent>
        </p:grpSp>
        <p:grpSp>
          <p:nvGrpSpPr>
            <p:cNvPr id="165" name="Group 164">
              <a:extLst>
                <a:ext uri="{FF2B5EF4-FFF2-40B4-BE49-F238E27FC236}">
                  <a16:creationId xmlns:a16="http://schemas.microsoft.com/office/drawing/2014/main" id="{92E0CD52-0B9E-5A25-784B-1EEF650DBC01}"/>
                </a:ext>
              </a:extLst>
            </p:cNvPr>
            <p:cNvGrpSpPr/>
            <p:nvPr/>
          </p:nvGrpSpPr>
          <p:grpSpPr>
            <a:xfrm>
              <a:off x="9744480" y="2167032"/>
              <a:ext cx="159480" cy="306000"/>
              <a:chOff x="9744480" y="2417280"/>
              <a:chExt cx="159480" cy="306000"/>
            </a:xfrm>
          </p:grpSpPr>
          <mc:AlternateContent xmlns:mc="http://schemas.openxmlformats.org/markup-compatibility/2006" xmlns:p14="http://schemas.microsoft.com/office/powerpoint/2010/main">
            <mc:Choice Requires="p14">
              <p:contentPart p14:bwMode="auto" r:id="rId529">
                <p14:nvContentPartPr>
                  <p14:cNvPr id="159" name="Ink 158">
                    <a:extLst>
                      <a:ext uri="{FF2B5EF4-FFF2-40B4-BE49-F238E27FC236}">
                        <a16:creationId xmlns:a16="http://schemas.microsoft.com/office/drawing/2014/main" id="{38514AE0-AB91-2EF0-81E9-70ED7CD30153}"/>
                      </a:ext>
                    </a:extLst>
                  </p14:cNvPr>
                  <p14:cNvContentPartPr/>
                  <p14:nvPr/>
                </p14:nvContentPartPr>
                <p14:xfrm>
                  <a:off x="9823680" y="2417280"/>
                  <a:ext cx="5040" cy="76320"/>
                </p14:xfrm>
              </p:contentPart>
            </mc:Choice>
            <mc:Fallback xmlns="">
              <p:pic>
                <p:nvPicPr>
                  <p:cNvPr id="159" name="Ink 158">
                    <a:extLst>
                      <a:ext uri="{FF2B5EF4-FFF2-40B4-BE49-F238E27FC236}">
                        <a16:creationId xmlns:a16="http://schemas.microsoft.com/office/drawing/2014/main" id="{38514AE0-AB91-2EF0-81E9-70ED7CD30153}"/>
                      </a:ext>
                    </a:extLst>
                  </p:cNvPr>
                  <p:cNvPicPr/>
                  <p:nvPr/>
                </p:nvPicPr>
                <p:blipFill>
                  <a:blip r:embed="rId530"/>
                  <a:stretch>
                    <a:fillRect/>
                  </a:stretch>
                </p:blipFill>
                <p:spPr>
                  <a:xfrm>
                    <a:off x="9815040" y="2408280"/>
                    <a:ext cx="22680" cy="93960"/>
                  </a:xfrm>
                  <a:prstGeom prst="rect">
                    <a:avLst/>
                  </a:prstGeom>
                </p:spPr>
              </p:pic>
            </mc:Fallback>
          </mc:AlternateContent>
          <mc:AlternateContent xmlns:mc="http://schemas.openxmlformats.org/markup-compatibility/2006" xmlns:p14="http://schemas.microsoft.com/office/powerpoint/2010/main">
            <mc:Choice Requires="p14">
              <p:contentPart p14:bwMode="auto" r:id="rId531">
                <p14:nvContentPartPr>
                  <p14:cNvPr id="160" name="Ink 159">
                    <a:extLst>
                      <a:ext uri="{FF2B5EF4-FFF2-40B4-BE49-F238E27FC236}">
                        <a16:creationId xmlns:a16="http://schemas.microsoft.com/office/drawing/2014/main" id="{E02648B6-2AD7-7F14-507F-984EE06258CC}"/>
                      </a:ext>
                    </a:extLst>
                  </p14:cNvPr>
                  <p14:cNvContentPartPr/>
                  <p14:nvPr/>
                </p14:nvContentPartPr>
                <p14:xfrm>
                  <a:off x="9759960" y="2510520"/>
                  <a:ext cx="144000" cy="12240"/>
                </p14:xfrm>
              </p:contentPart>
            </mc:Choice>
            <mc:Fallback xmlns="">
              <p:pic>
                <p:nvPicPr>
                  <p:cNvPr id="160" name="Ink 159">
                    <a:extLst>
                      <a:ext uri="{FF2B5EF4-FFF2-40B4-BE49-F238E27FC236}">
                        <a16:creationId xmlns:a16="http://schemas.microsoft.com/office/drawing/2014/main" id="{E02648B6-2AD7-7F14-507F-984EE06258CC}"/>
                      </a:ext>
                    </a:extLst>
                  </p:cNvPr>
                  <p:cNvPicPr/>
                  <p:nvPr/>
                </p:nvPicPr>
                <p:blipFill>
                  <a:blip r:embed="rId532"/>
                  <a:stretch>
                    <a:fillRect/>
                  </a:stretch>
                </p:blipFill>
                <p:spPr>
                  <a:xfrm>
                    <a:off x="9751320" y="2501880"/>
                    <a:ext cx="161640" cy="29880"/>
                  </a:xfrm>
                  <a:prstGeom prst="rect">
                    <a:avLst/>
                  </a:prstGeom>
                </p:spPr>
              </p:pic>
            </mc:Fallback>
          </mc:AlternateContent>
          <mc:AlternateContent xmlns:mc="http://schemas.openxmlformats.org/markup-compatibility/2006" xmlns:p14="http://schemas.microsoft.com/office/powerpoint/2010/main">
            <mc:Choice Requires="p14">
              <p:contentPart p14:bwMode="auto" r:id="rId533">
                <p14:nvContentPartPr>
                  <p14:cNvPr id="161" name="Ink 160">
                    <a:extLst>
                      <a:ext uri="{FF2B5EF4-FFF2-40B4-BE49-F238E27FC236}">
                        <a16:creationId xmlns:a16="http://schemas.microsoft.com/office/drawing/2014/main" id="{337B3FF8-EE00-C022-F18E-B3193297FEFF}"/>
                      </a:ext>
                    </a:extLst>
                  </p14:cNvPr>
                  <p14:cNvContentPartPr/>
                  <p14:nvPr/>
                </p14:nvContentPartPr>
                <p14:xfrm>
                  <a:off x="9777240" y="2612040"/>
                  <a:ext cx="360" cy="360"/>
                </p14:xfrm>
              </p:contentPart>
            </mc:Choice>
            <mc:Fallback xmlns="">
              <p:pic>
                <p:nvPicPr>
                  <p:cNvPr id="161" name="Ink 160">
                    <a:extLst>
                      <a:ext uri="{FF2B5EF4-FFF2-40B4-BE49-F238E27FC236}">
                        <a16:creationId xmlns:a16="http://schemas.microsoft.com/office/drawing/2014/main" id="{337B3FF8-EE00-C022-F18E-B3193297FEFF}"/>
                      </a:ext>
                    </a:extLst>
                  </p:cNvPr>
                  <p:cNvPicPr/>
                  <p:nvPr/>
                </p:nvPicPr>
                <p:blipFill>
                  <a:blip r:embed="rId534"/>
                  <a:stretch>
                    <a:fillRect/>
                  </a:stretch>
                </p:blipFill>
                <p:spPr>
                  <a:xfrm>
                    <a:off x="9768240" y="260340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35">
                <p14:nvContentPartPr>
                  <p14:cNvPr id="162" name="Ink 161">
                    <a:extLst>
                      <a:ext uri="{FF2B5EF4-FFF2-40B4-BE49-F238E27FC236}">
                        <a16:creationId xmlns:a16="http://schemas.microsoft.com/office/drawing/2014/main" id="{99548835-7FBC-B2CE-6EFB-98360719B914}"/>
                      </a:ext>
                    </a:extLst>
                  </p14:cNvPr>
                  <p14:cNvContentPartPr/>
                  <p14:nvPr/>
                </p14:nvContentPartPr>
                <p14:xfrm>
                  <a:off x="9744480" y="2584680"/>
                  <a:ext cx="37800" cy="138600"/>
                </p14:xfrm>
              </p:contentPart>
            </mc:Choice>
            <mc:Fallback xmlns="">
              <p:pic>
                <p:nvPicPr>
                  <p:cNvPr id="162" name="Ink 161">
                    <a:extLst>
                      <a:ext uri="{FF2B5EF4-FFF2-40B4-BE49-F238E27FC236}">
                        <a16:creationId xmlns:a16="http://schemas.microsoft.com/office/drawing/2014/main" id="{99548835-7FBC-B2CE-6EFB-98360719B914}"/>
                      </a:ext>
                    </a:extLst>
                  </p:cNvPr>
                  <p:cNvPicPr/>
                  <p:nvPr/>
                </p:nvPicPr>
                <p:blipFill>
                  <a:blip r:embed="rId536"/>
                  <a:stretch>
                    <a:fillRect/>
                  </a:stretch>
                </p:blipFill>
                <p:spPr>
                  <a:xfrm>
                    <a:off x="9735840" y="2575680"/>
                    <a:ext cx="55440" cy="156240"/>
                  </a:xfrm>
                  <a:prstGeom prst="rect">
                    <a:avLst/>
                  </a:prstGeom>
                </p:spPr>
              </p:pic>
            </mc:Fallback>
          </mc:AlternateContent>
          <mc:AlternateContent xmlns:mc="http://schemas.openxmlformats.org/markup-compatibility/2006" xmlns:p14="http://schemas.microsoft.com/office/powerpoint/2010/main">
            <mc:Choice Requires="p14">
              <p:contentPart p14:bwMode="auto" r:id="rId537">
                <p14:nvContentPartPr>
                  <p14:cNvPr id="163" name="Ink 162">
                    <a:extLst>
                      <a:ext uri="{FF2B5EF4-FFF2-40B4-BE49-F238E27FC236}">
                        <a16:creationId xmlns:a16="http://schemas.microsoft.com/office/drawing/2014/main" id="{98D33309-B90C-5B3A-AFD3-3598A717FC91}"/>
                      </a:ext>
                    </a:extLst>
                  </p14:cNvPr>
                  <p14:cNvContentPartPr/>
                  <p14:nvPr/>
                </p14:nvContentPartPr>
                <p14:xfrm>
                  <a:off x="9799920" y="2595840"/>
                  <a:ext cx="21600" cy="109440"/>
                </p14:xfrm>
              </p:contentPart>
            </mc:Choice>
            <mc:Fallback xmlns="">
              <p:pic>
                <p:nvPicPr>
                  <p:cNvPr id="163" name="Ink 162">
                    <a:extLst>
                      <a:ext uri="{FF2B5EF4-FFF2-40B4-BE49-F238E27FC236}">
                        <a16:creationId xmlns:a16="http://schemas.microsoft.com/office/drawing/2014/main" id="{98D33309-B90C-5B3A-AFD3-3598A717FC91}"/>
                      </a:ext>
                    </a:extLst>
                  </p:cNvPr>
                  <p:cNvPicPr/>
                  <p:nvPr/>
                </p:nvPicPr>
                <p:blipFill>
                  <a:blip r:embed="rId538"/>
                  <a:stretch>
                    <a:fillRect/>
                  </a:stretch>
                </p:blipFill>
                <p:spPr>
                  <a:xfrm>
                    <a:off x="9790920" y="2586840"/>
                    <a:ext cx="39240" cy="127080"/>
                  </a:xfrm>
                  <a:prstGeom prst="rect">
                    <a:avLst/>
                  </a:prstGeom>
                </p:spPr>
              </p:pic>
            </mc:Fallback>
          </mc:AlternateContent>
          <mc:AlternateContent xmlns:mc="http://schemas.openxmlformats.org/markup-compatibility/2006" xmlns:p14="http://schemas.microsoft.com/office/powerpoint/2010/main">
            <mc:Choice Requires="p14">
              <p:contentPart p14:bwMode="auto" r:id="rId539">
                <p14:nvContentPartPr>
                  <p14:cNvPr id="164" name="Ink 163">
                    <a:extLst>
                      <a:ext uri="{FF2B5EF4-FFF2-40B4-BE49-F238E27FC236}">
                        <a16:creationId xmlns:a16="http://schemas.microsoft.com/office/drawing/2014/main" id="{360CE659-C47E-E21C-6186-F7469FE7FC5C}"/>
                      </a:ext>
                    </a:extLst>
                  </p14:cNvPr>
                  <p14:cNvContentPartPr/>
                  <p14:nvPr/>
                </p14:nvContentPartPr>
                <p14:xfrm>
                  <a:off x="9834840" y="2594400"/>
                  <a:ext cx="35640" cy="102960"/>
                </p14:xfrm>
              </p:contentPart>
            </mc:Choice>
            <mc:Fallback xmlns="">
              <p:pic>
                <p:nvPicPr>
                  <p:cNvPr id="164" name="Ink 163">
                    <a:extLst>
                      <a:ext uri="{FF2B5EF4-FFF2-40B4-BE49-F238E27FC236}">
                        <a16:creationId xmlns:a16="http://schemas.microsoft.com/office/drawing/2014/main" id="{360CE659-C47E-E21C-6186-F7469FE7FC5C}"/>
                      </a:ext>
                    </a:extLst>
                  </p:cNvPr>
                  <p:cNvPicPr/>
                  <p:nvPr/>
                </p:nvPicPr>
                <p:blipFill>
                  <a:blip r:embed="rId540"/>
                  <a:stretch>
                    <a:fillRect/>
                  </a:stretch>
                </p:blipFill>
                <p:spPr>
                  <a:xfrm>
                    <a:off x="9826200" y="2585760"/>
                    <a:ext cx="53280" cy="120600"/>
                  </a:xfrm>
                  <a:prstGeom prst="rect">
                    <a:avLst/>
                  </a:prstGeom>
                </p:spPr>
              </p:pic>
            </mc:Fallback>
          </mc:AlternateContent>
        </p:grpSp>
        <p:grpSp>
          <p:nvGrpSpPr>
            <p:cNvPr id="179" name="Group 178">
              <a:extLst>
                <a:ext uri="{FF2B5EF4-FFF2-40B4-BE49-F238E27FC236}">
                  <a16:creationId xmlns:a16="http://schemas.microsoft.com/office/drawing/2014/main" id="{4EBA3D46-781C-3734-BA03-FD1AF3186172}"/>
                </a:ext>
              </a:extLst>
            </p:cNvPr>
            <p:cNvGrpSpPr/>
            <p:nvPr/>
          </p:nvGrpSpPr>
          <p:grpSpPr>
            <a:xfrm>
              <a:off x="10123200" y="1916832"/>
              <a:ext cx="402480" cy="658440"/>
              <a:chOff x="10123200" y="2167080"/>
              <a:chExt cx="402480" cy="658440"/>
            </a:xfrm>
          </p:grpSpPr>
          <mc:AlternateContent xmlns:mc="http://schemas.openxmlformats.org/markup-compatibility/2006" xmlns:p14="http://schemas.microsoft.com/office/powerpoint/2010/main">
            <mc:Choice Requires="p14">
              <p:contentPart p14:bwMode="auto" r:id="rId541">
                <p14:nvContentPartPr>
                  <p14:cNvPr id="167" name="Ink 166">
                    <a:extLst>
                      <a:ext uri="{FF2B5EF4-FFF2-40B4-BE49-F238E27FC236}">
                        <a16:creationId xmlns:a16="http://schemas.microsoft.com/office/drawing/2014/main" id="{65FD8EE4-0BAF-6375-798D-C3C6276592EE}"/>
                      </a:ext>
                    </a:extLst>
                  </p14:cNvPr>
                  <p14:cNvContentPartPr/>
                  <p14:nvPr/>
                </p14:nvContentPartPr>
                <p14:xfrm>
                  <a:off x="10123200" y="2355360"/>
                  <a:ext cx="268920" cy="20520"/>
                </p14:xfrm>
              </p:contentPart>
            </mc:Choice>
            <mc:Fallback xmlns="">
              <p:pic>
                <p:nvPicPr>
                  <p:cNvPr id="167" name="Ink 166">
                    <a:extLst>
                      <a:ext uri="{FF2B5EF4-FFF2-40B4-BE49-F238E27FC236}">
                        <a16:creationId xmlns:a16="http://schemas.microsoft.com/office/drawing/2014/main" id="{65FD8EE4-0BAF-6375-798D-C3C6276592EE}"/>
                      </a:ext>
                    </a:extLst>
                  </p:cNvPr>
                  <p:cNvPicPr/>
                  <p:nvPr/>
                </p:nvPicPr>
                <p:blipFill>
                  <a:blip r:embed="rId542"/>
                  <a:stretch>
                    <a:fillRect/>
                  </a:stretch>
                </p:blipFill>
                <p:spPr>
                  <a:xfrm>
                    <a:off x="10114200" y="2346720"/>
                    <a:ext cx="286560" cy="38160"/>
                  </a:xfrm>
                  <a:prstGeom prst="rect">
                    <a:avLst/>
                  </a:prstGeom>
                </p:spPr>
              </p:pic>
            </mc:Fallback>
          </mc:AlternateContent>
          <mc:AlternateContent xmlns:mc="http://schemas.openxmlformats.org/markup-compatibility/2006" xmlns:p14="http://schemas.microsoft.com/office/powerpoint/2010/main">
            <mc:Choice Requires="p14">
              <p:contentPart p14:bwMode="auto" r:id="rId543">
                <p14:nvContentPartPr>
                  <p14:cNvPr id="168" name="Ink 167">
                    <a:extLst>
                      <a:ext uri="{FF2B5EF4-FFF2-40B4-BE49-F238E27FC236}">
                        <a16:creationId xmlns:a16="http://schemas.microsoft.com/office/drawing/2014/main" id="{35E7E073-9343-ACF5-C247-A71E90425AD4}"/>
                      </a:ext>
                    </a:extLst>
                  </p14:cNvPr>
                  <p14:cNvContentPartPr/>
                  <p14:nvPr/>
                </p14:nvContentPartPr>
                <p14:xfrm>
                  <a:off x="10143000" y="2375520"/>
                  <a:ext cx="142560" cy="92880"/>
                </p14:xfrm>
              </p:contentPart>
            </mc:Choice>
            <mc:Fallback xmlns="">
              <p:pic>
                <p:nvPicPr>
                  <p:cNvPr id="168" name="Ink 167">
                    <a:extLst>
                      <a:ext uri="{FF2B5EF4-FFF2-40B4-BE49-F238E27FC236}">
                        <a16:creationId xmlns:a16="http://schemas.microsoft.com/office/drawing/2014/main" id="{35E7E073-9343-ACF5-C247-A71E90425AD4}"/>
                      </a:ext>
                    </a:extLst>
                  </p:cNvPr>
                  <p:cNvPicPr/>
                  <p:nvPr/>
                </p:nvPicPr>
                <p:blipFill>
                  <a:blip r:embed="rId544"/>
                  <a:stretch>
                    <a:fillRect/>
                  </a:stretch>
                </p:blipFill>
                <p:spPr>
                  <a:xfrm>
                    <a:off x="10134000" y="2366880"/>
                    <a:ext cx="160200" cy="110520"/>
                  </a:xfrm>
                  <a:prstGeom prst="rect">
                    <a:avLst/>
                  </a:prstGeom>
                </p:spPr>
              </p:pic>
            </mc:Fallback>
          </mc:AlternateContent>
          <mc:AlternateContent xmlns:mc="http://schemas.openxmlformats.org/markup-compatibility/2006" xmlns:p14="http://schemas.microsoft.com/office/powerpoint/2010/main">
            <mc:Choice Requires="p14">
              <p:contentPart p14:bwMode="auto" r:id="rId545">
                <p14:nvContentPartPr>
                  <p14:cNvPr id="169" name="Ink 168">
                    <a:extLst>
                      <a:ext uri="{FF2B5EF4-FFF2-40B4-BE49-F238E27FC236}">
                        <a16:creationId xmlns:a16="http://schemas.microsoft.com/office/drawing/2014/main" id="{6B38C822-44B0-B43D-92BB-DDDF62995633}"/>
                      </a:ext>
                    </a:extLst>
                  </p14:cNvPr>
                  <p14:cNvContentPartPr/>
                  <p14:nvPr/>
                </p14:nvContentPartPr>
                <p14:xfrm>
                  <a:off x="10139400" y="2477400"/>
                  <a:ext cx="343440" cy="187920"/>
                </p14:xfrm>
              </p:contentPart>
            </mc:Choice>
            <mc:Fallback xmlns="">
              <p:pic>
                <p:nvPicPr>
                  <p:cNvPr id="169" name="Ink 168">
                    <a:extLst>
                      <a:ext uri="{FF2B5EF4-FFF2-40B4-BE49-F238E27FC236}">
                        <a16:creationId xmlns:a16="http://schemas.microsoft.com/office/drawing/2014/main" id="{6B38C822-44B0-B43D-92BB-DDDF62995633}"/>
                      </a:ext>
                    </a:extLst>
                  </p:cNvPr>
                  <p:cNvPicPr/>
                  <p:nvPr/>
                </p:nvPicPr>
                <p:blipFill>
                  <a:blip r:embed="rId546"/>
                  <a:stretch>
                    <a:fillRect/>
                  </a:stretch>
                </p:blipFill>
                <p:spPr>
                  <a:xfrm>
                    <a:off x="10130760" y="2468400"/>
                    <a:ext cx="361080" cy="205560"/>
                  </a:xfrm>
                  <a:prstGeom prst="rect">
                    <a:avLst/>
                  </a:prstGeom>
                </p:spPr>
              </p:pic>
            </mc:Fallback>
          </mc:AlternateContent>
          <mc:AlternateContent xmlns:mc="http://schemas.openxmlformats.org/markup-compatibility/2006" xmlns:p14="http://schemas.microsoft.com/office/powerpoint/2010/main">
            <mc:Choice Requires="p14">
              <p:contentPart p14:bwMode="auto" r:id="rId547">
                <p14:nvContentPartPr>
                  <p14:cNvPr id="171" name="Ink 170">
                    <a:extLst>
                      <a:ext uri="{FF2B5EF4-FFF2-40B4-BE49-F238E27FC236}">
                        <a16:creationId xmlns:a16="http://schemas.microsoft.com/office/drawing/2014/main" id="{36A43E22-8E38-6599-BB37-A2E5B065E976}"/>
                      </a:ext>
                    </a:extLst>
                  </p14:cNvPr>
                  <p14:cNvContentPartPr/>
                  <p14:nvPr/>
                </p14:nvContentPartPr>
                <p14:xfrm>
                  <a:off x="10209960" y="2736600"/>
                  <a:ext cx="65160" cy="88920"/>
                </p14:xfrm>
              </p:contentPart>
            </mc:Choice>
            <mc:Fallback xmlns="">
              <p:pic>
                <p:nvPicPr>
                  <p:cNvPr id="171" name="Ink 170">
                    <a:extLst>
                      <a:ext uri="{FF2B5EF4-FFF2-40B4-BE49-F238E27FC236}">
                        <a16:creationId xmlns:a16="http://schemas.microsoft.com/office/drawing/2014/main" id="{36A43E22-8E38-6599-BB37-A2E5B065E976}"/>
                      </a:ext>
                    </a:extLst>
                  </p:cNvPr>
                  <p:cNvPicPr/>
                  <p:nvPr/>
                </p:nvPicPr>
                <p:blipFill>
                  <a:blip r:embed="rId548"/>
                  <a:stretch>
                    <a:fillRect/>
                  </a:stretch>
                </p:blipFill>
                <p:spPr>
                  <a:xfrm>
                    <a:off x="10200960" y="2727960"/>
                    <a:ext cx="82800" cy="106560"/>
                  </a:xfrm>
                  <a:prstGeom prst="rect">
                    <a:avLst/>
                  </a:prstGeom>
                </p:spPr>
              </p:pic>
            </mc:Fallback>
          </mc:AlternateContent>
          <mc:AlternateContent xmlns:mc="http://schemas.openxmlformats.org/markup-compatibility/2006" xmlns:p14="http://schemas.microsoft.com/office/powerpoint/2010/main">
            <mc:Choice Requires="p14">
              <p:contentPart p14:bwMode="auto" r:id="rId549">
                <p14:nvContentPartPr>
                  <p14:cNvPr id="172" name="Ink 171">
                    <a:extLst>
                      <a:ext uri="{FF2B5EF4-FFF2-40B4-BE49-F238E27FC236}">
                        <a16:creationId xmlns:a16="http://schemas.microsoft.com/office/drawing/2014/main" id="{700F3DEA-A895-0015-BEBD-B29509B70818}"/>
                      </a:ext>
                    </a:extLst>
                  </p14:cNvPr>
                  <p14:cNvContentPartPr/>
                  <p14:nvPr/>
                </p14:nvContentPartPr>
                <p14:xfrm>
                  <a:off x="10346760" y="2740920"/>
                  <a:ext cx="41400" cy="11160"/>
                </p14:xfrm>
              </p:contentPart>
            </mc:Choice>
            <mc:Fallback xmlns="">
              <p:pic>
                <p:nvPicPr>
                  <p:cNvPr id="172" name="Ink 171">
                    <a:extLst>
                      <a:ext uri="{FF2B5EF4-FFF2-40B4-BE49-F238E27FC236}">
                        <a16:creationId xmlns:a16="http://schemas.microsoft.com/office/drawing/2014/main" id="{700F3DEA-A895-0015-BEBD-B29509B70818}"/>
                      </a:ext>
                    </a:extLst>
                  </p:cNvPr>
                  <p:cNvPicPr/>
                  <p:nvPr/>
                </p:nvPicPr>
                <p:blipFill>
                  <a:blip r:embed="rId550"/>
                  <a:stretch>
                    <a:fillRect/>
                  </a:stretch>
                </p:blipFill>
                <p:spPr>
                  <a:xfrm>
                    <a:off x="10338120" y="2731920"/>
                    <a:ext cx="5904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551">
                <p14:nvContentPartPr>
                  <p14:cNvPr id="173" name="Ink 172">
                    <a:extLst>
                      <a:ext uri="{FF2B5EF4-FFF2-40B4-BE49-F238E27FC236}">
                        <a16:creationId xmlns:a16="http://schemas.microsoft.com/office/drawing/2014/main" id="{E820B274-18F5-6E02-AF1B-68551B02B069}"/>
                      </a:ext>
                    </a:extLst>
                  </p14:cNvPr>
                  <p14:cNvContentPartPr/>
                  <p14:nvPr/>
                </p14:nvContentPartPr>
                <p14:xfrm>
                  <a:off x="10343160" y="2793120"/>
                  <a:ext cx="54360" cy="12240"/>
                </p14:xfrm>
              </p:contentPart>
            </mc:Choice>
            <mc:Fallback xmlns="">
              <p:pic>
                <p:nvPicPr>
                  <p:cNvPr id="173" name="Ink 172">
                    <a:extLst>
                      <a:ext uri="{FF2B5EF4-FFF2-40B4-BE49-F238E27FC236}">
                        <a16:creationId xmlns:a16="http://schemas.microsoft.com/office/drawing/2014/main" id="{E820B274-18F5-6E02-AF1B-68551B02B069}"/>
                      </a:ext>
                    </a:extLst>
                  </p:cNvPr>
                  <p:cNvPicPr/>
                  <p:nvPr/>
                </p:nvPicPr>
                <p:blipFill>
                  <a:blip r:embed="rId552"/>
                  <a:stretch>
                    <a:fillRect/>
                  </a:stretch>
                </p:blipFill>
                <p:spPr>
                  <a:xfrm>
                    <a:off x="10334160" y="2784480"/>
                    <a:ext cx="72000" cy="29880"/>
                  </a:xfrm>
                  <a:prstGeom prst="rect">
                    <a:avLst/>
                  </a:prstGeom>
                </p:spPr>
              </p:pic>
            </mc:Fallback>
          </mc:AlternateContent>
          <mc:AlternateContent xmlns:mc="http://schemas.openxmlformats.org/markup-compatibility/2006" xmlns:p14="http://schemas.microsoft.com/office/powerpoint/2010/main">
            <mc:Choice Requires="p14">
              <p:contentPart p14:bwMode="auto" r:id="rId553">
                <p14:nvContentPartPr>
                  <p14:cNvPr id="174" name="Ink 173">
                    <a:extLst>
                      <a:ext uri="{FF2B5EF4-FFF2-40B4-BE49-F238E27FC236}">
                        <a16:creationId xmlns:a16="http://schemas.microsoft.com/office/drawing/2014/main" id="{E1EEEE72-15C2-4459-7208-A64EABDEE617}"/>
                      </a:ext>
                    </a:extLst>
                  </p14:cNvPr>
                  <p14:cNvContentPartPr/>
                  <p14:nvPr/>
                </p14:nvContentPartPr>
                <p14:xfrm>
                  <a:off x="10462680" y="2737320"/>
                  <a:ext cx="63000" cy="80640"/>
                </p14:xfrm>
              </p:contentPart>
            </mc:Choice>
            <mc:Fallback xmlns="">
              <p:pic>
                <p:nvPicPr>
                  <p:cNvPr id="174" name="Ink 173">
                    <a:extLst>
                      <a:ext uri="{FF2B5EF4-FFF2-40B4-BE49-F238E27FC236}">
                        <a16:creationId xmlns:a16="http://schemas.microsoft.com/office/drawing/2014/main" id="{E1EEEE72-15C2-4459-7208-A64EABDEE617}"/>
                      </a:ext>
                    </a:extLst>
                  </p:cNvPr>
                  <p:cNvPicPr/>
                  <p:nvPr/>
                </p:nvPicPr>
                <p:blipFill>
                  <a:blip r:embed="rId554"/>
                  <a:stretch>
                    <a:fillRect/>
                  </a:stretch>
                </p:blipFill>
                <p:spPr>
                  <a:xfrm>
                    <a:off x="10453680" y="2728320"/>
                    <a:ext cx="80640" cy="98280"/>
                  </a:xfrm>
                  <a:prstGeom prst="rect">
                    <a:avLst/>
                  </a:prstGeom>
                </p:spPr>
              </p:pic>
            </mc:Fallback>
          </mc:AlternateContent>
          <mc:AlternateContent xmlns:mc="http://schemas.openxmlformats.org/markup-compatibility/2006" xmlns:p14="http://schemas.microsoft.com/office/powerpoint/2010/main">
            <mc:Choice Requires="p14">
              <p:contentPart p14:bwMode="auto" r:id="rId555">
                <p14:nvContentPartPr>
                  <p14:cNvPr id="175" name="Ink 174">
                    <a:extLst>
                      <a:ext uri="{FF2B5EF4-FFF2-40B4-BE49-F238E27FC236}">
                        <a16:creationId xmlns:a16="http://schemas.microsoft.com/office/drawing/2014/main" id="{43C11935-19CD-11F7-DACF-C3C43D48591C}"/>
                      </a:ext>
                    </a:extLst>
                  </p14:cNvPr>
                  <p14:cNvContentPartPr/>
                  <p14:nvPr/>
                </p14:nvContentPartPr>
                <p14:xfrm>
                  <a:off x="10155600" y="2193720"/>
                  <a:ext cx="27720" cy="122040"/>
                </p14:xfrm>
              </p:contentPart>
            </mc:Choice>
            <mc:Fallback xmlns="">
              <p:pic>
                <p:nvPicPr>
                  <p:cNvPr id="175" name="Ink 174">
                    <a:extLst>
                      <a:ext uri="{FF2B5EF4-FFF2-40B4-BE49-F238E27FC236}">
                        <a16:creationId xmlns:a16="http://schemas.microsoft.com/office/drawing/2014/main" id="{43C11935-19CD-11F7-DACF-C3C43D48591C}"/>
                      </a:ext>
                    </a:extLst>
                  </p:cNvPr>
                  <p:cNvPicPr/>
                  <p:nvPr/>
                </p:nvPicPr>
                <p:blipFill>
                  <a:blip r:embed="rId556"/>
                  <a:stretch>
                    <a:fillRect/>
                  </a:stretch>
                </p:blipFill>
                <p:spPr>
                  <a:xfrm>
                    <a:off x="10146960" y="2185080"/>
                    <a:ext cx="45360" cy="139680"/>
                  </a:xfrm>
                  <a:prstGeom prst="rect">
                    <a:avLst/>
                  </a:prstGeom>
                </p:spPr>
              </p:pic>
            </mc:Fallback>
          </mc:AlternateContent>
          <mc:AlternateContent xmlns:mc="http://schemas.openxmlformats.org/markup-compatibility/2006" xmlns:p14="http://schemas.microsoft.com/office/powerpoint/2010/main">
            <mc:Choice Requires="p14">
              <p:contentPart p14:bwMode="auto" r:id="rId557">
                <p14:nvContentPartPr>
                  <p14:cNvPr id="176" name="Ink 175">
                    <a:extLst>
                      <a:ext uri="{FF2B5EF4-FFF2-40B4-BE49-F238E27FC236}">
                        <a16:creationId xmlns:a16="http://schemas.microsoft.com/office/drawing/2014/main" id="{0E940192-0B5B-36D1-A329-23106F6A20EB}"/>
                      </a:ext>
                    </a:extLst>
                  </p14:cNvPr>
                  <p14:cNvContentPartPr/>
                  <p14:nvPr/>
                </p14:nvContentPartPr>
                <p14:xfrm>
                  <a:off x="10176840" y="2167080"/>
                  <a:ext cx="65880" cy="104040"/>
                </p14:xfrm>
              </p:contentPart>
            </mc:Choice>
            <mc:Fallback xmlns="">
              <p:pic>
                <p:nvPicPr>
                  <p:cNvPr id="176" name="Ink 175">
                    <a:extLst>
                      <a:ext uri="{FF2B5EF4-FFF2-40B4-BE49-F238E27FC236}">
                        <a16:creationId xmlns:a16="http://schemas.microsoft.com/office/drawing/2014/main" id="{0E940192-0B5B-36D1-A329-23106F6A20EB}"/>
                      </a:ext>
                    </a:extLst>
                  </p:cNvPr>
                  <p:cNvPicPr/>
                  <p:nvPr/>
                </p:nvPicPr>
                <p:blipFill>
                  <a:blip r:embed="rId558"/>
                  <a:stretch>
                    <a:fillRect/>
                  </a:stretch>
                </p:blipFill>
                <p:spPr>
                  <a:xfrm>
                    <a:off x="10168200" y="2158440"/>
                    <a:ext cx="83520" cy="121680"/>
                  </a:xfrm>
                  <a:prstGeom prst="rect">
                    <a:avLst/>
                  </a:prstGeom>
                </p:spPr>
              </p:pic>
            </mc:Fallback>
          </mc:AlternateContent>
          <mc:AlternateContent xmlns:mc="http://schemas.openxmlformats.org/markup-compatibility/2006" xmlns:p14="http://schemas.microsoft.com/office/powerpoint/2010/main">
            <mc:Choice Requires="p14">
              <p:contentPart p14:bwMode="auto" r:id="rId559">
                <p14:nvContentPartPr>
                  <p14:cNvPr id="177" name="Ink 176">
                    <a:extLst>
                      <a:ext uri="{FF2B5EF4-FFF2-40B4-BE49-F238E27FC236}">
                        <a16:creationId xmlns:a16="http://schemas.microsoft.com/office/drawing/2014/main" id="{2039C5FA-ACE6-0F8D-A856-AD1A27BA7E89}"/>
                      </a:ext>
                    </a:extLst>
                  </p14:cNvPr>
                  <p14:cNvContentPartPr/>
                  <p14:nvPr/>
                </p14:nvContentPartPr>
                <p14:xfrm>
                  <a:off x="10291320" y="2228280"/>
                  <a:ext cx="52560" cy="9720"/>
                </p14:xfrm>
              </p:contentPart>
            </mc:Choice>
            <mc:Fallback xmlns="">
              <p:pic>
                <p:nvPicPr>
                  <p:cNvPr id="177" name="Ink 176">
                    <a:extLst>
                      <a:ext uri="{FF2B5EF4-FFF2-40B4-BE49-F238E27FC236}">
                        <a16:creationId xmlns:a16="http://schemas.microsoft.com/office/drawing/2014/main" id="{2039C5FA-ACE6-0F8D-A856-AD1A27BA7E89}"/>
                      </a:ext>
                    </a:extLst>
                  </p:cNvPr>
                  <p:cNvPicPr/>
                  <p:nvPr/>
                </p:nvPicPr>
                <p:blipFill>
                  <a:blip r:embed="rId560"/>
                  <a:stretch>
                    <a:fillRect/>
                  </a:stretch>
                </p:blipFill>
                <p:spPr>
                  <a:xfrm>
                    <a:off x="10282320" y="2219280"/>
                    <a:ext cx="7020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561">
                <p14:nvContentPartPr>
                  <p14:cNvPr id="178" name="Ink 177">
                    <a:extLst>
                      <a:ext uri="{FF2B5EF4-FFF2-40B4-BE49-F238E27FC236}">
                        <a16:creationId xmlns:a16="http://schemas.microsoft.com/office/drawing/2014/main" id="{AFC231C9-4A9B-3D55-699B-2D5B22A12BA5}"/>
                      </a:ext>
                    </a:extLst>
                  </p14:cNvPr>
                  <p14:cNvContentPartPr/>
                  <p14:nvPr/>
                </p14:nvContentPartPr>
                <p14:xfrm>
                  <a:off x="10399320" y="2167440"/>
                  <a:ext cx="6480" cy="86400"/>
                </p14:xfrm>
              </p:contentPart>
            </mc:Choice>
            <mc:Fallback xmlns="">
              <p:pic>
                <p:nvPicPr>
                  <p:cNvPr id="178" name="Ink 177">
                    <a:extLst>
                      <a:ext uri="{FF2B5EF4-FFF2-40B4-BE49-F238E27FC236}">
                        <a16:creationId xmlns:a16="http://schemas.microsoft.com/office/drawing/2014/main" id="{AFC231C9-4A9B-3D55-699B-2D5B22A12BA5}"/>
                      </a:ext>
                    </a:extLst>
                  </p:cNvPr>
                  <p:cNvPicPr/>
                  <p:nvPr/>
                </p:nvPicPr>
                <p:blipFill>
                  <a:blip r:embed="rId562"/>
                  <a:stretch>
                    <a:fillRect/>
                  </a:stretch>
                </p:blipFill>
                <p:spPr>
                  <a:xfrm>
                    <a:off x="10390680" y="2158440"/>
                    <a:ext cx="24120" cy="104040"/>
                  </a:xfrm>
                  <a:prstGeom prst="rect">
                    <a:avLst/>
                  </a:prstGeom>
                </p:spPr>
              </p:pic>
            </mc:Fallback>
          </mc:AlternateContent>
        </p:grpSp>
        <p:grpSp>
          <p:nvGrpSpPr>
            <p:cNvPr id="186" name="Group 185">
              <a:extLst>
                <a:ext uri="{FF2B5EF4-FFF2-40B4-BE49-F238E27FC236}">
                  <a16:creationId xmlns:a16="http://schemas.microsoft.com/office/drawing/2014/main" id="{810472F5-A386-A726-8F5D-60F8A5DB9155}"/>
                </a:ext>
              </a:extLst>
            </p:cNvPr>
            <p:cNvGrpSpPr/>
            <p:nvPr/>
          </p:nvGrpSpPr>
          <p:grpSpPr>
            <a:xfrm>
              <a:off x="10690200" y="2124912"/>
              <a:ext cx="362160" cy="448200"/>
              <a:chOff x="10690200" y="2375160"/>
              <a:chExt cx="362160" cy="448200"/>
            </a:xfrm>
          </p:grpSpPr>
          <mc:AlternateContent xmlns:mc="http://schemas.openxmlformats.org/markup-compatibility/2006" xmlns:p14="http://schemas.microsoft.com/office/powerpoint/2010/main">
            <mc:Choice Requires="p14">
              <p:contentPart p14:bwMode="auto" r:id="rId563">
                <p14:nvContentPartPr>
                  <p14:cNvPr id="180" name="Ink 179">
                    <a:extLst>
                      <a:ext uri="{FF2B5EF4-FFF2-40B4-BE49-F238E27FC236}">
                        <a16:creationId xmlns:a16="http://schemas.microsoft.com/office/drawing/2014/main" id="{8421BF5A-64FE-ED5A-14E9-A2DD43603B4D}"/>
                      </a:ext>
                    </a:extLst>
                  </p14:cNvPr>
                  <p14:cNvContentPartPr/>
                  <p14:nvPr/>
                </p14:nvContentPartPr>
                <p14:xfrm>
                  <a:off x="10690200" y="2375160"/>
                  <a:ext cx="105840" cy="270360"/>
                </p14:xfrm>
              </p:contentPart>
            </mc:Choice>
            <mc:Fallback xmlns="">
              <p:pic>
                <p:nvPicPr>
                  <p:cNvPr id="180" name="Ink 179">
                    <a:extLst>
                      <a:ext uri="{FF2B5EF4-FFF2-40B4-BE49-F238E27FC236}">
                        <a16:creationId xmlns:a16="http://schemas.microsoft.com/office/drawing/2014/main" id="{8421BF5A-64FE-ED5A-14E9-A2DD43603B4D}"/>
                      </a:ext>
                    </a:extLst>
                  </p:cNvPr>
                  <p:cNvPicPr/>
                  <p:nvPr/>
                </p:nvPicPr>
                <p:blipFill>
                  <a:blip r:embed="rId564"/>
                  <a:stretch>
                    <a:fillRect/>
                  </a:stretch>
                </p:blipFill>
                <p:spPr>
                  <a:xfrm>
                    <a:off x="10681200" y="2366520"/>
                    <a:ext cx="123480" cy="288000"/>
                  </a:xfrm>
                  <a:prstGeom prst="rect">
                    <a:avLst/>
                  </a:prstGeom>
                </p:spPr>
              </p:pic>
            </mc:Fallback>
          </mc:AlternateContent>
          <mc:AlternateContent xmlns:mc="http://schemas.openxmlformats.org/markup-compatibility/2006" xmlns:p14="http://schemas.microsoft.com/office/powerpoint/2010/main">
            <mc:Choice Requires="p14">
              <p:contentPart p14:bwMode="auto" r:id="rId565">
                <p14:nvContentPartPr>
                  <p14:cNvPr id="181" name="Ink 180">
                    <a:extLst>
                      <a:ext uri="{FF2B5EF4-FFF2-40B4-BE49-F238E27FC236}">
                        <a16:creationId xmlns:a16="http://schemas.microsoft.com/office/drawing/2014/main" id="{DA8284DF-2D51-1BC7-4E38-CCFE654C73F7}"/>
                      </a:ext>
                    </a:extLst>
                  </p14:cNvPr>
                  <p14:cNvContentPartPr/>
                  <p14:nvPr/>
                </p14:nvContentPartPr>
                <p14:xfrm>
                  <a:off x="10694160" y="2500080"/>
                  <a:ext cx="132480" cy="27720"/>
                </p14:xfrm>
              </p:contentPart>
            </mc:Choice>
            <mc:Fallback xmlns="">
              <p:pic>
                <p:nvPicPr>
                  <p:cNvPr id="181" name="Ink 180">
                    <a:extLst>
                      <a:ext uri="{FF2B5EF4-FFF2-40B4-BE49-F238E27FC236}">
                        <a16:creationId xmlns:a16="http://schemas.microsoft.com/office/drawing/2014/main" id="{DA8284DF-2D51-1BC7-4E38-CCFE654C73F7}"/>
                      </a:ext>
                    </a:extLst>
                  </p:cNvPr>
                  <p:cNvPicPr/>
                  <p:nvPr/>
                </p:nvPicPr>
                <p:blipFill>
                  <a:blip r:embed="rId566"/>
                  <a:stretch>
                    <a:fillRect/>
                  </a:stretch>
                </p:blipFill>
                <p:spPr>
                  <a:xfrm>
                    <a:off x="10685520" y="2491440"/>
                    <a:ext cx="150120" cy="45360"/>
                  </a:xfrm>
                  <a:prstGeom prst="rect">
                    <a:avLst/>
                  </a:prstGeom>
                </p:spPr>
              </p:pic>
            </mc:Fallback>
          </mc:AlternateContent>
          <mc:AlternateContent xmlns:mc="http://schemas.openxmlformats.org/markup-compatibility/2006" xmlns:p14="http://schemas.microsoft.com/office/powerpoint/2010/main">
            <mc:Choice Requires="p14">
              <p:contentPart p14:bwMode="auto" r:id="rId567">
                <p14:nvContentPartPr>
                  <p14:cNvPr id="182" name="Ink 181">
                    <a:extLst>
                      <a:ext uri="{FF2B5EF4-FFF2-40B4-BE49-F238E27FC236}">
                        <a16:creationId xmlns:a16="http://schemas.microsoft.com/office/drawing/2014/main" id="{92BEBD05-264D-42E7-E97E-05670456B949}"/>
                      </a:ext>
                    </a:extLst>
                  </p14:cNvPr>
                  <p14:cNvContentPartPr/>
                  <p14:nvPr/>
                </p14:nvContentPartPr>
                <p14:xfrm>
                  <a:off x="10819080" y="2568120"/>
                  <a:ext cx="41760" cy="222840"/>
                </p14:xfrm>
              </p:contentPart>
            </mc:Choice>
            <mc:Fallback xmlns="">
              <p:pic>
                <p:nvPicPr>
                  <p:cNvPr id="182" name="Ink 181">
                    <a:extLst>
                      <a:ext uri="{FF2B5EF4-FFF2-40B4-BE49-F238E27FC236}">
                        <a16:creationId xmlns:a16="http://schemas.microsoft.com/office/drawing/2014/main" id="{92BEBD05-264D-42E7-E97E-05670456B949}"/>
                      </a:ext>
                    </a:extLst>
                  </p:cNvPr>
                  <p:cNvPicPr/>
                  <p:nvPr/>
                </p:nvPicPr>
                <p:blipFill>
                  <a:blip r:embed="rId568"/>
                  <a:stretch>
                    <a:fillRect/>
                  </a:stretch>
                </p:blipFill>
                <p:spPr>
                  <a:xfrm>
                    <a:off x="10810080" y="2559120"/>
                    <a:ext cx="59400" cy="240480"/>
                  </a:xfrm>
                  <a:prstGeom prst="rect">
                    <a:avLst/>
                  </a:prstGeom>
                </p:spPr>
              </p:pic>
            </mc:Fallback>
          </mc:AlternateContent>
          <mc:AlternateContent xmlns:mc="http://schemas.openxmlformats.org/markup-compatibility/2006" xmlns:p14="http://schemas.microsoft.com/office/powerpoint/2010/main">
            <mc:Choice Requires="p14">
              <p:contentPart p14:bwMode="auto" r:id="rId569">
                <p14:nvContentPartPr>
                  <p14:cNvPr id="183" name="Ink 182">
                    <a:extLst>
                      <a:ext uri="{FF2B5EF4-FFF2-40B4-BE49-F238E27FC236}">
                        <a16:creationId xmlns:a16="http://schemas.microsoft.com/office/drawing/2014/main" id="{2018D019-0E1D-D823-78EE-7DA582786CC0}"/>
                      </a:ext>
                    </a:extLst>
                  </p14:cNvPr>
                  <p14:cNvContentPartPr/>
                  <p14:nvPr/>
                </p14:nvContentPartPr>
                <p14:xfrm>
                  <a:off x="10841400" y="2658480"/>
                  <a:ext cx="42840" cy="57240"/>
                </p14:xfrm>
              </p:contentPart>
            </mc:Choice>
            <mc:Fallback xmlns="">
              <p:pic>
                <p:nvPicPr>
                  <p:cNvPr id="183" name="Ink 182">
                    <a:extLst>
                      <a:ext uri="{FF2B5EF4-FFF2-40B4-BE49-F238E27FC236}">
                        <a16:creationId xmlns:a16="http://schemas.microsoft.com/office/drawing/2014/main" id="{2018D019-0E1D-D823-78EE-7DA582786CC0}"/>
                      </a:ext>
                    </a:extLst>
                  </p:cNvPr>
                  <p:cNvPicPr/>
                  <p:nvPr/>
                </p:nvPicPr>
                <p:blipFill>
                  <a:blip r:embed="rId570"/>
                  <a:stretch>
                    <a:fillRect/>
                  </a:stretch>
                </p:blipFill>
                <p:spPr>
                  <a:xfrm>
                    <a:off x="10832760" y="2649480"/>
                    <a:ext cx="60480" cy="74880"/>
                  </a:xfrm>
                  <a:prstGeom prst="rect">
                    <a:avLst/>
                  </a:prstGeom>
                </p:spPr>
              </p:pic>
            </mc:Fallback>
          </mc:AlternateContent>
          <mc:AlternateContent xmlns:mc="http://schemas.openxmlformats.org/markup-compatibility/2006" xmlns:p14="http://schemas.microsoft.com/office/powerpoint/2010/main">
            <mc:Choice Requires="p14">
              <p:contentPart p14:bwMode="auto" r:id="rId571">
                <p14:nvContentPartPr>
                  <p14:cNvPr id="184" name="Ink 183">
                    <a:extLst>
                      <a:ext uri="{FF2B5EF4-FFF2-40B4-BE49-F238E27FC236}">
                        <a16:creationId xmlns:a16="http://schemas.microsoft.com/office/drawing/2014/main" id="{5A3B3BA7-507A-E40C-81FB-8AE3F7815989}"/>
                      </a:ext>
                    </a:extLst>
                  </p14:cNvPr>
                  <p14:cNvContentPartPr/>
                  <p14:nvPr/>
                </p14:nvContentPartPr>
                <p14:xfrm>
                  <a:off x="10883880" y="2764680"/>
                  <a:ext cx="11160" cy="58680"/>
                </p14:xfrm>
              </p:contentPart>
            </mc:Choice>
            <mc:Fallback xmlns="">
              <p:pic>
                <p:nvPicPr>
                  <p:cNvPr id="184" name="Ink 183">
                    <a:extLst>
                      <a:ext uri="{FF2B5EF4-FFF2-40B4-BE49-F238E27FC236}">
                        <a16:creationId xmlns:a16="http://schemas.microsoft.com/office/drawing/2014/main" id="{5A3B3BA7-507A-E40C-81FB-8AE3F7815989}"/>
                      </a:ext>
                    </a:extLst>
                  </p:cNvPr>
                  <p:cNvPicPr/>
                  <p:nvPr/>
                </p:nvPicPr>
                <p:blipFill>
                  <a:blip r:embed="rId572"/>
                  <a:stretch>
                    <a:fillRect/>
                  </a:stretch>
                </p:blipFill>
                <p:spPr>
                  <a:xfrm>
                    <a:off x="10875240" y="2755680"/>
                    <a:ext cx="28800" cy="76320"/>
                  </a:xfrm>
                  <a:prstGeom prst="rect">
                    <a:avLst/>
                  </a:prstGeom>
                </p:spPr>
              </p:pic>
            </mc:Fallback>
          </mc:AlternateContent>
          <mc:AlternateContent xmlns:mc="http://schemas.openxmlformats.org/markup-compatibility/2006" xmlns:p14="http://schemas.microsoft.com/office/powerpoint/2010/main">
            <mc:Choice Requires="p14">
              <p:contentPart p14:bwMode="auto" r:id="rId573">
                <p14:nvContentPartPr>
                  <p14:cNvPr id="185" name="Ink 184">
                    <a:extLst>
                      <a:ext uri="{FF2B5EF4-FFF2-40B4-BE49-F238E27FC236}">
                        <a16:creationId xmlns:a16="http://schemas.microsoft.com/office/drawing/2014/main" id="{C547979F-5E2D-A9E2-8EAB-709E0E92E705}"/>
                      </a:ext>
                    </a:extLst>
                  </p14:cNvPr>
                  <p14:cNvContentPartPr/>
                  <p14:nvPr/>
                </p14:nvContentPartPr>
                <p14:xfrm>
                  <a:off x="10971360" y="2696280"/>
                  <a:ext cx="81000" cy="75960"/>
                </p14:xfrm>
              </p:contentPart>
            </mc:Choice>
            <mc:Fallback xmlns="">
              <p:pic>
                <p:nvPicPr>
                  <p:cNvPr id="185" name="Ink 184">
                    <a:extLst>
                      <a:ext uri="{FF2B5EF4-FFF2-40B4-BE49-F238E27FC236}">
                        <a16:creationId xmlns:a16="http://schemas.microsoft.com/office/drawing/2014/main" id="{C547979F-5E2D-A9E2-8EAB-709E0E92E705}"/>
                      </a:ext>
                    </a:extLst>
                  </p:cNvPr>
                  <p:cNvPicPr/>
                  <p:nvPr/>
                </p:nvPicPr>
                <p:blipFill>
                  <a:blip r:embed="rId574"/>
                  <a:stretch>
                    <a:fillRect/>
                  </a:stretch>
                </p:blipFill>
                <p:spPr>
                  <a:xfrm>
                    <a:off x="10962720" y="2687280"/>
                    <a:ext cx="98640" cy="93600"/>
                  </a:xfrm>
                  <a:prstGeom prst="rect">
                    <a:avLst/>
                  </a:prstGeom>
                </p:spPr>
              </p:pic>
            </mc:Fallback>
          </mc:AlternateContent>
        </p:grpSp>
        <p:sp>
          <p:nvSpPr>
            <p:cNvPr id="434" name="TextBox 433">
              <a:extLst>
                <a:ext uri="{FF2B5EF4-FFF2-40B4-BE49-F238E27FC236}">
                  <a16:creationId xmlns:a16="http://schemas.microsoft.com/office/drawing/2014/main" id="{FEB9A8F2-D27C-1DE2-CA43-256781D9C7EA}"/>
                </a:ext>
              </a:extLst>
            </p:cNvPr>
            <p:cNvSpPr txBox="1"/>
            <p:nvPr/>
          </p:nvSpPr>
          <p:spPr>
            <a:xfrm>
              <a:off x="407368" y="2195572"/>
              <a:ext cx="509552" cy="369332"/>
            </a:xfrm>
            <a:prstGeom prst="rect">
              <a:avLst/>
            </a:prstGeom>
            <a:noFill/>
          </p:spPr>
          <p:txBody>
            <a:bodyPr wrap="square" rtlCol="0">
              <a:spAutoFit/>
            </a:bodyPr>
            <a:lstStyle/>
            <a:p>
              <a:r>
                <a:rPr lang="en-US" b="1" dirty="0">
                  <a:solidFill>
                    <a:srgbClr val="C00000"/>
                  </a:solidFill>
                </a:rPr>
                <a:t>1.</a:t>
              </a:r>
            </a:p>
          </p:txBody>
        </p:sp>
      </p:grpSp>
      <p:sp>
        <p:nvSpPr>
          <p:cNvPr id="435" name="TextBox 434">
            <a:extLst>
              <a:ext uri="{FF2B5EF4-FFF2-40B4-BE49-F238E27FC236}">
                <a16:creationId xmlns:a16="http://schemas.microsoft.com/office/drawing/2014/main" id="{5B1F9FFF-7565-0A53-AB5D-E31EC1278054}"/>
              </a:ext>
            </a:extLst>
          </p:cNvPr>
          <p:cNvSpPr txBox="1"/>
          <p:nvPr/>
        </p:nvSpPr>
        <p:spPr>
          <a:xfrm>
            <a:off x="839416" y="6372036"/>
            <a:ext cx="9283784" cy="369332"/>
          </a:xfrm>
          <a:prstGeom prst="rect">
            <a:avLst/>
          </a:prstGeom>
          <a:noFill/>
        </p:spPr>
        <p:txBody>
          <a:bodyPr wrap="square" rtlCol="0">
            <a:spAutoFit/>
          </a:bodyPr>
          <a:lstStyle/>
          <a:p>
            <a:r>
              <a:rPr lang="en-US" dirty="0"/>
              <a:t>Thus, our bosonic theory reproduces the fermionic moment exactly (not a surprise).</a:t>
            </a:r>
          </a:p>
        </p:txBody>
      </p:sp>
      <p:grpSp>
        <p:nvGrpSpPr>
          <p:cNvPr id="10" name="Group 9">
            <a:extLst>
              <a:ext uri="{FF2B5EF4-FFF2-40B4-BE49-F238E27FC236}">
                <a16:creationId xmlns:a16="http://schemas.microsoft.com/office/drawing/2014/main" id="{9504A4E1-6BE3-6DB9-2A07-28AEEC3F51E6}"/>
              </a:ext>
            </a:extLst>
          </p:cNvPr>
          <p:cNvGrpSpPr/>
          <p:nvPr/>
        </p:nvGrpSpPr>
        <p:grpSpPr>
          <a:xfrm>
            <a:off x="842872" y="645952"/>
            <a:ext cx="3596944" cy="982848"/>
            <a:chOff x="3704384" y="459730"/>
            <a:chExt cx="3596944" cy="982848"/>
          </a:xfrm>
        </p:grpSpPr>
        <p:grpSp>
          <p:nvGrpSpPr>
            <p:cNvPr id="8" name="Group 7">
              <a:extLst>
                <a:ext uri="{FF2B5EF4-FFF2-40B4-BE49-F238E27FC236}">
                  <a16:creationId xmlns:a16="http://schemas.microsoft.com/office/drawing/2014/main" id="{4559B583-8CBB-3C6D-922D-4A501E8BEF9F}"/>
                </a:ext>
              </a:extLst>
            </p:cNvPr>
            <p:cNvGrpSpPr/>
            <p:nvPr/>
          </p:nvGrpSpPr>
          <p:grpSpPr>
            <a:xfrm>
              <a:off x="3988960" y="513679"/>
              <a:ext cx="3312368" cy="873388"/>
              <a:chOff x="738000" y="980728"/>
              <a:chExt cx="3312368" cy="873388"/>
            </a:xfrm>
          </p:grpSpPr>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AE94DF2F-A97D-90A3-32B3-F619BDE23928}"/>
                      </a:ext>
                    </a:extLst>
                  </p:cNvPr>
                  <p:cNvSpPr txBox="1"/>
                  <p:nvPr/>
                </p:nvSpPr>
                <p:spPr>
                  <a:xfrm>
                    <a:off x="738000" y="980728"/>
                    <a:ext cx="3312368" cy="390748"/>
                  </a:xfrm>
                  <a:prstGeom prst="rect">
                    <a:avLst/>
                  </a:prstGeom>
                  <a:noFill/>
                </p:spPr>
                <p:txBody>
                  <a:bodyPr wrap="square" rtlCol="0">
                    <a:spAutoFit/>
                  </a:bodyPr>
                  <a:lstStyle/>
                  <a:p>
                    <a:r>
                      <a:rPr lang="en-US" b="1" dirty="0">
                        <a:solidFill>
                          <a:srgbClr val="C00000"/>
                        </a:solidFill>
                      </a:rPr>
                      <a:t>1. Calculation of moments </a:t>
                    </a:r>
                    <a14:m>
                      <m:oMath xmlns:m="http://schemas.openxmlformats.org/officeDocument/2006/math">
                        <m:sSub>
                          <m:sSubPr>
                            <m:ctrlPr>
                              <a:rPr lang="en-US" b="1" i="1" smtClean="0">
                                <a:solidFill>
                                  <a:srgbClr val="C00000"/>
                                </a:solidFill>
                                <a:latin typeface="Cambria Math" panose="02040503050406030204" pitchFamily="18" charset="0"/>
                              </a:rPr>
                            </m:ctrlPr>
                          </m:sSubPr>
                          <m:e>
                            <m:r>
                              <a:rPr lang="en-US" b="1" i="1" smtClean="0">
                                <a:solidFill>
                                  <a:srgbClr val="C00000"/>
                                </a:solidFill>
                                <a:latin typeface="Cambria Math" panose="02040503050406030204" pitchFamily="18" charset="0"/>
                              </a:rPr>
                              <m:t>𝑰</m:t>
                            </m:r>
                          </m:e>
                          <m:sub>
                            <m:r>
                              <a:rPr lang="en-US" b="1" i="1" smtClean="0">
                                <a:solidFill>
                                  <a:srgbClr val="C00000"/>
                                </a:solidFill>
                                <a:latin typeface="Cambria Math" panose="02040503050406030204" pitchFamily="18" charset="0"/>
                              </a:rPr>
                              <m:t>𝒑</m:t>
                            </m:r>
                          </m:sub>
                        </m:sSub>
                      </m:oMath>
                    </a14:m>
                    <a:r>
                      <a:rPr lang="en-US" b="1" dirty="0">
                        <a:solidFill>
                          <a:srgbClr val="C00000"/>
                        </a:solidFill>
                      </a:rPr>
                      <a:t> </a:t>
                    </a:r>
                  </a:p>
                </p:txBody>
              </p:sp>
            </mc:Choice>
            <mc:Fallback xmlns="">
              <p:sp>
                <p:nvSpPr>
                  <p:cNvPr id="3" name="TextBox 2">
                    <a:extLst>
                      <a:ext uri="{FF2B5EF4-FFF2-40B4-BE49-F238E27FC236}">
                        <a16:creationId xmlns:a16="http://schemas.microsoft.com/office/drawing/2014/main" id="{AE94DF2F-A97D-90A3-32B3-F619BDE23928}"/>
                      </a:ext>
                    </a:extLst>
                  </p:cNvPr>
                  <p:cNvSpPr txBox="1">
                    <a:spLocks noRot="1" noChangeAspect="1" noMove="1" noResize="1" noEditPoints="1" noAdjustHandles="1" noChangeArrowheads="1" noChangeShapeType="1" noTextEdit="1"/>
                  </p:cNvSpPr>
                  <p:nvPr/>
                </p:nvSpPr>
                <p:spPr>
                  <a:xfrm>
                    <a:off x="738000" y="980728"/>
                    <a:ext cx="3312368" cy="390748"/>
                  </a:xfrm>
                  <a:prstGeom prst="rect">
                    <a:avLst/>
                  </a:prstGeom>
                  <a:blipFill>
                    <a:blip r:embed="rId575"/>
                    <a:stretch>
                      <a:fillRect l="-1527" t="-9677" b="-22581"/>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005D580E-972A-4EFD-8E09-FF7A9A69D2C8}"/>
                  </a:ext>
                </a:extLst>
              </p:cNvPr>
              <p:cNvSpPr txBox="1"/>
              <p:nvPr/>
            </p:nvSpPr>
            <p:spPr>
              <a:xfrm>
                <a:off x="738000" y="1484784"/>
                <a:ext cx="3312368" cy="369332"/>
              </a:xfrm>
              <a:prstGeom prst="rect">
                <a:avLst/>
              </a:prstGeom>
              <a:noFill/>
            </p:spPr>
            <p:txBody>
              <a:bodyPr wrap="square" rtlCol="0">
                <a:spAutoFit/>
              </a:bodyPr>
              <a:lstStyle/>
              <a:p>
                <a:r>
                  <a:rPr lang="en-US" b="1" dirty="0">
                    <a:solidFill>
                      <a:srgbClr val="7030A0"/>
                    </a:solidFill>
                  </a:rPr>
                  <a:t>2. Entanglement entropy</a:t>
                </a:r>
              </a:p>
            </p:txBody>
          </p:sp>
        </p:grpSp>
        <p:sp>
          <p:nvSpPr>
            <p:cNvPr id="5" name="Rectangle 4">
              <a:extLst>
                <a:ext uri="{FF2B5EF4-FFF2-40B4-BE49-F238E27FC236}">
                  <a16:creationId xmlns:a16="http://schemas.microsoft.com/office/drawing/2014/main" id="{A8F07A92-BAF9-6E73-4900-07141ADCC64E}"/>
                </a:ext>
              </a:extLst>
            </p:cNvPr>
            <p:cNvSpPr/>
            <p:nvPr/>
          </p:nvSpPr>
          <p:spPr>
            <a:xfrm>
              <a:off x="3704384" y="459730"/>
              <a:ext cx="3513960" cy="982848"/>
            </a:xfrm>
            <a:prstGeom prst="rect">
              <a:avLst/>
            </a:prstGeom>
            <a:solidFill>
              <a:schemeClr val="accent1">
                <a:alpha val="15589"/>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1" name="Group 190">
            <a:extLst>
              <a:ext uri="{FF2B5EF4-FFF2-40B4-BE49-F238E27FC236}">
                <a16:creationId xmlns:a16="http://schemas.microsoft.com/office/drawing/2014/main" id="{ABD878EB-17D8-72F1-5BEF-D498A7BFAD4E}"/>
              </a:ext>
            </a:extLst>
          </p:cNvPr>
          <p:cNvGrpSpPr/>
          <p:nvPr/>
        </p:nvGrpSpPr>
        <p:grpSpPr>
          <a:xfrm>
            <a:off x="2711624" y="5734384"/>
            <a:ext cx="2458080" cy="430920"/>
            <a:chOff x="3575720" y="5734384"/>
            <a:chExt cx="2458080" cy="430920"/>
          </a:xfrm>
        </p:grpSpPr>
        <p:grpSp>
          <p:nvGrpSpPr>
            <p:cNvPr id="23" name="Group 22">
              <a:extLst>
                <a:ext uri="{FF2B5EF4-FFF2-40B4-BE49-F238E27FC236}">
                  <a16:creationId xmlns:a16="http://schemas.microsoft.com/office/drawing/2014/main" id="{2AB71880-AF3B-BDE8-DB19-3668FCB9EE70}"/>
                </a:ext>
              </a:extLst>
            </p:cNvPr>
            <p:cNvGrpSpPr/>
            <p:nvPr/>
          </p:nvGrpSpPr>
          <p:grpSpPr>
            <a:xfrm>
              <a:off x="3575720" y="5794864"/>
              <a:ext cx="430560" cy="249480"/>
              <a:chOff x="1656360" y="3767280"/>
              <a:chExt cx="430560" cy="249480"/>
            </a:xfrm>
          </p:grpSpPr>
          <mc:AlternateContent xmlns:mc="http://schemas.openxmlformats.org/markup-compatibility/2006" xmlns:p14="http://schemas.microsoft.com/office/powerpoint/2010/main">
            <mc:Choice Requires="p14">
              <p:contentPart p14:bwMode="auto" r:id="rId576">
                <p14:nvContentPartPr>
                  <p14:cNvPr id="25" name="Ink 24">
                    <a:extLst>
                      <a:ext uri="{FF2B5EF4-FFF2-40B4-BE49-F238E27FC236}">
                        <a16:creationId xmlns:a16="http://schemas.microsoft.com/office/drawing/2014/main" id="{9554ECFF-CF6A-6A75-7926-6B72BCF0293A}"/>
                      </a:ext>
                    </a:extLst>
                  </p14:cNvPr>
                  <p14:cNvContentPartPr/>
                  <p14:nvPr/>
                </p14:nvContentPartPr>
                <p14:xfrm>
                  <a:off x="1700640" y="3772680"/>
                  <a:ext cx="5040" cy="126360"/>
                </p14:xfrm>
              </p:contentPart>
            </mc:Choice>
            <mc:Fallback xmlns="">
              <p:pic>
                <p:nvPicPr>
                  <p:cNvPr id="222" name="Ink 221">
                    <a:extLst>
                      <a:ext uri="{FF2B5EF4-FFF2-40B4-BE49-F238E27FC236}">
                        <a16:creationId xmlns:a16="http://schemas.microsoft.com/office/drawing/2014/main" id="{BCFE02C9-9D14-4B62-ED79-9344BB189A9B}"/>
                      </a:ext>
                    </a:extLst>
                  </p:cNvPr>
                  <p:cNvPicPr/>
                  <p:nvPr/>
                </p:nvPicPr>
                <p:blipFill>
                  <a:blip r:embed="rId4"/>
                  <a:stretch>
                    <a:fillRect/>
                  </a:stretch>
                </p:blipFill>
                <p:spPr>
                  <a:xfrm>
                    <a:off x="1691640" y="3764040"/>
                    <a:ext cx="2268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577">
                <p14:nvContentPartPr>
                  <p14:cNvPr id="45" name="Ink 44">
                    <a:extLst>
                      <a:ext uri="{FF2B5EF4-FFF2-40B4-BE49-F238E27FC236}">
                        <a16:creationId xmlns:a16="http://schemas.microsoft.com/office/drawing/2014/main" id="{29BF5AC0-CEE7-9048-5273-B52B949FA7EE}"/>
                      </a:ext>
                    </a:extLst>
                  </p14:cNvPr>
                  <p14:cNvContentPartPr/>
                  <p14:nvPr/>
                </p14:nvContentPartPr>
                <p14:xfrm>
                  <a:off x="1656360" y="3767280"/>
                  <a:ext cx="93240" cy="15480"/>
                </p14:xfrm>
              </p:contentPart>
            </mc:Choice>
            <mc:Fallback xmlns="">
              <p:pic>
                <p:nvPicPr>
                  <p:cNvPr id="223" name="Ink 222">
                    <a:extLst>
                      <a:ext uri="{FF2B5EF4-FFF2-40B4-BE49-F238E27FC236}">
                        <a16:creationId xmlns:a16="http://schemas.microsoft.com/office/drawing/2014/main" id="{C21A72A1-875F-9695-5F81-EF0CD8022078}"/>
                      </a:ext>
                    </a:extLst>
                  </p:cNvPr>
                  <p:cNvPicPr/>
                  <p:nvPr/>
                </p:nvPicPr>
                <p:blipFill>
                  <a:blip r:embed="rId6"/>
                  <a:stretch>
                    <a:fillRect/>
                  </a:stretch>
                </p:blipFill>
                <p:spPr>
                  <a:xfrm>
                    <a:off x="1647360" y="3758640"/>
                    <a:ext cx="110880" cy="33120"/>
                  </a:xfrm>
                  <a:prstGeom prst="rect">
                    <a:avLst/>
                  </a:prstGeom>
                </p:spPr>
              </p:pic>
            </mc:Fallback>
          </mc:AlternateContent>
          <mc:AlternateContent xmlns:mc="http://schemas.openxmlformats.org/markup-compatibility/2006" xmlns:p14="http://schemas.microsoft.com/office/powerpoint/2010/main">
            <mc:Choice Requires="p14">
              <p:contentPart p14:bwMode="auto" r:id="rId578">
                <p14:nvContentPartPr>
                  <p14:cNvPr id="47" name="Ink 46">
                    <a:extLst>
                      <a:ext uri="{FF2B5EF4-FFF2-40B4-BE49-F238E27FC236}">
                        <a16:creationId xmlns:a16="http://schemas.microsoft.com/office/drawing/2014/main" id="{4CF333A6-2470-DF2A-516C-7C5FFF97B08A}"/>
                      </a:ext>
                    </a:extLst>
                  </p14:cNvPr>
                  <p14:cNvContentPartPr/>
                  <p14:nvPr/>
                </p14:nvContentPartPr>
                <p14:xfrm>
                  <a:off x="1664280" y="3910200"/>
                  <a:ext cx="99720" cy="5040"/>
                </p14:xfrm>
              </p:contentPart>
            </mc:Choice>
            <mc:Fallback xmlns="">
              <p:pic>
                <p:nvPicPr>
                  <p:cNvPr id="224" name="Ink 223">
                    <a:extLst>
                      <a:ext uri="{FF2B5EF4-FFF2-40B4-BE49-F238E27FC236}">
                        <a16:creationId xmlns:a16="http://schemas.microsoft.com/office/drawing/2014/main" id="{123FD96C-A417-609D-5061-C440A3249364}"/>
                      </a:ext>
                    </a:extLst>
                  </p:cNvPr>
                  <p:cNvPicPr/>
                  <p:nvPr/>
                </p:nvPicPr>
                <p:blipFill>
                  <a:blip r:embed="rId8"/>
                  <a:stretch>
                    <a:fillRect/>
                  </a:stretch>
                </p:blipFill>
                <p:spPr>
                  <a:xfrm>
                    <a:off x="1655280" y="3901200"/>
                    <a:ext cx="11736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579">
                <p14:nvContentPartPr>
                  <p14:cNvPr id="53" name="Ink 52">
                    <a:extLst>
                      <a:ext uri="{FF2B5EF4-FFF2-40B4-BE49-F238E27FC236}">
                        <a16:creationId xmlns:a16="http://schemas.microsoft.com/office/drawing/2014/main" id="{D76BFE08-8BB0-53E8-1442-173701306346}"/>
                      </a:ext>
                    </a:extLst>
                  </p14:cNvPr>
                  <p14:cNvContentPartPr/>
                  <p14:nvPr/>
                </p14:nvContentPartPr>
                <p14:xfrm>
                  <a:off x="1803600" y="3878880"/>
                  <a:ext cx="106200" cy="72000"/>
                </p14:xfrm>
              </p:contentPart>
            </mc:Choice>
            <mc:Fallback xmlns="">
              <p:pic>
                <p:nvPicPr>
                  <p:cNvPr id="225" name="Ink 224">
                    <a:extLst>
                      <a:ext uri="{FF2B5EF4-FFF2-40B4-BE49-F238E27FC236}">
                        <a16:creationId xmlns:a16="http://schemas.microsoft.com/office/drawing/2014/main" id="{08A44B43-95E8-D1A8-FD33-49E2EB2FEA4E}"/>
                      </a:ext>
                    </a:extLst>
                  </p:cNvPr>
                  <p:cNvPicPr/>
                  <p:nvPr/>
                </p:nvPicPr>
                <p:blipFill>
                  <a:blip r:embed="rId10"/>
                  <a:stretch>
                    <a:fillRect/>
                  </a:stretch>
                </p:blipFill>
                <p:spPr>
                  <a:xfrm>
                    <a:off x="1794960" y="3870240"/>
                    <a:ext cx="123840" cy="89640"/>
                  </a:xfrm>
                  <a:prstGeom prst="rect">
                    <a:avLst/>
                  </a:prstGeom>
                </p:spPr>
              </p:pic>
            </mc:Fallback>
          </mc:AlternateContent>
          <mc:AlternateContent xmlns:mc="http://schemas.openxmlformats.org/markup-compatibility/2006" xmlns:p14="http://schemas.microsoft.com/office/powerpoint/2010/main">
            <mc:Choice Requires="p14">
              <p:contentPart p14:bwMode="auto" r:id="rId580">
                <p14:nvContentPartPr>
                  <p14:cNvPr id="54" name="Ink 53">
                    <a:extLst>
                      <a:ext uri="{FF2B5EF4-FFF2-40B4-BE49-F238E27FC236}">
                        <a16:creationId xmlns:a16="http://schemas.microsoft.com/office/drawing/2014/main" id="{1109B61E-DF09-2B3C-C92F-0DAB141952F1}"/>
                      </a:ext>
                    </a:extLst>
                  </p14:cNvPr>
                  <p14:cNvContentPartPr/>
                  <p14:nvPr/>
                </p14:nvContentPartPr>
                <p14:xfrm>
                  <a:off x="1860120" y="3906600"/>
                  <a:ext cx="40680" cy="110160"/>
                </p14:xfrm>
              </p:contentPart>
            </mc:Choice>
            <mc:Fallback xmlns="">
              <p:pic>
                <p:nvPicPr>
                  <p:cNvPr id="226" name="Ink 225">
                    <a:extLst>
                      <a:ext uri="{FF2B5EF4-FFF2-40B4-BE49-F238E27FC236}">
                        <a16:creationId xmlns:a16="http://schemas.microsoft.com/office/drawing/2014/main" id="{F37DD086-7343-2327-716C-49FFFEE4D87E}"/>
                      </a:ext>
                    </a:extLst>
                  </p:cNvPr>
                  <p:cNvPicPr/>
                  <p:nvPr/>
                </p:nvPicPr>
                <p:blipFill>
                  <a:blip r:embed="rId12"/>
                  <a:stretch>
                    <a:fillRect/>
                  </a:stretch>
                </p:blipFill>
                <p:spPr>
                  <a:xfrm>
                    <a:off x="1851120" y="3897600"/>
                    <a:ext cx="58320" cy="127800"/>
                  </a:xfrm>
                  <a:prstGeom prst="rect">
                    <a:avLst/>
                  </a:prstGeom>
                </p:spPr>
              </p:pic>
            </mc:Fallback>
          </mc:AlternateContent>
          <mc:AlternateContent xmlns:mc="http://schemas.openxmlformats.org/markup-compatibility/2006" xmlns:p14="http://schemas.microsoft.com/office/powerpoint/2010/main">
            <mc:Choice Requires="p14">
              <p:contentPart p14:bwMode="auto" r:id="rId581">
                <p14:nvContentPartPr>
                  <p14:cNvPr id="66" name="Ink 65">
                    <a:extLst>
                      <a:ext uri="{FF2B5EF4-FFF2-40B4-BE49-F238E27FC236}">
                        <a16:creationId xmlns:a16="http://schemas.microsoft.com/office/drawing/2014/main" id="{1EC3E95B-7A4C-4E58-E1D0-25FFFBC37E8F}"/>
                      </a:ext>
                    </a:extLst>
                  </p14:cNvPr>
                  <p14:cNvContentPartPr/>
                  <p14:nvPr/>
                </p14:nvContentPartPr>
                <p14:xfrm>
                  <a:off x="2007720" y="3825600"/>
                  <a:ext cx="57960" cy="13320"/>
                </p14:xfrm>
              </p:contentPart>
            </mc:Choice>
            <mc:Fallback xmlns="">
              <p:pic>
                <p:nvPicPr>
                  <p:cNvPr id="227" name="Ink 226">
                    <a:extLst>
                      <a:ext uri="{FF2B5EF4-FFF2-40B4-BE49-F238E27FC236}">
                        <a16:creationId xmlns:a16="http://schemas.microsoft.com/office/drawing/2014/main" id="{C1FD9438-174D-64D6-D7F8-02D53948D0BC}"/>
                      </a:ext>
                    </a:extLst>
                  </p:cNvPr>
                  <p:cNvPicPr/>
                  <p:nvPr/>
                </p:nvPicPr>
                <p:blipFill>
                  <a:blip r:embed="rId14"/>
                  <a:stretch>
                    <a:fillRect/>
                  </a:stretch>
                </p:blipFill>
                <p:spPr>
                  <a:xfrm>
                    <a:off x="1998720" y="3816600"/>
                    <a:ext cx="75600" cy="30960"/>
                  </a:xfrm>
                  <a:prstGeom prst="rect">
                    <a:avLst/>
                  </a:prstGeom>
                </p:spPr>
              </p:pic>
            </mc:Fallback>
          </mc:AlternateContent>
          <mc:AlternateContent xmlns:mc="http://schemas.openxmlformats.org/markup-compatibility/2006" xmlns:p14="http://schemas.microsoft.com/office/powerpoint/2010/main">
            <mc:Choice Requires="p14">
              <p:contentPart p14:bwMode="auto" r:id="rId582">
                <p14:nvContentPartPr>
                  <p14:cNvPr id="76" name="Ink 75">
                    <a:extLst>
                      <a:ext uri="{FF2B5EF4-FFF2-40B4-BE49-F238E27FC236}">
                        <a16:creationId xmlns:a16="http://schemas.microsoft.com/office/drawing/2014/main" id="{386918EB-3CAB-D9B7-24FD-B663202C54AF}"/>
                      </a:ext>
                    </a:extLst>
                  </p14:cNvPr>
                  <p14:cNvContentPartPr/>
                  <p14:nvPr/>
                </p14:nvContentPartPr>
                <p14:xfrm>
                  <a:off x="2028960" y="3856560"/>
                  <a:ext cx="57960" cy="13320"/>
                </p14:xfrm>
              </p:contentPart>
            </mc:Choice>
            <mc:Fallback xmlns="">
              <p:pic>
                <p:nvPicPr>
                  <p:cNvPr id="228" name="Ink 227">
                    <a:extLst>
                      <a:ext uri="{FF2B5EF4-FFF2-40B4-BE49-F238E27FC236}">
                        <a16:creationId xmlns:a16="http://schemas.microsoft.com/office/drawing/2014/main" id="{7C935876-E8EC-E6A0-2174-D9247A81DFEB}"/>
                      </a:ext>
                    </a:extLst>
                  </p:cNvPr>
                  <p:cNvPicPr/>
                  <p:nvPr/>
                </p:nvPicPr>
                <p:blipFill>
                  <a:blip r:embed="rId16"/>
                  <a:stretch>
                    <a:fillRect/>
                  </a:stretch>
                </p:blipFill>
                <p:spPr>
                  <a:xfrm>
                    <a:off x="2020320" y="3847560"/>
                    <a:ext cx="75600" cy="30960"/>
                  </a:xfrm>
                  <a:prstGeom prst="rect">
                    <a:avLst/>
                  </a:prstGeom>
                </p:spPr>
              </p:pic>
            </mc:Fallback>
          </mc:AlternateContent>
        </p:grpSp>
        <p:grpSp>
          <p:nvGrpSpPr>
            <p:cNvPr id="84" name="Group 83">
              <a:extLst>
                <a:ext uri="{FF2B5EF4-FFF2-40B4-BE49-F238E27FC236}">
                  <a16:creationId xmlns:a16="http://schemas.microsoft.com/office/drawing/2014/main" id="{F37D09A9-0398-51CE-4EA7-A251EB29D142}"/>
                </a:ext>
              </a:extLst>
            </p:cNvPr>
            <p:cNvGrpSpPr/>
            <p:nvPr/>
          </p:nvGrpSpPr>
          <p:grpSpPr>
            <a:xfrm>
              <a:off x="4331360" y="5911864"/>
              <a:ext cx="367920" cy="253440"/>
              <a:chOff x="2412000" y="3884280"/>
              <a:chExt cx="367920" cy="253440"/>
            </a:xfrm>
          </p:grpSpPr>
          <mc:AlternateContent xmlns:mc="http://schemas.openxmlformats.org/markup-compatibility/2006" xmlns:p14="http://schemas.microsoft.com/office/powerpoint/2010/main">
            <mc:Choice Requires="p14">
              <p:contentPart p14:bwMode="auto" r:id="rId583">
                <p14:nvContentPartPr>
                  <p14:cNvPr id="96" name="Ink 95">
                    <a:extLst>
                      <a:ext uri="{FF2B5EF4-FFF2-40B4-BE49-F238E27FC236}">
                        <a16:creationId xmlns:a16="http://schemas.microsoft.com/office/drawing/2014/main" id="{0B36F637-C75D-E544-8FC9-6B89D82BA7A3}"/>
                      </a:ext>
                    </a:extLst>
                  </p14:cNvPr>
                  <p14:cNvContentPartPr/>
                  <p14:nvPr/>
                </p14:nvContentPartPr>
                <p14:xfrm>
                  <a:off x="2412000" y="3884280"/>
                  <a:ext cx="303840" cy="28800"/>
                </p14:xfrm>
              </p:contentPart>
            </mc:Choice>
            <mc:Fallback xmlns="">
              <p:pic>
                <p:nvPicPr>
                  <p:cNvPr id="233" name="Ink 232">
                    <a:extLst>
                      <a:ext uri="{FF2B5EF4-FFF2-40B4-BE49-F238E27FC236}">
                        <a16:creationId xmlns:a16="http://schemas.microsoft.com/office/drawing/2014/main" id="{28865CE7-DA21-6696-D1E0-E6AE888B00AB}"/>
                      </a:ext>
                    </a:extLst>
                  </p:cNvPr>
                  <p:cNvPicPr/>
                  <p:nvPr/>
                </p:nvPicPr>
                <p:blipFill>
                  <a:blip r:embed="rId24"/>
                  <a:stretch>
                    <a:fillRect/>
                  </a:stretch>
                </p:blipFill>
                <p:spPr>
                  <a:xfrm>
                    <a:off x="2403000" y="3875280"/>
                    <a:ext cx="321480" cy="46440"/>
                  </a:xfrm>
                  <a:prstGeom prst="rect">
                    <a:avLst/>
                  </a:prstGeom>
                </p:spPr>
              </p:pic>
            </mc:Fallback>
          </mc:AlternateContent>
          <mc:AlternateContent xmlns:mc="http://schemas.openxmlformats.org/markup-compatibility/2006" xmlns:p14="http://schemas.microsoft.com/office/powerpoint/2010/main">
            <mc:Choice Requires="p14">
              <p:contentPart p14:bwMode="auto" r:id="rId584">
                <p14:nvContentPartPr>
                  <p14:cNvPr id="98" name="Ink 97">
                    <a:extLst>
                      <a:ext uri="{FF2B5EF4-FFF2-40B4-BE49-F238E27FC236}">
                        <a16:creationId xmlns:a16="http://schemas.microsoft.com/office/drawing/2014/main" id="{EDD5B905-9461-87C3-76EC-FA0C46467890}"/>
                      </a:ext>
                    </a:extLst>
                  </p14:cNvPr>
                  <p14:cNvContentPartPr/>
                  <p14:nvPr/>
                </p14:nvContentPartPr>
                <p14:xfrm>
                  <a:off x="2458080" y="4022880"/>
                  <a:ext cx="71640" cy="114840"/>
                </p14:xfrm>
              </p:contentPart>
            </mc:Choice>
            <mc:Fallback xmlns="">
              <p:pic>
                <p:nvPicPr>
                  <p:cNvPr id="234" name="Ink 233">
                    <a:extLst>
                      <a:ext uri="{FF2B5EF4-FFF2-40B4-BE49-F238E27FC236}">
                        <a16:creationId xmlns:a16="http://schemas.microsoft.com/office/drawing/2014/main" id="{AEB8A5C2-7B29-806B-7932-67B811B48C80}"/>
                      </a:ext>
                    </a:extLst>
                  </p:cNvPr>
                  <p:cNvPicPr/>
                  <p:nvPr/>
                </p:nvPicPr>
                <p:blipFill>
                  <a:blip r:embed="rId26"/>
                  <a:stretch>
                    <a:fillRect/>
                  </a:stretch>
                </p:blipFill>
                <p:spPr>
                  <a:xfrm>
                    <a:off x="2449440" y="4013880"/>
                    <a:ext cx="89280" cy="132480"/>
                  </a:xfrm>
                  <a:prstGeom prst="rect">
                    <a:avLst/>
                  </a:prstGeom>
                </p:spPr>
              </p:pic>
            </mc:Fallback>
          </mc:AlternateContent>
          <mc:AlternateContent xmlns:mc="http://schemas.openxmlformats.org/markup-compatibility/2006" xmlns:p14="http://schemas.microsoft.com/office/powerpoint/2010/main">
            <mc:Choice Requires="p14">
              <p:contentPart p14:bwMode="auto" r:id="rId585">
                <p14:nvContentPartPr>
                  <p14:cNvPr id="115" name="Ink 114">
                    <a:extLst>
                      <a:ext uri="{FF2B5EF4-FFF2-40B4-BE49-F238E27FC236}">
                        <a16:creationId xmlns:a16="http://schemas.microsoft.com/office/drawing/2014/main" id="{4E8E010C-55F6-6A39-7518-3A1E7D4F9AFB}"/>
                      </a:ext>
                    </a:extLst>
                  </p14:cNvPr>
                  <p14:cNvContentPartPr/>
                  <p14:nvPr/>
                </p14:nvContentPartPr>
                <p14:xfrm>
                  <a:off x="2572560" y="4048440"/>
                  <a:ext cx="99360" cy="79920"/>
                </p14:xfrm>
              </p:contentPart>
            </mc:Choice>
            <mc:Fallback xmlns="">
              <p:pic>
                <p:nvPicPr>
                  <p:cNvPr id="235" name="Ink 234">
                    <a:extLst>
                      <a:ext uri="{FF2B5EF4-FFF2-40B4-BE49-F238E27FC236}">
                        <a16:creationId xmlns:a16="http://schemas.microsoft.com/office/drawing/2014/main" id="{FAD66AD9-4A8B-92D9-07CF-8D6BA389E5D3}"/>
                      </a:ext>
                    </a:extLst>
                  </p:cNvPr>
                  <p:cNvPicPr/>
                  <p:nvPr/>
                </p:nvPicPr>
                <p:blipFill>
                  <a:blip r:embed="rId28"/>
                  <a:stretch>
                    <a:fillRect/>
                  </a:stretch>
                </p:blipFill>
                <p:spPr>
                  <a:xfrm>
                    <a:off x="2563920" y="4039800"/>
                    <a:ext cx="117000" cy="97560"/>
                  </a:xfrm>
                  <a:prstGeom prst="rect">
                    <a:avLst/>
                  </a:prstGeom>
                </p:spPr>
              </p:pic>
            </mc:Fallback>
          </mc:AlternateContent>
          <mc:AlternateContent xmlns:mc="http://schemas.openxmlformats.org/markup-compatibility/2006" xmlns:p14="http://schemas.microsoft.com/office/powerpoint/2010/main">
            <mc:Choice Requires="p14">
              <p:contentPart p14:bwMode="auto" r:id="rId586">
                <p14:nvContentPartPr>
                  <p14:cNvPr id="117" name="Ink 116">
                    <a:extLst>
                      <a:ext uri="{FF2B5EF4-FFF2-40B4-BE49-F238E27FC236}">
                        <a16:creationId xmlns:a16="http://schemas.microsoft.com/office/drawing/2014/main" id="{9EE3DDD8-0796-4F9F-086D-2458DA4F1282}"/>
                      </a:ext>
                    </a:extLst>
                  </p14:cNvPr>
                  <p14:cNvContentPartPr/>
                  <p14:nvPr/>
                </p14:nvContentPartPr>
                <p14:xfrm>
                  <a:off x="2690280" y="3959880"/>
                  <a:ext cx="89640" cy="71640"/>
                </p14:xfrm>
              </p:contentPart>
            </mc:Choice>
            <mc:Fallback xmlns="">
              <p:pic>
                <p:nvPicPr>
                  <p:cNvPr id="236" name="Ink 235">
                    <a:extLst>
                      <a:ext uri="{FF2B5EF4-FFF2-40B4-BE49-F238E27FC236}">
                        <a16:creationId xmlns:a16="http://schemas.microsoft.com/office/drawing/2014/main" id="{00B7A139-F024-C711-DCEC-A74EA57B7840}"/>
                      </a:ext>
                    </a:extLst>
                  </p:cNvPr>
                  <p:cNvPicPr/>
                  <p:nvPr/>
                </p:nvPicPr>
                <p:blipFill>
                  <a:blip r:embed="rId30"/>
                  <a:stretch>
                    <a:fillRect/>
                  </a:stretch>
                </p:blipFill>
                <p:spPr>
                  <a:xfrm>
                    <a:off x="2681280" y="3950880"/>
                    <a:ext cx="107280" cy="89280"/>
                  </a:xfrm>
                  <a:prstGeom prst="rect">
                    <a:avLst/>
                  </a:prstGeom>
                </p:spPr>
              </p:pic>
            </mc:Fallback>
          </mc:AlternateContent>
        </p:grpSp>
        <p:grpSp>
          <p:nvGrpSpPr>
            <p:cNvPr id="121" name="Group 120">
              <a:extLst>
                <a:ext uri="{FF2B5EF4-FFF2-40B4-BE49-F238E27FC236}">
                  <a16:creationId xmlns:a16="http://schemas.microsoft.com/office/drawing/2014/main" id="{573F5F0A-97F9-D6FA-B154-1092D222AB6D}"/>
                </a:ext>
              </a:extLst>
            </p:cNvPr>
            <p:cNvGrpSpPr/>
            <p:nvPr/>
          </p:nvGrpSpPr>
          <p:grpSpPr>
            <a:xfrm>
              <a:off x="4858040" y="5734384"/>
              <a:ext cx="356040" cy="336960"/>
              <a:chOff x="2938680" y="3706800"/>
              <a:chExt cx="356040" cy="336960"/>
            </a:xfrm>
          </p:grpSpPr>
          <mc:AlternateContent xmlns:mc="http://schemas.openxmlformats.org/markup-compatibility/2006" xmlns:p14="http://schemas.microsoft.com/office/powerpoint/2010/main">
            <mc:Choice Requires="p14">
              <p:contentPart p14:bwMode="auto" r:id="rId587">
                <p14:nvContentPartPr>
                  <p14:cNvPr id="124" name="Ink 123">
                    <a:extLst>
                      <a:ext uri="{FF2B5EF4-FFF2-40B4-BE49-F238E27FC236}">
                        <a16:creationId xmlns:a16="http://schemas.microsoft.com/office/drawing/2014/main" id="{2DE2ABE4-B0C2-7BBA-0DDE-C3CFB23F7A00}"/>
                      </a:ext>
                    </a:extLst>
                  </p14:cNvPr>
                  <p14:cNvContentPartPr/>
                  <p14:nvPr/>
                </p14:nvContentPartPr>
                <p14:xfrm>
                  <a:off x="2938680" y="3706800"/>
                  <a:ext cx="88560" cy="336960"/>
                </p14:xfrm>
              </p:contentPart>
            </mc:Choice>
            <mc:Fallback xmlns="">
              <p:pic>
                <p:nvPicPr>
                  <p:cNvPr id="238" name="Ink 237">
                    <a:extLst>
                      <a:ext uri="{FF2B5EF4-FFF2-40B4-BE49-F238E27FC236}">
                        <a16:creationId xmlns:a16="http://schemas.microsoft.com/office/drawing/2014/main" id="{142CF153-0254-EAFE-85B1-D97A4B83E4BB}"/>
                      </a:ext>
                    </a:extLst>
                  </p:cNvPr>
                  <p:cNvPicPr/>
                  <p:nvPr/>
                </p:nvPicPr>
                <p:blipFill>
                  <a:blip r:embed="rId32"/>
                  <a:stretch>
                    <a:fillRect/>
                  </a:stretch>
                </p:blipFill>
                <p:spPr>
                  <a:xfrm>
                    <a:off x="2929680" y="3698160"/>
                    <a:ext cx="106200" cy="354600"/>
                  </a:xfrm>
                  <a:prstGeom prst="rect">
                    <a:avLst/>
                  </a:prstGeom>
                </p:spPr>
              </p:pic>
            </mc:Fallback>
          </mc:AlternateContent>
          <mc:AlternateContent xmlns:mc="http://schemas.openxmlformats.org/markup-compatibility/2006" xmlns:p14="http://schemas.microsoft.com/office/powerpoint/2010/main">
            <mc:Choice Requires="p14">
              <p:contentPart p14:bwMode="auto" r:id="rId588">
                <p14:nvContentPartPr>
                  <p14:cNvPr id="127" name="Ink 126">
                    <a:extLst>
                      <a:ext uri="{FF2B5EF4-FFF2-40B4-BE49-F238E27FC236}">
                        <a16:creationId xmlns:a16="http://schemas.microsoft.com/office/drawing/2014/main" id="{E3522BAC-C6E4-99ED-7964-E62EB482C6E6}"/>
                      </a:ext>
                    </a:extLst>
                  </p14:cNvPr>
                  <p14:cNvContentPartPr/>
                  <p14:nvPr/>
                </p14:nvContentPartPr>
                <p14:xfrm>
                  <a:off x="3109680" y="3823440"/>
                  <a:ext cx="21600" cy="155520"/>
                </p14:xfrm>
              </p:contentPart>
            </mc:Choice>
            <mc:Fallback xmlns="">
              <p:pic>
                <p:nvPicPr>
                  <p:cNvPr id="239" name="Ink 238">
                    <a:extLst>
                      <a:ext uri="{FF2B5EF4-FFF2-40B4-BE49-F238E27FC236}">
                        <a16:creationId xmlns:a16="http://schemas.microsoft.com/office/drawing/2014/main" id="{0D090CBF-8D88-E324-3FE2-723F6925BBFC}"/>
                      </a:ext>
                    </a:extLst>
                  </p:cNvPr>
                  <p:cNvPicPr/>
                  <p:nvPr/>
                </p:nvPicPr>
                <p:blipFill>
                  <a:blip r:embed="rId34"/>
                  <a:stretch>
                    <a:fillRect/>
                  </a:stretch>
                </p:blipFill>
                <p:spPr>
                  <a:xfrm>
                    <a:off x="3100680" y="3814800"/>
                    <a:ext cx="39240" cy="173160"/>
                  </a:xfrm>
                  <a:prstGeom prst="rect">
                    <a:avLst/>
                  </a:prstGeom>
                </p:spPr>
              </p:pic>
            </mc:Fallback>
          </mc:AlternateContent>
          <mc:AlternateContent xmlns:mc="http://schemas.openxmlformats.org/markup-compatibility/2006" xmlns:p14="http://schemas.microsoft.com/office/powerpoint/2010/main">
            <mc:Choice Requires="p14">
              <p:contentPart p14:bwMode="auto" r:id="rId589">
                <p14:nvContentPartPr>
                  <p14:cNvPr id="130" name="Ink 129">
                    <a:extLst>
                      <a:ext uri="{FF2B5EF4-FFF2-40B4-BE49-F238E27FC236}">
                        <a16:creationId xmlns:a16="http://schemas.microsoft.com/office/drawing/2014/main" id="{35997977-EC00-35AA-9F28-32590BA992DC}"/>
                      </a:ext>
                    </a:extLst>
                  </p14:cNvPr>
                  <p14:cNvContentPartPr/>
                  <p14:nvPr/>
                </p14:nvContentPartPr>
                <p14:xfrm>
                  <a:off x="3211560" y="3909480"/>
                  <a:ext cx="83160" cy="9720"/>
                </p14:xfrm>
              </p:contentPart>
            </mc:Choice>
            <mc:Fallback xmlns="">
              <p:pic>
                <p:nvPicPr>
                  <p:cNvPr id="240" name="Ink 239">
                    <a:extLst>
                      <a:ext uri="{FF2B5EF4-FFF2-40B4-BE49-F238E27FC236}">
                        <a16:creationId xmlns:a16="http://schemas.microsoft.com/office/drawing/2014/main" id="{D47C59BA-1E2C-AD2E-81E0-705EAC85D151}"/>
                      </a:ext>
                    </a:extLst>
                  </p:cNvPr>
                  <p:cNvPicPr/>
                  <p:nvPr/>
                </p:nvPicPr>
                <p:blipFill>
                  <a:blip r:embed="rId36"/>
                  <a:stretch>
                    <a:fillRect/>
                  </a:stretch>
                </p:blipFill>
                <p:spPr>
                  <a:xfrm>
                    <a:off x="3202560" y="3900480"/>
                    <a:ext cx="10080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590">
                <p14:nvContentPartPr>
                  <p14:cNvPr id="132" name="Ink 131">
                    <a:extLst>
                      <a:ext uri="{FF2B5EF4-FFF2-40B4-BE49-F238E27FC236}">
                        <a16:creationId xmlns:a16="http://schemas.microsoft.com/office/drawing/2014/main" id="{46EBA604-DE92-87B3-E7B6-D6A263C43507}"/>
                      </a:ext>
                    </a:extLst>
                  </p14:cNvPr>
                  <p14:cNvContentPartPr/>
                  <p14:nvPr/>
                </p14:nvContentPartPr>
                <p14:xfrm>
                  <a:off x="3240360" y="3859080"/>
                  <a:ext cx="11160" cy="86400"/>
                </p14:xfrm>
              </p:contentPart>
            </mc:Choice>
            <mc:Fallback xmlns="">
              <p:pic>
                <p:nvPicPr>
                  <p:cNvPr id="241" name="Ink 240">
                    <a:extLst>
                      <a:ext uri="{FF2B5EF4-FFF2-40B4-BE49-F238E27FC236}">
                        <a16:creationId xmlns:a16="http://schemas.microsoft.com/office/drawing/2014/main" id="{252C5C4B-3089-A910-B0A2-D29673583C2D}"/>
                      </a:ext>
                    </a:extLst>
                  </p:cNvPr>
                  <p:cNvPicPr/>
                  <p:nvPr/>
                </p:nvPicPr>
                <p:blipFill>
                  <a:blip r:embed="rId38"/>
                  <a:stretch>
                    <a:fillRect/>
                  </a:stretch>
                </p:blipFill>
                <p:spPr>
                  <a:xfrm>
                    <a:off x="3231360" y="3850440"/>
                    <a:ext cx="28800" cy="104040"/>
                  </a:xfrm>
                  <a:prstGeom prst="rect">
                    <a:avLst/>
                  </a:prstGeom>
                </p:spPr>
              </p:pic>
            </mc:Fallback>
          </mc:AlternateContent>
        </p:grpSp>
        <p:grpSp>
          <p:nvGrpSpPr>
            <p:cNvPr id="134" name="Group 133">
              <a:extLst>
                <a:ext uri="{FF2B5EF4-FFF2-40B4-BE49-F238E27FC236}">
                  <a16:creationId xmlns:a16="http://schemas.microsoft.com/office/drawing/2014/main" id="{7A18D88C-CE4F-3B68-FDA6-294E3AA0CD2F}"/>
                </a:ext>
              </a:extLst>
            </p:cNvPr>
            <p:cNvGrpSpPr/>
            <p:nvPr/>
          </p:nvGrpSpPr>
          <p:grpSpPr>
            <a:xfrm>
              <a:off x="5377160" y="5811064"/>
              <a:ext cx="656640" cy="332640"/>
              <a:chOff x="3457800" y="3783480"/>
              <a:chExt cx="656640" cy="332640"/>
            </a:xfrm>
          </p:grpSpPr>
          <mc:AlternateContent xmlns:mc="http://schemas.openxmlformats.org/markup-compatibility/2006" xmlns:p14="http://schemas.microsoft.com/office/powerpoint/2010/main">
            <mc:Choice Requires="p14">
              <p:contentPart p14:bwMode="auto" r:id="rId591">
                <p14:nvContentPartPr>
                  <p14:cNvPr id="138" name="Ink 137">
                    <a:extLst>
                      <a:ext uri="{FF2B5EF4-FFF2-40B4-BE49-F238E27FC236}">
                        <a16:creationId xmlns:a16="http://schemas.microsoft.com/office/drawing/2014/main" id="{EBA351A5-ECB8-4FD5-6277-4245235C2AFA}"/>
                      </a:ext>
                    </a:extLst>
                  </p14:cNvPr>
                  <p14:cNvContentPartPr/>
                  <p14:nvPr/>
                </p14:nvContentPartPr>
                <p14:xfrm>
                  <a:off x="3520080" y="3796080"/>
                  <a:ext cx="14760" cy="94680"/>
                </p14:xfrm>
              </p:contentPart>
            </mc:Choice>
            <mc:Fallback xmlns="">
              <p:pic>
                <p:nvPicPr>
                  <p:cNvPr id="243" name="Ink 242">
                    <a:extLst>
                      <a:ext uri="{FF2B5EF4-FFF2-40B4-BE49-F238E27FC236}">
                        <a16:creationId xmlns:a16="http://schemas.microsoft.com/office/drawing/2014/main" id="{A451ED9C-2BCE-A29C-C92D-4AAC63647581}"/>
                      </a:ext>
                    </a:extLst>
                  </p:cNvPr>
                  <p:cNvPicPr/>
                  <p:nvPr/>
                </p:nvPicPr>
                <p:blipFill>
                  <a:blip r:embed="rId40"/>
                  <a:stretch>
                    <a:fillRect/>
                  </a:stretch>
                </p:blipFill>
                <p:spPr>
                  <a:xfrm>
                    <a:off x="3511440" y="3787440"/>
                    <a:ext cx="32400" cy="112320"/>
                  </a:xfrm>
                  <a:prstGeom prst="rect">
                    <a:avLst/>
                  </a:prstGeom>
                </p:spPr>
              </p:pic>
            </mc:Fallback>
          </mc:AlternateContent>
          <mc:AlternateContent xmlns:mc="http://schemas.openxmlformats.org/markup-compatibility/2006" xmlns:p14="http://schemas.microsoft.com/office/powerpoint/2010/main">
            <mc:Choice Requires="p14">
              <p:contentPart p14:bwMode="auto" r:id="rId592">
                <p14:nvContentPartPr>
                  <p14:cNvPr id="140" name="Ink 139">
                    <a:extLst>
                      <a:ext uri="{FF2B5EF4-FFF2-40B4-BE49-F238E27FC236}">
                        <a16:creationId xmlns:a16="http://schemas.microsoft.com/office/drawing/2014/main" id="{E69D3BDB-F30E-0F3E-6669-684A06C2A528}"/>
                      </a:ext>
                    </a:extLst>
                  </p14:cNvPr>
                  <p14:cNvContentPartPr/>
                  <p14:nvPr/>
                </p14:nvContentPartPr>
                <p14:xfrm>
                  <a:off x="3457800" y="3906960"/>
                  <a:ext cx="133560" cy="13680"/>
                </p14:xfrm>
              </p:contentPart>
            </mc:Choice>
            <mc:Fallback xmlns="">
              <p:pic>
                <p:nvPicPr>
                  <p:cNvPr id="244" name="Ink 243">
                    <a:extLst>
                      <a:ext uri="{FF2B5EF4-FFF2-40B4-BE49-F238E27FC236}">
                        <a16:creationId xmlns:a16="http://schemas.microsoft.com/office/drawing/2014/main" id="{EE005BAA-09D7-89D2-CA3D-C2A556F26C60}"/>
                      </a:ext>
                    </a:extLst>
                  </p:cNvPr>
                  <p:cNvPicPr/>
                  <p:nvPr/>
                </p:nvPicPr>
                <p:blipFill>
                  <a:blip r:embed="rId42"/>
                  <a:stretch>
                    <a:fillRect/>
                  </a:stretch>
                </p:blipFill>
                <p:spPr>
                  <a:xfrm>
                    <a:off x="3448800" y="3897960"/>
                    <a:ext cx="151200" cy="31320"/>
                  </a:xfrm>
                  <a:prstGeom prst="rect">
                    <a:avLst/>
                  </a:prstGeom>
                </p:spPr>
              </p:pic>
            </mc:Fallback>
          </mc:AlternateContent>
          <mc:AlternateContent xmlns:mc="http://schemas.openxmlformats.org/markup-compatibility/2006" xmlns:p14="http://schemas.microsoft.com/office/powerpoint/2010/main">
            <mc:Choice Requires="p14">
              <p:contentPart p14:bwMode="auto" r:id="rId593">
                <p14:nvContentPartPr>
                  <p14:cNvPr id="142" name="Ink 141">
                    <a:extLst>
                      <a:ext uri="{FF2B5EF4-FFF2-40B4-BE49-F238E27FC236}">
                        <a16:creationId xmlns:a16="http://schemas.microsoft.com/office/drawing/2014/main" id="{0308CCD4-1544-072D-7A9F-A48B6EA220A5}"/>
                      </a:ext>
                    </a:extLst>
                  </p14:cNvPr>
                  <p14:cNvContentPartPr/>
                  <p14:nvPr/>
                </p14:nvContentPartPr>
                <p14:xfrm>
                  <a:off x="3473280" y="4017840"/>
                  <a:ext cx="14400" cy="98280"/>
                </p14:xfrm>
              </p:contentPart>
            </mc:Choice>
            <mc:Fallback xmlns="">
              <p:pic>
                <p:nvPicPr>
                  <p:cNvPr id="245" name="Ink 244">
                    <a:extLst>
                      <a:ext uri="{FF2B5EF4-FFF2-40B4-BE49-F238E27FC236}">
                        <a16:creationId xmlns:a16="http://schemas.microsoft.com/office/drawing/2014/main" id="{51F88676-5284-8D80-8FCC-2CDF5E881875}"/>
                      </a:ext>
                    </a:extLst>
                  </p:cNvPr>
                  <p:cNvPicPr/>
                  <p:nvPr/>
                </p:nvPicPr>
                <p:blipFill>
                  <a:blip r:embed="rId44"/>
                  <a:stretch>
                    <a:fillRect/>
                  </a:stretch>
                </p:blipFill>
                <p:spPr>
                  <a:xfrm>
                    <a:off x="3464280" y="4008840"/>
                    <a:ext cx="32040" cy="115920"/>
                  </a:xfrm>
                  <a:prstGeom prst="rect">
                    <a:avLst/>
                  </a:prstGeom>
                </p:spPr>
              </p:pic>
            </mc:Fallback>
          </mc:AlternateContent>
          <mc:AlternateContent xmlns:mc="http://schemas.openxmlformats.org/markup-compatibility/2006" xmlns:p14="http://schemas.microsoft.com/office/powerpoint/2010/main">
            <mc:Choice Requires="p14">
              <p:contentPart p14:bwMode="auto" r:id="rId594">
                <p14:nvContentPartPr>
                  <p14:cNvPr id="148" name="Ink 147">
                    <a:extLst>
                      <a:ext uri="{FF2B5EF4-FFF2-40B4-BE49-F238E27FC236}">
                        <a16:creationId xmlns:a16="http://schemas.microsoft.com/office/drawing/2014/main" id="{FF5091F7-3C90-978F-8627-EB5B18EC1855}"/>
                      </a:ext>
                    </a:extLst>
                  </p14:cNvPr>
                  <p14:cNvContentPartPr/>
                  <p14:nvPr/>
                </p14:nvContentPartPr>
                <p14:xfrm>
                  <a:off x="3492000" y="4026120"/>
                  <a:ext cx="54000" cy="86760"/>
                </p14:xfrm>
              </p:contentPart>
            </mc:Choice>
            <mc:Fallback xmlns="">
              <p:pic>
                <p:nvPicPr>
                  <p:cNvPr id="246" name="Ink 245">
                    <a:extLst>
                      <a:ext uri="{FF2B5EF4-FFF2-40B4-BE49-F238E27FC236}">
                        <a16:creationId xmlns:a16="http://schemas.microsoft.com/office/drawing/2014/main" id="{1A7C3DBA-882D-3830-8755-8F47F83CD5B8}"/>
                      </a:ext>
                    </a:extLst>
                  </p:cNvPr>
                  <p:cNvPicPr/>
                  <p:nvPr/>
                </p:nvPicPr>
                <p:blipFill>
                  <a:blip r:embed="rId46"/>
                  <a:stretch>
                    <a:fillRect/>
                  </a:stretch>
                </p:blipFill>
                <p:spPr>
                  <a:xfrm>
                    <a:off x="3483000" y="4017480"/>
                    <a:ext cx="71640" cy="104400"/>
                  </a:xfrm>
                  <a:prstGeom prst="rect">
                    <a:avLst/>
                  </a:prstGeom>
                </p:spPr>
              </p:pic>
            </mc:Fallback>
          </mc:AlternateContent>
          <mc:AlternateContent xmlns:mc="http://schemas.openxmlformats.org/markup-compatibility/2006" xmlns:p14="http://schemas.microsoft.com/office/powerpoint/2010/main">
            <mc:Choice Requires="p14">
              <p:contentPart p14:bwMode="auto" r:id="rId595">
                <p14:nvContentPartPr>
                  <p14:cNvPr id="149" name="Ink 148">
                    <a:extLst>
                      <a:ext uri="{FF2B5EF4-FFF2-40B4-BE49-F238E27FC236}">
                        <a16:creationId xmlns:a16="http://schemas.microsoft.com/office/drawing/2014/main" id="{6884E941-5365-CD29-84C5-B0629A2CE881}"/>
                      </a:ext>
                    </a:extLst>
                  </p14:cNvPr>
                  <p14:cNvContentPartPr/>
                  <p14:nvPr/>
                </p14:nvContentPartPr>
                <p14:xfrm>
                  <a:off x="3610440" y="3981840"/>
                  <a:ext cx="59760" cy="65880"/>
                </p14:xfrm>
              </p:contentPart>
            </mc:Choice>
            <mc:Fallback xmlns="">
              <p:pic>
                <p:nvPicPr>
                  <p:cNvPr id="247" name="Ink 246">
                    <a:extLst>
                      <a:ext uri="{FF2B5EF4-FFF2-40B4-BE49-F238E27FC236}">
                        <a16:creationId xmlns:a16="http://schemas.microsoft.com/office/drawing/2014/main" id="{845AFF38-6759-40FC-7A48-40022CCC471C}"/>
                      </a:ext>
                    </a:extLst>
                  </p:cNvPr>
                  <p:cNvPicPr/>
                  <p:nvPr/>
                </p:nvPicPr>
                <p:blipFill>
                  <a:blip r:embed="rId48"/>
                  <a:stretch>
                    <a:fillRect/>
                  </a:stretch>
                </p:blipFill>
                <p:spPr>
                  <a:xfrm>
                    <a:off x="3601800" y="3973200"/>
                    <a:ext cx="77400" cy="83520"/>
                  </a:xfrm>
                  <a:prstGeom prst="rect">
                    <a:avLst/>
                  </a:prstGeom>
                </p:spPr>
              </p:pic>
            </mc:Fallback>
          </mc:AlternateContent>
          <mc:AlternateContent xmlns:mc="http://schemas.openxmlformats.org/markup-compatibility/2006" xmlns:p14="http://schemas.microsoft.com/office/powerpoint/2010/main">
            <mc:Choice Requires="p14">
              <p:contentPart p14:bwMode="auto" r:id="rId596">
                <p14:nvContentPartPr>
                  <p14:cNvPr id="150" name="Ink 149">
                    <a:extLst>
                      <a:ext uri="{FF2B5EF4-FFF2-40B4-BE49-F238E27FC236}">
                        <a16:creationId xmlns:a16="http://schemas.microsoft.com/office/drawing/2014/main" id="{1320DFFA-53EC-51E6-6E1E-1EFA7ADC416F}"/>
                      </a:ext>
                    </a:extLst>
                  </p14:cNvPr>
                  <p14:cNvContentPartPr/>
                  <p14:nvPr/>
                </p14:nvContentPartPr>
                <p14:xfrm>
                  <a:off x="3753360" y="3933960"/>
                  <a:ext cx="9360" cy="2880"/>
                </p14:xfrm>
              </p:contentPart>
            </mc:Choice>
            <mc:Fallback xmlns="">
              <p:pic>
                <p:nvPicPr>
                  <p:cNvPr id="248" name="Ink 247">
                    <a:extLst>
                      <a:ext uri="{FF2B5EF4-FFF2-40B4-BE49-F238E27FC236}">
                        <a16:creationId xmlns:a16="http://schemas.microsoft.com/office/drawing/2014/main" id="{2A0E12C0-FA2F-E022-E0F6-68DDB7AA0242}"/>
                      </a:ext>
                    </a:extLst>
                  </p:cNvPr>
                  <p:cNvPicPr/>
                  <p:nvPr/>
                </p:nvPicPr>
                <p:blipFill>
                  <a:blip r:embed="rId50"/>
                  <a:stretch>
                    <a:fillRect/>
                  </a:stretch>
                </p:blipFill>
                <p:spPr>
                  <a:xfrm>
                    <a:off x="3744720" y="3925320"/>
                    <a:ext cx="27000" cy="20520"/>
                  </a:xfrm>
                  <a:prstGeom prst="rect">
                    <a:avLst/>
                  </a:prstGeom>
                </p:spPr>
              </p:pic>
            </mc:Fallback>
          </mc:AlternateContent>
          <mc:AlternateContent xmlns:mc="http://schemas.openxmlformats.org/markup-compatibility/2006" xmlns:p14="http://schemas.microsoft.com/office/powerpoint/2010/main">
            <mc:Choice Requires="p14">
              <p:contentPart p14:bwMode="auto" r:id="rId597">
                <p14:nvContentPartPr>
                  <p14:cNvPr id="151" name="Ink 150">
                    <a:extLst>
                      <a:ext uri="{FF2B5EF4-FFF2-40B4-BE49-F238E27FC236}">
                        <a16:creationId xmlns:a16="http://schemas.microsoft.com/office/drawing/2014/main" id="{0C29FF27-E236-1629-BE39-03C9F5B9A410}"/>
                      </a:ext>
                    </a:extLst>
                  </p14:cNvPr>
                  <p14:cNvContentPartPr/>
                  <p14:nvPr/>
                </p14:nvContentPartPr>
                <p14:xfrm>
                  <a:off x="3893760" y="3797520"/>
                  <a:ext cx="18360" cy="98280"/>
                </p14:xfrm>
              </p:contentPart>
            </mc:Choice>
            <mc:Fallback xmlns="">
              <p:pic>
                <p:nvPicPr>
                  <p:cNvPr id="249" name="Ink 248">
                    <a:extLst>
                      <a:ext uri="{FF2B5EF4-FFF2-40B4-BE49-F238E27FC236}">
                        <a16:creationId xmlns:a16="http://schemas.microsoft.com/office/drawing/2014/main" id="{046C75D3-649E-134C-D07B-A9D7312E4C05}"/>
                      </a:ext>
                    </a:extLst>
                  </p:cNvPr>
                  <p:cNvPicPr/>
                  <p:nvPr/>
                </p:nvPicPr>
                <p:blipFill>
                  <a:blip r:embed="rId52"/>
                  <a:stretch>
                    <a:fillRect/>
                  </a:stretch>
                </p:blipFill>
                <p:spPr>
                  <a:xfrm>
                    <a:off x="3884760" y="3788520"/>
                    <a:ext cx="36000" cy="115920"/>
                  </a:xfrm>
                  <a:prstGeom prst="rect">
                    <a:avLst/>
                  </a:prstGeom>
                </p:spPr>
              </p:pic>
            </mc:Fallback>
          </mc:AlternateContent>
          <mc:AlternateContent xmlns:mc="http://schemas.openxmlformats.org/markup-compatibility/2006" xmlns:p14="http://schemas.microsoft.com/office/powerpoint/2010/main">
            <mc:Choice Requires="p14">
              <p:contentPart p14:bwMode="auto" r:id="rId598">
                <p14:nvContentPartPr>
                  <p14:cNvPr id="170" name="Ink 169">
                    <a:extLst>
                      <a:ext uri="{FF2B5EF4-FFF2-40B4-BE49-F238E27FC236}">
                        <a16:creationId xmlns:a16="http://schemas.microsoft.com/office/drawing/2014/main" id="{E38F8D8D-CA33-0348-A1C5-9C3B47B4F1CB}"/>
                      </a:ext>
                    </a:extLst>
                  </p14:cNvPr>
                  <p14:cNvContentPartPr/>
                  <p14:nvPr/>
                </p14:nvContentPartPr>
                <p14:xfrm>
                  <a:off x="3868920" y="3927120"/>
                  <a:ext cx="43920" cy="10800"/>
                </p14:xfrm>
              </p:contentPart>
            </mc:Choice>
            <mc:Fallback xmlns="">
              <p:pic>
                <p:nvPicPr>
                  <p:cNvPr id="250" name="Ink 249">
                    <a:extLst>
                      <a:ext uri="{FF2B5EF4-FFF2-40B4-BE49-F238E27FC236}">
                        <a16:creationId xmlns:a16="http://schemas.microsoft.com/office/drawing/2014/main" id="{8F7825D7-5C1E-0ADD-F389-EF537DE1E3C8}"/>
                      </a:ext>
                    </a:extLst>
                  </p:cNvPr>
                  <p:cNvPicPr/>
                  <p:nvPr/>
                </p:nvPicPr>
                <p:blipFill>
                  <a:blip r:embed="rId54"/>
                  <a:stretch>
                    <a:fillRect/>
                  </a:stretch>
                </p:blipFill>
                <p:spPr>
                  <a:xfrm>
                    <a:off x="3860280" y="3918120"/>
                    <a:ext cx="61560" cy="28440"/>
                  </a:xfrm>
                  <a:prstGeom prst="rect">
                    <a:avLst/>
                  </a:prstGeom>
                </p:spPr>
              </p:pic>
            </mc:Fallback>
          </mc:AlternateContent>
          <mc:AlternateContent xmlns:mc="http://schemas.openxmlformats.org/markup-compatibility/2006" xmlns:p14="http://schemas.microsoft.com/office/powerpoint/2010/main">
            <mc:Choice Requires="p14">
              <p:contentPart p14:bwMode="auto" r:id="rId599">
                <p14:nvContentPartPr>
                  <p14:cNvPr id="187" name="Ink 186">
                    <a:extLst>
                      <a:ext uri="{FF2B5EF4-FFF2-40B4-BE49-F238E27FC236}">
                        <a16:creationId xmlns:a16="http://schemas.microsoft.com/office/drawing/2014/main" id="{DFE1FBDF-1403-4032-493E-03A4CB87590B}"/>
                      </a:ext>
                    </a:extLst>
                  </p14:cNvPr>
                  <p14:cNvContentPartPr/>
                  <p14:nvPr/>
                </p14:nvContentPartPr>
                <p14:xfrm>
                  <a:off x="3877560" y="3994080"/>
                  <a:ext cx="76320" cy="111960"/>
                </p14:xfrm>
              </p:contentPart>
            </mc:Choice>
            <mc:Fallback xmlns="">
              <p:pic>
                <p:nvPicPr>
                  <p:cNvPr id="251" name="Ink 250">
                    <a:extLst>
                      <a:ext uri="{FF2B5EF4-FFF2-40B4-BE49-F238E27FC236}">
                        <a16:creationId xmlns:a16="http://schemas.microsoft.com/office/drawing/2014/main" id="{8A5B3495-5A03-903E-E798-99CA4E3E4326}"/>
                      </a:ext>
                    </a:extLst>
                  </p:cNvPr>
                  <p:cNvPicPr/>
                  <p:nvPr/>
                </p:nvPicPr>
                <p:blipFill>
                  <a:blip r:embed="rId56"/>
                  <a:stretch>
                    <a:fillRect/>
                  </a:stretch>
                </p:blipFill>
                <p:spPr>
                  <a:xfrm>
                    <a:off x="3868920" y="3985080"/>
                    <a:ext cx="93960" cy="129600"/>
                  </a:xfrm>
                  <a:prstGeom prst="rect">
                    <a:avLst/>
                  </a:prstGeom>
                </p:spPr>
              </p:pic>
            </mc:Fallback>
          </mc:AlternateContent>
          <mc:AlternateContent xmlns:mc="http://schemas.openxmlformats.org/markup-compatibility/2006" xmlns:p14="http://schemas.microsoft.com/office/powerpoint/2010/main">
            <mc:Choice Requires="p14">
              <p:contentPart p14:bwMode="auto" r:id="rId600">
                <p14:nvContentPartPr>
                  <p14:cNvPr id="188" name="Ink 187">
                    <a:extLst>
                      <a:ext uri="{FF2B5EF4-FFF2-40B4-BE49-F238E27FC236}">
                        <a16:creationId xmlns:a16="http://schemas.microsoft.com/office/drawing/2014/main" id="{382597AF-3783-3052-5587-EADB63D83DBA}"/>
                      </a:ext>
                    </a:extLst>
                  </p14:cNvPr>
                  <p14:cNvContentPartPr/>
                  <p14:nvPr/>
                </p14:nvContentPartPr>
                <p14:xfrm>
                  <a:off x="4075200" y="3783480"/>
                  <a:ext cx="39240" cy="311040"/>
                </p14:xfrm>
              </p:contentPart>
            </mc:Choice>
            <mc:Fallback xmlns="">
              <p:pic>
                <p:nvPicPr>
                  <p:cNvPr id="252" name="Ink 251">
                    <a:extLst>
                      <a:ext uri="{FF2B5EF4-FFF2-40B4-BE49-F238E27FC236}">
                        <a16:creationId xmlns:a16="http://schemas.microsoft.com/office/drawing/2014/main" id="{B91B62C0-1790-B120-C94F-CBDF1057856E}"/>
                      </a:ext>
                    </a:extLst>
                  </p:cNvPr>
                  <p:cNvPicPr/>
                  <p:nvPr/>
                </p:nvPicPr>
                <p:blipFill>
                  <a:blip r:embed="rId58"/>
                  <a:stretch>
                    <a:fillRect/>
                  </a:stretch>
                </p:blipFill>
                <p:spPr>
                  <a:xfrm>
                    <a:off x="4066200" y="3774480"/>
                    <a:ext cx="56880" cy="328680"/>
                  </a:xfrm>
                  <a:prstGeom prst="rect">
                    <a:avLst/>
                  </a:prstGeom>
                </p:spPr>
              </p:pic>
            </mc:Fallback>
          </mc:AlternateContent>
        </p:grpSp>
      </p:grpSp>
      <p:sp>
        <p:nvSpPr>
          <p:cNvPr id="189" name="TextBox 188">
            <a:extLst>
              <a:ext uri="{FF2B5EF4-FFF2-40B4-BE49-F238E27FC236}">
                <a16:creationId xmlns:a16="http://schemas.microsoft.com/office/drawing/2014/main" id="{76131FD3-5A0E-E271-1E15-C50BD197590D}"/>
              </a:ext>
            </a:extLst>
          </p:cNvPr>
          <p:cNvSpPr txBox="1"/>
          <p:nvPr/>
        </p:nvSpPr>
        <p:spPr>
          <a:xfrm>
            <a:off x="911424" y="5733256"/>
            <a:ext cx="1501920" cy="370440"/>
          </a:xfrm>
          <a:prstGeom prst="rect">
            <a:avLst/>
          </a:prstGeom>
          <a:noFill/>
        </p:spPr>
        <p:txBody>
          <a:bodyPr wrap="square" rtlCol="0">
            <a:spAutoFit/>
          </a:bodyPr>
          <a:lstStyle/>
          <a:p>
            <a:r>
              <a:rPr lang="en-US" dirty="0"/>
              <a:t>In particular,</a:t>
            </a:r>
          </a:p>
        </p:txBody>
      </p:sp>
      <p:sp>
        <p:nvSpPr>
          <p:cNvPr id="192" name="Rectangle 191">
            <a:extLst>
              <a:ext uri="{FF2B5EF4-FFF2-40B4-BE49-F238E27FC236}">
                <a16:creationId xmlns:a16="http://schemas.microsoft.com/office/drawing/2014/main" id="{15AA5B3F-2652-5C68-CA01-C0C271AFAF5B}"/>
              </a:ext>
            </a:extLst>
          </p:cNvPr>
          <p:cNvSpPr/>
          <p:nvPr/>
        </p:nvSpPr>
        <p:spPr>
          <a:xfrm>
            <a:off x="2672640" y="5612420"/>
            <a:ext cx="2972504" cy="768908"/>
          </a:xfrm>
          <a:prstGeom prst="rect">
            <a:avLst/>
          </a:prstGeom>
          <a:solidFill>
            <a:schemeClr val="accent1">
              <a:alpha val="23402"/>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TextBox 189">
            <a:extLst>
              <a:ext uri="{FF2B5EF4-FFF2-40B4-BE49-F238E27FC236}">
                <a16:creationId xmlns:a16="http://schemas.microsoft.com/office/drawing/2014/main" id="{36812E72-18B8-B6D2-BBF1-97F6DCB8FA49}"/>
              </a:ext>
            </a:extLst>
          </p:cNvPr>
          <p:cNvSpPr txBox="1"/>
          <p:nvPr/>
        </p:nvSpPr>
        <p:spPr>
          <a:xfrm>
            <a:off x="9825104" y="692696"/>
            <a:ext cx="1887520" cy="646331"/>
          </a:xfrm>
          <a:prstGeom prst="rect">
            <a:avLst/>
          </a:prstGeom>
          <a:noFill/>
        </p:spPr>
        <p:txBody>
          <a:bodyPr wrap="square" rtlCol="0">
            <a:spAutoFit/>
          </a:bodyPr>
          <a:lstStyle/>
          <a:p>
            <a:r>
              <a:rPr lang="en-US" b="1" dirty="0"/>
              <a:t>Finite number of fermions N</a:t>
            </a:r>
          </a:p>
        </p:txBody>
      </p:sp>
      <p:sp>
        <p:nvSpPr>
          <p:cNvPr id="195" name="Oval 194">
            <a:extLst>
              <a:ext uri="{FF2B5EF4-FFF2-40B4-BE49-F238E27FC236}">
                <a16:creationId xmlns:a16="http://schemas.microsoft.com/office/drawing/2014/main" id="{0B69D470-A9ED-4BF2-9B5C-9D1A8B39A5E5}"/>
              </a:ext>
            </a:extLst>
          </p:cNvPr>
          <p:cNvSpPr/>
          <p:nvPr/>
        </p:nvSpPr>
        <p:spPr>
          <a:xfrm>
            <a:off x="2366504" y="4014990"/>
            <a:ext cx="408064" cy="854169"/>
          </a:xfrm>
          <a:prstGeom prst="ellipse">
            <a:avLst/>
          </a:prstGeom>
          <a:solidFill>
            <a:schemeClr val="accent4">
              <a:lumMod val="40000"/>
              <a:lumOff val="60000"/>
              <a:alpha val="39971"/>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TextBox 196">
            <a:extLst>
              <a:ext uri="{FF2B5EF4-FFF2-40B4-BE49-F238E27FC236}">
                <a16:creationId xmlns:a16="http://schemas.microsoft.com/office/drawing/2014/main" id="{F456F724-39A8-BB4B-C0F8-39DE2B6673A6}"/>
              </a:ext>
            </a:extLst>
          </p:cNvPr>
          <p:cNvSpPr txBox="1"/>
          <p:nvPr/>
        </p:nvSpPr>
        <p:spPr>
          <a:xfrm>
            <a:off x="6960096" y="4870901"/>
            <a:ext cx="4670152" cy="369332"/>
          </a:xfrm>
          <a:prstGeom prst="rect">
            <a:avLst/>
          </a:prstGeom>
          <a:noFill/>
        </p:spPr>
        <p:txBody>
          <a:bodyPr wrap="square" rtlCol="0">
            <a:spAutoFit/>
          </a:bodyPr>
          <a:lstStyle/>
          <a:p>
            <a:r>
              <a:rPr lang="en-US" b="1" dirty="0"/>
              <a:t>Finite number of bosonic modes N (</a:t>
            </a:r>
            <a:r>
              <a:rPr lang="en-US" b="1" dirty="0" err="1"/>
              <a:t>uv</a:t>
            </a:r>
            <a:r>
              <a:rPr lang="en-US" b="1" dirty="0"/>
              <a:t>-finite)</a:t>
            </a:r>
          </a:p>
        </p:txBody>
      </p:sp>
      <p:grpSp>
        <p:nvGrpSpPr>
          <p:cNvPr id="220" name="Group 219">
            <a:extLst>
              <a:ext uri="{FF2B5EF4-FFF2-40B4-BE49-F238E27FC236}">
                <a16:creationId xmlns:a16="http://schemas.microsoft.com/office/drawing/2014/main" id="{E18CBFA6-EFD7-FAE7-5C56-444728E3BE02}"/>
              </a:ext>
            </a:extLst>
          </p:cNvPr>
          <p:cNvGrpSpPr/>
          <p:nvPr/>
        </p:nvGrpSpPr>
        <p:grpSpPr>
          <a:xfrm>
            <a:off x="9681848" y="5373216"/>
            <a:ext cx="2606840" cy="1376863"/>
            <a:chOff x="9681848" y="5373216"/>
            <a:chExt cx="2606840" cy="1376863"/>
          </a:xfrm>
        </p:grpSpPr>
        <p:grpSp>
          <p:nvGrpSpPr>
            <p:cNvPr id="218" name="Group 217">
              <a:extLst>
                <a:ext uri="{FF2B5EF4-FFF2-40B4-BE49-F238E27FC236}">
                  <a16:creationId xmlns:a16="http://schemas.microsoft.com/office/drawing/2014/main" id="{6BEE9916-4A3D-B173-FD29-E22E7FA75886}"/>
                </a:ext>
              </a:extLst>
            </p:cNvPr>
            <p:cNvGrpSpPr/>
            <p:nvPr/>
          </p:nvGrpSpPr>
          <p:grpSpPr>
            <a:xfrm>
              <a:off x="9681848" y="5373216"/>
              <a:ext cx="2606840" cy="1376863"/>
              <a:chOff x="9681848" y="5373216"/>
              <a:chExt cx="2606840" cy="1376863"/>
            </a:xfrm>
          </p:grpSpPr>
          <p:grpSp>
            <p:nvGrpSpPr>
              <p:cNvPr id="214" name="Group 213">
                <a:extLst>
                  <a:ext uri="{FF2B5EF4-FFF2-40B4-BE49-F238E27FC236}">
                    <a16:creationId xmlns:a16="http://schemas.microsoft.com/office/drawing/2014/main" id="{F748C50C-3CA1-E336-9871-860F2433A7DA}"/>
                  </a:ext>
                </a:extLst>
              </p:cNvPr>
              <p:cNvGrpSpPr/>
              <p:nvPr/>
            </p:nvGrpSpPr>
            <p:grpSpPr>
              <a:xfrm>
                <a:off x="10217176" y="5373216"/>
                <a:ext cx="1423440" cy="770400"/>
                <a:chOff x="10217176" y="5624264"/>
                <a:chExt cx="1423440" cy="770400"/>
              </a:xfrm>
            </p:grpSpPr>
            <mc:AlternateContent xmlns:mc="http://schemas.openxmlformats.org/markup-compatibility/2006" xmlns:p14="http://schemas.microsoft.com/office/powerpoint/2010/main">
              <mc:Choice Requires="p14">
                <p:contentPart p14:bwMode="auto" r:id="rId601">
                  <p14:nvContentPartPr>
                    <p14:cNvPr id="199" name="Ink 198">
                      <a:extLst>
                        <a:ext uri="{FF2B5EF4-FFF2-40B4-BE49-F238E27FC236}">
                          <a16:creationId xmlns:a16="http://schemas.microsoft.com/office/drawing/2014/main" id="{31729EC4-51BA-F74C-AB1C-8A2874CCB1AC}"/>
                        </a:ext>
                      </a:extLst>
                    </p14:cNvPr>
                    <p14:cNvContentPartPr/>
                    <p14:nvPr/>
                  </p14:nvContentPartPr>
                  <p14:xfrm>
                    <a:off x="10798216" y="5624264"/>
                    <a:ext cx="842400" cy="770400"/>
                  </p14:xfrm>
                </p:contentPart>
              </mc:Choice>
              <mc:Fallback xmlns="">
                <p:pic>
                  <p:nvPicPr>
                    <p:cNvPr id="199" name="Ink 198">
                      <a:extLst>
                        <a:ext uri="{FF2B5EF4-FFF2-40B4-BE49-F238E27FC236}">
                          <a16:creationId xmlns:a16="http://schemas.microsoft.com/office/drawing/2014/main" id="{31729EC4-51BA-F74C-AB1C-8A2874CCB1AC}"/>
                        </a:ext>
                      </a:extLst>
                    </p:cNvPr>
                    <p:cNvPicPr/>
                    <p:nvPr/>
                  </p:nvPicPr>
                  <p:blipFill>
                    <a:blip r:embed="rId605"/>
                    <a:stretch>
                      <a:fillRect/>
                    </a:stretch>
                  </p:blipFill>
                  <p:spPr>
                    <a:xfrm>
                      <a:off x="10789216" y="5615264"/>
                      <a:ext cx="860040" cy="788040"/>
                    </a:xfrm>
                    <a:prstGeom prst="rect">
                      <a:avLst/>
                    </a:prstGeom>
                  </p:spPr>
                </p:pic>
              </mc:Fallback>
            </mc:AlternateContent>
            <p:grpSp>
              <p:nvGrpSpPr>
                <p:cNvPr id="200" name="Group 199">
                  <a:extLst>
                    <a:ext uri="{FF2B5EF4-FFF2-40B4-BE49-F238E27FC236}">
                      <a16:creationId xmlns:a16="http://schemas.microsoft.com/office/drawing/2014/main" id="{961C5EE6-4D4E-51B0-5C04-8FBD39DD3599}"/>
                    </a:ext>
                  </a:extLst>
                </p:cNvPr>
                <p:cNvGrpSpPr/>
                <p:nvPr/>
              </p:nvGrpSpPr>
              <p:grpSpPr>
                <a:xfrm>
                  <a:off x="10217176" y="6062024"/>
                  <a:ext cx="631800" cy="79920"/>
                  <a:chOff x="8896320" y="1541040"/>
                  <a:chExt cx="631800" cy="79920"/>
                </a:xfrm>
              </p:grpSpPr>
              <mc:AlternateContent xmlns:mc="http://schemas.openxmlformats.org/markup-compatibility/2006" xmlns:p14="http://schemas.microsoft.com/office/powerpoint/2010/main">
                <mc:Choice Requires="p14">
                  <p:contentPart p14:bwMode="auto" r:id="rId606">
                    <p14:nvContentPartPr>
                      <p14:cNvPr id="201" name="Ink 200">
                        <a:extLst>
                          <a:ext uri="{FF2B5EF4-FFF2-40B4-BE49-F238E27FC236}">
                            <a16:creationId xmlns:a16="http://schemas.microsoft.com/office/drawing/2014/main" id="{0F7BB908-5FEA-6D61-7934-A7E02CF7C838}"/>
                          </a:ext>
                        </a:extLst>
                      </p14:cNvPr>
                      <p14:cNvContentPartPr/>
                      <p14:nvPr/>
                    </p14:nvContentPartPr>
                    <p14:xfrm>
                      <a:off x="8896320" y="1569120"/>
                      <a:ext cx="63360" cy="51840"/>
                    </p14:xfrm>
                  </p:contentPart>
                </mc:Choice>
                <mc:Fallback xmlns="">
                  <p:pic>
                    <p:nvPicPr>
                      <p:cNvPr id="114" name="Ink 113">
                        <a:extLst>
                          <a:ext uri="{FF2B5EF4-FFF2-40B4-BE49-F238E27FC236}">
                            <a16:creationId xmlns:a16="http://schemas.microsoft.com/office/drawing/2014/main" id="{C04C2EAF-C299-E824-69BF-AA0AB88186EF}"/>
                          </a:ext>
                        </a:extLst>
                      </p:cNvPr>
                      <p:cNvPicPr/>
                      <p:nvPr/>
                    </p:nvPicPr>
                    <p:blipFill>
                      <a:blip r:embed="rId607"/>
                      <a:stretch>
                        <a:fillRect/>
                      </a:stretch>
                    </p:blipFill>
                    <p:spPr>
                      <a:xfrm>
                        <a:off x="8887320" y="1560120"/>
                        <a:ext cx="81000" cy="69480"/>
                      </a:xfrm>
                      <a:prstGeom prst="rect">
                        <a:avLst/>
                      </a:prstGeom>
                    </p:spPr>
                  </p:pic>
                </mc:Fallback>
              </mc:AlternateContent>
              <mc:AlternateContent xmlns:mc="http://schemas.openxmlformats.org/markup-compatibility/2006" xmlns:p14="http://schemas.microsoft.com/office/powerpoint/2010/main">
                <mc:Choice Requires="p14">
                  <p:contentPart p14:bwMode="auto" r:id="rId608">
                    <p14:nvContentPartPr>
                      <p14:cNvPr id="202" name="Ink 201">
                        <a:extLst>
                          <a:ext uri="{FF2B5EF4-FFF2-40B4-BE49-F238E27FC236}">
                            <a16:creationId xmlns:a16="http://schemas.microsoft.com/office/drawing/2014/main" id="{D5D5553E-9C08-754A-CE4C-68C1A4902EFC}"/>
                          </a:ext>
                        </a:extLst>
                      </p14:cNvPr>
                      <p14:cNvContentPartPr/>
                      <p14:nvPr/>
                    </p14:nvContentPartPr>
                    <p14:xfrm>
                      <a:off x="8952120" y="1567320"/>
                      <a:ext cx="505080" cy="15840"/>
                    </p14:xfrm>
                  </p:contentPart>
                </mc:Choice>
                <mc:Fallback xmlns="">
                  <p:pic>
                    <p:nvPicPr>
                      <p:cNvPr id="115" name="Ink 114">
                        <a:extLst>
                          <a:ext uri="{FF2B5EF4-FFF2-40B4-BE49-F238E27FC236}">
                            <a16:creationId xmlns:a16="http://schemas.microsoft.com/office/drawing/2014/main" id="{59E3E5BD-5B01-9B84-2BEA-3D6945701686}"/>
                          </a:ext>
                        </a:extLst>
                      </p:cNvPr>
                      <p:cNvPicPr/>
                      <p:nvPr/>
                    </p:nvPicPr>
                    <p:blipFill>
                      <a:blip r:embed="rId609"/>
                      <a:stretch>
                        <a:fillRect/>
                      </a:stretch>
                    </p:blipFill>
                    <p:spPr>
                      <a:xfrm>
                        <a:off x="8943480" y="1558320"/>
                        <a:ext cx="522720" cy="33480"/>
                      </a:xfrm>
                      <a:prstGeom prst="rect">
                        <a:avLst/>
                      </a:prstGeom>
                    </p:spPr>
                  </p:pic>
                </mc:Fallback>
              </mc:AlternateContent>
              <mc:AlternateContent xmlns:mc="http://schemas.openxmlformats.org/markup-compatibility/2006" xmlns:p14="http://schemas.microsoft.com/office/powerpoint/2010/main">
                <mc:Choice Requires="p14">
                  <p:contentPart p14:bwMode="auto" r:id="rId610">
                    <p14:nvContentPartPr>
                      <p14:cNvPr id="203" name="Ink 202">
                        <a:extLst>
                          <a:ext uri="{FF2B5EF4-FFF2-40B4-BE49-F238E27FC236}">
                            <a16:creationId xmlns:a16="http://schemas.microsoft.com/office/drawing/2014/main" id="{36A7E1B5-250E-26AF-6124-8624833D16D7}"/>
                          </a:ext>
                        </a:extLst>
                      </p14:cNvPr>
                      <p14:cNvContentPartPr/>
                      <p14:nvPr/>
                    </p14:nvContentPartPr>
                    <p14:xfrm>
                      <a:off x="9482040" y="1541040"/>
                      <a:ext cx="46080" cy="54360"/>
                    </p14:xfrm>
                  </p:contentPart>
                </mc:Choice>
                <mc:Fallback xmlns="">
                  <p:pic>
                    <p:nvPicPr>
                      <p:cNvPr id="119" name="Ink 118">
                        <a:extLst>
                          <a:ext uri="{FF2B5EF4-FFF2-40B4-BE49-F238E27FC236}">
                            <a16:creationId xmlns:a16="http://schemas.microsoft.com/office/drawing/2014/main" id="{E3A91403-DCA5-3F07-FB23-E3BF8F2A667C}"/>
                          </a:ext>
                        </a:extLst>
                      </p:cNvPr>
                      <p:cNvPicPr/>
                      <p:nvPr/>
                    </p:nvPicPr>
                    <p:blipFill>
                      <a:blip r:embed="rId611"/>
                      <a:stretch>
                        <a:fillRect/>
                      </a:stretch>
                    </p:blipFill>
                    <p:spPr>
                      <a:xfrm>
                        <a:off x="9473400" y="1532040"/>
                        <a:ext cx="63720" cy="72000"/>
                      </a:xfrm>
                      <a:prstGeom prst="rect">
                        <a:avLst/>
                      </a:prstGeom>
                    </p:spPr>
                  </p:pic>
                </mc:Fallback>
              </mc:AlternateContent>
            </p:grpSp>
          </p:grpSp>
          <p:sp>
            <p:nvSpPr>
              <p:cNvPr id="215" name="TextBox 214">
                <a:extLst>
                  <a:ext uri="{FF2B5EF4-FFF2-40B4-BE49-F238E27FC236}">
                    <a16:creationId xmlns:a16="http://schemas.microsoft.com/office/drawing/2014/main" id="{FE47B735-AF0F-E5BF-C830-410F3C412B93}"/>
                  </a:ext>
                </a:extLst>
              </p:cNvPr>
              <p:cNvSpPr txBox="1"/>
              <p:nvPr/>
            </p:nvSpPr>
            <p:spPr>
              <a:xfrm>
                <a:off x="9681848" y="6165304"/>
                <a:ext cx="2606840" cy="584775"/>
              </a:xfrm>
              <a:prstGeom prst="rect">
                <a:avLst/>
              </a:prstGeom>
              <a:noFill/>
            </p:spPr>
            <p:txBody>
              <a:bodyPr wrap="square" rtlCol="0">
                <a:spAutoFit/>
              </a:bodyPr>
              <a:lstStyle/>
              <a:p>
                <a:r>
                  <a:rPr lang="en-US" sz="1600" b="1" dirty="0">
                    <a:solidFill>
                      <a:schemeClr val="accent6">
                        <a:lumMod val="75000"/>
                      </a:schemeClr>
                    </a:solidFill>
                  </a:rPr>
                  <a:t>Collective field theory has infinite no. of modes</a:t>
                </a:r>
              </a:p>
            </p:txBody>
          </p:sp>
        </p:grpSp>
        <mc:AlternateContent xmlns:mc="http://schemas.openxmlformats.org/markup-compatibility/2006" xmlns:a14="http://schemas.microsoft.com/office/drawing/2010/main">
          <mc:Choice Requires="a14">
            <p:sp>
              <p:nvSpPr>
                <p:cNvPr id="219" name="TextBox 218">
                  <a:extLst>
                    <a:ext uri="{FF2B5EF4-FFF2-40B4-BE49-F238E27FC236}">
                      <a16:creationId xmlns:a16="http://schemas.microsoft.com/office/drawing/2014/main" id="{3712F18A-8960-EB78-6001-F9AA22850FC4}"/>
                    </a:ext>
                  </a:extLst>
                </p:cNvPr>
                <p:cNvSpPr txBox="1"/>
                <p:nvPr/>
              </p:nvSpPr>
              <p:spPr>
                <a:xfrm>
                  <a:off x="10893968" y="5589240"/>
                  <a:ext cx="674640"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1" i="1" smtClean="0">
                            <a:solidFill>
                              <a:schemeClr val="accent6">
                                <a:lumMod val="75000"/>
                              </a:schemeClr>
                            </a:solidFill>
                            <a:latin typeface="Cambria Math" panose="02040503050406030204" pitchFamily="18" charset="0"/>
                          </a:rPr>
                          <m:t>∞</m:t>
                        </m:r>
                      </m:oMath>
                    </m:oMathPara>
                  </a14:m>
                  <a:endParaRPr lang="en-US" sz="2400" b="1" dirty="0">
                    <a:solidFill>
                      <a:schemeClr val="accent6">
                        <a:lumMod val="75000"/>
                      </a:schemeClr>
                    </a:solidFill>
                  </a:endParaRPr>
                </a:p>
              </p:txBody>
            </p:sp>
          </mc:Choice>
          <mc:Fallback xmlns="">
            <p:sp>
              <p:nvSpPr>
                <p:cNvPr id="219" name="TextBox 218">
                  <a:extLst>
                    <a:ext uri="{FF2B5EF4-FFF2-40B4-BE49-F238E27FC236}">
                      <a16:creationId xmlns:a16="http://schemas.microsoft.com/office/drawing/2014/main" id="{3712F18A-8960-EB78-6001-F9AA22850FC4}"/>
                    </a:ext>
                  </a:extLst>
                </p:cNvPr>
                <p:cNvSpPr txBox="1">
                  <a:spLocks noRot="1" noChangeAspect="1" noMove="1" noResize="1" noEditPoints="1" noAdjustHandles="1" noChangeArrowheads="1" noChangeShapeType="1" noTextEdit="1"/>
                </p:cNvSpPr>
                <p:nvPr/>
              </p:nvSpPr>
              <p:spPr>
                <a:xfrm>
                  <a:off x="10893968" y="5589240"/>
                  <a:ext cx="674640" cy="461665"/>
                </a:xfrm>
                <a:prstGeom prst="rect">
                  <a:avLst/>
                </a:prstGeom>
                <a:blipFill>
                  <a:blip r:embed="rId612"/>
                  <a:stretch>
                    <a:fillRect/>
                  </a:stretch>
                </a:blipFill>
              </p:spPr>
              <p:txBody>
                <a:bodyPr/>
                <a:lstStyle/>
                <a:p>
                  <a:r>
                    <a:rPr lang="en-US">
                      <a:noFill/>
                    </a:rPr>
                    <a:t> </a:t>
                  </a:r>
                </a:p>
              </p:txBody>
            </p:sp>
          </mc:Fallback>
        </mc:AlternateContent>
      </p:grpSp>
      <p:sp>
        <p:nvSpPr>
          <p:cNvPr id="253" name="TextBox 252">
            <a:extLst>
              <a:ext uri="{FF2B5EF4-FFF2-40B4-BE49-F238E27FC236}">
                <a16:creationId xmlns:a16="http://schemas.microsoft.com/office/drawing/2014/main" id="{6221A32A-1379-E7E6-524A-6F67E4C5A1D0}"/>
              </a:ext>
            </a:extLst>
          </p:cNvPr>
          <p:cNvSpPr txBox="1"/>
          <p:nvPr/>
        </p:nvSpPr>
        <p:spPr>
          <a:xfrm>
            <a:off x="8787584" y="44624"/>
            <a:ext cx="3314776" cy="646331"/>
          </a:xfrm>
          <a:prstGeom prst="rect">
            <a:avLst/>
          </a:prstGeom>
          <a:noFill/>
        </p:spPr>
        <p:txBody>
          <a:bodyPr wrap="square" rtlCol="0">
            <a:spAutoFit/>
          </a:bodyPr>
          <a:lstStyle/>
          <a:p>
            <a:r>
              <a:rPr lang="en-US" b="1" dirty="0">
                <a:solidFill>
                  <a:srgbClr val="7030A0"/>
                </a:solidFill>
              </a:rPr>
              <a:t>GM-Mohan 2024</a:t>
            </a:r>
          </a:p>
          <a:p>
            <a:r>
              <a:rPr lang="en-US" b="1" dirty="0">
                <a:solidFill>
                  <a:srgbClr val="7030A0"/>
                </a:solidFill>
              </a:rPr>
              <a:t>+ work in progress</a:t>
            </a:r>
          </a:p>
        </p:txBody>
      </p:sp>
      <mc:AlternateContent xmlns:mc="http://schemas.openxmlformats.org/markup-compatibility/2006" xmlns:p14="http://schemas.microsoft.com/office/powerpoint/2010/main">
        <mc:Choice Requires="p14">
          <p:contentPart p14:bwMode="auto" r:id="rId613">
            <p14:nvContentPartPr>
              <p14:cNvPr id="194" name="Ink 193">
                <a:extLst>
                  <a:ext uri="{FF2B5EF4-FFF2-40B4-BE49-F238E27FC236}">
                    <a16:creationId xmlns:a16="http://schemas.microsoft.com/office/drawing/2014/main" id="{02EF4CAF-CE04-9861-282C-39A10D43605F}"/>
                  </a:ext>
                </a:extLst>
              </p14:cNvPr>
              <p14:cNvContentPartPr/>
              <p14:nvPr/>
            </p14:nvContentPartPr>
            <p14:xfrm>
              <a:off x="6555910" y="2947721"/>
              <a:ext cx="360" cy="121320"/>
            </p14:xfrm>
          </p:contentPart>
        </mc:Choice>
        <mc:Fallback xmlns="">
          <p:pic>
            <p:nvPicPr>
              <p:cNvPr id="194" name="Ink 193">
                <a:extLst>
                  <a:ext uri="{FF2B5EF4-FFF2-40B4-BE49-F238E27FC236}">
                    <a16:creationId xmlns:a16="http://schemas.microsoft.com/office/drawing/2014/main" id="{02EF4CAF-CE04-9861-282C-39A10D43605F}"/>
                  </a:ext>
                </a:extLst>
              </p:cNvPr>
              <p:cNvPicPr/>
              <p:nvPr/>
            </p:nvPicPr>
            <p:blipFill>
              <a:blip r:embed="rId614"/>
              <a:stretch>
                <a:fillRect/>
              </a:stretch>
            </p:blipFill>
            <p:spPr>
              <a:xfrm>
                <a:off x="6546910" y="2938721"/>
                <a:ext cx="18000" cy="138960"/>
              </a:xfrm>
              <a:prstGeom prst="rect">
                <a:avLst/>
              </a:prstGeom>
            </p:spPr>
          </p:pic>
        </mc:Fallback>
      </mc:AlternateContent>
      <mc:AlternateContent xmlns:mc="http://schemas.openxmlformats.org/markup-compatibility/2006" xmlns:p14="http://schemas.microsoft.com/office/powerpoint/2010/main">
        <mc:Choice Requires="p14">
          <p:contentPart p14:bwMode="auto" r:id="rId615">
            <p14:nvContentPartPr>
              <p14:cNvPr id="198" name="Ink 197">
                <a:extLst>
                  <a:ext uri="{FF2B5EF4-FFF2-40B4-BE49-F238E27FC236}">
                    <a16:creationId xmlns:a16="http://schemas.microsoft.com/office/drawing/2014/main" id="{30FE6764-4174-8A79-C4FA-EC4ACF2806F1}"/>
                  </a:ext>
                </a:extLst>
              </p14:cNvPr>
              <p14:cNvContentPartPr/>
              <p14:nvPr/>
            </p14:nvContentPartPr>
            <p14:xfrm>
              <a:off x="3617230" y="5762561"/>
              <a:ext cx="8280" cy="119160"/>
            </p14:xfrm>
          </p:contentPart>
        </mc:Choice>
        <mc:Fallback xmlns="">
          <p:pic>
            <p:nvPicPr>
              <p:cNvPr id="198" name="Ink 197">
                <a:extLst>
                  <a:ext uri="{FF2B5EF4-FFF2-40B4-BE49-F238E27FC236}">
                    <a16:creationId xmlns:a16="http://schemas.microsoft.com/office/drawing/2014/main" id="{30FE6764-4174-8A79-C4FA-EC4ACF2806F1}"/>
                  </a:ext>
                </a:extLst>
              </p:cNvPr>
              <p:cNvPicPr/>
              <p:nvPr/>
            </p:nvPicPr>
            <p:blipFill>
              <a:blip r:embed="rId616"/>
              <a:stretch>
                <a:fillRect/>
              </a:stretch>
            </p:blipFill>
            <p:spPr>
              <a:xfrm>
                <a:off x="3608230" y="5753921"/>
                <a:ext cx="25920" cy="136800"/>
              </a:xfrm>
              <a:prstGeom prst="rect">
                <a:avLst/>
              </a:prstGeom>
            </p:spPr>
          </p:pic>
        </mc:Fallback>
      </mc:AlternateContent>
    </p:spTree>
    <p:extLst>
      <p:ext uri="{BB962C8B-B14F-4D97-AF65-F5344CB8AC3E}">
        <p14:creationId xmlns:p14="http://schemas.microsoft.com/office/powerpoint/2010/main" val="2163820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3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5" grpId="0"/>
      <p:bldP spid="192" grpId="0" animBg="1"/>
      <p:bldP spid="190" grpId="0"/>
      <p:bldP spid="19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C38FFC4-60B1-4C47-9F08-E05C81DC919F}"/>
              </a:ext>
            </a:extLst>
          </p:cNvPr>
          <p:cNvSpPr txBox="1"/>
          <p:nvPr/>
        </p:nvSpPr>
        <p:spPr>
          <a:xfrm>
            <a:off x="3215680" y="116632"/>
            <a:ext cx="5328592" cy="584775"/>
          </a:xfrm>
          <a:prstGeom prst="rect">
            <a:avLst/>
          </a:prstGeom>
          <a:noFill/>
        </p:spPr>
        <p:txBody>
          <a:bodyPr wrap="square" rtlCol="0">
            <a:spAutoFit/>
          </a:bodyPr>
          <a:lstStyle/>
          <a:p>
            <a:pPr algn="ctr"/>
            <a:r>
              <a:rPr lang="en-US" sz="3200" b="1" dirty="0">
                <a:solidFill>
                  <a:schemeClr val="accent1"/>
                </a:solidFill>
                <a:latin typeface="Comic Sans MS" panose="030F0902030302020204" pitchFamily="66" charset="0"/>
              </a:rPr>
              <a:t>1. Motivation</a:t>
            </a:r>
          </a:p>
        </p:txBody>
      </p:sp>
      <p:sp>
        <p:nvSpPr>
          <p:cNvPr id="7" name="TextBox 6">
            <a:extLst>
              <a:ext uri="{FF2B5EF4-FFF2-40B4-BE49-F238E27FC236}">
                <a16:creationId xmlns:a16="http://schemas.microsoft.com/office/drawing/2014/main" id="{78B62326-B655-BCAF-2C20-06586F43C847}"/>
              </a:ext>
            </a:extLst>
          </p:cNvPr>
          <p:cNvSpPr txBox="1"/>
          <p:nvPr/>
        </p:nvSpPr>
        <p:spPr>
          <a:xfrm>
            <a:off x="-714703" y="-746234"/>
            <a:ext cx="184731" cy="369332"/>
          </a:xfrm>
          <a:prstGeom prst="rect">
            <a:avLst/>
          </a:prstGeom>
          <a:noFill/>
        </p:spPr>
        <p:txBody>
          <a:bodyPr wrap="none" rtlCol="0">
            <a:spAutoFit/>
          </a:bodyPr>
          <a:lstStyle/>
          <a:p>
            <a:endParaRPr lang="en-US" dirty="0"/>
          </a:p>
        </p:txBody>
      </p:sp>
      <p:sp>
        <p:nvSpPr>
          <p:cNvPr id="3" name="TextBox 2">
            <a:extLst>
              <a:ext uri="{FF2B5EF4-FFF2-40B4-BE49-F238E27FC236}">
                <a16:creationId xmlns:a16="http://schemas.microsoft.com/office/drawing/2014/main" id="{478D7977-399D-7422-31E8-1A25BD73E520}"/>
              </a:ext>
            </a:extLst>
          </p:cNvPr>
          <p:cNvSpPr txBox="1"/>
          <p:nvPr/>
        </p:nvSpPr>
        <p:spPr>
          <a:xfrm>
            <a:off x="911424" y="908720"/>
            <a:ext cx="10729192" cy="1938992"/>
          </a:xfrm>
          <a:prstGeom prst="rect">
            <a:avLst/>
          </a:prstGeom>
          <a:noFill/>
        </p:spPr>
        <p:txBody>
          <a:bodyPr wrap="square" rtlCol="0">
            <a:spAutoFit/>
          </a:bodyPr>
          <a:lstStyle/>
          <a:p>
            <a:r>
              <a:rPr lang="en-US" sz="2000" b="1" dirty="0">
                <a:latin typeface="Comic Sans MS" panose="030F0902030302020204" pitchFamily="66" charset="0"/>
              </a:rPr>
              <a:t>It has now been over 3 decades of holography: </a:t>
            </a:r>
          </a:p>
          <a:p>
            <a:endParaRPr lang="en-US" sz="2000" b="1" dirty="0">
              <a:latin typeface="Comic Sans MS" panose="030F0902030302020204" pitchFamily="66" charset="0"/>
            </a:endParaRPr>
          </a:p>
          <a:p>
            <a:r>
              <a:rPr lang="en-US" sz="2000" b="1" dirty="0">
                <a:latin typeface="Comic Sans MS" panose="030F0902030302020204" pitchFamily="66" charset="0"/>
              </a:rPr>
              <a:t>		c=1 matrix model &lt;-&gt; 2D string theory (1990)</a:t>
            </a:r>
          </a:p>
          <a:p>
            <a:r>
              <a:rPr lang="en-US" sz="2000" b="1" dirty="0">
                <a:latin typeface="Comic Sans MS" panose="030F0902030302020204" pitchFamily="66" charset="0"/>
              </a:rPr>
              <a:t>		BFSS matrix theory &lt;-&gt; M theory (1996)</a:t>
            </a:r>
          </a:p>
          <a:p>
            <a:r>
              <a:rPr lang="en-US" sz="2000" b="1" dirty="0">
                <a:latin typeface="Comic Sans MS" panose="030F0902030302020204" pitchFamily="66" charset="0"/>
              </a:rPr>
              <a:t>		N=4 super Yang Mills &lt;-&gt; </a:t>
            </a:r>
            <a:r>
              <a:rPr lang="en-US" sz="2000" b="1" dirty="0" err="1">
                <a:latin typeface="Comic Sans MS" panose="030F0902030302020204" pitchFamily="66" charset="0"/>
              </a:rPr>
              <a:t>AdS</a:t>
            </a:r>
            <a:r>
              <a:rPr lang="en-US" sz="2000" b="1" dirty="0">
                <a:latin typeface="Comic Sans MS" panose="030F0902030302020204" pitchFamily="66" charset="0"/>
              </a:rPr>
              <a:t>(5) string theory (1997)</a:t>
            </a:r>
          </a:p>
          <a:p>
            <a:r>
              <a:rPr lang="en-US" sz="2000" b="1" dirty="0">
                <a:latin typeface="Comic Sans MS" panose="030F0902030302020204" pitchFamily="66" charset="0"/>
              </a:rPr>
              <a:t>				…. </a:t>
            </a:r>
          </a:p>
        </p:txBody>
      </p:sp>
      <p:sp>
        <p:nvSpPr>
          <p:cNvPr id="10" name="TextBox 9">
            <a:extLst>
              <a:ext uri="{FF2B5EF4-FFF2-40B4-BE49-F238E27FC236}">
                <a16:creationId xmlns:a16="http://schemas.microsoft.com/office/drawing/2014/main" id="{8D6EB752-F5EE-644C-6CFC-0C838F54FA9A}"/>
              </a:ext>
            </a:extLst>
          </p:cNvPr>
          <p:cNvSpPr txBox="1"/>
          <p:nvPr/>
        </p:nvSpPr>
        <p:spPr>
          <a:xfrm>
            <a:off x="911424" y="2924944"/>
            <a:ext cx="8928992" cy="400110"/>
          </a:xfrm>
          <a:prstGeom prst="rect">
            <a:avLst/>
          </a:prstGeom>
          <a:noFill/>
        </p:spPr>
        <p:txBody>
          <a:bodyPr wrap="square" rtlCol="0">
            <a:spAutoFit/>
          </a:bodyPr>
          <a:lstStyle/>
          <a:p>
            <a:r>
              <a:rPr lang="en-US" sz="2000" b="1" dirty="0">
                <a:solidFill>
                  <a:schemeClr val="accent1"/>
                </a:solidFill>
                <a:latin typeface="Comic Sans MS" panose="030F0902030302020204" pitchFamily="66" charset="0"/>
              </a:rPr>
              <a:t>Good time to ask what we have learned about emergent gravity</a:t>
            </a:r>
          </a:p>
        </p:txBody>
      </p:sp>
      <p:sp>
        <p:nvSpPr>
          <p:cNvPr id="11" name="TextBox 10">
            <a:extLst>
              <a:ext uri="{FF2B5EF4-FFF2-40B4-BE49-F238E27FC236}">
                <a16:creationId xmlns:a16="http://schemas.microsoft.com/office/drawing/2014/main" id="{F8A5F571-9C5D-6474-C642-8256392A7F82}"/>
              </a:ext>
            </a:extLst>
          </p:cNvPr>
          <p:cNvSpPr txBox="1"/>
          <p:nvPr/>
        </p:nvSpPr>
        <p:spPr>
          <a:xfrm>
            <a:off x="911424" y="3676962"/>
            <a:ext cx="8928992" cy="1631216"/>
          </a:xfrm>
          <a:prstGeom prst="rect">
            <a:avLst/>
          </a:prstGeom>
          <a:noFill/>
        </p:spPr>
        <p:txBody>
          <a:bodyPr wrap="square" rtlCol="0">
            <a:spAutoFit/>
          </a:bodyPr>
          <a:lstStyle/>
          <a:p>
            <a:r>
              <a:rPr lang="en-US" sz="2000" b="1" dirty="0">
                <a:latin typeface="Comic Sans MS" panose="030F0902030302020204" pitchFamily="66" charset="0"/>
              </a:rPr>
              <a:t>A difficult conceptual issue about general relativity (including higher curvature corrections) has been that of infinities:</a:t>
            </a:r>
          </a:p>
          <a:p>
            <a:pPr marL="457200" indent="-457200">
              <a:buAutoNum type="arabicPeriod" startAt="3"/>
            </a:pPr>
            <a:endParaRPr lang="en-US" sz="2000" b="1" dirty="0">
              <a:latin typeface="Comic Sans MS" panose="030F0902030302020204" pitchFamily="66" charset="0"/>
            </a:endParaRPr>
          </a:p>
          <a:p>
            <a:pPr lvl="3"/>
            <a:r>
              <a:rPr lang="en-US" sz="2000" b="1" dirty="0">
                <a:latin typeface="Comic Sans MS" panose="030F0902030302020204" pitchFamily="66" charset="0"/>
              </a:rPr>
              <a:t>	(a) Singularity of classical solutions</a:t>
            </a:r>
          </a:p>
          <a:p>
            <a:pPr lvl="3"/>
            <a:r>
              <a:rPr lang="en-US" sz="2000" b="1" dirty="0">
                <a:latin typeface="Comic Sans MS" panose="030F0902030302020204" pitchFamily="66" charset="0"/>
              </a:rPr>
              <a:t>	(b) Divergence in the quantum theory</a:t>
            </a:r>
          </a:p>
        </p:txBody>
      </p:sp>
      <p:sp>
        <p:nvSpPr>
          <p:cNvPr id="12" name="TextBox 11">
            <a:extLst>
              <a:ext uri="{FF2B5EF4-FFF2-40B4-BE49-F238E27FC236}">
                <a16:creationId xmlns:a16="http://schemas.microsoft.com/office/drawing/2014/main" id="{9FAC8D74-95B3-6CED-A6CB-1ED1B46691BF}"/>
              </a:ext>
            </a:extLst>
          </p:cNvPr>
          <p:cNvSpPr txBox="1"/>
          <p:nvPr/>
        </p:nvSpPr>
        <p:spPr>
          <a:xfrm>
            <a:off x="911424" y="5621178"/>
            <a:ext cx="9217024" cy="1015663"/>
          </a:xfrm>
          <a:prstGeom prst="rect">
            <a:avLst/>
          </a:prstGeom>
          <a:noFill/>
        </p:spPr>
        <p:txBody>
          <a:bodyPr wrap="square" rtlCol="0">
            <a:spAutoFit/>
          </a:bodyPr>
          <a:lstStyle/>
          <a:p>
            <a:r>
              <a:rPr lang="en-US" sz="2000" b="1" dirty="0">
                <a:solidFill>
                  <a:schemeClr val="accent1"/>
                </a:solidFill>
                <a:latin typeface="Comic Sans MS" panose="030F0902030302020204" pitchFamily="66" charset="0"/>
              </a:rPr>
              <a:t>“To handle (</a:t>
            </a:r>
            <a:r>
              <a:rPr lang="en-US" sz="2000" b="1" dirty="0" err="1">
                <a:solidFill>
                  <a:schemeClr val="accent1"/>
                </a:solidFill>
                <a:latin typeface="Comic Sans MS" panose="030F0902030302020204" pitchFamily="66" charset="0"/>
              </a:rPr>
              <a:t>a,b</a:t>
            </a:r>
            <a:r>
              <a:rPr lang="en-US" sz="2000" b="1" dirty="0">
                <a:solidFill>
                  <a:schemeClr val="accent1"/>
                </a:solidFill>
                <a:latin typeface="Comic Sans MS" panose="030F0902030302020204" pitchFamily="66" charset="0"/>
              </a:rPr>
              <a:t>) </a:t>
            </a:r>
            <a:r>
              <a:rPr lang="en-US" sz="2000" b="1" dirty="0">
                <a:solidFill>
                  <a:srgbClr val="C00000"/>
                </a:solidFill>
                <a:latin typeface="Comic Sans MS" panose="030F0902030302020204" pitchFamily="66" charset="0"/>
              </a:rPr>
              <a:t>a different description must be used at short distances</a:t>
            </a:r>
            <a:r>
              <a:rPr lang="en-US" sz="2000" b="1" dirty="0">
                <a:solidFill>
                  <a:schemeClr val="accent1"/>
                </a:solidFill>
                <a:latin typeface="Comic Sans MS" panose="030F0902030302020204" pitchFamily="66" charset="0"/>
              </a:rPr>
              <a:t>.” We find for 2D string theory that the </a:t>
            </a:r>
            <a:r>
              <a:rPr lang="en-US" sz="2000" b="1" dirty="0">
                <a:solidFill>
                  <a:srgbClr val="C00000"/>
                </a:solidFill>
                <a:latin typeface="Comic Sans MS" panose="030F0902030302020204" pitchFamily="66" charset="0"/>
              </a:rPr>
              <a:t>description</a:t>
            </a:r>
            <a:r>
              <a:rPr lang="en-US" sz="2000" b="1" dirty="0">
                <a:solidFill>
                  <a:schemeClr val="accent1"/>
                </a:solidFill>
                <a:latin typeface="Comic Sans MS" panose="030F0902030302020204" pitchFamily="66" charset="0"/>
              </a:rPr>
              <a:t>, emerging from c=1 matrix model, </a:t>
            </a:r>
            <a:r>
              <a:rPr lang="en-US" sz="2000" b="1" dirty="0">
                <a:solidFill>
                  <a:srgbClr val="C00000"/>
                </a:solidFill>
                <a:latin typeface="Comic Sans MS" panose="030F0902030302020204" pitchFamily="66" charset="0"/>
              </a:rPr>
              <a:t>is in terms of a granular geometry</a:t>
            </a:r>
            <a:r>
              <a:rPr lang="en-US" sz="2000" b="1" dirty="0">
                <a:solidFill>
                  <a:schemeClr val="accent1"/>
                </a:solidFill>
                <a:latin typeface="Comic Sans MS" panose="030F0902030302020204" pitchFamily="66" charset="0"/>
              </a:rPr>
              <a:t>.</a:t>
            </a:r>
          </a:p>
        </p:txBody>
      </p:sp>
    </p:spTree>
    <p:extLst>
      <p:ext uri="{BB962C8B-B14F-4D97-AF65-F5344CB8AC3E}">
        <p14:creationId xmlns:p14="http://schemas.microsoft.com/office/powerpoint/2010/main" val="36874810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19C0EE1-CFC1-E668-6206-1F471F6EB58B}"/>
              </a:ext>
            </a:extLst>
          </p:cNvPr>
          <p:cNvSpPr txBox="1"/>
          <p:nvPr/>
        </p:nvSpPr>
        <p:spPr>
          <a:xfrm>
            <a:off x="526704" y="476672"/>
            <a:ext cx="6505400" cy="369332"/>
          </a:xfrm>
          <a:prstGeom prst="rect">
            <a:avLst/>
          </a:prstGeom>
          <a:noFill/>
        </p:spPr>
        <p:txBody>
          <a:bodyPr wrap="square" rtlCol="0">
            <a:spAutoFit/>
          </a:bodyPr>
          <a:lstStyle/>
          <a:p>
            <a:r>
              <a:rPr lang="en-US" b="1" dirty="0">
                <a:solidFill>
                  <a:srgbClr val="7030A0"/>
                </a:solidFill>
              </a:rPr>
              <a:t>For entanglement entropy, the question is slightly more involved.</a:t>
            </a:r>
          </a:p>
        </p:txBody>
      </p:sp>
      <p:sp>
        <p:nvSpPr>
          <p:cNvPr id="3" name="TextBox 2">
            <a:extLst>
              <a:ext uri="{FF2B5EF4-FFF2-40B4-BE49-F238E27FC236}">
                <a16:creationId xmlns:a16="http://schemas.microsoft.com/office/drawing/2014/main" id="{9411FE27-FE6B-2DD6-CEB8-E7DCF106E5D6}"/>
              </a:ext>
            </a:extLst>
          </p:cNvPr>
          <p:cNvSpPr txBox="1"/>
          <p:nvPr/>
        </p:nvSpPr>
        <p:spPr>
          <a:xfrm>
            <a:off x="551384" y="3917955"/>
            <a:ext cx="10585176" cy="2031325"/>
          </a:xfrm>
          <a:prstGeom prst="rect">
            <a:avLst/>
          </a:prstGeom>
          <a:noFill/>
        </p:spPr>
        <p:txBody>
          <a:bodyPr wrap="square" rtlCol="0">
            <a:spAutoFit/>
          </a:bodyPr>
          <a:lstStyle/>
          <a:p>
            <a:r>
              <a:rPr lang="en-US" b="1" dirty="0">
                <a:solidFill>
                  <a:srgbClr val="7030A0"/>
                </a:solidFill>
              </a:rPr>
              <a:t>The important question is, does the fermionic EE correspond to the EE of a certain “region” of a real space bosonic formulation of the above exact </a:t>
            </a:r>
            <a:r>
              <a:rPr lang="en-US" b="1" dirty="0" err="1">
                <a:solidFill>
                  <a:srgbClr val="7030A0"/>
                </a:solidFill>
              </a:rPr>
              <a:t>bosonization</a:t>
            </a:r>
            <a:r>
              <a:rPr lang="en-US" b="1" dirty="0">
                <a:solidFill>
                  <a:srgbClr val="7030A0"/>
                </a:solidFill>
              </a:rPr>
              <a:t>?</a:t>
            </a:r>
          </a:p>
          <a:p>
            <a:endParaRPr lang="en-US" b="1" dirty="0">
              <a:solidFill>
                <a:srgbClr val="7030A0"/>
              </a:solidFill>
            </a:endParaRPr>
          </a:p>
          <a:p>
            <a:r>
              <a:rPr lang="en-US" b="1" dirty="0">
                <a:solidFill>
                  <a:srgbClr val="7030A0"/>
                </a:solidFill>
              </a:rPr>
              <a:t>This is what we do next: </a:t>
            </a:r>
            <a:r>
              <a:rPr lang="en-US" b="1" dirty="0">
                <a:solidFill>
                  <a:srgbClr val="C00000"/>
                </a:solidFill>
              </a:rPr>
              <a:t>to invent a real space version of the bosonic theory</a:t>
            </a:r>
            <a:r>
              <a:rPr lang="en-US" b="1" dirty="0">
                <a:solidFill>
                  <a:srgbClr val="7030A0"/>
                </a:solidFill>
              </a:rPr>
              <a:t>. </a:t>
            </a:r>
          </a:p>
          <a:p>
            <a:endParaRPr lang="en-US" b="1" dirty="0">
              <a:solidFill>
                <a:srgbClr val="7030A0"/>
              </a:solidFill>
            </a:endParaRPr>
          </a:p>
          <a:p>
            <a:r>
              <a:rPr lang="en-US" b="1" dirty="0">
                <a:solidFill>
                  <a:srgbClr val="7030A0"/>
                </a:solidFill>
              </a:rPr>
              <a:t>We will find that indeed the fermionic EE in a region A becomes the bosonic EE in a corresponding spatial region of the bosonic theory.</a:t>
            </a:r>
          </a:p>
        </p:txBody>
      </p:sp>
      <p:sp>
        <p:nvSpPr>
          <p:cNvPr id="4" name="TextBox 3">
            <a:extLst>
              <a:ext uri="{FF2B5EF4-FFF2-40B4-BE49-F238E27FC236}">
                <a16:creationId xmlns:a16="http://schemas.microsoft.com/office/drawing/2014/main" id="{6C6F01B9-2B5C-AB83-9C8F-F15A9D64EF22}"/>
              </a:ext>
            </a:extLst>
          </p:cNvPr>
          <p:cNvSpPr txBox="1"/>
          <p:nvPr/>
        </p:nvSpPr>
        <p:spPr>
          <a:xfrm>
            <a:off x="551384" y="1386642"/>
            <a:ext cx="9649072" cy="2308324"/>
          </a:xfrm>
          <a:prstGeom prst="rect">
            <a:avLst/>
          </a:prstGeom>
          <a:noFill/>
        </p:spPr>
        <p:txBody>
          <a:bodyPr wrap="square" rtlCol="0">
            <a:spAutoFit/>
          </a:bodyPr>
          <a:lstStyle/>
          <a:p>
            <a:r>
              <a:rPr lang="en-US" b="1" dirty="0">
                <a:solidFill>
                  <a:srgbClr val="C00000"/>
                </a:solidFill>
              </a:rPr>
              <a:t>The issue is as follows.</a:t>
            </a:r>
          </a:p>
          <a:p>
            <a:endParaRPr lang="en-US" b="1" dirty="0">
              <a:solidFill>
                <a:srgbClr val="C00000"/>
              </a:solidFill>
            </a:endParaRPr>
          </a:p>
          <a:p>
            <a:r>
              <a:rPr lang="en-US" b="1" dirty="0">
                <a:solidFill>
                  <a:srgbClr val="C00000"/>
                </a:solidFill>
              </a:rPr>
              <a:t>Consider a spatial region A in the fermionic theory. </a:t>
            </a:r>
          </a:p>
          <a:p>
            <a:endParaRPr lang="en-US" b="1" dirty="0">
              <a:solidFill>
                <a:srgbClr val="C00000"/>
              </a:solidFill>
            </a:endParaRPr>
          </a:p>
          <a:p>
            <a:r>
              <a:rPr lang="en-US" b="1" dirty="0">
                <a:solidFill>
                  <a:srgbClr val="C00000"/>
                </a:solidFill>
              </a:rPr>
              <a:t>We have so far found an oscillator </a:t>
            </a:r>
            <a:r>
              <a:rPr lang="en-US" b="1" dirty="0" err="1">
                <a:solidFill>
                  <a:srgbClr val="C00000"/>
                </a:solidFill>
              </a:rPr>
              <a:t>bosonization</a:t>
            </a:r>
            <a:r>
              <a:rPr lang="en-US" b="1" dirty="0">
                <a:solidFill>
                  <a:srgbClr val="C00000"/>
                </a:solidFill>
              </a:rPr>
              <a:t> of the fermion theory. </a:t>
            </a:r>
          </a:p>
          <a:p>
            <a:endParaRPr lang="en-US" b="1" dirty="0">
              <a:solidFill>
                <a:srgbClr val="C00000"/>
              </a:solidFill>
            </a:endParaRPr>
          </a:p>
          <a:p>
            <a:r>
              <a:rPr lang="en-US" b="1" dirty="0">
                <a:solidFill>
                  <a:srgbClr val="C00000"/>
                </a:solidFill>
              </a:rPr>
              <a:t>Of course, the Fermionic EE for the region A will have a (complicated) translation in terms of the bosonic Hilbert space.</a:t>
            </a:r>
          </a:p>
        </p:txBody>
      </p:sp>
    </p:spTree>
    <p:extLst>
      <p:ext uri="{BB962C8B-B14F-4D97-AF65-F5344CB8AC3E}">
        <p14:creationId xmlns:p14="http://schemas.microsoft.com/office/powerpoint/2010/main" val="2823499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8BC2B51-C1DC-C1BB-EB5C-6048ADFE0340}"/>
              </a:ext>
            </a:extLst>
          </p:cNvPr>
          <p:cNvSpPr txBox="1"/>
          <p:nvPr/>
        </p:nvSpPr>
        <p:spPr>
          <a:xfrm>
            <a:off x="191344" y="892323"/>
            <a:ext cx="10763724" cy="369332"/>
          </a:xfrm>
          <a:prstGeom prst="rect">
            <a:avLst/>
          </a:prstGeom>
          <a:noFill/>
        </p:spPr>
        <p:txBody>
          <a:bodyPr wrap="square" rtlCol="0">
            <a:spAutoFit/>
          </a:bodyPr>
          <a:lstStyle/>
          <a:p>
            <a:r>
              <a:rPr lang="en-US" b="1" dirty="0">
                <a:solidFill>
                  <a:schemeClr val="accent1"/>
                </a:solidFill>
              </a:rPr>
              <a:t>Inventing local fields  from the oscillators by introducing “space”: first consider fermions in a box.</a:t>
            </a:r>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807FC10B-1336-CEE0-C589-BDF50DB11279}"/>
                  </a:ext>
                </a:extLst>
              </p:cNvPr>
              <p:cNvSpPr txBox="1"/>
              <p:nvPr/>
            </p:nvSpPr>
            <p:spPr>
              <a:xfrm>
                <a:off x="119336" y="1468387"/>
                <a:ext cx="11305256" cy="381130"/>
              </a:xfrm>
              <a:prstGeom prst="rect">
                <a:avLst/>
              </a:prstGeom>
              <a:noFill/>
            </p:spPr>
            <p:txBody>
              <a:bodyPr wrap="square" rtlCol="0">
                <a:spAutoFit/>
              </a:bodyPr>
              <a:lstStyle/>
              <a:p>
                <a:r>
                  <a:rPr lang="en-US" b="0" dirty="0">
                    <a:solidFill>
                      <a:srgbClr val="C00000"/>
                    </a:solidFill>
                  </a:rPr>
                  <a:t>The linear dispersion relation in </a:t>
                </a:r>
                <a14:m>
                  <m:oMath xmlns:m="http://schemas.openxmlformats.org/officeDocument/2006/math">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𝐻</m:t>
                        </m:r>
                      </m:e>
                      <m:sub>
                        <m:r>
                          <a:rPr lang="en-US" b="0" i="1" smtClean="0">
                            <a:solidFill>
                              <a:srgbClr val="C00000"/>
                            </a:solidFill>
                            <a:latin typeface="Cambria Math" panose="02040503050406030204" pitchFamily="18" charset="0"/>
                          </a:rPr>
                          <m:t>1</m:t>
                        </m:r>
                      </m:sub>
                    </m:sSub>
                    <m:r>
                      <a:rPr lang="en-US" b="0" i="1" smtClean="0">
                        <a:solidFill>
                          <a:srgbClr val="C00000"/>
                        </a:solidFill>
                        <a:latin typeface="Cambria Math" panose="02040503050406030204" pitchFamily="18" charset="0"/>
                      </a:rPr>
                      <m:t>=2</m:t>
                    </m:r>
                    <m:r>
                      <a:rPr lang="en-US" b="0" i="1" smtClean="0">
                        <a:solidFill>
                          <a:srgbClr val="C00000"/>
                        </a:solidFill>
                        <a:latin typeface="Cambria Math" panose="02040503050406030204" pitchFamily="18" charset="0"/>
                      </a:rPr>
                      <m:t>𝛼</m:t>
                    </m:r>
                    <m:r>
                      <a:rPr lang="en-US" b="0" i="1" smtClean="0">
                        <a:solidFill>
                          <a:srgbClr val="C00000"/>
                        </a:solidFill>
                        <a:latin typeface="Cambria Math" panose="02040503050406030204" pitchFamily="18" charset="0"/>
                      </a:rPr>
                      <m:t> </m:t>
                    </m:r>
                    <m:r>
                      <a:rPr lang="en-US" b="0" i="1" smtClean="0">
                        <a:solidFill>
                          <a:srgbClr val="C00000"/>
                        </a:solidFill>
                        <a:latin typeface="Cambria Math" panose="02040503050406030204" pitchFamily="18" charset="0"/>
                      </a:rPr>
                      <m:t>𝑁</m:t>
                    </m:r>
                    <m:r>
                      <a:rPr lang="en-US" b="0" i="1" smtClean="0">
                        <a:solidFill>
                          <a:srgbClr val="C00000"/>
                        </a:solidFill>
                        <a:latin typeface="Cambria Math" panose="02040503050406030204" pitchFamily="18" charset="0"/>
                      </a:rPr>
                      <m:t> </m:t>
                    </m:r>
                    <m:nary>
                      <m:naryPr>
                        <m:chr m:val="∑"/>
                        <m:ctrlPr>
                          <a:rPr lang="en-US" b="0" i="1" smtClean="0">
                            <a:solidFill>
                              <a:srgbClr val="C00000"/>
                            </a:solidFill>
                            <a:latin typeface="Cambria Math" panose="02040503050406030204" pitchFamily="18" charset="0"/>
                          </a:rPr>
                        </m:ctrlPr>
                      </m:naryPr>
                      <m:sub>
                        <m:r>
                          <a:rPr lang="en-US" b="0" i="1" smtClean="0">
                            <a:solidFill>
                              <a:srgbClr val="C00000"/>
                            </a:solidFill>
                            <a:latin typeface="Cambria Math" panose="02040503050406030204" pitchFamily="18" charset="0"/>
                          </a:rPr>
                          <m:t>𝑘</m:t>
                        </m:r>
                        <m:r>
                          <a:rPr lang="en-US" b="0" i="1" smtClean="0">
                            <a:solidFill>
                              <a:srgbClr val="C00000"/>
                            </a:solidFill>
                            <a:latin typeface="Cambria Math" panose="02040503050406030204" pitchFamily="18" charset="0"/>
                          </a:rPr>
                          <m:t>=1</m:t>
                        </m:r>
                      </m:sub>
                      <m:sup>
                        <m:r>
                          <a:rPr lang="en-US" b="0" i="1" smtClean="0">
                            <a:solidFill>
                              <a:srgbClr val="C00000"/>
                            </a:solidFill>
                            <a:latin typeface="Cambria Math" panose="02040503050406030204" pitchFamily="18" charset="0"/>
                          </a:rPr>
                          <m:t>𝑁</m:t>
                        </m:r>
                      </m:sup>
                      <m:e>
                        <m:r>
                          <a:rPr lang="en-US" b="0" i="1" smtClean="0">
                            <a:solidFill>
                              <a:srgbClr val="C00000"/>
                            </a:solidFill>
                            <a:latin typeface="Cambria Math" panose="02040503050406030204" pitchFamily="18" charset="0"/>
                          </a:rPr>
                          <m:t>𝑘</m:t>
                        </m:r>
                        <m:r>
                          <a:rPr lang="en-US" b="0" i="1" smtClean="0">
                            <a:solidFill>
                              <a:srgbClr val="C00000"/>
                            </a:solidFill>
                            <a:latin typeface="Cambria Math" panose="02040503050406030204" pitchFamily="18" charset="0"/>
                          </a:rPr>
                          <m:t> </m:t>
                        </m:r>
                        <m:sSubSup>
                          <m:sSubSupPr>
                            <m:ctrlPr>
                              <a:rPr lang="en-US" b="0" i="1" smtClean="0">
                                <a:solidFill>
                                  <a:srgbClr val="C00000"/>
                                </a:solidFill>
                                <a:latin typeface="Cambria Math" panose="02040503050406030204" pitchFamily="18" charset="0"/>
                              </a:rPr>
                            </m:ctrlPr>
                          </m:sSubSupPr>
                          <m:e>
                            <m:r>
                              <a:rPr lang="en-US" b="0" i="1" smtClean="0">
                                <a:solidFill>
                                  <a:srgbClr val="C00000"/>
                                </a:solidFill>
                                <a:latin typeface="Cambria Math" panose="02040503050406030204" pitchFamily="18" charset="0"/>
                              </a:rPr>
                              <m:t>𝑎</m:t>
                            </m:r>
                          </m:e>
                          <m:sub>
                            <m:r>
                              <a:rPr lang="en-US" b="0" i="1" smtClean="0">
                                <a:solidFill>
                                  <a:srgbClr val="C00000"/>
                                </a:solidFill>
                                <a:latin typeface="Cambria Math" panose="02040503050406030204" pitchFamily="18" charset="0"/>
                              </a:rPr>
                              <m:t>𝑘</m:t>
                            </m:r>
                          </m:sub>
                          <m:sup>
                            <m:r>
                              <a:rPr lang="en-US" b="0" i="1" smtClean="0">
                                <a:solidFill>
                                  <a:srgbClr val="C00000"/>
                                </a:solidFill>
                                <a:latin typeface="Cambria Math" panose="02040503050406030204" pitchFamily="18" charset="0"/>
                              </a:rPr>
                              <m:t>+</m:t>
                            </m:r>
                          </m:sup>
                        </m:sSubSup>
                        <m:r>
                          <a:rPr lang="en-US" b="0" i="1" smtClean="0">
                            <a:solidFill>
                              <a:srgbClr val="C00000"/>
                            </a:solidFill>
                            <a:latin typeface="Cambria Math" panose="02040503050406030204" pitchFamily="18" charset="0"/>
                          </a:rPr>
                          <m:t> </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𝑎</m:t>
                            </m:r>
                          </m:e>
                          <m:sub>
                            <m:r>
                              <a:rPr lang="en-US" b="0" i="1" smtClean="0">
                                <a:solidFill>
                                  <a:srgbClr val="C00000"/>
                                </a:solidFill>
                                <a:latin typeface="Cambria Math" panose="02040503050406030204" pitchFamily="18" charset="0"/>
                              </a:rPr>
                              <m:t>𝑘</m:t>
                            </m:r>
                          </m:sub>
                        </m:sSub>
                      </m:e>
                    </m:nary>
                  </m:oMath>
                </a14:m>
                <a:r>
                  <a:rPr lang="en-US" dirty="0">
                    <a:solidFill>
                      <a:srgbClr val="C00000"/>
                    </a:solidFill>
                  </a:rPr>
                  <a:t> suggests a bosonic field with EOM </a:t>
                </a:r>
                <a14:m>
                  <m:oMath xmlns:m="http://schemas.openxmlformats.org/officeDocument/2006/math">
                    <m:acc>
                      <m:accPr>
                        <m:chr m:val="̈"/>
                        <m:ctrlPr>
                          <a:rPr lang="en-US" b="0" i="1" smtClean="0">
                            <a:solidFill>
                              <a:srgbClr val="C00000"/>
                            </a:solidFill>
                            <a:latin typeface="Cambria Math" panose="02040503050406030204" pitchFamily="18" charset="0"/>
                          </a:rPr>
                        </m:ctrlPr>
                      </m:accPr>
                      <m:e>
                        <m:r>
                          <m:rPr>
                            <m:sty m:val="p"/>
                          </m:rPr>
                          <a:rPr lang="en-US" b="0" i="0" smtClean="0">
                            <a:solidFill>
                              <a:srgbClr val="C00000"/>
                            </a:solidFill>
                            <a:latin typeface="Cambria Math" panose="02040503050406030204" pitchFamily="18" charset="0"/>
                          </a:rPr>
                          <m:t>Φ</m:t>
                        </m:r>
                      </m:e>
                    </m:acc>
                    <m:d>
                      <m:dPr>
                        <m:ctrlPr>
                          <a:rPr lang="en-US" b="0" i="1" smtClean="0">
                            <a:solidFill>
                              <a:srgbClr val="C00000"/>
                            </a:solidFill>
                            <a:latin typeface="Cambria Math" panose="02040503050406030204" pitchFamily="18" charset="0"/>
                          </a:rPr>
                        </m:ctrlPr>
                      </m:dPr>
                      <m:e>
                        <m:r>
                          <a:rPr lang="en-US" b="0" i="1" smtClean="0">
                            <a:solidFill>
                              <a:srgbClr val="C00000"/>
                            </a:solidFill>
                            <a:latin typeface="Cambria Math" panose="02040503050406030204" pitchFamily="18" charset="0"/>
                          </a:rPr>
                          <m:t>𝑥</m:t>
                        </m:r>
                        <m:r>
                          <a:rPr lang="en-US" b="0" i="1" smtClean="0">
                            <a:solidFill>
                              <a:srgbClr val="C00000"/>
                            </a:solidFill>
                            <a:latin typeface="Cambria Math" panose="02040503050406030204" pitchFamily="18" charset="0"/>
                          </a:rPr>
                          <m:t>,</m:t>
                        </m:r>
                        <m:r>
                          <a:rPr lang="en-US" b="0" i="1" smtClean="0">
                            <a:solidFill>
                              <a:srgbClr val="C00000"/>
                            </a:solidFill>
                            <a:latin typeface="Cambria Math" panose="02040503050406030204" pitchFamily="18" charset="0"/>
                          </a:rPr>
                          <m:t>𝑡</m:t>
                        </m:r>
                      </m:e>
                    </m:d>
                    <m:r>
                      <a:rPr lang="en-US" b="0" i="1" smtClean="0">
                        <a:solidFill>
                          <a:srgbClr val="C00000"/>
                        </a:solidFill>
                        <a:latin typeface="Cambria Math" panose="02040503050406030204" pitchFamily="18" charset="0"/>
                      </a:rPr>
                      <m:t>=</m:t>
                    </m:r>
                    <m:sSubSup>
                      <m:sSubSupPr>
                        <m:ctrlPr>
                          <a:rPr lang="en-US" b="0" i="1" smtClean="0">
                            <a:solidFill>
                              <a:srgbClr val="C00000"/>
                            </a:solidFill>
                            <a:latin typeface="Cambria Math" panose="02040503050406030204" pitchFamily="18" charset="0"/>
                          </a:rPr>
                        </m:ctrlPr>
                      </m:sSubSupPr>
                      <m:e>
                        <m:r>
                          <a:rPr lang="en-US" b="0" i="1" smtClean="0">
                            <a:solidFill>
                              <a:srgbClr val="C00000"/>
                            </a:solidFill>
                            <a:latin typeface="Cambria Math" panose="02040503050406030204" pitchFamily="18" charset="0"/>
                          </a:rPr>
                          <m:t>𝜕</m:t>
                        </m:r>
                      </m:e>
                      <m:sub>
                        <m:r>
                          <a:rPr lang="en-US" b="0" i="1" smtClean="0">
                            <a:solidFill>
                              <a:srgbClr val="C00000"/>
                            </a:solidFill>
                            <a:latin typeface="Cambria Math" panose="02040503050406030204" pitchFamily="18" charset="0"/>
                          </a:rPr>
                          <m:t>𝑥</m:t>
                        </m:r>
                      </m:sub>
                      <m:sup>
                        <m:r>
                          <a:rPr lang="en-US" b="0" i="1" smtClean="0">
                            <a:solidFill>
                              <a:srgbClr val="C00000"/>
                            </a:solidFill>
                            <a:latin typeface="Cambria Math" panose="02040503050406030204" pitchFamily="18" charset="0"/>
                          </a:rPr>
                          <m:t>2</m:t>
                        </m:r>
                      </m:sup>
                    </m:sSubSup>
                    <m:r>
                      <m:rPr>
                        <m:sty m:val="p"/>
                      </m:rPr>
                      <a:rPr lang="en-US" b="0" i="0" smtClean="0">
                        <a:solidFill>
                          <a:srgbClr val="C00000"/>
                        </a:solidFill>
                        <a:latin typeface="Cambria Math" panose="02040503050406030204" pitchFamily="18" charset="0"/>
                      </a:rPr>
                      <m:t>Φ</m:t>
                    </m:r>
                    <m:d>
                      <m:dPr>
                        <m:ctrlPr>
                          <a:rPr lang="en-US" b="0" i="1" smtClean="0">
                            <a:solidFill>
                              <a:srgbClr val="C00000"/>
                            </a:solidFill>
                            <a:latin typeface="Cambria Math" panose="02040503050406030204" pitchFamily="18" charset="0"/>
                          </a:rPr>
                        </m:ctrlPr>
                      </m:dPr>
                      <m:e>
                        <m:r>
                          <a:rPr lang="en-US" b="0" i="1" smtClean="0">
                            <a:solidFill>
                              <a:srgbClr val="C00000"/>
                            </a:solidFill>
                            <a:latin typeface="Cambria Math" panose="02040503050406030204" pitchFamily="18" charset="0"/>
                          </a:rPr>
                          <m:t>𝑥</m:t>
                        </m:r>
                        <m:r>
                          <a:rPr lang="en-US" b="0" i="1" smtClean="0">
                            <a:solidFill>
                              <a:srgbClr val="C00000"/>
                            </a:solidFill>
                            <a:latin typeface="Cambria Math" panose="02040503050406030204" pitchFamily="18" charset="0"/>
                          </a:rPr>
                          <m:t>,</m:t>
                        </m:r>
                        <m:r>
                          <a:rPr lang="en-US" b="0" i="1" smtClean="0">
                            <a:solidFill>
                              <a:srgbClr val="C00000"/>
                            </a:solidFill>
                            <a:latin typeface="Cambria Math" panose="02040503050406030204" pitchFamily="18" charset="0"/>
                          </a:rPr>
                          <m:t>𝑡</m:t>
                        </m:r>
                      </m:e>
                    </m:d>
                    <m:r>
                      <a:rPr lang="en-US" b="0" i="1" smtClean="0">
                        <a:solidFill>
                          <a:srgbClr val="C00000"/>
                        </a:solidFill>
                        <a:latin typeface="Cambria Math" panose="02040503050406030204" pitchFamily="18" charset="0"/>
                      </a:rPr>
                      <m:t> </m:t>
                    </m:r>
                  </m:oMath>
                </a14:m>
                <a:r>
                  <a:rPr lang="en-US" dirty="0">
                    <a:solidFill>
                      <a:srgbClr val="C00000"/>
                    </a:solidFill>
                  </a:rPr>
                  <a:t>…(6)</a:t>
                </a:r>
              </a:p>
            </p:txBody>
          </p:sp>
        </mc:Choice>
        <mc:Fallback>
          <p:sp>
            <p:nvSpPr>
              <p:cNvPr id="5" name="TextBox 4">
                <a:extLst>
                  <a:ext uri="{FF2B5EF4-FFF2-40B4-BE49-F238E27FC236}">
                    <a16:creationId xmlns:a16="http://schemas.microsoft.com/office/drawing/2014/main" id="{807FC10B-1336-CEE0-C589-BDF50DB11279}"/>
                  </a:ext>
                </a:extLst>
              </p:cNvPr>
              <p:cNvSpPr txBox="1">
                <a:spLocks noRot="1" noChangeAspect="1" noMove="1" noResize="1" noEditPoints="1" noAdjustHandles="1" noChangeArrowheads="1" noChangeShapeType="1" noTextEdit="1"/>
              </p:cNvSpPr>
              <p:nvPr/>
            </p:nvSpPr>
            <p:spPr>
              <a:xfrm>
                <a:off x="119336" y="1468387"/>
                <a:ext cx="11305256" cy="381130"/>
              </a:xfrm>
              <a:prstGeom prst="rect">
                <a:avLst/>
              </a:prstGeom>
              <a:blipFill>
                <a:blip r:embed="rId2"/>
                <a:stretch>
                  <a:fillRect l="-449" t="-103226" b="-161290"/>
                </a:stretch>
              </a:blipFill>
            </p:spPr>
            <p:txBody>
              <a:bodyPr/>
              <a:lstStyle/>
              <a:p>
                <a:r>
                  <a:rPr lang="en-US">
                    <a:noFill/>
                  </a:rPr>
                  <a:t> </a:t>
                </a:r>
              </a:p>
            </p:txBody>
          </p:sp>
        </mc:Fallback>
      </mc:AlternateContent>
      <p:cxnSp>
        <p:nvCxnSpPr>
          <p:cNvPr id="7" name="Straight Connector 6">
            <a:extLst>
              <a:ext uri="{FF2B5EF4-FFF2-40B4-BE49-F238E27FC236}">
                <a16:creationId xmlns:a16="http://schemas.microsoft.com/office/drawing/2014/main" id="{A102F1F1-E93F-6CF3-3E09-F26821A4A484}"/>
              </a:ext>
            </a:extLst>
          </p:cNvPr>
          <p:cNvCxnSpPr/>
          <p:nvPr/>
        </p:nvCxnSpPr>
        <p:spPr>
          <a:xfrm>
            <a:off x="8154841" y="2309782"/>
            <a:ext cx="2964946"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DCAD63C-FD29-2CA9-BB32-E9A0DED91F1A}"/>
              </a:ext>
            </a:extLst>
          </p:cNvPr>
          <p:cNvCxnSpPr/>
          <p:nvPr/>
        </p:nvCxnSpPr>
        <p:spPr>
          <a:xfrm>
            <a:off x="8154841" y="2189094"/>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03BC03A-721D-155B-69E5-AE6AE386B0EB}"/>
              </a:ext>
            </a:extLst>
          </p:cNvPr>
          <p:cNvCxnSpPr/>
          <p:nvPr/>
        </p:nvCxnSpPr>
        <p:spPr>
          <a:xfrm>
            <a:off x="8319560" y="2188467"/>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668E956-487A-5C67-7755-ACE965BDF72E}"/>
              </a:ext>
            </a:extLst>
          </p:cNvPr>
          <p:cNvCxnSpPr/>
          <p:nvPr/>
        </p:nvCxnSpPr>
        <p:spPr>
          <a:xfrm>
            <a:off x="8484279" y="2188467"/>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1AF2589-F709-9BB0-D092-6014257E3640}"/>
              </a:ext>
            </a:extLst>
          </p:cNvPr>
          <p:cNvCxnSpPr/>
          <p:nvPr/>
        </p:nvCxnSpPr>
        <p:spPr>
          <a:xfrm>
            <a:off x="8648999" y="2189052"/>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818A839-61A4-7636-4BBE-58287D4ECFC4}"/>
              </a:ext>
            </a:extLst>
          </p:cNvPr>
          <p:cNvCxnSpPr/>
          <p:nvPr/>
        </p:nvCxnSpPr>
        <p:spPr>
          <a:xfrm>
            <a:off x="8813718" y="2188467"/>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C0F7134C-9AD7-9672-7C0F-73B3B7A19EA6}"/>
              </a:ext>
            </a:extLst>
          </p:cNvPr>
          <p:cNvCxnSpPr/>
          <p:nvPr/>
        </p:nvCxnSpPr>
        <p:spPr>
          <a:xfrm>
            <a:off x="8978437" y="2188467"/>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16ECDF7-D3DF-3786-1EA8-A2D6E3D3AE8E}"/>
              </a:ext>
            </a:extLst>
          </p:cNvPr>
          <p:cNvCxnSpPr/>
          <p:nvPr/>
        </p:nvCxnSpPr>
        <p:spPr>
          <a:xfrm>
            <a:off x="9126607" y="2189052"/>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3AC5206-29F5-9251-0FE5-BE83D2521743}"/>
              </a:ext>
            </a:extLst>
          </p:cNvPr>
          <p:cNvCxnSpPr/>
          <p:nvPr/>
        </p:nvCxnSpPr>
        <p:spPr>
          <a:xfrm>
            <a:off x="10296191" y="2189052"/>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C4A80DC-08EC-2D8D-4DD6-63E424FD41DE}"/>
              </a:ext>
            </a:extLst>
          </p:cNvPr>
          <p:cNvCxnSpPr/>
          <p:nvPr/>
        </p:nvCxnSpPr>
        <p:spPr>
          <a:xfrm>
            <a:off x="10460910" y="2188467"/>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8411F067-DB49-2F1E-D69A-F23A79D2B7CD}"/>
              </a:ext>
            </a:extLst>
          </p:cNvPr>
          <p:cNvCxnSpPr/>
          <p:nvPr/>
        </p:nvCxnSpPr>
        <p:spPr>
          <a:xfrm>
            <a:off x="10955068" y="2188467"/>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D01D23E-8497-A629-4104-0FCF3EDA7C2E}"/>
              </a:ext>
            </a:extLst>
          </p:cNvPr>
          <p:cNvCxnSpPr/>
          <p:nvPr/>
        </p:nvCxnSpPr>
        <p:spPr>
          <a:xfrm>
            <a:off x="11119787" y="2188467"/>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DA9D1F8-EC6B-8D49-529A-4A76E88EC6A9}"/>
              </a:ext>
            </a:extLst>
          </p:cNvPr>
          <p:cNvCxnSpPr/>
          <p:nvPr/>
        </p:nvCxnSpPr>
        <p:spPr>
          <a:xfrm>
            <a:off x="9307876" y="2188467"/>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04D5AD3-6F04-CA62-A286-D997EF26B89A}"/>
              </a:ext>
            </a:extLst>
          </p:cNvPr>
          <p:cNvCxnSpPr/>
          <p:nvPr/>
        </p:nvCxnSpPr>
        <p:spPr>
          <a:xfrm>
            <a:off x="9472595" y="2188467"/>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564A17D5-BB39-9EB1-8A42-B027FFA7B066}"/>
              </a:ext>
            </a:extLst>
          </p:cNvPr>
          <p:cNvCxnSpPr/>
          <p:nvPr/>
        </p:nvCxnSpPr>
        <p:spPr>
          <a:xfrm>
            <a:off x="9637314" y="2188467"/>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53172EB-855D-C06D-E264-9B8AC7E15AB5}"/>
              </a:ext>
            </a:extLst>
          </p:cNvPr>
          <p:cNvCxnSpPr/>
          <p:nvPr/>
        </p:nvCxnSpPr>
        <p:spPr>
          <a:xfrm>
            <a:off x="9802033" y="2188467"/>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7E07386-20AD-F1F6-1210-77A57A37C28C}"/>
              </a:ext>
            </a:extLst>
          </p:cNvPr>
          <p:cNvCxnSpPr/>
          <p:nvPr/>
        </p:nvCxnSpPr>
        <p:spPr>
          <a:xfrm>
            <a:off x="9966753" y="2188467"/>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444D898-8A77-4B17-A3AE-13EE8E00A961}"/>
              </a:ext>
            </a:extLst>
          </p:cNvPr>
          <p:cNvCxnSpPr/>
          <p:nvPr/>
        </p:nvCxnSpPr>
        <p:spPr>
          <a:xfrm>
            <a:off x="10131472" y="2188467"/>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6659110E-D32A-9DDB-33B8-10199DBC34C8}"/>
              </a:ext>
            </a:extLst>
          </p:cNvPr>
          <p:cNvCxnSpPr/>
          <p:nvPr/>
        </p:nvCxnSpPr>
        <p:spPr>
          <a:xfrm>
            <a:off x="10790349" y="2188467"/>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51954D0E-1562-77E6-DDF0-25FE5B122FA1}"/>
              </a:ext>
            </a:extLst>
          </p:cNvPr>
          <p:cNvCxnSpPr/>
          <p:nvPr/>
        </p:nvCxnSpPr>
        <p:spPr>
          <a:xfrm>
            <a:off x="10625630" y="2188467"/>
            <a:ext cx="0" cy="242045"/>
          </a:xfrm>
          <a:prstGeom prst="line">
            <a:avLst/>
          </a:prstGeom>
          <a:ln w="25400"/>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ADA5E940-61EC-99AD-5819-DA49ADA629C1}"/>
                  </a:ext>
                </a:extLst>
              </p:cNvPr>
              <p:cNvSpPr txBox="1"/>
              <p:nvPr/>
            </p:nvSpPr>
            <p:spPr>
              <a:xfrm>
                <a:off x="9143160" y="2362612"/>
                <a:ext cx="713777" cy="32991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𝑗</m:t>
                          </m:r>
                        </m:sub>
                      </m:sSub>
                      <m:r>
                        <a:rPr lang="en-US" b="0" i="1" smtClean="0">
                          <a:latin typeface="Cambria Math" panose="02040503050406030204" pitchFamily="18" charset="0"/>
                        </a:rPr>
                        <m:t>=</m:t>
                      </m:r>
                      <m:r>
                        <a:rPr lang="en-US" b="0" i="1" smtClean="0">
                          <a:latin typeface="Cambria Math" panose="02040503050406030204" pitchFamily="18" charset="0"/>
                        </a:rPr>
                        <m:t>𝑗</m:t>
                      </m:r>
                      <m:r>
                        <a:rPr lang="en-US" b="0" i="1" smtClean="0">
                          <a:latin typeface="Cambria Math" panose="02040503050406030204" pitchFamily="18" charset="0"/>
                        </a:rPr>
                        <m:t> </m:t>
                      </m:r>
                      <m:r>
                        <a:rPr lang="en-US" b="0" i="1" smtClean="0">
                          <a:latin typeface="Cambria Math" panose="02040503050406030204" pitchFamily="18" charset="0"/>
                        </a:rPr>
                        <m:t>𝜖</m:t>
                      </m:r>
                    </m:oMath>
                  </m:oMathPara>
                </a14:m>
                <a:endParaRPr lang="en-US" dirty="0"/>
              </a:p>
            </p:txBody>
          </p:sp>
        </mc:Choice>
        <mc:Fallback xmlns="">
          <p:sp>
            <p:nvSpPr>
              <p:cNvPr id="42" name="TextBox 41">
                <a:extLst>
                  <a:ext uri="{FF2B5EF4-FFF2-40B4-BE49-F238E27FC236}">
                    <a16:creationId xmlns:a16="http://schemas.microsoft.com/office/drawing/2014/main" id="{ADA5E940-61EC-99AD-5819-DA49ADA629C1}"/>
                  </a:ext>
                </a:extLst>
              </p:cNvPr>
              <p:cNvSpPr txBox="1">
                <a:spLocks noRot="1" noChangeAspect="1" noMove="1" noResize="1" noEditPoints="1" noAdjustHandles="1" noChangeArrowheads="1" noChangeShapeType="1" noTextEdit="1"/>
              </p:cNvSpPr>
              <p:nvPr/>
            </p:nvSpPr>
            <p:spPr>
              <a:xfrm>
                <a:off x="9143160" y="2362612"/>
                <a:ext cx="713777" cy="329911"/>
              </a:xfrm>
              <a:prstGeom prst="rect">
                <a:avLst/>
              </a:prstGeom>
              <a:blipFill>
                <a:blip r:embed="rId3"/>
                <a:stretch>
                  <a:fillRect b="-1111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B2F907F7-0B7F-6DBA-BEBE-BE68EF565B81}"/>
                  </a:ext>
                </a:extLst>
              </p:cNvPr>
              <p:cNvSpPr txBox="1"/>
              <p:nvPr/>
            </p:nvSpPr>
            <p:spPr>
              <a:xfrm>
                <a:off x="10614135" y="2370439"/>
                <a:ext cx="1548849" cy="9106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𝑁</m:t>
                          </m:r>
                          <m:r>
                            <a:rPr lang="en-US" b="0" i="1" smtClean="0">
                              <a:latin typeface="Cambria Math" panose="02040503050406030204" pitchFamily="18" charset="0"/>
                            </a:rPr>
                            <m:t>+1</m:t>
                          </m:r>
                        </m:sub>
                      </m:sSub>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𝑁</m:t>
                          </m:r>
                          <m:r>
                            <a:rPr lang="en-US" b="0" i="1" smtClean="0">
                              <a:latin typeface="Cambria Math" panose="02040503050406030204" pitchFamily="18" charset="0"/>
                            </a:rPr>
                            <m:t>+1</m:t>
                          </m:r>
                        </m:e>
                      </m:d>
                      <m:r>
                        <a:rPr lang="en-US" b="0" i="1" smtClean="0">
                          <a:latin typeface="Cambria Math" panose="02040503050406030204" pitchFamily="18" charset="0"/>
                        </a:rPr>
                        <m:t>𝜖</m:t>
                      </m:r>
                      <m:r>
                        <a:rPr lang="en-US" b="0" i="1" smtClean="0">
                          <a:latin typeface="Cambria Math" panose="02040503050406030204" pitchFamily="18" charset="0"/>
                        </a:rPr>
                        <m:t>=</m:t>
                      </m:r>
                      <m:r>
                        <a:rPr lang="en-US" b="0" i="1" smtClean="0">
                          <a:latin typeface="Cambria Math" panose="02040503050406030204" pitchFamily="18" charset="0"/>
                        </a:rPr>
                        <m:t>𝐿</m:t>
                      </m:r>
                    </m:oMath>
                  </m:oMathPara>
                </a14:m>
                <a:endParaRPr lang="en-US" b="0" dirty="0"/>
              </a:p>
            </p:txBody>
          </p:sp>
        </mc:Choice>
        <mc:Fallback xmlns="">
          <p:sp>
            <p:nvSpPr>
              <p:cNvPr id="43" name="TextBox 42">
                <a:extLst>
                  <a:ext uri="{FF2B5EF4-FFF2-40B4-BE49-F238E27FC236}">
                    <a16:creationId xmlns:a16="http://schemas.microsoft.com/office/drawing/2014/main" id="{B2F907F7-0B7F-6DBA-BEBE-BE68EF565B81}"/>
                  </a:ext>
                </a:extLst>
              </p:cNvPr>
              <p:cNvSpPr txBox="1">
                <a:spLocks noRot="1" noChangeAspect="1" noMove="1" noResize="1" noEditPoints="1" noAdjustHandles="1" noChangeArrowheads="1" noChangeShapeType="1" noTextEdit="1"/>
              </p:cNvSpPr>
              <p:nvPr/>
            </p:nvSpPr>
            <p:spPr>
              <a:xfrm>
                <a:off x="10614135" y="2370439"/>
                <a:ext cx="1548849" cy="910634"/>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633D7D89-2909-E01B-2E5D-CD4FC6C45E79}"/>
                  </a:ext>
                </a:extLst>
              </p:cNvPr>
              <p:cNvSpPr txBox="1"/>
              <p:nvPr/>
            </p:nvSpPr>
            <p:spPr>
              <a:xfrm>
                <a:off x="7770496" y="2370439"/>
                <a:ext cx="713777" cy="31111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0</m:t>
                          </m:r>
                        </m:sub>
                      </m:sSub>
                      <m:r>
                        <a:rPr lang="en-US" b="0" i="1" smtClean="0">
                          <a:latin typeface="Cambria Math" panose="02040503050406030204" pitchFamily="18" charset="0"/>
                        </a:rPr>
                        <m:t>=0</m:t>
                      </m:r>
                    </m:oMath>
                  </m:oMathPara>
                </a14:m>
                <a:endParaRPr lang="en-US" dirty="0"/>
              </a:p>
            </p:txBody>
          </p:sp>
        </mc:Choice>
        <mc:Fallback xmlns="">
          <p:sp>
            <p:nvSpPr>
              <p:cNvPr id="44" name="TextBox 43">
                <a:extLst>
                  <a:ext uri="{FF2B5EF4-FFF2-40B4-BE49-F238E27FC236}">
                    <a16:creationId xmlns:a16="http://schemas.microsoft.com/office/drawing/2014/main" id="{633D7D89-2909-E01B-2E5D-CD4FC6C45E79}"/>
                  </a:ext>
                </a:extLst>
              </p:cNvPr>
              <p:cNvSpPr txBox="1">
                <a:spLocks noRot="1" noChangeAspect="1" noMove="1" noResize="1" noEditPoints="1" noAdjustHandles="1" noChangeArrowheads="1" noChangeShapeType="1" noTextEdit="1"/>
              </p:cNvSpPr>
              <p:nvPr/>
            </p:nvSpPr>
            <p:spPr>
              <a:xfrm>
                <a:off x="7770496" y="2370439"/>
                <a:ext cx="713777" cy="311114"/>
              </a:xfrm>
              <a:prstGeom prst="rect">
                <a:avLst/>
              </a:prstGeom>
              <a:blipFill>
                <a:blip r:embed="rId5"/>
                <a:stretch>
                  <a:fillRect b="-8846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57537B20-6C2E-48C8-C977-A96692269464}"/>
                  </a:ext>
                </a:extLst>
              </p:cNvPr>
              <p:cNvSpPr txBox="1"/>
              <p:nvPr/>
            </p:nvSpPr>
            <p:spPr>
              <a:xfrm>
                <a:off x="143839" y="2132856"/>
                <a:ext cx="6984029" cy="1015663"/>
              </a:xfrm>
              <a:prstGeom prst="rect">
                <a:avLst/>
              </a:prstGeom>
              <a:noFill/>
            </p:spPr>
            <p:txBody>
              <a:bodyPr wrap="square" rtlCol="0">
                <a:spAutoFit/>
              </a:bodyPr>
              <a:lstStyle/>
              <a:p>
                <a:r>
                  <a:rPr lang="en-US" sz="2000" b="1" dirty="0">
                    <a:solidFill>
                      <a:srgbClr val="EC40EF"/>
                    </a:solidFill>
                    <a:latin typeface="Bradley Hand" pitchFamily="2" charset="77"/>
                  </a:rPr>
                  <a:t>Since there are a finite number </a:t>
                </a:r>
                <a14:m>
                  <m:oMath xmlns:m="http://schemas.openxmlformats.org/officeDocument/2006/math">
                    <m:r>
                      <a:rPr lang="en-US" sz="2000" b="1" i="1" smtClean="0">
                        <a:solidFill>
                          <a:srgbClr val="EC40EF"/>
                        </a:solidFill>
                        <a:latin typeface="Cambria Math" panose="02040503050406030204" pitchFamily="18" charset="0"/>
                      </a:rPr>
                      <m:t>𝑵</m:t>
                    </m:r>
                  </m:oMath>
                </a14:m>
                <a:r>
                  <a:rPr lang="en-US" sz="2000" b="1" dirty="0">
                    <a:solidFill>
                      <a:srgbClr val="EC40EF"/>
                    </a:solidFill>
                    <a:latin typeface="Bradley Hand" pitchFamily="2" charset="77"/>
                  </a:rPr>
                  <a:t> of oscillators, we cannot have continuous space. We must have discrete space, with </a:t>
                </a:r>
                <a14:m>
                  <m:oMath xmlns:m="http://schemas.openxmlformats.org/officeDocument/2006/math">
                    <m:r>
                      <a:rPr lang="en-US" sz="2000" b="1" i="1">
                        <a:solidFill>
                          <a:srgbClr val="EC40EF"/>
                        </a:solidFill>
                        <a:latin typeface="Cambria Math" panose="02040503050406030204" pitchFamily="18" charset="0"/>
                      </a:rPr>
                      <m:t>𝑵</m:t>
                    </m:r>
                  </m:oMath>
                </a14:m>
                <a:r>
                  <a:rPr lang="en-US" sz="2000" b="1" dirty="0">
                    <a:solidFill>
                      <a:srgbClr val="EC40EF"/>
                    </a:solidFill>
                    <a:latin typeface="Bradley Hand" pitchFamily="2" charset="77"/>
                  </a:rPr>
                  <a:t> lattice points</a:t>
                </a:r>
                <a:r>
                  <a:rPr lang="en-US" sz="2000" dirty="0">
                    <a:solidFill>
                      <a:srgbClr val="7030A0"/>
                    </a:solidFill>
                  </a:rPr>
                  <a:t>, with the following normal mode expansion</a:t>
                </a:r>
              </a:p>
            </p:txBody>
          </p:sp>
        </mc:Choice>
        <mc:Fallback xmlns="">
          <p:sp>
            <p:nvSpPr>
              <p:cNvPr id="49" name="TextBox 48">
                <a:extLst>
                  <a:ext uri="{FF2B5EF4-FFF2-40B4-BE49-F238E27FC236}">
                    <a16:creationId xmlns:a16="http://schemas.microsoft.com/office/drawing/2014/main" id="{57537B20-6C2E-48C8-C977-A96692269464}"/>
                  </a:ext>
                </a:extLst>
              </p:cNvPr>
              <p:cNvSpPr txBox="1">
                <a:spLocks noRot="1" noChangeAspect="1" noMove="1" noResize="1" noEditPoints="1" noAdjustHandles="1" noChangeArrowheads="1" noChangeShapeType="1" noTextEdit="1"/>
              </p:cNvSpPr>
              <p:nvPr/>
            </p:nvSpPr>
            <p:spPr>
              <a:xfrm>
                <a:off x="143839" y="2132856"/>
                <a:ext cx="6984029" cy="1015663"/>
              </a:xfrm>
              <a:prstGeom prst="rect">
                <a:avLst/>
              </a:prstGeom>
              <a:blipFill>
                <a:blip r:embed="rId6"/>
                <a:stretch>
                  <a:fillRect l="-907" t="-2500" b="-11250"/>
                </a:stretch>
              </a:blipFill>
            </p:spPr>
            <p:txBody>
              <a:bodyPr/>
              <a:lstStyle/>
              <a:p>
                <a:r>
                  <a:rPr lang="en-US">
                    <a:noFill/>
                  </a:rPr>
                  <a:t> </a:t>
                </a:r>
              </a:p>
            </p:txBody>
          </p:sp>
        </mc:Fallback>
      </mc:AlternateContent>
      <p:pic>
        <p:nvPicPr>
          <p:cNvPr id="52" name="Picture 51">
            <a:extLst>
              <a:ext uri="{FF2B5EF4-FFF2-40B4-BE49-F238E27FC236}">
                <a16:creationId xmlns:a16="http://schemas.microsoft.com/office/drawing/2014/main" id="{F91A6F5C-34CB-999D-8364-5A64B3EA8B5B}"/>
              </a:ext>
            </a:extLst>
          </p:cNvPr>
          <p:cNvPicPr>
            <a:picLocks noChangeAspect="1"/>
          </p:cNvPicPr>
          <p:nvPr/>
        </p:nvPicPr>
        <p:blipFill>
          <a:blip r:embed="rId7"/>
          <a:stretch>
            <a:fillRect/>
          </a:stretch>
        </p:blipFill>
        <p:spPr>
          <a:xfrm>
            <a:off x="256911" y="6243902"/>
            <a:ext cx="2749185" cy="569474"/>
          </a:xfrm>
          <a:prstGeom prst="rect">
            <a:avLst/>
          </a:prstGeom>
        </p:spPr>
      </p:pic>
      <p:grpSp>
        <p:nvGrpSpPr>
          <p:cNvPr id="60" name="Group 59">
            <a:extLst>
              <a:ext uri="{FF2B5EF4-FFF2-40B4-BE49-F238E27FC236}">
                <a16:creationId xmlns:a16="http://schemas.microsoft.com/office/drawing/2014/main" id="{71CB1F39-197C-D90F-83A0-D88AB8CC17FC}"/>
              </a:ext>
            </a:extLst>
          </p:cNvPr>
          <p:cNvGrpSpPr/>
          <p:nvPr/>
        </p:nvGrpSpPr>
        <p:grpSpPr>
          <a:xfrm>
            <a:off x="3363600" y="6149559"/>
            <a:ext cx="3816424" cy="656950"/>
            <a:chOff x="335360" y="5796386"/>
            <a:chExt cx="3816424" cy="656950"/>
          </a:xfrm>
        </p:grpSpPr>
        <p:sp>
          <p:nvSpPr>
            <p:cNvPr id="57" name="TextBox 56">
              <a:extLst>
                <a:ext uri="{FF2B5EF4-FFF2-40B4-BE49-F238E27FC236}">
                  <a16:creationId xmlns:a16="http://schemas.microsoft.com/office/drawing/2014/main" id="{EE95C759-E506-968C-09CE-6CB31E558187}"/>
                </a:ext>
              </a:extLst>
            </p:cNvPr>
            <p:cNvSpPr txBox="1"/>
            <p:nvPr/>
          </p:nvSpPr>
          <p:spPr>
            <a:xfrm>
              <a:off x="335360" y="5941171"/>
              <a:ext cx="1224136" cy="369332"/>
            </a:xfrm>
            <a:prstGeom prst="rect">
              <a:avLst/>
            </a:prstGeom>
            <a:noFill/>
          </p:spPr>
          <p:txBody>
            <a:bodyPr wrap="square" rtlCol="0">
              <a:spAutoFit/>
            </a:bodyPr>
            <a:lstStyle/>
            <a:p>
              <a:r>
                <a:rPr lang="en-US" dirty="0">
                  <a:solidFill>
                    <a:schemeClr val="accent1"/>
                  </a:solidFill>
                </a:rPr>
                <a:t>we get </a:t>
              </a:r>
            </a:p>
          </p:txBody>
        </p:sp>
        <p:pic>
          <p:nvPicPr>
            <p:cNvPr id="58" name="Picture 57">
              <a:extLst>
                <a:ext uri="{FF2B5EF4-FFF2-40B4-BE49-F238E27FC236}">
                  <a16:creationId xmlns:a16="http://schemas.microsoft.com/office/drawing/2014/main" id="{F8FDB8B7-8D8F-8AFC-539C-07FFA63ECADD}"/>
                </a:ext>
              </a:extLst>
            </p:cNvPr>
            <p:cNvPicPr>
              <a:picLocks noChangeAspect="1"/>
            </p:cNvPicPr>
            <p:nvPr/>
          </p:nvPicPr>
          <p:blipFill>
            <a:blip r:embed="rId8"/>
            <a:stretch>
              <a:fillRect/>
            </a:stretch>
          </p:blipFill>
          <p:spPr>
            <a:xfrm>
              <a:off x="1559496" y="5796386"/>
              <a:ext cx="2592288" cy="656950"/>
            </a:xfrm>
            <a:prstGeom prst="rect">
              <a:avLst/>
            </a:prstGeom>
          </p:spPr>
        </p:pic>
      </p:grpSp>
      <mc:AlternateContent xmlns:mc="http://schemas.openxmlformats.org/markup-compatibility/2006" xmlns:a14="http://schemas.microsoft.com/office/drawing/2010/main">
        <mc:Choice Requires="a14">
          <p:sp>
            <p:nvSpPr>
              <p:cNvPr id="63" name="TextBox 62">
                <a:extLst>
                  <a:ext uri="{FF2B5EF4-FFF2-40B4-BE49-F238E27FC236}">
                    <a16:creationId xmlns:a16="http://schemas.microsoft.com/office/drawing/2014/main" id="{891EAA90-94B5-B928-F339-2B7170CDB3BE}"/>
                  </a:ext>
                </a:extLst>
              </p:cNvPr>
              <p:cNvSpPr txBox="1"/>
              <p:nvPr/>
            </p:nvSpPr>
            <p:spPr>
              <a:xfrm>
                <a:off x="491040" y="5018615"/>
                <a:ext cx="5688632" cy="411395"/>
              </a:xfrm>
              <a:prstGeom prst="rect">
                <a:avLst/>
              </a:prstGeom>
              <a:noFill/>
            </p:spPr>
            <p:txBody>
              <a:bodyPr wrap="square" rtlCol="0">
                <a:spAutoFit/>
              </a:bodyPr>
              <a:lstStyle/>
              <a:p>
                <a:r>
                  <a:rPr lang="en-US" dirty="0">
                    <a:solidFill>
                      <a:srgbClr val="EC40EF"/>
                    </a:solidFill>
                  </a:rPr>
                  <a:t>Note that </a:t>
                </a:r>
                <a14:m>
                  <m:oMath xmlns:m="http://schemas.openxmlformats.org/officeDocument/2006/math">
                    <m:d>
                      <m:dPr>
                        <m:begChr m:val="["/>
                        <m:endChr m:val="]"/>
                        <m:ctrlPr>
                          <a:rPr lang="en-US" b="0" i="1" smtClean="0">
                            <a:solidFill>
                              <a:srgbClr val="EC40EF"/>
                            </a:solidFill>
                            <a:latin typeface="Cambria Math" panose="02040503050406030204" pitchFamily="18" charset="0"/>
                          </a:rPr>
                        </m:ctrlPr>
                      </m:dPr>
                      <m:e>
                        <m:sSub>
                          <m:sSubPr>
                            <m:ctrlPr>
                              <a:rPr lang="en-US" b="0" i="1" smtClean="0">
                                <a:solidFill>
                                  <a:srgbClr val="EC40EF"/>
                                </a:solidFill>
                                <a:latin typeface="Cambria Math" panose="02040503050406030204" pitchFamily="18" charset="0"/>
                              </a:rPr>
                            </m:ctrlPr>
                          </m:sSubPr>
                          <m:e>
                            <m:r>
                              <a:rPr lang="en-US" b="0" i="1" smtClean="0">
                                <a:solidFill>
                                  <a:srgbClr val="EC40EF"/>
                                </a:solidFill>
                                <a:latin typeface="Cambria Math" panose="02040503050406030204" pitchFamily="18" charset="0"/>
                              </a:rPr>
                              <m:t>𝜙</m:t>
                            </m:r>
                          </m:e>
                          <m:sub>
                            <m:r>
                              <a:rPr lang="en-US" b="0" i="1" smtClean="0">
                                <a:solidFill>
                                  <a:srgbClr val="EC40EF"/>
                                </a:solidFill>
                                <a:latin typeface="Cambria Math" panose="02040503050406030204" pitchFamily="18" charset="0"/>
                              </a:rPr>
                              <m:t>𝑗</m:t>
                            </m:r>
                          </m:sub>
                        </m:sSub>
                        <m:r>
                          <a:rPr lang="en-US" b="0" i="1" smtClean="0">
                            <a:solidFill>
                              <a:srgbClr val="EC40EF"/>
                            </a:solidFill>
                            <a:latin typeface="Cambria Math" panose="02040503050406030204" pitchFamily="18" charset="0"/>
                          </a:rPr>
                          <m:t>, </m:t>
                        </m:r>
                        <m:sSub>
                          <m:sSubPr>
                            <m:ctrlPr>
                              <a:rPr lang="en-US" b="0" i="1" smtClean="0">
                                <a:solidFill>
                                  <a:srgbClr val="EC40EF"/>
                                </a:solidFill>
                                <a:latin typeface="Cambria Math" panose="02040503050406030204" pitchFamily="18" charset="0"/>
                              </a:rPr>
                            </m:ctrlPr>
                          </m:sSubPr>
                          <m:e>
                            <m:r>
                              <a:rPr lang="en-US" b="0" i="1" smtClean="0">
                                <a:solidFill>
                                  <a:srgbClr val="EC40EF"/>
                                </a:solidFill>
                                <a:latin typeface="Cambria Math" panose="02040503050406030204" pitchFamily="18" charset="0"/>
                              </a:rPr>
                              <m:t>𝜋</m:t>
                            </m:r>
                          </m:e>
                          <m:sub>
                            <m:r>
                              <a:rPr lang="en-US" b="0" i="1" smtClean="0">
                                <a:solidFill>
                                  <a:srgbClr val="EC40EF"/>
                                </a:solidFill>
                                <a:latin typeface="Cambria Math" panose="02040503050406030204" pitchFamily="18" charset="0"/>
                              </a:rPr>
                              <m:t>𝑙</m:t>
                            </m:r>
                          </m:sub>
                        </m:sSub>
                      </m:e>
                    </m:d>
                    <m:r>
                      <a:rPr lang="en-US" b="0" i="1" smtClean="0">
                        <a:solidFill>
                          <a:srgbClr val="EC40EF"/>
                        </a:solidFill>
                        <a:latin typeface="Cambria Math" panose="02040503050406030204" pitchFamily="18" charset="0"/>
                      </a:rPr>
                      <m:t>=</m:t>
                    </m:r>
                    <m:r>
                      <a:rPr lang="en-US" b="0" i="1" smtClean="0">
                        <a:solidFill>
                          <a:srgbClr val="EC40EF"/>
                        </a:solidFill>
                        <a:latin typeface="Cambria Math" panose="02040503050406030204" pitchFamily="18" charset="0"/>
                      </a:rPr>
                      <m:t>𝑖</m:t>
                    </m:r>
                    <m:r>
                      <a:rPr lang="en-US" b="0" i="1" smtClean="0">
                        <a:solidFill>
                          <a:srgbClr val="EC40EF"/>
                        </a:solidFill>
                        <a:latin typeface="Cambria Math" panose="02040503050406030204" pitchFamily="18" charset="0"/>
                      </a:rPr>
                      <m:t> </m:t>
                    </m:r>
                    <m:sSub>
                      <m:sSubPr>
                        <m:ctrlPr>
                          <a:rPr lang="en-US" b="0" i="1" smtClean="0">
                            <a:solidFill>
                              <a:srgbClr val="EC40EF"/>
                            </a:solidFill>
                            <a:latin typeface="Cambria Math" panose="02040503050406030204" pitchFamily="18" charset="0"/>
                          </a:rPr>
                        </m:ctrlPr>
                      </m:sSubPr>
                      <m:e>
                        <m:r>
                          <a:rPr lang="en-US" b="0" i="1" smtClean="0">
                            <a:solidFill>
                              <a:srgbClr val="EC40EF"/>
                            </a:solidFill>
                            <a:latin typeface="Cambria Math" panose="02040503050406030204" pitchFamily="18" charset="0"/>
                          </a:rPr>
                          <m:t>𝛿</m:t>
                        </m:r>
                      </m:e>
                      <m:sub>
                        <m:r>
                          <a:rPr lang="en-US" b="0" i="1" smtClean="0">
                            <a:solidFill>
                              <a:srgbClr val="EC40EF"/>
                            </a:solidFill>
                            <a:latin typeface="Cambria Math" panose="02040503050406030204" pitchFamily="18" charset="0"/>
                          </a:rPr>
                          <m:t>𝑗𝑙</m:t>
                        </m:r>
                      </m:sub>
                    </m:sSub>
                  </m:oMath>
                </a14:m>
                <a:r>
                  <a:rPr lang="en-US" dirty="0">
                    <a:solidFill>
                      <a:srgbClr val="EC40EF"/>
                    </a:solidFill>
                  </a:rPr>
                  <a:t> </a:t>
                </a:r>
                <a:r>
                  <a:rPr lang="en-US" b="1" dirty="0">
                    <a:solidFill>
                      <a:srgbClr val="FF0000"/>
                    </a:solidFill>
                    <a:sym typeface="Wingdings" pitchFamily="2" charset="2"/>
                  </a:rPr>
                  <a:t> EXACT HEISENBERG ALGEBRA</a:t>
                </a:r>
                <a:endParaRPr lang="en-US" b="1" dirty="0">
                  <a:solidFill>
                    <a:srgbClr val="FF0000"/>
                  </a:solidFill>
                </a:endParaRPr>
              </a:p>
            </p:txBody>
          </p:sp>
        </mc:Choice>
        <mc:Fallback xmlns="">
          <p:sp>
            <p:nvSpPr>
              <p:cNvPr id="63" name="TextBox 62">
                <a:extLst>
                  <a:ext uri="{FF2B5EF4-FFF2-40B4-BE49-F238E27FC236}">
                    <a16:creationId xmlns:a16="http://schemas.microsoft.com/office/drawing/2014/main" id="{891EAA90-94B5-B928-F339-2B7170CDB3BE}"/>
                  </a:ext>
                </a:extLst>
              </p:cNvPr>
              <p:cNvSpPr txBox="1">
                <a:spLocks noRot="1" noChangeAspect="1" noMove="1" noResize="1" noEditPoints="1" noAdjustHandles="1" noChangeArrowheads="1" noChangeShapeType="1" noTextEdit="1"/>
              </p:cNvSpPr>
              <p:nvPr/>
            </p:nvSpPr>
            <p:spPr>
              <a:xfrm>
                <a:off x="491040" y="5018615"/>
                <a:ext cx="5688632" cy="411395"/>
              </a:xfrm>
              <a:prstGeom prst="rect">
                <a:avLst/>
              </a:prstGeom>
              <a:blipFill>
                <a:blip r:embed="rId10"/>
                <a:stretch>
                  <a:fillRect l="-891" b="-1818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4" name="TextBox 63">
                <a:extLst>
                  <a:ext uri="{FF2B5EF4-FFF2-40B4-BE49-F238E27FC236}">
                    <a16:creationId xmlns:a16="http://schemas.microsoft.com/office/drawing/2014/main" id="{79DE8721-BD3D-1025-E42E-293669DF269E}"/>
                  </a:ext>
                </a:extLst>
              </p:cNvPr>
              <p:cNvSpPr txBox="1"/>
              <p:nvPr/>
            </p:nvSpPr>
            <p:spPr>
              <a:xfrm>
                <a:off x="407367" y="5572843"/>
                <a:ext cx="11305257" cy="369332"/>
              </a:xfrm>
              <a:prstGeom prst="rect">
                <a:avLst/>
              </a:prstGeom>
              <a:noFill/>
            </p:spPr>
            <p:txBody>
              <a:bodyPr wrap="square" rtlCol="0">
                <a:spAutoFit/>
              </a:bodyPr>
              <a:lstStyle/>
              <a:p>
                <a:r>
                  <a:rPr lang="en-US" dirty="0">
                    <a:solidFill>
                      <a:srgbClr val="C00000"/>
                    </a:solidFill>
                  </a:rPr>
                  <a:t>The Heisenberg algebra does not require specifying </a:t>
                </a:r>
                <a14:m>
                  <m:oMath xmlns:m="http://schemas.openxmlformats.org/officeDocument/2006/math">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𝜔</m:t>
                        </m:r>
                      </m:e>
                      <m:sub>
                        <m:r>
                          <a:rPr lang="en-US" b="0" i="1" smtClean="0">
                            <a:solidFill>
                              <a:srgbClr val="C00000"/>
                            </a:solidFill>
                            <a:latin typeface="Cambria Math" panose="02040503050406030204" pitchFamily="18" charset="0"/>
                          </a:rPr>
                          <m:t>𝑛</m:t>
                        </m:r>
                      </m:sub>
                    </m:sSub>
                  </m:oMath>
                </a14:m>
                <a:r>
                  <a:rPr lang="en-US" dirty="0">
                    <a:solidFill>
                      <a:srgbClr val="C00000"/>
                    </a:solidFill>
                  </a:rPr>
                  <a:t>, but if we consider the lattice version of the EOM (6) , namely </a:t>
                </a:r>
              </a:p>
            </p:txBody>
          </p:sp>
        </mc:Choice>
        <mc:Fallback xmlns="">
          <p:sp>
            <p:nvSpPr>
              <p:cNvPr id="64" name="TextBox 63">
                <a:extLst>
                  <a:ext uri="{FF2B5EF4-FFF2-40B4-BE49-F238E27FC236}">
                    <a16:creationId xmlns:a16="http://schemas.microsoft.com/office/drawing/2014/main" id="{79DE8721-BD3D-1025-E42E-293669DF269E}"/>
                  </a:ext>
                </a:extLst>
              </p:cNvPr>
              <p:cNvSpPr txBox="1">
                <a:spLocks noRot="1" noChangeAspect="1" noMove="1" noResize="1" noEditPoints="1" noAdjustHandles="1" noChangeArrowheads="1" noChangeShapeType="1" noTextEdit="1"/>
              </p:cNvSpPr>
              <p:nvPr/>
            </p:nvSpPr>
            <p:spPr>
              <a:xfrm>
                <a:off x="407367" y="5572843"/>
                <a:ext cx="11305257" cy="369332"/>
              </a:xfrm>
              <a:prstGeom prst="rect">
                <a:avLst/>
              </a:prstGeom>
              <a:blipFill>
                <a:blip r:embed="rId11"/>
                <a:stretch>
                  <a:fillRect l="-561" t="-6452" b="-22581"/>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0B7E9ECF-F293-9555-B3A6-05242363E618}"/>
              </a:ext>
            </a:extLst>
          </p:cNvPr>
          <p:cNvSpPr txBox="1"/>
          <p:nvPr/>
        </p:nvSpPr>
        <p:spPr>
          <a:xfrm>
            <a:off x="2279576" y="116632"/>
            <a:ext cx="7687177" cy="461665"/>
          </a:xfrm>
          <a:prstGeom prst="rect">
            <a:avLst/>
          </a:prstGeom>
          <a:noFill/>
        </p:spPr>
        <p:txBody>
          <a:bodyPr wrap="square" rtlCol="0">
            <a:spAutoFit/>
          </a:bodyPr>
          <a:lstStyle/>
          <a:p>
            <a:pPr algn="ctr"/>
            <a:r>
              <a:rPr lang="en-US" sz="2400" b="1" dirty="0">
                <a:solidFill>
                  <a:srgbClr val="FF0000"/>
                </a:solidFill>
                <a:latin typeface="Comic Sans MS" panose="030F0902030302020204" pitchFamily="66" charset="0"/>
              </a:rPr>
              <a:t>Introducing the real space: lattice boson  </a:t>
            </a:r>
          </a:p>
        </p:txBody>
      </p:sp>
      <p:pic>
        <p:nvPicPr>
          <p:cNvPr id="41" name="Picture 40">
            <a:extLst>
              <a:ext uri="{FF2B5EF4-FFF2-40B4-BE49-F238E27FC236}">
                <a16:creationId xmlns:a16="http://schemas.microsoft.com/office/drawing/2014/main" id="{2BE41900-A1A6-7AB8-F8E3-8FBB7B49DA95}"/>
              </a:ext>
            </a:extLst>
          </p:cNvPr>
          <p:cNvPicPr>
            <a:picLocks noChangeAspect="1"/>
          </p:cNvPicPr>
          <p:nvPr/>
        </p:nvPicPr>
        <p:blipFill>
          <a:blip r:embed="rId12"/>
          <a:stretch>
            <a:fillRect/>
          </a:stretch>
        </p:blipFill>
        <p:spPr>
          <a:xfrm>
            <a:off x="850424" y="3254057"/>
            <a:ext cx="4669512" cy="1564783"/>
          </a:xfrm>
          <a:prstGeom prst="rect">
            <a:avLst/>
          </a:prstGeom>
        </p:spPr>
      </p:pic>
      <p:sp>
        <p:nvSpPr>
          <p:cNvPr id="4" name="TextBox 3">
            <a:extLst>
              <a:ext uri="{FF2B5EF4-FFF2-40B4-BE49-F238E27FC236}">
                <a16:creationId xmlns:a16="http://schemas.microsoft.com/office/drawing/2014/main" id="{B99F90B0-6BC5-1DFF-7C7F-28833FCCD390}"/>
              </a:ext>
            </a:extLst>
          </p:cNvPr>
          <p:cNvSpPr txBox="1"/>
          <p:nvPr/>
        </p:nvSpPr>
        <p:spPr>
          <a:xfrm>
            <a:off x="9333952" y="179348"/>
            <a:ext cx="2306664" cy="369332"/>
          </a:xfrm>
          <a:prstGeom prst="rect">
            <a:avLst/>
          </a:prstGeom>
          <a:noFill/>
        </p:spPr>
        <p:txBody>
          <a:bodyPr wrap="square" rtlCol="0">
            <a:spAutoFit/>
          </a:bodyPr>
          <a:lstStyle/>
          <a:p>
            <a:r>
              <a:rPr lang="en-US" b="1" dirty="0">
                <a:solidFill>
                  <a:srgbClr val="7030A0"/>
                </a:solidFill>
              </a:rPr>
              <a:t>GM-Mohan 2024</a:t>
            </a:r>
          </a:p>
        </p:txBody>
      </p:sp>
    </p:spTree>
    <p:extLst>
      <p:ext uri="{BB962C8B-B14F-4D97-AF65-F5344CB8AC3E}">
        <p14:creationId xmlns:p14="http://schemas.microsoft.com/office/powerpoint/2010/main" val="35004016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53CE08DA-C2AE-5372-37D2-C1D24CF4F534}"/>
                  </a:ext>
                </a:extLst>
              </p:cNvPr>
              <p:cNvSpPr txBox="1"/>
              <p:nvPr/>
            </p:nvSpPr>
            <p:spPr>
              <a:xfrm>
                <a:off x="478632" y="1844824"/>
                <a:ext cx="7345560" cy="993221"/>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𝐻</m:t>
                          </m:r>
                        </m:e>
                        <m:sub>
                          <m:r>
                            <a:rPr lang="en-US" b="0" i="1" smtClean="0">
                              <a:solidFill>
                                <a:srgbClr val="C00000"/>
                              </a:solidFill>
                              <a:latin typeface="Cambria Math" panose="02040503050406030204" pitchFamily="18" charset="0"/>
                            </a:rPr>
                            <m:t>1</m:t>
                          </m:r>
                        </m:sub>
                      </m:sSub>
                      <m:r>
                        <a:rPr lang="en-US" b="0" i="1" smtClean="0">
                          <a:solidFill>
                            <a:srgbClr val="C00000"/>
                          </a:solidFill>
                          <a:latin typeface="Cambria Math" panose="02040503050406030204" pitchFamily="18" charset="0"/>
                        </a:rPr>
                        <m:t>=2</m:t>
                      </m:r>
                      <m:r>
                        <a:rPr lang="en-US" b="0" i="1" smtClean="0">
                          <a:solidFill>
                            <a:srgbClr val="C00000"/>
                          </a:solidFill>
                          <a:latin typeface="Cambria Math" panose="02040503050406030204" pitchFamily="18" charset="0"/>
                        </a:rPr>
                        <m:t>𝛼</m:t>
                      </m:r>
                      <m:r>
                        <a:rPr lang="en-US" b="0" i="1" smtClean="0">
                          <a:solidFill>
                            <a:srgbClr val="C00000"/>
                          </a:solidFill>
                          <a:latin typeface="Cambria Math" panose="02040503050406030204" pitchFamily="18" charset="0"/>
                        </a:rPr>
                        <m:t> </m:t>
                      </m:r>
                      <m:r>
                        <a:rPr lang="en-US" b="0" i="1" smtClean="0">
                          <a:solidFill>
                            <a:srgbClr val="C00000"/>
                          </a:solidFill>
                          <a:latin typeface="Cambria Math" panose="02040503050406030204" pitchFamily="18" charset="0"/>
                        </a:rPr>
                        <m:t>𝑁</m:t>
                      </m:r>
                      <m:r>
                        <a:rPr lang="en-US" b="0" i="1" smtClean="0">
                          <a:solidFill>
                            <a:srgbClr val="C00000"/>
                          </a:solidFill>
                          <a:latin typeface="Cambria Math" panose="02040503050406030204" pitchFamily="18" charset="0"/>
                        </a:rPr>
                        <m:t> </m:t>
                      </m:r>
                      <m:nary>
                        <m:naryPr>
                          <m:chr m:val="∑"/>
                          <m:ctrlPr>
                            <a:rPr lang="en-US" b="0" i="1" smtClean="0">
                              <a:solidFill>
                                <a:srgbClr val="C00000"/>
                              </a:solidFill>
                              <a:latin typeface="Cambria Math" panose="02040503050406030204" pitchFamily="18" charset="0"/>
                            </a:rPr>
                          </m:ctrlPr>
                        </m:naryPr>
                        <m:sub>
                          <m:r>
                            <a:rPr lang="en-US" b="0" i="1" smtClean="0">
                              <a:solidFill>
                                <a:srgbClr val="C00000"/>
                              </a:solidFill>
                              <a:latin typeface="Cambria Math" panose="02040503050406030204" pitchFamily="18" charset="0"/>
                            </a:rPr>
                            <m:t>𝑘</m:t>
                          </m:r>
                          <m:r>
                            <a:rPr lang="en-US" b="0" i="1" smtClean="0">
                              <a:solidFill>
                                <a:srgbClr val="C00000"/>
                              </a:solidFill>
                              <a:latin typeface="Cambria Math" panose="02040503050406030204" pitchFamily="18" charset="0"/>
                            </a:rPr>
                            <m:t>=1</m:t>
                          </m:r>
                        </m:sub>
                        <m:sup>
                          <m:r>
                            <a:rPr lang="en-US" b="0" i="1" smtClean="0">
                              <a:solidFill>
                                <a:srgbClr val="C00000"/>
                              </a:solidFill>
                              <a:latin typeface="Cambria Math" panose="02040503050406030204" pitchFamily="18" charset="0"/>
                            </a:rPr>
                            <m:t>𝑁</m:t>
                          </m:r>
                        </m:sup>
                        <m:e>
                          <m:r>
                            <a:rPr lang="en-US" b="0" i="1" smtClean="0">
                              <a:solidFill>
                                <a:srgbClr val="C00000"/>
                              </a:solidFill>
                              <a:latin typeface="Cambria Math" panose="02040503050406030204" pitchFamily="18" charset="0"/>
                            </a:rPr>
                            <m:t>𝑘</m:t>
                          </m:r>
                          <m:r>
                            <a:rPr lang="en-US" b="0" i="1" smtClean="0">
                              <a:solidFill>
                                <a:srgbClr val="C00000"/>
                              </a:solidFill>
                              <a:latin typeface="Cambria Math" panose="02040503050406030204" pitchFamily="18" charset="0"/>
                            </a:rPr>
                            <m:t> </m:t>
                          </m:r>
                          <m:sSubSup>
                            <m:sSubSupPr>
                              <m:ctrlPr>
                                <a:rPr lang="en-US" b="0" i="1" smtClean="0">
                                  <a:solidFill>
                                    <a:srgbClr val="C00000"/>
                                  </a:solidFill>
                                  <a:latin typeface="Cambria Math" panose="02040503050406030204" pitchFamily="18" charset="0"/>
                                </a:rPr>
                              </m:ctrlPr>
                            </m:sSubSupPr>
                            <m:e>
                              <m:r>
                                <a:rPr lang="en-US" b="0" i="1" smtClean="0">
                                  <a:solidFill>
                                    <a:srgbClr val="C00000"/>
                                  </a:solidFill>
                                  <a:latin typeface="Cambria Math" panose="02040503050406030204" pitchFamily="18" charset="0"/>
                                </a:rPr>
                                <m:t>𝑎</m:t>
                              </m:r>
                            </m:e>
                            <m:sub>
                              <m:r>
                                <a:rPr lang="en-US" b="0" i="1" smtClean="0">
                                  <a:solidFill>
                                    <a:srgbClr val="C00000"/>
                                  </a:solidFill>
                                  <a:latin typeface="Cambria Math" panose="02040503050406030204" pitchFamily="18" charset="0"/>
                                </a:rPr>
                                <m:t>𝑘</m:t>
                              </m:r>
                            </m:sub>
                            <m:sup>
                              <m:r>
                                <a:rPr lang="en-US" b="0" i="1" smtClean="0">
                                  <a:solidFill>
                                    <a:srgbClr val="C00000"/>
                                  </a:solidFill>
                                  <a:latin typeface="Cambria Math" panose="02040503050406030204" pitchFamily="18" charset="0"/>
                                </a:rPr>
                                <m:t>+</m:t>
                              </m:r>
                            </m:sup>
                          </m:sSubSup>
                          <m:r>
                            <a:rPr lang="en-US" b="0" i="1" smtClean="0">
                              <a:solidFill>
                                <a:srgbClr val="C00000"/>
                              </a:solidFill>
                              <a:latin typeface="Cambria Math" panose="02040503050406030204" pitchFamily="18" charset="0"/>
                            </a:rPr>
                            <m:t> </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𝑎</m:t>
                              </m:r>
                            </m:e>
                            <m:sub>
                              <m:r>
                                <a:rPr lang="en-US" b="0" i="1" smtClean="0">
                                  <a:solidFill>
                                    <a:srgbClr val="C00000"/>
                                  </a:solidFill>
                                  <a:latin typeface="Cambria Math" panose="02040503050406030204" pitchFamily="18" charset="0"/>
                                </a:rPr>
                                <m:t>𝑘</m:t>
                              </m:r>
                            </m:sub>
                          </m:sSub>
                        </m:e>
                      </m:nary>
                      <m:r>
                        <a:rPr lang="en-US" b="0" i="0" smtClean="0">
                          <a:solidFill>
                            <a:srgbClr val="C00000"/>
                          </a:solidFill>
                          <a:latin typeface="Cambria Math" panose="02040503050406030204" pitchFamily="18" charset="0"/>
                        </a:rPr>
                        <m:t>, </m:t>
                      </m:r>
                      <m:sSub>
                        <m:sSubPr>
                          <m:ctrlPr>
                            <a:rPr lang="en-US" b="0" i="1" smtClean="0">
                              <a:solidFill>
                                <a:srgbClr val="C00000"/>
                              </a:solidFill>
                              <a:latin typeface="Cambria Math" panose="02040503050406030204" pitchFamily="18" charset="0"/>
                            </a:rPr>
                          </m:ctrlPr>
                        </m:sSubPr>
                        <m:e>
                          <m:r>
                            <a:rPr lang="en-US" b="0" i="0" smtClean="0">
                              <a:solidFill>
                                <a:srgbClr val="C00000"/>
                              </a:solidFill>
                              <a:latin typeface="Cambria Math" panose="02040503050406030204" pitchFamily="18" charset="0"/>
                            </a:rPr>
                            <m:t>     </m:t>
                          </m:r>
                          <m:r>
                            <m:rPr>
                              <m:sty m:val="p"/>
                            </m:rPr>
                            <a:rPr lang="en-US" b="0" i="0" smtClean="0">
                              <a:solidFill>
                                <a:srgbClr val="C00000"/>
                              </a:solidFill>
                              <a:latin typeface="Cambria Math" panose="02040503050406030204" pitchFamily="18" charset="0"/>
                            </a:rPr>
                            <m:t>H</m:t>
                          </m:r>
                        </m:e>
                        <m:sub>
                          <m:r>
                            <a:rPr lang="en-US" b="0" i="0" smtClean="0">
                              <a:solidFill>
                                <a:srgbClr val="C00000"/>
                              </a:solidFill>
                              <a:latin typeface="Cambria Math" panose="02040503050406030204" pitchFamily="18" charset="0"/>
                            </a:rPr>
                            <m:t>2</m:t>
                          </m:r>
                        </m:sub>
                      </m:sSub>
                      <m:r>
                        <a:rPr lang="en-US" b="0" i="0" smtClean="0">
                          <a:solidFill>
                            <a:srgbClr val="C00000"/>
                          </a:solidFill>
                          <a:latin typeface="Cambria Math" panose="02040503050406030204" pitchFamily="18" charset="0"/>
                        </a:rPr>
                        <m:t>=</m:t>
                      </m:r>
                      <m:f>
                        <m:fPr>
                          <m:ctrlPr>
                            <a:rPr lang="en-US" b="0" i="1" smtClean="0">
                              <a:solidFill>
                                <a:srgbClr val="C00000"/>
                              </a:solidFill>
                              <a:latin typeface="Cambria Math" panose="02040503050406030204" pitchFamily="18" charset="0"/>
                            </a:rPr>
                          </m:ctrlPr>
                        </m:fPr>
                        <m:num>
                          <m:r>
                            <a:rPr lang="en-US" b="0" i="1" smtClean="0">
                              <a:solidFill>
                                <a:srgbClr val="C00000"/>
                              </a:solidFill>
                              <a:latin typeface="Cambria Math" panose="02040503050406030204" pitchFamily="18" charset="0"/>
                            </a:rPr>
                            <m:t>𝛼</m:t>
                          </m:r>
                        </m:num>
                        <m:den>
                          <m:r>
                            <a:rPr lang="en-US" b="0" i="1" smtClean="0">
                              <a:solidFill>
                                <a:srgbClr val="C00000"/>
                              </a:solidFill>
                              <a:latin typeface="Cambria Math" panose="02040503050406030204" pitchFamily="18" charset="0"/>
                            </a:rPr>
                            <m:t>2</m:t>
                          </m:r>
                        </m:den>
                      </m:f>
                      <m:r>
                        <a:rPr lang="en-US" b="0" i="0" smtClean="0">
                          <a:solidFill>
                            <a:srgbClr val="C00000"/>
                          </a:solidFill>
                          <a:latin typeface="Cambria Math" panose="02040503050406030204" pitchFamily="18" charset="0"/>
                        </a:rPr>
                        <m:t> </m:t>
                      </m:r>
                      <m:nary>
                        <m:naryPr>
                          <m:chr m:val="∑"/>
                          <m:ctrlPr>
                            <a:rPr lang="en-US" b="0" i="1" smtClean="0">
                              <a:solidFill>
                                <a:srgbClr val="C00000"/>
                              </a:solidFill>
                              <a:latin typeface="Cambria Math" panose="02040503050406030204" pitchFamily="18" charset="0"/>
                            </a:rPr>
                          </m:ctrlPr>
                        </m:naryPr>
                        <m:sub>
                          <m:r>
                            <a:rPr lang="en-US" b="0" i="1" smtClean="0">
                              <a:solidFill>
                                <a:srgbClr val="C00000"/>
                              </a:solidFill>
                              <a:latin typeface="Cambria Math" panose="02040503050406030204" pitchFamily="18" charset="0"/>
                            </a:rPr>
                            <m:t>𝑘</m:t>
                          </m:r>
                          <m:r>
                            <a:rPr lang="en-US" b="0" i="1" smtClean="0">
                              <a:solidFill>
                                <a:srgbClr val="C00000"/>
                              </a:solidFill>
                              <a:latin typeface="Cambria Math" panose="02040503050406030204" pitchFamily="18" charset="0"/>
                            </a:rPr>
                            <m:t>=1</m:t>
                          </m:r>
                        </m:sub>
                        <m:sup>
                          <m:r>
                            <a:rPr lang="en-US" b="0" i="1" smtClean="0">
                              <a:solidFill>
                                <a:srgbClr val="C00000"/>
                              </a:solidFill>
                              <a:latin typeface="Cambria Math" panose="02040503050406030204" pitchFamily="18" charset="0"/>
                            </a:rPr>
                            <m:t>𝑁</m:t>
                          </m:r>
                        </m:sup>
                        <m:e>
                          <m:d>
                            <m:dPr>
                              <m:ctrlPr>
                                <a:rPr lang="en-US" b="0" i="1" smtClean="0">
                                  <a:solidFill>
                                    <a:srgbClr val="C00000"/>
                                  </a:solidFill>
                                  <a:latin typeface="Cambria Math" panose="02040503050406030204" pitchFamily="18" charset="0"/>
                                </a:rPr>
                              </m:ctrlPr>
                            </m:dPr>
                            <m:e>
                              <m:r>
                                <a:rPr lang="en-US" b="0" i="1" smtClean="0">
                                  <a:solidFill>
                                    <a:srgbClr val="C00000"/>
                                  </a:solidFill>
                                  <a:latin typeface="Cambria Math" panose="02040503050406030204" pitchFamily="18" charset="0"/>
                                </a:rPr>
                                <m:t>−</m:t>
                              </m:r>
                              <m:sSup>
                                <m:sSupPr>
                                  <m:ctrlPr>
                                    <a:rPr lang="en-US" b="0" i="1" smtClean="0">
                                      <a:solidFill>
                                        <a:srgbClr val="C00000"/>
                                      </a:solidFill>
                                      <a:latin typeface="Cambria Math" panose="02040503050406030204" pitchFamily="18" charset="0"/>
                                    </a:rPr>
                                  </m:ctrlPr>
                                </m:sSupPr>
                                <m:e>
                                  <m:r>
                                    <a:rPr lang="en-US" b="0" i="1" smtClean="0">
                                      <a:solidFill>
                                        <a:srgbClr val="C00000"/>
                                      </a:solidFill>
                                      <a:latin typeface="Cambria Math" panose="02040503050406030204" pitchFamily="18" charset="0"/>
                                    </a:rPr>
                                    <m:t>𝑘</m:t>
                                  </m:r>
                                </m:e>
                                <m:sup>
                                  <m:r>
                                    <a:rPr lang="en-US" b="0" i="1" smtClean="0">
                                      <a:solidFill>
                                        <a:srgbClr val="C00000"/>
                                      </a:solidFill>
                                      <a:latin typeface="Cambria Math" panose="02040503050406030204" pitchFamily="18" charset="0"/>
                                    </a:rPr>
                                    <m:t>2</m:t>
                                  </m:r>
                                </m:sup>
                              </m:sSup>
                              <m:r>
                                <a:rPr lang="en-US" b="0" i="1" smtClean="0">
                                  <a:solidFill>
                                    <a:srgbClr val="C00000"/>
                                  </a:solidFill>
                                  <a:latin typeface="Cambria Math" panose="02040503050406030204" pitchFamily="18" charset="0"/>
                                </a:rPr>
                                <m:t> </m:t>
                              </m:r>
                              <m:sSubSup>
                                <m:sSubSupPr>
                                  <m:ctrlPr>
                                    <a:rPr lang="en-US" b="0" i="1" smtClean="0">
                                      <a:solidFill>
                                        <a:srgbClr val="C00000"/>
                                      </a:solidFill>
                                      <a:latin typeface="Cambria Math" panose="02040503050406030204" pitchFamily="18" charset="0"/>
                                    </a:rPr>
                                  </m:ctrlPr>
                                </m:sSubSupPr>
                                <m:e>
                                  <m:r>
                                    <a:rPr lang="en-US" b="0" i="1" smtClean="0">
                                      <a:solidFill>
                                        <a:srgbClr val="C00000"/>
                                      </a:solidFill>
                                      <a:latin typeface="Cambria Math" panose="02040503050406030204" pitchFamily="18" charset="0"/>
                                    </a:rPr>
                                    <m:t>𝑎</m:t>
                                  </m:r>
                                </m:e>
                                <m:sub>
                                  <m:r>
                                    <a:rPr lang="en-US" b="0" i="1" smtClean="0">
                                      <a:solidFill>
                                        <a:srgbClr val="C00000"/>
                                      </a:solidFill>
                                      <a:latin typeface="Cambria Math" panose="02040503050406030204" pitchFamily="18" charset="0"/>
                                    </a:rPr>
                                    <m:t>𝑘</m:t>
                                  </m:r>
                                </m:sub>
                                <m:sup>
                                  <m:r>
                                    <a:rPr lang="en-US" b="0" i="1" smtClean="0">
                                      <a:solidFill>
                                        <a:srgbClr val="C00000"/>
                                      </a:solidFill>
                                      <a:latin typeface="Cambria Math" panose="02040503050406030204" pitchFamily="18" charset="0"/>
                                    </a:rPr>
                                    <m:t>+</m:t>
                                  </m:r>
                                </m:sup>
                              </m:sSubSup>
                              <m:r>
                                <a:rPr lang="en-US" b="0" i="1" smtClean="0">
                                  <a:solidFill>
                                    <a:srgbClr val="C00000"/>
                                  </a:solidFill>
                                  <a:latin typeface="Cambria Math" panose="02040503050406030204" pitchFamily="18" charset="0"/>
                                </a:rPr>
                                <m:t> </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𝑎</m:t>
                                  </m:r>
                                </m:e>
                                <m:sub>
                                  <m:r>
                                    <a:rPr lang="en-US" b="0" i="1" smtClean="0">
                                      <a:solidFill>
                                        <a:srgbClr val="C00000"/>
                                      </a:solidFill>
                                      <a:latin typeface="Cambria Math" panose="02040503050406030204" pitchFamily="18" charset="0"/>
                                    </a:rPr>
                                    <m:t>𝑘</m:t>
                                  </m:r>
                                </m:sub>
                              </m:sSub>
                              <m:r>
                                <a:rPr lang="en-US" b="0" i="1" smtClean="0">
                                  <a:solidFill>
                                    <a:srgbClr val="C00000"/>
                                  </a:solidFill>
                                  <a:latin typeface="Cambria Math" panose="02040503050406030204" pitchFamily="18" charset="0"/>
                                </a:rPr>
                                <m:t> +</m:t>
                              </m:r>
                              <m:sSup>
                                <m:sSupPr>
                                  <m:ctrlPr>
                                    <a:rPr lang="en-US" b="0" i="1" smtClean="0">
                                      <a:solidFill>
                                        <a:srgbClr val="C00000"/>
                                      </a:solidFill>
                                      <a:latin typeface="Cambria Math" panose="02040503050406030204" pitchFamily="18" charset="0"/>
                                    </a:rPr>
                                  </m:ctrlPr>
                                </m:sSupPr>
                                <m:e>
                                  <m:d>
                                    <m:dPr>
                                      <m:ctrlPr>
                                        <a:rPr lang="en-US" b="0" i="1" smtClean="0">
                                          <a:solidFill>
                                            <a:srgbClr val="C00000"/>
                                          </a:solidFill>
                                          <a:latin typeface="Cambria Math" panose="02040503050406030204" pitchFamily="18" charset="0"/>
                                        </a:rPr>
                                      </m:ctrlPr>
                                    </m:dPr>
                                    <m:e>
                                      <m:nary>
                                        <m:naryPr>
                                          <m:chr m:val="∑"/>
                                          <m:ctrlPr>
                                            <a:rPr lang="en-US" b="0" i="1" smtClean="0">
                                              <a:solidFill>
                                                <a:srgbClr val="C00000"/>
                                              </a:solidFill>
                                              <a:latin typeface="Cambria Math" panose="02040503050406030204" pitchFamily="18" charset="0"/>
                                            </a:rPr>
                                          </m:ctrlPr>
                                        </m:naryPr>
                                        <m:sub>
                                          <m:r>
                                            <a:rPr lang="en-US" b="0" i="1" smtClean="0">
                                              <a:solidFill>
                                                <a:srgbClr val="C00000"/>
                                              </a:solidFill>
                                              <a:latin typeface="Cambria Math" panose="02040503050406030204" pitchFamily="18" charset="0"/>
                                            </a:rPr>
                                            <m:t>𝑖</m:t>
                                          </m:r>
                                          <m:r>
                                            <a:rPr lang="en-US" b="0" i="1" smtClean="0">
                                              <a:solidFill>
                                                <a:srgbClr val="C00000"/>
                                              </a:solidFill>
                                              <a:latin typeface="Cambria Math" panose="02040503050406030204" pitchFamily="18" charset="0"/>
                                            </a:rPr>
                                            <m:t>=</m:t>
                                          </m:r>
                                          <m:r>
                                            <a:rPr lang="en-US" b="0" i="1" smtClean="0">
                                              <a:solidFill>
                                                <a:srgbClr val="C00000"/>
                                              </a:solidFill>
                                              <a:latin typeface="Cambria Math" panose="02040503050406030204" pitchFamily="18" charset="0"/>
                                            </a:rPr>
                                            <m:t>𝑘</m:t>
                                          </m:r>
                                        </m:sub>
                                        <m:sup>
                                          <m:r>
                                            <a:rPr lang="en-US" b="0" i="1" smtClean="0">
                                              <a:solidFill>
                                                <a:srgbClr val="C00000"/>
                                              </a:solidFill>
                                              <a:latin typeface="Cambria Math" panose="02040503050406030204" pitchFamily="18" charset="0"/>
                                            </a:rPr>
                                            <m:t>𝑁</m:t>
                                          </m:r>
                                        </m:sup>
                                        <m:e>
                                          <m:sSubSup>
                                            <m:sSubSupPr>
                                              <m:ctrlPr>
                                                <a:rPr lang="en-US" b="0" i="1" smtClean="0">
                                                  <a:solidFill>
                                                    <a:srgbClr val="C00000"/>
                                                  </a:solidFill>
                                                  <a:latin typeface="Cambria Math" panose="02040503050406030204" pitchFamily="18" charset="0"/>
                                                </a:rPr>
                                              </m:ctrlPr>
                                            </m:sSubSupPr>
                                            <m:e>
                                              <m:r>
                                                <a:rPr lang="en-US" b="0" i="1" smtClean="0">
                                                  <a:solidFill>
                                                    <a:srgbClr val="C00000"/>
                                                  </a:solidFill>
                                                  <a:latin typeface="Cambria Math" panose="02040503050406030204" pitchFamily="18" charset="0"/>
                                                </a:rPr>
                                                <m:t>(</m:t>
                                              </m:r>
                                              <m:r>
                                                <a:rPr lang="en-US" b="0" i="1" smtClean="0">
                                                  <a:solidFill>
                                                    <a:srgbClr val="C00000"/>
                                                  </a:solidFill>
                                                  <a:latin typeface="Cambria Math" panose="02040503050406030204" pitchFamily="18" charset="0"/>
                                                </a:rPr>
                                                <m:t>𝑎</m:t>
                                              </m:r>
                                            </m:e>
                                            <m:sub>
                                              <m:r>
                                                <a:rPr lang="en-US" b="0" i="1" smtClean="0">
                                                  <a:solidFill>
                                                    <a:srgbClr val="C00000"/>
                                                  </a:solidFill>
                                                  <a:latin typeface="Cambria Math" panose="02040503050406030204" pitchFamily="18" charset="0"/>
                                                </a:rPr>
                                                <m:t>𝑖</m:t>
                                              </m:r>
                                            </m:sub>
                                            <m:sup>
                                              <m:r>
                                                <a:rPr lang="en-US" b="0" i="1" smtClean="0">
                                                  <a:solidFill>
                                                    <a:srgbClr val="C00000"/>
                                                  </a:solidFill>
                                                  <a:latin typeface="Cambria Math" panose="02040503050406030204" pitchFamily="18" charset="0"/>
                                                </a:rPr>
                                                <m:t>+</m:t>
                                              </m:r>
                                            </m:sup>
                                          </m:sSubSup>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𝑎</m:t>
                                              </m:r>
                                            </m:e>
                                            <m:sub>
                                              <m:r>
                                                <a:rPr lang="en-US" b="0" i="1" smtClean="0">
                                                  <a:solidFill>
                                                    <a:srgbClr val="C00000"/>
                                                  </a:solidFill>
                                                  <a:latin typeface="Cambria Math" panose="02040503050406030204" pitchFamily="18" charset="0"/>
                                                </a:rPr>
                                                <m:t>𝑖</m:t>
                                              </m:r>
                                            </m:sub>
                                          </m:sSub>
                                          <m:r>
                                            <a:rPr lang="en-US" b="0" i="1" smtClean="0">
                                              <a:solidFill>
                                                <a:srgbClr val="C00000"/>
                                              </a:solidFill>
                                              <a:latin typeface="Cambria Math" panose="02040503050406030204" pitchFamily="18" charset="0"/>
                                            </a:rPr>
                                            <m:t>)</m:t>
                                          </m:r>
                                        </m:e>
                                      </m:nary>
                                      <m:r>
                                        <a:rPr lang="en-US" b="0" i="1" smtClean="0">
                                          <a:solidFill>
                                            <a:srgbClr val="C00000"/>
                                          </a:solidFill>
                                          <a:latin typeface="Cambria Math" panose="02040503050406030204" pitchFamily="18" charset="0"/>
                                        </a:rPr>
                                        <m:t> </m:t>
                                      </m:r>
                                    </m:e>
                                  </m:d>
                                </m:e>
                                <m:sup>
                                  <m:r>
                                    <a:rPr lang="en-US" b="0" i="1" smtClean="0">
                                      <a:solidFill>
                                        <a:srgbClr val="C00000"/>
                                      </a:solidFill>
                                      <a:latin typeface="Cambria Math" panose="02040503050406030204" pitchFamily="18" charset="0"/>
                                    </a:rPr>
                                    <m:t>2</m:t>
                                  </m:r>
                                </m:sup>
                              </m:sSup>
                              <m:r>
                                <a:rPr lang="en-US" b="0" i="1" smtClean="0">
                                  <a:solidFill>
                                    <a:srgbClr val="C00000"/>
                                  </a:solidFill>
                                  <a:latin typeface="Cambria Math" panose="02040503050406030204" pitchFamily="18" charset="0"/>
                                </a:rPr>
                                <m:t> </m:t>
                              </m:r>
                            </m:e>
                          </m:d>
                          <m:r>
                            <a:rPr lang="en-US" b="0" i="1" smtClean="0">
                              <a:solidFill>
                                <a:srgbClr val="C00000"/>
                              </a:solidFill>
                              <a:latin typeface="Cambria Math" panose="02040503050406030204" pitchFamily="18" charset="0"/>
                            </a:rPr>
                            <m:t> </m:t>
                          </m:r>
                        </m:e>
                      </m:nary>
                      <m:r>
                        <a:rPr lang="en-US" b="0" i="0" smtClean="0">
                          <a:solidFill>
                            <a:srgbClr val="C00000"/>
                          </a:solidFill>
                          <a:latin typeface="Cambria Math" panose="02040503050406030204" pitchFamily="18" charset="0"/>
                        </a:rPr>
                        <m:t>    </m:t>
                      </m:r>
                    </m:oMath>
                  </m:oMathPara>
                </a14:m>
                <a:endParaRPr lang="en-US" dirty="0">
                  <a:solidFill>
                    <a:srgbClr val="C00000"/>
                  </a:solidFill>
                </a:endParaRPr>
              </a:p>
            </p:txBody>
          </p:sp>
        </mc:Choice>
        <mc:Fallback xmlns="">
          <p:sp>
            <p:nvSpPr>
              <p:cNvPr id="2" name="TextBox 1">
                <a:extLst>
                  <a:ext uri="{FF2B5EF4-FFF2-40B4-BE49-F238E27FC236}">
                    <a16:creationId xmlns:a16="http://schemas.microsoft.com/office/drawing/2014/main" id="{53CE08DA-C2AE-5372-37D2-C1D24CF4F534}"/>
                  </a:ext>
                </a:extLst>
              </p:cNvPr>
              <p:cNvSpPr txBox="1">
                <a:spLocks noRot="1" noChangeAspect="1" noMove="1" noResize="1" noEditPoints="1" noAdjustHandles="1" noChangeArrowheads="1" noChangeShapeType="1" noTextEdit="1"/>
              </p:cNvSpPr>
              <p:nvPr/>
            </p:nvSpPr>
            <p:spPr>
              <a:xfrm>
                <a:off x="478632" y="1844824"/>
                <a:ext cx="7345560" cy="993221"/>
              </a:xfrm>
              <a:prstGeom prst="rect">
                <a:avLst/>
              </a:prstGeom>
              <a:blipFill>
                <a:blip r:embed="rId2"/>
                <a:stretch>
                  <a:fillRect t="-78481" b="-12531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14464AC6-A73C-C7EA-9567-7E4F21E99781}"/>
                  </a:ext>
                </a:extLst>
              </p:cNvPr>
              <p:cNvSpPr txBox="1"/>
              <p:nvPr/>
            </p:nvSpPr>
            <p:spPr>
              <a:xfrm>
                <a:off x="3431704" y="116632"/>
                <a:ext cx="5400600" cy="461665"/>
              </a:xfrm>
              <a:prstGeom prst="rect">
                <a:avLst/>
              </a:prstGeom>
              <a:noFill/>
            </p:spPr>
            <p:txBody>
              <a:bodyPr wrap="square" rtlCol="0">
                <a:spAutoFit/>
              </a:bodyPr>
              <a:lstStyle/>
              <a:p>
                <a:pPr algn="ctr"/>
                <a:r>
                  <a:rPr lang="en-US" sz="2400" b="1" dirty="0">
                    <a:solidFill>
                      <a:srgbClr val="7030A0"/>
                    </a:solidFill>
                    <a:latin typeface="Comic Sans MS" panose="030F0902030302020204" pitchFamily="66" charset="0"/>
                  </a:rPr>
                  <a:t>Low energies </a:t>
                </a:r>
                <a14:m>
                  <m:oMath xmlns:m="http://schemas.openxmlformats.org/officeDocument/2006/math">
                    <m:r>
                      <a:rPr lang="en-US" sz="2400" b="1" i="1" smtClean="0">
                        <a:solidFill>
                          <a:srgbClr val="7030A0"/>
                        </a:solidFill>
                        <a:latin typeface="Cambria Math" panose="02040503050406030204" pitchFamily="18" charset="0"/>
                      </a:rPr>
                      <m:t>≈</m:t>
                    </m:r>
                  </m:oMath>
                </a14:m>
                <a:r>
                  <a:rPr lang="en-US" sz="2400" b="1" dirty="0">
                    <a:solidFill>
                      <a:srgbClr val="7030A0"/>
                    </a:solidFill>
                    <a:latin typeface="Comic Sans MS" panose="030F0902030302020204" pitchFamily="66" charset="0"/>
                  </a:rPr>
                  <a:t> massless scalar</a:t>
                </a:r>
                <a:endParaRPr lang="en-US" sz="2400" b="1" dirty="0">
                  <a:latin typeface="Comic Sans MS" panose="030F0902030302020204" pitchFamily="66" charset="0"/>
                </a:endParaRPr>
              </a:p>
            </p:txBody>
          </p:sp>
        </mc:Choice>
        <mc:Fallback>
          <p:sp>
            <p:nvSpPr>
              <p:cNvPr id="3" name="TextBox 2">
                <a:extLst>
                  <a:ext uri="{FF2B5EF4-FFF2-40B4-BE49-F238E27FC236}">
                    <a16:creationId xmlns:a16="http://schemas.microsoft.com/office/drawing/2014/main" id="{14464AC6-A73C-C7EA-9567-7E4F21E99781}"/>
                  </a:ext>
                </a:extLst>
              </p:cNvPr>
              <p:cNvSpPr txBox="1">
                <a:spLocks noRot="1" noChangeAspect="1" noMove="1" noResize="1" noEditPoints="1" noAdjustHandles="1" noChangeArrowheads="1" noChangeShapeType="1" noTextEdit="1"/>
              </p:cNvSpPr>
              <p:nvPr/>
            </p:nvSpPr>
            <p:spPr>
              <a:xfrm>
                <a:off x="3431704" y="116632"/>
                <a:ext cx="5400600" cy="461665"/>
              </a:xfrm>
              <a:prstGeom prst="rect">
                <a:avLst/>
              </a:prstGeom>
              <a:blipFill>
                <a:blip r:embed="rId3"/>
                <a:stretch>
                  <a:fillRect t="-10811" b="-297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DE3DE5BD-381D-DA54-17ED-ACFDAB2CECFA}"/>
                  </a:ext>
                </a:extLst>
              </p:cNvPr>
              <p:cNvSpPr txBox="1"/>
              <p:nvPr/>
            </p:nvSpPr>
            <p:spPr>
              <a:xfrm>
                <a:off x="479376" y="764704"/>
                <a:ext cx="10369152" cy="926857"/>
              </a:xfrm>
              <a:prstGeom prst="rect">
                <a:avLst/>
              </a:prstGeom>
              <a:noFill/>
            </p:spPr>
            <p:txBody>
              <a:bodyPr wrap="square" rtlCol="0">
                <a:spAutoFit/>
              </a:bodyPr>
              <a:lstStyle/>
              <a:p>
                <a:r>
                  <a:rPr lang="en-US" dirty="0"/>
                  <a:t>Recall that </a:t>
                </a:r>
                <a14:m>
                  <m:oMath xmlns:m="http://schemas.openxmlformats.org/officeDocument/2006/math">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F</m:t>
                            </m:r>
                          </m:e>
                          <m:sub>
                            <m:r>
                              <a:rPr lang="en-US" b="0" i="0" smtClean="0">
                                <a:latin typeface="Cambria Math" panose="02040503050406030204" pitchFamily="18" charset="0"/>
                              </a:rPr>
                              <m:t>0</m:t>
                            </m:r>
                          </m:sub>
                        </m:sSub>
                        <m:r>
                          <a:rPr lang="en-US" b="0" i="0" smtClean="0">
                            <a:latin typeface="Cambria Math" panose="02040503050406030204" pitchFamily="18" charset="0"/>
                          </a:rPr>
                          <m:t> </m:t>
                        </m:r>
                      </m:e>
                    </m:d>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0,1,2,…</m:t>
                        </m:r>
                        <m:r>
                          <a:rPr lang="en-US" b="0" i="1" smtClean="0">
                            <a:latin typeface="Cambria Math" panose="02040503050406030204" pitchFamily="18" charset="0"/>
                          </a:rPr>
                          <m:t>𝑁</m:t>
                        </m:r>
                        <m:r>
                          <a:rPr lang="en-US" b="0" i="1" smtClean="0">
                            <a:latin typeface="Cambria Math" panose="02040503050406030204" pitchFamily="18" charset="0"/>
                          </a:rPr>
                          <m:t>−1 </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0</m:t>
                            </m:r>
                          </m:e>
                        </m:d>
                      </m:e>
                      <m:sub>
                        <m:r>
                          <a:rPr lang="en-US" b="0" i="1" smtClean="0">
                            <a:latin typeface="Cambria Math" panose="02040503050406030204" pitchFamily="18" charset="0"/>
                          </a:rPr>
                          <m:t>𝐵</m:t>
                        </m:r>
                      </m:sub>
                    </m:sSub>
                  </m:oMath>
                </a14:m>
                <a:r>
                  <a:rPr lang="en-US" dirty="0"/>
                  <a:t>. Low energy excitations above the Fermi sea correspond to creating holes at low depths, therefore the only non-zero occupation numbers </a:t>
                </a:r>
                <a14:m>
                  <m:oMath xmlns:m="http://schemas.openxmlformats.org/officeDocument/2006/math">
                    <m:sSubSup>
                      <m:sSubSupPr>
                        <m:ctrlPr>
                          <a:rPr lang="en-US" i="1">
                            <a:solidFill>
                              <a:srgbClr val="C00000"/>
                            </a:solidFill>
                            <a:latin typeface="Cambria Math" panose="02040503050406030204" pitchFamily="18" charset="0"/>
                          </a:rPr>
                        </m:ctrlPr>
                      </m:sSubSupPr>
                      <m:e>
                        <m:r>
                          <a:rPr lang="en-US" i="1">
                            <a:solidFill>
                              <a:srgbClr val="C00000"/>
                            </a:solidFill>
                            <a:latin typeface="Cambria Math" panose="02040503050406030204" pitchFamily="18" charset="0"/>
                          </a:rPr>
                          <m:t>𝑎</m:t>
                        </m:r>
                      </m:e>
                      <m:sub>
                        <m:r>
                          <a:rPr lang="en-US" i="1">
                            <a:solidFill>
                              <a:srgbClr val="C00000"/>
                            </a:solidFill>
                            <a:latin typeface="Cambria Math" panose="02040503050406030204" pitchFamily="18" charset="0"/>
                          </a:rPr>
                          <m:t>𝑘</m:t>
                        </m:r>
                      </m:sub>
                      <m:sup>
                        <m:r>
                          <a:rPr lang="en-US" i="1">
                            <a:solidFill>
                              <a:srgbClr val="C00000"/>
                            </a:solidFill>
                            <a:latin typeface="Cambria Math" panose="02040503050406030204" pitchFamily="18" charset="0"/>
                          </a:rPr>
                          <m:t>+</m:t>
                        </m:r>
                      </m:sup>
                    </m:sSubSup>
                    <m:r>
                      <a:rPr lang="en-US" i="1">
                        <a:solidFill>
                          <a:srgbClr val="C00000"/>
                        </a:solidFill>
                        <a:latin typeface="Cambria Math" panose="02040503050406030204" pitchFamily="18" charset="0"/>
                      </a:rPr>
                      <m:t> </m:t>
                    </m:r>
                    <m:sSub>
                      <m:sSubPr>
                        <m:ctrlPr>
                          <a:rPr lang="en-US" i="1">
                            <a:solidFill>
                              <a:srgbClr val="C00000"/>
                            </a:solidFill>
                            <a:latin typeface="Cambria Math" panose="02040503050406030204" pitchFamily="18" charset="0"/>
                          </a:rPr>
                        </m:ctrlPr>
                      </m:sSubPr>
                      <m:e>
                        <m:r>
                          <a:rPr lang="en-US" i="1">
                            <a:solidFill>
                              <a:srgbClr val="C00000"/>
                            </a:solidFill>
                            <a:latin typeface="Cambria Math" panose="02040503050406030204" pitchFamily="18" charset="0"/>
                          </a:rPr>
                          <m:t>𝑎</m:t>
                        </m:r>
                      </m:e>
                      <m:sub>
                        <m:r>
                          <a:rPr lang="en-US" i="1">
                            <a:solidFill>
                              <a:srgbClr val="C00000"/>
                            </a:solidFill>
                            <a:latin typeface="Cambria Math" panose="02040503050406030204" pitchFamily="18" charset="0"/>
                          </a:rPr>
                          <m:t>𝑘</m:t>
                        </m:r>
                      </m:sub>
                    </m:sSub>
                  </m:oMath>
                </a14:m>
                <a:r>
                  <a:rPr lang="en-US" dirty="0"/>
                  <a:t> are with small </a:t>
                </a:r>
                <a14:m>
                  <m:oMath xmlns:m="http://schemas.openxmlformats.org/officeDocument/2006/math">
                    <m:r>
                      <a:rPr lang="en-US" i="1">
                        <a:solidFill>
                          <a:srgbClr val="C00000"/>
                        </a:solidFill>
                        <a:latin typeface="Cambria Math" panose="02040503050406030204" pitchFamily="18" charset="0"/>
                      </a:rPr>
                      <m:t>𝑘</m:t>
                    </m:r>
                    <m:r>
                      <a:rPr lang="en-US" b="0" i="1" smtClean="0">
                        <a:solidFill>
                          <a:srgbClr val="C00000"/>
                        </a:solidFill>
                        <a:latin typeface="Cambria Math" panose="02040503050406030204" pitchFamily="18" charset="0"/>
                      </a:rPr>
                      <m:t>≪</m:t>
                    </m:r>
                    <m:r>
                      <a:rPr lang="en-US" b="0" i="1" smtClean="0">
                        <a:solidFill>
                          <a:srgbClr val="C00000"/>
                        </a:solidFill>
                        <a:latin typeface="Cambria Math" panose="02040503050406030204" pitchFamily="18" charset="0"/>
                      </a:rPr>
                      <m:t>𝑁</m:t>
                    </m:r>
                    <m:r>
                      <a:rPr lang="en-US" b="0" i="1" smtClean="0">
                        <a:solidFill>
                          <a:srgbClr val="C00000"/>
                        </a:solidFill>
                        <a:latin typeface="Cambria Math" panose="02040503050406030204" pitchFamily="18" charset="0"/>
                      </a:rPr>
                      <m:t>.</m:t>
                    </m:r>
                  </m:oMath>
                </a14:m>
                <a:r>
                  <a:rPr lang="en-US" dirty="0"/>
                  <a:t> </a:t>
                </a:r>
              </a:p>
              <a:p>
                <a:r>
                  <a:rPr lang="en-US" dirty="0"/>
                  <a:t>For free fermions in a box, recall eq. (6)</a:t>
                </a:r>
              </a:p>
            </p:txBody>
          </p:sp>
        </mc:Choice>
        <mc:Fallback xmlns="">
          <p:sp>
            <p:nvSpPr>
              <p:cNvPr id="4" name="TextBox 3">
                <a:extLst>
                  <a:ext uri="{FF2B5EF4-FFF2-40B4-BE49-F238E27FC236}">
                    <a16:creationId xmlns:a16="http://schemas.microsoft.com/office/drawing/2014/main" id="{DE3DE5BD-381D-DA54-17ED-ACFDAB2CECFA}"/>
                  </a:ext>
                </a:extLst>
              </p:cNvPr>
              <p:cNvSpPr txBox="1">
                <a:spLocks noRot="1" noChangeAspect="1" noMove="1" noResize="1" noEditPoints="1" noAdjustHandles="1" noChangeArrowheads="1" noChangeShapeType="1" noTextEdit="1"/>
              </p:cNvSpPr>
              <p:nvPr/>
            </p:nvSpPr>
            <p:spPr>
              <a:xfrm>
                <a:off x="479376" y="764704"/>
                <a:ext cx="10369152" cy="926857"/>
              </a:xfrm>
              <a:prstGeom prst="rect">
                <a:avLst/>
              </a:prstGeom>
              <a:blipFill>
                <a:blip r:embed="rId4"/>
                <a:stretch>
                  <a:fillRect l="-489" t="-2740" b="-10959"/>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F0E395CE-5F57-B24C-46C9-3FB3CACF4B38}"/>
              </a:ext>
            </a:extLst>
          </p:cNvPr>
          <p:cNvSpPr txBox="1"/>
          <p:nvPr/>
        </p:nvSpPr>
        <p:spPr>
          <a:xfrm>
            <a:off x="550640" y="2996952"/>
            <a:ext cx="5401344" cy="369332"/>
          </a:xfrm>
          <a:prstGeom prst="rect">
            <a:avLst/>
          </a:prstGeom>
          <a:noFill/>
        </p:spPr>
        <p:txBody>
          <a:bodyPr wrap="square" rtlCol="0">
            <a:spAutoFit/>
          </a:bodyPr>
          <a:lstStyle/>
          <a:p>
            <a:r>
              <a:rPr lang="en-US" dirty="0"/>
              <a:t>Under the above conditions</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D6B2445-668D-8E45-C663-D32CE8C5B892}"/>
                  </a:ext>
                </a:extLst>
              </p:cNvPr>
              <p:cNvSpPr txBox="1"/>
              <p:nvPr/>
            </p:nvSpPr>
            <p:spPr>
              <a:xfrm>
                <a:off x="551384" y="3573016"/>
                <a:ext cx="1224136"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𝐻</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𝐻</m:t>
                          </m:r>
                        </m:e>
                        <m:sub>
                          <m:r>
                            <a:rPr lang="en-US" b="0" i="1" smtClean="0">
                              <a:latin typeface="Cambria Math" panose="02040503050406030204" pitchFamily="18" charset="0"/>
                            </a:rPr>
                            <m:t>1</m:t>
                          </m:r>
                        </m:sub>
                      </m:sSub>
                    </m:oMath>
                  </m:oMathPara>
                </a14:m>
                <a:endParaRPr lang="en-US" dirty="0"/>
              </a:p>
            </p:txBody>
          </p:sp>
        </mc:Choice>
        <mc:Fallback xmlns="">
          <p:sp>
            <p:nvSpPr>
              <p:cNvPr id="6" name="TextBox 5">
                <a:extLst>
                  <a:ext uri="{FF2B5EF4-FFF2-40B4-BE49-F238E27FC236}">
                    <a16:creationId xmlns:a16="http://schemas.microsoft.com/office/drawing/2014/main" id="{ED6B2445-668D-8E45-C663-D32CE8C5B892}"/>
                  </a:ext>
                </a:extLst>
              </p:cNvPr>
              <p:cNvSpPr txBox="1">
                <a:spLocks noRot="1" noChangeAspect="1" noMove="1" noResize="1" noEditPoints="1" noAdjustHandles="1" noChangeArrowheads="1" noChangeShapeType="1" noTextEdit="1"/>
              </p:cNvSpPr>
              <p:nvPr/>
            </p:nvSpPr>
            <p:spPr>
              <a:xfrm>
                <a:off x="551384" y="3573016"/>
                <a:ext cx="1224136" cy="36933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3A17C53-262B-B427-F6D8-5F4EB550452D}"/>
                  </a:ext>
                </a:extLst>
              </p:cNvPr>
              <p:cNvSpPr txBox="1"/>
              <p:nvPr/>
            </p:nvSpPr>
            <p:spPr>
              <a:xfrm>
                <a:off x="1883532" y="3527304"/>
                <a:ext cx="8064896" cy="535724"/>
              </a:xfrm>
              <a:prstGeom prst="rect">
                <a:avLst/>
              </a:prstGeom>
              <a:noFill/>
            </p:spPr>
            <p:txBody>
              <a:bodyPr wrap="square" rtlCol="0">
                <a:spAutoFit/>
              </a:bodyPr>
              <a:lstStyle/>
              <a:p>
                <a:r>
                  <a:rPr lang="en-US" b="0" dirty="0"/>
                  <a:t>Also,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𝐻</m:t>
                        </m:r>
                      </m:e>
                      <m:sub>
                        <m:r>
                          <a:rPr lang="en-US" b="0" i="1" smtClean="0">
                            <a:latin typeface="Cambria Math" panose="02040503050406030204" pitchFamily="18" charset="0"/>
                          </a:rPr>
                          <m:t>1</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𝐻</m:t>
                            </m:r>
                          </m:e>
                          <m:sub>
                            <m:r>
                              <a:rPr lang="en-US" b="0" i="1" smtClean="0">
                                <a:latin typeface="Cambria Math" panose="02040503050406030204" pitchFamily="18" charset="0"/>
                              </a:rPr>
                              <m:t>1</m:t>
                            </m:r>
                          </m:sub>
                        </m:sSub>
                      </m:e>
                    </m:acc>
                    <m:r>
                      <a:rPr lang="en-US" b="0" i="1" smtClean="0">
                        <a:latin typeface="Cambria Math" panose="02040503050406030204" pitchFamily="18" charset="0"/>
                      </a:rPr>
                      <m:t>=</m:t>
                    </m:r>
                    <m:r>
                      <a:rPr lang="en-US" i="1">
                        <a:solidFill>
                          <a:srgbClr val="C00000"/>
                        </a:solidFill>
                        <a:latin typeface="Cambria Math" panose="02040503050406030204" pitchFamily="18" charset="0"/>
                      </a:rPr>
                      <m:t>2</m:t>
                    </m:r>
                    <m:r>
                      <a:rPr lang="en-US" i="1">
                        <a:solidFill>
                          <a:srgbClr val="C00000"/>
                        </a:solidFill>
                        <a:latin typeface="Cambria Math" panose="02040503050406030204" pitchFamily="18" charset="0"/>
                      </a:rPr>
                      <m:t>𝛼</m:t>
                    </m:r>
                    <m:r>
                      <a:rPr lang="en-US" i="1">
                        <a:solidFill>
                          <a:srgbClr val="C00000"/>
                        </a:solidFill>
                        <a:latin typeface="Cambria Math" panose="02040503050406030204" pitchFamily="18" charset="0"/>
                      </a:rPr>
                      <m:t> </m:t>
                    </m:r>
                    <m:r>
                      <a:rPr lang="en-US" i="1">
                        <a:solidFill>
                          <a:srgbClr val="C00000"/>
                        </a:solidFill>
                        <a:latin typeface="Cambria Math" panose="02040503050406030204" pitchFamily="18" charset="0"/>
                      </a:rPr>
                      <m:t>𝑁</m:t>
                    </m:r>
                    <m:f>
                      <m:fPr>
                        <m:ctrlPr>
                          <a:rPr lang="en-US" b="0" i="1" smtClean="0">
                            <a:solidFill>
                              <a:srgbClr val="C00000"/>
                            </a:solidFill>
                            <a:latin typeface="Cambria Math" panose="02040503050406030204" pitchFamily="18" charset="0"/>
                          </a:rPr>
                        </m:ctrlPr>
                      </m:fPr>
                      <m:num>
                        <m:r>
                          <a:rPr lang="en-US" b="0" i="1" smtClean="0">
                            <a:solidFill>
                              <a:srgbClr val="C00000"/>
                            </a:solidFill>
                            <a:latin typeface="Cambria Math" panose="02040503050406030204" pitchFamily="18" charset="0"/>
                          </a:rPr>
                          <m:t>𝐿</m:t>
                        </m:r>
                      </m:num>
                      <m:den>
                        <m:r>
                          <a:rPr lang="en-US" b="0" i="1" smtClean="0">
                            <a:solidFill>
                              <a:srgbClr val="C00000"/>
                            </a:solidFill>
                            <a:latin typeface="Cambria Math" panose="02040503050406030204" pitchFamily="18" charset="0"/>
                          </a:rPr>
                          <m:t>𝜋</m:t>
                        </m:r>
                      </m:den>
                    </m:f>
                    <m:r>
                      <a:rPr lang="en-US" i="1">
                        <a:solidFill>
                          <a:srgbClr val="C00000"/>
                        </a:solidFill>
                        <a:latin typeface="Cambria Math" panose="02040503050406030204" pitchFamily="18" charset="0"/>
                      </a:rPr>
                      <m:t> </m:t>
                    </m:r>
                    <m:nary>
                      <m:naryPr>
                        <m:chr m:val="∑"/>
                        <m:ctrlPr>
                          <a:rPr lang="en-US" i="1">
                            <a:solidFill>
                              <a:srgbClr val="C00000"/>
                            </a:solidFill>
                            <a:latin typeface="Cambria Math" panose="02040503050406030204" pitchFamily="18" charset="0"/>
                          </a:rPr>
                        </m:ctrlPr>
                      </m:naryPr>
                      <m:sub>
                        <m:r>
                          <a:rPr lang="en-US" i="1">
                            <a:solidFill>
                              <a:srgbClr val="C00000"/>
                            </a:solidFill>
                            <a:latin typeface="Cambria Math" panose="02040503050406030204" pitchFamily="18" charset="0"/>
                          </a:rPr>
                          <m:t>𝑘</m:t>
                        </m:r>
                        <m:r>
                          <a:rPr lang="en-US" i="1">
                            <a:solidFill>
                              <a:srgbClr val="C00000"/>
                            </a:solidFill>
                            <a:latin typeface="Cambria Math" panose="02040503050406030204" pitchFamily="18" charset="0"/>
                          </a:rPr>
                          <m:t>=1</m:t>
                        </m:r>
                      </m:sub>
                      <m:sup>
                        <m:r>
                          <a:rPr lang="en-US" i="1">
                            <a:solidFill>
                              <a:srgbClr val="C00000"/>
                            </a:solidFill>
                            <a:latin typeface="Cambria Math" panose="02040503050406030204" pitchFamily="18" charset="0"/>
                          </a:rPr>
                          <m:t>𝑁</m:t>
                        </m:r>
                      </m:sup>
                      <m:e>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𝜔</m:t>
                            </m:r>
                          </m:e>
                          <m:sub>
                            <m:r>
                              <a:rPr lang="en-US" b="0" i="1" smtClean="0">
                                <a:solidFill>
                                  <a:srgbClr val="C00000"/>
                                </a:solidFill>
                                <a:latin typeface="Cambria Math" panose="02040503050406030204" pitchFamily="18" charset="0"/>
                              </a:rPr>
                              <m:t>𝑘</m:t>
                            </m:r>
                          </m:sub>
                        </m:sSub>
                        <m:r>
                          <a:rPr lang="en-US" b="0" i="1" smtClean="0">
                            <a:solidFill>
                              <a:srgbClr val="C00000"/>
                            </a:solidFill>
                            <a:latin typeface="Cambria Math" panose="02040503050406030204" pitchFamily="18" charset="0"/>
                          </a:rPr>
                          <m:t> </m:t>
                        </m:r>
                        <m:sSubSup>
                          <m:sSubSupPr>
                            <m:ctrlPr>
                              <a:rPr lang="en-US" i="1">
                                <a:solidFill>
                                  <a:srgbClr val="C00000"/>
                                </a:solidFill>
                                <a:latin typeface="Cambria Math" panose="02040503050406030204" pitchFamily="18" charset="0"/>
                              </a:rPr>
                            </m:ctrlPr>
                          </m:sSubSupPr>
                          <m:e>
                            <m:r>
                              <a:rPr lang="en-US" i="1">
                                <a:solidFill>
                                  <a:srgbClr val="C00000"/>
                                </a:solidFill>
                                <a:latin typeface="Cambria Math" panose="02040503050406030204" pitchFamily="18" charset="0"/>
                              </a:rPr>
                              <m:t>𝑎</m:t>
                            </m:r>
                          </m:e>
                          <m:sub>
                            <m:r>
                              <a:rPr lang="en-US" i="1">
                                <a:solidFill>
                                  <a:srgbClr val="C00000"/>
                                </a:solidFill>
                                <a:latin typeface="Cambria Math" panose="02040503050406030204" pitchFamily="18" charset="0"/>
                              </a:rPr>
                              <m:t>𝑘</m:t>
                            </m:r>
                          </m:sub>
                          <m:sup>
                            <m:r>
                              <a:rPr lang="en-US" i="1">
                                <a:solidFill>
                                  <a:srgbClr val="C00000"/>
                                </a:solidFill>
                                <a:latin typeface="Cambria Math" panose="02040503050406030204" pitchFamily="18" charset="0"/>
                              </a:rPr>
                              <m:t>+</m:t>
                            </m:r>
                          </m:sup>
                        </m:sSubSup>
                        <m:r>
                          <a:rPr lang="en-US" i="1">
                            <a:solidFill>
                              <a:srgbClr val="C00000"/>
                            </a:solidFill>
                            <a:latin typeface="Cambria Math" panose="02040503050406030204" pitchFamily="18" charset="0"/>
                          </a:rPr>
                          <m:t> </m:t>
                        </m:r>
                        <m:sSub>
                          <m:sSubPr>
                            <m:ctrlPr>
                              <a:rPr lang="en-US" i="1">
                                <a:solidFill>
                                  <a:srgbClr val="C00000"/>
                                </a:solidFill>
                                <a:latin typeface="Cambria Math" panose="02040503050406030204" pitchFamily="18" charset="0"/>
                              </a:rPr>
                            </m:ctrlPr>
                          </m:sSubPr>
                          <m:e>
                            <m:r>
                              <a:rPr lang="en-US" i="1">
                                <a:solidFill>
                                  <a:srgbClr val="C00000"/>
                                </a:solidFill>
                                <a:latin typeface="Cambria Math" panose="02040503050406030204" pitchFamily="18" charset="0"/>
                              </a:rPr>
                              <m:t>𝑎</m:t>
                            </m:r>
                          </m:e>
                          <m:sub>
                            <m:r>
                              <a:rPr lang="en-US" i="1">
                                <a:solidFill>
                                  <a:srgbClr val="C00000"/>
                                </a:solidFill>
                                <a:latin typeface="Cambria Math" panose="02040503050406030204" pitchFamily="18" charset="0"/>
                              </a:rPr>
                              <m:t>𝑘</m:t>
                            </m:r>
                          </m:sub>
                        </m:sSub>
                      </m:e>
                    </m:nary>
                    <m:r>
                      <a:rPr lang="en-US" b="0" i="1" smtClean="0">
                        <a:solidFill>
                          <a:srgbClr val="C00000"/>
                        </a:solidFill>
                        <a:latin typeface="Cambria Math" panose="02040503050406030204" pitchFamily="18" charset="0"/>
                      </a:rPr>
                      <m:t>,   </m:t>
                    </m:r>
                    <m:r>
                      <a:rPr lang="en-US" b="0" i="1" smtClean="0">
                        <a:solidFill>
                          <a:srgbClr val="C00000"/>
                        </a:solidFill>
                        <a:latin typeface="Cambria Math" panose="02040503050406030204" pitchFamily="18" charset="0"/>
                      </a:rPr>
                      <m:t>𝑠𝑖𝑛𝑐𝑒</m:t>
                    </m:r>
                    <m:r>
                      <a:rPr lang="en-US" b="0" i="1" smtClean="0">
                        <a:solidFill>
                          <a:srgbClr val="C00000"/>
                        </a:solidFill>
                        <a:latin typeface="Cambria Math" panose="02040503050406030204" pitchFamily="18" charset="0"/>
                      </a:rPr>
                      <m:t>   </m:t>
                    </m:r>
                    <m:f>
                      <m:fPr>
                        <m:ctrlPr>
                          <a:rPr lang="en-US" b="0" i="1" smtClean="0">
                            <a:solidFill>
                              <a:srgbClr val="C00000"/>
                            </a:solidFill>
                            <a:latin typeface="Cambria Math" panose="02040503050406030204" pitchFamily="18" charset="0"/>
                          </a:rPr>
                        </m:ctrlPr>
                      </m:fPr>
                      <m:num>
                        <m:r>
                          <a:rPr lang="en-US" b="0" i="1" smtClean="0">
                            <a:solidFill>
                              <a:srgbClr val="C00000"/>
                            </a:solidFill>
                            <a:latin typeface="Cambria Math" panose="02040503050406030204" pitchFamily="18" charset="0"/>
                          </a:rPr>
                          <m:t>𝐿</m:t>
                        </m:r>
                      </m:num>
                      <m:den>
                        <m:r>
                          <a:rPr lang="en-US" b="0" i="1" smtClean="0">
                            <a:solidFill>
                              <a:srgbClr val="C00000"/>
                            </a:solidFill>
                            <a:latin typeface="Cambria Math" panose="02040503050406030204" pitchFamily="18" charset="0"/>
                          </a:rPr>
                          <m:t>𝜋</m:t>
                        </m:r>
                      </m:den>
                    </m:f>
                    <m:r>
                      <a:rPr lang="en-US" b="0" i="1" smtClean="0">
                        <a:solidFill>
                          <a:srgbClr val="C00000"/>
                        </a:solidFill>
                        <a:latin typeface="Cambria Math" panose="02040503050406030204" pitchFamily="18" charset="0"/>
                      </a:rPr>
                      <m:t> </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𝜔</m:t>
                        </m:r>
                      </m:e>
                      <m:sub>
                        <m:r>
                          <a:rPr lang="en-US" b="0" i="1" smtClean="0">
                            <a:solidFill>
                              <a:srgbClr val="C00000"/>
                            </a:solidFill>
                            <a:latin typeface="Cambria Math" panose="02040503050406030204" pitchFamily="18" charset="0"/>
                          </a:rPr>
                          <m:t>𝑘</m:t>
                        </m:r>
                      </m:sub>
                    </m:sSub>
                    <m:r>
                      <a:rPr lang="en-US" b="0" i="1" smtClean="0">
                        <a:solidFill>
                          <a:srgbClr val="C00000"/>
                        </a:solidFill>
                        <a:latin typeface="Cambria Math" panose="02040503050406030204" pitchFamily="18" charset="0"/>
                      </a:rPr>
                      <m:t>=</m:t>
                    </m:r>
                    <m:f>
                      <m:fPr>
                        <m:ctrlPr>
                          <a:rPr lang="en-US" b="0" i="1" smtClean="0">
                            <a:solidFill>
                              <a:srgbClr val="C00000"/>
                            </a:solidFill>
                            <a:latin typeface="Cambria Math" panose="02040503050406030204" pitchFamily="18" charset="0"/>
                          </a:rPr>
                        </m:ctrlPr>
                      </m:fPr>
                      <m:num>
                        <m:r>
                          <a:rPr lang="en-US" b="0" i="1" smtClean="0">
                            <a:solidFill>
                              <a:srgbClr val="C00000"/>
                            </a:solidFill>
                            <a:latin typeface="Cambria Math" panose="02040503050406030204" pitchFamily="18" charset="0"/>
                          </a:rPr>
                          <m:t>𝐿</m:t>
                        </m:r>
                      </m:num>
                      <m:den>
                        <m:r>
                          <a:rPr lang="en-US" b="0" i="1" smtClean="0">
                            <a:solidFill>
                              <a:srgbClr val="C00000"/>
                            </a:solidFill>
                            <a:latin typeface="Cambria Math" panose="02040503050406030204" pitchFamily="18" charset="0"/>
                          </a:rPr>
                          <m:t>𝜋</m:t>
                        </m:r>
                      </m:den>
                    </m:f>
                    <m:r>
                      <a:rPr lang="en-US" b="0" i="1" smtClean="0">
                        <a:solidFill>
                          <a:srgbClr val="C00000"/>
                        </a:solidFill>
                        <a:latin typeface="Cambria Math" panose="02040503050406030204" pitchFamily="18" charset="0"/>
                      </a:rPr>
                      <m:t> </m:t>
                    </m:r>
                    <m:f>
                      <m:fPr>
                        <m:ctrlPr>
                          <a:rPr lang="en-US" b="0" i="1" smtClean="0">
                            <a:solidFill>
                              <a:srgbClr val="C00000"/>
                            </a:solidFill>
                            <a:latin typeface="Cambria Math" panose="02040503050406030204" pitchFamily="18" charset="0"/>
                          </a:rPr>
                        </m:ctrlPr>
                      </m:fPr>
                      <m:num>
                        <m:r>
                          <a:rPr lang="en-US" b="0" i="1" smtClean="0">
                            <a:solidFill>
                              <a:srgbClr val="C00000"/>
                            </a:solidFill>
                            <a:latin typeface="Cambria Math" panose="02040503050406030204" pitchFamily="18" charset="0"/>
                          </a:rPr>
                          <m:t>2</m:t>
                        </m:r>
                      </m:num>
                      <m:den>
                        <m:r>
                          <a:rPr lang="en-US" b="0" i="1" smtClean="0">
                            <a:solidFill>
                              <a:srgbClr val="C00000"/>
                            </a:solidFill>
                            <a:latin typeface="Cambria Math" panose="02040503050406030204" pitchFamily="18" charset="0"/>
                          </a:rPr>
                          <m:t>𝜖</m:t>
                        </m:r>
                      </m:den>
                    </m:f>
                    <m:func>
                      <m:funcPr>
                        <m:ctrlPr>
                          <a:rPr lang="en-US" b="0" i="1" smtClean="0">
                            <a:solidFill>
                              <a:srgbClr val="C00000"/>
                            </a:solidFill>
                            <a:latin typeface="Cambria Math" panose="02040503050406030204" pitchFamily="18" charset="0"/>
                          </a:rPr>
                        </m:ctrlPr>
                      </m:funcPr>
                      <m:fName>
                        <m:r>
                          <m:rPr>
                            <m:sty m:val="p"/>
                          </m:rPr>
                          <a:rPr lang="en-US" b="0" i="0" smtClean="0">
                            <a:solidFill>
                              <a:srgbClr val="C00000"/>
                            </a:solidFill>
                            <a:latin typeface="Cambria Math" panose="02040503050406030204" pitchFamily="18" charset="0"/>
                          </a:rPr>
                          <m:t>sin</m:t>
                        </m:r>
                      </m:fName>
                      <m:e>
                        <m:d>
                          <m:dPr>
                            <m:ctrlPr>
                              <a:rPr lang="en-US" b="0" i="1" smtClean="0">
                                <a:solidFill>
                                  <a:srgbClr val="C00000"/>
                                </a:solidFill>
                                <a:latin typeface="Cambria Math" panose="02040503050406030204" pitchFamily="18" charset="0"/>
                              </a:rPr>
                            </m:ctrlPr>
                          </m:dPr>
                          <m:e>
                            <m:r>
                              <a:rPr lang="en-US" b="0" i="1" smtClean="0">
                                <a:solidFill>
                                  <a:srgbClr val="C00000"/>
                                </a:solidFill>
                                <a:latin typeface="Cambria Math" panose="02040503050406030204" pitchFamily="18" charset="0"/>
                              </a:rPr>
                              <m:t>𝑘</m:t>
                            </m:r>
                            <m:f>
                              <m:fPr>
                                <m:ctrlPr>
                                  <a:rPr lang="en-US" b="0" i="1" smtClean="0">
                                    <a:solidFill>
                                      <a:srgbClr val="C00000"/>
                                    </a:solidFill>
                                    <a:latin typeface="Cambria Math" panose="02040503050406030204" pitchFamily="18" charset="0"/>
                                  </a:rPr>
                                </m:ctrlPr>
                              </m:fPr>
                              <m:num>
                                <m:r>
                                  <a:rPr lang="en-US" b="0" i="1" smtClean="0">
                                    <a:solidFill>
                                      <a:srgbClr val="C00000"/>
                                    </a:solidFill>
                                    <a:latin typeface="Cambria Math" panose="02040503050406030204" pitchFamily="18" charset="0"/>
                                  </a:rPr>
                                  <m:t>𝜋</m:t>
                                </m:r>
                              </m:num>
                              <m:den>
                                <m:r>
                                  <a:rPr lang="en-US" b="0" i="1" smtClean="0">
                                    <a:solidFill>
                                      <a:srgbClr val="C00000"/>
                                    </a:solidFill>
                                    <a:latin typeface="Cambria Math" panose="02040503050406030204" pitchFamily="18" charset="0"/>
                                  </a:rPr>
                                  <m:t>2</m:t>
                                </m:r>
                                <m:d>
                                  <m:dPr>
                                    <m:ctrlPr>
                                      <a:rPr lang="en-US" b="0" i="1" smtClean="0">
                                        <a:solidFill>
                                          <a:srgbClr val="C00000"/>
                                        </a:solidFill>
                                        <a:latin typeface="Cambria Math" panose="02040503050406030204" pitchFamily="18" charset="0"/>
                                      </a:rPr>
                                    </m:ctrlPr>
                                  </m:dPr>
                                  <m:e>
                                    <m:r>
                                      <a:rPr lang="en-US" b="0" i="1" smtClean="0">
                                        <a:solidFill>
                                          <a:srgbClr val="C00000"/>
                                        </a:solidFill>
                                        <a:latin typeface="Cambria Math" panose="02040503050406030204" pitchFamily="18" charset="0"/>
                                      </a:rPr>
                                      <m:t>𝑁</m:t>
                                    </m:r>
                                    <m:r>
                                      <a:rPr lang="en-US" b="0" i="1" smtClean="0">
                                        <a:solidFill>
                                          <a:srgbClr val="C00000"/>
                                        </a:solidFill>
                                        <a:latin typeface="Cambria Math" panose="02040503050406030204" pitchFamily="18" charset="0"/>
                                      </a:rPr>
                                      <m:t>+1</m:t>
                                    </m:r>
                                  </m:e>
                                </m:d>
                              </m:den>
                            </m:f>
                          </m:e>
                        </m:d>
                      </m:e>
                    </m:func>
                    <m:r>
                      <a:rPr lang="en-US" b="0" i="1" smtClean="0">
                        <a:solidFill>
                          <a:srgbClr val="C00000"/>
                        </a:solidFill>
                        <a:latin typeface="Cambria Math" panose="02040503050406030204" pitchFamily="18" charset="0"/>
                      </a:rPr>
                      <m:t>≈</m:t>
                    </m:r>
                    <m:r>
                      <a:rPr lang="en-US" b="0" i="1" smtClean="0">
                        <a:solidFill>
                          <a:srgbClr val="C00000"/>
                        </a:solidFill>
                        <a:latin typeface="Cambria Math" panose="02040503050406030204" pitchFamily="18" charset="0"/>
                      </a:rPr>
                      <m:t>𝑘</m:t>
                    </m:r>
                  </m:oMath>
                </a14:m>
                <a:endParaRPr lang="en-US" dirty="0"/>
              </a:p>
            </p:txBody>
          </p:sp>
        </mc:Choice>
        <mc:Fallback xmlns="">
          <p:sp>
            <p:nvSpPr>
              <p:cNvPr id="7" name="TextBox 6">
                <a:extLst>
                  <a:ext uri="{FF2B5EF4-FFF2-40B4-BE49-F238E27FC236}">
                    <a16:creationId xmlns:a16="http://schemas.microsoft.com/office/drawing/2014/main" id="{33A17C53-262B-B427-F6D8-5F4EB550452D}"/>
                  </a:ext>
                </a:extLst>
              </p:cNvPr>
              <p:cNvSpPr txBox="1">
                <a:spLocks noRot="1" noChangeAspect="1" noMove="1" noResize="1" noEditPoints="1" noAdjustHandles="1" noChangeArrowheads="1" noChangeShapeType="1" noTextEdit="1"/>
              </p:cNvSpPr>
              <p:nvPr/>
            </p:nvSpPr>
            <p:spPr>
              <a:xfrm>
                <a:off x="1883532" y="3527304"/>
                <a:ext cx="8064896" cy="535724"/>
              </a:xfrm>
              <a:prstGeom prst="rect">
                <a:avLst/>
              </a:prstGeom>
              <a:blipFill>
                <a:blip r:embed="rId6"/>
                <a:stretch>
                  <a:fillRect l="-629" t="-61364" b="-9545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6B33CD39-FDB6-C318-CBFD-9AD9E4899CA8}"/>
                  </a:ext>
                </a:extLst>
              </p:cNvPr>
              <p:cNvSpPr txBox="1"/>
              <p:nvPr/>
            </p:nvSpPr>
            <p:spPr>
              <a:xfrm>
                <a:off x="478632" y="4067109"/>
                <a:ext cx="10729192" cy="475323"/>
              </a:xfrm>
              <a:prstGeom prst="rect">
                <a:avLst/>
              </a:prstGeom>
              <a:noFill/>
            </p:spPr>
            <p:txBody>
              <a:bodyPr wrap="square" rtlCol="0">
                <a:spAutoFit/>
              </a:bodyPr>
              <a:lstStyle/>
              <a:p>
                <a:r>
                  <a:rPr lang="en-US" dirty="0"/>
                  <a:t>Now, </a:t>
                </a:r>
                <a14:m>
                  <m:oMath xmlns:m="http://schemas.openxmlformats.org/officeDocument/2006/math">
                    <m:acc>
                      <m:accPr>
                        <m:chr m:val="̃"/>
                        <m:ctrlPr>
                          <a:rPr lang="en-US" b="0" i="1" smtClean="0">
                            <a:latin typeface="Cambria Math" panose="02040503050406030204" pitchFamily="18" charset="0"/>
                          </a:rPr>
                        </m:ctrlPr>
                      </m:acc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𝐻</m:t>
                            </m:r>
                          </m:e>
                          <m:sub>
                            <m:r>
                              <a:rPr lang="en-US" b="0" i="1" smtClean="0">
                                <a:latin typeface="Cambria Math" panose="02040503050406030204" pitchFamily="18" charset="0"/>
                              </a:rPr>
                              <m:t>1</m:t>
                            </m:r>
                          </m:sub>
                        </m:sSub>
                      </m:e>
                    </m:acc>
                  </m:oMath>
                </a14:m>
                <a:r>
                  <a:rPr lang="en-US" dirty="0"/>
                  <a:t> is the lattice Hamiltonian of a massless scalar in 1+1 dimensions, </a:t>
                </a:r>
                <a14:m>
                  <m:oMath xmlns:m="http://schemas.openxmlformats.org/officeDocument/2006/math">
                    <m:acc>
                      <m:accPr>
                        <m:chr m:val="̃"/>
                        <m:ctrlPr>
                          <a:rPr lang="en-US" i="1">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𝐻</m:t>
                            </m:r>
                          </m:e>
                          <m:sub>
                            <m:r>
                              <a:rPr lang="en-US" i="1">
                                <a:latin typeface="Cambria Math" panose="02040503050406030204" pitchFamily="18" charset="0"/>
                              </a:rPr>
                              <m:t>1</m:t>
                            </m:r>
                          </m:sub>
                        </m:sSub>
                      </m:e>
                    </m:acc>
                  </m:oMath>
                </a14:m>
                <a:r>
                  <a:rPr lang="en-US" dirty="0"/>
                  <a:t> </a:t>
                </a:r>
                <a14:m>
                  <m:oMath xmlns:m="http://schemas.openxmlformats.org/officeDocument/2006/math">
                    <m:r>
                      <a:rPr lang="en-US" i="1">
                        <a:solidFill>
                          <a:schemeClr val="accent1"/>
                        </a:solidFill>
                        <a:latin typeface="Cambria Math" panose="02040503050406030204" pitchFamily="18" charset="0"/>
                      </a:rPr>
                      <m:t>≈</m:t>
                    </m:r>
                  </m:oMath>
                </a14:m>
                <a:r>
                  <a:rPr lang="en-US" dirty="0"/>
                  <a:t> </a:t>
                </a:r>
                <a14:m>
                  <m:oMath xmlns:m="http://schemas.openxmlformats.org/officeDocument/2006/math">
                    <m:nary>
                      <m:naryPr>
                        <m:chr m:val="∑"/>
                        <m:supHide m:val="on"/>
                        <m:ctrlPr>
                          <a:rPr lang="en-US" b="0" i="1" dirty="0" smtClean="0">
                            <a:latin typeface="Cambria Math" panose="02040503050406030204" pitchFamily="18" charset="0"/>
                          </a:rPr>
                        </m:ctrlPr>
                      </m:naryPr>
                      <m:sub>
                        <m:r>
                          <a:rPr lang="en-US" b="0" i="1" dirty="0" smtClean="0">
                            <a:latin typeface="Cambria Math" panose="02040503050406030204" pitchFamily="18" charset="0"/>
                          </a:rPr>
                          <m:t>𝑗</m:t>
                        </m:r>
                        <m:r>
                          <a:rPr lang="en-US" b="0" i="1" dirty="0" smtClean="0">
                            <a:latin typeface="Cambria Math" panose="02040503050406030204" pitchFamily="18" charset="0"/>
                          </a:rPr>
                          <m:t>=1,2,…,</m:t>
                        </m:r>
                        <m:r>
                          <a:rPr lang="en-US" b="0" i="1" dirty="0" smtClean="0">
                            <a:latin typeface="Cambria Math" panose="02040503050406030204" pitchFamily="18" charset="0"/>
                          </a:rPr>
                          <m:t>𝑁</m:t>
                        </m:r>
                      </m:sub>
                      <m:sup/>
                      <m:e>
                        <m:r>
                          <a:rPr lang="en-US" i="1" dirty="0">
                            <a:latin typeface="Cambria Math" panose="02040503050406030204" pitchFamily="18" charset="0"/>
                          </a:rPr>
                          <m:t>𝜋</m:t>
                        </m:r>
                        <m:sSup>
                          <m:sSupPr>
                            <m:ctrlPr>
                              <a:rPr lang="en-US" i="1" dirty="0">
                                <a:latin typeface="Cambria Math" panose="02040503050406030204" pitchFamily="18" charset="0"/>
                              </a:rPr>
                            </m:ctrlPr>
                          </m:sSupPr>
                          <m:e>
                            <m:d>
                              <m:dPr>
                                <m:ctrlPr>
                                  <a:rPr lang="en-US" i="1" dirty="0">
                                    <a:latin typeface="Cambria Math" panose="02040503050406030204" pitchFamily="18" charset="0"/>
                                  </a:rPr>
                                </m:ctrlPr>
                              </m:dPr>
                              <m:e>
                                <m:sSub>
                                  <m:sSubPr>
                                    <m:ctrlPr>
                                      <a:rPr lang="en-US" i="1" dirty="0">
                                        <a:latin typeface="Cambria Math" panose="02040503050406030204" pitchFamily="18" charset="0"/>
                                      </a:rPr>
                                    </m:ctrlPr>
                                  </m:sSubPr>
                                  <m:e>
                                    <m:r>
                                      <a:rPr lang="en-US" i="1" dirty="0">
                                        <a:latin typeface="Cambria Math" panose="02040503050406030204" pitchFamily="18" charset="0"/>
                                      </a:rPr>
                                      <m:t>𝑥</m:t>
                                    </m:r>
                                  </m:e>
                                  <m:sub>
                                    <m:r>
                                      <a:rPr lang="en-US" i="1" dirty="0">
                                        <a:latin typeface="Cambria Math" panose="02040503050406030204" pitchFamily="18" charset="0"/>
                                      </a:rPr>
                                      <m:t>𝑗</m:t>
                                    </m:r>
                                  </m:sub>
                                </m:sSub>
                              </m:e>
                            </m:d>
                          </m:e>
                          <m:sup>
                            <m:r>
                              <a:rPr lang="en-US" i="1" dirty="0">
                                <a:latin typeface="Cambria Math" panose="02040503050406030204" pitchFamily="18" charset="0"/>
                              </a:rPr>
                              <m:t>2</m:t>
                            </m:r>
                          </m:sup>
                        </m:sSup>
                        <m:r>
                          <a:rPr lang="en-US" i="1" dirty="0">
                            <a:latin typeface="Cambria Math" panose="02040503050406030204" pitchFamily="18" charset="0"/>
                          </a:rPr>
                          <m:t>+</m:t>
                        </m:r>
                        <m:r>
                          <a:rPr lang="en-US" dirty="0">
                            <a:latin typeface="Cambria Math" panose="02040503050406030204" pitchFamily="18" charset="0"/>
                          </a:rPr>
                          <m:t>(</m:t>
                        </m:r>
                        <m:sSub>
                          <m:sSubPr>
                            <m:ctrlPr>
                              <a:rPr lang="en-US" i="1" dirty="0">
                                <a:latin typeface="Cambria Math" panose="02040503050406030204" pitchFamily="18" charset="0"/>
                              </a:rPr>
                            </m:ctrlPr>
                          </m:sSubPr>
                          <m:e>
                            <m:r>
                              <m:rPr>
                                <m:sty m:val="p"/>
                              </m:rPr>
                              <a:rPr lang="en-US" dirty="0">
                                <a:latin typeface="Cambria Math" panose="02040503050406030204" pitchFamily="18" charset="0"/>
                              </a:rPr>
                              <m:t>Δ</m:t>
                            </m:r>
                          </m:e>
                          <m:sub>
                            <m:r>
                              <m:rPr>
                                <m:sty m:val="p"/>
                              </m:rPr>
                              <a:rPr lang="en-US" dirty="0">
                                <a:latin typeface="Cambria Math" panose="02040503050406030204" pitchFamily="18" charset="0"/>
                              </a:rPr>
                              <m:t>j</m:t>
                            </m:r>
                          </m:sub>
                        </m:sSub>
                        <m:r>
                          <a:rPr lang="en-US" i="1" dirty="0">
                            <a:latin typeface="Cambria Math" panose="02040503050406030204" pitchFamily="18" charset="0"/>
                          </a:rPr>
                          <m:t>𝜙</m:t>
                        </m:r>
                        <m:sSup>
                          <m:sSupPr>
                            <m:ctrlPr>
                              <a:rPr lang="en-US" i="1" dirty="0">
                                <a:latin typeface="Cambria Math" panose="02040503050406030204" pitchFamily="18" charset="0"/>
                              </a:rPr>
                            </m:ctrlPr>
                          </m:sSupPr>
                          <m:e>
                            <m:d>
                              <m:dPr>
                                <m:ctrlPr>
                                  <a:rPr lang="en-US" i="1" dirty="0">
                                    <a:latin typeface="Cambria Math" panose="02040503050406030204" pitchFamily="18" charset="0"/>
                                  </a:rPr>
                                </m:ctrlPr>
                              </m:dPr>
                              <m:e>
                                <m:sSub>
                                  <m:sSubPr>
                                    <m:ctrlPr>
                                      <a:rPr lang="en-US" i="1" dirty="0">
                                        <a:latin typeface="Cambria Math" panose="02040503050406030204" pitchFamily="18" charset="0"/>
                                      </a:rPr>
                                    </m:ctrlPr>
                                  </m:sSubPr>
                                  <m:e>
                                    <m:r>
                                      <a:rPr lang="en-US" i="1" dirty="0">
                                        <a:latin typeface="Cambria Math" panose="02040503050406030204" pitchFamily="18" charset="0"/>
                                      </a:rPr>
                                      <m:t>𝑥</m:t>
                                    </m:r>
                                  </m:e>
                                  <m:sub>
                                    <m:r>
                                      <a:rPr lang="en-US" i="1" dirty="0">
                                        <a:latin typeface="Cambria Math" panose="02040503050406030204" pitchFamily="18" charset="0"/>
                                      </a:rPr>
                                      <m:t>𝑗</m:t>
                                    </m:r>
                                  </m:sub>
                                </m:sSub>
                              </m:e>
                            </m:d>
                            <m:r>
                              <a:rPr lang="en-US" i="1" dirty="0">
                                <a:latin typeface="Cambria Math" panose="02040503050406030204" pitchFamily="18" charset="0"/>
                              </a:rPr>
                              <m:t>)</m:t>
                            </m:r>
                          </m:e>
                          <m:sup>
                            <m:r>
                              <a:rPr lang="en-US" i="1" dirty="0">
                                <a:latin typeface="Cambria Math" panose="02040503050406030204" pitchFamily="18" charset="0"/>
                              </a:rPr>
                              <m:t>2</m:t>
                            </m:r>
                          </m:sup>
                        </m:sSup>
                      </m:e>
                    </m:nary>
                  </m:oMath>
                </a14:m>
                <a:endParaRPr lang="en-US" dirty="0"/>
              </a:p>
            </p:txBody>
          </p:sp>
        </mc:Choice>
        <mc:Fallback xmlns="">
          <p:sp>
            <p:nvSpPr>
              <p:cNvPr id="8" name="TextBox 7">
                <a:extLst>
                  <a:ext uri="{FF2B5EF4-FFF2-40B4-BE49-F238E27FC236}">
                    <a16:creationId xmlns:a16="http://schemas.microsoft.com/office/drawing/2014/main" id="{6B33CD39-FDB6-C318-CBFD-9AD9E4899CA8}"/>
                  </a:ext>
                </a:extLst>
              </p:cNvPr>
              <p:cNvSpPr txBox="1">
                <a:spLocks noRot="1" noChangeAspect="1" noMove="1" noResize="1" noEditPoints="1" noAdjustHandles="1" noChangeArrowheads="1" noChangeShapeType="1" noTextEdit="1"/>
              </p:cNvSpPr>
              <p:nvPr/>
            </p:nvSpPr>
            <p:spPr>
              <a:xfrm>
                <a:off x="478632" y="4067109"/>
                <a:ext cx="10729192" cy="475323"/>
              </a:xfrm>
              <a:prstGeom prst="rect">
                <a:avLst/>
              </a:prstGeom>
              <a:blipFill>
                <a:blip r:embed="rId7"/>
                <a:stretch>
                  <a:fillRect l="-473" t="-73684" b="-1263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DBB407DE-0416-B81F-3894-6FEE79F1BEEC}"/>
                  </a:ext>
                </a:extLst>
              </p:cNvPr>
              <p:cNvSpPr txBox="1"/>
              <p:nvPr/>
            </p:nvSpPr>
            <p:spPr>
              <a:xfrm>
                <a:off x="478632" y="4763853"/>
                <a:ext cx="11017224" cy="931665"/>
              </a:xfrm>
              <a:prstGeom prst="rect">
                <a:avLst/>
              </a:prstGeom>
              <a:noFill/>
            </p:spPr>
            <p:txBody>
              <a:bodyPr wrap="square" rtlCol="0">
                <a:spAutoFit/>
              </a:bodyPr>
              <a:lstStyle/>
              <a:p>
                <a:r>
                  <a:rPr lang="en-US" b="1" dirty="0">
                    <a:solidFill>
                      <a:srgbClr val="FF0000"/>
                    </a:solidFill>
                  </a:rPr>
                  <a:t>Note that the ground state of </a:t>
                </a:r>
                <a14:m>
                  <m:oMath xmlns:m="http://schemas.openxmlformats.org/officeDocument/2006/math">
                    <m:acc>
                      <m:accPr>
                        <m:chr m:val="̃"/>
                        <m:ctrlPr>
                          <a:rPr lang="en-US" b="1" i="1" smtClean="0">
                            <a:solidFill>
                              <a:srgbClr val="FF0000"/>
                            </a:solidFill>
                            <a:latin typeface="Cambria Math" panose="02040503050406030204" pitchFamily="18" charset="0"/>
                          </a:rPr>
                        </m:ctrlPr>
                      </m:accPr>
                      <m:e>
                        <m:sSub>
                          <m:sSubPr>
                            <m:ctrlPr>
                              <a:rPr lang="en-US" b="1" i="1" smtClean="0">
                                <a:solidFill>
                                  <a:srgbClr val="FF0000"/>
                                </a:solidFill>
                                <a:latin typeface="Cambria Math" panose="02040503050406030204" pitchFamily="18" charset="0"/>
                              </a:rPr>
                            </m:ctrlPr>
                          </m:sSubPr>
                          <m:e>
                            <m:r>
                              <a:rPr lang="en-US" b="1" i="1" smtClean="0">
                                <a:solidFill>
                                  <a:srgbClr val="FF0000"/>
                                </a:solidFill>
                                <a:latin typeface="Cambria Math" panose="02040503050406030204" pitchFamily="18" charset="0"/>
                              </a:rPr>
                              <m:t>𝑯</m:t>
                            </m:r>
                          </m:e>
                          <m:sub>
                            <m:r>
                              <a:rPr lang="en-US" b="1" i="1" smtClean="0">
                                <a:solidFill>
                                  <a:srgbClr val="FF0000"/>
                                </a:solidFill>
                                <a:latin typeface="Cambria Math" panose="02040503050406030204" pitchFamily="18" charset="0"/>
                              </a:rPr>
                              <m:t>𝟏</m:t>
                            </m:r>
                          </m:sub>
                        </m:sSub>
                      </m:e>
                    </m:acc>
                  </m:oMath>
                </a14:m>
                <a:r>
                  <a:rPr lang="en-US" b="1" dirty="0">
                    <a:solidFill>
                      <a:srgbClr val="FF0000"/>
                    </a:solidFill>
                  </a:rPr>
                  <a:t>, namely </a:t>
                </a:r>
                <a14:m>
                  <m:oMath xmlns:m="http://schemas.openxmlformats.org/officeDocument/2006/math">
                    <m:sSub>
                      <m:sSubPr>
                        <m:ctrlPr>
                          <a:rPr lang="en-US" b="1" i="1" smtClean="0">
                            <a:solidFill>
                              <a:srgbClr val="FF0000"/>
                            </a:solidFill>
                            <a:latin typeface="Cambria Math" panose="02040503050406030204" pitchFamily="18" charset="0"/>
                          </a:rPr>
                        </m:ctrlPr>
                      </m:sSubPr>
                      <m:e>
                        <m:d>
                          <m:dPr>
                            <m:begChr m:val="|"/>
                            <m:endChr m:val="⟩"/>
                            <m:ctrlPr>
                              <a:rPr lang="en-US" b="1" i="1">
                                <a:solidFill>
                                  <a:srgbClr val="FF0000"/>
                                </a:solidFill>
                                <a:latin typeface="Cambria Math" panose="02040503050406030204" pitchFamily="18" charset="0"/>
                              </a:rPr>
                            </m:ctrlPr>
                          </m:dPr>
                          <m:e>
                            <m:r>
                              <a:rPr lang="en-US" b="1" i="1">
                                <a:solidFill>
                                  <a:srgbClr val="FF0000"/>
                                </a:solidFill>
                                <a:latin typeface="Cambria Math" panose="02040503050406030204" pitchFamily="18" charset="0"/>
                              </a:rPr>
                              <m:t>𝟎</m:t>
                            </m:r>
                          </m:e>
                        </m:d>
                      </m:e>
                      <m:sub>
                        <m:r>
                          <a:rPr lang="en-US" b="1" i="1">
                            <a:solidFill>
                              <a:srgbClr val="FF0000"/>
                            </a:solidFill>
                            <a:latin typeface="Cambria Math" panose="02040503050406030204" pitchFamily="18" charset="0"/>
                          </a:rPr>
                          <m:t>𝑩</m:t>
                        </m:r>
                      </m:sub>
                    </m:sSub>
                  </m:oMath>
                </a14:m>
                <a:r>
                  <a:rPr lang="en-US" b="1" dirty="0">
                    <a:solidFill>
                      <a:srgbClr val="FF0000"/>
                    </a:solidFill>
                  </a:rPr>
                  <a:t>, is identical to that of the full  bosonic Hamiltonian </a:t>
                </a:r>
                <a14:m>
                  <m:oMath xmlns:m="http://schemas.openxmlformats.org/officeDocument/2006/math">
                    <m:r>
                      <a:rPr lang="en-US" b="1" i="1" smtClean="0">
                        <a:solidFill>
                          <a:srgbClr val="FF0000"/>
                        </a:solidFill>
                        <a:latin typeface="Cambria Math" panose="02040503050406030204" pitchFamily="18" charset="0"/>
                      </a:rPr>
                      <m:t>𝑯</m:t>
                    </m:r>
                  </m:oMath>
                </a14:m>
                <a:r>
                  <a:rPr lang="en-US" dirty="0"/>
                  <a:t>. (both are given by the state </a:t>
                </a:r>
                <a14:m>
                  <m:oMath xmlns:m="http://schemas.openxmlformats.org/officeDocument/2006/math">
                    <m:sSub>
                      <m:sSubPr>
                        <m:ctrlPr>
                          <a:rPr lang="en-US" b="0" i="1" smtClean="0">
                            <a:latin typeface="Cambria Math" panose="02040503050406030204" pitchFamily="18" charset="0"/>
                          </a:rPr>
                        </m:ctrlPr>
                      </m:sSubPr>
                      <m:e>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0</m:t>
                            </m:r>
                          </m:e>
                        </m:d>
                      </m:e>
                      <m:sub>
                        <m:r>
                          <a:rPr lang="en-US" b="0" i="1" smtClean="0">
                            <a:latin typeface="Cambria Math" panose="02040503050406030204" pitchFamily="18" charset="0"/>
                          </a:rPr>
                          <m:t>𝐵</m:t>
                        </m:r>
                      </m:sub>
                    </m:sSub>
                  </m:oMath>
                </a14:m>
                <a:r>
                  <a:rPr lang="en-US" dirty="0"/>
                  <a:t> which is annihilated by the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𝑘</m:t>
                        </m:r>
                      </m:sub>
                    </m:sSub>
                  </m:oMath>
                </a14:m>
                <a:r>
                  <a:rPr lang="en-US" dirty="0"/>
                  <a:t>).  Hence EE for the ground state of </a:t>
                </a:r>
                <a14:m>
                  <m:oMath xmlns:m="http://schemas.openxmlformats.org/officeDocument/2006/math">
                    <m:r>
                      <a:rPr lang="en-US" i="1">
                        <a:solidFill>
                          <a:srgbClr val="C00000"/>
                        </a:solidFill>
                        <a:latin typeface="Cambria Math" panose="02040503050406030204" pitchFamily="18" charset="0"/>
                      </a:rPr>
                      <m:t>𝐻</m:t>
                    </m:r>
                  </m:oMath>
                </a14:m>
                <a:r>
                  <a:rPr lang="en-US" dirty="0"/>
                  <a:t>  should be that of the relativistic scalar:</a:t>
                </a:r>
              </a:p>
            </p:txBody>
          </p:sp>
        </mc:Choice>
        <mc:Fallback xmlns="">
          <p:sp>
            <p:nvSpPr>
              <p:cNvPr id="9" name="TextBox 8">
                <a:extLst>
                  <a:ext uri="{FF2B5EF4-FFF2-40B4-BE49-F238E27FC236}">
                    <a16:creationId xmlns:a16="http://schemas.microsoft.com/office/drawing/2014/main" id="{DBB407DE-0416-B81F-3894-6FEE79F1BEEC}"/>
                  </a:ext>
                </a:extLst>
              </p:cNvPr>
              <p:cNvSpPr txBox="1">
                <a:spLocks noRot="1" noChangeAspect="1" noMove="1" noResize="1" noEditPoints="1" noAdjustHandles="1" noChangeArrowheads="1" noChangeShapeType="1" noTextEdit="1"/>
              </p:cNvSpPr>
              <p:nvPr/>
            </p:nvSpPr>
            <p:spPr>
              <a:xfrm>
                <a:off x="478632" y="4763853"/>
                <a:ext cx="11017224" cy="931665"/>
              </a:xfrm>
              <a:prstGeom prst="rect">
                <a:avLst/>
              </a:prstGeom>
              <a:blipFill>
                <a:blip r:embed="rId8"/>
                <a:stretch>
                  <a:fillRect l="-460" t="-1333" b="-10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213F9D0-7D74-FA28-D2EE-35422D58E4D8}"/>
                  </a:ext>
                </a:extLst>
              </p:cNvPr>
              <p:cNvSpPr txBox="1"/>
              <p:nvPr/>
            </p:nvSpPr>
            <p:spPr>
              <a:xfrm>
                <a:off x="1775520" y="5669492"/>
                <a:ext cx="4608512" cy="491225"/>
              </a:xfrm>
              <a:prstGeom prst="rect">
                <a:avLst/>
              </a:prstGeom>
              <a:noFill/>
            </p:spPr>
            <p:txBody>
              <a:bodyPr wrap="square" rtlCol="0">
                <a:spAutoFit/>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𝐴</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log</m:t>
                        </m:r>
                      </m:fName>
                      <m:e>
                        <m:f>
                          <m:fPr>
                            <m:ctrlPr>
                              <a:rPr lang="en-US" b="0" i="1" smtClean="0">
                                <a:latin typeface="Cambria Math" panose="02040503050406030204" pitchFamily="18" charset="0"/>
                              </a:rPr>
                            </m:ctrlPr>
                          </m:fPr>
                          <m:num>
                            <m:r>
                              <a:rPr lang="en-US" b="0" i="1" smtClean="0">
                                <a:latin typeface="Cambria Math" panose="02040503050406030204" pitchFamily="18" charset="0"/>
                              </a:rPr>
                              <m:t>𝑙</m:t>
                            </m:r>
                          </m:num>
                          <m:den>
                            <m:r>
                              <a:rPr lang="en-US" b="0" i="1" smtClean="0">
                                <a:latin typeface="Cambria Math" panose="02040503050406030204" pitchFamily="18" charset="0"/>
                              </a:rPr>
                              <m:t>𝜖</m:t>
                            </m:r>
                          </m:den>
                        </m:f>
                      </m:e>
                    </m:func>
                  </m:oMath>
                </a14:m>
                <a:r>
                  <a:rPr lang="en-US" dirty="0"/>
                  <a:t>,  where </a:t>
                </a:r>
                <a14:m>
                  <m:oMath xmlns:m="http://schemas.openxmlformats.org/officeDocument/2006/math">
                    <m:r>
                      <a:rPr lang="en-US" b="0" i="1" smtClean="0">
                        <a:latin typeface="Cambria Math" panose="02040503050406030204" pitchFamily="18" charset="0"/>
                      </a:rPr>
                      <m:t>𝜖</m:t>
                    </m:r>
                    <m:r>
                      <a:rPr lang="en-US" b="0" i="1" smtClean="0">
                        <a:latin typeface="Cambria Math" panose="02040503050406030204" pitchFamily="18" charset="0"/>
                      </a:rPr>
                      <m:t> </m:t>
                    </m:r>
                  </m:oMath>
                </a14:m>
                <a:r>
                  <a:rPr lang="en-US" dirty="0"/>
                  <a:t>is the </a:t>
                </a:r>
                <a:r>
                  <a:rPr lang="en-US" b="1" dirty="0">
                    <a:solidFill>
                      <a:srgbClr val="EC40EF"/>
                    </a:solidFill>
                  </a:rPr>
                  <a:t>lattice cut-off</a:t>
                </a:r>
                <a:r>
                  <a:rPr lang="en-US" dirty="0"/>
                  <a:t>. </a:t>
                </a:r>
              </a:p>
            </p:txBody>
          </p:sp>
        </mc:Choice>
        <mc:Fallback xmlns="">
          <p:sp>
            <p:nvSpPr>
              <p:cNvPr id="10" name="TextBox 9">
                <a:extLst>
                  <a:ext uri="{FF2B5EF4-FFF2-40B4-BE49-F238E27FC236}">
                    <a16:creationId xmlns:a16="http://schemas.microsoft.com/office/drawing/2014/main" id="{F213F9D0-7D74-FA28-D2EE-35422D58E4D8}"/>
                  </a:ext>
                </a:extLst>
              </p:cNvPr>
              <p:cNvSpPr txBox="1">
                <a:spLocks noRot="1" noChangeAspect="1" noMove="1" noResize="1" noEditPoints="1" noAdjustHandles="1" noChangeArrowheads="1" noChangeShapeType="1" noTextEdit="1"/>
              </p:cNvSpPr>
              <p:nvPr/>
            </p:nvSpPr>
            <p:spPr>
              <a:xfrm>
                <a:off x="1775520" y="5669492"/>
                <a:ext cx="4608512" cy="491225"/>
              </a:xfrm>
              <a:prstGeom prst="rect">
                <a:avLst/>
              </a:prstGeom>
              <a:blipFill>
                <a:blip r:embed="rId9"/>
                <a:stretch>
                  <a:fillRect b="-7500"/>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37C035E7-0D31-79D9-AA2A-589B21F79560}"/>
              </a:ext>
            </a:extLst>
          </p:cNvPr>
          <p:cNvSpPr txBox="1"/>
          <p:nvPr/>
        </p:nvSpPr>
        <p:spPr>
          <a:xfrm>
            <a:off x="6390248" y="5723964"/>
            <a:ext cx="5472608" cy="369332"/>
          </a:xfrm>
          <a:prstGeom prst="rect">
            <a:avLst/>
          </a:prstGeom>
          <a:noFill/>
        </p:spPr>
        <p:txBody>
          <a:bodyPr wrap="square" rtlCol="0">
            <a:spAutoFit/>
          </a:bodyPr>
          <a:lstStyle/>
          <a:p>
            <a:r>
              <a:rPr lang="en-US" b="1" dirty="0">
                <a:solidFill>
                  <a:srgbClr val="7030A0"/>
                </a:solidFill>
              </a:rPr>
              <a:t>[</a:t>
            </a:r>
            <a:r>
              <a:rPr lang="en-US" b="1" dirty="0" err="1">
                <a:solidFill>
                  <a:srgbClr val="7030A0"/>
                </a:solidFill>
              </a:rPr>
              <a:t>Holzhey-Wilczek</a:t>
            </a:r>
            <a:r>
              <a:rPr lang="en-US" b="1" dirty="0">
                <a:solidFill>
                  <a:srgbClr val="7030A0"/>
                </a:solidFill>
              </a:rPr>
              <a:t>, Calabrese-Cardy, </a:t>
            </a:r>
            <a:r>
              <a:rPr lang="en-US" b="1" dirty="0" err="1">
                <a:solidFill>
                  <a:srgbClr val="7030A0"/>
                </a:solidFill>
              </a:rPr>
              <a:t>Peschel</a:t>
            </a:r>
            <a:r>
              <a:rPr lang="en-US" b="1" dirty="0">
                <a:solidFill>
                  <a:srgbClr val="7030A0"/>
                </a:solidFill>
              </a:rPr>
              <a:t>, …]</a:t>
            </a:r>
          </a:p>
        </p:txBody>
      </p:sp>
      <p:sp>
        <p:nvSpPr>
          <p:cNvPr id="12" name="TextBox 11">
            <a:extLst>
              <a:ext uri="{FF2B5EF4-FFF2-40B4-BE49-F238E27FC236}">
                <a16:creationId xmlns:a16="http://schemas.microsoft.com/office/drawing/2014/main" id="{0ABB4FCC-F4D9-C78A-B151-DF6CD988F386}"/>
              </a:ext>
            </a:extLst>
          </p:cNvPr>
          <p:cNvSpPr txBox="1"/>
          <p:nvPr/>
        </p:nvSpPr>
        <p:spPr>
          <a:xfrm>
            <a:off x="551384" y="6228020"/>
            <a:ext cx="5976664" cy="369332"/>
          </a:xfrm>
          <a:prstGeom prst="rect">
            <a:avLst/>
          </a:prstGeom>
          <a:noFill/>
        </p:spPr>
        <p:txBody>
          <a:bodyPr wrap="square" rtlCol="0">
            <a:spAutoFit/>
          </a:bodyPr>
          <a:lstStyle/>
          <a:p>
            <a:r>
              <a:rPr lang="en-US" dirty="0"/>
              <a:t>We verify this explicitly below.  But before that ….. </a:t>
            </a:r>
          </a:p>
        </p:txBody>
      </p:sp>
    </p:spTree>
    <p:extLst>
      <p:ext uri="{BB962C8B-B14F-4D97-AF65-F5344CB8AC3E}">
        <p14:creationId xmlns:p14="http://schemas.microsoft.com/office/powerpoint/2010/main" val="3049055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5" grpId="0"/>
      <p:bldP spid="6" grpId="0"/>
      <p:bldP spid="7" grpId="0"/>
      <p:bldP spid="8" grpId="0"/>
      <p:bldP spid="9" grpId="0"/>
      <p:bldP spid="10" grpId="0"/>
      <p:bldP spid="11"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AECBA341-EE34-6E2E-1952-AE3C0B0400AC}"/>
                  </a:ext>
                </a:extLst>
              </p:cNvPr>
              <p:cNvSpPr txBox="1"/>
              <p:nvPr/>
            </p:nvSpPr>
            <p:spPr>
              <a:xfrm>
                <a:off x="478632" y="808328"/>
                <a:ext cx="9361784" cy="993221"/>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𝐻</m:t>
                          </m:r>
                        </m:e>
                        <m:sub>
                          <m:r>
                            <a:rPr lang="en-US" b="0" i="1" smtClean="0">
                              <a:solidFill>
                                <a:srgbClr val="C00000"/>
                              </a:solidFill>
                              <a:latin typeface="Cambria Math" panose="02040503050406030204" pitchFamily="18" charset="0"/>
                            </a:rPr>
                            <m:t>1</m:t>
                          </m:r>
                        </m:sub>
                      </m:sSub>
                      <m:r>
                        <a:rPr lang="en-US" b="0" i="1" smtClean="0">
                          <a:solidFill>
                            <a:srgbClr val="C00000"/>
                          </a:solidFill>
                          <a:latin typeface="Cambria Math" panose="02040503050406030204" pitchFamily="18" charset="0"/>
                        </a:rPr>
                        <m:t>=2</m:t>
                      </m:r>
                      <m:r>
                        <a:rPr lang="en-US" b="0" i="1" smtClean="0">
                          <a:solidFill>
                            <a:srgbClr val="C00000"/>
                          </a:solidFill>
                          <a:latin typeface="Cambria Math" panose="02040503050406030204" pitchFamily="18" charset="0"/>
                        </a:rPr>
                        <m:t>𝛼</m:t>
                      </m:r>
                      <m:r>
                        <a:rPr lang="en-US" b="0" i="1" smtClean="0">
                          <a:solidFill>
                            <a:srgbClr val="C00000"/>
                          </a:solidFill>
                          <a:latin typeface="Cambria Math" panose="02040503050406030204" pitchFamily="18" charset="0"/>
                        </a:rPr>
                        <m:t> </m:t>
                      </m:r>
                      <m:r>
                        <a:rPr lang="en-US" b="0" i="1" smtClean="0">
                          <a:solidFill>
                            <a:srgbClr val="C00000"/>
                          </a:solidFill>
                          <a:latin typeface="Cambria Math" panose="02040503050406030204" pitchFamily="18" charset="0"/>
                        </a:rPr>
                        <m:t>𝑁</m:t>
                      </m:r>
                      <m:r>
                        <a:rPr lang="en-US" b="0" i="1" smtClean="0">
                          <a:solidFill>
                            <a:srgbClr val="C00000"/>
                          </a:solidFill>
                          <a:latin typeface="Cambria Math" panose="02040503050406030204" pitchFamily="18" charset="0"/>
                        </a:rPr>
                        <m:t> </m:t>
                      </m:r>
                      <m:nary>
                        <m:naryPr>
                          <m:chr m:val="∑"/>
                          <m:ctrlPr>
                            <a:rPr lang="en-US" b="0" i="1" smtClean="0">
                              <a:solidFill>
                                <a:srgbClr val="C00000"/>
                              </a:solidFill>
                              <a:latin typeface="Cambria Math" panose="02040503050406030204" pitchFamily="18" charset="0"/>
                            </a:rPr>
                          </m:ctrlPr>
                        </m:naryPr>
                        <m:sub>
                          <m:r>
                            <a:rPr lang="en-US" b="0" i="1" smtClean="0">
                              <a:solidFill>
                                <a:srgbClr val="C00000"/>
                              </a:solidFill>
                              <a:latin typeface="Cambria Math" panose="02040503050406030204" pitchFamily="18" charset="0"/>
                            </a:rPr>
                            <m:t>𝑘</m:t>
                          </m:r>
                          <m:r>
                            <a:rPr lang="en-US" b="0" i="1" smtClean="0">
                              <a:solidFill>
                                <a:srgbClr val="C00000"/>
                              </a:solidFill>
                              <a:latin typeface="Cambria Math" panose="02040503050406030204" pitchFamily="18" charset="0"/>
                            </a:rPr>
                            <m:t>=1</m:t>
                          </m:r>
                        </m:sub>
                        <m:sup>
                          <m:r>
                            <a:rPr lang="en-US" b="0" i="1" smtClean="0">
                              <a:solidFill>
                                <a:srgbClr val="C00000"/>
                              </a:solidFill>
                              <a:latin typeface="Cambria Math" panose="02040503050406030204" pitchFamily="18" charset="0"/>
                            </a:rPr>
                            <m:t>𝑁</m:t>
                          </m:r>
                        </m:sup>
                        <m:e>
                          <m:r>
                            <a:rPr lang="en-US" b="0" i="1" smtClean="0">
                              <a:solidFill>
                                <a:srgbClr val="C00000"/>
                              </a:solidFill>
                              <a:latin typeface="Cambria Math" panose="02040503050406030204" pitchFamily="18" charset="0"/>
                            </a:rPr>
                            <m:t>𝑘</m:t>
                          </m:r>
                          <m:r>
                            <a:rPr lang="en-US" b="0" i="1" smtClean="0">
                              <a:solidFill>
                                <a:srgbClr val="C00000"/>
                              </a:solidFill>
                              <a:latin typeface="Cambria Math" panose="02040503050406030204" pitchFamily="18" charset="0"/>
                            </a:rPr>
                            <m:t> </m:t>
                          </m:r>
                          <m:sSubSup>
                            <m:sSubSupPr>
                              <m:ctrlPr>
                                <a:rPr lang="en-US" b="0" i="1" smtClean="0">
                                  <a:solidFill>
                                    <a:srgbClr val="C00000"/>
                                  </a:solidFill>
                                  <a:latin typeface="Cambria Math" panose="02040503050406030204" pitchFamily="18" charset="0"/>
                                </a:rPr>
                              </m:ctrlPr>
                            </m:sSubSupPr>
                            <m:e>
                              <m:r>
                                <a:rPr lang="en-US" b="0" i="1" smtClean="0">
                                  <a:solidFill>
                                    <a:srgbClr val="C00000"/>
                                  </a:solidFill>
                                  <a:latin typeface="Cambria Math" panose="02040503050406030204" pitchFamily="18" charset="0"/>
                                </a:rPr>
                                <m:t>𝑎</m:t>
                              </m:r>
                            </m:e>
                            <m:sub>
                              <m:r>
                                <a:rPr lang="en-US" b="0" i="1" smtClean="0">
                                  <a:solidFill>
                                    <a:srgbClr val="C00000"/>
                                  </a:solidFill>
                                  <a:latin typeface="Cambria Math" panose="02040503050406030204" pitchFamily="18" charset="0"/>
                                </a:rPr>
                                <m:t>𝑘</m:t>
                              </m:r>
                            </m:sub>
                            <m:sup>
                              <m:r>
                                <a:rPr lang="en-US" b="0" i="1" smtClean="0">
                                  <a:solidFill>
                                    <a:srgbClr val="C00000"/>
                                  </a:solidFill>
                                  <a:latin typeface="Cambria Math" panose="02040503050406030204" pitchFamily="18" charset="0"/>
                                </a:rPr>
                                <m:t>+</m:t>
                              </m:r>
                            </m:sup>
                          </m:sSubSup>
                          <m:r>
                            <a:rPr lang="en-US" b="0" i="1" smtClean="0">
                              <a:solidFill>
                                <a:srgbClr val="C00000"/>
                              </a:solidFill>
                              <a:latin typeface="Cambria Math" panose="02040503050406030204" pitchFamily="18" charset="0"/>
                            </a:rPr>
                            <m:t> </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𝑎</m:t>
                              </m:r>
                            </m:e>
                            <m:sub>
                              <m:r>
                                <a:rPr lang="en-US" b="0" i="1" smtClean="0">
                                  <a:solidFill>
                                    <a:srgbClr val="C00000"/>
                                  </a:solidFill>
                                  <a:latin typeface="Cambria Math" panose="02040503050406030204" pitchFamily="18" charset="0"/>
                                </a:rPr>
                                <m:t>𝑘</m:t>
                              </m:r>
                            </m:sub>
                          </m:sSub>
                        </m:e>
                      </m:nary>
                      <m:r>
                        <a:rPr lang="en-US" b="0" i="0" smtClean="0">
                          <a:solidFill>
                            <a:srgbClr val="C00000"/>
                          </a:solidFill>
                          <a:latin typeface="Cambria Math" panose="02040503050406030204" pitchFamily="18" charset="0"/>
                        </a:rPr>
                        <m:t>, </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     </m:t>
                          </m:r>
                          <m:r>
                            <a:rPr lang="en-US" b="0" i="1" smtClean="0">
                              <a:solidFill>
                                <a:srgbClr val="C00000"/>
                              </a:solidFill>
                              <a:latin typeface="Cambria Math" panose="02040503050406030204" pitchFamily="18" charset="0"/>
                            </a:rPr>
                            <m:t>𝐻</m:t>
                          </m:r>
                        </m:e>
                        <m:sub>
                          <m:r>
                            <a:rPr lang="en-US" b="0" i="1" smtClean="0">
                              <a:solidFill>
                                <a:srgbClr val="C00000"/>
                              </a:solidFill>
                              <a:latin typeface="Cambria Math" panose="02040503050406030204" pitchFamily="18" charset="0"/>
                            </a:rPr>
                            <m:t>2</m:t>
                          </m:r>
                        </m:sub>
                      </m:sSub>
                      <m:r>
                        <a:rPr lang="en-US" b="0" i="0" smtClean="0">
                          <a:solidFill>
                            <a:srgbClr val="C00000"/>
                          </a:solidFill>
                          <a:latin typeface="Cambria Math" panose="02040503050406030204" pitchFamily="18" charset="0"/>
                        </a:rPr>
                        <m:t>=</m:t>
                      </m:r>
                      <m:f>
                        <m:fPr>
                          <m:ctrlPr>
                            <a:rPr lang="en-US" b="0" i="1" smtClean="0">
                              <a:solidFill>
                                <a:srgbClr val="C00000"/>
                              </a:solidFill>
                              <a:latin typeface="Cambria Math" panose="02040503050406030204" pitchFamily="18" charset="0"/>
                            </a:rPr>
                          </m:ctrlPr>
                        </m:fPr>
                        <m:num>
                          <m:r>
                            <a:rPr lang="en-US" b="0" i="1" smtClean="0">
                              <a:solidFill>
                                <a:srgbClr val="C00000"/>
                              </a:solidFill>
                              <a:latin typeface="Cambria Math" panose="02040503050406030204" pitchFamily="18" charset="0"/>
                            </a:rPr>
                            <m:t>𝛼</m:t>
                          </m:r>
                        </m:num>
                        <m:den>
                          <m:r>
                            <a:rPr lang="en-US" b="0" i="1" smtClean="0">
                              <a:solidFill>
                                <a:srgbClr val="C00000"/>
                              </a:solidFill>
                              <a:latin typeface="Cambria Math" panose="02040503050406030204" pitchFamily="18" charset="0"/>
                            </a:rPr>
                            <m:t>2</m:t>
                          </m:r>
                        </m:den>
                      </m:f>
                      <m:r>
                        <a:rPr lang="en-US" b="0" i="0" smtClean="0">
                          <a:solidFill>
                            <a:srgbClr val="C00000"/>
                          </a:solidFill>
                          <a:latin typeface="Cambria Math" panose="02040503050406030204" pitchFamily="18" charset="0"/>
                        </a:rPr>
                        <m:t> </m:t>
                      </m:r>
                      <m:nary>
                        <m:naryPr>
                          <m:chr m:val="∑"/>
                          <m:ctrlPr>
                            <a:rPr lang="en-US" b="0" i="1" smtClean="0">
                              <a:solidFill>
                                <a:srgbClr val="C00000"/>
                              </a:solidFill>
                              <a:latin typeface="Cambria Math" panose="02040503050406030204" pitchFamily="18" charset="0"/>
                            </a:rPr>
                          </m:ctrlPr>
                        </m:naryPr>
                        <m:sub>
                          <m:r>
                            <a:rPr lang="en-US" b="0" i="1" smtClean="0">
                              <a:solidFill>
                                <a:srgbClr val="C00000"/>
                              </a:solidFill>
                              <a:latin typeface="Cambria Math" panose="02040503050406030204" pitchFamily="18" charset="0"/>
                            </a:rPr>
                            <m:t>𝑘</m:t>
                          </m:r>
                          <m:r>
                            <a:rPr lang="en-US" b="0" i="1" smtClean="0">
                              <a:solidFill>
                                <a:srgbClr val="C00000"/>
                              </a:solidFill>
                              <a:latin typeface="Cambria Math" panose="02040503050406030204" pitchFamily="18" charset="0"/>
                            </a:rPr>
                            <m:t>=1</m:t>
                          </m:r>
                        </m:sub>
                        <m:sup>
                          <m:r>
                            <a:rPr lang="en-US" b="0" i="1" smtClean="0">
                              <a:solidFill>
                                <a:srgbClr val="C00000"/>
                              </a:solidFill>
                              <a:latin typeface="Cambria Math" panose="02040503050406030204" pitchFamily="18" charset="0"/>
                            </a:rPr>
                            <m:t>𝑁</m:t>
                          </m:r>
                        </m:sup>
                        <m:e>
                          <m:d>
                            <m:dPr>
                              <m:ctrlPr>
                                <a:rPr lang="en-US" b="0" i="1" smtClean="0">
                                  <a:solidFill>
                                    <a:srgbClr val="C00000"/>
                                  </a:solidFill>
                                  <a:latin typeface="Cambria Math" panose="02040503050406030204" pitchFamily="18" charset="0"/>
                                </a:rPr>
                              </m:ctrlPr>
                            </m:dPr>
                            <m:e>
                              <m:r>
                                <a:rPr lang="en-US" b="0" i="1" smtClean="0">
                                  <a:solidFill>
                                    <a:srgbClr val="C00000"/>
                                  </a:solidFill>
                                  <a:latin typeface="Cambria Math" panose="02040503050406030204" pitchFamily="18" charset="0"/>
                                </a:rPr>
                                <m:t>−</m:t>
                              </m:r>
                              <m:sSup>
                                <m:sSupPr>
                                  <m:ctrlPr>
                                    <a:rPr lang="en-US" b="0" i="1" smtClean="0">
                                      <a:solidFill>
                                        <a:srgbClr val="C00000"/>
                                      </a:solidFill>
                                      <a:latin typeface="Cambria Math" panose="02040503050406030204" pitchFamily="18" charset="0"/>
                                    </a:rPr>
                                  </m:ctrlPr>
                                </m:sSupPr>
                                <m:e>
                                  <m:r>
                                    <a:rPr lang="en-US" b="0" i="1" smtClean="0">
                                      <a:solidFill>
                                        <a:srgbClr val="C00000"/>
                                      </a:solidFill>
                                      <a:latin typeface="Cambria Math" panose="02040503050406030204" pitchFamily="18" charset="0"/>
                                    </a:rPr>
                                    <m:t>𝑘</m:t>
                                  </m:r>
                                </m:e>
                                <m:sup>
                                  <m:r>
                                    <a:rPr lang="en-US" b="0" i="1" smtClean="0">
                                      <a:solidFill>
                                        <a:srgbClr val="C00000"/>
                                      </a:solidFill>
                                      <a:latin typeface="Cambria Math" panose="02040503050406030204" pitchFamily="18" charset="0"/>
                                    </a:rPr>
                                    <m:t>2</m:t>
                                  </m:r>
                                </m:sup>
                              </m:sSup>
                              <m:r>
                                <a:rPr lang="en-US" b="0" i="1" smtClean="0">
                                  <a:solidFill>
                                    <a:srgbClr val="C00000"/>
                                  </a:solidFill>
                                  <a:latin typeface="Cambria Math" panose="02040503050406030204" pitchFamily="18" charset="0"/>
                                </a:rPr>
                                <m:t> </m:t>
                              </m:r>
                              <m:sSubSup>
                                <m:sSubSupPr>
                                  <m:ctrlPr>
                                    <a:rPr lang="en-US" b="0" i="1" smtClean="0">
                                      <a:solidFill>
                                        <a:srgbClr val="C00000"/>
                                      </a:solidFill>
                                      <a:latin typeface="Cambria Math" panose="02040503050406030204" pitchFamily="18" charset="0"/>
                                    </a:rPr>
                                  </m:ctrlPr>
                                </m:sSubSupPr>
                                <m:e>
                                  <m:r>
                                    <a:rPr lang="en-US" b="0" i="1" smtClean="0">
                                      <a:solidFill>
                                        <a:srgbClr val="C00000"/>
                                      </a:solidFill>
                                      <a:latin typeface="Cambria Math" panose="02040503050406030204" pitchFamily="18" charset="0"/>
                                    </a:rPr>
                                    <m:t>𝑎</m:t>
                                  </m:r>
                                </m:e>
                                <m:sub>
                                  <m:r>
                                    <a:rPr lang="en-US" b="0" i="1" smtClean="0">
                                      <a:solidFill>
                                        <a:srgbClr val="C00000"/>
                                      </a:solidFill>
                                      <a:latin typeface="Cambria Math" panose="02040503050406030204" pitchFamily="18" charset="0"/>
                                    </a:rPr>
                                    <m:t>𝑘</m:t>
                                  </m:r>
                                </m:sub>
                                <m:sup>
                                  <m:r>
                                    <a:rPr lang="en-US" b="0" i="1" smtClean="0">
                                      <a:solidFill>
                                        <a:srgbClr val="C00000"/>
                                      </a:solidFill>
                                      <a:latin typeface="Cambria Math" panose="02040503050406030204" pitchFamily="18" charset="0"/>
                                    </a:rPr>
                                    <m:t>+</m:t>
                                  </m:r>
                                </m:sup>
                              </m:sSubSup>
                              <m:r>
                                <a:rPr lang="en-US" b="0" i="1" smtClean="0">
                                  <a:solidFill>
                                    <a:srgbClr val="C00000"/>
                                  </a:solidFill>
                                  <a:latin typeface="Cambria Math" panose="02040503050406030204" pitchFamily="18" charset="0"/>
                                </a:rPr>
                                <m:t> </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𝑎</m:t>
                                  </m:r>
                                </m:e>
                                <m:sub>
                                  <m:r>
                                    <a:rPr lang="en-US" b="0" i="1" smtClean="0">
                                      <a:solidFill>
                                        <a:srgbClr val="C00000"/>
                                      </a:solidFill>
                                      <a:latin typeface="Cambria Math" panose="02040503050406030204" pitchFamily="18" charset="0"/>
                                    </a:rPr>
                                    <m:t>𝑘</m:t>
                                  </m:r>
                                </m:sub>
                              </m:sSub>
                              <m:r>
                                <a:rPr lang="en-US" b="0" i="1" smtClean="0">
                                  <a:solidFill>
                                    <a:srgbClr val="C00000"/>
                                  </a:solidFill>
                                  <a:latin typeface="Cambria Math" panose="02040503050406030204" pitchFamily="18" charset="0"/>
                                </a:rPr>
                                <m:t> +</m:t>
                              </m:r>
                              <m:sSup>
                                <m:sSupPr>
                                  <m:ctrlPr>
                                    <a:rPr lang="en-US" b="0" i="1" smtClean="0">
                                      <a:solidFill>
                                        <a:srgbClr val="C00000"/>
                                      </a:solidFill>
                                      <a:latin typeface="Cambria Math" panose="02040503050406030204" pitchFamily="18" charset="0"/>
                                    </a:rPr>
                                  </m:ctrlPr>
                                </m:sSupPr>
                                <m:e>
                                  <m:d>
                                    <m:dPr>
                                      <m:ctrlPr>
                                        <a:rPr lang="en-US" b="0" i="1" smtClean="0">
                                          <a:solidFill>
                                            <a:srgbClr val="C00000"/>
                                          </a:solidFill>
                                          <a:latin typeface="Cambria Math" panose="02040503050406030204" pitchFamily="18" charset="0"/>
                                        </a:rPr>
                                      </m:ctrlPr>
                                    </m:dPr>
                                    <m:e>
                                      <m:nary>
                                        <m:naryPr>
                                          <m:chr m:val="∑"/>
                                          <m:ctrlPr>
                                            <a:rPr lang="en-US" b="0" i="1" smtClean="0">
                                              <a:solidFill>
                                                <a:srgbClr val="C00000"/>
                                              </a:solidFill>
                                              <a:latin typeface="Cambria Math" panose="02040503050406030204" pitchFamily="18" charset="0"/>
                                            </a:rPr>
                                          </m:ctrlPr>
                                        </m:naryPr>
                                        <m:sub>
                                          <m:r>
                                            <a:rPr lang="en-US" b="0" i="1" smtClean="0">
                                              <a:solidFill>
                                                <a:srgbClr val="C00000"/>
                                              </a:solidFill>
                                              <a:latin typeface="Cambria Math" panose="02040503050406030204" pitchFamily="18" charset="0"/>
                                            </a:rPr>
                                            <m:t>𝑖</m:t>
                                          </m:r>
                                          <m:r>
                                            <a:rPr lang="en-US" b="0" i="1" smtClean="0">
                                              <a:solidFill>
                                                <a:srgbClr val="C00000"/>
                                              </a:solidFill>
                                              <a:latin typeface="Cambria Math" panose="02040503050406030204" pitchFamily="18" charset="0"/>
                                            </a:rPr>
                                            <m:t>=</m:t>
                                          </m:r>
                                          <m:r>
                                            <a:rPr lang="en-US" b="0" i="1" smtClean="0">
                                              <a:solidFill>
                                                <a:srgbClr val="C00000"/>
                                              </a:solidFill>
                                              <a:latin typeface="Cambria Math" panose="02040503050406030204" pitchFamily="18" charset="0"/>
                                            </a:rPr>
                                            <m:t>𝑘</m:t>
                                          </m:r>
                                        </m:sub>
                                        <m:sup>
                                          <m:r>
                                            <a:rPr lang="en-US" b="0" i="1" smtClean="0">
                                              <a:solidFill>
                                                <a:srgbClr val="C00000"/>
                                              </a:solidFill>
                                              <a:latin typeface="Cambria Math" panose="02040503050406030204" pitchFamily="18" charset="0"/>
                                            </a:rPr>
                                            <m:t>𝑁</m:t>
                                          </m:r>
                                        </m:sup>
                                        <m:e>
                                          <m:sSubSup>
                                            <m:sSubSupPr>
                                              <m:ctrlPr>
                                                <a:rPr lang="en-US" b="0" i="1" smtClean="0">
                                                  <a:solidFill>
                                                    <a:srgbClr val="C00000"/>
                                                  </a:solidFill>
                                                  <a:latin typeface="Cambria Math" panose="02040503050406030204" pitchFamily="18" charset="0"/>
                                                </a:rPr>
                                              </m:ctrlPr>
                                            </m:sSubSupPr>
                                            <m:e>
                                              <m:r>
                                                <a:rPr lang="en-US" b="0" i="1" smtClean="0">
                                                  <a:solidFill>
                                                    <a:srgbClr val="C00000"/>
                                                  </a:solidFill>
                                                  <a:latin typeface="Cambria Math" panose="02040503050406030204" pitchFamily="18" charset="0"/>
                                                </a:rPr>
                                                <m:t>(</m:t>
                                              </m:r>
                                              <m:r>
                                                <a:rPr lang="en-US" b="0" i="1" smtClean="0">
                                                  <a:solidFill>
                                                    <a:srgbClr val="C00000"/>
                                                  </a:solidFill>
                                                  <a:latin typeface="Cambria Math" panose="02040503050406030204" pitchFamily="18" charset="0"/>
                                                </a:rPr>
                                                <m:t>𝑎</m:t>
                                              </m:r>
                                            </m:e>
                                            <m:sub>
                                              <m:r>
                                                <a:rPr lang="en-US" b="0" i="1" smtClean="0">
                                                  <a:solidFill>
                                                    <a:srgbClr val="C00000"/>
                                                  </a:solidFill>
                                                  <a:latin typeface="Cambria Math" panose="02040503050406030204" pitchFamily="18" charset="0"/>
                                                </a:rPr>
                                                <m:t>𝑖</m:t>
                                              </m:r>
                                            </m:sub>
                                            <m:sup>
                                              <m:r>
                                                <a:rPr lang="en-US" b="0" i="1" smtClean="0">
                                                  <a:solidFill>
                                                    <a:srgbClr val="C00000"/>
                                                  </a:solidFill>
                                                  <a:latin typeface="Cambria Math" panose="02040503050406030204" pitchFamily="18" charset="0"/>
                                                </a:rPr>
                                                <m:t>+</m:t>
                                              </m:r>
                                            </m:sup>
                                          </m:sSubSup>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𝑎</m:t>
                                              </m:r>
                                            </m:e>
                                            <m:sub>
                                              <m:r>
                                                <a:rPr lang="en-US" b="0" i="1" smtClean="0">
                                                  <a:solidFill>
                                                    <a:srgbClr val="C00000"/>
                                                  </a:solidFill>
                                                  <a:latin typeface="Cambria Math" panose="02040503050406030204" pitchFamily="18" charset="0"/>
                                                </a:rPr>
                                                <m:t>𝑖</m:t>
                                              </m:r>
                                            </m:sub>
                                          </m:sSub>
                                          <m:r>
                                            <a:rPr lang="en-US" b="0" i="1" smtClean="0">
                                              <a:solidFill>
                                                <a:srgbClr val="C00000"/>
                                              </a:solidFill>
                                              <a:latin typeface="Cambria Math" panose="02040503050406030204" pitchFamily="18" charset="0"/>
                                            </a:rPr>
                                            <m:t>)</m:t>
                                          </m:r>
                                        </m:e>
                                      </m:nary>
                                      <m:r>
                                        <a:rPr lang="en-US" b="0" i="1" smtClean="0">
                                          <a:solidFill>
                                            <a:srgbClr val="C00000"/>
                                          </a:solidFill>
                                          <a:latin typeface="Cambria Math" panose="02040503050406030204" pitchFamily="18" charset="0"/>
                                        </a:rPr>
                                        <m:t> </m:t>
                                      </m:r>
                                    </m:e>
                                  </m:d>
                                </m:e>
                                <m:sup>
                                  <m:r>
                                    <a:rPr lang="en-US" b="0" i="1" smtClean="0">
                                      <a:solidFill>
                                        <a:srgbClr val="C00000"/>
                                      </a:solidFill>
                                      <a:latin typeface="Cambria Math" panose="02040503050406030204" pitchFamily="18" charset="0"/>
                                    </a:rPr>
                                    <m:t>2</m:t>
                                  </m:r>
                                </m:sup>
                              </m:sSup>
                              <m:r>
                                <a:rPr lang="en-US" b="0" i="1" smtClean="0">
                                  <a:solidFill>
                                    <a:srgbClr val="C00000"/>
                                  </a:solidFill>
                                  <a:latin typeface="Cambria Math" panose="02040503050406030204" pitchFamily="18" charset="0"/>
                                </a:rPr>
                                <m:t> </m:t>
                              </m:r>
                            </m:e>
                          </m:d>
                          <m:r>
                            <a:rPr lang="en-US" b="0" i="1" smtClean="0">
                              <a:solidFill>
                                <a:srgbClr val="C00000"/>
                              </a:solidFill>
                              <a:latin typeface="Cambria Math" panose="02040503050406030204" pitchFamily="18" charset="0"/>
                            </a:rPr>
                            <m:t>, </m:t>
                          </m:r>
                        </m:e>
                      </m:nary>
                      <m:r>
                        <a:rPr lang="en-US" b="0" i="0" smtClean="0">
                          <a:solidFill>
                            <a:srgbClr val="C00000"/>
                          </a:solidFill>
                          <a:latin typeface="Cambria Math" panose="02040503050406030204" pitchFamily="18" charset="0"/>
                        </a:rPr>
                        <m:t>   </m:t>
                      </m:r>
                      <m:r>
                        <a:rPr lang="en-US" b="0" i="1" smtClean="0">
                          <a:solidFill>
                            <a:srgbClr val="C00000"/>
                          </a:solidFill>
                          <a:latin typeface="Cambria Math" panose="02040503050406030204" pitchFamily="18" charset="0"/>
                        </a:rPr>
                        <m:t>𝐻</m:t>
                      </m:r>
                      <m:r>
                        <a:rPr lang="en-US" b="0" i="1" smtClean="0">
                          <a:solidFill>
                            <a:srgbClr val="C00000"/>
                          </a:solidFill>
                          <a:latin typeface="Cambria Math" panose="02040503050406030204" pitchFamily="18" charset="0"/>
                        </a:rPr>
                        <m:t>=</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𝐻</m:t>
                          </m:r>
                        </m:e>
                        <m:sub>
                          <m:r>
                            <a:rPr lang="en-US" b="0" i="1" smtClean="0">
                              <a:solidFill>
                                <a:srgbClr val="C00000"/>
                              </a:solidFill>
                              <a:latin typeface="Cambria Math" panose="02040503050406030204" pitchFamily="18" charset="0"/>
                            </a:rPr>
                            <m:t>1</m:t>
                          </m:r>
                        </m:sub>
                      </m:sSub>
                      <m:r>
                        <a:rPr lang="en-US" b="0" i="1" smtClean="0">
                          <a:solidFill>
                            <a:srgbClr val="C00000"/>
                          </a:solidFill>
                          <a:latin typeface="Cambria Math" panose="02040503050406030204" pitchFamily="18" charset="0"/>
                        </a:rPr>
                        <m:t>+</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𝐻</m:t>
                          </m:r>
                        </m:e>
                        <m:sub>
                          <m:r>
                            <a:rPr lang="en-US" b="0" i="1" smtClean="0">
                              <a:solidFill>
                                <a:srgbClr val="C00000"/>
                              </a:solidFill>
                              <a:latin typeface="Cambria Math" panose="02040503050406030204" pitchFamily="18" charset="0"/>
                            </a:rPr>
                            <m:t>2</m:t>
                          </m:r>
                        </m:sub>
                      </m:sSub>
                      <m:r>
                        <a:rPr lang="en-US" b="0" i="0" smtClean="0">
                          <a:solidFill>
                            <a:srgbClr val="C00000"/>
                          </a:solidFill>
                          <a:latin typeface="Cambria Math" panose="02040503050406030204" pitchFamily="18" charset="0"/>
                        </a:rPr>
                        <m:t>     </m:t>
                      </m:r>
                    </m:oMath>
                  </m:oMathPara>
                </a14:m>
                <a:endParaRPr lang="en-US" dirty="0">
                  <a:solidFill>
                    <a:srgbClr val="C00000"/>
                  </a:solidFill>
                </a:endParaRPr>
              </a:p>
            </p:txBody>
          </p:sp>
        </mc:Choice>
        <mc:Fallback xmlns="">
          <p:sp>
            <p:nvSpPr>
              <p:cNvPr id="3" name="TextBox 2">
                <a:extLst>
                  <a:ext uri="{FF2B5EF4-FFF2-40B4-BE49-F238E27FC236}">
                    <a16:creationId xmlns:a16="http://schemas.microsoft.com/office/drawing/2014/main" id="{AECBA341-EE34-6E2E-1952-AE3C0B0400AC}"/>
                  </a:ext>
                </a:extLst>
              </p:cNvPr>
              <p:cNvSpPr txBox="1">
                <a:spLocks noRot="1" noChangeAspect="1" noMove="1" noResize="1" noEditPoints="1" noAdjustHandles="1" noChangeArrowheads="1" noChangeShapeType="1" noTextEdit="1"/>
              </p:cNvSpPr>
              <p:nvPr/>
            </p:nvSpPr>
            <p:spPr>
              <a:xfrm>
                <a:off x="478632" y="808328"/>
                <a:ext cx="9361784" cy="993221"/>
              </a:xfrm>
              <a:prstGeom prst="rect">
                <a:avLst/>
              </a:prstGeom>
              <a:blipFill>
                <a:blip r:embed="rId3"/>
                <a:stretch>
                  <a:fillRect t="-77500" b="-12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AE731D01-EA3A-8546-BDC2-1D53E2FEE04D}"/>
                  </a:ext>
                </a:extLst>
              </p:cNvPr>
              <p:cNvSpPr txBox="1"/>
              <p:nvPr/>
            </p:nvSpPr>
            <p:spPr>
              <a:xfrm>
                <a:off x="119336" y="1794444"/>
                <a:ext cx="7329214" cy="87120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solidFill>
                                <a:srgbClr val="C00000"/>
                              </a:solidFill>
                              <a:latin typeface="Cambria Math" panose="02040503050406030204" pitchFamily="18" charset="0"/>
                            </a:rPr>
                          </m:ctrlPr>
                        </m:accPr>
                        <m:e>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𝐻</m:t>
                              </m:r>
                            </m:e>
                            <m:sub>
                              <m:r>
                                <a:rPr lang="en-US" b="0" i="1" smtClean="0">
                                  <a:solidFill>
                                    <a:srgbClr val="C00000"/>
                                  </a:solidFill>
                                  <a:latin typeface="Cambria Math" panose="02040503050406030204" pitchFamily="18" charset="0"/>
                                </a:rPr>
                                <m:t>1</m:t>
                              </m:r>
                            </m:sub>
                          </m:sSub>
                        </m:e>
                      </m:acc>
                      <m:r>
                        <a:rPr lang="en-US" b="0" i="1" smtClean="0">
                          <a:solidFill>
                            <a:srgbClr val="C00000"/>
                          </a:solidFill>
                          <a:latin typeface="Cambria Math" panose="02040503050406030204" pitchFamily="18" charset="0"/>
                        </a:rPr>
                        <m:t>=</m:t>
                      </m:r>
                      <m:r>
                        <a:rPr lang="en-US" i="1">
                          <a:solidFill>
                            <a:srgbClr val="C00000"/>
                          </a:solidFill>
                          <a:latin typeface="Cambria Math" panose="02040503050406030204" pitchFamily="18" charset="0"/>
                        </a:rPr>
                        <m:t>2</m:t>
                      </m:r>
                      <m:r>
                        <a:rPr lang="en-US" i="1">
                          <a:solidFill>
                            <a:srgbClr val="C00000"/>
                          </a:solidFill>
                          <a:latin typeface="Cambria Math" panose="02040503050406030204" pitchFamily="18" charset="0"/>
                        </a:rPr>
                        <m:t>𝛼</m:t>
                      </m:r>
                      <m:r>
                        <a:rPr lang="en-US" i="1">
                          <a:solidFill>
                            <a:srgbClr val="C00000"/>
                          </a:solidFill>
                          <a:latin typeface="Cambria Math" panose="02040503050406030204" pitchFamily="18" charset="0"/>
                        </a:rPr>
                        <m:t> </m:t>
                      </m:r>
                      <m:r>
                        <a:rPr lang="en-US" i="1">
                          <a:solidFill>
                            <a:srgbClr val="C00000"/>
                          </a:solidFill>
                          <a:latin typeface="Cambria Math" panose="02040503050406030204" pitchFamily="18" charset="0"/>
                        </a:rPr>
                        <m:t>𝑁</m:t>
                      </m:r>
                      <m:f>
                        <m:fPr>
                          <m:ctrlPr>
                            <a:rPr lang="en-US" b="0" i="1" smtClean="0">
                              <a:solidFill>
                                <a:srgbClr val="C00000"/>
                              </a:solidFill>
                              <a:latin typeface="Cambria Math" panose="02040503050406030204" pitchFamily="18" charset="0"/>
                            </a:rPr>
                          </m:ctrlPr>
                        </m:fPr>
                        <m:num>
                          <m:r>
                            <a:rPr lang="en-US" b="0" i="1" smtClean="0">
                              <a:solidFill>
                                <a:srgbClr val="C00000"/>
                              </a:solidFill>
                              <a:latin typeface="Cambria Math" panose="02040503050406030204" pitchFamily="18" charset="0"/>
                            </a:rPr>
                            <m:t>𝐿</m:t>
                          </m:r>
                        </m:num>
                        <m:den>
                          <m:r>
                            <a:rPr lang="en-US" b="0" i="1" smtClean="0">
                              <a:solidFill>
                                <a:srgbClr val="C00000"/>
                              </a:solidFill>
                              <a:latin typeface="Cambria Math" panose="02040503050406030204" pitchFamily="18" charset="0"/>
                            </a:rPr>
                            <m:t>𝜋</m:t>
                          </m:r>
                        </m:den>
                      </m:f>
                      <m:r>
                        <a:rPr lang="en-US" i="1">
                          <a:solidFill>
                            <a:srgbClr val="C00000"/>
                          </a:solidFill>
                          <a:latin typeface="Cambria Math" panose="02040503050406030204" pitchFamily="18" charset="0"/>
                        </a:rPr>
                        <m:t> </m:t>
                      </m:r>
                      <m:nary>
                        <m:naryPr>
                          <m:chr m:val="∑"/>
                          <m:ctrlPr>
                            <a:rPr lang="en-US" i="1">
                              <a:solidFill>
                                <a:srgbClr val="C00000"/>
                              </a:solidFill>
                              <a:latin typeface="Cambria Math" panose="02040503050406030204" pitchFamily="18" charset="0"/>
                            </a:rPr>
                          </m:ctrlPr>
                        </m:naryPr>
                        <m:sub>
                          <m:r>
                            <a:rPr lang="en-US" i="1">
                              <a:solidFill>
                                <a:srgbClr val="C00000"/>
                              </a:solidFill>
                              <a:latin typeface="Cambria Math" panose="02040503050406030204" pitchFamily="18" charset="0"/>
                            </a:rPr>
                            <m:t>𝑘</m:t>
                          </m:r>
                          <m:r>
                            <a:rPr lang="en-US" i="1">
                              <a:solidFill>
                                <a:srgbClr val="C00000"/>
                              </a:solidFill>
                              <a:latin typeface="Cambria Math" panose="02040503050406030204" pitchFamily="18" charset="0"/>
                            </a:rPr>
                            <m:t>=1</m:t>
                          </m:r>
                        </m:sub>
                        <m:sup>
                          <m:r>
                            <a:rPr lang="en-US" i="1">
                              <a:solidFill>
                                <a:srgbClr val="C00000"/>
                              </a:solidFill>
                              <a:latin typeface="Cambria Math" panose="02040503050406030204" pitchFamily="18" charset="0"/>
                            </a:rPr>
                            <m:t>𝑁</m:t>
                          </m:r>
                        </m:sup>
                        <m:e>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𝜔</m:t>
                              </m:r>
                            </m:e>
                            <m:sub>
                              <m:r>
                                <a:rPr lang="en-US" b="0" i="1" smtClean="0">
                                  <a:solidFill>
                                    <a:srgbClr val="C00000"/>
                                  </a:solidFill>
                                  <a:latin typeface="Cambria Math" panose="02040503050406030204" pitchFamily="18" charset="0"/>
                                </a:rPr>
                                <m:t>𝑘</m:t>
                              </m:r>
                            </m:sub>
                          </m:sSub>
                          <m:r>
                            <a:rPr lang="en-US" b="0" i="1" smtClean="0">
                              <a:solidFill>
                                <a:srgbClr val="C00000"/>
                              </a:solidFill>
                              <a:latin typeface="Cambria Math" panose="02040503050406030204" pitchFamily="18" charset="0"/>
                            </a:rPr>
                            <m:t> </m:t>
                          </m:r>
                          <m:sSubSup>
                            <m:sSubSupPr>
                              <m:ctrlPr>
                                <a:rPr lang="en-US" i="1">
                                  <a:solidFill>
                                    <a:srgbClr val="C00000"/>
                                  </a:solidFill>
                                  <a:latin typeface="Cambria Math" panose="02040503050406030204" pitchFamily="18" charset="0"/>
                                </a:rPr>
                              </m:ctrlPr>
                            </m:sSubSupPr>
                            <m:e>
                              <m:r>
                                <a:rPr lang="en-US" i="1">
                                  <a:solidFill>
                                    <a:srgbClr val="C00000"/>
                                  </a:solidFill>
                                  <a:latin typeface="Cambria Math" panose="02040503050406030204" pitchFamily="18" charset="0"/>
                                </a:rPr>
                                <m:t>𝑎</m:t>
                              </m:r>
                            </m:e>
                            <m:sub>
                              <m:r>
                                <a:rPr lang="en-US" i="1">
                                  <a:solidFill>
                                    <a:srgbClr val="C00000"/>
                                  </a:solidFill>
                                  <a:latin typeface="Cambria Math" panose="02040503050406030204" pitchFamily="18" charset="0"/>
                                </a:rPr>
                                <m:t>𝑘</m:t>
                              </m:r>
                            </m:sub>
                            <m:sup>
                              <m:r>
                                <a:rPr lang="en-US" i="1">
                                  <a:solidFill>
                                    <a:srgbClr val="C00000"/>
                                  </a:solidFill>
                                  <a:latin typeface="Cambria Math" panose="02040503050406030204" pitchFamily="18" charset="0"/>
                                </a:rPr>
                                <m:t>+</m:t>
                              </m:r>
                            </m:sup>
                          </m:sSubSup>
                          <m:r>
                            <a:rPr lang="en-US" i="1">
                              <a:solidFill>
                                <a:srgbClr val="C00000"/>
                              </a:solidFill>
                              <a:latin typeface="Cambria Math" panose="02040503050406030204" pitchFamily="18" charset="0"/>
                            </a:rPr>
                            <m:t> </m:t>
                          </m:r>
                          <m:sSub>
                            <m:sSubPr>
                              <m:ctrlPr>
                                <a:rPr lang="en-US" i="1">
                                  <a:solidFill>
                                    <a:srgbClr val="C00000"/>
                                  </a:solidFill>
                                  <a:latin typeface="Cambria Math" panose="02040503050406030204" pitchFamily="18" charset="0"/>
                                </a:rPr>
                              </m:ctrlPr>
                            </m:sSubPr>
                            <m:e>
                              <m:r>
                                <a:rPr lang="en-US" i="1">
                                  <a:solidFill>
                                    <a:srgbClr val="C00000"/>
                                  </a:solidFill>
                                  <a:latin typeface="Cambria Math" panose="02040503050406030204" pitchFamily="18" charset="0"/>
                                </a:rPr>
                                <m:t>𝑎</m:t>
                              </m:r>
                            </m:e>
                            <m:sub>
                              <m:r>
                                <a:rPr lang="en-US" i="1">
                                  <a:solidFill>
                                    <a:srgbClr val="C00000"/>
                                  </a:solidFill>
                                  <a:latin typeface="Cambria Math" panose="02040503050406030204" pitchFamily="18" charset="0"/>
                                </a:rPr>
                                <m:t>𝑘</m:t>
                              </m:r>
                            </m:sub>
                          </m:sSub>
                        </m:e>
                      </m:nary>
                      <m:r>
                        <a:rPr lang="en-US" b="0" i="1" smtClean="0">
                          <a:solidFill>
                            <a:srgbClr val="C00000"/>
                          </a:solidFill>
                          <a:latin typeface="Cambria Math" panose="02040503050406030204" pitchFamily="18" charset="0"/>
                        </a:rPr>
                        <m:t>,      </m:t>
                      </m:r>
                      <m:f>
                        <m:fPr>
                          <m:ctrlPr>
                            <a:rPr lang="en-US" b="0" i="1" smtClean="0">
                              <a:solidFill>
                                <a:srgbClr val="C00000"/>
                              </a:solidFill>
                              <a:latin typeface="Cambria Math" panose="02040503050406030204" pitchFamily="18" charset="0"/>
                            </a:rPr>
                          </m:ctrlPr>
                        </m:fPr>
                        <m:num>
                          <m:r>
                            <a:rPr lang="en-US" b="0" i="1" smtClean="0">
                              <a:solidFill>
                                <a:srgbClr val="C00000"/>
                              </a:solidFill>
                              <a:latin typeface="Cambria Math" panose="02040503050406030204" pitchFamily="18" charset="0"/>
                            </a:rPr>
                            <m:t>𝐿</m:t>
                          </m:r>
                        </m:num>
                        <m:den>
                          <m:r>
                            <a:rPr lang="en-US" b="0" i="1" smtClean="0">
                              <a:solidFill>
                                <a:srgbClr val="C00000"/>
                              </a:solidFill>
                              <a:latin typeface="Cambria Math" panose="02040503050406030204" pitchFamily="18" charset="0"/>
                            </a:rPr>
                            <m:t>𝜋</m:t>
                          </m:r>
                        </m:den>
                      </m:f>
                      <m:r>
                        <a:rPr lang="en-US" b="0" i="1" smtClean="0">
                          <a:solidFill>
                            <a:srgbClr val="C00000"/>
                          </a:solidFill>
                          <a:latin typeface="Cambria Math" panose="02040503050406030204" pitchFamily="18" charset="0"/>
                        </a:rPr>
                        <m:t> </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𝜔</m:t>
                          </m:r>
                        </m:e>
                        <m:sub>
                          <m:r>
                            <a:rPr lang="en-US" b="0" i="1" smtClean="0">
                              <a:solidFill>
                                <a:srgbClr val="C00000"/>
                              </a:solidFill>
                              <a:latin typeface="Cambria Math" panose="02040503050406030204" pitchFamily="18" charset="0"/>
                            </a:rPr>
                            <m:t>𝑘</m:t>
                          </m:r>
                        </m:sub>
                      </m:sSub>
                      <m:r>
                        <a:rPr lang="en-US" b="0" i="1" smtClean="0">
                          <a:solidFill>
                            <a:srgbClr val="C00000"/>
                          </a:solidFill>
                          <a:latin typeface="Cambria Math" panose="02040503050406030204" pitchFamily="18" charset="0"/>
                        </a:rPr>
                        <m:t>=</m:t>
                      </m:r>
                      <m:f>
                        <m:fPr>
                          <m:ctrlPr>
                            <a:rPr lang="en-US" b="0" i="1" smtClean="0">
                              <a:solidFill>
                                <a:srgbClr val="C00000"/>
                              </a:solidFill>
                              <a:latin typeface="Cambria Math" panose="02040503050406030204" pitchFamily="18" charset="0"/>
                            </a:rPr>
                          </m:ctrlPr>
                        </m:fPr>
                        <m:num>
                          <m:r>
                            <a:rPr lang="en-US" b="0" i="1" smtClean="0">
                              <a:solidFill>
                                <a:srgbClr val="C00000"/>
                              </a:solidFill>
                              <a:latin typeface="Cambria Math" panose="02040503050406030204" pitchFamily="18" charset="0"/>
                            </a:rPr>
                            <m:t>𝐿</m:t>
                          </m:r>
                        </m:num>
                        <m:den>
                          <m:r>
                            <a:rPr lang="en-US" b="0" i="1" smtClean="0">
                              <a:solidFill>
                                <a:srgbClr val="C00000"/>
                              </a:solidFill>
                              <a:latin typeface="Cambria Math" panose="02040503050406030204" pitchFamily="18" charset="0"/>
                            </a:rPr>
                            <m:t>𝜋</m:t>
                          </m:r>
                        </m:den>
                      </m:f>
                      <m:r>
                        <a:rPr lang="en-US" b="0" i="1" smtClean="0">
                          <a:solidFill>
                            <a:srgbClr val="C00000"/>
                          </a:solidFill>
                          <a:latin typeface="Cambria Math" panose="02040503050406030204" pitchFamily="18" charset="0"/>
                        </a:rPr>
                        <m:t> </m:t>
                      </m:r>
                      <m:f>
                        <m:fPr>
                          <m:ctrlPr>
                            <a:rPr lang="en-US" b="0" i="1" smtClean="0">
                              <a:solidFill>
                                <a:srgbClr val="C00000"/>
                              </a:solidFill>
                              <a:latin typeface="Cambria Math" panose="02040503050406030204" pitchFamily="18" charset="0"/>
                            </a:rPr>
                          </m:ctrlPr>
                        </m:fPr>
                        <m:num>
                          <m:r>
                            <a:rPr lang="en-US" b="0" i="1" smtClean="0">
                              <a:solidFill>
                                <a:srgbClr val="C00000"/>
                              </a:solidFill>
                              <a:latin typeface="Cambria Math" panose="02040503050406030204" pitchFamily="18" charset="0"/>
                            </a:rPr>
                            <m:t>2</m:t>
                          </m:r>
                        </m:num>
                        <m:den>
                          <m:r>
                            <a:rPr lang="en-US" b="0" i="1" smtClean="0">
                              <a:solidFill>
                                <a:srgbClr val="C00000"/>
                              </a:solidFill>
                              <a:latin typeface="Cambria Math" panose="02040503050406030204" pitchFamily="18" charset="0"/>
                            </a:rPr>
                            <m:t>𝜖</m:t>
                          </m:r>
                        </m:den>
                      </m:f>
                      <m:func>
                        <m:funcPr>
                          <m:ctrlPr>
                            <a:rPr lang="en-US" b="0" i="1" smtClean="0">
                              <a:solidFill>
                                <a:srgbClr val="C00000"/>
                              </a:solidFill>
                              <a:latin typeface="Cambria Math" panose="02040503050406030204" pitchFamily="18" charset="0"/>
                            </a:rPr>
                          </m:ctrlPr>
                        </m:funcPr>
                        <m:fName>
                          <m:r>
                            <m:rPr>
                              <m:sty m:val="p"/>
                            </m:rPr>
                            <a:rPr lang="en-US" b="0" i="0" smtClean="0">
                              <a:solidFill>
                                <a:srgbClr val="C00000"/>
                              </a:solidFill>
                              <a:latin typeface="Cambria Math" panose="02040503050406030204" pitchFamily="18" charset="0"/>
                            </a:rPr>
                            <m:t>sin</m:t>
                          </m:r>
                        </m:fName>
                        <m:e>
                          <m:d>
                            <m:dPr>
                              <m:ctrlPr>
                                <a:rPr lang="en-US" b="0" i="1" smtClean="0">
                                  <a:solidFill>
                                    <a:srgbClr val="C00000"/>
                                  </a:solidFill>
                                  <a:latin typeface="Cambria Math" panose="02040503050406030204" pitchFamily="18" charset="0"/>
                                </a:rPr>
                              </m:ctrlPr>
                            </m:dPr>
                            <m:e>
                              <m:r>
                                <a:rPr lang="en-US" b="0" i="1" smtClean="0">
                                  <a:solidFill>
                                    <a:srgbClr val="C00000"/>
                                  </a:solidFill>
                                  <a:latin typeface="Cambria Math" panose="02040503050406030204" pitchFamily="18" charset="0"/>
                                </a:rPr>
                                <m:t>𝑘</m:t>
                              </m:r>
                              <m:f>
                                <m:fPr>
                                  <m:ctrlPr>
                                    <a:rPr lang="en-US" b="0" i="1" smtClean="0">
                                      <a:solidFill>
                                        <a:srgbClr val="C00000"/>
                                      </a:solidFill>
                                      <a:latin typeface="Cambria Math" panose="02040503050406030204" pitchFamily="18" charset="0"/>
                                    </a:rPr>
                                  </m:ctrlPr>
                                </m:fPr>
                                <m:num>
                                  <m:r>
                                    <a:rPr lang="en-US" b="0" i="1" smtClean="0">
                                      <a:solidFill>
                                        <a:srgbClr val="C00000"/>
                                      </a:solidFill>
                                      <a:latin typeface="Cambria Math" panose="02040503050406030204" pitchFamily="18" charset="0"/>
                                    </a:rPr>
                                    <m:t>𝜋</m:t>
                                  </m:r>
                                </m:num>
                                <m:den>
                                  <m:r>
                                    <a:rPr lang="en-US" b="0" i="1" smtClean="0">
                                      <a:solidFill>
                                        <a:srgbClr val="C00000"/>
                                      </a:solidFill>
                                      <a:latin typeface="Cambria Math" panose="02040503050406030204" pitchFamily="18" charset="0"/>
                                    </a:rPr>
                                    <m:t>2</m:t>
                                  </m:r>
                                  <m:d>
                                    <m:dPr>
                                      <m:ctrlPr>
                                        <a:rPr lang="en-US" b="0" i="1" smtClean="0">
                                          <a:solidFill>
                                            <a:srgbClr val="C00000"/>
                                          </a:solidFill>
                                          <a:latin typeface="Cambria Math" panose="02040503050406030204" pitchFamily="18" charset="0"/>
                                        </a:rPr>
                                      </m:ctrlPr>
                                    </m:dPr>
                                    <m:e>
                                      <m:r>
                                        <a:rPr lang="en-US" b="0" i="1" smtClean="0">
                                          <a:solidFill>
                                            <a:srgbClr val="C00000"/>
                                          </a:solidFill>
                                          <a:latin typeface="Cambria Math" panose="02040503050406030204" pitchFamily="18" charset="0"/>
                                        </a:rPr>
                                        <m:t>𝑁</m:t>
                                      </m:r>
                                      <m:r>
                                        <a:rPr lang="en-US" b="0" i="1" smtClean="0">
                                          <a:solidFill>
                                            <a:srgbClr val="C00000"/>
                                          </a:solidFill>
                                          <a:latin typeface="Cambria Math" panose="02040503050406030204" pitchFamily="18" charset="0"/>
                                        </a:rPr>
                                        <m:t>+1</m:t>
                                      </m:r>
                                    </m:e>
                                  </m:d>
                                </m:den>
                              </m:f>
                            </m:e>
                          </m:d>
                        </m:e>
                      </m:func>
                      <m:r>
                        <a:rPr lang="en-US" b="0" i="1" smtClean="0">
                          <a:solidFill>
                            <a:srgbClr val="C00000"/>
                          </a:solidFill>
                          <a:latin typeface="Cambria Math" panose="02040503050406030204" pitchFamily="18" charset="0"/>
                        </a:rPr>
                        <m:t>≈</m:t>
                      </m:r>
                      <m:r>
                        <a:rPr lang="en-US" b="0" i="1" smtClean="0">
                          <a:solidFill>
                            <a:srgbClr val="C00000"/>
                          </a:solidFill>
                          <a:latin typeface="Cambria Math" panose="02040503050406030204" pitchFamily="18" charset="0"/>
                        </a:rPr>
                        <m:t>𝑘</m:t>
                      </m:r>
                    </m:oMath>
                  </m:oMathPara>
                </a14:m>
                <a:endParaRPr lang="en-US" dirty="0">
                  <a:solidFill>
                    <a:srgbClr val="C00000"/>
                  </a:solidFill>
                </a:endParaRPr>
              </a:p>
            </p:txBody>
          </p:sp>
        </mc:Choice>
        <mc:Fallback xmlns="">
          <p:sp>
            <p:nvSpPr>
              <p:cNvPr id="6" name="TextBox 5">
                <a:extLst>
                  <a:ext uri="{FF2B5EF4-FFF2-40B4-BE49-F238E27FC236}">
                    <a16:creationId xmlns:a16="http://schemas.microsoft.com/office/drawing/2014/main" id="{AE731D01-EA3A-8546-BDC2-1D53E2FEE04D}"/>
                  </a:ext>
                </a:extLst>
              </p:cNvPr>
              <p:cNvSpPr txBox="1">
                <a:spLocks noRot="1" noChangeAspect="1" noMove="1" noResize="1" noEditPoints="1" noAdjustHandles="1" noChangeArrowheads="1" noChangeShapeType="1" noTextEdit="1"/>
              </p:cNvSpPr>
              <p:nvPr/>
            </p:nvSpPr>
            <p:spPr>
              <a:xfrm>
                <a:off x="119336" y="1794444"/>
                <a:ext cx="7329214" cy="871201"/>
              </a:xfrm>
              <a:prstGeom prst="rect">
                <a:avLst/>
              </a:prstGeom>
              <a:blipFill>
                <a:blip r:embed="rId4"/>
                <a:stretch>
                  <a:fillRect t="-95652" b="-15072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1B78D91-DFF9-D76A-F9D6-ADB312642785}"/>
                  </a:ext>
                </a:extLst>
              </p:cNvPr>
              <p:cNvSpPr txBox="1"/>
              <p:nvPr/>
            </p:nvSpPr>
            <p:spPr>
              <a:xfrm>
                <a:off x="479376" y="2665645"/>
                <a:ext cx="10729192" cy="475323"/>
              </a:xfrm>
              <a:prstGeom prst="rect">
                <a:avLst/>
              </a:prstGeom>
              <a:noFill/>
            </p:spPr>
            <p:txBody>
              <a:bodyPr wrap="square" rtlCol="0">
                <a:spAutoFit/>
              </a:bodyPr>
              <a:lstStyle/>
              <a:p>
                <a14:m>
                  <m:oMath xmlns:m="http://schemas.openxmlformats.org/officeDocument/2006/math">
                    <m:acc>
                      <m:accPr>
                        <m:chr m:val="̃"/>
                        <m:ctrlPr>
                          <a:rPr lang="en-US" b="0" i="1" smtClean="0">
                            <a:latin typeface="Cambria Math" panose="02040503050406030204" pitchFamily="18" charset="0"/>
                          </a:rPr>
                        </m:ctrlPr>
                      </m:acc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𝐻</m:t>
                            </m:r>
                          </m:e>
                          <m:sub>
                            <m:r>
                              <a:rPr lang="en-US" b="0" i="1" smtClean="0">
                                <a:latin typeface="Cambria Math" panose="02040503050406030204" pitchFamily="18" charset="0"/>
                              </a:rPr>
                              <m:t>1</m:t>
                            </m:r>
                          </m:sub>
                        </m:sSub>
                      </m:e>
                    </m:acc>
                  </m:oMath>
                </a14:m>
                <a:r>
                  <a:rPr lang="en-US" dirty="0"/>
                  <a:t> is the lattice Hamiltonian of a massless scalar in 1+1 dimensions, </a:t>
                </a:r>
                <a14:m>
                  <m:oMath xmlns:m="http://schemas.openxmlformats.org/officeDocument/2006/math">
                    <m:acc>
                      <m:accPr>
                        <m:chr m:val="̃"/>
                        <m:ctrlPr>
                          <a:rPr lang="en-US" i="1">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𝐻</m:t>
                            </m:r>
                          </m:e>
                          <m:sub>
                            <m:r>
                              <a:rPr lang="en-US" i="1">
                                <a:latin typeface="Cambria Math" panose="02040503050406030204" pitchFamily="18" charset="0"/>
                              </a:rPr>
                              <m:t>1</m:t>
                            </m:r>
                          </m:sub>
                        </m:sSub>
                      </m:e>
                    </m:acc>
                  </m:oMath>
                </a14:m>
                <a:r>
                  <a:rPr lang="en-US" dirty="0"/>
                  <a:t> </a:t>
                </a:r>
                <a14:m>
                  <m:oMath xmlns:m="http://schemas.openxmlformats.org/officeDocument/2006/math">
                    <m:r>
                      <a:rPr lang="en-US" i="1">
                        <a:solidFill>
                          <a:schemeClr val="accent1"/>
                        </a:solidFill>
                        <a:latin typeface="Cambria Math" panose="02040503050406030204" pitchFamily="18" charset="0"/>
                      </a:rPr>
                      <m:t>≈</m:t>
                    </m:r>
                  </m:oMath>
                </a14:m>
                <a:r>
                  <a:rPr lang="en-US" dirty="0"/>
                  <a:t> </a:t>
                </a:r>
                <a14:m>
                  <m:oMath xmlns:m="http://schemas.openxmlformats.org/officeDocument/2006/math">
                    <m:nary>
                      <m:naryPr>
                        <m:chr m:val="∑"/>
                        <m:supHide m:val="on"/>
                        <m:ctrlPr>
                          <a:rPr lang="en-US" b="0" i="1" dirty="0" smtClean="0">
                            <a:latin typeface="Cambria Math" panose="02040503050406030204" pitchFamily="18" charset="0"/>
                          </a:rPr>
                        </m:ctrlPr>
                      </m:naryPr>
                      <m:sub>
                        <m:r>
                          <a:rPr lang="en-US" b="0" i="1" dirty="0" smtClean="0">
                            <a:latin typeface="Cambria Math" panose="02040503050406030204" pitchFamily="18" charset="0"/>
                          </a:rPr>
                          <m:t>𝑗</m:t>
                        </m:r>
                        <m:r>
                          <a:rPr lang="en-US" b="0" i="1" dirty="0" smtClean="0">
                            <a:latin typeface="Cambria Math" panose="02040503050406030204" pitchFamily="18" charset="0"/>
                          </a:rPr>
                          <m:t>=1,2,…,</m:t>
                        </m:r>
                        <m:r>
                          <a:rPr lang="en-US" b="0" i="1" dirty="0" smtClean="0">
                            <a:latin typeface="Cambria Math" panose="02040503050406030204" pitchFamily="18" charset="0"/>
                          </a:rPr>
                          <m:t>𝑁</m:t>
                        </m:r>
                      </m:sub>
                      <m:sup/>
                      <m:e>
                        <m:r>
                          <a:rPr lang="en-US" i="1" dirty="0">
                            <a:latin typeface="Cambria Math" panose="02040503050406030204" pitchFamily="18" charset="0"/>
                          </a:rPr>
                          <m:t>𝜋</m:t>
                        </m:r>
                        <m:sSup>
                          <m:sSupPr>
                            <m:ctrlPr>
                              <a:rPr lang="en-US" i="1" dirty="0">
                                <a:latin typeface="Cambria Math" panose="02040503050406030204" pitchFamily="18" charset="0"/>
                              </a:rPr>
                            </m:ctrlPr>
                          </m:sSupPr>
                          <m:e>
                            <m:d>
                              <m:dPr>
                                <m:ctrlPr>
                                  <a:rPr lang="en-US" i="1" dirty="0">
                                    <a:latin typeface="Cambria Math" panose="02040503050406030204" pitchFamily="18" charset="0"/>
                                  </a:rPr>
                                </m:ctrlPr>
                              </m:dPr>
                              <m:e>
                                <m:sSub>
                                  <m:sSubPr>
                                    <m:ctrlPr>
                                      <a:rPr lang="en-US" i="1" dirty="0">
                                        <a:latin typeface="Cambria Math" panose="02040503050406030204" pitchFamily="18" charset="0"/>
                                      </a:rPr>
                                    </m:ctrlPr>
                                  </m:sSubPr>
                                  <m:e>
                                    <m:r>
                                      <a:rPr lang="en-US" i="1" dirty="0">
                                        <a:latin typeface="Cambria Math" panose="02040503050406030204" pitchFamily="18" charset="0"/>
                                      </a:rPr>
                                      <m:t>𝑥</m:t>
                                    </m:r>
                                  </m:e>
                                  <m:sub>
                                    <m:r>
                                      <a:rPr lang="en-US" i="1" dirty="0">
                                        <a:latin typeface="Cambria Math" panose="02040503050406030204" pitchFamily="18" charset="0"/>
                                      </a:rPr>
                                      <m:t>𝑗</m:t>
                                    </m:r>
                                  </m:sub>
                                </m:sSub>
                              </m:e>
                            </m:d>
                          </m:e>
                          <m:sup>
                            <m:r>
                              <a:rPr lang="en-US" i="1" dirty="0">
                                <a:latin typeface="Cambria Math" panose="02040503050406030204" pitchFamily="18" charset="0"/>
                              </a:rPr>
                              <m:t>2</m:t>
                            </m:r>
                          </m:sup>
                        </m:sSup>
                        <m:r>
                          <a:rPr lang="en-US" i="1" dirty="0">
                            <a:latin typeface="Cambria Math" panose="02040503050406030204" pitchFamily="18" charset="0"/>
                          </a:rPr>
                          <m:t>+</m:t>
                        </m:r>
                        <m:r>
                          <a:rPr lang="en-US" dirty="0">
                            <a:latin typeface="Cambria Math" panose="02040503050406030204" pitchFamily="18" charset="0"/>
                          </a:rPr>
                          <m:t>(</m:t>
                        </m:r>
                        <m:sSub>
                          <m:sSubPr>
                            <m:ctrlPr>
                              <a:rPr lang="en-US" i="1" dirty="0">
                                <a:latin typeface="Cambria Math" panose="02040503050406030204" pitchFamily="18" charset="0"/>
                              </a:rPr>
                            </m:ctrlPr>
                          </m:sSubPr>
                          <m:e>
                            <m:r>
                              <m:rPr>
                                <m:sty m:val="p"/>
                              </m:rPr>
                              <a:rPr lang="en-US" dirty="0">
                                <a:latin typeface="Cambria Math" panose="02040503050406030204" pitchFamily="18" charset="0"/>
                              </a:rPr>
                              <m:t>Δ</m:t>
                            </m:r>
                          </m:e>
                          <m:sub>
                            <m:r>
                              <m:rPr>
                                <m:sty m:val="p"/>
                              </m:rPr>
                              <a:rPr lang="en-US" dirty="0">
                                <a:latin typeface="Cambria Math" panose="02040503050406030204" pitchFamily="18" charset="0"/>
                              </a:rPr>
                              <m:t>j</m:t>
                            </m:r>
                          </m:sub>
                        </m:sSub>
                        <m:r>
                          <a:rPr lang="en-US" i="1" dirty="0">
                            <a:latin typeface="Cambria Math" panose="02040503050406030204" pitchFamily="18" charset="0"/>
                          </a:rPr>
                          <m:t>𝜙</m:t>
                        </m:r>
                        <m:sSup>
                          <m:sSupPr>
                            <m:ctrlPr>
                              <a:rPr lang="en-US" i="1" dirty="0">
                                <a:latin typeface="Cambria Math" panose="02040503050406030204" pitchFamily="18" charset="0"/>
                              </a:rPr>
                            </m:ctrlPr>
                          </m:sSupPr>
                          <m:e>
                            <m:d>
                              <m:dPr>
                                <m:ctrlPr>
                                  <a:rPr lang="en-US" i="1" dirty="0">
                                    <a:latin typeface="Cambria Math" panose="02040503050406030204" pitchFamily="18" charset="0"/>
                                  </a:rPr>
                                </m:ctrlPr>
                              </m:dPr>
                              <m:e>
                                <m:sSub>
                                  <m:sSubPr>
                                    <m:ctrlPr>
                                      <a:rPr lang="en-US" i="1" dirty="0">
                                        <a:latin typeface="Cambria Math" panose="02040503050406030204" pitchFamily="18" charset="0"/>
                                      </a:rPr>
                                    </m:ctrlPr>
                                  </m:sSubPr>
                                  <m:e>
                                    <m:r>
                                      <a:rPr lang="en-US" i="1" dirty="0">
                                        <a:latin typeface="Cambria Math" panose="02040503050406030204" pitchFamily="18" charset="0"/>
                                      </a:rPr>
                                      <m:t>𝑥</m:t>
                                    </m:r>
                                  </m:e>
                                  <m:sub>
                                    <m:r>
                                      <a:rPr lang="en-US" i="1" dirty="0">
                                        <a:latin typeface="Cambria Math" panose="02040503050406030204" pitchFamily="18" charset="0"/>
                                      </a:rPr>
                                      <m:t>𝑗</m:t>
                                    </m:r>
                                  </m:sub>
                                </m:sSub>
                              </m:e>
                            </m:d>
                            <m:r>
                              <a:rPr lang="en-US" i="1" dirty="0">
                                <a:latin typeface="Cambria Math" panose="02040503050406030204" pitchFamily="18" charset="0"/>
                              </a:rPr>
                              <m:t>)</m:t>
                            </m:r>
                          </m:e>
                          <m:sup>
                            <m:r>
                              <a:rPr lang="en-US" i="1" dirty="0">
                                <a:latin typeface="Cambria Math" panose="02040503050406030204" pitchFamily="18" charset="0"/>
                              </a:rPr>
                              <m:t>2</m:t>
                            </m:r>
                          </m:sup>
                        </m:sSup>
                      </m:e>
                    </m:nary>
                  </m:oMath>
                </a14:m>
                <a:endParaRPr lang="en-US" dirty="0"/>
              </a:p>
            </p:txBody>
          </p:sp>
        </mc:Choice>
        <mc:Fallback xmlns="">
          <p:sp>
            <p:nvSpPr>
              <p:cNvPr id="7" name="TextBox 6">
                <a:extLst>
                  <a:ext uri="{FF2B5EF4-FFF2-40B4-BE49-F238E27FC236}">
                    <a16:creationId xmlns:a16="http://schemas.microsoft.com/office/drawing/2014/main" id="{A1B78D91-DFF9-D76A-F9D6-ADB312642785}"/>
                  </a:ext>
                </a:extLst>
              </p:cNvPr>
              <p:cNvSpPr txBox="1">
                <a:spLocks noRot="1" noChangeAspect="1" noMove="1" noResize="1" noEditPoints="1" noAdjustHandles="1" noChangeArrowheads="1" noChangeShapeType="1" noTextEdit="1"/>
              </p:cNvSpPr>
              <p:nvPr/>
            </p:nvSpPr>
            <p:spPr>
              <a:xfrm>
                <a:off x="479376" y="2665645"/>
                <a:ext cx="10729192" cy="475323"/>
              </a:xfrm>
              <a:prstGeom prst="rect">
                <a:avLst/>
              </a:prstGeom>
              <a:blipFill>
                <a:blip r:embed="rId5"/>
                <a:stretch>
                  <a:fillRect t="-69231" b="-123077"/>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C4E38595-181C-00B1-8EF4-AE6DCFCFF393}"/>
              </a:ext>
            </a:extLst>
          </p:cNvPr>
          <p:cNvSpPr txBox="1"/>
          <p:nvPr/>
        </p:nvSpPr>
        <p:spPr>
          <a:xfrm>
            <a:off x="3431704" y="116632"/>
            <a:ext cx="5400600" cy="461665"/>
          </a:xfrm>
          <a:prstGeom prst="rect">
            <a:avLst/>
          </a:prstGeom>
          <a:noFill/>
        </p:spPr>
        <p:txBody>
          <a:bodyPr wrap="square" rtlCol="0">
            <a:spAutoFit/>
          </a:bodyPr>
          <a:lstStyle/>
          <a:p>
            <a:pPr algn="ctr"/>
            <a:r>
              <a:rPr lang="en-US" sz="2400" b="1" dirty="0">
                <a:solidFill>
                  <a:srgbClr val="7030A0"/>
                </a:solidFill>
                <a:latin typeface="Comic Sans MS" panose="030F0902030302020204" pitchFamily="66" charset="0"/>
              </a:rPr>
              <a:t>Low temperature partition function</a:t>
            </a:r>
            <a:endParaRPr lang="en-US" sz="2400" b="1" dirty="0">
              <a:latin typeface="Comic Sans MS" panose="030F0902030302020204" pitchFamily="66" charset="0"/>
            </a:endParaRPr>
          </a:p>
        </p:txBody>
      </p:sp>
      <p:grpSp>
        <p:nvGrpSpPr>
          <p:cNvPr id="25" name="Group 24">
            <a:extLst>
              <a:ext uri="{FF2B5EF4-FFF2-40B4-BE49-F238E27FC236}">
                <a16:creationId xmlns:a16="http://schemas.microsoft.com/office/drawing/2014/main" id="{7D18964A-D3FC-ACEC-8BDE-06E625853C8A}"/>
              </a:ext>
            </a:extLst>
          </p:cNvPr>
          <p:cNvGrpSpPr/>
          <p:nvPr/>
        </p:nvGrpSpPr>
        <p:grpSpPr>
          <a:xfrm>
            <a:off x="767408" y="3231198"/>
            <a:ext cx="5760640" cy="3582178"/>
            <a:chOff x="1919536" y="3231198"/>
            <a:chExt cx="5760640" cy="3582178"/>
          </a:xfrm>
        </p:grpSpPr>
        <p:pic>
          <p:nvPicPr>
            <p:cNvPr id="2" name="Picture 1">
              <a:extLst>
                <a:ext uri="{FF2B5EF4-FFF2-40B4-BE49-F238E27FC236}">
                  <a16:creationId xmlns:a16="http://schemas.microsoft.com/office/drawing/2014/main" id="{20974CA9-EE7C-8720-B638-82CF3E0EEDF0}"/>
                </a:ext>
              </a:extLst>
            </p:cNvPr>
            <p:cNvPicPr>
              <a:picLocks noChangeAspect="1"/>
            </p:cNvPicPr>
            <p:nvPr/>
          </p:nvPicPr>
          <p:blipFill>
            <a:blip r:embed="rId6"/>
            <a:stretch>
              <a:fillRect/>
            </a:stretch>
          </p:blipFill>
          <p:spPr>
            <a:xfrm>
              <a:off x="1919536" y="3231198"/>
              <a:ext cx="5688632" cy="3582178"/>
            </a:xfrm>
            <a:prstGeom prst="rect">
              <a:avLst/>
            </a:prstGeom>
            <a:ln w="34925">
              <a:solidFill>
                <a:schemeClr val="accent1"/>
              </a:solidFill>
            </a:ln>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E61353C2-976C-DC8A-FDBF-95D4BF0A291C}"/>
                    </a:ext>
                  </a:extLst>
                </p:cNvPr>
                <p:cNvSpPr txBox="1"/>
                <p:nvPr/>
              </p:nvSpPr>
              <p:spPr>
                <a:xfrm>
                  <a:off x="3832859" y="4048126"/>
                  <a:ext cx="3775309" cy="377667"/>
                </a:xfrm>
                <a:prstGeom prst="rect">
                  <a:avLst/>
                </a:prstGeom>
                <a:noFill/>
              </p:spPr>
              <p:txBody>
                <a:bodyPr wrap="square" rtlCol="0">
                  <a:spAutoFit/>
                </a:bodyPr>
                <a:lstStyle/>
                <a:p>
                  <a14:m>
                    <m:oMath xmlns:m="http://schemas.openxmlformats.org/officeDocument/2006/math">
                      <m:acc>
                        <m:accPr>
                          <m:chr m:val="̃"/>
                          <m:ctrlPr>
                            <a:rPr lang="en-US" b="0" i="1" smtClean="0">
                              <a:solidFill>
                                <a:srgbClr val="C00000"/>
                              </a:solidFill>
                              <a:latin typeface="Cambria Math" panose="02040503050406030204" pitchFamily="18" charset="0"/>
                            </a:rPr>
                          </m:ctrlPr>
                        </m:accPr>
                        <m:e>
                          <m:sSub>
                            <m:sSubPr>
                              <m:ctrlPr>
                                <a:rPr lang="en-US" i="1">
                                  <a:solidFill>
                                    <a:srgbClr val="C00000"/>
                                  </a:solidFill>
                                  <a:latin typeface="Cambria Math" panose="02040503050406030204" pitchFamily="18" charset="0"/>
                                </a:rPr>
                              </m:ctrlPr>
                            </m:sSubPr>
                            <m:e>
                              <m:r>
                                <a:rPr lang="en-US" i="1">
                                  <a:solidFill>
                                    <a:srgbClr val="C00000"/>
                                  </a:solidFill>
                                  <a:latin typeface="Cambria Math" panose="02040503050406030204" pitchFamily="18" charset="0"/>
                                </a:rPr>
                                <m:t>𝐻</m:t>
                              </m:r>
                            </m:e>
                            <m:sub>
                              <m:r>
                                <a:rPr lang="en-US" i="1">
                                  <a:solidFill>
                                    <a:srgbClr val="C00000"/>
                                  </a:solidFill>
                                  <a:latin typeface="Cambria Math" panose="02040503050406030204" pitchFamily="18" charset="0"/>
                                </a:rPr>
                                <m:t>1</m:t>
                              </m:r>
                            </m:sub>
                          </m:sSub>
                        </m:e>
                      </m:acc>
                    </m:oMath>
                  </a14:m>
                  <a:r>
                    <a:rPr lang="en-US" dirty="0">
                      <a:solidFill>
                        <a:srgbClr val="C00000"/>
                      </a:solidFill>
                    </a:rPr>
                    <a:t> (= relativistic boson on a lattice)</a:t>
                  </a:r>
                </a:p>
              </p:txBody>
            </p:sp>
          </mc:Choice>
          <mc:Fallback xmlns="">
            <p:sp>
              <p:nvSpPr>
                <p:cNvPr id="11" name="TextBox 10">
                  <a:extLst>
                    <a:ext uri="{FF2B5EF4-FFF2-40B4-BE49-F238E27FC236}">
                      <a16:creationId xmlns:a16="http://schemas.microsoft.com/office/drawing/2014/main" id="{E61353C2-976C-DC8A-FDBF-95D4BF0A291C}"/>
                    </a:ext>
                  </a:extLst>
                </p:cNvPr>
                <p:cNvSpPr txBox="1">
                  <a:spLocks noRot="1" noChangeAspect="1" noMove="1" noResize="1" noEditPoints="1" noAdjustHandles="1" noChangeArrowheads="1" noChangeShapeType="1" noTextEdit="1"/>
                </p:cNvSpPr>
                <p:nvPr/>
              </p:nvSpPr>
              <p:spPr>
                <a:xfrm>
                  <a:off x="3832859" y="4048126"/>
                  <a:ext cx="3775309" cy="377667"/>
                </a:xfrm>
                <a:prstGeom prst="rect">
                  <a:avLst/>
                </a:prstGeom>
                <a:blipFill>
                  <a:blip r:embed="rId7"/>
                  <a:stretch>
                    <a:fillRect t="-3226" b="-25806"/>
                  </a:stretch>
                </a:blipFill>
              </p:spPr>
              <p:txBody>
                <a:bodyPr/>
                <a:lstStyle/>
                <a:p>
                  <a:r>
                    <a:rPr lang="en-US">
                      <a:noFill/>
                    </a:rPr>
                    <a:t> </a:t>
                  </a:r>
                </a:p>
              </p:txBody>
            </p:sp>
          </mc:Fallback>
        </mc:AlternateContent>
        <p:cxnSp>
          <p:nvCxnSpPr>
            <p:cNvPr id="13" name="Straight Arrow Connector 12">
              <a:extLst>
                <a:ext uri="{FF2B5EF4-FFF2-40B4-BE49-F238E27FC236}">
                  <a16:creationId xmlns:a16="http://schemas.microsoft.com/office/drawing/2014/main" id="{C81BF64B-9F12-0F09-370E-F00978A3F6DE}"/>
                </a:ext>
              </a:extLst>
            </p:cNvPr>
            <p:cNvCxnSpPr>
              <a:cxnSpLocks/>
            </p:cNvCxnSpPr>
            <p:nvPr/>
          </p:nvCxnSpPr>
          <p:spPr>
            <a:xfrm flipH="1">
              <a:off x="2927648" y="4355812"/>
              <a:ext cx="970103" cy="873388"/>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3E162EB-DE7B-4ADB-97A5-4787B873EB29}"/>
                </a:ext>
              </a:extLst>
            </p:cNvPr>
            <p:cNvCxnSpPr>
              <a:cxnSpLocks/>
            </p:cNvCxnSpPr>
            <p:nvPr/>
          </p:nvCxnSpPr>
          <p:spPr>
            <a:xfrm flipH="1">
              <a:off x="2999656" y="4654877"/>
              <a:ext cx="1129721" cy="790248"/>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14378E8B-D4F3-259A-4427-600CCDD7AA7A}"/>
                </a:ext>
              </a:extLst>
            </p:cNvPr>
            <p:cNvCxnSpPr/>
            <p:nvPr/>
          </p:nvCxnSpPr>
          <p:spPr>
            <a:xfrm flipH="1">
              <a:off x="3061199" y="5130137"/>
              <a:ext cx="1080120" cy="468218"/>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C1329EDD-0769-8EDD-435C-96EA204471D6}"/>
                    </a:ext>
                  </a:extLst>
                </p:cNvPr>
                <p:cNvSpPr txBox="1"/>
                <p:nvPr/>
              </p:nvSpPr>
              <p:spPr>
                <a:xfrm>
                  <a:off x="4079776" y="4427820"/>
                  <a:ext cx="3024336" cy="369332"/>
                </a:xfrm>
                <a:prstGeom prst="rect">
                  <a:avLst/>
                </a:prstGeom>
                <a:noFill/>
              </p:spPr>
              <p:txBody>
                <a:bodyPr wrap="square" rtlCol="0">
                  <a:spAutoFit/>
                </a:bodyPr>
                <a:lstStyle/>
                <a:p>
                  <a14:m>
                    <m:oMath xmlns:m="http://schemas.openxmlformats.org/officeDocument/2006/math">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𝐻</m:t>
                          </m:r>
                        </m:e>
                        <m:sub>
                          <m:r>
                            <a:rPr lang="en-US" b="0" i="1" smtClean="0">
                              <a:solidFill>
                                <a:srgbClr val="C00000"/>
                              </a:solidFill>
                              <a:latin typeface="Cambria Math" panose="02040503050406030204" pitchFamily="18" charset="0"/>
                            </a:rPr>
                            <m:t>1</m:t>
                          </m:r>
                        </m:sub>
                      </m:sSub>
                    </m:oMath>
                  </a14:m>
                  <a:r>
                    <a:rPr lang="en-US" dirty="0">
                      <a:solidFill>
                        <a:srgbClr val="C00000"/>
                      </a:solidFill>
                    </a:rPr>
                    <a:t>(= low energy form of H)</a:t>
                  </a:r>
                </a:p>
              </p:txBody>
            </p:sp>
          </mc:Choice>
          <mc:Fallback xmlns="">
            <p:sp>
              <p:nvSpPr>
                <p:cNvPr id="16" name="TextBox 15">
                  <a:extLst>
                    <a:ext uri="{FF2B5EF4-FFF2-40B4-BE49-F238E27FC236}">
                      <a16:creationId xmlns:a16="http://schemas.microsoft.com/office/drawing/2014/main" id="{C1329EDD-0769-8EDD-435C-96EA204471D6}"/>
                    </a:ext>
                  </a:extLst>
                </p:cNvPr>
                <p:cNvSpPr txBox="1">
                  <a:spLocks noRot="1" noChangeAspect="1" noMove="1" noResize="1" noEditPoints="1" noAdjustHandles="1" noChangeArrowheads="1" noChangeShapeType="1" noTextEdit="1"/>
                </p:cNvSpPr>
                <p:nvPr/>
              </p:nvSpPr>
              <p:spPr>
                <a:xfrm>
                  <a:off x="4079776" y="4427820"/>
                  <a:ext cx="3024336" cy="369332"/>
                </a:xfrm>
                <a:prstGeom prst="rect">
                  <a:avLst/>
                </a:prstGeom>
                <a:blipFill>
                  <a:blip r:embed="rId8"/>
                  <a:stretch>
                    <a:fillRect t="-6667"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202A081E-6F7A-BD2F-2E1D-ABEBAF887032}"/>
                    </a:ext>
                  </a:extLst>
                </p:cNvPr>
                <p:cNvSpPr txBox="1"/>
                <p:nvPr/>
              </p:nvSpPr>
              <p:spPr>
                <a:xfrm>
                  <a:off x="4129376" y="4892431"/>
                  <a:ext cx="311875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b="0" i="1" smtClean="0">
                            <a:solidFill>
                              <a:srgbClr val="C00000"/>
                            </a:solidFill>
                            <a:latin typeface="Cambria Math" panose="02040503050406030204" pitchFamily="18" charset="0"/>
                          </a:rPr>
                          <m:t>𝐻</m:t>
                        </m:r>
                        <m:r>
                          <a:rPr lang="en-US" b="0" i="0" smtClean="0">
                            <a:solidFill>
                              <a:srgbClr val="C00000"/>
                            </a:solidFill>
                            <a:latin typeface="Cambria Math" panose="02040503050406030204" pitchFamily="18" charset="0"/>
                          </a:rPr>
                          <m:t> (=</m:t>
                        </m:r>
                        <m:r>
                          <m:rPr>
                            <m:sty m:val="p"/>
                          </m:rPr>
                          <a:rPr lang="en-US" b="0" i="0" smtClean="0">
                            <a:solidFill>
                              <a:srgbClr val="C00000"/>
                            </a:solidFill>
                            <a:latin typeface="Cambria Math" panose="02040503050406030204" pitchFamily="18" charset="0"/>
                          </a:rPr>
                          <m:t>Fermionic</m:t>
                        </m:r>
                        <m:r>
                          <a:rPr lang="en-US" b="0" i="0" smtClean="0">
                            <a:solidFill>
                              <a:srgbClr val="C00000"/>
                            </a:solidFill>
                            <a:latin typeface="Cambria Math" panose="02040503050406030204" pitchFamily="18" charset="0"/>
                          </a:rPr>
                          <m:t> </m:t>
                        </m:r>
                        <m:r>
                          <m:rPr>
                            <m:sty m:val="p"/>
                          </m:rPr>
                          <a:rPr lang="en-US" b="0" i="0" smtClean="0">
                            <a:solidFill>
                              <a:srgbClr val="C00000"/>
                            </a:solidFill>
                            <a:latin typeface="Cambria Math" panose="02040503050406030204" pitchFamily="18" charset="0"/>
                          </a:rPr>
                          <m:t>Hamiltonian</m:t>
                        </m:r>
                        <m:r>
                          <a:rPr lang="en-US" b="0" i="0" smtClean="0">
                            <a:solidFill>
                              <a:srgbClr val="C00000"/>
                            </a:solidFill>
                            <a:latin typeface="Cambria Math" panose="02040503050406030204" pitchFamily="18" charset="0"/>
                          </a:rPr>
                          <m:t>)</m:t>
                        </m:r>
                      </m:oMath>
                    </m:oMathPara>
                  </a14:m>
                  <a:endParaRPr lang="en-US" dirty="0"/>
                </a:p>
              </p:txBody>
            </p:sp>
          </mc:Choice>
          <mc:Fallback xmlns="">
            <p:sp>
              <p:nvSpPr>
                <p:cNvPr id="18" name="TextBox 17">
                  <a:extLst>
                    <a:ext uri="{FF2B5EF4-FFF2-40B4-BE49-F238E27FC236}">
                      <a16:creationId xmlns:a16="http://schemas.microsoft.com/office/drawing/2014/main" id="{202A081E-6F7A-BD2F-2E1D-ABEBAF887032}"/>
                    </a:ext>
                  </a:extLst>
                </p:cNvPr>
                <p:cNvSpPr txBox="1">
                  <a:spLocks noRot="1" noChangeAspect="1" noMove="1" noResize="1" noEditPoints="1" noAdjustHandles="1" noChangeArrowheads="1" noChangeShapeType="1" noTextEdit="1"/>
                </p:cNvSpPr>
                <p:nvPr/>
              </p:nvSpPr>
              <p:spPr>
                <a:xfrm>
                  <a:off x="4129376" y="4892431"/>
                  <a:ext cx="3118752" cy="369332"/>
                </a:xfrm>
                <a:prstGeom prst="rect">
                  <a:avLst/>
                </a:prstGeom>
                <a:blipFill>
                  <a:blip r:embed="rId9"/>
                  <a:stretch>
                    <a:fillRect b="-1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3C2D08BC-3DE7-200A-DEA4-4CD925E4F48E}"/>
                    </a:ext>
                  </a:extLst>
                </p:cNvPr>
                <p:cNvSpPr txBox="1"/>
                <p:nvPr/>
              </p:nvSpPr>
              <p:spPr>
                <a:xfrm>
                  <a:off x="7248128" y="6444044"/>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𝛽</m:t>
                        </m:r>
                      </m:oMath>
                    </m:oMathPara>
                  </a14:m>
                  <a:endParaRPr lang="en-US" dirty="0"/>
                </a:p>
              </p:txBody>
            </p:sp>
          </mc:Choice>
          <mc:Fallback xmlns="">
            <p:sp>
              <p:nvSpPr>
                <p:cNvPr id="19" name="TextBox 18">
                  <a:extLst>
                    <a:ext uri="{FF2B5EF4-FFF2-40B4-BE49-F238E27FC236}">
                      <a16:creationId xmlns:a16="http://schemas.microsoft.com/office/drawing/2014/main" id="{3C2D08BC-3DE7-200A-DEA4-4CD925E4F48E}"/>
                    </a:ext>
                  </a:extLst>
                </p:cNvPr>
                <p:cNvSpPr txBox="1">
                  <a:spLocks noRot="1" noChangeAspect="1" noMove="1" noResize="1" noEditPoints="1" noAdjustHandles="1" noChangeArrowheads="1" noChangeShapeType="1" noTextEdit="1"/>
                </p:cNvSpPr>
                <p:nvPr/>
              </p:nvSpPr>
              <p:spPr>
                <a:xfrm>
                  <a:off x="7248128" y="6444044"/>
                  <a:ext cx="432048" cy="369332"/>
                </a:xfrm>
                <a:prstGeom prst="rect">
                  <a:avLst/>
                </a:prstGeom>
                <a:blipFill>
                  <a:blip r:embed="rId10"/>
                  <a:stretch>
                    <a:fillRect b="-13333"/>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415A08F3-96A7-C246-70D8-4201BB0977AC}"/>
                  </a:ext>
                </a:extLst>
              </p:cNvPr>
              <p:cNvSpPr txBox="1"/>
              <p:nvPr/>
            </p:nvSpPr>
            <p:spPr>
              <a:xfrm>
                <a:off x="6528048" y="4654877"/>
                <a:ext cx="4536504" cy="646331"/>
              </a:xfrm>
              <a:prstGeom prst="rect">
                <a:avLst/>
              </a:prstGeom>
              <a:noFill/>
            </p:spPr>
            <p:txBody>
              <a:bodyPr wrap="square" rtlCol="0">
                <a:spAutoFit/>
              </a:bodyPr>
              <a:lstStyle/>
              <a:p>
                <a:r>
                  <a:rPr lang="en-US" dirty="0"/>
                  <a:t>Partition functions for various Hamiltonians as a function of inverse temperature  </a:t>
                </a:r>
                <a14:m>
                  <m:oMath xmlns:m="http://schemas.openxmlformats.org/officeDocument/2006/math">
                    <m:r>
                      <a:rPr lang="en-US" b="0" i="1" smtClean="0">
                        <a:latin typeface="Cambria Math" panose="02040503050406030204" pitchFamily="18" charset="0"/>
                      </a:rPr>
                      <m:t>𝛽</m:t>
                    </m:r>
                  </m:oMath>
                </a14:m>
                <a:r>
                  <a:rPr lang="en-US" dirty="0"/>
                  <a:t> </a:t>
                </a:r>
              </a:p>
            </p:txBody>
          </p:sp>
        </mc:Choice>
        <mc:Fallback xmlns="">
          <p:sp>
            <p:nvSpPr>
              <p:cNvPr id="20" name="TextBox 19">
                <a:extLst>
                  <a:ext uri="{FF2B5EF4-FFF2-40B4-BE49-F238E27FC236}">
                    <a16:creationId xmlns:a16="http://schemas.microsoft.com/office/drawing/2014/main" id="{415A08F3-96A7-C246-70D8-4201BB0977AC}"/>
                  </a:ext>
                </a:extLst>
              </p:cNvPr>
              <p:cNvSpPr txBox="1">
                <a:spLocks noRot="1" noChangeAspect="1" noMove="1" noResize="1" noEditPoints="1" noAdjustHandles="1" noChangeArrowheads="1" noChangeShapeType="1" noTextEdit="1"/>
              </p:cNvSpPr>
              <p:nvPr/>
            </p:nvSpPr>
            <p:spPr>
              <a:xfrm>
                <a:off x="6528048" y="4654877"/>
                <a:ext cx="4536504" cy="646331"/>
              </a:xfrm>
              <a:prstGeom prst="rect">
                <a:avLst/>
              </a:prstGeom>
              <a:blipFill>
                <a:blip r:embed="rId11"/>
                <a:stretch>
                  <a:fillRect l="-1397" t="-3846" r="-838" b="-15385"/>
                </a:stretch>
              </a:blipFill>
            </p:spPr>
            <p:txBody>
              <a:bodyPr/>
              <a:lstStyle/>
              <a:p>
                <a:r>
                  <a:rPr lang="en-US">
                    <a:noFill/>
                  </a:rPr>
                  <a:t> </a:t>
                </a:r>
              </a:p>
            </p:txBody>
          </p:sp>
        </mc:Fallback>
      </mc:AlternateContent>
    </p:spTree>
    <p:extLst>
      <p:ext uri="{BB962C8B-B14F-4D97-AF65-F5344CB8AC3E}">
        <p14:creationId xmlns:p14="http://schemas.microsoft.com/office/powerpoint/2010/main" val="3830074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A05FD05-4588-ABFB-8D5C-9421A50A6848}"/>
              </a:ext>
            </a:extLst>
          </p:cNvPr>
          <p:cNvPicPr>
            <a:picLocks noChangeAspect="1"/>
          </p:cNvPicPr>
          <p:nvPr/>
        </p:nvPicPr>
        <p:blipFill>
          <a:blip r:embed="rId2"/>
          <a:stretch>
            <a:fillRect/>
          </a:stretch>
        </p:blipFill>
        <p:spPr>
          <a:xfrm>
            <a:off x="695400" y="725812"/>
            <a:ext cx="8713713" cy="3882889"/>
          </a:xfrm>
          <a:prstGeom prst="rect">
            <a:avLst/>
          </a:prstGeom>
        </p:spPr>
      </p:pic>
      <p:sp>
        <p:nvSpPr>
          <p:cNvPr id="3" name="TextBox 2">
            <a:extLst>
              <a:ext uri="{FF2B5EF4-FFF2-40B4-BE49-F238E27FC236}">
                <a16:creationId xmlns:a16="http://schemas.microsoft.com/office/drawing/2014/main" id="{1297CBFC-D052-7BD8-09FC-26EE540661C9}"/>
              </a:ext>
            </a:extLst>
          </p:cNvPr>
          <p:cNvSpPr txBox="1"/>
          <p:nvPr/>
        </p:nvSpPr>
        <p:spPr>
          <a:xfrm>
            <a:off x="623392" y="188640"/>
            <a:ext cx="8424936" cy="461665"/>
          </a:xfrm>
          <a:prstGeom prst="rect">
            <a:avLst/>
          </a:prstGeom>
          <a:noFill/>
        </p:spPr>
        <p:txBody>
          <a:bodyPr wrap="square" rtlCol="0">
            <a:spAutoFit/>
          </a:bodyPr>
          <a:lstStyle/>
          <a:p>
            <a:pPr algn="ctr"/>
            <a:r>
              <a:rPr lang="en-US" sz="2400" b="1" dirty="0">
                <a:solidFill>
                  <a:srgbClr val="C00000"/>
                </a:solidFill>
                <a:latin typeface="Comic Sans MS" panose="030F0902030302020204" pitchFamily="66" charset="0"/>
              </a:rPr>
              <a:t>Entanglement entropy: lattice boson</a:t>
            </a:r>
          </a:p>
        </p:txBody>
      </p:sp>
      <p:sp>
        <p:nvSpPr>
          <p:cNvPr id="4" name="TextBox 3">
            <a:extLst>
              <a:ext uri="{FF2B5EF4-FFF2-40B4-BE49-F238E27FC236}">
                <a16:creationId xmlns:a16="http://schemas.microsoft.com/office/drawing/2014/main" id="{A7DC02A6-3B69-E9F4-749A-549984555937}"/>
              </a:ext>
            </a:extLst>
          </p:cNvPr>
          <p:cNvSpPr txBox="1"/>
          <p:nvPr/>
        </p:nvSpPr>
        <p:spPr>
          <a:xfrm>
            <a:off x="623392" y="4797152"/>
            <a:ext cx="11017224" cy="369332"/>
          </a:xfrm>
          <a:prstGeom prst="rect">
            <a:avLst/>
          </a:prstGeom>
          <a:noFill/>
        </p:spPr>
        <p:txBody>
          <a:bodyPr wrap="square" rtlCol="0">
            <a:spAutoFit/>
          </a:bodyPr>
          <a:lstStyle/>
          <a:p>
            <a:r>
              <a:rPr lang="en-US" dirty="0">
                <a:solidFill>
                  <a:srgbClr val="C00000"/>
                </a:solidFill>
              </a:rPr>
              <a:t>This PRECISELY reproduces the fermionic result!  We thus have a bosonic description reproducing the (finite) EE.</a:t>
            </a:r>
            <a:endParaRPr lang="en-US" b="1" dirty="0">
              <a:solidFill>
                <a:srgbClr val="FF0000"/>
              </a:solidFill>
            </a:endParaRP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36B6B50-9D14-43AA-771B-BEAA1F96107E}"/>
                  </a:ext>
                </a:extLst>
              </p:cNvPr>
              <p:cNvSpPr txBox="1"/>
              <p:nvPr/>
            </p:nvSpPr>
            <p:spPr>
              <a:xfrm>
                <a:off x="623392" y="5373216"/>
                <a:ext cx="10657184" cy="965392"/>
              </a:xfrm>
              <a:prstGeom prst="rect">
                <a:avLst/>
              </a:prstGeom>
              <a:noFill/>
            </p:spPr>
            <p:txBody>
              <a:bodyPr wrap="square" rtlCol="0">
                <a:spAutoFit/>
              </a:bodyPr>
              <a:lstStyle/>
              <a:p>
                <a:r>
                  <a:rPr lang="en-US" dirty="0">
                    <a:solidFill>
                      <a:srgbClr val="7030A0"/>
                    </a:solidFill>
                  </a:rPr>
                  <a:t>The matching of the real spaces (box </a:t>
                </a:r>
                <a:r>
                  <a:rPr lang="en-US" dirty="0">
                    <a:solidFill>
                      <a:srgbClr val="7030A0"/>
                    </a:solidFill>
                    <a:sym typeface="Wingdings" pitchFamily="2" charset="2"/>
                  </a:rPr>
                  <a:t> </a:t>
                </a:r>
                <a14:m>
                  <m:oMath xmlns:m="http://schemas.openxmlformats.org/officeDocument/2006/math">
                    <m:r>
                      <a:rPr lang="en-US" b="0" i="1" smtClean="0">
                        <a:solidFill>
                          <a:srgbClr val="7030A0"/>
                        </a:solidFill>
                        <a:latin typeface="Cambria Math" panose="02040503050406030204" pitchFamily="18" charset="0"/>
                        <a:sym typeface="Wingdings" pitchFamily="2" charset="2"/>
                      </a:rPr>
                      <m:t>→</m:t>
                    </m:r>
                  </m:oMath>
                </a14:m>
                <a:r>
                  <a:rPr lang="en-US" dirty="0">
                    <a:solidFill>
                      <a:srgbClr val="7030A0"/>
                    </a:solidFill>
                    <a:sym typeface="Wingdings" pitchFamily="2" charset="2"/>
                  </a:rPr>
                  <a:t>  box)</a:t>
                </a:r>
                <a:r>
                  <a:rPr lang="en-US" dirty="0">
                    <a:solidFill>
                      <a:srgbClr val="7030A0"/>
                    </a:solidFill>
                  </a:rPr>
                  <a:t> is a surprise, since the bosonic field </a:t>
                </a:r>
                <a14:m>
                  <m:oMath xmlns:m="http://schemas.openxmlformats.org/officeDocument/2006/math">
                    <m:r>
                      <a:rPr lang="en-US" b="0" i="1" smtClean="0">
                        <a:solidFill>
                          <a:srgbClr val="7030A0"/>
                        </a:solidFill>
                        <a:latin typeface="Cambria Math" panose="02040503050406030204" pitchFamily="18" charset="0"/>
                      </a:rPr>
                      <m:t>𝜙</m:t>
                    </m:r>
                    <m:d>
                      <m:dPr>
                        <m:ctrlPr>
                          <a:rPr lang="en-US" b="0" i="1" smtClean="0">
                            <a:solidFill>
                              <a:srgbClr val="7030A0"/>
                            </a:solidFill>
                            <a:latin typeface="Cambria Math" panose="02040503050406030204" pitchFamily="18" charset="0"/>
                          </a:rPr>
                        </m:ctrlPr>
                      </m:dPr>
                      <m:e>
                        <m:sSub>
                          <m:sSubPr>
                            <m:ctrlPr>
                              <a:rPr lang="en-US" b="0" i="1" smtClean="0">
                                <a:solidFill>
                                  <a:srgbClr val="7030A0"/>
                                </a:solidFill>
                                <a:latin typeface="Cambria Math" panose="02040503050406030204" pitchFamily="18" charset="0"/>
                              </a:rPr>
                            </m:ctrlPr>
                          </m:sSubPr>
                          <m:e>
                            <m:r>
                              <a:rPr lang="en-US" b="0" i="1" smtClean="0">
                                <a:solidFill>
                                  <a:srgbClr val="7030A0"/>
                                </a:solidFill>
                                <a:latin typeface="Cambria Math" panose="02040503050406030204" pitchFamily="18" charset="0"/>
                              </a:rPr>
                              <m:t>𝑥</m:t>
                            </m:r>
                          </m:e>
                          <m:sub>
                            <m:r>
                              <a:rPr lang="en-US" b="0" i="1" smtClean="0">
                                <a:solidFill>
                                  <a:srgbClr val="7030A0"/>
                                </a:solidFill>
                                <a:latin typeface="Cambria Math" panose="02040503050406030204" pitchFamily="18" charset="0"/>
                              </a:rPr>
                              <m:t>𝑗</m:t>
                            </m:r>
                          </m:sub>
                        </m:sSub>
                      </m:e>
                    </m:d>
                    <m:r>
                      <a:rPr lang="en-US" b="0" i="1" smtClean="0">
                        <a:solidFill>
                          <a:srgbClr val="7030A0"/>
                        </a:solidFill>
                        <a:latin typeface="Cambria Math" panose="02040503050406030204" pitchFamily="18" charset="0"/>
                      </a:rPr>
                      <m:t> </m:t>
                    </m:r>
                  </m:oMath>
                </a14:m>
                <a:r>
                  <a:rPr lang="en-US" dirty="0">
                    <a:solidFill>
                      <a:srgbClr val="7030A0"/>
                    </a:solidFill>
                  </a:rPr>
                  <a:t>is rather non-local in terms of the fermion field </a:t>
                </a:r>
                <a14:m>
                  <m:oMath xmlns:m="http://schemas.openxmlformats.org/officeDocument/2006/math">
                    <m:r>
                      <a:rPr lang="en-US" b="0" i="1" smtClean="0">
                        <a:solidFill>
                          <a:srgbClr val="7030A0"/>
                        </a:solidFill>
                        <a:latin typeface="Cambria Math" panose="02040503050406030204" pitchFamily="18" charset="0"/>
                      </a:rPr>
                      <m:t>𝜓</m:t>
                    </m:r>
                    <m:r>
                      <a:rPr lang="en-US" b="0" i="1" smtClean="0">
                        <a:solidFill>
                          <a:srgbClr val="7030A0"/>
                        </a:solidFill>
                        <a:latin typeface="Cambria Math" panose="02040503050406030204" pitchFamily="18" charset="0"/>
                      </a:rPr>
                      <m:t>(</m:t>
                    </m:r>
                    <m:r>
                      <a:rPr lang="en-US" b="0" i="1" smtClean="0">
                        <a:solidFill>
                          <a:srgbClr val="7030A0"/>
                        </a:solidFill>
                        <a:latin typeface="Cambria Math" panose="02040503050406030204" pitchFamily="18" charset="0"/>
                      </a:rPr>
                      <m:t>𝑥</m:t>
                    </m:r>
                    <m:r>
                      <a:rPr lang="en-US" b="0" i="1" smtClean="0">
                        <a:solidFill>
                          <a:srgbClr val="7030A0"/>
                        </a:solidFill>
                        <a:latin typeface="Cambria Math" panose="02040503050406030204" pitchFamily="18" charset="0"/>
                      </a:rPr>
                      <m:t>)</m:t>
                    </m:r>
                  </m:oMath>
                </a14:m>
                <a:r>
                  <a:rPr lang="en-US" dirty="0">
                    <a:solidFill>
                      <a:srgbClr val="7030A0"/>
                    </a:solidFill>
                  </a:rPr>
                  <a:t> or the fermion bilinear </a:t>
                </a:r>
                <a14:m>
                  <m:oMath xmlns:m="http://schemas.openxmlformats.org/officeDocument/2006/math">
                    <m:sSup>
                      <m:sSupPr>
                        <m:ctrlPr>
                          <a:rPr lang="en-US" b="0" i="1" smtClean="0">
                            <a:solidFill>
                              <a:srgbClr val="7030A0"/>
                            </a:solidFill>
                            <a:latin typeface="Cambria Math" panose="02040503050406030204" pitchFamily="18" charset="0"/>
                          </a:rPr>
                        </m:ctrlPr>
                      </m:sSupPr>
                      <m:e>
                        <m:r>
                          <a:rPr lang="en-US" i="1">
                            <a:solidFill>
                              <a:srgbClr val="7030A0"/>
                            </a:solidFill>
                            <a:latin typeface="Cambria Math" panose="02040503050406030204" pitchFamily="18" charset="0"/>
                          </a:rPr>
                          <m:t>𝜓</m:t>
                        </m:r>
                      </m:e>
                      <m:sup>
                        <m:r>
                          <a:rPr lang="en-US" b="0" i="1" smtClean="0">
                            <a:solidFill>
                              <a:srgbClr val="7030A0"/>
                            </a:solidFill>
                            <a:latin typeface="Cambria Math" panose="02040503050406030204" pitchFamily="18" charset="0"/>
                          </a:rPr>
                          <m:t>+</m:t>
                        </m:r>
                      </m:sup>
                    </m:sSup>
                    <m:r>
                      <a:rPr lang="en-US" i="1">
                        <a:solidFill>
                          <a:srgbClr val="7030A0"/>
                        </a:solidFill>
                        <a:latin typeface="Cambria Math" panose="02040503050406030204" pitchFamily="18" charset="0"/>
                      </a:rPr>
                      <m:t>(</m:t>
                    </m:r>
                    <m:r>
                      <a:rPr lang="en-US" i="1">
                        <a:solidFill>
                          <a:srgbClr val="7030A0"/>
                        </a:solidFill>
                        <a:latin typeface="Cambria Math" panose="02040503050406030204" pitchFamily="18" charset="0"/>
                      </a:rPr>
                      <m:t>𝑥</m:t>
                    </m:r>
                    <m:r>
                      <a:rPr lang="en-US" i="1">
                        <a:solidFill>
                          <a:srgbClr val="7030A0"/>
                        </a:solidFill>
                        <a:latin typeface="Cambria Math" panose="02040503050406030204" pitchFamily="18" charset="0"/>
                      </a:rPr>
                      <m:t>)</m:t>
                    </m:r>
                  </m:oMath>
                </a14:m>
                <a:r>
                  <a:rPr lang="en-US" dirty="0">
                    <a:solidFill>
                      <a:srgbClr val="7030A0"/>
                    </a:solidFill>
                  </a:rPr>
                  <a:t> </a:t>
                </a:r>
                <a14:m>
                  <m:oMath xmlns:m="http://schemas.openxmlformats.org/officeDocument/2006/math">
                    <m:r>
                      <a:rPr lang="en-US" i="1">
                        <a:solidFill>
                          <a:srgbClr val="7030A0"/>
                        </a:solidFill>
                        <a:latin typeface="Cambria Math" panose="02040503050406030204" pitchFamily="18" charset="0"/>
                      </a:rPr>
                      <m:t>𝜓</m:t>
                    </m:r>
                    <m:r>
                      <a:rPr lang="en-US" i="1">
                        <a:solidFill>
                          <a:srgbClr val="7030A0"/>
                        </a:solidFill>
                        <a:latin typeface="Cambria Math" panose="02040503050406030204" pitchFamily="18" charset="0"/>
                      </a:rPr>
                      <m:t>(</m:t>
                    </m:r>
                    <m:r>
                      <a:rPr lang="en-US" b="0" i="1" smtClean="0">
                        <a:solidFill>
                          <a:srgbClr val="7030A0"/>
                        </a:solidFill>
                        <a:latin typeface="Cambria Math" panose="02040503050406030204" pitchFamily="18" charset="0"/>
                      </a:rPr>
                      <m:t>𝑦</m:t>
                    </m:r>
                    <m:r>
                      <a:rPr lang="en-US" i="1">
                        <a:solidFill>
                          <a:srgbClr val="7030A0"/>
                        </a:solidFill>
                        <a:latin typeface="Cambria Math" panose="02040503050406030204" pitchFamily="18" charset="0"/>
                      </a:rPr>
                      <m:t>)</m:t>
                    </m:r>
                  </m:oMath>
                </a14:m>
                <a:r>
                  <a:rPr lang="en-US" dirty="0">
                    <a:solidFill>
                      <a:srgbClr val="7030A0"/>
                    </a:solidFill>
                  </a:rPr>
                  <a:t>. The reason it works is that at low energies, the relation becomes approximately local.</a:t>
                </a:r>
              </a:p>
            </p:txBody>
          </p:sp>
        </mc:Choice>
        <mc:Fallback xmlns="">
          <p:sp>
            <p:nvSpPr>
              <p:cNvPr id="6" name="TextBox 5">
                <a:extLst>
                  <a:ext uri="{FF2B5EF4-FFF2-40B4-BE49-F238E27FC236}">
                    <a16:creationId xmlns:a16="http://schemas.microsoft.com/office/drawing/2014/main" id="{136B6B50-9D14-43AA-771B-BEAA1F96107E}"/>
                  </a:ext>
                </a:extLst>
              </p:cNvPr>
              <p:cNvSpPr txBox="1">
                <a:spLocks noRot="1" noChangeAspect="1" noMove="1" noResize="1" noEditPoints="1" noAdjustHandles="1" noChangeArrowheads="1" noChangeShapeType="1" noTextEdit="1"/>
              </p:cNvSpPr>
              <p:nvPr/>
            </p:nvSpPr>
            <p:spPr>
              <a:xfrm>
                <a:off x="623392" y="5373216"/>
                <a:ext cx="10657184" cy="965392"/>
              </a:xfrm>
              <a:prstGeom prst="rect">
                <a:avLst/>
              </a:prstGeom>
              <a:blipFill>
                <a:blip r:embed="rId3"/>
                <a:stretch>
                  <a:fillRect l="-357" b="-7692"/>
                </a:stretch>
              </a:blipFill>
            </p:spPr>
            <p:txBody>
              <a:bodyPr/>
              <a:lstStyle/>
              <a:p>
                <a:r>
                  <a:rPr lang="en-US">
                    <a:noFill/>
                  </a:rPr>
                  <a:t> </a:t>
                </a:r>
              </a:p>
            </p:txBody>
          </p:sp>
        </mc:Fallback>
      </mc:AlternateContent>
      <p:sp>
        <p:nvSpPr>
          <p:cNvPr id="7" name="Rectangle 6">
            <a:extLst>
              <a:ext uri="{FF2B5EF4-FFF2-40B4-BE49-F238E27FC236}">
                <a16:creationId xmlns:a16="http://schemas.microsoft.com/office/drawing/2014/main" id="{07B46EC1-18E7-A40E-4225-53E40BD709D0}"/>
              </a:ext>
            </a:extLst>
          </p:cNvPr>
          <p:cNvSpPr/>
          <p:nvPr/>
        </p:nvSpPr>
        <p:spPr>
          <a:xfrm>
            <a:off x="8688288" y="1196975"/>
            <a:ext cx="504056" cy="122396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8B26C50-670D-EFE4-FD6A-F11020082884}"/>
              </a:ext>
            </a:extLst>
          </p:cNvPr>
          <p:cNvSpPr/>
          <p:nvPr/>
        </p:nvSpPr>
        <p:spPr>
          <a:xfrm>
            <a:off x="8760296" y="3573016"/>
            <a:ext cx="576064" cy="5760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9" name="Group 148">
            <a:extLst>
              <a:ext uri="{FF2B5EF4-FFF2-40B4-BE49-F238E27FC236}">
                <a16:creationId xmlns:a16="http://schemas.microsoft.com/office/drawing/2014/main" id="{73EF653E-7A05-58D2-E780-DBB0A08087F6}"/>
              </a:ext>
            </a:extLst>
          </p:cNvPr>
          <p:cNvGrpSpPr/>
          <p:nvPr/>
        </p:nvGrpSpPr>
        <p:grpSpPr>
          <a:xfrm>
            <a:off x="8543880" y="81240"/>
            <a:ext cx="2845440" cy="1075320"/>
            <a:chOff x="8543880" y="81240"/>
            <a:chExt cx="2845440" cy="1075320"/>
          </a:xfrm>
        </p:grpSpPr>
        <mc:AlternateContent xmlns:mc="http://schemas.openxmlformats.org/markup-compatibility/2006" xmlns:p14="http://schemas.microsoft.com/office/powerpoint/2010/main">
          <mc:Choice Requires="p14">
            <p:contentPart p14:bwMode="auto" r:id="rId4">
              <p14:nvContentPartPr>
                <p14:cNvPr id="34" name="Ink 33">
                  <a:extLst>
                    <a:ext uri="{FF2B5EF4-FFF2-40B4-BE49-F238E27FC236}">
                      <a16:creationId xmlns:a16="http://schemas.microsoft.com/office/drawing/2014/main" id="{6064E2F5-9001-4ADC-2825-011E9BF53E30}"/>
                    </a:ext>
                  </a:extLst>
                </p14:cNvPr>
                <p14:cNvContentPartPr/>
                <p14:nvPr/>
              </p14:nvContentPartPr>
              <p14:xfrm>
                <a:off x="10303200" y="780720"/>
                <a:ext cx="84960" cy="77760"/>
              </p14:xfrm>
            </p:contentPart>
          </mc:Choice>
          <mc:Fallback xmlns="">
            <p:pic>
              <p:nvPicPr>
                <p:cNvPr id="34" name="Ink 33">
                  <a:extLst>
                    <a:ext uri="{FF2B5EF4-FFF2-40B4-BE49-F238E27FC236}">
                      <a16:creationId xmlns:a16="http://schemas.microsoft.com/office/drawing/2014/main" id="{6064E2F5-9001-4ADC-2825-011E9BF53E30}"/>
                    </a:ext>
                  </a:extLst>
                </p:cNvPr>
                <p:cNvPicPr/>
                <p:nvPr/>
              </p:nvPicPr>
              <p:blipFill>
                <a:blip r:embed="rId5"/>
                <a:stretch>
                  <a:fillRect/>
                </a:stretch>
              </p:blipFill>
              <p:spPr>
                <a:xfrm>
                  <a:off x="10294560" y="771720"/>
                  <a:ext cx="102600" cy="954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5" name="Ink 34">
                  <a:extLst>
                    <a:ext uri="{FF2B5EF4-FFF2-40B4-BE49-F238E27FC236}">
                      <a16:creationId xmlns:a16="http://schemas.microsoft.com/office/drawing/2014/main" id="{F6D6A99E-8938-177D-ACA9-0F97C8C46099}"/>
                    </a:ext>
                  </a:extLst>
                </p14:cNvPr>
                <p14:cNvContentPartPr/>
                <p14:nvPr/>
              </p14:nvContentPartPr>
              <p14:xfrm>
                <a:off x="10451880" y="792600"/>
                <a:ext cx="119160" cy="68400"/>
              </p14:xfrm>
            </p:contentPart>
          </mc:Choice>
          <mc:Fallback xmlns="">
            <p:pic>
              <p:nvPicPr>
                <p:cNvPr id="35" name="Ink 34">
                  <a:extLst>
                    <a:ext uri="{FF2B5EF4-FFF2-40B4-BE49-F238E27FC236}">
                      <a16:creationId xmlns:a16="http://schemas.microsoft.com/office/drawing/2014/main" id="{F6D6A99E-8938-177D-ACA9-0F97C8C46099}"/>
                    </a:ext>
                  </a:extLst>
                </p:cNvPr>
                <p:cNvPicPr/>
                <p:nvPr/>
              </p:nvPicPr>
              <p:blipFill>
                <a:blip r:embed="rId7"/>
                <a:stretch>
                  <a:fillRect/>
                </a:stretch>
              </p:blipFill>
              <p:spPr>
                <a:xfrm>
                  <a:off x="10442880" y="783600"/>
                  <a:ext cx="136800" cy="8604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37" name="Ink 36">
                  <a:extLst>
                    <a:ext uri="{FF2B5EF4-FFF2-40B4-BE49-F238E27FC236}">
                      <a16:creationId xmlns:a16="http://schemas.microsoft.com/office/drawing/2014/main" id="{C7DF74A5-B92B-FC2D-6500-202D16A2F7D6}"/>
                    </a:ext>
                  </a:extLst>
                </p14:cNvPr>
                <p14:cNvContentPartPr/>
                <p14:nvPr/>
              </p14:nvContentPartPr>
              <p14:xfrm>
                <a:off x="10608480" y="759480"/>
                <a:ext cx="29160" cy="60840"/>
              </p14:xfrm>
            </p:contentPart>
          </mc:Choice>
          <mc:Fallback xmlns="">
            <p:pic>
              <p:nvPicPr>
                <p:cNvPr id="37" name="Ink 36">
                  <a:extLst>
                    <a:ext uri="{FF2B5EF4-FFF2-40B4-BE49-F238E27FC236}">
                      <a16:creationId xmlns:a16="http://schemas.microsoft.com/office/drawing/2014/main" id="{C7DF74A5-B92B-FC2D-6500-202D16A2F7D6}"/>
                    </a:ext>
                  </a:extLst>
                </p:cNvPr>
                <p:cNvPicPr/>
                <p:nvPr/>
              </p:nvPicPr>
              <p:blipFill>
                <a:blip r:embed="rId9"/>
                <a:stretch>
                  <a:fillRect/>
                </a:stretch>
              </p:blipFill>
              <p:spPr>
                <a:xfrm>
                  <a:off x="10599840" y="750480"/>
                  <a:ext cx="46800" cy="7848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9" name="Ink 38">
                  <a:extLst>
                    <a:ext uri="{FF2B5EF4-FFF2-40B4-BE49-F238E27FC236}">
                      <a16:creationId xmlns:a16="http://schemas.microsoft.com/office/drawing/2014/main" id="{C488FD8D-53EF-5D27-2BCC-5EC1DC177B16}"/>
                    </a:ext>
                  </a:extLst>
                </p14:cNvPr>
                <p14:cNvContentPartPr/>
                <p14:nvPr/>
              </p14:nvContentPartPr>
              <p14:xfrm>
                <a:off x="10728000" y="628080"/>
                <a:ext cx="149400" cy="114840"/>
              </p14:xfrm>
            </p:contentPart>
          </mc:Choice>
          <mc:Fallback xmlns="">
            <p:pic>
              <p:nvPicPr>
                <p:cNvPr id="39" name="Ink 38">
                  <a:extLst>
                    <a:ext uri="{FF2B5EF4-FFF2-40B4-BE49-F238E27FC236}">
                      <a16:creationId xmlns:a16="http://schemas.microsoft.com/office/drawing/2014/main" id="{C488FD8D-53EF-5D27-2BCC-5EC1DC177B16}"/>
                    </a:ext>
                  </a:extLst>
                </p:cNvPr>
                <p:cNvPicPr/>
                <p:nvPr/>
              </p:nvPicPr>
              <p:blipFill>
                <a:blip r:embed="rId11"/>
                <a:stretch>
                  <a:fillRect/>
                </a:stretch>
              </p:blipFill>
              <p:spPr>
                <a:xfrm>
                  <a:off x="10719000" y="619440"/>
                  <a:ext cx="167040" cy="13248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40" name="Ink 39">
                  <a:extLst>
                    <a:ext uri="{FF2B5EF4-FFF2-40B4-BE49-F238E27FC236}">
                      <a16:creationId xmlns:a16="http://schemas.microsoft.com/office/drawing/2014/main" id="{E6E2387C-D05A-9BBB-CAFD-73644FBDE6E3}"/>
                    </a:ext>
                  </a:extLst>
                </p14:cNvPr>
                <p14:cNvContentPartPr/>
                <p14:nvPr/>
              </p14:nvContentPartPr>
              <p14:xfrm>
                <a:off x="10809000" y="597120"/>
                <a:ext cx="31320" cy="154080"/>
              </p14:xfrm>
            </p:contentPart>
          </mc:Choice>
          <mc:Fallback xmlns="">
            <p:pic>
              <p:nvPicPr>
                <p:cNvPr id="40" name="Ink 39">
                  <a:extLst>
                    <a:ext uri="{FF2B5EF4-FFF2-40B4-BE49-F238E27FC236}">
                      <a16:creationId xmlns:a16="http://schemas.microsoft.com/office/drawing/2014/main" id="{E6E2387C-D05A-9BBB-CAFD-73644FBDE6E3}"/>
                    </a:ext>
                  </a:extLst>
                </p:cNvPr>
                <p:cNvPicPr/>
                <p:nvPr/>
              </p:nvPicPr>
              <p:blipFill>
                <a:blip r:embed="rId13"/>
                <a:stretch>
                  <a:fillRect/>
                </a:stretch>
              </p:blipFill>
              <p:spPr>
                <a:xfrm>
                  <a:off x="10800000" y="588480"/>
                  <a:ext cx="48960" cy="1717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41" name="Ink 40">
                  <a:extLst>
                    <a:ext uri="{FF2B5EF4-FFF2-40B4-BE49-F238E27FC236}">
                      <a16:creationId xmlns:a16="http://schemas.microsoft.com/office/drawing/2014/main" id="{3BA5E9C4-F5D1-9552-E01E-92C1DD5E938A}"/>
                    </a:ext>
                  </a:extLst>
                </p14:cNvPr>
                <p14:cNvContentPartPr/>
                <p14:nvPr/>
              </p14:nvContentPartPr>
              <p14:xfrm>
                <a:off x="10786680" y="591000"/>
                <a:ext cx="134640" cy="21600"/>
              </p14:xfrm>
            </p:contentPart>
          </mc:Choice>
          <mc:Fallback xmlns="">
            <p:pic>
              <p:nvPicPr>
                <p:cNvPr id="41" name="Ink 40">
                  <a:extLst>
                    <a:ext uri="{FF2B5EF4-FFF2-40B4-BE49-F238E27FC236}">
                      <a16:creationId xmlns:a16="http://schemas.microsoft.com/office/drawing/2014/main" id="{3BA5E9C4-F5D1-9552-E01E-92C1DD5E938A}"/>
                    </a:ext>
                  </a:extLst>
                </p:cNvPr>
                <p:cNvPicPr/>
                <p:nvPr/>
              </p:nvPicPr>
              <p:blipFill>
                <a:blip r:embed="rId15"/>
                <a:stretch>
                  <a:fillRect/>
                </a:stretch>
              </p:blipFill>
              <p:spPr>
                <a:xfrm>
                  <a:off x="10777680" y="582000"/>
                  <a:ext cx="152280" cy="3924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43" name="Ink 42">
                  <a:extLst>
                    <a:ext uri="{FF2B5EF4-FFF2-40B4-BE49-F238E27FC236}">
                      <a16:creationId xmlns:a16="http://schemas.microsoft.com/office/drawing/2014/main" id="{400FC5F9-0D41-2A8E-F615-4115C876C66D}"/>
                    </a:ext>
                  </a:extLst>
                </p14:cNvPr>
                <p14:cNvContentPartPr/>
                <p14:nvPr/>
              </p14:nvContentPartPr>
              <p14:xfrm>
                <a:off x="10757520" y="774600"/>
                <a:ext cx="103320" cy="9720"/>
              </p14:xfrm>
            </p:contentPart>
          </mc:Choice>
          <mc:Fallback xmlns="">
            <p:pic>
              <p:nvPicPr>
                <p:cNvPr id="43" name="Ink 42">
                  <a:extLst>
                    <a:ext uri="{FF2B5EF4-FFF2-40B4-BE49-F238E27FC236}">
                      <a16:creationId xmlns:a16="http://schemas.microsoft.com/office/drawing/2014/main" id="{400FC5F9-0D41-2A8E-F615-4115C876C66D}"/>
                    </a:ext>
                  </a:extLst>
                </p:cNvPr>
                <p:cNvPicPr/>
                <p:nvPr/>
              </p:nvPicPr>
              <p:blipFill>
                <a:blip r:embed="rId17"/>
                <a:stretch>
                  <a:fillRect/>
                </a:stretch>
              </p:blipFill>
              <p:spPr>
                <a:xfrm>
                  <a:off x="10748520" y="765600"/>
                  <a:ext cx="12096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44" name="Ink 43">
                  <a:extLst>
                    <a:ext uri="{FF2B5EF4-FFF2-40B4-BE49-F238E27FC236}">
                      <a16:creationId xmlns:a16="http://schemas.microsoft.com/office/drawing/2014/main" id="{4F1ED34D-6CF7-1647-C33C-EC7D7EA55B38}"/>
                    </a:ext>
                  </a:extLst>
                </p14:cNvPr>
                <p14:cNvContentPartPr/>
                <p14:nvPr/>
              </p14:nvContentPartPr>
              <p14:xfrm>
                <a:off x="10915200" y="747240"/>
                <a:ext cx="102960" cy="69840"/>
              </p14:xfrm>
            </p:contentPart>
          </mc:Choice>
          <mc:Fallback xmlns="">
            <p:pic>
              <p:nvPicPr>
                <p:cNvPr id="44" name="Ink 43">
                  <a:extLst>
                    <a:ext uri="{FF2B5EF4-FFF2-40B4-BE49-F238E27FC236}">
                      <a16:creationId xmlns:a16="http://schemas.microsoft.com/office/drawing/2014/main" id="{4F1ED34D-6CF7-1647-C33C-EC7D7EA55B38}"/>
                    </a:ext>
                  </a:extLst>
                </p:cNvPr>
                <p:cNvPicPr/>
                <p:nvPr/>
              </p:nvPicPr>
              <p:blipFill>
                <a:blip r:embed="rId19"/>
                <a:stretch>
                  <a:fillRect/>
                </a:stretch>
              </p:blipFill>
              <p:spPr>
                <a:xfrm>
                  <a:off x="10906200" y="738600"/>
                  <a:ext cx="120600" cy="8748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45" name="Ink 44">
                  <a:extLst>
                    <a:ext uri="{FF2B5EF4-FFF2-40B4-BE49-F238E27FC236}">
                      <a16:creationId xmlns:a16="http://schemas.microsoft.com/office/drawing/2014/main" id="{7718C54A-7E61-B8E2-B5AB-A16F44CD2AEA}"/>
                    </a:ext>
                  </a:extLst>
                </p14:cNvPr>
                <p14:cNvContentPartPr/>
                <p14:nvPr/>
              </p14:nvContentPartPr>
              <p14:xfrm>
                <a:off x="11072520" y="625920"/>
                <a:ext cx="122040" cy="87120"/>
              </p14:xfrm>
            </p:contentPart>
          </mc:Choice>
          <mc:Fallback xmlns="">
            <p:pic>
              <p:nvPicPr>
                <p:cNvPr id="45" name="Ink 44">
                  <a:extLst>
                    <a:ext uri="{FF2B5EF4-FFF2-40B4-BE49-F238E27FC236}">
                      <a16:creationId xmlns:a16="http://schemas.microsoft.com/office/drawing/2014/main" id="{7718C54A-7E61-B8E2-B5AB-A16F44CD2AEA}"/>
                    </a:ext>
                  </a:extLst>
                </p:cNvPr>
                <p:cNvPicPr/>
                <p:nvPr/>
              </p:nvPicPr>
              <p:blipFill>
                <a:blip r:embed="rId21"/>
                <a:stretch>
                  <a:fillRect/>
                </a:stretch>
              </p:blipFill>
              <p:spPr>
                <a:xfrm>
                  <a:off x="11063880" y="617280"/>
                  <a:ext cx="139680" cy="10476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46" name="Ink 45">
                  <a:extLst>
                    <a:ext uri="{FF2B5EF4-FFF2-40B4-BE49-F238E27FC236}">
                      <a16:creationId xmlns:a16="http://schemas.microsoft.com/office/drawing/2014/main" id="{5D85EBBA-F289-FA4E-291B-5841AB55CF56}"/>
                    </a:ext>
                  </a:extLst>
                </p14:cNvPr>
                <p14:cNvContentPartPr/>
                <p14:nvPr/>
              </p14:nvContentPartPr>
              <p14:xfrm>
                <a:off x="11107080" y="603600"/>
                <a:ext cx="32400" cy="133560"/>
              </p14:xfrm>
            </p:contentPart>
          </mc:Choice>
          <mc:Fallback xmlns="">
            <p:pic>
              <p:nvPicPr>
                <p:cNvPr id="46" name="Ink 45">
                  <a:extLst>
                    <a:ext uri="{FF2B5EF4-FFF2-40B4-BE49-F238E27FC236}">
                      <a16:creationId xmlns:a16="http://schemas.microsoft.com/office/drawing/2014/main" id="{5D85EBBA-F289-FA4E-291B-5841AB55CF56}"/>
                    </a:ext>
                  </a:extLst>
                </p:cNvPr>
                <p:cNvPicPr/>
                <p:nvPr/>
              </p:nvPicPr>
              <p:blipFill>
                <a:blip r:embed="rId23"/>
                <a:stretch>
                  <a:fillRect/>
                </a:stretch>
              </p:blipFill>
              <p:spPr>
                <a:xfrm>
                  <a:off x="11098080" y="594960"/>
                  <a:ext cx="50040" cy="15120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48" name="Ink 47">
                  <a:extLst>
                    <a:ext uri="{FF2B5EF4-FFF2-40B4-BE49-F238E27FC236}">
                      <a16:creationId xmlns:a16="http://schemas.microsoft.com/office/drawing/2014/main" id="{2EBD730D-4D2C-D5D4-6E85-5A545C7509E9}"/>
                    </a:ext>
                  </a:extLst>
                </p14:cNvPr>
                <p14:cNvContentPartPr/>
                <p14:nvPr/>
              </p14:nvContentPartPr>
              <p14:xfrm>
                <a:off x="11085480" y="570120"/>
                <a:ext cx="107640" cy="23400"/>
              </p14:xfrm>
            </p:contentPart>
          </mc:Choice>
          <mc:Fallback xmlns="">
            <p:pic>
              <p:nvPicPr>
                <p:cNvPr id="48" name="Ink 47">
                  <a:extLst>
                    <a:ext uri="{FF2B5EF4-FFF2-40B4-BE49-F238E27FC236}">
                      <a16:creationId xmlns:a16="http://schemas.microsoft.com/office/drawing/2014/main" id="{2EBD730D-4D2C-D5D4-6E85-5A545C7509E9}"/>
                    </a:ext>
                  </a:extLst>
                </p:cNvPr>
                <p:cNvPicPr/>
                <p:nvPr/>
              </p:nvPicPr>
              <p:blipFill>
                <a:blip r:embed="rId25"/>
                <a:stretch>
                  <a:fillRect/>
                </a:stretch>
              </p:blipFill>
              <p:spPr>
                <a:xfrm>
                  <a:off x="11076480" y="561120"/>
                  <a:ext cx="125280" cy="4104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50" name="Ink 49">
                  <a:extLst>
                    <a:ext uri="{FF2B5EF4-FFF2-40B4-BE49-F238E27FC236}">
                      <a16:creationId xmlns:a16="http://schemas.microsoft.com/office/drawing/2014/main" id="{824880B4-E939-350F-5DA2-6DD2414FF4A4}"/>
                    </a:ext>
                  </a:extLst>
                </p14:cNvPr>
                <p14:cNvContentPartPr/>
                <p14:nvPr/>
              </p14:nvContentPartPr>
              <p14:xfrm>
                <a:off x="11073960" y="767760"/>
                <a:ext cx="95760" cy="9720"/>
              </p14:xfrm>
            </p:contentPart>
          </mc:Choice>
          <mc:Fallback xmlns="">
            <p:pic>
              <p:nvPicPr>
                <p:cNvPr id="50" name="Ink 49">
                  <a:extLst>
                    <a:ext uri="{FF2B5EF4-FFF2-40B4-BE49-F238E27FC236}">
                      <a16:creationId xmlns:a16="http://schemas.microsoft.com/office/drawing/2014/main" id="{824880B4-E939-350F-5DA2-6DD2414FF4A4}"/>
                    </a:ext>
                  </a:extLst>
                </p:cNvPr>
                <p:cNvPicPr/>
                <p:nvPr/>
              </p:nvPicPr>
              <p:blipFill>
                <a:blip r:embed="rId27"/>
                <a:stretch>
                  <a:fillRect/>
                </a:stretch>
              </p:blipFill>
              <p:spPr>
                <a:xfrm>
                  <a:off x="11065320" y="758760"/>
                  <a:ext cx="11340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52" name="Ink 51">
                  <a:extLst>
                    <a:ext uri="{FF2B5EF4-FFF2-40B4-BE49-F238E27FC236}">
                      <a16:creationId xmlns:a16="http://schemas.microsoft.com/office/drawing/2014/main" id="{083B4EFD-41F4-75FC-4894-D0D27839A538}"/>
                    </a:ext>
                  </a:extLst>
                </p14:cNvPr>
                <p14:cNvContentPartPr/>
                <p14:nvPr/>
              </p14:nvContentPartPr>
              <p14:xfrm>
                <a:off x="11258280" y="758760"/>
                <a:ext cx="89640" cy="70920"/>
              </p14:xfrm>
            </p:contentPart>
          </mc:Choice>
          <mc:Fallback xmlns="">
            <p:pic>
              <p:nvPicPr>
                <p:cNvPr id="52" name="Ink 51">
                  <a:extLst>
                    <a:ext uri="{FF2B5EF4-FFF2-40B4-BE49-F238E27FC236}">
                      <a16:creationId xmlns:a16="http://schemas.microsoft.com/office/drawing/2014/main" id="{083B4EFD-41F4-75FC-4894-D0D27839A538}"/>
                    </a:ext>
                  </a:extLst>
                </p:cNvPr>
                <p:cNvPicPr/>
                <p:nvPr/>
              </p:nvPicPr>
              <p:blipFill>
                <a:blip r:embed="rId29"/>
                <a:stretch>
                  <a:fillRect/>
                </a:stretch>
              </p:blipFill>
              <p:spPr>
                <a:xfrm>
                  <a:off x="11249640" y="749760"/>
                  <a:ext cx="107280" cy="8856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53" name="Ink 52">
                  <a:extLst>
                    <a:ext uri="{FF2B5EF4-FFF2-40B4-BE49-F238E27FC236}">
                      <a16:creationId xmlns:a16="http://schemas.microsoft.com/office/drawing/2014/main" id="{C7C8B5A8-761A-9C77-3B58-680D134F61E7}"/>
                    </a:ext>
                  </a:extLst>
                </p14:cNvPr>
                <p14:cNvContentPartPr/>
                <p14:nvPr/>
              </p14:nvContentPartPr>
              <p14:xfrm>
                <a:off x="11353680" y="726000"/>
                <a:ext cx="35640" cy="64080"/>
              </p14:xfrm>
            </p:contentPart>
          </mc:Choice>
          <mc:Fallback xmlns="">
            <p:pic>
              <p:nvPicPr>
                <p:cNvPr id="53" name="Ink 52">
                  <a:extLst>
                    <a:ext uri="{FF2B5EF4-FFF2-40B4-BE49-F238E27FC236}">
                      <a16:creationId xmlns:a16="http://schemas.microsoft.com/office/drawing/2014/main" id="{C7C8B5A8-761A-9C77-3B58-680D134F61E7}"/>
                    </a:ext>
                  </a:extLst>
                </p:cNvPr>
                <p:cNvPicPr/>
                <p:nvPr/>
              </p:nvPicPr>
              <p:blipFill>
                <a:blip r:embed="rId31"/>
                <a:stretch>
                  <a:fillRect/>
                </a:stretch>
              </p:blipFill>
              <p:spPr>
                <a:xfrm>
                  <a:off x="11344680" y="717000"/>
                  <a:ext cx="53280" cy="8172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9" name="Ink 8">
                  <a:extLst>
                    <a:ext uri="{FF2B5EF4-FFF2-40B4-BE49-F238E27FC236}">
                      <a16:creationId xmlns:a16="http://schemas.microsoft.com/office/drawing/2014/main" id="{15733D53-2DDA-89D0-E1BA-6E4E7B8CF5C2}"/>
                    </a:ext>
                  </a:extLst>
                </p14:cNvPr>
                <p14:cNvContentPartPr/>
                <p14:nvPr/>
              </p14:nvContentPartPr>
              <p14:xfrm>
                <a:off x="8548560" y="865320"/>
                <a:ext cx="175680" cy="122040"/>
              </p14:xfrm>
            </p:contentPart>
          </mc:Choice>
          <mc:Fallback xmlns="">
            <p:pic>
              <p:nvPicPr>
                <p:cNvPr id="9" name="Ink 8">
                  <a:extLst>
                    <a:ext uri="{FF2B5EF4-FFF2-40B4-BE49-F238E27FC236}">
                      <a16:creationId xmlns:a16="http://schemas.microsoft.com/office/drawing/2014/main" id="{15733D53-2DDA-89D0-E1BA-6E4E7B8CF5C2}"/>
                    </a:ext>
                  </a:extLst>
                </p:cNvPr>
                <p:cNvPicPr/>
                <p:nvPr/>
              </p:nvPicPr>
              <p:blipFill>
                <a:blip r:embed="rId33"/>
                <a:stretch>
                  <a:fillRect/>
                </a:stretch>
              </p:blipFill>
              <p:spPr>
                <a:xfrm>
                  <a:off x="8539560" y="856680"/>
                  <a:ext cx="193320" cy="13968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10" name="Ink 9">
                  <a:extLst>
                    <a:ext uri="{FF2B5EF4-FFF2-40B4-BE49-F238E27FC236}">
                      <a16:creationId xmlns:a16="http://schemas.microsoft.com/office/drawing/2014/main" id="{CE9E9F2F-2674-D0EA-C66B-33C2E080D762}"/>
                    </a:ext>
                  </a:extLst>
                </p14:cNvPr>
                <p14:cNvContentPartPr/>
                <p14:nvPr/>
              </p14:nvContentPartPr>
              <p14:xfrm>
                <a:off x="8610840" y="837960"/>
                <a:ext cx="58320" cy="226440"/>
              </p14:xfrm>
            </p:contentPart>
          </mc:Choice>
          <mc:Fallback xmlns="">
            <p:pic>
              <p:nvPicPr>
                <p:cNvPr id="10" name="Ink 9">
                  <a:extLst>
                    <a:ext uri="{FF2B5EF4-FFF2-40B4-BE49-F238E27FC236}">
                      <a16:creationId xmlns:a16="http://schemas.microsoft.com/office/drawing/2014/main" id="{CE9E9F2F-2674-D0EA-C66B-33C2E080D762}"/>
                    </a:ext>
                  </a:extLst>
                </p:cNvPr>
                <p:cNvPicPr/>
                <p:nvPr/>
              </p:nvPicPr>
              <p:blipFill>
                <a:blip r:embed="rId35"/>
                <a:stretch>
                  <a:fillRect/>
                </a:stretch>
              </p:blipFill>
              <p:spPr>
                <a:xfrm>
                  <a:off x="8601840" y="829320"/>
                  <a:ext cx="75960" cy="24408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11" name="Ink 10">
                  <a:extLst>
                    <a:ext uri="{FF2B5EF4-FFF2-40B4-BE49-F238E27FC236}">
                      <a16:creationId xmlns:a16="http://schemas.microsoft.com/office/drawing/2014/main" id="{54C370DA-F93B-2C98-4F84-CAF47427D351}"/>
                    </a:ext>
                  </a:extLst>
                </p14:cNvPr>
                <p14:cNvContentPartPr/>
                <p14:nvPr/>
              </p14:nvContentPartPr>
              <p14:xfrm>
                <a:off x="8586720" y="840840"/>
                <a:ext cx="139680" cy="5040"/>
              </p14:xfrm>
            </p:contentPart>
          </mc:Choice>
          <mc:Fallback xmlns="">
            <p:pic>
              <p:nvPicPr>
                <p:cNvPr id="11" name="Ink 10">
                  <a:extLst>
                    <a:ext uri="{FF2B5EF4-FFF2-40B4-BE49-F238E27FC236}">
                      <a16:creationId xmlns:a16="http://schemas.microsoft.com/office/drawing/2014/main" id="{54C370DA-F93B-2C98-4F84-CAF47427D351}"/>
                    </a:ext>
                  </a:extLst>
                </p:cNvPr>
                <p:cNvPicPr/>
                <p:nvPr/>
              </p:nvPicPr>
              <p:blipFill>
                <a:blip r:embed="rId37"/>
                <a:stretch>
                  <a:fillRect/>
                </a:stretch>
              </p:blipFill>
              <p:spPr>
                <a:xfrm>
                  <a:off x="8578080" y="832200"/>
                  <a:ext cx="15732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12" name="Ink 11">
                  <a:extLst>
                    <a:ext uri="{FF2B5EF4-FFF2-40B4-BE49-F238E27FC236}">
                      <a16:creationId xmlns:a16="http://schemas.microsoft.com/office/drawing/2014/main" id="{813575CC-38B9-A740-4EF3-54B3CE902856}"/>
                    </a:ext>
                  </a:extLst>
                </p14:cNvPr>
                <p14:cNvContentPartPr/>
                <p14:nvPr/>
              </p14:nvContentPartPr>
              <p14:xfrm>
                <a:off x="8573760" y="1055760"/>
                <a:ext cx="76680" cy="6480"/>
              </p14:xfrm>
            </p:contentPart>
          </mc:Choice>
          <mc:Fallback xmlns="">
            <p:pic>
              <p:nvPicPr>
                <p:cNvPr id="12" name="Ink 11">
                  <a:extLst>
                    <a:ext uri="{FF2B5EF4-FFF2-40B4-BE49-F238E27FC236}">
                      <a16:creationId xmlns:a16="http://schemas.microsoft.com/office/drawing/2014/main" id="{813575CC-38B9-A740-4EF3-54B3CE902856}"/>
                    </a:ext>
                  </a:extLst>
                </p:cNvPr>
                <p:cNvPicPr/>
                <p:nvPr/>
              </p:nvPicPr>
              <p:blipFill>
                <a:blip r:embed="rId39"/>
                <a:stretch>
                  <a:fillRect/>
                </a:stretch>
              </p:blipFill>
              <p:spPr>
                <a:xfrm>
                  <a:off x="8564760" y="1046760"/>
                  <a:ext cx="9432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13" name="Ink 12">
                  <a:extLst>
                    <a:ext uri="{FF2B5EF4-FFF2-40B4-BE49-F238E27FC236}">
                      <a16:creationId xmlns:a16="http://schemas.microsoft.com/office/drawing/2014/main" id="{4B992E99-13E7-8157-01D3-B133D5F2ACCE}"/>
                    </a:ext>
                  </a:extLst>
                </p14:cNvPr>
                <p14:cNvContentPartPr/>
                <p14:nvPr/>
              </p14:nvContentPartPr>
              <p14:xfrm>
                <a:off x="8811000" y="836520"/>
                <a:ext cx="70920" cy="242280"/>
              </p14:xfrm>
            </p:contentPart>
          </mc:Choice>
          <mc:Fallback xmlns="">
            <p:pic>
              <p:nvPicPr>
                <p:cNvPr id="13" name="Ink 12">
                  <a:extLst>
                    <a:ext uri="{FF2B5EF4-FFF2-40B4-BE49-F238E27FC236}">
                      <a16:creationId xmlns:a16="http://schemas.microsoft.com/office/drawing/2014/main" id="{4B992E99-13E7-8157-01D3-B133D5F2ACCE}"/>
                    </a:ext>
                  </a:extLst>
                </p:cNvPr>
                <p:cNvPicPr/>
                <p:nvPr/>
              </p:nvPicPr>
              <p:blipFill>
                <a:blip r:embed="rId41"/>
                <a:stretch>
                  <a:fillRect/>
                </a:stretch>
              </p:blipFill>
              <p:spPr>
                <a:xfrm>
                  <a:off x="8802000" y="827520"/>
                  <a:ext cx="88560" cy="25992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15" name="Ink 14">
                  <a:extLst>
                    <a:ext uri="{FF2B5EF4-FFF2-40B4-BE49-F238E27FC236}">
                      <a16:creationId xmlns:a16="http://schemas.microsoft.com/office/drawing/2014/main" id="{618481A1-F323-793A-8910-92C8562806B9}"/>
                    </a:ext>
                  </a:extLst>
                </p14:cNvPr>
                <p14:cNvContentPartPr/>
                <p14:nvPr/>
              </p14:nvContentPartPr>
              <p14:xfrm>
                <a:off x="8696880" y="1099320"/>
                <a:ext cx="64440" cy="57240"/>
              </p14:xfrm>
            </p:contentPart>
          </mc:Choice>
          <mc:Fallback xmlns="">
            <p:pic>
              <p:nvPicPr>
                <p:cNvPr id="15" name="Ink 14">
                  <a:extLst>
                    <a:ext uri="{FF2B5EF4-FFF2-40B4-BE49-F238E27FC236}">
                      <a16:creationId xmlns:a16="http://schemas.microsoft.com/office/drawing/2014/main" id="{618481A1-F323-793A-8910-92C8562806B9}"/>
                    </a:ext>
                  </a:extLst>
                </p:cNvPr>
                <p:cNvPicPr/>
                <p:nvPr/>
              </p:nvPicPr>
              <p:blipFill>
                <a:blip r:embed="rId43"/>
                <a:stretch>
                  <a:fillRect/>
                </a:stretch>
              </p:blipFill>
              <p:spPr>
                <a:xfrm>
                  <a:off x="8687880" y="1090320"/>
                  <a:ext cx="82080" cy="7488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17" name="Ink 16">
                  <a:extLst>
                    <a:ext uri="{FF2B5EF4-FFF2-40B4-BE49-F238E27FC236}">
                      <a16:creationId xmlns:a16="http://schemas.microsoft.com/office/drawing/2014/main" id="{5B9AE950-7ACB-2ADE-9F57-1CA800DBE20C}"/>
                    </a:ext>
                  </a:extLst>
                </p14:cNvPr>
                <p14:cNvContentPartPr/>
                <p14:nvPr/>
              </p14:nvContentPartPr>
              <p14:xfrm>
                <a:off x="8910720" y="903840"/>
                <a:ext cx="111960" cy="95040"/>
              </p14:xfrm>
            </p:contentPart>
          </mc:Choice>
          <mc:Fallback xmlns="">
            <p:pic>
              <p:nvPicPr>
                <p:cNvPr id="17" name="Ink 16">
                  <a:extLst>
                    <a:ext uri="{FF2B5EF4-FFF2-40B4-BE49-F238E27FC236}">
                      <a16:creationId xmlns:a16="http://schemas.microsoft.com/office/drawing/2014/main" id="{5B9AE950-7ACB-2ADE-9F57-1CA800DBE20C}"/>
                    </a:ext>
                  </a:extLst>
                </p:cNvPr>
                <p:cNvPicPr/>
                <p:nvPr/>
              </p:nvPicPr>
              <p:blipFill>
                <a:blip r:embed="rId45"/>
                <a:stretch>
                  <a:fillRect/>
                </a:stretch>
              </p:blipFill>
              <p:spPr>
                <a:xfrm>
                  <a:off x="8902080" y="894840"/>
                  <a:ext cx="129600" cy="11268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18" name="Ink 17">
                  <a:extLst>
                    <a:ext uri="{FF2B5EF4-FFF2-40B4-BE49-F238E27FC236}">
                      <a16:creationId xmlns:a16="http://schemas.microsoft.com/office/drawing/2014/main" id="{A3F56663-F281-7562-6F8E-CEEBC6A7BB17}"/>
                    </a:ext>
                  </a:extLst>
                </p14:cNvPr>
                <p14:cNvContentPartPr/>
                <p14:nvPr/>
              </p14:nvContentPartPr>
              <p14:xfrm>
                <a:off x="8960040" y="880080"/>
                <a:ext cx="21960" cy="182880"/>
              </p14:xfrm>
            </p:contentPart>
          </mc:Choice>
          <mc:Fallback xmlns="">
            <p:pic>
              <p:nvPicPr>
                <p:cNvPr id="18" name="Ink 17">
                  <a:extLst>
                    <a:ext uri="{FF2B5EF4-FFF2-40B4-BE49-F238E27FC236}">
                      <a16:creationId xmlns:a16="http://schemas.microsoft.com/office/drawing/2014/main" id="{A3F56663-F281-7562-6F8E-CEEBC6A7BB17}"/>
                    </a:ext>
                  </a:extLst>
                </p:cNvPr>
                <p:cNvPicPr/>
                <p:nvPr/>
              </p:nvPicPr>
              <p:blipFill>
                <a:blip r:embed="rId47"/>
                <a:stretch>
                  <a:fillRect/>
                </a:stretch>
              </p:blipFill>
              <p:spPr>
                <a:xfrm>
                  <a:off x="8951040" y="871080"/>
                  <a:ext cx="39600" cy="200520"/>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19" name="Ink 18">
                  <a:extLst>
                    <a:ext uri="{FF2B5EF4-FFF2-40B4-BE49-F238E27FC236}">
                      <a16:creationId xmlns:a16="http://schemas.microsoft.com/office/drawing/2014/main" id="{F986797C-977F-3B44-32EA-98BDD952AEEC}"/>
                    </a:ext>
                  </a:extLst>
                </p14:cNvPr>
                <p14:cNvContentPartPr/>
                <p14:nvPr/>
              </p14:nvContentPartPr>
              <p14:xfrm>
                <a:off x="8938080" y="865680"/>
                <a:ext cx="96480" cy="6120"/>
              </p14:xfrm>
            </p:contentPart>
          </mc:Choice>
          <mc:Fallback xmlns="">
            <p:pic>
              <p:nvPicPr>
                <p:cNvPr id="19" name="Ink 18">
                  <a:extLst>
                    <a:ext uri="{FF2B5EF4-FFF2-40B4-BE49-F238E27FC236}">
                      <a16:creationId xmlns:a16="http://schemas.microsoft.com/office/drawing/2014/main" id="{F986797C-977F-3B44-32EA-98BDD952AEEC}"/>
                    </a:ext>
                  </a:extLst>
                </p:cNvPr>
                <p:cNvPicPr/>
                <p:nvPr/>
              </p:nvPicPr>
              <p:blipFill>
                <a:blip r:embed="rId49"/>
                <a:stretch>
                  <a:fillRect/>
                </a:stretch>
              </p:blipFill>
              <p:spPr>
                <a:xfrm>
                  <a:off x="8929440" y="857040"/>
                  <a:ext cx="114120" cy="2376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20" name="Ink 19">
                  <a:extLst>
                    <a:ext uri="{FF2B5EF4-FFF2-40B4-BE49-F238E27FC236}">
                      <a16:creationId xmlns:a16="http://schemas.microsoft.com/office/drawing/2014/main" id="{FDFD969D-E647-F634-B8CB-0747DDD38BFE}"/>
                    </a:ext>
                  </a:extLst>
                </p14:cNvPr>
                <p14:cNvContentPartPr/>
                <p14:nvPr/>
              </p14:nvContentPartPr>
              <p14:xfrm>
                <a:off x="8935200" y="1060800"/>
                <a:ext cx="63720" cy="360"/>
              </p14:xfrm>
            </p:contentPart>
          </mc:Choice>
          <mc:Fallback xmlns="">
            <p:pic>
              <p:nvPicPr>
                <p:cNvPr id="20" name="Ink 19">
                  <a:extLst>
                    <a:ext uri="{FF2B5EF4-FFF2-40B4-BE49-F238E27FC236}">
                      <a16:creationId xmlns:a16="http://schemas.microsoft.com/office/drawing/2014/main" id="{FDFD969D-E647-F634-B8CB-0747DDD38BFE}"/>
                    </a:ext>
                  </a:extLst>
                </p:cNvPr>
                <p:cNvPicPr/>
                <p:nvPr/>
              </p:nvPicPr>
              <p:blipFill>
                <a:blip r:embed="rId51"/>
                <a:stretch>
                  <a:fillRect/>
                </a:stretch>
              </p:blipFill>
              <p:spPr>
                <a:xfrm>
                  <a:off x="8926200" y="1052160"/>
                  <a:ext cx="8136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21" name="Ink 20">
                  <a:extLst>
                    <a:ext uri="{FF2B5EF4-FFF2-40B4-BE49-F238E27FC236}">
                      <a16:creationId xmlns:a16="http://schemas.microsoft.com/office/drawing/2014/main" id="{C9BE579E-F2A8-617A-6018-15E18AB5A985}"/>
                    </a:ext>
                  </a:extLst>
                </p14:cNvPr>
                <p14:cNvContentPartPr/>
                <p14:nvPr/>
              </p14:nvContentPartPr>
              <p14:xfrm>
                <a:off x="9056880" y="872520"/>
                <a:ext cx="75960" cy="157680"/>
              </p14:xfrm>
            </p:contentPart>
          </mc:Choice>
          <mc:Fallback xmlns="">
            <p:pic>
              <p:nvPicPr>
                <p:cNvPr id="21" name="Ink 20">
                  <a:extLst>
                    <a:ext uri="{FF2B5EF4-FFF2-40B4-BE49-F238E27FC236}">
                      <a16:creationId xmlns:a16="http://schemas.microsoft.com/office/drawing/2014/main" id="{C9BE579E-F2A8-617A-6018-15E18AB5A985}"/>
                    </a:ext>
                  </a:extLst>
                </p:cNvPr>
                <p:cNvPicPr/>
                <p:nvPr/>
              </p:nvPicPr>
              <p:blipFill>
                <a:blip r:embed="rId53"/>
                <a:stretch>
                  <a:fillRect/>
                </a:stretch>
              </p:blipFill>
              <p:spPr>
                <a:xfrm>
                  <a:off x="9047880" y="863520"/>
                  <a:ext cx="93600" cy="175320"/>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22" name="Ink 21">
                  <a:extLst>
                    <a:ext uri="{FF2B5EF4-FFF2-40B4-BE49-F238E27FC236}">
                      <a16:creationId xmlns:a16="http://schemas.microsoft.com/office/drawing/2014/main" id="{456520CC-6C95-B4F2-FB56-C287893BF83A}"/>
                    </a:ext>
                  </a:extLst>
                </p14:cNvPr>
                <p14:cNvContentPartPr/>
                <p14:nvPr/>
              </p14:nvContentPartPr>
              <p14:xfrm>
                <a:off x="9156600" y="954240"/>
                <a:ext cx="14400" cy="12240"/>
              </p14:xfrm>
            </p:contentPart>
          </mc:Choice>
          <mc:Fallback xmlns="">
            <p:pic>
              <p:nvPicPr>
                <p:cNvPr id="22" name="Ink 21">
                  <a:extLst>
                    <a:ext uri="{FF2B5EF4-FFF2-40B4-BE49-F238E27FC236}">
                      <a16:creationId xmlns:a16="http://schemas.microsoft.com/office/drawing/2014/main" id="{456520CC-6C95-B4F2-FB56-C287893BF83A}"/>
                    </a:ext>
                  </a:extLst>
                </p:cNvPr>
                <p:cNvPicPr/>
                <p:nvPr/>
              </p:nvPicPr>
              <p:blipFill>
                <a:blip r:embed="rId55"/>
                <a:stretch>
                  <a:fillRect/>
                </a:stretch>
              </p:blipFill>
              <p:spPr>
                <a:xfrm>
                  <a:off x="9147960" y="945240"/>
                  <a:ext cx="32040" cy="29880"/>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23" name="Ink 22">
                  <a:extLst>
                    <a:ext uri="{FF2B5EF4-FFF2-40B4-BE49-F238E27FC236}">
                      <a16:creationId xmlns:a16="http://schemas.microsoft.com/office/drawing/2014/main" id="{ED0E3945-86E4-F59C-85DB-5DE2AD98CF48}"/>
                    </a:ext>
                  </a:extLst>
                </p14:cNvPr>
                <p14:cNvContentPartPr/>
                <p14:nvPr/>
              </p14:nvContentPartPr>
              <p14:xfrm>
                <a:off x="9190440" y="912840"/>
                <a:ext cx="36360" cy="108360"/>
              </p14:xfrm>
            </p:contentPart>
          </mc:Choice>
          <mc:Fallback xmlns="">
            <p:pic>
              <p:nvPicPr>
                <p:cNvPr id="23" name="Ink 22">
                  <a:extLst>
                    <a:ext uri="{FF2B5EF4-FFF2-40B4-BE49-F238E27FC236}">
                      <a16:creationId xmlns:a16="http://schemas.microsoft.com/office/drawing/2014/main" id="{ED0E3945-86E4-F59C-85DB-5DE2AD98CF48}"/>
                    </a:ext>
                  </a:extLst>
                </p:cNvPr>
                <p:cNvPicPr/>
                <p:nvPr/>
              </p:nvPicPr>
              <p:blipFill>
                <a:blip r:embed="rId57"/>
                <a:stretch>
                  <a:fillRect/>
                </a:stretch>
              </p:blipFill>
              <p:spPr>
                <a:xfrm>
                  <a:off x="9181800" y="903840"/>
                  <a:ext cx="54000" cy="126000"/>
                </a:xfrm>
                <a:prstGeom prst="rect">
                  <a:avLst/>
                </a:prstGeom>
              </p:spPr>
            </p:pic>
          </mc:Fallback>
        </mc:AlternateContent>
        <mc:AlternateContent xmlns:mc="http://schemas.openxmlformats.org/markup-compatibility/2006" xmlns:p14="http://schemas.microsoft.com/office/powerpoint/2010/main">
          <mc:Choice Requires="p14">
            <p:contentPart p14:bwMode="auto" r:id="rId58">
              <p14:nvContentPartPr>
                <p14:cNvPr id="24" name="Ink 23">
                  <a:extLst>
                    <a:ext uri="{FF2B5EF4-FFF2-40B4-BE49-F238E27FC236}">
                      <a16:creationId xmlns:a16="http://schemas.microsoft.com/office/drawing/2014/main" id="{C809D2D1-1D03-A922-049C-38BC4B7EDE24}"/>
                    </a:ext>
                  </a:extLst>
                </p14:cNvPr>
                <p14:cNvContentPartPr/>
                <p14:nvPr/>
              </p14:nvContentPartPr>
              <p14:xfrm>
                <a:off x="9265320" y="827880"/>
                <a:ext cx="76680" cy="261720"/>
              </p14:xfrm>
            </p:contentPart>
          </mc:Choice>
          <mc:Fallback xmlns="">
            <p:pic>
              <p:nvPicPr>
                <p:cNvPr id="24" name="Ink 23">
                  <a:extLst>
                    <a:ext uri="{FF2B5EF4-FFF2-40B4-BE49-F238E27FC236}">
                      <a16:creationId xmlns:a16="http://schemas.microsoft.com/office/drawing/2014/main" id="{C809D2D1-1D03-A922-049C-38BC4B7EDE24}"/>
                    </a:ext>
                  </a:extLst>
                </p:cNvPr>
                <p:cNvPicPr/>
                <p:nvPr/>
              </p:nvPicPr>
              <p:blipFill>
                <a:blip r:embed="rId59"/>
                <a:stretch>
                  <a:fillRect/>
                </a:stretch>
              </p:blipFill>
              <p:spPr>
                <a:xfrm>
                  <a:off x="9256680" y="818880"/>
                  <a:ext cx="94320" cy="279360"/>
                </a:xfrm>
                <a:prstGeom prst="rect">
                  <a:avLst/>
                </a:prstGeom>
              </p:spPr>
            </p:pic>
          </mc:Fallback>
        </mc:AlternateContent>
        <mc:AlternateContent xmlns:mc="http://schemas.openxmlformats.org/markup-compatibility/2006" xmlns:p14="http://schemas.microsoft.com/office/powerpoint/2010/main">
          <mc:Choice Requires="p14">
            <p:contentPart p14:bwMode="auto" r:id="rId60">
              <p14:nvContentPartPr>
                <p14:cNvPr id="26" name="Ink 25">
                  <a:extLst>
                    <a:ext uri="{FF2B5EF4-FFF2-40B4-BE49-F238E27FC236}">
                      <a16:creationId xmlns:a16="http://schemas.microsoft.com/office/drawing/2014/main" id="{881A8103-AEED-59AE-4C65-2B7EB7875872}"/>
                    </a:ext>
                  </a:extLst>
                </p14:cNvPr>
                <p14:cNvContentPartPr/>
                <p14:nvPr/>
              </p14:nvContentPartPr>
              <p14:xfrm>
                <a:off x="9453240" y="940560"/>
                <a:ext cx="152640" cy="42480"/>
              </p14:xfrm>
            </p:contentPart>
          </mc:Choice>
          <mc:Fallback xmlns="">
            <p:pic>
              <p:nvPicPr>
                <p:cNvPr id="26" name="Ink 25">
                  <a:extLst>
                    <a:ext uri="{FF2B5EF4-FFF2-40B4-BE49-F238E27FC236}">
                      <a16:creationId xmlns:a16="http://schemas.microsoft.com/office/drawing/2014/main" id="{881A8103-AEED-59AE-4C65-2B7EB7875872}"/>
                    </a:ext>
                  </a:extLst>
                </p:cNvPr>
                <p:cNvPicPr/>
                <p:nvPr/>
              </p:nvPicPr>
              <p:blipFill>
                <a:blip r:embed="rId61"/>
                <a:stretch>
                  <a:fillRect/>
                </a:stretch>
              </p:blipFill>
              <p:spPr>
                <a:xfrm>
                  <a:off x="9444240" y="931920"/>
                  <a:ext cx="170280" cy="60120"/>
                </a:xfrm>
                <a:prstGeom prst="rect">
                  <a:avLst/>
                </a:prstGeom>
              </p:spPr>
            </p:pic>
          </mc:Fallback>
        </mc:AlternateContent>
        <mc:AlternateContent xmlns:mc="http://schemas.openxmlformats.org/markup-compatibility/2006" xmlns:p14="http://schemas.microsoft.com/office/powerpoint/2010/main">
          <mc:Choice Requires="p14">
            <p:contentPart p14:bwMode="auto" r:id="rId62">
              <p14:nvContentPartPr>
                <p14:cNvPr id="28" name="Ink 27">
                  <a:extLst>
                    <a:ext uri="{FF2B5EF4-FFF2-40B4-BE49-F238E27FC236}">
                      <a16:creationId xmlns:a16="http://schemas.microsoft.com/office/drawing/2014/main" id="{AA96FC10-7867-F440-E961-DF1B1E3A8198}"/>
                    </a:ext>
                  </a:extLst>
                </p14:cNvPr>
                <p14:cNvContentPartPr/>
                <p14:nvPr/>
              </p14:nvContentPartPr>
              <p14:xfrm>
                <a:off x="9730080" y="896640"/>
                <a:ext cx="83880" cy="118080"/>
              </p14:xfrm>
            </p:contentPart>
          </mc:Choice>
          <mc:Fallback xmlns="">
            <p:pic>
              <p:nvPicPr>
                <p:cNvPr id="28" name="Ink 27">
                  <a:extLst>
                    <a:ext uri="{FF2B5EF4-FFF2-40B4-BE49-F238E27FC236}">
                      <a16:creationId xmlns:a16="http://schemas.microsoft.com/office/drawing/2014/main" id="{AA96FC10-7867-F440-E961-DF1B1E3A8198}"/>
                    </a:ext>
                  </a:extLst>
                </p:cNvPr>
                <p:cNvPicPr/>
                <p:nvPr/>
              </p:nvPicPr>
              <p:blipFill>
                <a:blip r:embed="rId63"/>
                <a:stretch>
                  <a:fillRect/>
                </a:stretch>
              </p:blipFill>
              <p:spPr>
                <a:xfrm>
                  <a:off x="9721080" y="887640"/>
                  <a:ext cx="101520" cy="135720"/>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30" name="Ink 29">
                  <a:extLst>
                    <a:ext uri="{FF2B5EF4-FFF2-40B4-BE49-F238E27FC236}">
                      <a16:creationId xmlns:a16="http://schemas.microsoft.com/office/drawing/2014/main" id="{DACA39AA-2768-B47D-DBCC-0174E744FE86}"/>
                    </a:ext>
                  </a:extLst>
                </p14:cNvPr>
                <p14:cNvContentPartPr/>
                <p14:nvPr/>
              </p14:nvContentPartPr>
              <p14:xfrm>
                <a:off x="9871560" y="733920"/>
                <a:ext cx="88560" cy="6480"/>
              </p14:xfrm>
            </p:contentPart>
          </mc:Choice>
          <mc:Fallback xmlns="">
            <p:pic>
              <p:nvPicPr>
                <p:cNvPr id="30" name="Ink 29">
                  <a:extLst>
                    <a:ext uri="{FF2B5EF4-FFF2-40B4-BE49-F238E27FC236}">
                      <a16:creationId xmlns:a16="http://schemas.microsoft.com/office/drawing/2014/main" id="{DACA39AA-2768-B47D-DBCC-0174E744FE86}"/>
                    </a:ext>
                  </a:extLst>
                </p:cNvPr>
                <p:cNvPicPr/>
                <p:nvPr/>
              </p:nvPicPr>
              <p:blipFill>
                <a:blip r:embed="rId65"/>
                <a:stretch>
                  <a:fillRect/>
                </a:stretch>
              </p:blipFill>
              <p:spPr>
                <a:xfrm>
                  <a:off x="9862920" y="725280"/>
                  <a:ext cx="10620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66">
              <p14:nvContentPartPr>
                <p14:cNvPr id="31" name="Ink 30">
                  <a:extLst>
                    <a:ext uri="{FF2B5EF4-FFF2-40B4-BE49-F238E27FC236}">
                      <a16:creationId xmlns:a16="http://schemas.microsoft.com/office/drawing/2014/main" id="{E918B4D7-1507-EC5A-E966-A3D537CCCFEB}"/>
                    </a:ext>
                  </a:extLst>
                </p14:cNvPr>
                <p14:cNvContentPartPr/>
                <p14:nvPr/>
              </p14:nvContentPartPr>
              <p14:xfrm>
                <a:off x="10147680" y="626640"/>
                <a:ext cx="27720" cy="166320"/>
              </p14:xfrm>
            </p:contentPart>
          </mc:Choice>
          <mc:Fallback xmlns="">
            <p:pic>
              <p:nvPicPr>
                <p:cNvPr id="31" name="Ink 30">
                  <a:extLst>
                    <a:ext uri="{FF2B5EF4-FFF2-40B4-BE49-F238E27FC236}">
                      <a16:creationId xmlns:a16="http://schemas.microsoft.com/office/drawing/2014/main" id="{E918B4D7-1507-EC5A-E966-A3D537CCCFEB}"/>
                    </a:ext>
                  </a:extLst>
                </p:cNvPr>
                <p:cNvPicPr/>
                <p:nvPr/>
              </p:nvPicPr>
              <p:blipFill>
                <a:blip r:embed="rId67"/>
                <a:stretch>
                  <a:fillRect/>
                </a:stretch>
              </p:blipFill>
              <p:spPr>
                <a:xfrm>
                  <a:off x="10138680" y="618000"/>
                  <a:ext cx="45360" cy="183960"/>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32" name="Ink 31">
                  <a:extLst>
                    <a:ext uri="{FF2B5EF4-FFF2-40B4-BE49-F238E27FC236}">
                      <a16:creationId xmlns:a16="http://schemas.microsoft.com/office/drawing/2014/main" id="{4783ABDE-ACD0-84A1-8C8A-5545B3C08CF5}"/>
                    </a:ext>
                  </a:extLst>
                </p14:cNvPr>
                <p14:cNvContentPartPr/>
                <p14:nvPr/>
              </p14:nvContentPartPr>
              <p14:xfrm>
                <a:off x="10149840" y="641760"/>
                <a:ext cx="114840" cy="151560"/>
              </p14:xfrm>
            </p:contentPart>
          </mc:Choice>
          <mc:Fallback xmlns="">
            <p:pic>
              <p:nvPicPr>
                <p:cNvPr id="32" name="Ink 31">
                  <a:extLst>
                    <a:ext uri="{FF2B5EF4-FFF2-40B4-BE49-F238E27FC236}">
                      <a16:creationId xmlns:a16="http://schemas.microsoft.com/office/drawing/2014/main" id="{4783ABDE-ACD0-84A1-8C8A-5545B3C08CF5}"/>
                    </a:ext>
                  </a:extLst>
                </p:cNvPr>
                <p:cNvPicPr/>
                <p:nvPr/>
              </p:nvPicPr>
              <p:blipFill>
                <a:blip r:embed="rId69"/>
                <a:stretch>
                  <a:fillRect/>
                </a:stretch>
              </p:blipFill>
              <p:spPr>
                <a:xfrm>
                  <a:off x="10140840" y="632760"/>
                  <a:ext cx="132480" cy="169200"/>
                </a:xfrm>
                <a:prstGeom prst="rect">
                  <a:avLst/>
                </a:prstGeom>
              </p:spPr>
            </p:pic>
          </mc:Fallback>
        </mc:AlternateContent>
        <mc:AlternateContent xmlns:mc="http://schemas.openxmlformats.org/markup-compatibility/2006" xmlns:p14="http://schemas.microsoft.com/office/powerpoint/2010/main">
          <mc:Choice Requires="p14">
            <p:contentPart p14:bwMode="auto" r:id="rId70">
              <p14:nvContentPartPr>
                <p14:cNvPr id="55" name="Ink 54">
                  <a:extLst>
                    <a:ext uri="{FF2B5EF4-FFF2-40B4-BE49-F238E27FC236}">
                      <a16:creationId xmlns:a16="http://schemas.microsoft.com/office/drawing/2014/main" id="{9D3C1395-E3CA-803D-58E3-9A831877D712}"/>
                    </a:ext>
                  </a:extLst>
                </p14:cNvPr>
                <p14:cNvContentPartPr/>
                <p14:nvPr/>
              </p14:nvContentPartPr>
              <p14:xfrm>
                <a:off x="9987840" y="553560"/>
                <a:ext cx="192240" cy="360"/>
              </p14:xfrm>
            </p:contentPart>
          </mc:Choice>
          <mc:Fallback xmlns="">
            <p:pic>
              <p:nvPicPr>
                <p:cNvPr id="55" name="Ink 54">
                  <a:extLst>
                    <a:ext uri="{FF2B5EF4-FFF2-40B4-BE49-F238E27FC236}">
                      <a16:creationId xmlns:a16="http://schemas.microsoft.com/office/drawing/2014/main" id="{9D3C1395-E3CA-803D-58E3-9A831877D712}"/>
                    </a:ext>
                  </a:extLst>
                </p:cNvPr>
                <p:cNvPicPr/>
                <p:nvPr/>
              </p:nvPicPr>
              <p:blipFill>
                <a:blip r:embed="rId71"/>
                <a:stretch>
                  <a:fillRect/>
                </a:stretch>
              </p:blipFill>
              <p:spPr>
                <a:xfrm>
                  <a:off x="9979200" y="544560"/>
                  <a:ext cx="20988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2">
              <p14:nvContentPartPr>
                <p14:cNvPr id="56" name="Ink 55">
                  <a:extLst>
                    <a:ext uri="{FF2B5EF4-FFF2-40B4-BE49-F238E27FC236}">
                      <a16:creationId xmlns:a16="http://schemas.microsoft.com/office/drawing/2014/main" id="{7419A827-A958-BFF0-6051-4845A36AD78A}"/>
                    </a:ext>
                  </a:extLst>
                </p14:cNvPr>
                <p14:cNvContentPartPr/>
                <p14:nvPr/>
              </p14:nvContentPartPr>
              <p14:xfrm>
                <a:off x="9963720" y="562920"/>
                <a:ext cx="133200" cy="323640"/>
              </p14:xfrm>
            </p:contentPart>
          </mc:Choice>
          <mc:Fallback xmlns="">
            <p:pic>
              <p:nvPicPr>
                <p:cNvPr id="56" name="Ink 55">
                  <a:extLst>
                    <a:ext uri="{FF2B5EF4-FFF2-40B4-BE49-F238E27FC236}">
                      <a16:creationId xmlns:a16="http://schemas.microsoft.com/office/drawing/2014/main" id="{7419A827-A958-BFF0-6051-4845A36AD78A}"/>
                    </a:ext>
                  </a:extLst>
                </p:cNvPr>
                <p:cNvPicPr/>
                <p:nvPr/>
              </p:nvPicPr>
              <p:blipFill>
                <a:blip r:embed="rId73"/>
                <a:stretch>
                  <a:fillRect/>
                </a:stretch>
              </p:blipFill>
              <p:spPr>
                <a:xfrm>
                  <a:off x="9955080" y="553920"/>
                  <a:ext cx="150840" cy="341280"/>
                </a:xfrm>
                <a:prstGeom prst="rect">
                  <a:avLst/>
                </a:prstGeom>
              </p:spPr>
            </p:pic>
          </mc:Fallback>
        </mc:AlternateContent>
        <mc:AlternateContent xmlns:mc="http://schemas.openxmlformats.org/markup-compatibility/2006" xmlns:p14="http://schemas.microsoft.com/office/powerpoint/2010/main">
          <mc:Choice Requires="p14">
            <p:contentPart p14:bwMode="auto" r:id="rId74">
              <p14:nvContentPartPr>
                <p14:cNvPr id="58" name="Ink 57">
                  <a:extLst>
                    <a:ext uri="{FF2B5EF4-FFF2-40B4-BE49-F238E27FC236}">
                      <a16:creationId xmlns:a16="http://schemas.microsoft.com/office/drawing/2014/main" id="{2C7FF643-422C-D753-7309-D474805AEF8B}"/>
                    </a:ext>
                  </a:extLst>
                </p14:cNvPr>
                <p14:cNvContentPartPr/>
                <p14:nvPr/>
              </p14:nvContentPartPr>
              <p14:xfrm>
                <a:off x="10009800" y="954240"/>
                <a:ext cx="96840" cy="60840"/>
              </p14:xfrm>
            </p:contentPart>
          </mc:Choice>
          <mc:Fallback xmlns="">
            <p:pic>
              <p:nvPicPr>
                <p:cNvPr id="58" name="Ink 57">
                  <a:extLst>
                    <a:ext uri="{FF2B5EF4-FFF2-40B4-BE49-F238E27FC236}">
                      <a16:creationId xmlns:a16="http://schemas.microsoft.com/office/drawing/2014/main" id="{2C7FF643-422C-D753-7309-D474805AEF8B}"/>
                    </a:ext>
                  </a:extLst>
                </p:cNvPr>
                <p:cNvPicPr/>
                <p:nvPr/>
              </p:nvPicPr>
              <p:blipFill>
                <a:blip r:embed="rId75"/>
                <a:stretch>
                  <a:fillRect/>
                </a:stretch>
              </p:blipFill>
              <p:spPr>
                <a:xfrm>
                  <a:off x="10000800" y="945600"/>
                  <a:ext cx="114480" cy="78480"/>
                </a:xfrm>
                <a:prstGeom prst="rect">
                  <a:avLst/>
                </a:prstGeom>
              </p:spPr>
            </p:pic>
          </mc:Fallback>
        </mc:AlternateContent>
        <mc:AlternateContent xmlns:mc="http://schemas.openxmlformats.org/markup-compatibility/2006" xmlns:p14="http://schemas.microsoft.com/office/powerpoint/2010/main">
          <mc:Choice Requires="p14">
            <p:contentPart p14:bwMode="auto" r:id="rId76">
              <p14:nvContentPartPr>
                <p14:cNvPr id="59" name="Ink 58">
                  <a:extLst>
                    <a:ext uri="{FF2B5EF4-FFF2-40B4-BE49-F238E27FC236}">
                      <a16:creationId xmlns:a16="http://schemas.microsoft.com/office/drawing/2014/main" id="{03BE6422-BC24-4813-FA05-97939B445A10}"/>
                    </a:ext>
                  </a:extLst>
                </p14:cNvPr>
                <p14:cNvContentPartPr/>
                <p14:nvPr/>
              </p14:nvContentPartPr>
              <p14:xfrm>
                <a:off x="10140480" y="1005720"/>
                <a:ext cx="15840" cy="40680"/>
              </p14:xfrm>
            </p:contentPart>
          </mc:Choice>
          <mc:Fallback xmlns="">
            <p:pic>
              <p:nvPicPr>
                <p:cNvPr id="59" name="Ink 58">
                  <a:extLst>
                    <a:ext uri="{FF2B5EF4-FFF2-40B4-BE49-F238E27FC236}">
                      <a16:creationId xmlns:a16="http://schemas.microsoft.com/office/drawing/2014/main" id="{03BE6422-BC24-4813-FA05-97939B445A10}"/>
                    </a:ext>
                  </a:extLst>
                </p:cNvPr>
                <p:cNvPicPr/>
                <p:nvPr/>
              </p:nvPicPr>
              <p:blipFill>
                <a:blip r:embed="rId77"/>
                <a:stretch>
                  <a:fillRect/>
                </a:stretch>
              </p:blipFill>
              <p:spPr>
                <a:xfrm>
                  <a:off x="10131840" y="997080"/>
                  <a:ext cx="33480" cy="58320"/>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60" name="Ink 59">
                  <a:extLst>
                    <a:ext uri="{FF2B5EF4-FFF2-40B4-BE49-F238E27FC236}">
                      <a16:creationId xmlns:a16="http://schemas.microsoft.com/office/drawing/2014/main" id="{1E97354B-F73E-D029-105C-912F89F23D7E}"/>
                    </a:ext>
                  </a:extLst>
                </p14:cNvPr>
                <p14:cNvContentPartPr/>
                <p14:nvPr/>
              </p14:nvContentPartPr>
              <p14:xfrm>
                <a:off x="10194480" y="978720"/>
                <a:ext cx="117360" cy="57240"/>
              </p14:xfrm>
            </p:contentPart>
          </mc:Choice>
          <mc:Fallback xmlns="">
            <p:pic>
              <p:nvPicPr>
                <p:cNvPr id="60" name="Ink 59">
                  <a:extLst>
                    <a:ext uri="{FF2B5EF4-FFF2-40B4-BE49-F238E27FC236}">
                      <a16:creationId xmlns:a16="http://schemas.microsoft.com/office/drawing/2014/main" id="{1E97354B-F73E-D029-105C-912F89F23D7E}"/>
                    </a:ext>
                  </a:extLst>
                </p:cNvPr>
                <p:cNvPicPr/>
                <p:nvPr/>
              </p:nvPicPr>
              <p:blipFill>
                <a:blip r:embed="rId79"/>
                <a:stretch>
                  <a:fillRect/>
                </a:stretch>
              </p:blipFill>
              <p:spPr>
                <a:xfrm>
                  <a:off x="10185480" y="970080"/>
                  <a:ext cx="135000" cy="74880"/>
                </a:xfrm>
                <a:prstGeom prst="rect">
                  <a:avLst/>
                </a:prstGeom>
              </p:spPr>
            </p:pic>
          </mc:Fallback>
        </mc:AlternateContent>
        <mc:AlternateContent xmlns:mc="http://schemas.openxmlformats.org/markup-compatibility/2006" xmlns:p14="http://schemas.microsoft.com/office/powerpoint/2010/main">
          <mc:Choice Requires="p14">
            <p:contentPart p14:bwMode="auto" r:id="rId80">
              <p14:nvContentPartPr>
                <p14:cNvPr id="61" name="Ink 60">
                  <a:extLst>
                    <a:ext uri="{FF2B5EF4-FFF2-40B4-BE49-F238E27FC236}">
                      <a16:creationId xmlns:a16="http://schemas.microsoft.com/office/drawing/2014/main" id="{6D87E178-F7D1-E4F1-904E-FE5BEA7F8AD7}"/>
                    </a:ext>
                  </a:extLst>
                </p14:cNvPr>
                <p14:cNvContentPartPr/>
                <p14:nvPr/>
              </p14:nvContentPartPr>
              <p14:xfrm>
                <a:off x="10323000" y="926520"/>
                <a:ext cx="39960" cy="53280"/>
              </p14:xfrm>
            </p:contentPart>
          </mc:Choice>
          <mc:Fallback xmlns="">
            <p:pic>
              <p:nvPicPr>
                <p:cNvPr id="61" name="Ink 60">
                  <a:extLst>
                    <a:ext uri="{FF2B5EF4-FFF2-40B4-BE49-F238E27FC236}">
                      <a16:creationId xmlns:a16="http://schemas.microsoft.com/office/drawing/2014/main" id="{6D87E178-F7D1-E4F1-904E-FE5BEA7F8AD7}"/>
                    </a:ext>
                  </a:extLst>
                </p:cNvPr>
                <p:cNvPicPr/>
                <p:nvPr/>
              </p:nvPicPr>
              <p:blipFill>
                <a:blip r:embed="rId81"/>
                <a:stretch>
                  <a:fillRect/>
                </a:stretch>
              </p:blipFill>
              <p:spPr>
                <a:xfrm>
                  <a:off x="10314000" y="917880"/>
                  <a:ext cx="57600" cy="70920"/>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134" name="Ink 133">
                  <a:extLst>
                    <a:ext uri="{FF2B5EF4-FFF2-40B4-BE49-F238E27FC236}">
                      <a16:creationId xmlns:a16="http://schemas.microsoft.com/office/drawing/2014/main" id="{EC200EC3-B5EE-851E-C08B-1EF628AD35CE}"/>
                    </a:ext>
                  </a:extLst>
                </p14:cNvPr>
                <p14:cNvContentPartPr/>
                <p14:nvPr/>
              </p14:nvContentPartPr>
              <p14:xfrm>
                <a:off x="8543880" y="261240"/>
                <a:ext cx="1881720" cy="47160"/>
              </p14:xfrm>
            </p:contentPart>
          </mc:Choice>
          <mc:Fallback xmlns="">
            <p:pic>
              <p:nvPicPr>
                <p:cNvPr id="134" name="Ink 133">
                  <a:extLst>
                    <a:ext uri="{FF2B5EF4-FFF2-40B4-BE49-F238E27FC236}">
                      <a16:creationId xmlns:a16="http://schemas.microsoft.com/office/drawing/2014/main" id="{EC200EC3-B5EE-851E-C08B-1EF628AD35CE}"/>
                    </a:ext>
                  </a:extLst>
                </p:cNvPr>
                <p:cNvPicPr/>
                <p:nvPr/>
              </p:nvPicPr>
              <p:blipFill>
                <a:blip r:embed="rId83"/>
                <a:stretch>
                  <a:fillRect/>
                </a:stretch>
              </p:blipFill>
              <p:spPr>
                <a:xfrm>
                  <a:off x="8534880" y="252600"/>
                  <a:ext cx="1899360" cy="64800"/>
                </a:xfrm>
                <a:prstGeom prst="rect">
                  <a:avLst/>
                </a:prstGeom>
              </p:spPr>
            </p:pic>
          </mc:Fallback>
        </mc:AlternateContent>
        <mc:AlternateContent xmlns:mc="http://schemas.openxmlformats.org/markup-compatibility/2006" xmlns:p14="http://schemas.microsoft.com/office/powerpoint/2010/main">
          <mc:Choice Requires="p14">
            <p:contentPart p14:bwMode="auto" r:id="rId84">
              <p14:nvContentPartPr>
                <p14:cNvPr id="135" name="Ink 134">
                  <a:extLst>
                    <a:ext uri="{FF2B5EF4-FFF2-40B4-BE49-F238E27FC236}">
                      <a16:creationId xmlns:a16="http://schemas.microsoft.com/office/drawing/2014/main" id="{15FEAA0C-D60A-E2ED-EE73-CB2A8DA7C450}"/>
                    </a:ext>
                  </a:extLst>
                </p14:cNvPr>
                <p14:cNvContentPartPr/>
                <p14:nvPr/>
              </p14:nvContentPartPr>
              <p14:xfrm>
                <a:off x="9131400" y="220200"/>
                <a:ext cx="78480" cy="146880"/>
              </p14:xfrm>
            </p:contentPart>
          </mc:Choice>
          <mc:Fallback xmlns="">
            <p:pic>
              <p:nvPicPr>
                <p:cNvPr id="135" name="Ink 134">
                  <a:extLst>
                    <a:ext uri="{FF2B5EF4-FFF2-40B4-BE49-F238E27FC236}">
                      <a16:creationId xmlns:a16="http://schemas.microsoft.com/office/drawing/2014/main" id="{15FEAA0C-D60A-E2ED-EE73-CB2A8DA7C450}"/>
                    </a:ext>
                  </a:extLst>
                </p:cNvPr>
                <p:cNvPicPr/>
                <p:nvPr/>
              </p:nvPicPr>
              <p:blipFill>
                <a:blip r:embed="rId85"/>
                <a:stretch>
                  <a:fillRect/>
                </a:stretch>
              </p:blipFill>
              <p:spPr>
                <a:xfrm>
                  <a:off x="9122760" y="211560"/>
                  <a:ext cx="96120" cy="164520"/>
                </a:xfrm>
                <a:prstGeom prst="rect">
                  <a:avLst/>
                </a:prstGeom>
              </p:spPr>
            </p:pic>
          </mc:Fallback>
        </mc:AlternateContent>
        <mc:AlternateContent xmlns:mc="http://schemas.openxmlformats.org/markup-compatibility/2006" xmlns:p14="http://schemas.microsoft.com/office/powerpoint/2010/main">
          <mc:Choice Requires="p14">
            <p:contentPart p14:bwMode="auto" r:id="rId86">
              <p14:nvContentPartPr>
                <p14:cNvPr id="137" name="Ink 136">
                  <a:extLst>
                    <a:ext uri="{FF2B5EF4-FFF2-40B4-BE49-F238E27FC236}">
                      <a16:creationId xmlns:a16="http://schemas.microsoft.com/office/drawing/2014/main" id="{F30966DE-70B9-1DFC-4221-C506877E1A03}"/>
                    </a:ext>
                  </a:extLst>
                </p14:cNvPr>
                <p14:cNvContentPartPr/>
                <p14:nvPr/>
              </p14:nvContentPartPr>
              <p14:xfrm>
                <a:off x="9595080" y="233880"/>
                <a:ext cx="64800" cy="149400"/>
              </p14:xfrm>
            </p:contentPart>
          </mc:Choice>
          <mc:Fallback xmlns="">
            <p:pic>
              <p:nvPicPr>
                <p:cNvPr id="137" name="Ink 136">
                  <a:extLst>
                    <a:ext uri="{FF2B5EF4-FFF2-40B4-BE49-F238E27FC236}">
                      <a16:creationId xmlns:a16="http://schemas.microsoft.com/office/drawing/2014/main" id="{F30966DE-70B9-1DFC-4221-C506877E1A03}"/>
                    </a:ext>
                  </a:extLst>
                </p:cNvPr>
                <p:cNvPicPr/>
                <p:nvPr/>
              </p:nvPicPr>
              <p:blipFill>
                <a:blip r:embed="rId87"/>
                <a:stretch>
                  <a:fillRect/>
                </a:stretch>
              </p:blipFill>
              <p:spPr>
                <a:xfrm>
                  <a:off x="9586440" y="225240"/>
                  <a:ext cx="82440" cy="167040"/>
                </a:xfrm>
                <a:prstGeom prst="rect">
                  <a:avLst/>
                </a:prstGeom>
              </p:spPr>
            </p:pic>
          </mc:Fallback>
        </mc:AlternateContent>
        <mc:AlternateContent xmlns:mc="http://schemas.openxmlformats.org/markup-compatibility/2006" xmlns:p14="http://schemas.microsoft.com/office/powerpoint/2010/main">
          <mc:Choice Requires="p14">
            <p:contentPart p14:bwMode="auto" r:id="rId88">
              <p14:nvContentPartPr>
                <p14:cNvPr id="139" name="Ink 138">
                  <a:extLst>
                    <a:ext uri="{FF2B5EF4-FFF2-40B4-BE49-F238E27FC236}">
                      <a16:creationId xmlns:a16="http://schemas.microsoft.com/office/drawing/2014/main" id="{448103F4-BD62-2521-070C-1BA1DF014A92}"/>
                    </a:ext>
                  </a:extLst>
                </p14:cNvPr>
                <p14:cNvContentPartPr/>
                <p14:nvPr/>
              </p14:nvContentPartPr>
              <p14:xfrm>
                <a:off x="9322560" y="398400"/>
                <a:ext cx="73440" cy="115920"/>
              </p14:xfrm>
            </p:contentPart>
          </mc:Choice>
          <mc:Fallback xmlns="">
            <p:pic>
              <p:nvPicPr>
                <p:cNvPr id="139" name="Ink 138">
                  <a:extLst>
                    <a:ext uri="{FF2B5EF4-FFF2-40B4-BE49-F238E27FC236}">
                      <a16:creationId xmlns:a16="http://schemas.microsoft.com/office/drawing/2014/main" id="{448103F4-BD62-2521-070C-1BA1DF014A92}"/>
                    </a:ext>
                  </a:extLst>
                </p:cNvPr>
                <p:cNvPicPr/>
                <p:nvPr/>
              </p:nvPicPr>
              <p:blipFill>
                <a:blip r:embed="rId89"/>
                <a:stretch>
                  <a:fillRect/>
                </a:stretch>
              </p:blipFill>
              <p:spPr>
                <a:xfrm>
                  <a:off x="9313920" y="389400"/>
                  <a:ext cx="91080" cy="133560"/>
                </a:xfrm>
                <a:prstGeom prst="rect">
                  <a:avLst/>
                </a:prstGeom>
              </p:spPr>
            </p:pic>
          </mc:Fallback>
        </mc:AlternateContent>
        <mc:AlternateContent xmlns:mc="http://schemas.openxmlformats.org/markup-compatibility/2006" xmlns:p14="http://schemas.microsoft.com/office/powerpoint/2010/main">
          <mc:Choice Requires="p14">
            <p:contentPart p14:bwMode="auto" r:id="rId90">
              <p14:nvContentPartPr>
                <p14:cNvPr id="140" name="Ink 139">
                  <a:extLst>
                    <a:ext uri="{FF2B5EF4-FFF2-40B4-BE49-F238E27FC236}">
                      <a16:creationId xmlns:a16="http://schemas.microsoft.com/office/drawing/2014/main" id="{864B8784-AD71-72A2-0855-1F910BBAAF0A}"/>
                    </a:ext>
                  </a:extLst>
                </p14:cNvPr>
                <p14:cNvContentPartPr/>
                <p14:nvPr/>
              </p14:nvContentPartPr>
              <p14:xfrm>
                <a:off x="9404640" y="409560"/>
                <a:ext cx="35280" cy="100440"/>
              </p14:xfrm>
            </p:contentPart>
          </mc:Choice>
          <mc:Fallback xmlns="">
            <p:pic>
              <p:nvPicPr>
                <p:cNvPr id="140" name="Ink 139">
                  <a:extLst>
                    <a:ext uri="{FF2B5EF4-FFF2-40B4-BE49-F238E27FC236}">
                      <a16:creationId xmlns:a16="http://schemas.microsoft.com/office/drawing/2014/main" id="{864B8784-AD71-72A2-0855-1F910BBAAF0A}"/>
                    </a:ext>
                  </a:extLst>
                </p:cNvPr>
                <p:cNvPicPr/>
                <p:nvPr/>
              </p:nvPicPr>
              <p:blipFill>
                <a:blip r:embed="rId91"/>
                <a:stretch>
                  <a:fillRect/>
                </a:stretch>
              </p:blipFill>
              <p:spPr>
                <a:xfrm>
                  <a:off x="9395640" y="400560"/>
                  <a:ext cx="52920" cy="118080"/>
                </a:xfrm>
                <a:prstGeom prst="rect">
                  <a:avLst/>
                </a:prstGeom>
              </p:spPr>
            </p:pic>
          </mc:Fallback>
        </mc:AlternateContent>
        <mc:AlternateContent xmlns:mc="http://schemas.openxmlformats.org/markup-compatibility/2006" xmlns:p14="http://schemas.microsoft.com/office/powerpoint/2010/main">
          <mc:Choice Requires="p14">
            <p:contentPart p14:bwMode="auto" r:id="rId92">
              <p14:nvContentPartPr>
                <p14:cNvPr id="141" name="Ink 140">
                  <a:extLst>
                    <a:ext uri="{FF2B5EF4-FFF2-40B4-BE49-F238E27FC236}">
                      <a16:creationId xmlns:a16="http://schemas.microsoft.com/office/drawing/2014/main" id="{2CBBA6CB-B298-C2DF-0A72-4AFA8D4CE316}"/>
                    </a:ext>
                  </a:extLst>
                </p14:cNvPr>
                <p14:cNvContentPartPr/>
                <p14:nvPr/>
              </p14:nvContentPartPr>
              <p14:xfrm>
                <a:off x="9329040" y="470040"/>
                <a:ext cx="95040" cy="8640"/>
              </p14:xfrm>
            </p:contentPart>
          </mc:Choice>
          <mc:Fallback xmlns="">
            <p:pic>
              <p:nvPicPr>
                <p:cNvPr id="141" name="Ink 140">
                  <a:extLst>
                    <a:ext uri="{FF2B5EF4-FFF2-40B4-BE49-F238E27FC236}">
                      <a16:creationId xmlns:a16="http://schemas.microsoft.com/office/drawing/2014/main" id="{2CBBA6CB-B298-C2DF-0A72-4AFA8D4CE316}"/>
                    </a:ext>
                  </a:extLst>
                </p:cNvPr>
                <p:cNvPicPr/>
                <p:nvPr/>
              </p:nvPicPr>
              <p:blipFill>
                <a:blip r:embed="rId93"/>
                <a:stretch>
                  <a:fillRect/>
                </a:stretch>
              </p:blipFill>
              <p:spPr>
                <a:xfrm>
                  <a:off x="9320400" y="461040"/>
                  <a:ext cx="112680" cy="26280"/>
                </a:xfrm>
                <a:prstGeom prst="rect">
                  <a:avLst/>
                </a:prstGeom>
              </p:spPr>
            </p:pic>
          </mc:Fallback>
        </mc:AlternateContent>
        <mc:AlternateContent xmlns:mc="http://schemas.openxmlformats.org/markup-compatibility/2006" xmlns:p14="http://schemas.microsoft.com/office/powerpoint/2010/main">
          <mc:Choice Requires="p14">
            <p:contentPart p14:bwMode="auto" r:id="rId94">
              <p14:nvContentPartPr>
                <p14:cNvPr id="143" name="Ink 142">
                  <a:extLst>
                    <a:ext uri="{FF2B5EF4-FFF2-40B4-BE49-F238E27FC236}">
                      <a16:creationId xmlns:a16="http://schemas.microsoft.com/office/drawing/2014/main" id="{331FA58F-8418-8789-9DAE-9DA49F0CB829}"/>
                    </a:ext>
                  </a:extLst>
                </p14:cNvPr>
                <p14:cNvContentPartPr/>
                <p14:nvPr/>
              </p14:nvContentPartPr>
              <p14:xfrm>
                <a:off x="9330120" y="247560"/>
                <a:ext cx="40320" cy="55080"/>
              </p14:xfrm>
            </p:contentPart>
          </mc:Choice>
          <mc:Fallback xmlns="">
            <p:pic>
              <p:nvPicPr>
                <p:cNvPr id="143" name="Ink 142">
                  <a:extLst>
                    <a:ext uri="{FF2B5EF4-FFF2-40B4-BE49-F238E27FC236}">
                      <a16:creationId xmlns:a16="http://schemas.microsoft.com/office/drawing/2014/main" id="{331FA58F-8418-8789-9DAE-9DA49F0CB829}"/>
                    </a:ext>
                  </a:extLst>
                </p:cNvPr>
                <p:cNvPicPr/>
                <p:nvPr/>
              </p:nvPicPr>
              <p:blipFill>
                <a:blip r:embed="rId95"/>
                <a:stretch>
                  <a:fillRect/>
                </a:stretch>
              </p:blipFill>
              <p:spPr>
                <a:xfrm>
                  <a:off x="9321120" y="238920"/>
                  <a:ext cx="57960" cy="72720"/>
                </a:xfrm>
                <a:prstGeom prst="rect">
                  <a:avLst/>
                </a:prstGeom>
              </p:spPr>
            </p:pic>
          </mc:Fallback>
        </mc:AlternateContent>
        <mc:AlternateContent xmlns:mc="http://schemas.openxmlformats.org/markup-compatibility/2006" xmlns:p14="http://schemas.microsoft.com/office/powerpoint/2010/main">
          <mc:Choice Requires="p14">
            <p:contentPart p14:bwMode="auto" r:id="rId96">
              <p14:nvContentPartPr>
                <p14:cNvPr id="145" name="Ink 144">
                  <a:extLst>
                    <a:ext uri="{FF2B5EF4-FFF2-40B4-BE49-F238E27FC236}">
                      <a16:creationId xmlns:a16="http://schemas.microsoft.com/office/drawing/2014/main" id="{546DC86A-442F-2237-27DA-BA1333177134}"/>
                    </a:ext>
                  </a:extLst>
                </p14:cNvPr>
                <p14:cNvContentPartPr/>
                <p14:nvPr/>
              </p14:nvContentPartPr>
              <p14:xfrm>
                <a:off x="9374760" y="107520"/>
                <a:ext cx="151560" cy="88560"/>
              </p14:xfrm>
            </p:contentPart>
          </mc:Choice>
          <mc:Fallback xmlns="">
            <p:pic>
              <p:nvPicPr>
                <p:cNvPr id="145" name="Ink 144">
                  <a:extLst>
                    <a:ext uri="{FF2B5EF4-FFF2-40B4-BE49-F238E27FC236}">
                      <a16:creationId xmlns:a16="http://schemas.microsoft.com/office/drawing/2014/main" id="{546DC86A-442F-2237-27DA-BA1333177134}"/>
                    </a:ext>
                  </a:extLst>
                </p:cNvPr>
                <p:cNvPicPr/>
                <p:nvPr/>
              </p:nvPicPr>
              <p:blipFill>
                <a:blip r:embed="rId97"/>
                <a:stretch>
                  <a:fillRect/>
                </a:stretch>
              </p:blipFill>
              <p:spPr>
                <a:xfrm>
                  <a:off x="9366120" y="98520"/>
                  <a:ext cx="169200" cy="106200"/>
                </a:xfrm>
                <a:prstGeom prst="rect">
                  <a:avLst/>
                </a:prstGeom>
              </p:spPr>
            </p:pic>
          </mc:Fallback>
        </mc:AlternateContent>
        <mc:AlternateContent xmlns:mc="http://schemas.openxmlformats.org/markup-compatibility/2006" xmlns:p14="http://schemas.microsoft.com/office/powerpoint/2010/main">
          <mc:Choice Requires="p14">
            <p:contentPart p14:bwMode="auto" r:id="rId98">
              <p14:nvContentPartPr>
                <p14:cNvPr id="147" name="Ink 146">
                  <a:extLst>
                    <a:ext uri="{FF2B5EF4-FFF2-40B4-BE49-F238E27FC236}">
                      <a16:creationId xmlns:a16="http://schemas.microsoft.com/office/drawing/2014/main" id="{9DC0E1DD-BCB7-9EB3-FB44-F001783B03B8}"/>
                    </a:ext>
                  </a:extLst>
                </p14:cNvPr>
                <p14:cNvContentPartPr/>
                <p14:nvPr/>
              </p14:nvContentPartPr>
              <p14:xfrm>
                <a:off x="8721360" y="234240"/>
                <a:ext cx="36360" cy="41040"/>
              </p14:xfrm>
            </p:contentPart>
          </mc:Choice>
          <mc:Fallback xmlns="">
            <p:pic>
              <p:nvPicPr>
                <p:cNvPr id="147" name="Ink 146">
                  <a:extLst>
                    <a:ext uri="{FF2B5EF4-FFF2-40B4-BE49-F238E27FC236}">
                      <a16:creationId xmlns:a16="http://schemas.microsoft.com/office/drawing/2014/main" id="{9DC0E1DD-BCB7-9EB3-FB44-F001783B03B8}"/>
                    </a:ext>
                  </a:extLst>
                </p:cNvPr>
                <p:cNvPicPr/>
                <p:nvPr/>
              </p:nvPicPr>
              <p:blipFill>
                <a:blip r:embed="rId99"/>
                <a:stretch>
                  <a:fillRect/>
                </a:stretch>
              </p:blipFill>
              <p:spPr>
                <a:xfrm>
                  <a:off x="8712360" y="225600"/>
                  <a:ext cx="54000" cy="58680"/>
                </a:xfrm>
                <a:prstGeom prst="rect">
                  <a:avLst/>
                </a:prstGeom>
              </p:spPr>
            </p:pic>
          </mc:Fallback>
        </mc:AlternateContent>
        <mc:AlternateContent xmlns:mc="http://schemas.openxmlformats.org/markup-compatibility/2006" xmlns:p14="http://schemas.microsoft.com/office/powerpoint/2010/main">
          <mc:Choice Requires="p14">
            <p:contentPart p14:bwMode="auto" r:id="rId100">
              <p14:nvContentPartPr>
                <p14:cNvPr id="148" name="Ink 147">
                  <a:extLst>
                    <a:ext uri="{FF2B5EF4-FFF2-40B4-BE49-F238E27FC236}">
                      <a16:creationId xmlns:a16="http://schemas.microsoft.com/office/drawing/2014/main" id="{9A9DFABE-130B-AEDB-F70F-7F7B7982D46E}"/>
                    </a:ext>
                  </a:extLst>
                </p14:cNvPr>
                <p14:cNvContentPartPr/>
                <p14:nvPr/>
              </p14:nvContentPartPr>
              <p14:xfrm>
                <a:off x="8762760" y="81240"/>
                <a:ext cx="235080" cy="171000"/>
              </p14:xfrm>
            </p:contentPart>
          </mc:Choice>
          <mc:Fallback xmlns="">
            <p:pic>
              <p:nvPicPr>
                <p:cNvPr id="148" name="Ink 147">
                  <a:extLst>
                    <a:ext uri="{FF2B5EF4-FFF2-40B4-BE49-F238E27FC236}">
                      <a16:creationId xmlns:a16="http://schemas.microsoft.com/office/drawing/2014/main" id="{9A9DFABE-130B-AEDB-F70F-7F7B7982D46E}"/>
                    </a:ext>
                  </a:extLst>
                </p:cNvPr>
                <p:cNvPicPr/>
                <p:nvPr/>
              </p:nvPicPr>
              <p:blipFill>
                <a:blip r:embed="rId101"/>
                <a:stretch>
                  <a:fillRect/>
                </a:stretch>
              </p:blipFill>
              <p:spPr>
                <a:xfrm>
                  <a:off x="8753760" y="72240"/>
                  <a:ext cx="252720" cy="188640"/>
                </a:xfrm>
                <a:prstGeom prst="rect">
                  <a:avLst/>
                </a:prstGeom>
              </p:spPr>
            </p:pic>
          </mc:Fallback>
        </mc:AlternateContent>
      </p:grpSp>
      <p:grpSp>
        <p:nvGrpSpPr>
          <p:cNvPr id="181" name="Group 180">
            <a:extLst>
              <a:ext uri="{FF2B5EF4-FFF2-40B4-BE49-F238E27FC236}">
                <a16:creationId xmlns:a16="http://schemas.microsoft.com/office/drawing/2014/main" id="{2B308D57-18D6-A52F-09A1-0D02BE340A7F}"/>
              </a:ext>
            </a:extLst>
          </p:cNvPr>
          <p:cNvGrpSpPr/>
          <p:nvPr/>
        </p:nvGrpSpPr>
        <p:grpSpPr>
          <a:xfrm>
            <a:off x="8474760" y="2494680"/>
            <a:ext cx="233640" cy="226800"/>
            <a:chOff x="8474760" y="2494680"/>
            <a:chExt cx="233640" cy="226800"/>
          </a:xfrm>
        </p:grpSpPr>
        <mc:AlternateContent xmlns:mc="http://schemas.openxmlformats.org/markup-compatibility/2006" xmlns:p14="http://schemas.microsoft.com/office/powerpoint/2010/main">
          <mc:Choice Requires="p14">
            <p:contentPart p14:bwMode="auto" r:id="rId102">
              <p14:nvContentPartPr>
                <p14:cNvPr id="177" name="Ink 176">
                  <a:extLst>
                    <a:ext uri="{FF2B5EF4-FFF2-40B4-BE49-F238E27FC236}">
                      <a16:creationId xmlns:a16="http://schemas.microsoft.com/office/drawing/2014/main" id="{9EEB31AF-528E-FA97-C91F-9B8C6606F5AB}"/>
                    </a:ext>
                  </a:extLst>
                </p14:cNvPr>
                <p14:cNvContentPartPr/>
                <p14:nvPr/>
              </p14:nvContentPartPr>
              <p14:xfrm>
                <a:off x="8474760" y="2494680"/>
                <a:ext cx="125640" cy="187200"/>
              </p14:xfrm>
            </p:contentPart>
          </mc:Choice>
          <mc:Fallback xmlns="">
            <p:pic>
              <p:nvPicPr>
                <p:cNvPr id="177" name="Ink 176">
                  <a:extLst>
                    <a:ext uri="{FF2B5EF4-FFF2-40B4-BE49-F238E27FC236}">
                      <a16:creationId xmlns:a16="http://schemas.microsoft.com/office/drawing/2014/main" id="{9EEB31AF-528E-FA97-C91F-9B8C6606F5AB}"/>
                    </a:ext>
                  </a:extLst>
                </p:cNvPr>
                <p:cNvPicPr/>
                <p:nvPr/>
              </p:nvPicPr>
              <p:blipFill>
                <a:blip r:embed="rId103"/>
                <a:stretch>
                  <a:fillRect/>
                </a:stretch>
              </p:blipFill>
              <p:spPr>
                <a:xfrm>
                  <a:off x="8466120" y="2485680"/>
                  <a:ext cx="143280" cy="204840"/>
                </a:xfrm>
                <a:prstGeom prst="rect">
                  <a:avLst/>
                </a:prstGeom>
              </p:spPr>
            </p:pic>
          </mc:Fallback>
        </mc:AlternateContent>
        <mc:AlternateContent xmlns:mc="http://schemas.openxmlformats.org/markup-compatibility/2006" xmlns:p14="http://schemas.microsoft.com/office/powerpoint/2010/main">
          <mc:Choice Requires="p14">
            <p:contentPart p14:bwMode="auto" r:id="rId104">
              <p14:nvContentPartPr>
                <p14:cNvPr id="178" name="Ink 177">
                  <a:extLst>
                    <a:ext uri="{FF2B5EF4-FFF2-40B4-BE49-F238E27FC236}">
                      <a16:creationId xmlns:a16="http://schemas.microsoft.com/office/drawing/2014/main" id="{59781062-BDDB-D599-2CF4-EF536A394122}"/>
                    </a:ext>
                  </a:extLst>
                </p14:cNvPr>
                <p14:cNvContentPartPr/>
                <p14:nvPr/>
              </p14:nvContentPartPr>
              <p14:xfrm>
                <a:off x="8615880" y="2632200"/>
                <a:ext cx="34560" cy="89280"/>
              </p14:xfrm>
            </p:contentPart>
          </mc:Choice>
          <mc:Fallback xmlns="">
            <p:pic>
              <p:nvPicPr>
                <p:cNvPr id="178" name="Ink 177">
                  <a:extLst>
                    <a:ext uri="{FF2B5EF4-FFF2-40B4-BE49-F238E27FC236}">
                      <a16:creationId xmlns:a16="http://schemas.microsoft.com/office/drawing/2014/main" id="{59781062-BDDB-D599-2CF4-EF536A394122}"/>
                    </a:ext>
                  </a:extLst>
                </p:cNvPr>
                <p:cNvPicPr/>
                <p:nvPr/>
              </p:nvPicPr>
              <p:blipFill>
                <a:blip r:embed="rId105"/>
                <a:stretch>
                  <a:fillRect/>
                </a:stretch>
              </p:blipFill>
              <p:spPr>
                <a:xfrm>
                  <a:off x="8606880" y="2623200"/>
                  <a:ext cx="52200" cy="106920"/>
                </a:xfrm>
                <a:prstGeom prst="rect">
                  <a:avLst/>
                </a:prstGeom>
              </p:spPr>
            </p:pic>
          </mc:Fallback>
        </mc:AlternateContent>
        <mc:AlternateContent xmlns:mc="http://schemas.openxmlformats.org/markup-compatibility/2006" xmlns:p14="http://schemas.microsoft.com/office/powerpoint/2010/main">
          <mc:Choice Requires="p14">
            <p:contentPart p14:bwMode="auto" r:id="rId106">
              <p14:nvContentPartPr>
                <p14:cNvPr id="179" name="Ink 178">
                  <a:extLst>
                    <a:ext uri="{FF2B5EF4-FFF2-40B4-BE49-F238E27FC236}">
                      <a16:creationId xmlns:a16="http://schemas.microsoft.com/office/drawing/2014/main" id="{11A4EDA7-1CE0-C91A-03BC-ED28D063954D}"/>
                    </a:ext>
                  </a:extLst>
                </p14:cNvPr>
                <p14:cNvContentPartPr/>
                <p14:nvPr/>
              </p14:nvContentPartPr>
              <p14:xfrm>
                <a:off x="8664120" y="2609160"/>
                <a:ext cx="44280" cy="99720"/>
              </p14:xfrm>
            </p:contentPart>
          </mc:Choice>
          <mc:Fallback xmlns="">
            <p:pic>
              <p:nvPicPr>
                <p:cNvPr id="179" name="Ink 178">
                  <a:extLst>
                    <a:ext uri="{FF2B5EF4-FFF2-40B4-BE49-F238E27FC236}">
                      <a16:creationId xmlns:a16="http://schemas.microsoft.com/office/drawing/2014/main" id="{11A4EDA7-1CE0-C91A-03BC-ED28D063954D}"/>
                    </a:ext>
                  </a:extLst>
                </p:cNvPr>
                <p:cNvPicPr/>
                <p:nvPr/>
              </p:nvPicPr>
              <p:blipFill>
                <a:blip r:embed="rId107"/>
                <a:stretch>
                  <a:fillRect/>
                </a:stretch>
              </p:blipFill>
              <p:spPr>
                <a:xfrm>
                  <a:off x="8655480" y="2600520"/>
                  <a:ext cx="61920" cy="117360"/>
                </a:xfrm>
                <a:prstGeom prst="rect">
                  <a:avLst/>
                </a:prstGeom>
              </p:spPr>
            </p:pic>
          </mc:Fallback>
        </mc:AlternateContent>
        <mc:AlternateContent xmlns:mc="http://schemas.openxmlformats.org/markup-compatibility/2006" xmlns:p14="http://schemas.microsoft.com/office/powerpoint/2010/main">
          <mc:Choice Requires="p14">
            <p:contentPart p14:bwMode="auto" r:id="rId108">
              <p14:nvContentPartPr>
                <p14:cNvPr id="180" name="Ink 179">
                  <a:extLst>
                    <a:ext uri="{FF2B5EF4-FFF2-40B4-BE49-F238E27FC236}">
                      <a16:creationId xmlns:a16="http://schemas.microsoft.com/office/drawing/2014/main" id="{ACCA3C77-BCD9-937A-F62A-1F270A0B4D77}"/>
                    </a:ext>
                  </a:extLst>
                </p14:cNvPr>
                <p14:cNvContentPartPr/>
                <p14:nvPr/>
              </p14:nvContentPartPr>
              <p14:xfrm>
                <a:off x="8644680" y="2674680"/>
                <a:ext cx="49680" cy="6480"/>
              </p14:xfrm>
            </p:contentPart>
          </mc:Choice>
          <mc:Fallback xmlns="">
            <p:pic>
              <p:nvPicPr>
                <p:cNvPr id="180" name="Ink 179">
                  <a:extLst>
                    <a:ext uri="{FF2B5EF4-FFF2-40B4-BE49-F238E27FC236}">
                      <a16:creationId xmlns:a16="http://schemas.microsoft.com/office/drawing/2014/main" id="{ACCA3C77-BCD9-937A-F62A-1F270A0B4D77}"/>
                    </a:ext>
                  </a:extLst>
                </p:cNvPr>
                <p:cNvPicPr/>
                <p:nvPr/>
              </p:nvPicPr>
              <p:blipFill>
                <a:blip r:embed="rId109"/>
                <a:stretch>
                  <a:fillRect/>
                </a:stretch>
              </p:blipFill>
              <p:spPr>
                <a:xfrm>
                  <a:off x="8635680" y="2665680"/>
                  <a:ext cx="67320" cy="24120"/>
                </a:xfrm>
                <a:prstGeom prst="rect">
                  <a:avLst/>
                </a:prstGeom>
              </p:spPr>
            </p:pic>
          </mc:Fallback>
        </mc:AlternateContent>
      </p:grpSp>
      <p:grpSp>
        <p:nvGrpSpPr>
          <p:cNvPr id="208" name="Group 207">
            <a:extLst>
              <a:ext uri="{FF2B5EF4-FFF2-40B4-BE49-F238E27FC236}">
                <a16:creationId xmlns:a16="http://schemas.microsoft.com/office/drawing/2014/main" id="{9ED536C2-17C0-E031-F23D-C2A66F306757}"/>
              </a:ext>
            </a:extLst>
          </p:cNvPr>
          <p:cNvGrpSpPr/>
          <p:nvPr/>
        </p:nvGrpSpPr>
        <p:grpSpPr>
          <a:xfrm>
            <a:off x="8891280" y="2536080"/>
            <a:ext cx="794880" cy="299880"/>
            <a:chOff x="8891280" y="2536080"/>
            <a:chExt cx="794880" cy="299880"/>
          </a:xfrm>
        </p:grpSpPr>
        <mc:AlternateContent xmlns:mc="http://schemas.openxmlformats.org/markup-compatibility/2006" xmlns:p14="http://schemas.microsoft.com/office/powerpoint/2010/main">
          <mc:Choice Requires="p14">
            <p:contentPart p14:bwMode="auto" r:id="rId110">
              <p14:nvContentPartPr>
                <p14:cNvPr id="196" name="Ink 195">
                  <a:extLst>
                    <a:ext uri="{FF2B5EF4-FFF2-40B4-BE49-F238E27FC236}">
                      <a16:creationId xmlns:a16="http://schemas.microsoft.com/office/drawing/2014/main" id="{5A431722-3291-8D13-7B4D-F2A72282F660}"/>
                    </a:ext>
                  </a:extLst>
                </p14:cNvPr>
                <p14:cNvContentPartPr/>
                <p14:nvPr/>
              </p14:nvContentPartPr>
              <p14:xfrm>
                <a:off x="8895960" y="2574600"/>
                <a:ext cx="5040" cy="360"/>
              </p14:xfrm>
            </p:contentPart>
          </mc:Choice>
          <mc:Fallback xmlns="">
            <p:pic>
              <p:nvPicPr>
                <p:cNvPr id="196" name="Ink 195">
                  <a:extLst>
                    <a:ext uri="{FF2B5EF4-FFF2-40B4-BE49-F238E27FC236}">
                      <a16:creationId xmlns:a16="http://schemas.microsoft.com/office/drawing/2014/main" id="{5A431722-3291-8D13-7B4D-F2A72282F660}"/>
                    </a:ext>
                  </a:extLst>
                </p:cNvPr>
                <p:cNvPicPr/>
                <p:nvPr/>
              </p:nvPicPr>
              <p:blipFill>
                <a:blip r:embed="rId111"/>
                <a:stretch>
                  <a:fillRect/>
                </a:stretch>
              </p:blipFill>
              <p:spPr>
                <a:xfrm>
                  <a:off x="8886960" y="2565600"/>
                  <a:ext cx="2268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12">
              <p14:nvContentPartPr>
                <p14:cNvPr id="197" name="Ink 196">
                  <a:extLst>
                    <a:ext uri="{FF2B5EF4-FFF2-40B4-BE49-F238E27FC236}">
                      <a16:creationId xmlns:a16="http://schemas.microsoft.com/office/drawing/2014/main" id="{C605E495-8D6D-5B7E-7504-D18F85BE7D05}"/>
                    </a:ext>
                  </a:extLst>
                </p14:cNvPr>
                <p14:cNvContentPartPr/>
                <p14:nvPr/>
              </p14:nvContentPartPr>
              <p14:xfrm>
                <a:off x="8891280" y="2569920"/>
                <a:ext cx="62280" cy="5040"/>
              </p14:xfrm>
            </p:contentPart>
          </mc:Choice>
          <mc:Fallback xmlns="">
            <p:pic>
              <p:nvPicPr>
                <p:cNvPr id="197" name="Ink 196">
                  <a:extLst>
                    <a:ext uri="{FF2B5EF4-FFF2-40B4-BE49-F238E27FC236}">
                      <a16:creationId xmlns:a16="http://schemas.microsoft.com/office/drawing/2014/main" id="{C605E495-8D6D-5B7E-7504-D18F85BE7D05}"/>
                    </a:ext>
                  </a:extLst>
                </p:cNvPr>
                <p:cNvPicPr/>
                <p:nvPr/>
              </p:nvPicPr>
              <p:blipFill>
                <a:blip r:embed="rId113"/>
                <a:stretch>
                  <a:fillRect/>
                </a:stretch>
              </p:blipFill>
              <p:spPr>
                <a:xfrm>
                  <a:off x="8882280" y="2560920"/>
                  <a:ext cx="7992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14">
              <p14:nvContentPartPr>
                <p14:cNvPr id="198" name="Ink 197">
                  <a:extLst>
                    <a:ext uri="{FF2B5EF4-FFF2-40B4-BE49-F238E27FC236}">
                      <a16:creationId xmlns:a16="http://schemas.microsoft.com/office/drawing/2014/main" id="{BE9A50C7-4366-3D2A-9444-DAE4CB0AAAB8}"/>
                    </a:ext>
                  </a:extLst>
                </p14:cNvPr>
                <p14:cNvContentPartPr/>
                <p14:nvPr/>
              </p14:nvContentPartPr>
              <p14:xfrm>
                <a:off x="8897400" y="2661000"/>
                <a:ext cx="64080" cy="6480"/>
              </p14:xfrm>
            </p:contentPart>
          </mc:Choice>
          <mc:Fallback xmlns="">
            <p:pic>
              <p:nvPicPr>
                <p:cNvPr id="198" name="Ink 197">
                  <a:extLst>
                    <a:ext uri="{FF2B5EF4-FFF2-40B4-BE49-F238E27FC236}">
                      <a16:creationId xmlns:a16="http://schemas.microsoft.com/office/drawing/2014/main" id="{BE9A50C7-4366-3D2A-9444-DAE4CB0AAAB8}"/>
                    </a:ext>
                  </a:extLst>
                </p:cNvPr>
                <p:cNvPicPr/>
                <p:nvPr/>
              </p:nvPicPr>
              <p:blipFill>
                <a:blip r:embed="rId115"/>
                <a:stretch>
                  <a:fillRect/>
                </a:stretch>
              </p:blipFill>
              <p:spPr>
                <a:xfrm>
                  <a:off x="8888760" y="2652360"/>
                  <a:ext cx="8172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116">
              <p14:nvContentPartPr>
                <p14:cNvPr id="199" name="Ink 198">
                  <a:extLst>
                    <a:ext uri="{FF2B5EF4-FFF2-40B4-BE49-F238E27FC236}">
                      <a16:creationId xmlns:a16="http://schemas.microsoft.com/office/drawing/2014/main" id="{8230731E-CCCE-FC1F-C045-5AD4574E1487}"/>
                    </a:ext>
                  </a:extLst>
                </p14:cNvPr>
                <p14:cNvContentPartPr/>
                <p14:nvPr/>
              </p14:nvContentPartPr>
              <p14:xfrm>
                <a:off x="9104040" y="2635080"/>
                <a:ext cx="95760" cy="360"/>
              </p14:xfrm>
            </p:contentPart>
          </mc:Choice>
          <mc:Fallback xmlns="">
            <p:pic>
              <p:nvPicPr>
                <p:cNvPr id="199" name="Ink 198">
                  <a:extLst>
                    <a:ext uri="{FF2B5EF4-FFF2-40B4-BE49-F238E27FC236}">
                      <a16:creationId xmlns:a16="http://schemas.microsoft.com/office/drawing/2014/main" id="{8230731E-CCCE-FC1F-C045-5AD4574E1487}"/>
                    </a:ext>
                  </a:extLst>
                </p:cNvPr>
                <p:cNvPicPr/>
                <p:nvPr/>
              </p:nvPicPr>
              <p:blipFill>
                <a:blip r:embed="rId117"/>
                <a:stretch>
                  <a:fillRect/>
                </a:stretch>
              </p:blipFill>
              <p:spPr>
                <a:xfrm>
                  <a:off x="9095400" y="2626080"/>
                  <a:ext cx="1134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18">
              <p14:nvContentPartPr>
                <p14:cNvPr id="201" name="Ink 200">
                  <a:extLst>
                    <a:ext uri="{FF2B5EF4-FFF2-40B4-BE49-F238E27FC236}">
                      <a16:creationId xmlns:a16="http://schemas.microsoft.com/office/drawing/2014/main" id="{05AF6D47-6AEB-0F6E-6A90-F5327A6AE99C}"/>
                    </a:ext>
                  </a:extLst>
                </p14:cNvPr>
                <p14:cNvContentPartPr/>
                <p14:nvPr/>
              </p14:nvContentPartPr>
              <p14:xfrm>
                <a:off x="9325800" y="2536080"/>
                <a:ext cx="199080" cy="13680"/>
              </p14:xfrm>
            </p:contentPart>
          </mc:Choice>
          <mc:Fallback xmlns="">
            <p:pic>
              <p:nvPicPr>
                <p:cNvPr id="201" name="Ink 200">
                  <a:extLst>
                    <a:ext uri="{FF2B5EF4-FFF2-40B4-BE49-F238E27FC236}">
                      <a16:creationId xmlns:a16="http://schemas.microsoft.com/office/drawing/2014/main" id="{05AF6D47-6AEB-0F6E-6A90-F5327A6AE99C}"/>
                    </a:ext>
                  </a:extLst>
                </p:cNvPr>
                <p:cNvPicPr/>
                <p:nvPr/>
              </p:nvPicPr>
              <p:blipFill>
                <a:blip r:embed="rId119"/>
                <a:stretch>
                  <a:fillRect/>
                </a:stretch>
              </p:blipFill>
              <p:spPr>
                <a:xfrm>
                  <a:off x="9316800" y="2527440"/>
                  <a:ext cx="216720" cy="31320"/>
                </a:xfrm>
                <a:prstGeom prst="rect">
                  <a:avLst/>
                </a:prstGeom>
              </p:spPr>
            </p:pic>
          </mc:Fallback>
        </mc:AlternateContent>
        <mc:AlternateContent xmlns:mc="http://schemas.openxmlformats.org/markup-compatibility/2006" xmlns:p14="http://schemas.microsoft.com/office/powerpoint/2010/main">
          <mc:Choice Requires="p14">
            <p:contentPart p14:bwMode="auto" r:id="rId120">
              <p14:nvContentPartPr>
                <p14:cNvPr id="202" name="Ink 201">
                  <a:extLst>
                    <a:ext uri="{FF2B5EF4-FFF2-40B4-BE49-F238E27FC236}">
                      <a16:creationId xmlns:a16="http://schemas.microsoft.com/office/drawing/2014/main" id="{7B710B70-5458-7125-4E5D-404CC6A1A3B0}"/>
                    </a:ext>
                  </a:extLst>
                </p14:cNvPr>
                <p14:cNvContentPartPr/>
                <p14:nvPr/>
              </p14:nvContentPartPr>
              <p14:xfrm>
                <a:off x="9356760" y="2567760"/>
                <a:ext cx="67680" cy="189720"/>
              </p14:xfrm>
            </p:contentPart>
          </mc:Choice>
          <mc:Fallback xmlns="">
            <p:pic>
              <p:nvPicPr>
                <p:cNvPr id="202" name="Ink 201">
                  <a:extLst>
                    <a:ext uri="{FF2B5EF4-FFF2-40B4-BE49-F238E27FC236}">
                      <a16:creationId xmlns:a16="http://schemas.microsoft.com/office/drawing/2014/main" id="{7B710B70-5458-7125-4E5D-404CC6A1A3B0}"/>
                    </a:ext>
                  </a:extLst>
                </p:cNvPr>
                <p:cNvPicPr/>
                <p:nvPr/>
              </p:nvPicPr>
              <p:blipFill>
                <a:blip r:embed="rId121"/>
                <a:stretch>
                  <a:fillRect/>
                </a:stretch>
              </p:blipFill>
              <p:spPr>
                <a:xfrm>
                  <a:off x="9347760" y="2559120"/>
                  <a:ext cx="85320" cy="207360"/>
                </a:xfrm>
                <a:prstGeom prst="rect">
                  <a:avLst/>
                </a:prstGeom>
              </p:spPr>
            </p:pic>
          </mc:Fallback>
        </mc:AlternateContent>
        <mc:AlternateContent xmlns:mc="http://schemas.openxmlformats.org/markup-compatibility/2006" xmlns:p14="http://schemas.microsoft.com/office/powerpoint/2010/main">
          <mc:Choice Requires="p14">
            <p:contentPart p14:bwMode="auto" r:id="rId122">
              <p14:nvContentPartPr>
                <p14:cNvPr id="203" name="Ink 202">
                  <a:extLst>
                    <a:ext uri="{FF2B5EF4-FFF2-40B4-BE49-F238E27FC236}">
                      <a16:creationId xmlns:a16="http://schemas.microsoft.com/office/drawing/2014/main" id="{B84F319E-98AB-9A51-765B-CBF035B996A8}"/>
                    </a:ext>
                  </a:extLst>
                </p14:cNvPr>
                <p14:cNvContentPartPr/>
                <p14:nvPr/>
              </p14:nvContentPartPr>
              <p14:xfrm>
                <a:off x="9474120" y="2651280"/>
                <a:ext cx="85680" cy="86400"/>
              </p14:xfrm>
            </p:contentPart>
          </mc:Choice>
          <mc:Fallback xmlns="">
            <p:pic>
              <p:nvPicPr>
                <p:cNvPr id="203" name="Ink 202">
                  <a:extLst>
                    <a:ext uri="{FF2B5EF4-FFF2-40B4-BE49-F238E27FC236}">
                      <a16:creationId xmlns:a16="http://schemas.microsoft.com/office/drawing/2014/main" id="{B84F319E-98AB-9A51-765B-CBF035B996A8}"/>
                    </a:ext>
                  </a:extLst>
                </p:cNvPr>
                <p:cNvPicPr/>
                <p:nvPr/>
              </p:nvPicPr>
              <p:blipFill>
                <a:blip r:embed="rId123"/>
                <a:stretch>
                  <a:fillRect/>
                </a:stretch>
              </p:blipFill>
              <p:spPr>
                <a:xfrm>
                  <a:off x="9465480" y="2642280"/>
                  <a:ext cx="103320" cy="104040"/>
                </a:xfrm>
                <a:prstGeom prst="rect">
                  <a:avLst/>
                </a:prstGeom>
              </p:spPr>
            </p:pic>
          </mc:Fallback>
        </mc:AlternateContent>
        <mc:AlternateContent xmlns:mc="http://schemas.openxmlformats.org/markup-compatibility/2006" xmlns:p14="http://schemas.microsoft.com/office/powerpoint/2010/main">
          <mc:Choice Requires="p14">
            <p:contentPart p14:bwMode="auto" r:id="rId124">
              <p14:nvContentPartPr>
                <p14:cNvPr id="205" name="Ink 204">
                  <a:extLst>
                    <a:ext uri="{FF2B5EF4-FFF2-40B4-BE49-F238E27FC236}">
                      <a16:creationId xmlns:a16="http://schemas.microsoft.com/office/drawing/2014/main" id="{C1BD3509-10F6-17BB-B258-C987574EA7BC}"/>
                    </a:ext>
                  </a:extLst>
                </p14:cNvPr>
                <p14:cNvContentPartPr/>
                <p14:nvPr/>
              </p14:nvContentPartPr>
              <p14:xfrm>
                <a:off x="9579240" y="2739480"/>
                <a:ext cx="66600" cy="96480"/>
              </p14:xfrm>
            </p:contentPart>
          </mc:Choice>
          <mc:Fallback xmlns="">
            <p:pic>
              <p:nvPicPr>
                <p:cNvPr id="205" name="Ink 204">
                  <a:extLst>
                    <a:ext uri="{FF2B5EF4-FFF2-40B4-BE49-F238E27FC236}">
                      <a16:creationId xmlns:a16="http://schemas.microsoft.com/office/drawing/2014/main" id="{C1BD3509-10F6-17BB-B258-C987574EA7BC}"/>
                    </a:ext>
                  </a:extLst>
                </p:cNvPr>
                <p:cNvPicPr/>
                <p:nvPr/>
              </p:nvPicPr>
              <p:blipFill>
                <a:blip r:embed="rId125"/>
                <a:stretch>
                  <a:fillRect/>
                </a:stretch>
              </p:blipFill>
              <p:spPr>
                <a:xfrm>
                  <a:off x="9570600" y="2730840"/>
                  <a:ext cx="84240" cy="114120"/>
                </a:xfrm>
                <a:prstGeom prst="rect">
                  <a:avLst/>
                </a:prstGeom>
              </p:spPr>
            </p:pic>
          </mc:Fallback>
        </mc:AlternateContent>
        <mc:AlternateContent xmlns:mc="http://schemas.openxmlformats.org/markup-compatibility/2006" xmlns:p14="http://schemas.microsoft.com/office/powerpoint/2010/main">
          <mc:Choice Requires="p14">
            <p:contentPart p14:bwMode="auto" r:id="rId126">
              <p14:nvContentPartPr>
                <p14:cNvPr id="206" name="Ink 205">
                  <a:extLst>
                    <a:ext uri="{FF2B5EF4-FFF2-40B4-BE49-F238E27FC236}">
                      <a16:creationId xmlns:a16="http://schemas.microsoft.com/office/drawing/2014/main" id="{C15B522F-9461-9DE6-CB34-E4C5693E2101}"/>
                    </a:ext>
                  </a:extLst>
                </p14:cNvPr>
                <p14:cNvContentPartPr/>
                <p14:nvPr/>
              </p14:nvContentPartPr>
              <p14:xfrm>
                <a:off x="9673200" y="2731200"/>
                <a:ext cx="9720" cy="99000"/>
              </p14:xfrm>
            </p:contentPart>
          </mc:Choice>
          <mc:Fallback xmlns="">
            <p:pic>
              <p:nvPicPr>
                <p:cNvPr id="206" name="Ink 205">
                  <a:extLst>
                    <a:ext uri="{FF2B5EF4-FFF2-40B4-BE49-F238E27FC236}">
                      <a16:creationId xmlns:a16="http://schemas.microsoft.com/office/drawing/2014/main" id="{C15B522F-9461-9DE6-CB34-E4C5693E2101}"/>
                    </a:ext>
                  </a:extLst>
                </p:cNvPr>
                <p:cNvPicPr/>
                <p:nvPr/>
              </p:nvPicPr>
              <p:blipFill>
                <a:blip r:embed="rId127"/>
                <a:stretch>
                  <a:fillRect/>
                </a:stretch>
              </p:blipFill>
              <p:spPr>
                <a:xfrm>
                  <a:off x="9664560" y="2722200"/>
                  <a:ext cx="27360" cy="116640"/>
                </a:xfrm>
                <a:prstGeom prst="rect">
                  <a:avLst/>
                </a:prstGeom>
              </p:spPr>
            </p:pic>
          </mc:Fallback>
        </mc:AlternateContent>
        <mc:AlternateContent xmlns:mc="http://schemas.openxmlformats.org/markup-compatibility/2006" xmlns:p14="http://schemas.microsoft.com/office/powerpoint/2010/main">
          <mc:Choice Requires="p14">
            <p:contentPart p14:bwMode="auto" r:id="rId128">
              <p14:nvContentPartPr>
                <p14:cNvPr id="207" name="Ink 206">
                  <a:extLst>
                    <a:ext uri="{FF2B5EF4-FFF2-40B4-BE49-F238E27FC236}">
                      <a16:creationId xmlns:a16="http://schemas.microsoft.com/office/drawing/2014/main" id="{732D5E51-15F9-EA5C-D01D-08257D7486D6}"/>
                    </a:ext>
                  </a:extLst>
                </p14:cNvPr>
                <p14:cNvContentPartPr/>
                <p14:nvPr/>
              </p14:nvContentPartPr>
              <p14:xfrm>
                <a:off x="9617760" y="2790960"/>
                <a:ext cx="68400" cy="11160"/>
              </p14:xfrm>
            </p:contentPart>
          </mc:Choice>
          <mc:Fallback xmlns="">
            <p:pic>
              <p:nvPicPr>
                <p:cNvPr id="207" name="Ink 206">
                  <a:extLst>
                    <a:ext uri="{FF2B5EF4-FFF2-40B4-BE49-F238E27FC236}">
                      <a16:creationId xmlns:a16="http://schemas.microsoft.com/office/drawing/2014/main" id="{732D5E51-15F9-EA5C-D01D-08257D7486D6}"/>
                    </a:ext>
                  </a:extLst>
                </p:cNvPr>
                <p:cNvPicPr/>
                <p:nvPr/>
              </p:nvPicPr>
              <p:blipFill>
                <a:blip r:embed="rId129"/>
                <a:stretch>
                  <a:fillRect/>
                </a:stretch>
              </p:blipFill>
              <p:spPr>
                <a:xfrm>
                  <a:off x="9609120" y="2782320"/>
                  <a:ext cx="86040" cy="28800"/>
                </a:xfrm>
                <a:prstGeom prst="rect">
                  <a:avLst/>
                </a:prstGeom>
              </p:spPr>
            </p:pic>
          </mc:Fallback>
        </mc:AlternateContent>
      </p:grpSp>
      <p:grpSp>
        <p:nvGrpSpPr>
          <p:cNvPr id="212" name="Group 211">
            <a:extLst>
              <a:ext uri="{FF2B5EF4-FFF2-40B4-BE49-F238E27FC236}">
                <a16:creationId xmlns:a16="http://schemas.microsoft.com/office/drawing/2014/main" id="{D909EA6C-A64A-0716-B616-CB925709E4AB}"/>
              </a:ext>
            </a:extLst>
          </p:cNvPr>
          <p:cNvGrpSpPr/>
          <p:nvPr/>
        </p:nvGrpSpPr>
        <p:grpSpPr>
          <a:xfrm>
            <a:off x="8343360" y="1219560"/>
            <a:ext cx="3197880" cy="1230120"/>
            <a:chOff x="8343360" y="1219560"/>
            <a:chExt cx="3197880" cy="1230120"/>
          </a:xfrm>
        </p:grpSpPr>
        <mc:AlternateContent xmlns:mc="http://schemas.openxmlformats.org/markup-compatibility/2006" xmlns:p14="http://schemas.microsoft.com/office/powerpoint/2010/main">
          <mc:Choice Requires="p14">
            <p:contentPart p14:bwMode="auto" r:id="rId130">
              <p14:nvContentPartPr>
                <p14:cNvPr id="63" name="Ink 62">
                  <a:extLst>
                    <a:ext uri="{FF2B5EF4-FFF2-40B4-BE49-F238E27FC236}">
                      <a16:creationId xmlns:a16="http://schemas.microsoft.com/office/drawing/2014/main" id="{BD3C6ABB-9F0A-DEDD-639F-A441D03E7A91}"/>
                    </a:ext>
                  </a:extLst>
                </p14:cNvPr>
                <p14:cNvContentPartPr/>
                <p14:nvPr/>
              </p14:nvContentPartPr>
              <p14:xfrm>
                <a:off x="8343360" y="1354920"/>
                <a:ext cx="151920" cy="353880"/>
              </p14:xfrm>
            </p:contentPart>
          </mc:Choice>
          <mc:Fallback xmlns="">
            <p:pic>
              <p:nvPicPr>
                <p:cNvPr id="63" name="Ink 62">
                  <a:extLst>
                    <a:ext uri="{FF2B5EF4-FFF2-40B4-BE49-F238E27FC236}">
                      <a16:creationId xmlns:a16="http://schemas.microsoft.com/office/drawing/2014/main" id="{BD3C6ABB-9F0A-DEDD-639F-A441D03E7A91}"/>
                    </a:ext>
                  </a:extLst>
                </p:cNvPr>
                <p:cNvPicPr/>
                <p:nvPr/>
              </p:nvPicPr>
              <p:blipFill>
                <a:blip r:embed="rId131"/>
                <a:stretch>
                  <a:fillRect/>
                </a:stretch>
              </p:blipFill>
              <p:spPr>
                <a:xfrm>
                  <a:off x="8334360" y="1345920"/>
                  <a:ext cx="169560" cy="371520"/>
                </a:xfrm>
                <a:prstGeom prst="rect">
                  <a:avLst/>
                </a:prstGeom>
              </p:spPr>
            </p:pic>
          </mc:Fallback>
        </mc:AlternateContent>
        <mc:AlternateContent xmlns:mc="http://schemas.openxmlformats.org/markup-compatibility/2006" xmlns:p14="http://schemas.microsoft.com/office/powerpoint/2010/main">
          <mc:Choice Requires="p14">
            <p:contentPart p14:bwMode="auto" r:id="rId132">
              <p14:nvContentPartPr>
                <p14:cNvPr id="64" name="Ink 63">
                  <a:extLst>
                    <a:ext uri="{FF2B5EF4-FFF2-40B4-BE49-F238E27FC236}">
                      <a16:creationId xmlns:a16="http://schemas.microsoft.com/office/drawing/2014/main" id="{0250B98F-E7DC-B0CF-6C4A-D1D840584EEC}"/>
                    </a:ext>
                  </a:extLst>
                </p14:cNvPr>
                <p14:cNvContentPartPr/>
                <p14:nvPr/>
              </p14:nvContentPartPr>
              <p14:xfrm>
                <a:off x="8602200" y="1313160"/>
                <a:ext cx="52200" cy="9720"/>
              </p14:xfrm>
            </p:contentPart>
          </mc:Choice>
          <mc:Fallback xmlns="">
            <p:pic>
              <p:nvPicPr>
                <p:cNvPr id="64" name="Ink 63">
                  <a:extLst>
                    <a:ext uri="{FF2B5EF4-FFF2-40B4-BE49-F238E27FC236}">
                      <a16:creationId xmlns:a16="http://schemas.microsoft.com/office/drawing/2014/main" id="{0250B98F-E7DC-B0CF-6C4A-D1D840584EEC}"/>
                    </a:ext>
                  </a:extLst>
                </p:cNvPr>
                <p:cNvPicPr/>
                <p:nvPr/>
              </p:nvPicPr>
              <p:blipFill>
                <a:blip r:embed="rId133"/>
                <a:stretch>
                  <a:fillRect/>
                </a:stretch>
              </p:blipFill>
              <p:spPr>
                <a:xfrm>
                  <a:off x="8593200" y="1304160"/>
                  <a:ext cx="6984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134">
              <p14:nvContentPartPr>
                <p14:cNvPr id="65" name="Ink 64">
                  <a:extLst>
                    <a:ext uri="{FF2B5EF4-FFF2-40B4-BE49-F238E27FC236}">
                      <a16:creationId xmlns:a16="http://schemas.microsoft.com/office/drawing/2014/main" id="{6DD6B728-1D15-3E57-D9F0-C5ECEE45D64B}"/>
                    </a:ext>
                  </a:extLst>
                </p14:cNvPr>
                <p14:cNvContentPartPr/>
                <p14:nvPr/>
              </p14:nvContentPartPr>
              <p14:xfrm>
                <a:off x="8563320" y="1350960"/>
                <a:ext cx="54720" cy="257760"/>
              </p14:xfrm>
            </p:contentPart>
          </mc:Choice>
          <mc:Fallback xmlns="">
            <p:pic>
              <p:nvPicPr>
                <p:cNvPr id="65" name="Ink 64">
                  <a:extLst>
                    <a:ext uri="{FF2B5EF4-FFF2-40B4-BE49-F238E27FC236}">
                      <a16:creationId xmlns:a16="http://schemas.microsoft.com/office/drawing/2014/main" id="{6DD6B728-1D15-3E57-D9F0-C5ECEE45D64B}"/>
                    </a:ext>
                  </a:extLst>
                </p:cNvPr>
                <p:cNvPicPr/>
                <p:nvPr/>
              </p:nvPicPr>
              <p:blipFill>
                <a:blip r:embed="rId135"/>
                <a:stretch>
                  <a:fillRect/>
                </a:stretch>
              </p:blipFill>
              <p:spPr>
                <a:xfrm>
                  <a:off x="8554320" y="1342320"/>
                  <a:ext cx="72360" cy="275400"/>
                </a:xfrm>
                <a:prstGeom prst="rect">
                  <a:avLst/>
                </a:prstGeom>
              </p:spPr>
            </p:pic>
          </mc:Fallback>
        </mc:AlternateContent>
        <mc:AlternateContent xmlns:mc="http://schemas.openxmlformats.org/markup-compatibility/2006" xmlns:p14="http://schemas.microsoft.com/office/powerpoint/2010/main">
          <mc:Choice Requires="p14">
            <p:contentPart p14:bwMode="auto" r:id="rId136">
              <p14:nvContentPartPr>
                <p14:cNvPr id="66" name="Ink 65">
                  <a:extLst>
                    <a:ext uri="{FF2B5EF4-FFF2-40B4-BE49-F238E27FC236}">
                      <a16:creationId xmlns:a16="http://schemas.microsoft.com/office/drawing/2014/main" id="{71529A86-53B3-2ECE-BC35-D5C5EC058A95}"/>
                    </a:ext>
                  </a:extLst>
                </p14:cNvPr>
                <p14:cNvContentPartPr/>
                <p14:nvPr/>
              </p14:nvContentPartPr>
              <p14:xfrm>
                <a:off x="8735400" y="1373640"/>
                <a:ext cx="158760" cy="97200"/>
              </p14:xfrm>
            </p:contentPart>
          </mc:Choice>
          <mc:Fallback xmlns="">
            <p:pic>
              <p:nvPicPr>
                <p:cNvPr id="66" name="Ink 65">
                  <a:extLst>
                    <a:ext uri="{FF2B5EF4-FFF2-40B4-BE49-F238E27FC236}">
                      <a16:creationId xmlns:a16="http://schemas.microsoft.com/office/drawing/2014/main" id="{71529A86-53B3-2ECE-BC35-D5C5EC058A95}"/>
                    </a:ext>
                  </a:extLst>
                </p:cNvPr>
                <p:cNvPicPr/>
                <p:nvPr/>
              </p:nvPicPr>
              <p:blipFill>
                <a:blip r:embed="rId137"/>
                <a:stretch>
                  <a:fillRect/>
                </a:stretch>
              </p:blipFill>
              <p:spPr>
                <a:xfrm>
                  <a:off x="8726760" y="1364640"/>
                  <a:ext cx="176400" cy="114840"/>
                </a:xfrm>
                <a:prstGeom prst="rect">
                  <a:avLst/>
                </a:prstGeom>
              </p:spPr>
            </p:pic>
          </mc:Fallback>
        </mc:AlternateContent>
        <mc:AlternateContent xmlns:mc="http://schemas.openxmlformats.org/markup-compatibility/2006" xmlns:p14="http://schemas.microsoft.com/office/powerpoint/2010/main">
          <mc:Choice Requires="p14">
            <p:contentPart p14:bwMode="auto" r:id="rId138">
              <p14:nvContentPartPr>
                <p14:cNvPr id="67" name="Ink 66">
                  <a:extLst>
                    <a:ext uri="{FF2B5EF4-FFF2-40B4-BE49-F238E27FC236}">
                      <a16:creationId xmlns:a16="http://schemas.microsoft.com/office/drawing/2014/main" id="{A0366B76-24CE-0D41-C739-D05AAAFB45BF}"/>
                    </a:ext>
                  </a:extLst>
                </p14:cNvPr>
                <p14:cNvContentPartPr/>
                <p14:nvPr/>
              </p14:nvContentPartPr>
              <p14:xfrm>
                <a:off x="8833680" y="1358880"/>
                <a:ext cx="14760" cy="215280"/>
              </p14:xfrm>
            </p:contentPart>
          </mc:Choice>
          <mc:Fallback xmlns="">
            <p:pic>
              <p:nvPicPr>
                <p:cNvPr id="67" name="Ink 66">
                  <a:extLst>
                    <a:ext uri="{FF2B5EF4-FFF2-40B4-BE49-F238E27FC236}">
                      <a16:creationId xmlns:a16="http://schemas.microsoft.com/office/drawing/2014/main" id="{A0366B76-24CE-0D41-C739-D05AAAFB45BF}"/>
                    </a:ext>
                  </a:extLst>
                </p:cNvPr>
                <p:cNvPicPr/>
                <p:nvPr/>
              </p:nvPicPr>
              <p:blipFill>
                <a:blip r:embed="rId139"/>
                <a:stretch>
                  <a:fillRect/>
                </a:stretch>
              </p:blipFill>
              <p:spPr>
                <a:xfrm>
                  <a:off x="8825040" y="1349880"/>
                  <a:ext cx="32400" cy="232920"/>
                </a:xfrm>
                <a:prstGeom prst="rect">
                  <a:avLst/>
                </a:prstGeom>
              </p:spPr>
            </p:pic>
          </mc:Fallback>
        </mc:AlternateContent>
        <mc:AlternateContent xmlns:mc="http://schemas.openxmlformats.org/markup-compatibility/2006" xmlns:p14="http://schemas.microsoft.com/office/powerpoint/2010/main">
          <mc:Choice Requires="p14">
            <p:contentPart p14:bwMode="auto" r:id="rId140">
              <p14:nvContentPartPr>
                <p14:cNvPr id="69" name="Ink 68">
                  <a:extLst>
                    <a:ext uri="{FF2B5EF4-FFF2-40B4-BE49-F238E27FC236}">
                      <a16:creationId xmlns:a16="http://schemas.microsoft.com/office/drawing/2014/main" id="{FE17A4B6-1BCC-1C8E-1AA3-E51AEBC73351}"/>
                    </a:ext>
                  </a:extLst>
                </p14:cNvPr>
                <p14:cNvContentPartPr/>
                <p14:nvPr/>
              </p14:nvContentPartPr>
              <p14:xfrm>
                <a:off x="8817840" y="1332600"/>
                <a:ext cx="68760" cy="14400"/>
              </p14:xfrm>
            </p:contentPart>
          </mc:Choice>
          <mc:Fallback xmlns="">
            <p:pic>
              <p:nvPicPr>
                <p:cNvPr id="69" name="Ink 68">
                  <a:extLst>
                    <a:ext uri="{FF2B5EF4-FFF2-40B4-BE49-F238E27FC236}">
                      <a16:creationId xmlns:a16="http://schemas.microsoft.com/office/drawing/2014/main" id="{FE17A4B6-1BCC-1C8E-1AA3-E51AEBC73351}"/>
                    </a:ext>
                  </a:extLst>
                </p:cNvPr>
                <p:cNvPicPr/>
                <p:nvPr/>
              </p:nvPicPr>
              <p:blipFill>
                <a:blip r:embed="rId141"/>
                <a:stretch>
                  <a:fillRect/>
                </a:stretch>
              </p:blipFill>
              <p:spPr>
                <a:xfrm>
                  <a:off x="8808840" y="1323960"/>
                  <a:ext cx="86400" cy="32040"/>
                </a:xfrm>
                <a:prstGeom prst="rect">
                  <a:avLst/>
                </a:prstGeom>
              </p:spPr>
            </p:pic>
          </mc:Fallback>
        </mc:AlternateContent>
        <mc:AlternateContent xmlns:mc="http://schemas.openxmlformats.org/markup-compatibility/2006" xmlns:p14="http://schemas.microsoft.com/office/powerpoint/2010/main">
          <mc:Choice Requires="p14">
            <p:contentPart p14:bwMode="auto" r:id="rId142">
              <p14:nvContentPartPr>
                <p14:cNvPr id="71" name="Ink 70">
                  <a:extLst>
                    <a:ext uri="{FF2B5EF4-FFF2-40B4-BE49-F238E27FC236}">
                      <a16:creationId xmlns:a16="http://schemas.microsoft.com/office/drawing/2014/main" id="{355BD503-5609-83FD-5815-47C7E4FB5035}"/>
                    </a:ext>
                  </a:extLst>
                </p14:cNvPr>
                <p14:cNvContentPartPr/>
                <p14:nvPr/>
              </p14:nvContentPartPr>
              <p14:xfrm>
                <a:off x="8801640" y="1547880"/>
                <a:ext cx="77040" cy="14400"/>
              </p14:xfrm>
            </p:contentPart>
          </mc:Choice>
          <mc:Fallback xmlns="">
            <p:pic>
              <p:nvPicPr>
                <p:cNvPr id="71" name="Ink 70">
                  <a:extLst>
                    <a:ext uri="{FF2B5EF4-FFF2-40B4-BE49-F238E27FC236}">
                      <a16:creationId xmlns:a16="http://schemas.microsoft.com/office/drawing/2014/main" id="{355BD503-5609-83FD-5815-47C7E4FB5035}"/>
                    </a:ext>
                  </a:extLst>
                </p:cNvPr>
                <p:cNvPicPr/>
                <p:nvPr/>
              </p:nvPicPr>
              <p:blipFill>
                <a:blip r:embed="rId143"/>
                <a:stretch>
                  <a:fillRect/>
                </a:stretch>
              </p:blipFill>
              <p:spPr>
                <a:xfrm>
                  <a:off x="8792640" y="1538880"/>
                  <a:ext cx="94680" cy="32040"/>
                </a:xfrm>
                <a:prstGeom prst="rect">
                  <a:avLst/>
                </a:prstGeom>
              </p:spPr>
            </p:pic>
          </mc:Fallback>
        </mc:AlternateContent>
        <mc:AlternateContent xmlns:mc="http://schemas.openxmlformats.org/markup-compatibility/2006" xmlns:p14="http://schemas.microsoft.com/office/powerpoint/2010/main">
          <mc:Choice Requires="p14">
            <p:contentPart p14:bwMode="auto" r:id="rId144">
              <p14:nvContentPartPr>
                <p14:cNvPr id="73" name="Ink 72">
                  <a:extLst>
                    <a:ext uri="{FF2B5EF4-FFF2-40B4-BE49-F238E27FC236}">
                      <a16:creationId xmlns:a16="http://schemas.microsoft.com/office/drawing/2014/main" id="{0E37806B-0FF8-7DCD-4848-99EB7AFBA39B}"/>
                    </a:ext>
                  </a:extLst>
                </p14:cNvPr>
                <p14:cNvContentPartPr/>
                <p14:nvPr/>
              </p14:nvContentPartPr>
              <p14:xfrm>
                <a:off x="8927280" y="1345560"/>
                <a:ext cx="64800" cy="162720"/>
              </p14:xfrm>
            </p:contentPart>
          </mc:Choice>
          <mc:Fallback xmlns="">
            <p:pic>
              <p:nvPicPr>
                <p:cNvPr id="73" name="Ink 72">
                  <a:extLst>
                    <a:ext uri="{FF2B5EF4-FFF2-40B4-BE49-F238E27FC236}">
                      <a16:creationId xmlns:a16="http://schemas.microsoft.com/office/drawing/2014/main" id="{0E37806B-0FF8-7DCD-4848-99EB7AFBA39B}"/>
                    </a:ext>
                  </a:extLst>
                </p:cNvPr>
                <p:cNvPicPr/>
                <p:nvPr/>
              </p:nvPicPr>
              <p:blipFill>
                <a:blip r:embed="rId145"/>
                <a:stretch>
                  <a:fillRect/>
                </a:stretch>
              </p:blipFill>
              <p:spPr>
                <a:xfrm>
                  <a:off x="8918280" y="1336920"/>
                  <a:ext cx="82440" cy="180360"/>
                </a:xfrm>
                <a:prstGeom prst="rect">
                  <a:avLst/>
                </a:prstGeom>
              </p:spPr>
            </p:pic>
          </mc:Fallback>
        </mc:AlternateContent>
        <mc:AlternateContent xmlns:mc="http://schemas.openxmlformats.org/markup-compatibility/2006" xmlns:p14="http://schemas.microsoft.com/office/powerpoint/2010/main">
          <mc:Choice Requires="p14">
            <p:contentPart p14:bwMode="auto" r:id="rId146">
              <p14:nvContentPartPr>
                <p14:cNvPr id="74" name="Ink 73">
                  <a:extLst>
                    <a:ext uri="{FF2B5EF4-FFF2-40B4-BE49-F238E27FC236}">
                      <a16:creationId xmlns:a16="http://schemas.microsoft.com/office/drawing/2014/main" id="{11FDE2EC-7C03-C197-8A81-4A7A05E2998D}"/>
                    </a:ext>
                  </a:extLst>
                </p14:cNvPr>
                <p14:cNvContentPartPr/>
                <p14:nvPr/>
              </p14:nvContentPartPr>
              <p14:xfrm>
                <a:off x="9013320" y="1407480"/>
                <a:ext cx="114840" cy="69120"/>
              </p14:xfrm>
            </p:contentPart>
          </mc:Choice>
          <mc:Fallback xmlns="">
            <p:pic>
              <p:nvPicPr>
                <p:cNvPr id="74" name="Ink 73">
                  <a:extLst>
                    <a:ext uri="{FF2B5EF4-FFF2-40B4-BE49-F238E27FC236}">
                      <a16:creationId xmlns:a16="http://schemas.microsoft.com/office/drawing/2014/main" id="{11FDE2EC-7C03-C197-8A81-4A7A05E2998D}"/>
                    </a:ext>
                  </a:extLst>
                </p:cNvPr>
                <p:cNvPicPr/>
                <p:nvPr/>
              </p:nvPicPr>
              <p:blipFill>
                <a:blip r:embed="rId147"/>
                <a:stretch>
                  <a:fillRect/>
                </a:stretch>
              </p:blipFill>
              <p:spPr>
                <a:xfrm>
                  <a:off x="9004680" y="1398480"/>
                  <a:ext cx="132480" cy="86760"/>
                </a:xfrm>
                <a:prstGeom prst="rect">
                  <a:avLst/>
                </a:prstGeom>
              </p:spPr>
            </p:pic>
          </mc:Fallback>
        </mc:AlternateContent>
        <mc:AlternateContent xmlns:mc="http://schemas.openxmlformats.org/markup-compatibility/2006" xmlns:p14="http://schemas.microsoft.com/office/powerpoint/2010/main">
          <mc:Choice Requires="p14">
            <p:contentPart p14:bwMode="auto" r:id="rId148">
              <p14:nvContentPartPr>
                <p14:cNvPr id="75" name="Ink 74">
                  <a:extLst>
                    <a:ext uri="{FF2B5EF4-FFF2-40B4-BE49-F238E27FC236}">
                      <a16:creationId xmlns:a16="http://schemas.microsoft.com/office/drawing/2014/main" id="{D960E525-D888-985E-0092-955F556DF559}"/>
                    </a:ext>
                  </a:extLst>
                </p14:cNvPr>
                <p14:cNvContentPartPr/>
                <p14:nvPr/>
              </p14:nvContentPartPr>
              <p14:xfrm>
                <a:off x="9151200" y="1394520"/>
                <a:ext cx="24120" cy="134640"/>
              </p14:xfrm>
            </p:contentPart>
          </mc:Choice>
          <mc:Fallback xmlns="">
            <p:pic>
              <p:nvPicPr>
                <p:cNvPr id="75" name="Ink 74">
                  <a:extLst>
                    <a:ext uri="{FF2B5EF4-FFF2-40B4-BE49-F238E27FC236}">
                      <a16:creationId xmlns:a16="http://schemas.microsoft.com/office/drawing/2014/main" id="{D960E525-D888-985E-0092-955F556DF559}"/>
                    </a:ext>
                  </a:extLst>
                </p:cNvPr>
                <p:cNvPicPr/>
                <p:nvPr/>
              </p:nvPicPr>
              <p:blipFill>
                <a:blip r:embed="rId149"/>
                <a:stretch>
                  <a:fillRect/>
                </a:stretch>
              </p:blipFill>
              <p:spPr>
                <a:xfrm>
                  <a:off x="9142200" y="1385520"/>
                  <a:ext cx="41760" cy="152280"/>
                </a:xfrm>
                <a:prstGeom prst="rect">
                  <a:avLst/>
                </a:prstGeom>
              </p:spPr>
            </p:pic>
          </mc:Fallback>
        </mc:AlternateContent>
        <mc:AlternateContent xmlns:mc="http://schemas.openxmlformats.org/markup-compatibility/2006" xmlns:p14="http://schemas.microsoft.com/office/powerpoint/2010/main">
          <mc:Choice Requires="p14">
            <p:contentPart p14:bwMode="auto" r:id="rId150">
              <p14:nvContentPartPr>
                <p14:cNvPr id="76" name="Ink 75">
                  <a:extLst>
                    <a:ext uri="{FF2B5EF4-FFF2-40B4-BE49-F238E27FC236}">
                      <a16:creationId xmlns:a16="http://schemas.microsoft.com/office/drawing/2014/main" id="{C8B7D740-FEF9-FF70-89D1-C4F70EBA6B4B}"/>
                    </a:ext>
                  </a:extLst>
                </p14:cNvPr>
                <p14:cNvContentPartPr/>
                <p14:nvPr/>
              </p14:nvContentPartPr>
              <p14:xfrm>
                <a:off x="9230400" y="1509720"/>
                <a:ext cx="27360" cy="58320"/>
              </p14:xfrm>
            </p:contentPart>
          </mc:Choice>
          <mc:Fallback xmlns="">
            <p:pic>
              <p:nvPicPr>
                <p:cNvPr id="76" name="Ink 75">
                  <a:extLst>
                    <a:ext uri="{FF2B5EF4-FFF2-40B4-BE49-F238E27FC236}">
                      <a16:creationId xmlns:a16="http://schemas.microsoft.com/office/drawing/2014/main" id="{C8B7D740-FEF9-FF70-89D1-C4F70EBA6B4B}"/>
                    </a:ext>
                  </a:extLst>
                </p:cNvPr>
                <p:cNvPicPr/>
                <p:nvPr/>
              </p:nvPicPr>
              <p:blipFill>
                <a:blip r:embed="rId151"/>
                <a:stretch>
                  <a:fillRect/>
                </a:stretch>
              </p:blipFill>
              <p:spPr>
                <a:xfrm>
                  <a:off x="9221400" y="1501080"/>
                  <a:ext cx="45000" cy="75960"/>
                </a:xfrm>
                <a:prstGeom prst="rect">
                  <a:avLst/>
                </a:prstGeom>
              </p:spPr>
            </p:pic>
          </mc:Fallback>
        </mc:AlternateContent>
        <mc:AlternateContent xmlns:mc="http://schemas.openxmlformats.org/markup-compatibility/2006" xmlns:p14="http://schemas.microsoft.com/office/powerpoint/2010/main">
          <mc:Choice Requires="p14">
            <p:contentPart p14:bwMode="auto" r:id="rId152">
              <p14:nvContentPartPr>
                <p14:cNvPr id="78" name="Ink 77">
                  <a:extLst>
                    <a:ext uri="{FF2B5EF4-FFF2-40B4-BE49-F238E27FC236}">
                      <a16:creationId xmlns:a16="http://schemas.microsoft.com/office/drawing/2014/main" id="{9D3CCB44-B25C-746F-5512-96D58DD493FB}"/>
                    </a:ext>
                  </a:extLst>
                </p14:cNvPr>
                <p14:cNvContentPartPr/>
                <p14:nvPr/>
              </p14:nvContentPartPr>
              <p14:xfrm>
                <a:off x="9338400" y="1394160"/>
                <a:ext cx="116280" cy="74520"/>
              </p14:xfrm>
            </p:contentPart>
          </mc:Choice>
          <mc:Fallback xmlns="">
            <p:pic>
              <p:nvPicPr>
                <p:cNvPr id="78" name="Ink 77">
                  <a:extLst>
                    <a:ext uri="{FF2B5EF4-FFF2-40B4-BE49-F238E27FC236}">
                      <a16:creationId xmlns:a16="http://schemas.microsoft.com/office/drawing/2014/main" id="{9D3CCB44-B25C-746F-5512-96D58DD493FB}"/>
                    </a:ext>
                  </a:extLst>
                </p:cNvPr>
                <p:cNvPicPr/>
                <p:nvPr/>
              </p:nvPicPr>
              <p:blipFill>
                <a:blip r:embed="rId153"/>
                <a:stretch>
                  <a:fillRect/>
                </a:stretch>
              </p:blipFill>
              <p:spPr>
                <a:xfrm>
                  <a:off x="9329400" y="1385520"/>
                  <a:ext cx="133920" cy="92160"/>
                </a:xfrm>
                <a:prstGeom prst="rect">
                  <a:avLst/>
                </a:prstGeom>
              </p:spPr>
            </p:pic>
          </mc:Fallback>
        </mc:AlternateContent>
        <mc:AlternateContent xmlns:mc="http://schemas.openxmlformats.org/markup-compatibility/2006" xmlns:p14="http://schemas.microsoft.com/office/powerpoint/2010/main">
          <mc:Choice Requires="p14">
            <p:contentPart p14:bwMode="auto" r:id="rId154">
              <p14:nvContentPartPr>
                <p14:cNvPr id="79" name="Ink 78">
                  <a:extLst>
                    <a:ext uri="{FF2B5EF4-FFF2-40B4-BE49-F238E27FC236}">
                      <a16:creationId xmlns:a16="http://schemas.microsoft.com/office/drawing/2014/main" id="{B3965665-F31D-01BB-4FE7-2AB014C60B11}"/>
                    </a:ext>
                  </a:extLst>
                </p14:cNvPr>
                <p14:cNvContentPartPr/>
                <p14:nvPr/>
              </p14:nvContentPartPr>
              <p14:xfrm>
                <a:off x="9386280" y="1357800"/>
                <a:ext cx="28800" cy="141480"/>
              </p14:xfrm>
            </p:contentPart>
          </mc:Choice>
          <mc:Fallback xmlns="">
            <p:pic>
              <p:nvPicPr>
                <p:cNvPr id="79" name="Ink 78">
                  <a:extLst>
                    <a:ext uri="{FF2B5EF4-FFF2-40B4-BE49-F238E27FC236}">
                      <a16:creationId xmlns:a16="http://schemas.microsoft.com/office/drawing/2014/main" id="{B3965665-F31D-01BB-4FE7-2AB014C60B11}"/>
                    </a:ext>
                  </a:extLst>
                </p:cNvPr>
                <p:cNvPicPr/>
                <p:nvPr/>
              </p:nvPicPr>
              <p:blipFill>
                <a:blip r:embed="rId155"/>
                <a:stretch>
                  <a:fillRect/>
                </a:stretch>
              </p:blipFill>
              <p:spPr>
                <a:xfrm>
                  <a:off x="9377640" y="1349160"/>
                  <a:ext cx="46440" cy="159120"/>
                </a:xfrm>
                <a:prstGeom prst="rect">
                  <a:avLst/>
                </a:prstGeom>
              </p:spPr>
            </p:pic>
          </mc:Fallback>
        </mc:AlternateContent>
        <mc:AlternateContent xmlns:mc="http://schemas.openxmlformats.org/markup-compatibility/2006" xmlns:p14="http://schemas.microsoft.com/office/powerpoint/2010/main">
          <mc:Choice Requires="p14">
            <p:contentPart p14:bwMode="auto" r:id="rId156">
              <p14:nvContentPartPr>
                <p14:cNvPr id="80" name="Ink 79">
                  <a:extLst>
                    <a:ext uri="{FF2B5EF4-FFF2-40B4-BE49-F238E27FC236}">
                      <a16:creationId xmlns:a16="http://schemas.microsoft.com/office/drawing/2014/main" id="{2ECF929D-CDD6-6BB8-2823-BEAFD98C3C2E}"/>
                    </a:ext>
                  </a:extLst>
                </p14:cNvPr>
                <p14:cNvContentPartPr/>
                <p14:nvPr/>
              </p14:nvContentPartPr>
              <p14:xfrm>
                <a:off x="9331920" y="1330800"/>
                <a:ext cx="176760" cy="32040"/>
              </p14:xfrm>
            </p:contentPart>
          </mc:Choice>
          <mc:Fallback xmlns="">
            <p:pic>
              <p:nvPicPr>
                <p:cNvPr id="80" name="Ink 79">
                  <a:extLst>
                    <a:ext uri="{FF2B5EF4-FFF2-40B4-BE49-F238E27FC236}">
                      <a16:creationId xmlns:a16="http://schemas.microsoft.com/office/drawing/2014/main" id="{2ECF929D-CDD6-6BB8-2823-BEAFD98C3C2E}"/>
                    </a:ext>
                  </a:extLst>
                </p:cNvPr>
                <p:cNvPicPr/>
                <p:nvPr/>
              </p:nvPicPr>
              <p:blipFill>
                <a:blip r:embed="rId157"/>
                <a:stretch>
                  <a:fillRect/>
                </a:stretch>
              </p:blipFill>
              <p:spPr>
                <a:xfrm>
                  <a:off x="9322920" y="1322160"/>
                  <a:ext cx="194400" cy="49680"/>
                </a:xfrm>
                <a:prstGeom prst="rect">
                  <a:avLst/>
                </a:prstGeom>
              </p:spPr>
            </p:pic>
          </mc:Fallback>
        </mc:AlternateContent>
        <mc:AlternateContent xmlns:mc="http://schemas.openxmlformats.org/markup-compatibility/2006" xmlns:p14="http://schemas.microsoft.com/office/powerpoint/2010/main">
          <mc:Choice Requires="p14">
            <p:contentPart p14:bwMode="auto" r:id="rId158">
              <p14:nvContentPartPr>
                <p14:cNvPr id="81" name="Ink 80">
                  <a:extLst>
                    <a:ext uri="{FF2B5EF4-FFF2-40B4-BE49-F238E27FC236}">
                      <a16:creationId xmlns:a16="http://schemas.microsoft.com/office/drawing/2014/main" id="{6602DA58-1392-9E58-E6D9-FE86FBC507ED}"/>
                    </a:ext>
                  </a:extLst>
                </p14:cNvPr>
                <p14:cNvContentPartPr/>
                <p14:nvPr/>
              </p14:nvContentPartPr>
              <p14:xfrm>
                <a:off x="9338040" y="1496400"/>
                <a:ext cx="113760" cy="19080"/>
              </p14:xfrm>
            </p:contentPart>
          </mc:Choice>
          <mc:Fallback xmlns="">
            <p:pic>
              <p:nvPicPr>
                <p:cNvPr id="81" name="Ink 80">
                  <a:extLst>
                    <a:ext uri="{FF2B5EF4-FFF2-40B4-BE49-F238E27FC236}">
                      <a16:creationId xmlns:a16="http://schemas.microsoft.com/office/drawing/2014/main" id="{6602DA58-1392-9E58-E6D9-FE86FBC507ED}"/>
                    </a:ext>
                  </a:extLst>
                </p:cNvPr>
                <p:cNvPicPr/>
                <p:nvPr/>
              </p:nvPicPr>
              <p:blipFill>
                <a:blip r:embed="rId159"/>
                <a:stretch>
                  <a:fillRect/>
                </a:stretch>
              </p:blipFill>
              <p:spPr>
                <a:xfrm>
                  <a:off x="9329400" y="1487760"/>
                  <a:ext cx="131400" cy="36720"/>
                </a:xfrm>
                <a:prstGeom prst="rect">
                  <a:avLst/>
                </a:prstGeom>
              </p:spPr>
            </p:pic>
          </mc:Fallback>
        </mc:AlternateContent>
        <mc:AlternateContent xmlns:mc="http://schemas.openxmlformats.org/markup-compatibility/2006" xmlns:p14="http://schemas.microsoft.com/office/powerpoint/2010/main">
          <mc:Choice Requires="p14">
            <p:contentPart p14:bwMode="auto" r:id="rId160">
              <p14:nvContentPartPr>
                <p14:cNvPr id="82" name="Ink 81">
                  <a:extLst>
                    <a:ext uri="{FF2B5EF4-FFF2-40B4-BE49-F238E27FC236}">
                      <a16:creationId xmlns:a16="http://schemas.microsoft.com/office/drawing/2014/main" id="{81D6C7B3-28C4-D056-DEFD-A7C15D679241}"/>
                    </a:ext>
                  </a:extLst>
                </p14:cNvPr>
                <p14:cNvContentPartPr/>
                <p14:nvPr/>
              </p14:nvContentPartPr>
              <p14:xfrm>
                <a:off x="9502920" y="1337640"/>
                <a:ext cx="68400" cy="195120"/>
              </p14:xfrm>
            </p:contentPart>
          </mc:Choice>
          <mc:Fallback xmlns="">
            <p:pic>
              <p:nvPicPr>
                <p:cNvPr id="82" name="Ink 81">
                  <a:extLst>
                    <a:ext uri="{FF2B5EF4-FFF2-40B4-BE49-F238E27FC236}">
                      <a16:creationId xmlns:a16="http://schemas.microsoft.com/office/drawing/2014/main" id="{81D6C7B3-28C4-D056-DEFD-A7C15D679241}"/>
                    </a:ext>
                  </a:extLst>
                </p:cNvPr>
                <p:cNvPicPr/>
                <p:nvPr/>
              </p:nvPicPr>
              <p:blipFill>
                <a:blip r:embed="rId161"/>
                <a:stretch>
                  <a:fillRect/>
                </a:stretch>
              </p:blipFill>
              <p:spPr>
                <a:xfrm>
                  <a:off x="9493920" y="1329000"/>
                  <a:ext cx="86040" cy="212760"/>
                </a:xfrm>
                <a:prstGeom prst="rect">
                  <a:avLst/>
                </a:prstGeom>
              </p:spPr>
            </p:pic>
          </mc:Fallback>
        </mc:AlternateContent>
        <mc:AlternateContent xmlns:mc="http://schemas.openxmlformats.org/markup-compatibility/2006" xmlns:p14="http://schemas.microsoft.com/office/powerpoint/2010/main">
          <mc:Choice Requires="p14">
            <p:contentPart p14:bwMode="auto" r:id="rId162">
              <p14:nvContentPartPr>
                <p14:cNvPr id="83" name="Ink 82">
                  <a:extLst>
                    <a:ext uri="{FF2B5EF4-FFF2-40B4-BE49-F238E27FC236}">
                      <a16:creationId xmlns:a16="http://schemas.microsoft.com/office/drawing/2014/main" id="{F84A2247-CE65-08BB-EE50-BED2CBB021EA}"/>
                    </a:ext>
                  </a:extLst>
                </p14:cNvPr>
                <p14:cNvContentPartPr/>
                <p14:nvPr/>
              </p14:nvContentPartPr>
              <p14:xfrm>
                <a:off x="9595080" y="1386960"/>
                <a:ext cx="88560" cy="78480"/>
              </p14:xfrm>
            </p:contentPart>
          </mc:Choice>
          <mc:Fallback xmlns="">
            <p:pic>
              <p:nvPicPr>
                <p:cNvPr id="83" name="Ink 82">
                  <a:extLst>
                    <a:ext uri="{FF2B5EF4-FFF2-40B4-BE49-F238E27FC236}">
                      <a16:creationId xmlns:a16="http://schemas.microsoft.com/office/drawing/2014/main" id="{F84A2247-CE65-08BB-EE50-BED2CBB021EA}"/>
                    </a:ext>
                  </a:extLst>
                </p:cNvPr>
                <p:cNvPicPr/>
                <p:nvPr/>
              </p:nvPicPr>
              <p:blipFill>
                <a:blip r:embed="rId163"/>
                <a:stretch>
                  <a:fillRect/>
                </a:stretch>
              </p:blipFill>
              <p:spPr>
                <a:xfrm>
                  <a:off x="9586080" y="1378320"/>
                  <a:ext cx="106200" cy="96120"/>
                </a:xfrm>
                <a:prstGeom prst="rect">
                  <a:avLst/>
                </a:prstGeom>
              </p:spPr>
            </p:pic>
          </mc:Fallback>
        </mc:AlternateContent>
        <mc:AlternateContent xmlns:mc="http://schemas.openxmlformats.org/markup-compatibility/2006" xmlns:p14="http://schemas.microsoft.com/office/powerpoint/2010/main">
          <mc:Choice Requires="p14">
            <p:contentPart p14:bwMode="auto" r:id="rId164">
              <p14:nvContentPartPr>
                <p14:cNvPr id="84" name="Ink 83">
                  <a:extLst>
                    <a:ext uri="{FF2B5EF4-FFF2-40B4-BE49-F238E27FC236}">
                      <a16:creationId xmlns:a16="http://schemas.microsoft.com/office/drawing/2014/main" id="{7CA320EC-6C81-6AAE-701A-C56E2BA209C7}"/>
                    </a:ext>
                  </a:extLst>
                </p14:cNvPr>
                <p14:cNvContentPartPr/>
                <p14:nvPr/>
              </p14:nvContentPartPr>
              <p14:xfrm>
                <a:off x="9694440" y="1371120"/>
                <a:ext cx="30600" cy="130680"/>
              </p14:xfrm>
            </p:contentPart>
          </mc:Choice>
          <mc:Fallback xmlns="">
            <p:pic>
              <p:nvPicPr>
                <p:cNvPr id="84" name="Ink 83">
                  <a:extLst>
                    <a:ext uri="{FF2B5EF4-FFF2-40B4-BE49-F238E27FC236}">
                      <a16:creationId xmlns:a16="http://schemas.microsoft.com/office/drawing/2014/main" id="{7CA320EC-6C81-6AAE-701A-C56E2BA209C7}"/>
                    </a:ext>
                  </a:extLst>
                </p:cNvPr>
                <p:cNvPicPr/>
                <p:nvPr/>
              </p:nvPicPr>
              <p:blipFill>
                <a:blip r:embed="rId165"/>
                <a:stretch>
                  <a:fillRect/>
                </a:stretch>
              </p:blipFill>
              <p:spPr>
                <a:xfrm>
                  <a:off x="9685440" y="1362480"/>
                  <a:ext cx="48240" cy="148320"/>
                </a:xfrm>
                <a:prstGeom prst="rect">
                  <a:avLst/>
                </a:prstGeom>
              </p:spPr>
            </p:pic>
          </mc:Fallback>
        </mc:AlternateContent>
        <mc:AlternateContent xmlns:mc="http://schemas.openxmlformats.org/markup-compatibility/2006" xmlns:p14="http://schemas.microsoft.com/office/powerpoint/2010/main">
          <mc:Choice Requires="p14">
            <p:contentPart p14:bwMode="auto" r:id="rId166">
              <p14:nvContentPartPr>
                <p14:cNvPr id="86" name="Ink 85">
                  <a:extLst>
                    <a:ext uri="{FF2B5EF4-FFF2-40B4-BE49-F238E27FC236}">
                      <a16:creationId xmlns:a16="http://schemas.microsoft.com/office/drawing/2014/main" id="{8C774F05-C17E-BF6D-CEE4-A26031CB57EA}"/>
                    </a:ext>
                  </a:extLst>
                </p14:cNvPr>
                <p14:cNvContentPartPr/>
                <p14:nvPr/>
              </p14:nvContentPartPr>
              <p14:xfrm>
                <a:off x="9421560" y="1239360"/>
                <a:ext cx="249840" cy="61200"/>
              </p14:xfrm>
            </p:contentPart>
          </mc:Choice>
          <mc:Fallback xmlns="">
            <p:pic>
              <p:nvPicPr>
                <p:cNvPr id="86" name="Ink 85">
                  <a:extLst>
                    <a:ext uri="{FF2B5EF4-FFF2-40B4-BE49-F238E27FC236}">
                      <a16:creationId xmlns:a16="http://schemas.microsoft.com/office/drawing/2014/main" id="{8C774F05-C17E-BF6D-CEE4-A26031CB57EA}"/>
                    </a:ext>
                  </a:extLst>
                </p:cNvPr>
                <p:cNvPicPr/>
                <p:nvPr/>
              </p:nvPicPr>
              <p:blipFill>
                <a:blip r:embed="rId167"/>
                <a:stretch>
                  <a:fillRect/>
                </a:stretch>
              </p:blipFill>
              <p:spPr>
                <a:xfrm>
                  <a:off x="9412920" y="1230360"/>
                  <a:ext cx="267480" cy="78840"/>
                </a:xfrm>
                <a:prstGeom prst="rect">
                  <a:avLst/>
                </a:prstGeom>
              </p:spPr>
            </p:pic>
          </mc:Fallback>
        </mc:AlternateContent>
        <mc:AlternateContent xmlns:mc="http://schemas.openxmlformats.org/markup-compatibility/2006" xmlns:p14="http://schemas.microsoft.com/office/powerpoint/2010/main">
          <mc:Choice Requires="p14">
            <p:contentPart p14:bwMode="auto" r:id="rId168">
              <p14:nvContentPartPr>
                <p14:cNvPr id="88" name="Ink 87">
                  <a:extLst>
                    <a:ext uri="{FF2B5EF4-FFF2-40B4-BE49-F238E27FC236}">
                      <a16:creationId xmlns:a16="http://schemas.microsoft.com/office/drawing/2014/main" id="{0F7931FD-92A6-FD39-089B-6D61A361D3BB}"/>
                    </a:ext>
                  </a:extLst>
                </p14:cNvPr>
                <p14:cNvContentPartPr/>
                <p14:nvPr/>
              </p14:nvContentPartPr>
              <p14:xfrm>
                <a:off x="9801000" y="1292640"/>
                <a:ext cx="76680" cy="354600"/>
              </p14:xfrm>
            </p:contentPart>
          </mc:Choice>
          <mc:Fallback xmlns="">
            <p:pic>
              <p:nvPicPr>
                <p:cNvPr id="88" name="Ink 87">
                  <a:extLst>
                    <a:ext uri="{FF2B5EF4-FFF2-40B4-BE49-F238E27FC236}">
                      <a16:creationId xmlns:a16="http://schemas.microsoft.com/office/drawing/2014/main" id="{0F7931FD-92A6-FD39-089B-6D61A361D3BB}"/>
                    </a:ext>
                  </a:extLst>
                </p:cNvPr>
                <p:cNvPicPr/>
                <p:nvPr/>
              </p:nvPicPr>
              <p:blipFill>
                <a:blip r:embed="rId169"/>
                <a:stretch>
                  <a:fillRect/>
                </a:stretch>
              </p:blipFill>
              <p:spPr>
                <a:xfrm>
                  <a:off x="9792360" y="1283640"/>
                  <a:ext cx="94320" cy="372240"/>
                </a:xfrm>
                <a:prstGeom prst="rect">
                  <a:avLst/>
                </a:prstGeom>
              </p:spPr>
            </p:pic>
          </mc:Fallback>
        </mc:AlternateContent>
        <mc:AlternateContent xmlns:mc="http://schemas.openxmlformats.org/markup-compatibility/2006" xmlns:p14="http://schemas.microsoft.com/office/powerpoint/2010/main">
          <mc:Choice Requires="p14">
            <p:contentPart p14:bwMode="auto" r:id="rId170">
              <p14:nvContentPartPr>
                <p14:cNvPr id="90" name="Ink 89">
                  <a:extLst>
                    <a:ext uri="{FF2B5EF4-FFF2-40B4-BE49-F238E27FC236}">
                      <a16:creationId xmlns:a16="http://schemas.microsoft.com/office/drawing/2014/main" id="{CB9031F2-898A-1FC1-DF6C-1F5B29990433}"/>
                    </a:ext>
                  </a:extLst>
                </p14:cNvPr>
                <p14:cNvContentPartPr/>
                <p14:nvPr/>
              </p14:nvContentPartPr>
              <p14:xfrm>
                <a:off x="8370720" y="1912560"/>
                <a:ext cx="115560" cy="8640"/>
              </p14:xfrm>
            </p:contentPart>
          </mc:Choice>
          <mc:Fallback xmlns="">
            <p:pic>
              <p:nvPicPr>
                <p:cNvPr id="90" name="Ink 89">
                  <a:extLst>
                    <a:ext uri="{FF2B5EF4-FFF2-40B4-BE49-F238E27FC236}">
                      <a16:creationId xmlns:a16="http://schemas.microsoft.com/office/drawing/2014/main" id="{CB9031F2-898A-1FC1-DF6C-1F5B29990433}"/>
                    </a:ext>
                  </a:extLst>
                </p:cNvPr>
                <p:cNvPicPr/>
                <p:nvPr/>
              </p:nvPicPr>
              <p:blipFill>
                <a:blip r:embed="rId171"/>
                <a:stretch>
                  <a:fillRect/>
                </a:stretch>
              </p:blipFill>
              <p:spPr>
                <a:xfrm>
                  <a:off x="8361720" y="1903560"/>
                  <a:ext cx="133200" cy="26280"/>
                </a:xfrm>
                <a:prstGeom prst="rect">
                  <a:avLst/>
                </a:prstGeom>
              </p:spPr>
            </p:pic>
          </mc:Fallback>
        </mc:AlternateContent>
        <mc:AlternateContent xmlns:mc="http://schemas.openxmlformats.org/markup-compatibility/2006" xmlns:p14="http://schemas.microsoft.com/office/powerpoint/2010/main">
          <mc:Choice Requires="p14">
            <p:contentPart p14:bwMode="auto" r:id="rId172">
              <p14:nvContentPartPr>
                <p14:cNvPr id="91" name="Ink 90">
                  <a:extLst>
                    <a:ext uri="{FF2B5EF4-FFF2-40B4-BE49-F238E27FC236}">
                      <a16:creationId xmlns:a16="http://schemas.microsoft.com/office/drawing/2014/main" id="{7F1139A9-4640-9577-60B9-43C3F155E149}"/>
                    </a:ext>
                  </a:extLst>
                </p14:cNvPr>
                <p14:cNvContentPartPr/>
                <p14:nvPr/>
              </p14:nvContentPartPr>
              <p14:xfrm>
                <a:off x="8395200" y="1992120"/>
                <a:ext cx="114840" cy="11880"/>
              </p14:xfrm>
            </p:contentPart>
          </mc:Choice>
          <mc:Fallback xmlns="">
            <p:pic>
              <p:nvPicPr>
                <p:cNvPr id="91" name="Ink 90">
                  <a:extLst>
                    <a:ext uri="{FF2B5EF4-FFF2-40B4-BE49-F238E27FC236}">
                      <a16:creationId xmlns:a16="http://schemas.microsoft.com/office/drawing/2014/main" id="{7F1139A9-4640-9577-60B9-43C3F155E149}"/>
                    </a:ext>
                  </a:extLst>
                </p:cNvPr>
                <p:cNvPicPr/>
                <p:nvPr/>
              </p:nvPicPr>
              <p:blipFill>
                <a:blip r:embed="rId173"/>
                <a:stretch>
                  <a:fillRect/>
                </a:stretch>
              </p:blipFill>
              <p:spPr>
                <a:xfrm>
                  <a:off x="8386200" y="1983480"/>
                  <a:ext cx="132480" cy="29520"/>
                </a:xfrm>
                <a:prstGeom prst="rect">
                  <a:avLst/>
                </a:prstGeom>
              </p:spPr>
            </p:pic>
          </mc:Fallback>
        </mc:AlternateContent>
        <mc:AlternateContent xmlns:mc="http://schemas.openxmlformats.org/markup-compatibility/2006" xmlns:p14="http://schemas.microsoft.com/office/powerpoint/2010/main">
          <mc:Choice Requires="p14">
            <p:contentPart p14:bwMode="auto" r:id="rId174">
              <p14:nvContentPartPr>
                <p14:cNvPr id="92" name="Ink 91">
                  <a:extLst>
                    <a:ext uri="{FF2B5EF4-FFF2-40B4-BE49-F238E27FC236}">
                      <a16:creationId xmlns:a16="http://schemas.microsoft.com/office/drawing/2014/main" id="{F3AB2B1B-47D5-4DF5-DA6C-754DC2B46C83}"/>
                    </a:ext>
                  </a:extLst>
                </p14:cNvPr>
                <p14:cNvContentPartPr/>
                <p14:nvPr/>
              </p14:nvContentPartPr>
              <p14:xfrm>
                <a:off x="8834760" y="1847040"/>
                <a:ext cx="95760" cy="160200"/>
              </p14:xfrm>
            </p:contentPart>
          </mc:Choice>
          <mc:Fallback xmlns="">
            <p:pic>
              <p:nvPicPr>
                <p:cNvPr id="92" name="Ink 91">
                  <a:extLst>
                    <a:ext uri="{FF2B5EF4-FFF2-40B4-BE49-F238E27FC236}">
                      <a16:creationId xmlns:a16="http://schemas.microsoft.com/office/drawing/2014/main" id="{F3AB2B1B-47D5-4DF5-DA6C-754DC2B46C83}"/>
                    </a:ext>
                  </a:extLst>
                </p:cNvPr>
                <p:cNvPicPr/>
                <p:nvPr/>
              </p:nvPicPr>
              <p:blipFill>
                <a:blip r:embed="rId175"/>
                <a:stretch>
                  <a:fillRect/>
                </a:stretch>
              </p:blipFill>
              <p:spPr>
                <a:xfrm>
                  <a:off x="8826120" y="1838400"/>
                  <a:ext cx="113400" cy="177840"/>
                </a:xfrm>
                <a:prstGeom prst="rect">
                  <a:avLst/>
                </a:prstGeom>
              </p:spPr>
            </p:pic>
          </mc:Fallback>
        </mc:AlternateContent>
        <mc:AlternateContent xmlns:mc="http://schemas.openxmlformats.org/markup-compatibility/2006" xmlns:p14="http://schemas.microsoft.com/office/powerpoint/2010/main">
          <mc:Choice Requires="p14">
            <p:contentPart p14:bwMode="auto" r:id="rId176">
              <p14:nvContentPartPr>
                <p14:cNvPr id="93" name="Ink 92">
                  <a:extLst>
                    <a:ext uri="{FF2B5EF4-FFF2-40B4-BE49-F238E27FC236}">
                      <a16:creationId xmlns:a16="http://schemas.microsoft.com/office/drawing/2014/main" id="{74BE4737-A701-0FA0-4C70-DD84ABA35CDA}"/>
                    </a:ext>
                  </a:extLst>
                </p14:cNvPr>
                <p14:cNvContentPartPr/>
                <p14:nvPr/>
              </p14:nvContentPartPr>
              <p14:xfrm>
                <a:off x="9010080" y="1861080"/>
                <a:ext cx="124200" cy="78120"/>
              </p14:xfrm>
            </p:contentPart>
          </mc:Choice>
          <mc:Fallback xmlns="">
            <p:pic>
              <p:nvPicPr>
                <p:cNvPr id="93" name="Ink 92">
                  <a:extLst>
                    <a:ext uri="{FF2B5EF4-FFF2-40B4-BE49-F238E27FC236}">
                      <a16:creationId xmlns:a16="http://schemas.microsoft.com/office/drawing/2014/main" id="{74BE4737-A701-0FA0-4C70-DD84ABA35CDA}"/>
                    </a:ext>
                  </a:extLst>
                </p:cNvPr>
                <p:cNvPicPr/>
                <p:nvPr/>
              </p:nvPicPr>
              <p:blipFill>
                <a:blip r:embed="rId177"/>
                <a:stretch>
                  <a:fillRect/>
                </a:stretch>
              </p:blipFill>
              <p:spPr>
                <a:xfrm>
                  <a:off x="9001080" y="1852080"/>
                  <a:ext cx="141840" cy="95760"/>
                </a:xfrm>
                <a:prstGeom prst="rect">
                  <a:avLst/>
                </a:prstGeom>
              </p:spPr>
            </p:pic>
          </mc:Fallback>
        </mc:AlternateContent>
        <mc:AlternateContent xmlns:mc="http://schemas.openxmlformats.org/markup-compatibility/2006" xmlns:p14="http://schemas.microsoft.com/office/powerpoint/2010/main">
          <mc:Choice Requires="p14">
            <p:contentPart p14:bwMode="auto" r:id="rId178">
              <p14:nvContentPartPr>
                <p14:cNvPr id="94" name="Ink 93">
                  <a:extLst>
                    <a:ext uri="{FF2B5EF4-FFF2-40B4-BE49-F238E27FC236}">
                      <a16:creationId xmlns:a16="http://schemas.microsoft.com/office/drawing/2014/main" id="{DC276E21-DE2A-EACC-3C7D-4878E964CADF}"/>
                    </a:ext>
                  </a:extLst>
                </p14:cNvPr>
                <p14:cNvContentPartPr/>
                <p14:nvPr/>
              </p14:nvContentPartPr>
              <p14:xfrm>
                <a:off x="9044640" y="1825440"/>
                <a:ext cx="51840" cy="209520"/>
              </p14:xfrm>
            </p:contentPart>
          </mc:Choice>
          <mc:Fallback xmlns="">
            <p:pic>
              <p:nvPicPr>
                <p:cNvPr id="94" name="Ink 93">
                  <a:extLst>
                    <a:ext uri="{FF2B5EF4-FFF2-40B4-BE49-F238E27FC236}">
                      <a16:creationId xmlns:a16="http://schemas.microsoft.com/office/drawing/2014/main" id="{DC276E21-DE2A-EACC-3C7D-4878E964CADF}"/>
                    </a:ext>
                  </a:extLst>
                </p:cNvPr>
                <p:cNvPicPr/>
                <p:nvPr/>
              </p:nvPicPr>
              <p:blipFill>
                <a:blip r:embed="rId179"/>
                <a:stretch>
                  <a:fillRect/>
                </a:stretch>
              </p:blipFill>
              <p:spPr>
                <a:xfrm>
                  <a:off x="9036000" y="1816440"/>
                  <a:ext cx="69480" cy="227160"/>
                </a:xfrm>
                <a:prstGeom prst="rect">
                  <a:avLst/>
                </a:prstGeom>
              </p:spPr>
            </p:pic>
          </mc:Fallback>
        </mc:AlternateContent>
        <mc:AlternateContent xmlns:mc="http://schemas.openxmlformats.org/markup-compatibility/2006" xmlns:p14="http://schemas.microsoft.com/office/powerpoint/2010/main">
          <mc:Choice Requires="p14">
            <p:contentPart p14:bwMode="auto" r:id="rId180">
              <p14:nvContentPartPr>
                <p14:cNvPr id="95" name="Ink 94">
                  <a:extLst>
                    <a:ext uri="{FF2B5EF4-FFF2-40B4-BE49-F238E27FC236}">
                      <a16:creationId xmlns:a16="http://schemas.microsoft.com/office/drawing/2014/main" id="{3D306835-B550-3C27-7DBE-88EC6CC52ACF}"/>
                    </a:ext>
                  </a:extLst>
                </p14:cNvPr>
                <p14:cNvContentPartPr/>
                <p14:nvPr/>
              </p14:nvContentPartPr>
              <p14:xfrm>
                <a:off x="9042480" y="1796640"/>
                <a:ext cx="112680" cy="24840"/>
              </p14:xfrm>
            </p:contentPart>
          </mc:Choice>
          <mc:Fallback xmlns="">
            <p:pic>
              <p:nvPicPr>
                <p:cNvPr id="95" name="Ink 94">
                  <a:extLst>
                    <a:ext uri="{FF2B5EF4-FFF2-40B4-BE49-F238E27FC236}">
                      <a16:creationId xmlns:a16="http://schemas.microsoft.com/office/drawing/2014/main" id="{3D306835-B550-3C27-7DBE-88EC6CC52ACF}"/>
                    </a:ext>
                  </a:extLst>
                </p:cNvPr>
                <p:cNvPicPr/>
                <p:nvPr/>
              </p:nvPicPr>
              <p:blipFill>
                <a:blip r:embed="rId181"/>
                <a:stretch>
                  <a:fillRect/>
                </a:stretch>
              </p:blipFill>
              <p:spPr>
                <a:xfrm>
                  <a:off x="9033840" y="1787640"/>
                  <a:ext cx="130320" cy="42480"/>
                </a:xfrm>
                <a:prstGeom prst="rect">
                  <a:avLst/>
                </a:prstGeom>
              </p:spPr>
            </p:pic>
          </mc:Fallback>
        </mc:AlternateContent>
        <mc:AlternateContent xmlns:mc="http://schemas.openxmlformats.org/markup-compatibility/2006" xmlns:p14="http://schemas.microsoft.com/office/powerpoint/2010/main">
          <mc:Choice Requires="p14">
            <p:contentPart p14:bwMode="auto" r:id="rId182">
              <p14:nvContentPartPr>
                <p14:cNvPr id="96" name="Ink 95">
                  <a:extLst>
                    <a:ext uri="{FF2B5EF4-FFF2-40B4-BE49-F238E27FC236}">
                      <a16:creationId xmlns:a16="http://schemas.microsoft.com/office/drawing/2014/main" id="{CB307158-F00A-102C-636C-B85D1C3C27CB}"/>
                    </a:ext>
                  </a:extLst>
                </p14:cNvPr>
                <p14:cNvContentPartPr/>
                <p14:nvPr/>
              </p14:nvContentPartPr>
              <p14:xfrm>
                <a:off x="9024120" y="2021640"/>
                <a:ext cx="100800" cy="12240"/>
              </p14:xfrm>
            </p:contentPart>
          </mc:Choice>
          <mc:Fallback xmlns="">
            <p:pic>
              <p:nvPicPr>
                <p:cNvPr id="96" name="Ink 95">
                  <a:extLst>
                    <a:ext uri="{FF2B5EF4-FFF2-40B4-BE49-F238E27FC236}">
                      <a16:creationId xmlns:a16="http://schemas.microsoft.com/office/drawing/2014/main" id="{CB307158-F00A-102C-636C-B85D1C3C27CB}"/>
                    </a:ext>
                  </a:extLst>
                </p:cNvPr>
                <p:cNvPicPr/>
                <p:nvPr/>
              </p:nvPicPr>
              <p:blipFill>
                <a:blip r:embed="rId183"/>
                <a:stretch>
                  <a:fillRect/>
                </a:stretch>
              </p:blipFill>
              <p:spPr>
                <a:xfrm>
                  <a:off x="9015480" y="2013000"/>
                  <a:ext cx="118440" cy="29880"/>
                </a:xfrm>
                <a:prstGeom prst="rect">
                  <a:avLst/>
                </a:prstGeom>
              </p:spPr>
            </p:pic>
          </mc:Fallback>
        </mc:AlternateContent>
        <mc:AlternateContent xmlns:mc="http://schemas.openxmlformats.org/markup-compatibility/2006" xmlns:p14="http://schemas.microsoft.com/office/powerpoint/2010/main">
          <mc:Choice Requires="p14">
            <p:contentPart p14:bwMode="auto" r:id="rId184">
              <p14:nvContentPartPr>
                <p14:cNvPr id="97" name="Ink 96">
                  <a:extLst>
                    <a:ext uri="{FF2B5EF4-FFF2-40B4-BE49-F238E27FC236}">
                      <a16:creationId xmlns:a16="http://schemas.microsoft.com/office/drawing/2014/main" id="{A0B4ACCA-8C50-66D6-A875-4F4A31DE31C5}"/>
                    </a:ext>
                  </a:extLst>
                </p14:cNvPr>
                <p14:cNvContentPartPr/>
                <p14:nvPr/>
              </p14:nvContentPartPr>
              <p14:xfrm>
                <a:off x="9174240" y="1948560"/>
                <a:ext cx="188280" cy="195480"/>
              </p14:xfrm>
            </p:contentPart>
          </mc:Choice>
          <mc:Fallback xmlns="">
            <p:pic>
              <p:nvPicPr>
                <p:cNvPr id="97" name="Ink 96">
                  <a:extLst>
                    <a:ext uri="{FF2B5EF4-FFF2-40B4-BE49-F238E27FC236}">
                      <a16:creationId xmlns:a16="http://schemas.microsoft.com/office/drawing/2014/main" id="{A0B4ACCA-8C50-66D6-A875-4F4A31DE31C5}"/>
                    </a:ext>
                  </a:extLst>
                </p:cNvPr>
                <p:cNvPicPr/>
                <p:nvPr/>
              </p:nvPicPr>
              <p:blipFill>
                <a:blip r:embed="rId185"/>
                <a:stretch>
                  <a:fillRect/>
                </a:stretch>
              </p:blipFill>
              <p:spPr>
                <a:xfrm>
                  <a:off x="9165240" y="1939560"/>
                  <a:ext cx="205920" cy="213120"/>
                </a:xfrm>
                <a:prstGeom prst="rect">
                  <a:avLst/>
                </a:prstGeom>
              </p:spPr>
            </p:pic>
          </mc:Fallback>
        </mc:AlternateContent>
        <mc:AlternateContent xmlns:mc="http://schemas.openxmlformats.org/markup-compatibility/2006" xmlns:p14="http://schemas.microsoft.com/office/powerpoint/2010/main">
          <mc:Choice Requires="p14">
            <p:contentPart p14:bwMode="auto" r:id="rId186">
              <p14:nvContentPartPr>
                <p14:cNvPr id="98" name="Ink 97">
                  <a:extLst>
                    <a:ext uri="{FF2B5EF4-FFF2-40B4-BE49-F238E27FC236}">
                      <a16:creationId xmlns:a16="http://schemas.microsoft.com/office/drawing/2014/main" id="{12CADC8D-8F9A-2454-E615-FA8142A499A8}"/>
                    </a:ext>
                  </a:extLst>
                </p14:cNvPr>
                <p14:cNvContentPartPr/>
                <p14:nvPr/>
              </p14:nvContentPartPr>
              <p14:xfrm>
                <a:off x="8724960" y="1719240"/>
                <a:ext cx="135000" cy="465480"/>
              </p14:xfrm>
            </p:contentPart>
          </mc:Choice>
          <mc:Fallback xmlns="">
            <p:pic>
              <p:nvPicPr>
                <p:cNvPr id="98" name="Ink 97">
                  <a:extLst>
                    <a:ext uri="{FF2B5EF4-FFF2-40B4-BE49-F238E27FC236}">
                      <a16:creationId xmlns:a16="http://schemas.microsoft.com/office/drawing/2014/main" id="{12CADC8D-8F9A-2454-E615-FA8142A499A8}"/>
                    </a:ext>
                  </a:extLst>
                </p:cNvPr>
                <p:cNvPicPr/>
                <p:nvPr/>
              </p:nvPicPr>
              <p:blipFill>
                <a:blip r:embed="rId187"/>
                <a:stretch>
                  <a:fillRect/>
                </a:stretch>
              </p:blipFill>
              <p:spPr>
                <a:xfrm>
                  <a:off x="8716320" y="1710240"/>
                  <a:ext cx="152640" cy="483120"/>
                </a:xfrm>
                <a:prstGeom prst="rect">
                  <a:avLst/>
                </a:prstGeom>
              </p:spPr>
            </p:pic>
          </mc:Fallback>
        </mc:AlternateContent>
        <mc:AlternateContent xmlns:mc="http://schemas.openxmlformats.org/markup-compatibility/2006" xmlns:p14="http://schemas.microsoft.com/office/powerpoint/2010/main">
          <mc:Choice Requires="p14">
            <p:contentPart p14:bwMode="auto" r:id="rId188">
              <p14:nvContentPartPr>
                <p14:cNvPr id="100" name="Ink 99">
                  <a:extLst>
                    <a:ext uri="{FF2B5EF4-FFF2-40B4-BE49-F238E27FC236}">
                      <a16:creationId xmlns:a16="http://schemas.microsoft.com/office/drawing/2014/main" id="{F84746BF-6282-D1B3-A28A-2A741E1B0141}"/>
                    </a:ext>
                  </a:extLst>
                </p14:cNvPr>
                <p14:cNvContentPartPr/>
                <p14:nvPr/>
              </p14:nvContentPartPr>
              <p14:xfrm>
                <a:off x="9471960" y="1847400"/>
                <a:ext cx="180720" cy="99720"/>
              </p14:xfrm>
            </p:contentPart>
          </mc:Choice>
          <mc:Fallback xmlns="">
            <p:pic>
              <p:nvPicPr>
                <p:cNvPr id="100" name="Ink 99">
                  <a:extLst>
                    <a:ext uri="{FF2B5EF4-FFF2-40B4-BE49-F238E27FC236}">
                      <a16:creationId xmlns:a16="http://schemas.microsoft.com/office/drawing/2014/main" id="{F84746BF-6282-D1B3-A28A-2A741E1B0141}"/>
                    </a:ext>
                  </a:extLst>
                </p:cNvPr>
                <p:cNvPicPr/>
                <p:nvPr/>
              </p:nvPicPr>
              <p:blipFill>
                <a:blip r:embed="rId189"/>
                <a:stretch>
                  <a:fillRect/>
                </a:stretch>
              </p:blipFill>
              <p:spPr>
                <a:xfrm>
                  <a:off x="9462960" y="1838400"/>
                  <a:ext cx="198360" cy="117360"/>
                </a:xfrm>
                <a:prstGeom prst="rect">
                  <a:avLst/>
                </a:prstGeom>
              </p:spPr>
            </p:pic>
          </mc:Fallback>
        </mc:AlternateContent>
        <mc:AlternateContent xmlns:mc="http://schemas.openxmlformats.org/markup-compatibility/2006" xmlns:p14="http://schemas.microsoft.com/office/powerpoint/2010/main">
          <mc:Choice Requires="p14">
            <p:contentPart p14:bwMode="auto" r:id="rId190">
              <p14:nvContentPartPr>
                <p14:cNvPr id="101" name="Ink 100">
                  <a:extLst>
                    <a:ext uri="{FF2B5EF4-FFF2-40B4-BE49-F238E27FC236}">
                      <a16:creationId xmlns:a16="http://schemas.microsoft.com/office/drawing/2014/main" id="{76E9BE84-8295-03F3-0764-A8C56CB704CF}"/>
                    </a:ext>
                  </a:extLst>
                </p14:cNvPr>
                <p14:cNvContentPartPr/>
                <p14:nvPr/>
              </p14:nvContentPartPr>
              <p14:xfrm>
                <a:off x="9586440" y="1829040"/>
                <a:ext cx="19440" cy="158400"/>
              </p14:xfrm>
            </p:contentPart>
          </mc:Choice>
          <mc:Fallback xmlns="">
            <p:pic>
              <p:nvPicPr>
                <p:cNvPr id="101" name="Ink 100">
                  <a:extLst>
                    <a:ext uri="{FF2B5EF4-FFF2-40B4-BE49-F238E27FC236}">
                      <a16:creationId xmlns:a16="http://schemas.microsoft.com/office/drawing/2014/main" id="{76E9BE84-8295-03F3-0764-A8C56CB704CF}"/>
                    </a:ext>
                  </a:extLst>
                </p:cNvPr>
                <p:cNvPicPr/>
                <p:nvPr/>
              </p:nvPicPr>
              <p:blipFill>
                <a:blip r:embed="rId191"/>
                <a:stretch>
                  <a:fillRect/>
                </a:stretch>
              </p:blipFill>
              <p:spPr>
                <a:xfrm>
                  <a:off x="9577800" y="1820040"/>
                  <a:ext cx="37080" cy="176040"/>
                </a:xfrm>
                <a:prstGeom prst="rect">
                  <a:avLst/>
                </a:prstGeom>
              </p:spPr>
            </p:pic>
          </mc:Fallback>
        </mc:AlternateContent>
        <mc:AlternateContent xmlns:mc="http://schemas.openxmlformats.org/markup-compatibility/2006" xmlns:p14="http://schemas.microsoft.com/office/powerpoint/2010/main">
          <mc:Choice Requires="p14">
            <p:contentPart p14:bwMode="auto" r:id="rId192">
              <p14:nvContentPartPr>
                <p14:cNvPr id="103" name="Ink 102">
                  <a:extLst>
                    <a:ext uri="{FF2B5EF4-FFF2-40B4-BE49-F238E27FC236}">
                      <a16:creationId xmlns:a16="http://schemas.microsoft.com/office/drawing/2014/main" id="{6D4C65EE-10EF-775F-1E6F-43BA0641ACD3}"/>
                    </a:ext>
                  </a:extLst>
                </p14:cNvPr>
                <p14:cNvContentPartPr/>
                <p14:nvPr/>
              </p14:nvContentPartPr>
              <p14:xfrm>
                <a:off x="9562320" y="1809960"/>
                <a:ext cx="71640" cy="5040"/>
              </p14:xfrm>
            </p:contentPart>
          </mc:Choice>
          <mc:Fallback xmlns="">
            <p:pic>
              <p:nvPicPr>
                <p:cNvPr id="103" name="Ink 102">
                  <a:extLst>
                    <a:ext uri="{FF2B5EF4-FFF2-40B4-BE49-F238E27FC236}">
                      <a16:creationId xmlns:a16="http://schemas.microsoft.com/office/drawing/2014/main" id="{6D4C65EE-10EF-775F-1E6F-43BA0641ACD3}"/>
                    </a:ext>
                  </a:extLst>
                </p:cNvPr>
                <p:cNvPicPr/>
                <p:nvPr/>
              </p:nvPicPr>
              <p:blipFill>
                <a:blip r:embed="rId193"/>
                <a:stretch>
                  <a:fillRect/>
                </a:stretch>
              </p:blipFill>
              <p:spPr>
                <a:xfrm>
                  <a:off x="9553320" y="1801320"/>
                  <a:ext cx="8928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94">
              <p14:nvContentPartPr>
                <p14:cNvPr id="105" name="Ink 104">
                  <a:extLst>
                    <a:ext uri="{FF2B5EF4-FFF2-40B4-BE49-F238E27FC236}">
                      <a16:creationId xmlns:a16="http://schemas.microsoft.com/office/drawing/2014/main" id="{0AE37388-75C6-C2A6-0D24-EC2ED22BDDCF}"/>
                    </a:ext>
                  </a:extLst>
                </p14:cNvPr>
                <p14:cNvContentPartPr/>
                <p14:nvPr/>
              </p14:nvContentPartPr>
              <p14:xfrm>
                <a:off x="9520560" y="2012280"/>
                <a:ext cx="117720" cy="9720"/>
              </p14:xfrm>
            </p:contentPart>
          </mc:Choice>
          <mc:Fallback xmlns="">
            <p:pic>
              <p:nvPicPr>
                <p:cNvPr id="105" name="Ink 104">
                  <a:extLst>
                    <a:ext uri="{FF2B5EF4-FFF2-40B4-BE49-F238E27FC236}">
                      <a16:creationId xmlns:a16="http://schemas.microsoft.com/office/drawing/2014/main" id="{0AE37388-75C6-C2A6-0D24-EC2ED22BDDCF}"/>
                    </a:ext>
                  </a:extLst>
                </p:cNvPr>
                <p:cNvPicPr/>
                <p:nvPr/>
              </p:nvPicPr>
              <p:blipFill>
                <a:blip r:embed="rId195"/>
                <a:stretch>
                  <a:fillRect/>
                </a:stretch>
              </p:blipFill>
              <p:spPr>
                <a:xfrm>
                  <a:off x="9511560" y="2003640"/>
                  <a:ext cx="13536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196">
              <p14:nvContentPartPr>
                <p14:cNvPr id="107" name="Ink 106">
                  <a:extLst>
                    <a:ext uri="{FF2B5EF4-FFF2-40B4-BE49-F238E27FC236}">
                      <a16:creationId xmlns:a16="http://schemas.microsoft.com/office/drawing/2014/main" id="{FF5DE8D9-BA02-101E-8DD9-024B29F9046B}"/>
                    </a:ext>
                  </a:extLst>
                </p14:cNvPr>
                <p14:cNvContentPartPr/>
                <p14:nvPr/>
              </p14:nvContentPartPr>
              <p14:xfrm>
                <a:off x="9697680" y="2020560"/>
                <a:ext cx="63720" cy="71280"/>
              </p14:xfrm>
            </p:contentPart>
          </mc:Choice>
          <mc:Fallback xmlns="">
            <p:pic>
              <p:nvPicPr>
                <p:cNvPr id="107" name="Ink 106">
                  <a:extLst>
                    <a:ext uri="{FF2B5EF4-FFF2-40B4-BE49-F238E27FC236}">
                      <a16:creationId xmlns:a16="http://schemas.microsoft.com/office/drawing/2014/main" id="{FF5DE8D9-BA02-101E-8DD9-024B29F9046B}"/>
                    </a:ext>
                  </a:extLst>
                </p:cNvPr>
                <p:cNvPicPr/>
                <p:nvPr/>
              </p:nvPicPr>
              <p:blipFill>
                <a:blip r:embed="rId197"/>
                <a:stretch>
                  <a:fillRect/>
                </a:stretch>
              </p:blipFill>
              <p:spPr>
                <a:xfrm>
                  <a:off x="9688680" y="2011560"/>
                  <a:ext cx="81360" cy="88920"/>
                </a:xfrm>
                <a:prstGeom prst="rect">
                  <a:avLst/>
                </a:prstGeom>
              </p:spPr>
            </p:pic>
          </mc:Fallback>
        </mc:AlternateContent>
        <mc:AlternateContent xmlns:mc="http://schemas.openxmlformats.org/markup-compatibility/2006" xmlns:p14="http://schemas.microsoft.com/office/powerpoint/2010/main">
          <mc:Choice Requires="p14">
            <p:contentPart p14:bwMode="auto" r:id="rId198">
              <p14:nvContentPartPr>
                <p14:cNvPr id="109" name="Ink 108">
                  <a:extLst>
                    <a:ext uri="{FF2B5EF4-FFF2-40B4-BE49-F238E27FC236}">
                      <a16:creationId xmlns:a16="http://schemas.microsoft.com/office/drawing/2014/main" id="{0B93B57A-798E-60BE-4B0E-D291D7FD016A}"/>
                    </a:ext>
                  </a:extLst>
                </p14:cNvPr>
                <p14:cNvContentPartPr/>
                <p14:nvPr/>
              </p14:nvContentPartPr>
              <p14:xfrm>
                <a:off x="9716760" y="1700520"/>
                <a:ext cx="62640" cy="97560"/>
              </p14:xfrm>
            </p:contentPart>
          </mc:Choice>
          <mc:Fallback xmlns="">
            <p:pic>
              <p:nvPicPr>
                <p:cNvPr id="109" name="Ink 108">
                  <a:extLst>
                    <a:ext uri="{FF2B5EF4-FFF2-40B4-BE49-F238E27FC236}">
                      <a16:creationId xmlns:a16="http://schemas.microsoft.com/office/drawing/2014/main" id="{0B93B57A-798E-60BE-4B0E-D291D7FD016A}"/>
                    </a:ext>
                  </a:extLst>
                </p:cNvPr>
                <p:cNvPicPr/>
                <p:nvPr/>
              </p:nvPicPr>
              <p:blipFill>
                <a:blip r:embed="rId199"/>
                <a:stretch>
                  <a:fillRect/>
                </a:stretch>
              </p:blipFill>
              <p:spPr>
                <a:xfrm>
                  <a:off x="9708120" y="1691880"/>
                  <a:ext cx="80280" cy="115200"/>
                </a:xfrm>
                <a:prstGeom prst="rect">
                  <a:avLst/>
                </a:prstGeom>
              </p:spPr>
            </p:pic>
          </mc:Fallback>
        </mc:AlternateContent>
        <mc:AlternateContent xmlns:mc="http://schemas.openxmlformats.org/markup-compatibility/2006" xmlns:p14="http://schemas.microsoft.com/office/powerpoint/2010/main">
          <mc:Choice Requires="p14">
            <p:contentPart p14:bwMode="auto" r:id="rId200">
              <p14:nvContentPartPr>
                <p14:cNvPr id="110" name="Ink 109">
                  <a:extLst>
                    <a:ext uri="{FF2B5EF4-FFF2-40B4-BE49-F238E27FC236}">
                      <a16:creationId xmlns:a16="http://schemas.microsoft.com/office/drawing/2014/main" id="{FEADC01B-AD08-8D9C-ABF0-23F5928D2660}"/>
                    </a:ext>
                  </a:extLst>
                </p14:cNvPr>
                <p14:cNvContentPartPr/>
                <p14:nvPr/>
              </p14:nvContentPartPr>
              <p14:xfrm>
                <a:off x="9736200" y="1695840"/>
                <a:ext cx="43200" cy="92160"/>
              </p14:xfrm>
            </p:contentPart>
          </mc:Choice>
          <mc:Fallback xmlns="">
            <p:pic>
              <p:nvPicPr>
                <p:cNvPr id="110" name="Ink 109">
                  <a:extLst>
                    <a:ext uri="{FF2B5EF4-FFF2-40B4-BE49-F238E27FC236}">
                      <a16:creationId xmlns:a16="http://schemas.microsoft.com/office/drawing/2014/main" id="{FEADC01B-AD08-8D9C-ABF0-23F5928D2660}"/>
                    </a:ext>
                  </a:extLst>
                </p:cNvPr>
                <p:cNvPicPr/>
                <p:nvPr/>
              </p:nvPicPr>
              <p:blipFill>
                <a:blip r:embed="rId201"/>
                <a:stretch>
                  <a:fillRect/>
                </a:stretch>
              </p:blipFill>
              <p:spPr>
                <a:xfrm>
                  <a:off x="9727200" y="1687200"/>
                  <a:ext cx="60840" cy="109800"/>
                </a:xfrm>
                <a:prstGeom prst="rect">
                  <a:avLst/>
                </a:prstGeom>
              </p:spPr>
            </p:pic>
          </mc:Fallback>
        </mc:AlternateContent>
        <mc:AlternateContent xmlns:mc="http://schemas.openxmlformats.org/markup-compatibility/2006" xmlns:p14="http://schemas.microsoft.com/office/powerpoint/2010/main">
          <mc:Choice Requires="p14">
            <p:contentPart p14:bwMode="auto" r:id="rId202">
              <p14:nvContentPartPr>
                <p14:cNvPr id="111" name="Ink 110">
                  <a:extLst>
                    <a:ext uri="{FF2B5EF4-FFF2-40B4-BE49-F238E27FC236}">
                      <a16:creationId xmlns:a16="http://schemas.microsoft.com/office/drawing/2014/main" id="{7F1FBC8B-6CF6-4429-CB24-113073728191}"/>
                    </a:ext>
                  </a:extLst>
                </p14:cNvPr>
                <p14:cNvContentPartPr/>
                <p14:nvPr/>
              </p14:nvContentPartPr>
              <p14:xfrm>
                <a:off x="9704520" y="1750200"/>
                <a:ext cx="110880" cy="10800"/>
              </p14:xfrm>
            </p:contentPart>
          </mc:Choice>
          <mc:Fallback xmlns="">
            <p:pic>
              <p:nvPicPr>
                <p:cNvPr id="111" name="Ink 110">
                  <a:extLst>
                    <a:ext uri="{FF2B5EF4-FFF2-40B4-BE49-F238E27FC236}">
                      <a16:creationId xmlns:a16="http://schemas.microsoft.com/office/drawing/2014/main" id="{7F1FBC8B-6CF6-4429-CB24-113073728191}"/>
                    </a:ext>
                  </a:extLst>
                </p:cNvPr>
                <p:cNvPicPr/>
                <p:nvPr/>
              </p:nvPicPr>
              <p:blipFill>
                <a:blip r:embed="rId203"/>
                <a:stretch>
                  <a:fillRect/>
                </a:stretch>
              </p:blipFill>
              <p:spPr>
                <a:xfrm>
                  <a:off x="9695880" y="1741200"/>
                  <a:ext cx="128520" cy="28440"/>
                </a:xfrm>
                <a:prstGeom prst="rect">
                  <a:avLst/>
                </a:prstGeom>
              </p:spPr>
            </p:pic>
          </mc:Fallback>
        </mc:AlternateContent>
        <mc:AlternateContent xmlns:mc="http://schemas.openxmlformats.org/markup-compatibility/2006" xmlns:p14="http://schemas.microsoft.com/office/powerpoint/2010/main">
          <mc:Choice Requires="p14">
            <p:contentPart p14:bwMode="auto" r:id="rId204">
              <p14:nvContentPartPr>
                <p14:cNvPr id="113" name="Ink 112">
                  <a:extLst>
                    <a:ext uri="{FF2B5EF4-FFF2-40B4-BE49-F238E27FC236}">
                      <a16:creationId xmlns:a16="http://schemas.microsoft.com/office/drawing/2014/main" id="{F86CBD5A-5D33-FA76-5AAF-42B9BA6A4F5A}"/>
                    </a:ext>
                  </a:extLst>
                </p14:cNvPr>
                <p14:cNvContentPartPr/>
                <p14:nvPr/>
              </p14:nvContentPartPr>
              <p14:xfrm>
                <a:off x="9901800" y="1762440"/>
                <a:ext cx="75960" cy="217440"/>
              </p14:xfrm>
            </p:contentPart>
          </mc:Choice>
          <mc:Fallback xmlns="">
            <p:pic>
              <p:nvPicPr>
                <p:cNvPr id="113" name="Ink 112">
                  <a:extLst>
                    <a:ext uri="{FF2B5EF4-FFF2-40B4-BE49-F238E27FC236}">
                      <a16:creationId xmlns:a16="http://schemas.microsoft.com/office/drawing/2014/main" id="{F86CBD5A-5D33-FA76-5AAF-42B9BA6A4F5A}"/>
                    </a:ext>
                  </a:extLst>
                </p:cNvPr>
                <p:cNvPicPr/>
                <p:nvPr/>
              </p:nvPicPr>
              <p:blipFill>
                <a:blip r:embed="rId205"/>
                <a:stretch>
                  <a:fillRect/>
                </a:stretch>
              </p:blipFill>
              <p:spPr>
                <a:xfrm>
                  <a:off x="9893160" y="1753800"/>
                  <a:ext cx="93600" cy="235080"/>
                </a:xfrm>
                <a:prstGeom prst="rect">
                  <a:avLst/>
                </a:prstGeom>
              </p:spPr>
            </p:pic>
          </mc:Fallback>
        </mc:AlternateContent>
        <mc:AlternateContent xmlns:mc="http://schemas.openxmlformats.org/markup-compatibility/2006" xmlns:p14="http://schemas.microsoft.com/office/powerpoint/2010/main">
          <mc:Choice Requires="p14">
            <p:contentPart p14:bwMode="auto" r:id="rId206">
              <p14:nvContentPartPr>
                <p14:cNvPr id="115" name="Ink 114">
                  <a:extLst>
                    <a:ext uri="{FF2B5EF4-FFF2-40B4-BE49-F238E27FC236}">
                      <a16:creationId xmlns:a16="http://schemas.microsoft.com/office/drawing/2014/main" id="{F0A1B542-2A19-44F0-88F2-8DD6CF66905D}"/>
                    </a:ext>
                  </a:extLst>
                </p14:cNvPr>
                <p14:cNvContentPartPr/>
                <p14:nvPr/>
              </p14:nvContentPartPr>
              <p14:xfrm>
                <a:off x="10045080" y="1832640"/>
                <a:ext cx="101880" cy="82440"/>
              </p14:xfrm>
            </p:contentPart>
          </mc:Choice>
          <mc:Fallback xmlns="">
            <p:pic>
              <p:nvPicPr>
                <p:cNvPr id="115" name="Ink 114">
                  <a:extLst>
                    <a:ext uri="{FF2B5EF4-FFF2-40B4-BE49-F238E27FC236}">
                      <a16:creationId xmlns:a16="http://schemas.microsoft.com/office/drawing/2014/main" id="{F0A1B542-2A19-44F0-88F2-8DD6CF66905D}"/>
                    </a:ext>
                  </a:extLst>
                </p:cNvPr>
                <p:cNvPicPr/>
                <p:nvPr/>
              </p:nvPicPr>
              <p:blipFill>
                <a:blip r:embed="rId207"/>
                <a:stretch>
                  <a:fillRect/>
                </a:stretch>
              </p:blipFill>
              <p:spPr>
                <a:xfrm>
                  <a:off x="10036440" y="1824000"/>
                  <a:ext cx="119520" cy="100080"/>
                </a:xfrm>
                <a:prstGeom prst="rect">
                  <a:avLst/>
                </a:prstGeom>
              </p:spPr>
            </p:pic>
          </mc:Fallback>
        </mc:AlternateContent>
        <mc:AlternateContent xmlns:mc="http://schemas.openxmlformats.org/markup-compatibility/2006" xmlns:p14="http://schemas.microsoft.com/office/powerpoint/2010/main">
          <mc:Choice Requires="p14">
            <p:contentPart p14:bwMode="auto" r:id="rId208">
              <p14:nvContentPartPr>
                <p14:cNvPr id="116" name="Ink 115">
                  <a:extLst>
                    <a:ext uri="{FF2B5EF4-FFF2-40B4-BE49-F238E27FC236}">
                      <a16:creationId xmlns:a16="http://schemas.microsoft.com/office/drawing/2014/main" id="{A49FBC8F-461C-E2BA-F8BF-E238C0CFE2E3}"/>
                    </a:ext>
                  </a:extLst>
                </p14:cNvPr>
                <p14:cNvContentPartPr/>
                <p14:nvPr/>
              </p14:nvContentPartPr>
              <p14:xfrm>
                <a:off x="10082520" y="1811040"/>
                <a:ext cx="25200" cy="155520"/>
              </p14:xfrm>
            </p:contentPart>
          </mc:Choice>
          <mc:Fallback xmlns="">
            <p:pic>
              <p:nvPicPr>
                <p:cNvPr id="116" name="Ink 115">
                  <a:extLst>
                    <a:ext uri="{FF2B5EF4-FFF2-40B4-BE49-F238E27FC236}">
                      <a16:creationId xmlns:a16="http://schemas.microsoft.com/office/drawing/2014/main" id="{A49FBC8F-461C-E2BA-F8BF-E238C0CFE2E3}"/>
                    </a:ext>
                  </a:extLst>
                </p:cNvPr>
                <p:cNvPicPr/>
                <p:nvPr/>
              </p:nvPicPr>
              <p:blipFill>
                <a:blip r:embed="rId209"/>
                <a:stretch>
                  <a:fillRect/>
                </a:stretch>
              </p:blipFill>
              <p:spPr>
                <a:xfrm>
                  <a:off x="10073520" y="1802400"/>
                  <a:ext cx="42840" cy="173160"/>
                </a:xfrm>
                <a:prstGeom prst="rect">
                  <a:avLst/>
                </a:prstGeom>
              </p:spPr>
            </p:pic>
          </mc:Fallback>
        </mc:AlternateContent>
        <mc:AlternateContent xmlns:mc="http://schemas.openxmlformats.org/markup-compatibility/2006" xmlns:p14="http://schemas.microsoft.com/office/powerpoint/2010/main">
          <mc:Choice Requires="p14">
            <p:contentPart p14:bwMode="auto" r:id="rId210">
              <p14:nvContentPartPr>
                <p14:cNvPr id="117" name="Ink 116">
                  <a:extLst>
                    <a:ext uri="{FF2B5EF4-FFF2-40B4-BE49-F238E27FC236}">
                      <a16:creationId xmlns:a16="http://schemas.microsoft.com/office/drawing/2014/main" id="{E030E832-1FFF-60D8-645F-C346CCE55022}"/>
                    </a:ext>
                  </a:extLst>
                </p14:cNvPr>
                <p14:cNvContentPartPr/>
                <p14:nvPr/>
              </p14:nvContentPartPr>
              <p14:xfrm>
                <a:off x="10081080" y="1796640"/>
                <a:ext cx="108720" cy="14400"/>
              </p14:xfrm>
            </p:contentPart>
          </mc:Choice>
          <mc:Fallback xmlns="">
            <p:pic>
              <p:nvPicPr>
                <p:cNvPr id="117" name="Ink 116">
                  <a:extLst>
                    <a:ext uri="{FF2B5EF4-FFF2-40B4-BE49-F238E27FC236}">
                      <a16:creationId xmlns:a16="http://schemas.microsoft.com/office/drawing/2014/main" id="{E030E832-1FFF-60D8-645F-C346CCE55022}"/>
                    </a:ext>
                  </a:extLst>
                </p:cNvPr>
                <p:cNvPicPr/>
                <p:nvPr/>
              </p:nvPicPr>
              <p:blipFill>
                <a:blip r:embed="rId211"/>
                <a:stretch>
                  <a:fillRect/>
                </a:stretch>
              </p:blipFill>
              <p:spPr>
                <a:xfrm>
                  <a:off x="10072080" y="1788000"/>
                  <a:ext cx="126360" cy="32040"/>
                </a:xfrm>
                <a:prstGeom prst="rect">
                  <a:avLst/>
                </a:prstGeom>
              </p:spPr>
            </p:pic>
          </mc:Fallback>
        </mc:AlternateContent>
        <mc:AlternateContent xmlns:mc="http://schemas.openxmlformats.org/markup-compatibility/2006" xmlns:p14="http://schemas.microsoft.com/office/powerpoint/2010/main">
          <mc:Choice Requires="p14">
            <p:contentPart p14:bwMode="auto" r:id="rId212">
              <p14:nvContentPartPr>
                <p14:cNvPr id="118" name="Ink 117">
                  <a:extLst>
                    <a:ext uri="{FF2B5EF4-FFF2-40B4-BE49-F238E27FC236}">
                      <a16:creationId xmlns:a16="http://schemas.microsoft.com/office/drawing/2014/main" id="{595CBB2D-413F-01FF-87BE-61B8A5B32271}"/>
                    </a:ext>
                  </a:extLst>
                </p14:cNvPr>
                <p14:cNvContentPartPr/>
                <p14:nvPr/>
              </p14:nvContentPartPr>
              <p14:xfrm>
                <a:off x="10081080" y="1959720"/>
                <a:ext cx="93240" cy="15840"/>
              </p14:xfrm>
            </p:contentPart>
          </mc:Choice>
          <mc:Fallback xmlns="">
            <p:pic>
              <p:nvPicPr>
                <p:cNvPr id="118" name="Ink 117">
                  <a:extLst>
                    <a:ext uri="{FF2B5EF4-FFF2-40B4-BE49-F238E27FC236}">
                      <a16:creationId xmlns:a16="http://schemas.microsoft.com/office/drawing/2014/main" id="{595CBB2D-413F-01FF-87BE-61B8A5B32271}"/>
                    </a:ext>
                  </a:extLst>
                </p:cNvPr>
                <p:cNvPicPr/>
                <p:nvPr/>
              </p:nvPicPr>
              <p:blipFill>
                <a:blip r:embed="rId213"/>
                <a:stretch>
                  <a:fillRect/>
                </a:stretch>
              </p:blipFill>
              <p:spPr>
                <a:xfrm>
                  <a:off x="10072440" y="1950720"/>
                  <a:ext cx="110880" cy="33480"/>
                </a:xfrm>
                <a:prstGeom prst="rect">
                  <a:avLst/>
                </a:prstGeom>
              </p:spPr>
            </p:pic>
          </mc:Fallback>
        </mc:AlternateContent>
        <mc:AlternateContent xmlns:mc="http://schemas.openxmlformats.org/markup-compatibility/2006" xmlns:p14="http://schemas.microsoft.com/office/powerpoint/2010/main">
          <mc:Choice Requires="p14">
            <p:contentPart p14:bwMode="auto" r:id="rId214">
              <p14:nvContentPartPr>
                <p14:cNvPr id="119" name="Ink 118">
                  <a:extLst>
                    <a:ext uri="{FF2B5EF4-FFF2-40B4-BE49-F238E27FC236}">
                      <a16:creationId xmlns:a16="http://schemas.microsoft.com/office/drawing/2014/main" id="{E992DC5D-E174-DD26-AE86-87F21AA6B96B}"/>
                    </a:ext>
                  </a:extLst>
                </p14:cNvPr>
                <p14:cNvContentPartPr/>
                <p14:nvPr/>
              </p14:nvContentPartPr>
              <p14:xfrm>
                <a:off x="10232640" y="1803120"/>
                <a:ext cx="91440" cy="132120"/>
              </p14:xfrm>
            </p:contentPart>
          </mc:Choice>
          <mc:Fallback xmlns="">
            <p:pic>
              <p:nvPicPr>
                <p:cNvPr id="119" name="Ink 118">
                  <a:extLst>
                    <a:ext uri="{FF2B5EF4-FFF2-40B4-BE49-F238E27FC236}">
                      <a16:creationId xmlns:a16="http://schemas.microsoft.com/office/drawing/2014/main" id="{E992DC5D-E174-DD26-AE86-87F21AA6B96B}"/>
                    </a:ext>
                  </a:extLst>
                </p:cNvPr>
                <p:cNvPicPr/>
                <p:nvPr/>
              </p:nvPicPr>
              <p:blipFill>
                <a:blip r:embed="rId215"/>
                <a:stretch>
                  <a:fillRect/>
                </a:stretch>
              </p:blipFill>
              <p:spPr>
                <a:xfrm>
                  <a:off x="10224000" y="1794480"/>
                  <a:ext cx="109080" cy="149760"/>
                </a:xfrm>
                <a:prstGeom prst="rect">
                  <a:avLst/>
                </a:prstGeom>
              </p:spPr>
            </p:pic>
          </mc:Fallback>
        </mc:AlternateContent>
        <mc:AlternateContent xmlns:mc="http://schemas.openxmlformats.org/markup-compatibility/2006" xmlns:p14="http://schemas.microsoft.com/office/powerpoint/2010/main">
          <mc:Choice Requires="p14">
            <p:contentPart p14:bwMode="auto" r:id="rId216">
              <p14:nvContentPartPr>
                <p14:cNvPr id="120" name="Ink 119">
                  <a:extLst>
                    <a:ext uri="{FF2B5EF4-FFF2-40B4-BE49-F238E27FC236}">
                      <a16:creationId xmlns:a16="http://schemas.microsoft.com/office/drawing/2014/main" id="{F2F59467-59BD-7481-E37E-4B90C584D4AF}"/>
                    </a:ext>
                  </a:extLst>
                </p14:cNvPr>
                <p14:cNvContentPartPr/>
                <p14:nvPr/>
              </p14:nvContentPartPr>
              <p14:xfrm>
                <a:off x="10328400" y="1852080"/>
                <a:ext cx="111240" cy="57600"/>
              </p14:xfrm>
            </p:contentPart>
          </mc:Choice>
          <mc:Fallback xmlns="">
            <p:pic>
              <p:nvPicPr>
                <p:cNvPr id="120" name="Ink 119">
                  <a:extLst>
                    <a:ext uri="{FF2B5EF4-FFF2-40B4-BE49-F238E27FC236}">
                      <a16:creationId xmlns:a16="http://schemas.microsoft.com/office/drawing/2014/main" id="{F2F59467-59BD-7481-E37E-4B90C584D4AF}"/>
                    </a:ext>
                  </a:extLst>
                </p:cNvPr>
                <p:cNvPicPr/>
                <p:nvPr/>
              </p:nvPicPr>
              <p:blipFill>
                <a:blip r:embed="rId217"/>
                <a:stretch>
                  <a:fillRect/>
                </a:stretch>
              </p:blipFill>
              <p:spPr>
                <a:xfrm>
                  <a:off x="10319760" y="1843080"/>
                  <a:ext cx="128880" cy="75240"/>
                </a:xfrm>
                <a:prstGeom prst="rect">
                  <a:avLst/>
                </a:prstGeom>
              </p:spPr>
            </p:pic>
          </mc:Fallback>
        </mc:AlternateContent>
        <mc:AlternateContent xmlns:mc="http://schemas.openxmlformats.org/markup-compatibility/2006" xmlns:p14="http://schemas.microsoft.com/office/powerpoint/2010/main">
          <mc:Choice Requires="p14">
            <p:contentPart p14:bwMode="auto" r:id="rId218">
              <p14:nvContentPartPr>
                <p14:cNvPr id="121" name="Ink 120">
                  <a:extLst>
                    <a:ext uri="{FF2B5EF4-FFF2-40B4-BE49-F238E27FC236}">
                      <a16:creationId xmlns:a16="http://schemas.microsoft.com/office/drawing/2014/main" id="{E34DD281-81DC-3445-084D-6FDD722E6B8C}"/>
                    </a:ext>
                  </a:extLst>
                </p14:cNvPr>
                <p14:cNvContentPartPr/>
                <p14:nvPr/>
              </p14:nvContentPartPr>
              <p14:xfrm>
                <a:off x="10419480" y="1811760"/>
                <a:ext cx="86040" cy="205200"/>
              </p14:xfrm>
            </p:contentPart>
          </mc:Choice>
          <mc:Fallback xmlns="">
            <p:pic>
              <p:nvPicPr>
                <p:cNvPr id="121" name="Ink 120">
                  <a:extLst>
                    <a:ext uri="{FF2B5EF4-FFF2-40B4-BE49-F238E27FC236}">
                      <a16:creationId xmlns:a16="http://schemas.microsoft.com/office/drawing/2014/main" id="{E34DD281-81DC-3445-084D-6FDD722E6B8C}"/>
                    </a:ext>
                  </a:extLst>
                </p:cNvPr>
                <p:cNvPicPr/>
                <p:nvPr/>
              </p:nvPicPr>
              <p:blipFill>
                <a:blip r:embed="rId219"/>
                <a:stretch>
                  <a:fillRect/>
                </a:stretch>
              </p:blipFill>
              <p:spPr>
                <a:xfrm>
                  <a:off x="10410480" y="1802760"/>
                  <a:ext cx="103680" cy="222840"/>
                </a:xfrm>
                <a:prstGeom prst="rect">
                  <a:avLst/>
                </a:prstGeom>
              </p:spPr>
            </p:pic>
          </mc:Fallback>
        </mc:AlternateContent>
        <mc:AlternateContent xmlns:mc="http://schemas.openxmlformats.org/markup-compatibility/2006" xmlns:p14="http://schemas.microsoft.com/office/powerpoint/2010/main">
          <mc:Choice Requires="p14">
            <p:contentPart p14:bwMode="auto" r:id="rId220">
              <p14:nvContentPartPr>
                <p14:cNvPr id="123" name="Ink 122">
                  <a:extLst>
                    <a:ext uri="{FF2B5EF4-FFF2-40B4-BE49-F238E27FC236}">
                      <a16:creationId xmlns:a16="http://schemas.microsoft.com/office/drawing/2014/main" id="{0FEBD70F-B5F3-4A14-4910-C7C1FF487DDA}"/>
                    </a:ext>
                  </a:extLst>
                </p14:cNvPr>
                <p14:cNvContentPartPr/>
                <p14:nvPr/>
              </p14:nvContentPartPr>
              <p14:xfrm>
                <a:off x="10598760" y="1945320"/>
                <a:ext cx="33120" cy="51840"/>
              </p14:xfrm>
            </p:contentPart>
          </mc:Choice>
          <mc:Fallback xmlns="">
            <p:pic>
              <p:nvPicPr>
                <p:cNvPr id="123" name="Ink 122">
                  <a:extLst>
                    <a:ext uri="{FF2B5EF4-FFF2-40B4-BE49-F238E27FC236}">
                      <a16:creationId xmlns:a16="http://schemas.microsoft.com/office/drawing/2014/main" id="{0FEBD70F-B5F3-4A14-4910-C7C1FF487DDA}"/>
                    </a:ext>
                  </a:extLst>
                </p:cNvPr>
                <p:cNvPicPr/>
                <p:nvPr/>
              </p:nvPicPr>
              <p:blipFill>
                <a:blip r:embed="rId221"/>
                <a:stretch>
                  <a:fillRect/>
                </a:stretch>
              </p:blipFill>
              <p:spPr>
                <a:xfrm>
                  <a:off x="10590120" y="1936320"/>
                  <a:ext cx="50760" cy="69480"/>
                </a:xfrm>
                <a:prstGeom prst="rect">
                  <a:avLst/>
                </a:prstGeom>
              </p:spPr>
            </p:pic>
          </mc:Fallback>
        </mc:AlternateContent>
        <mc:AlternateContent xmlns:mc="http://schemas.openxmlformats.org/markup-compatibility/2006" xmlns:p14="http://schemas.microsoft.com/office/powerpoint/2010/main">
          <mc:Choice Requires="p14">
            <p:contentPart p14:bwMode="auto" r:id="rId222">
              <p14:nvContentPartPr>
                <p14:cNvPr id="124" name="Ink 123">
                  <a:extLst>
                    <a:ext uri="{FF2B5EF4-FFF2-40B4-BE49-F238E27FC236}">
                      <a16:creationId xmlns:a16="http://schemas.microsoft.com/office/drawing/2014/main" id="{957A43F8-B1DB-3320-47B9-0DB6F37679AC}"/>
                    </a:ext>
                  </a:extLst>
                </p14:cNvPr>
                <p14:cNvContentPartPr/>
                <p14:nvPr/>
              </p14:nvContentPartPr>
              <p14:xfrm>
                <a:off x="10739520" y="1827600"/>
                <a:ext cx="111960" cy="69120"/>
              </p14:xfrm>
            </p:contentPart>
          </mc:Choice>
          <mc:Fallback xmlns="">
            <p:pic>
              <p:nvPicPr>
                <p:cNvPr id="124" name="Ink 123">
                  <a:extLst>
                    <a:ext uri="{FF2B5EF4-FFF2-40B4-BE49-F238E27FC236}">
                      <a16:creationId xmlns:a16="http://schemas.microsoft.com/office/drawing/2014/main" id="{957A43F8-B1DB-3320-47B9-0DB6F37679AC}"/>
                    </a:ext>
                  </a:extLst>
                </p:cNvPr>
                <p:cNvPicPr/>
                <p:nvPr/>
              </p:nvPicPr>
              <p:blipFill>
                <a:blip r:embed="rId223"/>
                <a:stretch>
                  <a:fillRect/>
                </a:stretch>
              </p:blipFill>
              <p:spPr>
                <a:xfrm>
                  <a:off x="10730520" y="1818600"/>
                  <a:ext cx="129600" cy="86760"/>
                </a:xfrm>
                <a:prstGeom prst="rect">
                  <a:avLst/>
                </a:prstGeom>
              </p:spPr>
            </p:pic>
          </mc:Fallback>
        </mc:AlternateContent>
        <mc:AlternateContent xmlns:mc="http://schemas.openxmlformats.org/markup-compatibility/2006" xmlns:p14="http://schemas.microsoft.com/office/powerpoint/2010/main">
          <mc:Choice Requires="p14">
            <p:contentPart p14:bwMode="auto" r:id="rId224">
              <p14:nvContentPartPr>
                <p14:cNvPr id="125" name="Ink 124">
                  <a:extLst>
                    <a:ext uri="{FF2B5EF4-FFF2-40B4-BE49-F238E27FC236}">
                      <a16:creationId xmlns:a16="http://schemas.microsoft.com/office/drawing/2014/main" id="{EC7089CC-87CF-CCB1-4E34-25C5D9EA137D}"/>
                    </a:ext>
                  </a:extLst>
                </p14:cNvPr>
                <p14:cNvContentPartPr/>
                <p14:nvPr/>
              </p14:nvContentPartPr>
              <p14:xfrm>
                <a:off x="10791360" y="1801320"/>
                <a:ext cx="25200" cy="156240"/>
              </p14:xfrm>
            </p:contentPart>
          </mc:Choice>
          <mc:Fallback xmlns="">
            <p:pic>
              <p:nvPicPr>
                <p:cNvPr id="125" name="Ink 124">
                  <a:extLst>
                    <a:ext uri="{FF2B5EF4-FFF2-40B4-BE49-F238E27FC236}">
                      <a16:creationId xmlns:a16="http://schemas.microsoft.com/office/drawing/2014/main" id="{EC7089CC-87CF-CCB1-4E34-25C5D9EA137D}"/>
                    </a:ext>
                  </a:extLst>
                </p:cNvPr>
                <p:cNvPicPr/>
                <p:nvPr/>
              </p:nvPicPr>
              <p:blipFill>
                <a:blip r:embed="rId225"/>
                <a:stretch>
                  <a:fillRect/>
                </a:stretch>
              </p:blipFill>
              <p:spPr>
                <a:xfrm>
                  <a:off x="10782720" y="1792320"/>
                  <a:ext cx="42840" cy="173880"/>
                </a:xfrm>
                <a:prstGeom prst="rect">
                  <a:avLst/>
                </a:prstGeom>
              </p:spPr>
            </p:pic>
          </mc:Fallback>
        </mc:AlternateContent>
        <mc:AlternateContent xmlns:mc="http://schemas.openxmlformats.org/markup-compatibility/2006" xmlns:p14="http://schemas.microsoft.com/office/powerpoint/2010/main">
          <mc:Choice Requires="p14">
            <p:contentPart p14:bwMode="auto" r:id="rId226">
              <p14:nvContentPartPr>
                <p14:cNvPr id="126" name="Ink 125">
                  <a:extLst>
                    <a:ext uri="{FF2B5EF4-FFF2-40B4-BE49-F238E27FC236}">
                      <a16:creationId xmlns:a16="http://schemas.microsoft.com/office/drawing/2014/main" id="{C0C23D9F-1FDE-2B62-62EE-E88C50CB6D7C}"/>
                    </a:ext>
                  </a:extLst>
                </p14:cNvPr>
                <p14:cNvContentPartPr/>
                <p14:nvPr/>
              </p14:nvContentPartPr>
              <p14:xfrm>
                <a:off x="10748160" y="1780800"/>
                <a:ext cx="125640" cy="18360"/>
              </p14:xfrm>
            </p:contentPart>
          </mc:Choice>
          <mc:Fallback xmlns="">
            <p:pic>
              <p:nvPicPr>
                <p:cNvPr id="126" name="Ink 125">
                  <a:extLst>
                    <a:ext uri="{FF2B5EF4-FFF2-40B4-BE49-F238E27FC236}">
                      <a16:creationId xmlns:a16="http://schemas.microsoft.com/office/drawing/2014/main" id="{C0C23D9F-1FDE-2B62-62EE-E88C50CB6D7C}"/>
                    </a:ext>
                  </a:extLst>
                </p:cNvPr>
                <p:cNvPicPr/>
                <p:nvPr/>
              </p:nvPicPr>
              <p:blipFill>
                <a:blip r:embed="rId227"/>
                <a:stretch>
                  <a:fillRect/>
                </a:stretch>
              </p:blipFill>
              <p:spPr>
                <a:xfrm>
                  <a:off x="10739160" y="1771800"/>
                  <a:ext cx="14328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28">
              <p14:nvContentPartPr>
                <p14:cNvPr id="127" name="Ink 126">
                  <a:extLst>
                    <a:ext uri="{FF2B5EF4-FFF2-40B4-BE49-F238E27FC236}">
                      <a16:creationId xmlns:a16="http://schemas.microsoft.com/office/drawing/2014/main" id="{ABAC6AB4-F2DE-660E-1883-D854F95DE74A}"/>
                    </a:ext>
                  </a:extLst>
                </p14:cNvPr>
                <p14:cNvContentPartPr/>
                <p14:nvPr/>
              </p14:nvContentPartPr>
              <p14:xfrm>
                <a:off x="10746000" y="1944600"/>
                <a:ext cx="121320" cy="360"/>
              </p14:xfrm>
            </p:contentPart>
          </mc:Choice>
          <mc:Fallback xmlns="">
            <p:pic>
              <p:nvPicPr>
                <p:cNvPr id="127" name="Ink 126">
                  <a:extLst>
                    <a:ext uri="{FF2B5EF4-FFF2-40B4-BE49-F238E27FC236}">
                      <a16:creationId xmlns:a16="http://schemas.microsoft.com/office/drawing/2014/main" id="{ABAC6AB4-F2DE-660E-1883-D854F95DE74A}"/>
                    </a:ext>
                  </a:extLst>
                </p:cNvPr>
                <p:cNvPicPr/>
                <p:nvPr/>
              </p:nvPicPr>
              <p:blipFill>
                <a:blip r:embed="rId229"/>
                <a:stretch>
                  <a:fillRect/>
                </a:stretch>
              </p:blipFill>
              <p:spPr>
                <a:xfrm>
                  <a:off x="10737000" y="1935600"/>
                  <a:ext cx="13896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30">
              <p14:nvContentPartPr>
                <p14:cNvPr id="128" name="Ink 127">
                  <a:extLst>
                    <a:ext uri="{FF2B5EF4-FFF2-40B4-BE49-F238E27FC236}">
                      <a16:creationId xmlns:a16="http://schemas.microsoft.com/office/drawing/2014/main" id="{290DCD1D-74B2-D08E-2E91-80DE0E68BFB6}"/>
                    </a:ext>
                  </a:extLst>
                </p14:cNvPr>
                <p14:cNvContentPartPr/>
                <p14:nvPr/>
              </p14:nvContentPartPr>
              <p14:xfrm>
                <a:off x="10942560" y="1788000"/>
                <a:ext cx="106920" cy="175320"/>
              </p14:xfrm>
            </p:contentPart>
          </mc:Choice>
          <mc:Fallback xmlns="">
            <p:pic>
              <p:nvPicPr>
                <p:cNvPr id="128" name="Ink 127">
                  <a:extLst>
                    <a:ext uri="{FF2B5EF4-FFF2-40B4-BE49-F238E27FC236}">
                      <a16:creationId xmlns:a16="http://schemas.microsoft.com/office/drawing/2014/main" id="{290DCD1D-74B2-D08E-2E91-80DE0E68BFB6}"/>
                    </a:ext>
                  </a:extLst>
                </p:cNvPr>
                <p:cNvPicPr/>
                <p:nvPr/>
              </p:nvPicPr>
              <p:blipFill>
                <a:blip r:embed="rId231"/>
                <a:stretch>
                  <a:fillRect/>
                </a:stretch>
              </p:blipFill>
              <p:spPr>
                <a:xfrm>
                  <a:off x="10933560" y="1779360"/>
                  <a:ext cx="124560" cy="192960"/>
                </a:xfrm>
                <a:prstGeom prst="rect">
                  <a:avLst/>
                </a:prstGeom>
              </p:spPr>
            </p:pic>
          </mc:Fallback>
        </mc:AlternateContent>
        <mc:AlternateContent xmlns:mc="http://schemas.openxmlformats.org/markup-compatibility/2006" xmlns:p14="http://schemas.microsoft.com/office/powerpoint/2010/main">
          <mc:Choice Requires="p14">
            <p:contentPart p14:bwMode="auto" r:id="rId232">
              <p14:nvContentPartPr>
                <p14:cNvPr id="129" name="Ink 128">
                  <a:extLst>
                    <a:ext uri="{FF2B5EF4-FFF2-40B4-BE49-F238E27FC236}">
                      <a16:creationId xmlns:a16="http://schemas.microsoft.com/office/drawing/2014/main" id="{1F282E76-4EE9-E6E9-5791-D1FF3829C55C}"/>
                    </a:ext>
                  </a:extLst>
                </p14:cNvPr>
                <p14:cNvContentPartPr/>
                <p14:nvPr/>
              </p14:nvContentPartPr>
              <p14:xfrm>
                <a:off x="11027520" y="1853160"/>
                <a:ext cx="136800" cy="159480"/>
              </p14:xfrm>
            </p:contentPart>
          </mc:Choice>
          <mc:Fallback xmlns="">
            <p:pic>
              <p:nvPicPr>
                <p:cNvPr id="129" name="Ink 128">
                  <a:extLst>
                    <a:ext uri="{FF2B5EF4-FFF2-40B4-BE49-F238E27FC236}">
                      <a16:creationId xmlns:a16="http://schemas.microsoft.com/office/drawing/2014/main" id="{1F282E76-4EE9-E6E9-5791-D1FF3829C55C}"/>
                    </a:ext>
                  </a:extLst>
                </p:cNvPr>
                <p:cNvPicPr/>
                <p:nvPr/>
              </p:nvPicPr>
              <p:blipFill>
                <a:blip r:embed="rId233"/>
                <a:stretch>
                  <a:fillRect/>
                </a:stretch>
              </p:blipFill>
              <p:spPr>
                <a:xfrm>
                  <a:off x="11018520" y="1844520"/>
                  <a:ext cx="154440" cy="177120"/>
                </a:xfrm>
                <a:prstGeom prst="rect">
                  <a:avLst/>
                </a:prstGeom>
              </p:spPr>
            </p:pic>
          </mc:Fallback>
        </mc:AlternateContent>
        <mc:AlternateContent xmlns:mc="http://schemas.openxmlformats.org/markup-compatibility/2006" xmlns:p14="http://schemas.microsoft.com/office/powerpoint/2010/main">
          <mc:Choice Requires="p14">
            <p:contentPart p14:bwMode="auto" r:id="rId234">
              <p14:nvContentPartPr>
                <p14:cNvPr id="130" name="Ink 129">
                  <a:extLst>
                    <a:ext uri="{FF2B5EF4-FFF2-40B4-BE49-F238E27FC236}">
                      <a16:creationId xmlns:a16="http://schemas.microsoft.com/office/drawing/2014/main" id="{25FBE686-576D-4A2E-3530-73B4E829F9AC}"/>
                    </a:ext>
                  </a:extLst>
                </p14:cNvPr>
                <p14:cNvContentPartPr/>
                <p14:nvPr/>
              </p14:nvContentPartPr>
              <p14:xfrm>
                <a:off x="11217960" y="1820760"/>
                <a:ext cx="44280" cy="120960"/>
              </p14:xfrm>
            </p:contentPart>
          </mc:Choice>
          <mc:Fallback xmlns="">
            <p:pic>
              <p:nvPicPr>
                <p:cNvPr id="130" name="Ink 129">
                  <a:extLst>
                    <a:ext uri="{FF2B5EF4-FFF2-40B4-BE49-F238E27FC236}">
                      <a16:creationId xmlns:a16="http://schemas.microsoft.com/office/drawing/2014/main" id="{25FBE686-576D-4A2E-3530-73B4E829F9AC}"/>
                    </a:ext>
                  </a:extLst>
                </p:cNvPr>
                <p:cNvPicPr/>
                <p:nvPr/>
              </p:nvPicPr>
              <p:blipFill>
                <a:blip r:embed="rId235"/>
                <a:stretch>
                  <a:fillRect/>
                </a:stretch>
              </p:blipFill>
              <p:spPr>
                <a:xfrm>
                  <a:off x="11209320" y="1812120"/>
                  <a:ext cx="61920" cy="138600"/>
                </a:xfrm>
                <a:prstGeom prst="rect">
                  <a:avLst/>
                </a:prstGeom>
              </p:spPr>
            </p:pic>
          </mc:Fallback>
        </mc:AlternateContent>
        <mc:AlternateContent xmlns:mc="http://schemas.openxmlformats.org/markup-compatibility/2006" xmlns:p14="http://schemas.microsoft.com/office/powerpoint/2010/main">
          <mc:Choice Requires="p14">
            <p:contentPart p14:bwMode="auto" r:id="rId236">
              <p14:nvContentPartPr>
                <p14:cNvPr id="132" name="Ink 131">
                  <a:extLst>
                    <a:ext uri="{FF2B5EF4-FFF2-40B4-BE49-F238E27FC236}">
                      <a16:creationId xmlns:a16="http://schemas.microsoft.com/office/drawing/2014/main" id="{421282DC-6164-3D9A-49B7-33C58F645A2F}"/>
                    </a:ext>
                  </a:extLst>
                </p14:cNvPr>
                <p14:cNvContentPartPr/>
                <p14:nvPr/>
              </p14:nvContentPartPr>
              <p14:xfrm>
                <a:off x="11337480" y="1773240"/>
                <a:ext cx="73440" cy="200880"/>
              </p14:xfrm>
            </p:contentPart>
          </mc:Choice>
          <mc:Fallback xmlns="">
            <p:pic>
              <p:nvPicPr>
                <p:cNvPr id="132" name="Ink 131">
                  <a:extLst>
                    <a:ext uri="{FF2B5EF4-FFF2-40B4-BE49-F238E27FC236}">
                      <a16:creationId xmlns:a16="http://schemas.microsoft.com/office/drawing/2014/main" id="{421282DC-6164-3D9A-49B7-33C58F645A2F}"/>
                    </a:ext>
                  </a:extLst>
                </p:cNvPr>
                <p:cNvPicPr/>
                <p:nvPr/>
              </p:nvPicPr>
              <p:blipFill>
                <a:blip r:embed="rId237"/>
                <a:stretch>
                  <a:fillRect/>
                </a:stretch>
              </p:blipFill>
              <p:spPr>
                <a:xfrm>
                  <a:off x="11328840" y="1764240"/>
                  <a:ext cx="91080" cy="218520"/>
                </a:xfrm>
                <a:prstGeom prst="rect">
                  <a:avLst/>
                </a:prstGeom>
              </p:spPr>
            </p:pic>
          </mc:Fallback>
        </mc:AlternateContent>
        <mc:AlternateContent xmlns:mc="http://schemas.openxmlformats.org/markup-compatibility/2006" xmlns:p14="http://schemas.microsoft.com/office/powerpoint/2010/main">
          <mc:Choice Requires="p14">
            <p:contentPart p14:bwMode="auto" r:id="rId238">
              <p14:nvContentPartPr>
                <p14:cNvPr id="150" name="Ink 149">
                  <a:extLst>
                    <a:ext uri="{FF2B5EF4-FFF2-40B4-BE49-F238E27FC236}">
                      <a16:creationId xmlns:a16="http://schemas.microsoft.com/office/drawing/2014/main" id="{894E0F7F-000D-8C4D-0E1F-984EAFA5B8DB}"/>
                    </a:ext>
                  </a:extLst>
                </p14:cNvPr>
                <p14:cNvContentPartPr/>
                <p14:nvPr/>
              </p14:nvContentPartPr>
              <p14:xfrm>
                <a:off x="9554760" y="2245560"/>
                <a:ext cx="208800" cy="88200"/>
              </p14:xfrm>
            </p:contentPart>
          </mc:Choice>
          <mc:Fallback xmlns="">
            <p:pic>
              <p:nvPicPr>
                <p:cNvPr id="150" name="Ink 149">
                  <a:extLst>
                    <a:ext uri="{FF2B5EF4-FFF2-40B4-BE49-F238E27FC236}">
                      <a16:creationId xmlns:a16="http://schemas.microsoft.com/office/drawing/2014/main" id="{894E0F7F-000D-8C4D-0E1F-984EAFA5B8DB}"/>
                    </a:ext>
                  </a:extLst>
                </p:cNvPr>
                <p:cNvPicPr/>
                <p:nvPr/>
              </p:nvPicPr>
              <p:blipFill>
                <a:blip r:embed="rId239"/>
                <a:stretch>
                  <a:fillRect/>
                </a:stretch>
              </p:blipFill>
              <p:spPr>
                <a:xfrm>
                  <a:off x="9545760" y="2236920"/>
                  <a:ext cx="226440" cy="105840"/>
                </a:xfrm>
                <a:prstGeom prst="rect">
                  <a:avLst/>
                </a:prstGeom>
              </p:spPr>
            </p:pic>
          </mc:Fallback>
        </mc:AlternateContent>
        <mc:AlternateContent xmlns:mc="http://schemas.openxmlformats.org/markup-compatibility/2006" xmlns:p14="http://schemas.microsoft.com/office/powerpoint/2010/main">
          <mc:Choice Requires="p14">
            <p:contentPart p14:bwMode="auto" r:id="rId240">
              <p14:nvContentPartPr>
                <p14:cNvPr id="151" name="Ink 150">
                  <a:extLst>
                    <a:ext uri="{FF2B5EF4-FFF2-40B4-BE49-F238E27FC236}">
                      <a16:creationId xmlns:a16="http://schemas.microsoft.com/office/drawing/2014/main" id="{C81B7363-A53B-4D37-4012-20DAC77DDE40}"/>
                    </a:ext>
                  </a:extLst>
                </p14:cNvPr>
                <p14:cNvContentPartPr/>
                <p14:nvPr/>
              </p14:nvContentPartPr>
              <p14:xfrm>
                <a:off x="9670320" y="2210640"/>
                <a:ext cx="21600" cy="149040"/>
              </p14:xfrm>
            </p:contentPart>
          </mc:Choice>
          <mc:Fallback xmlns="">
            <p:pic>
              <p:nvPicPr>
                <p:cNvPr id="151" name="Ink 150">
                  <a:extLst>
                    <a:ext uri="{FF2B5EF4-FFF2-40B4-BE49-F238E27FC236}">
                      <a16:creationId xmlns:a16="http://schemas.microsoft.com/office/drawing/2014/main" id="{C81B7363-A53B-4D37-4012-20DAC77DDE40}"/>
                    </a:ext>
                  </a:extLst>
                </p:cNvPr>
                <p:cNvPicPr/>
                <p:nvPr/>
              </p:nvPicPr>
              <p:blipFill>
                <a:blip r:embed="rId241"/>
                <a:stretch>
                  <a:fillRect/>
                </a:stretch>
              </p:blipFill>
              <p:spPr>
                <a:xfrm>
                  <a:off x="9661320" y="2202000"/>
                  <a:ext cx="39240" cy="166680"/>
                </a:xfrm>
                <a:prstGeom prst="rect">
                  <a:avLst/>
                </a:prstGeom>
              </p:spPr>
            </p:pic>
          </mc:Fallback>
        </mc:AlternateContent>
        <mc:AlternateContent xmlns:mc="http://schemas.openxmlformats.org/markup-compatibility/2006" xmlns:p14="http://schemas.microsoft.com/office/powerpoint/2010/main">
          <mc:Choice Requires="p14">
            <p:contentPart p14:bwMode="auto" r:id="rId242">
              <p14:nvContentPartPr>
                <p14:cNvPr id="153" name="Ink 152">
                  <a:extLst>
                    <a:ext uri="{FF2B5EF4-FFF2-40B4-BE49-F238E27FC236}">
                      <a16:creationId xmlns:a16="http://schemas.microsoft.com/office/drawing/2014/main" id="{99F31A1C-B939-4D3A-DC52-8F0428D84FDA}"/>
                    </a:ext>
                  </a:extLst>
                </p14:cNvPr>
                <p14:cNvContentPartPr/>
                <p14:nvPr/>
              </p14:nvContentPartPr>
              <p14:xfrm>
                <a:off x="9629640" y="2214240"/>
                <a:ext cx="94320" cy="13320"/>
              </p14:xfrm>
            </p:contentPart>
          </mc:Choice>
          <mc:Fallback xmlns="">
            <p:pic>
              <p:nvPicPr>
                <p:cNvPr id="153" name="Ink 152">
                  <a:extLst>
                    <a:ext uri="{FF2B5EF4-FFF2-40B4-BE49-F238E27FC236}">
                      <a16:creationId xmlns:a16="http://schemas.microsoft.com/office/drawing/2014/main" id="{99F31A1C-B939-4D3A-DC52-8F0428D84FDA}"/>
                    </a:ext>
                  </a:extLst>
                </p:cNvPr>
                <p:cNvPicPr/>
                <p:nvPr/>
              </p:nvPicPr>
              <p:blipFill>
                <a:blip r:embed="rId243"/>
                <a:stretch>
                  <a:fillRect/>
                </a:stretch>
              </p:blipFill>
              <p:spPr>
                <a:xfrm>
                  <a:off x="9620640" y="2205240"/>
                  <a:ext cx="111960" cy="30960"/>
                </a:xfrm>
                <a:prstGeom prst="rect">
                  <a:avLst/>
                </a:prstGeom>
              </p:spPr>
            </p:pic>
          </mc:Fallback>
        </mc:AlternateContent>
        <mc:AlternateContent xmlns:mc="http://schemas.openxmlformats.org/markup-compatibility/2006" xmlns:p14="http://schemas.microsoft.com/office/powerpoint/2010/main">
          <mc:Choice Requires="p14">
            <p:contentPart p14:bwMode="auto" r:id="rId244">
              <p14:nvContentPartPr>
                <p14:cNvPr id="155" name="Ink 154">
                  <a:extLst>
                    <a:ext uri="{FF2B5EF4-FFF2-40B4-BE49-F238E27FC236}">
                      <a16:creationId xmlns:a16="http://schemas.microsoft.com/office/drawing/2014/main" id="{DADB5067-1B68-FB0B-0095-1F19FA925641}"/>
                    </a:ext>
                  </a:extLst>
                </p14:cNvPr>
                <p14:cNvContentPartPr/>
                <p14:nvPr/>
              </p14:nvContentPartPr>
              <p14:xfrm>
                <a:off x="9629280" y="2388840"/>
                <a:ext cx="122760" cy="14400"/>
              </p14:xfrm>
            </p:contentPart>
          </mc:Choice>
          <mc:Fallback xmlns="">
            <p:pic>
              <p:nvPicPr>
                <p:cNvPr id="155" name="Ink 154">
                  <a:extLst>
                    <a:ext uri="{FF2B5EF4-FFF2-40B4-BE49-F238E27FC236}">
                      <a16:creationId xmlns:a16="http://schemas.microsoft.com/office/drawing/2014/main" id="{DADB5067-1B68-FB0B-0095-1F19FA925641}"/>
                    </a:ext>
                  </a:extLst>
                </p:cNvPr>
                <p:cNvPicPr/>
                <p:nvPr/>
              </p:nvPicPr>
              <p:blipFill>
                <a:blip r:embed="rId245"/>
                <a:stretch>
                  <a:fillRect/>
                </a:stretch>
              </p:blipFill>
              <p:spPr>
                <a:xfrm>
                  <a:off x="9620640" y="2380200"/>
                  <a:ext cx="140400" cy="32040"/>
                </a:xfrm>
                <a:prstGeom prst="rect">
                  <a:avLst/>
                </a:prstGeom>
              </p:spPr>
            </p:pic>
          </mc:Fallback>
        </mc:AlternateContent>
        <mc:AlternateContent xmlns:mc="http://schemas.openxmlformats.org/markup-compatibility/2006" xmlns:p14="http://schemas.microsoft.com/office/powerpoint/2010/main">
          <mc:Choice Requires="p14">
            <p:contentPart p14:bwMode="auto" r:id="rId246">
              <p14:nvContentPartPr>
                <p14:cNvPr id="157" name="Ink 156">
                  <a:extLst>
                    <a:ext uri="{FF2B5EF4-FFF2-40B4-BE49-F238E27FC236}">
                      <a16:creationId xmlns:a16="http://schemas.microsoft.com/office/drawing/2014/main" id="{D212A773-8BBC-5363-902B-E789FC8F0238}"/>
                    </a:ext>
                  </a:extLst>
                </p14:cNvPr>
                <p14:cNvContentPartPr/>
                <p14:nvPr/>
              </p14:nvContentPartPr>
              <p14:xfrm>
                <a:off x="9900360" y="2163120"/>
                <a:ext cx="94320" cy="206640"/>
              </p14:xfrm>
            </p:contentPart>
          </mc:Choice>
          <mc:Fallback xmlns="">
            <p:pic>
              <p:nvPicPr>
                <p:cNvPr id="157" name="Ink 156">
                  <a:extLst>
                    <a:ext uri="{FF2B5EF4-FFF2-40B4-BE49-F238E27FC236}">
                      <a16:creationId xmlns:a16="http://schemas.microsoft.com/office/drawing/2014/main" id="{D212A773-8BBC-5363-902B-E789FC8F0238}"/>
                    </a:ext>
                  </a:extLst>
                </p:cNvPr>
                <p:cNvPicPr/>
                <p:nvPr/>
              </p:nvPicPr>
              <p:blipFill>
                <a:blip r:embed="rId247"/>
                <a:stretch>
                  <a:fillRect/>
                </a:stretch>
              </p:blipFill>
              <p:spPr>
                <a:xfrm>
                  <a:off x="9891720" y="2154120"/>
                  <a:ext cx="111960" cy="224280"/>
                </a:xfrm>
                <a:prstGeom prst="rect">
                  <a:avLst/>
                </a:prstGeom>
              </p:spPr>
            </p:pic>
          </mc:Fallback>
        </mc:AlternateContent>
        <mc:AlternateContent xmlns:mc="http://schemas.openxmlformats.org/markup-compatibility/2006" xmlns:p14="http://schemas.microsoft.com/office/powerpoint/2010/main">
          <mc:Choice Requires="p14">
            <p:contentPart p14:bwMode="auto" r:id="rId248">
              <p14:nvContentPartPr>
                <p14:cNvPr id="158" name="Ink 157">
                  <a:extLst>
                    <a:ext uri="{FF2B5EF4-FFF2-40B4-BE49-F238E27FC236}">
                      <a16:creationId xmlns:a16="http://schemas.microsoft.com/office/drawing/2014/main" id="{FA932609-A8B6-225C-59DC-03968A6B2939}"/>
                    </a:ext>
                  </a:extLst>
                </p14:cNvPr>
                <p14:cNvContentPartPr/>
                <p14:nvPr/>
              </p14:nvContentPartPr>
              <p14:xfrm>
                <a:off x="10042560" y="2229000"/>
                <a:ext cx="162360" cy="71280"/>
              </p14:xfrm>
            </p:contentPart>
          </mc:Choice>
          <mc:Fallback xmlns="">
            <p:pic>
              <p:nvPicPr>
                <p:cNvPr id="158" name="Ink 157">
                  <a:extLst>
                    <a:ext uri="{FF2B5EF4-FFF2-40B4-BE49-F238E27FC236}">
                      <a16:creationId xmlns:a16="http://schemas.microsoft.com/office/drawing/2014/main" id="{FA932609-A8B6-225C-59DC-03968A6B2939}"/>
                    </a:ext>
                  </a:extLst>
                </p:cNvPr>
                <p:cNvPicPr/>
                <p:nvPr/>
              </p:nvPicPr>
              <p:blipFill>
                <a:blip r:embed="rId249"/>
                <a:stretch>
                  <a:fillRect/>
                </a:stretch>
              </p:blipFill>
              <p:spPr>
                <a:xfrm>
                  <a:off x="10033920" y="2220360"/>
                  <a:ext cx="180000" cy="88920"/>
                </a:xfrm>
                <a:prstGeom prst="rect">
                  <a:avLst/>
                </a:prstGeom>
              </p:spPr>
            </p:pic>
          </mc:Fallback>
        </mc:AlternateContent>
        <mc:AlternateContent xmlns:mc="http://schemas.openxmlformats.org/markup-compatibility/2006" xmlns:p14="http://schemas.microsoft.com/office/powerpoint/2010/main">
          <mc:Choice Requires="p14">
            <p:contentPart p14:bwMode="auto" r:id="rId250">
              <p14:nvContentPartPr>
                <p14:cNvPr id="159" name="Ink 158">
                  <a:extLst>
                    <a:ext uri="{FF2B5EF4-FFF2-40B4-BE49-F238E27FC236}">
                      <a16:creationId xmlns:a16="http://schemas.microsoft.com/office/drawing/2014/main" id="{EB8F16B4-3DDC-185F-AEE5-B26025D9E962}"/>
                    </a:ext>
                  </a:extLst>
                </p14:cNvPr>
                <p14:cNvContentPartPr/>
                <p14:nvPr/>
              </p14:nvContentPartPr>
              <p14:xfrm>
                <a:off x="10136160" y="2175720"/>
                <a:ext cx="36000" cy="172440"/>
              </p14:xfrm>
            </p:contentPart>
          </mc:Choice>
          <mc:Fallback xmlns="">
            <p:pic>
              <p:nvPicPr>
                <p:cNvPr id="159" name="Ink 158">
                  <a:extLst>
                    <a:ext uri="{FF2B5EF4-FFF2-40B4-BE49-F238E27FC236}">
                      <a16:creationId xmlns:a16="http://schemas.microsoft.com/office/drawing/2014/main" id="{EB8F16B4-3DDC-185F-AEE5-B26025D9E962}"/>
                    </a:ext>
                  </a:extLst>
                </p:cNvPr>
                <p:cNvPicPr/>
                <p:nvPr/>
              </p:nvPicPr>
              <p:blipFill>
                <a:blip r:embed="rId251"/>
                <a:stretch>
                  <a:fillRect/>
                </a:stretch>
              </p:blipFill>
              <p:spPr>
                <a:xfrm>
                  <a:off x="10127160" y="2166720"/>
                  <a:ext cx="53640" cy="190080"/>
                </a:xfrm>
                <a:prstGeom prst="rect">
                  <a:avLst/>
                </a:prstGeom>
              </p:spPr>
            </p:pic>
          </mc:Fallback>
        </mc:AlternateContent>
        <mc:AlternateContent xmlns:mc="http://schemas.openxmlformats.org/markup-compatibility/2006" xmlns:p14="http://schemas.microsoft.com/office/powerpoint/2010/main">
          <mc:Choice Requires="p14">
            <p:contentPart p14:bwMode="auto" r:id="rId252">
              <p14:nvContentPartPr>
                <p14:cNvPr id="160" name="Ink 159">
                  <a:extLst>
                    <a:ext uri="{FF2B5EF4-FFF2-40B4-BE49-F238E27FC236}">
                      <a16:creationId xmlns:a16="http://schemas.microsoft.com/office/drawing/2014/main" id="{62EE50CB-3F65-0D37-28CF-CE1E5AB85B1D}"/>
                    </a:ext>
                  </a:extLst>
                </p14:cNvPr>
                <p14:cNvContentPartPr/>
                <p14:nvPr/>
              </p14:nvContentPartPr>
              <p14:xfrm>
                <a:off x="10132560" y="2171760"/>
                <a:ext cx="83880" cy="23400"/>
              </p14:xfrm>
            </p:contentPart>
          </mc:Choice>
          <mc:Fallback xmlns="">
            <p:pic>
              <p:nvPicPr>
                <p:cNvPr id="160" name="Ink 159">
                  <a:extLst>
                    <a:ext uri="{FF2B5EF4-FFF2-40B4-BE49-F238E27FC236}">
                      <a16:creationId xmlns:a16="http://schemas.microsoft.com/office/drawing/2014/main" id="{62EE50CB-3F65-0D37-28CF-CE1E5AB85B1D}"/>
                    </a:ext>
                  </a:extLst>
                </p:cNvPr>
                <p:cNvPicPr/>
                <p:nvPr/>
              </p:nvPicPr>
              <p:blipFill>
                <a:blip r:embed="rId253"/>
                <a:stretch>
                  <a:fillRect/>
                </a:stretch>
              </p:blipFill>
              <p:spPr>
                <a:xfrm>
                  <a:off x="10123560" y="2163120"/>
                  <a:ext cx="101520" cy="41040"/>
                </a:xfrm>
                <a:prstGeom prst="rect">
                  <a:avLst/>
                </a:prstGeom>
              </p:spPr>
            </p:pic>
          </mc:Fallback>
        </mc:AlternateContent>
        <mc:AlternateContent xmlns:mc="http://schemas.openxmlformats.org/markup-compatibility/2006" xmlns:p14="http://schemas.microsoft.com/office/powerpoint/2010/main">
          <mc:Choice Requires="p14">
            <p:contentPart p14:bwMode="auto" r:id="rId254">
              <p14:nvContentPartPr>
                <p14:cNvPr id="161" name="Ink 160">
                  <a:extLst>
                    <a:ext uri="{FF2B5EF4-FFF2-40B4-BE49-F238E27FC236}">
                      <a16:creationId xmlns:a16="http://schemas.microsoft.com/office/drawing/2014/main" id="{5FDBD61F-3FF2-7A85-56C0-2787B906ABAE}"/>
                    </a:ext>
                  </a:extLst>
                </p14:cNvPr>
                <p14:cNvContentPartPr/>
                <p14:nvPr/>
              </p14:nvContentPartPr>
              <p14:xfrm>
                <a:off x="10111320" y="2364360"/>
                <a:ext cx="98640" cy="11160"/>
              </p14:xfrm>
            </p:contentPart>
          </mc:Choice>
          <mc:Fallback xmlns="">
            <p:pic>
              <p:nvPicPr>
                <p:cNvPr id="161" name="Ink 160">
                  <a:extLst>
                    <a:ext uri="{FF2B5EF4-FFF2-40B4-BE49-F238E27FC236}">
                      <a16:creationId xmlns:a16="http://schemas.microsoft.com/office/drawing/2014/main" id="{5FDBD61F-3FF2-7A85-56C0-2787B906ABAE}"/>
                    </a:ext>
                  </a:extLst>
                </p:cNvPr>
                <p:cNvPicPr/>
                <p:nvPr/>
              </p:nvPicPr>
              <p:blipFill>
                <a:blip r:embed="rId255"/>
                <a:stretch>
                  <a:fillRect/>
                </a:stretch>
              </p:blipFill>
              <p:spPr>
                <a:xfrm>
                  <a:off x="10102320" y="2355720"/>
                  <a:ext cx="11628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256">
              <p14:nvContentPartPr>
                <p14:cNvPr id="162" name="Ink 161">
                  <a:extLst>
                    <a:ext uri="{FF2B5EF4-FFF2-40B4-BE49-F238E27FC236}">
                      <a16:creationId xmlns:a16="http://schemas.microsoft.com/office/drawing/2014/main" id="{C032D848-53B1-A071-6920-938A257D1F7A}"/>
                    </a:ext>
                  </a:extLst>
                </p14:cNvPr>
                <p14:cNvContentPartPr/>
                <p14:nvPr/>
              </p14:nvContentPartPr>
              <p14:xfrm>
                <a:off x="10256760" y="2242320"/>
                <a:ext cx="82800" cy="111240"/>
              </p14:xfrm>
            </p:contentPart>
          </mc:Choice>
          <mc:Fallback xmlns="">
            <p:pic>
              <p:nvPicPr>
                <p:cNvPr id="162" name="Ink 161">
                  <a:extLst>
                    <a:ext uri="{FF2B5EF4-FFF2-40B4-BE49-F238E27FC236}">
                      <a16:creationId xmlns:a16="http://schemas.microsoft.com/office/drawing/2014/main" id="{C032D848-53B1-A071-6920-938A257D1F7A}"/>
                    </a:ext>
                  </a:extLst>
                </p:cNvPr>
                <p:cNvPicPr/>
                <p:nvPr/>
              </p:nvPicPr>
              <p:blipFill>
                <a:blip r:embed="rId257"/>
                <a:stretch>
                  <a:fillRect/>
                </a:stretch>
              </p:blipFill>
              <p:spPr>
                <a:xfrm>
                  <a:off x="10248120" y="2233680"/>
                  <a:ext cx="100440" cy="128880"/>
                </a:xfrm>
                <a:prstGeom prst="rect">
                  <a:avLst/>
                </a:prstGeom>
              </p:spPr>
            </p:pic>
          </mc:Fallback>
        </mc:AlternateContent>
        <mc:AlternateContent xmlns:mc="http://schemas.openxmlformats.org/markup-compatibility/2006" xmlns:p14="http://schemas.microsoft.com/office/powerpoint/2010/main">
          <mc:Choice Requires="p14">
            <p:contentPart p14:bwMode="auto" r:id="rId258">
              <p14:nvContentPartPr>
                <p14:cNvPr id="163" name="Ink 162">
                  <a:extLst>
                    <a:ext uri="{FF2B5EF4-FFF2-40B4-BE49-F238E27FC236}">
                      <a16:creationId xmlns:a16="http://schemas.microsoft.com/office/drawing/2014/main" id="{5AD8CD2B-1495-753A-2096-10589E91268E}"/>
                    </a:ext>
                  </a:extLst>
                </p14:cNvPr>
                <p14:cNvContentPartPr/>
                <p14:nvPr/>
              </p14:nvContentPartPr>
              <p14:xfrm>
                <a:off x="10376640" y="2257800"/>
                <a:ext cx="68040" cy="57960"/>
              </p14:xfrm>
            </p:contentPart>
          </mc:Choice>
          <mc:Fallback xmlns="">
            <p:pic>
              <p:nvPicPr>
                <p:cNvPr id="163" name="Ink 162">
                  <a:extLst>
                    <a:ext uri="{FF2B5EF4-FFF2-40B4-BE49-F238E27FC236}">
                      <a16:creationId xmlns:a16="http://schemas.microsoft.com/office/drawing/2014/main" id="{5AD8CD2B-1495-753A-2096-10589E91268E}"/>
                    </a:ext>
                  </a:extLst>
                </p:cNvPr>
                <p:cNvPicPr/>
                <p:nvPr/>
              </p:nvPicPr>
              <p:blipFill>
                <a:blip r:embed="rId259"/>
                <a:stretch>
                  <a:fillRect/>
                </a:stretch>
              </p:blipFill>
              <p:spPr>
                <a:xfrm>
                  <a:off x="10368000" y="2249160"/>
                  <a:ext cx="85680" cy="75600"/>
                </a:xfrm>
                <a:prstGeom prst="rect">
                  <a:avLst/>
                </a:prstGeom>
              </p:spPr>
            </p:pic>
          </mc:Fallback>
        </mc:AlternateContent>
        <mc:AlternateContent xmlns:mc="http://schemas.openxmlformats.org/markup-compatibility/2006" xmlns:p14="http://schemas.microsoft.com/office/powerpoint/2010/main">
          <mc:Choice Requires="p14">
            <p:contentPart p14:bwMode="auto" r:id="rId260">
              <p14:nvContentPartPr>
                <p14:cNvPr id="164" name="Ink 163">
                  <a:extLst>
                    <a:ext uri="{FF2B5EF4-FFF2-40B4-BE49-F238E27FC236}">
                      <a16:creationId xmlns:a16="http://schemas.microsoft.com/office/drawing/2014/main" id="{89020AA0-18BF-BDDF-3DDB-29EF24F73180}"/>
                    </a:ext>
                  </a:extLst>
                </p14:cNvPr>
                <p14:cNvContentPartPr/>
                <p14:nvPr/>
              </p14:nvContentPartPr>
              <p14:xfrm>
                <a:off x="10478520" y="2242320"/>
                <a:ext cx="41040" cy="97200"/>
              </p14:xfrm>
            </p:contentPart>
          </mc:Choice>
          <mc:Fallback xmlns="">
            <p:pic>
              <p:nvPicPr>
                <p:cNvPr id="164" name="Ink 163">
                  <a:extLst>
                    <a:ext uri="{FF2B5EF4-FFF2-40B4-BE49-F238E27FC236}">
                      <a16:creationId xmlns:a16="http://schemas.microsoft.com/office/drawing/2014/main" id="{89020AA0-18BF-BDDF-3DDB-29EF24F73180}"/>
                    </a:ext>
                  </a:extLst>
                </p:cNvPr>
                <p:cNvPicPr/>
                <p:nvPr/>
              </p:nvPicPr>
              <p:blipFill>
                <a:blip r:embed="rId261"/>
                <a:stretch>
                  <a:fillRect/>
                </a:stretch>
              </p:blipFill>
              <p:spPr>
                <a:xfrm>
                  <a:off x="10469520" y="2233680"/>
                  <a:ext cx="58680" cy="114840"/>
                </a:xfrm>
                <a:prstGeom prst="rect">
                  <a:avLst/>
                </a:prstGeom>
              </p:spPr>
            </p:pic>
          </mc:Fallback>
        </mc:AlternateContent>
        <mc:AlternateContent xmlns:mc="http://schemas.openxmlformats.org/markup-compatibility/2006" xmlns:p14="http://schemas.microsoft.com/office/powerpoint/2010/main">
          <mc:Choice Requires="p14">
            <p:contentPart p14:bwMode="auto" r:id="rId262">
              <p14:nvContentPartPr>
                <p14:cNvPr id="165" name="Ink 164">
                  <a:extLst>
                    <a:ext uri="{FF2B5EF4-FFF2-40B4-BE49-F238E27FC236}">
                      <a16:creationId xmlns:a16="http://schemas.microsoft.com/office/drawing/2014/main" id="{C0B4DD7B-188A-4E96-40DD-666D9A48981C}"/>
                    </a:ext>
                  </a:extLst>
                </p14:cNvPr>
                <p14:cNvContentPartPr/>
                <p14:nvPr/>
              </p14:nvContentPartPr>
              <p14:xfrm>
                <a:off x="10153080" y="2081400"/>
                <a:ext cx="277920" cy="73800"/>
              </p14:xfrm>
            </p:contentPart>
          </mc:Choice>
          <mc:Fallback xmlns="">
            <p:pic>
              <p:nvPicPr>
                <p:cNvPr id="165" name="Ink 164">
                  <a:extLst>
                    <a:ext uri="{FF2B5EF4-FFF2-40B4-BE49-F238E27FC236}">
                      <a16:creationId xmlns:a16="http://schemas.microsoft.com/office/drawing/2014/main" id="{C0B4DD7B-188A-4E96-40DD-666D9A48981C}"/>
                    </a:ext>
                  </a:extLst>
                </p:cNvPr>
                <p:cNvPicPr/>
                <p:nvPr/>
              </p:nvPicPr>
              <p:blipFill>
                <a:blip r:embed="rId263"/>
                <a:stretch>
                  <a:fillRect/>
                </a:stretch>
              </p:blipFill>
              <p:spPr>
                <a:xfrm>
                  <a:off x="10144440" y="2072760"/>
                  <a:ext cx="295560" cy="91440"/>
                </a:xfrm>
                <a:prstGeom prst="rect">
                  <a:avLst/>
                </a:prstGeom>
              </p:spPr>
            </p:pic>
          </mc:Fallback>
        </mc:AlternateContent>
        <mc:AlternateContent xmlns:mc="http://schemas.openxmlformats.org/markup-compatibility/2006" xmlns:p14="http://schemas.microsoft.com/office/powerpoint/2010/main">
          <mc:Choice Requires="p14">
            <p:contentPart p14:bwMode="auto" r:id="rId264">
              <p14:nvContentPartPr>
                <p14:cNvPr id="167" name="Ink 166">
                  <a:extLst>
                    <a:ext uri="{FF2B5EF4-FFF2-40B4-BE49-F238E27FC236}">
                      <a16:creationId xmlns:a16="http://schemas.microsoft.com/office/drawing/2014/main" id="{B1B1C9B9-EB2A-2D28-43A6-53A7592EB68C}"/>
                    </a:ext>
                  </a:extLst>
                </p14:cNvPr>
                <p14:cNvContentPartPr/>
                <p14:nvPr/>
              </p14:nvContentPartPr>
              <p14:xfrm>
                <a:off x="10654560" y="2355720"/>
                <a:ext cx="23400" cy="57240"/>
              </p14:xfrm>
            </p:contentPart>
          </mc:Choice>
          <mc:Fallback xmlns="">
            <p:pic>
              <p:nvPicPr>
                <p:cNvPr id="167" name="Ink 166">
                  <a:extLst>
                    <a:ext uri="{FF2B5EF4-FFF2-40B4-BE49-F238E27FC236}">
                      <a16:creationId xmlns:a16="http://schemas.microsoft.com/office/drawing/2014/main" id="{B1B1C9B9-EB2A-2D28-43A6-53A7592EB68C}"/>
                    </a:ext>
                  </a:extLst>
                </p:cNvPr>
                <p:cNvPicPr/>
                <p:nvPr/>
              </p:nvPicPr>
              <p:blipFill>
                <a:blip r:embed="rId265"/>
                <a:stretch>
                  <a:fillRect/>
                </a:stretch>
              </p:blipFill>
              <p:spPr>
                <a:xfrm>
                  <a:off x="10645560" y="2346720"/>
                  <a:ext cx="41040" cy="74880"/>
                </a:xfrm>
                <a:prstGeom prst="rect">
                  <a:avLst/>
                </a:prstGeom>
              </p:spPr>
            </p:pic>
          </mc:Fallback>
        </mc:AlternateContent>
        <mc:AlternateContent xmlns:mc="http://schemas.openxmlformats.org/markup-compatibility/2006" xmlns:p14="http://schemas.microsoft.com/office/powerpoint/2010/main">
          <mc:Choice Requires="p14">
            <p:contentPart p14:bwMode="auto" r:id="rId266">
              <p14:nvContentPartPr>
                <p14:cNvPr id="168" name="Ink 167">
                  <a:extLst>
                    <a:ext uri="{FF2B5EF4-FFF2-40B4-BE49-F238E27FC236}">
                      <a16:creationId xmlns:a16="http://schemas.microsoft.com/office/drawing/2014/main" id="{AB7139E8-6787-27C4-D884-3D9F961AE43D}"/>
                    </a:ext>
                  </a:extLst>
                </p14:cNvPr>
                <p14:cNvContentPartPr/>
                <p14:nvPr/>
              </p14:nvContentPartPr>
              <p14:xfrm>
                <a:off x="10804680" y="2225400"/>
                <a:ext cx="163080" cy="84600"/>
              </p14:xfrm>
            </p:contentPart>
          </mc:Choice>
          <mc:Fallback xmlns="">
            <p:pic>
              <p:nvPicPr>
                <p:cNvPr id="168" name="Ink 167">
                  <a:extLst>
                    <a:ext uri="{FF2B5EF4-FFF2-40B4-BE49-F238E27FC236}">
                      <a16:creationId xmlns:a16="http://schemas.microsoft.com/office/drawing/2014/main" id="{AB7139E8-6787-27C4-D884-3D9F961AE43D}"/>
                    </a:ext>
                  </a:extLst>
                </p:cNvPr>
                <p:cNvPicPr/>
                <p:nvPr/>
              </p:nvPicPr>
              <p:blipFill>
                <a:blip r:embed="rId267"/>
                <a:stretch>
                  <a:fillRect/>
                </a:stretch>
              </p:blipFill>
              <p:spPr>
                <a:xfrm>
                  <a:off x="10795680" y="2216760"/>
                  <a:ext cx="180720" cy="102240"/>
                </a:xfrm>
                <a:prstGeom prst="rect">
                  <a:avLst/>
                </a:prstGeom>
              </p:spPr>
            </p:pic>
          </mc:Fallback>
        </mc:AlternateContent>
        <mc:AlternateContent xmlns:mc="http://schemas.openxmlformats.org/markup-compatibility/2006" xmlns:p14="http://schemas.microsoft.com/office/powerpoint/2010/main">
          <mc:Choice Requires="p14">
            <p:contentPart p14:bwMode="auto" r:id="rId268">
              <p14:nvContentPartPr>
                <p14:cNvPr id="169" name="Ink 168">
                  <a:extLst>
                    <a:ext uri="{FF2B5EF4-FFF2-40B4-BE49-F238E27FC236}">
                      <a16:creationId xmlns:a16="http://schemas.microsoft.com/office/drawing/2014/main" id="{6FD4AF7C-4C5A-2964-8180-B347C29F956A}"/>
                    </a:ext>
                  </a:extLst>
                </p14:cNvPr>
                <p14:cNvContentPartPr/>
                <p14:nvPr/>
              </p14:nvContentPartPr>
              <p14:xfrm>
                <a:off x="10883520" y="2208480"/>
                <a:ext cx="28800" cy="120960"/>
              </p14:xfrm>
            </p:contentPart>
          </mc:Choice>
          <mc:Fallback xmlns="">
            <p:pic>
              <p:nvPicPr>
                <p:cNvPr id="169" name="Ink 168">
                  <a:extLst>
                    <a:ext uri="{FF2B5EF4-FFF2-40B4-BE49-F238E27FC236}">
                      <a16:creationId xmlns:a16="http://schemas.microsoft.com/office/drawing/2014/main" id="{6FD4AF7C-4C5A-2964-8180-B347C29F956A}"/>
                    </a:ext>
                  </a:extLst>
                </p:cNvPr>
                <p:cNvPicPr/>
                <p:nvPr/>
              </p:nvPicPr>
              <p:blipFill>
                <a:blip r:embed="rId269"/>
                <a:stretch>
                  <a:fillRect/>
                </a:stretch>
              </p:blipFill>
              <p:spPr>
                <a:xfrm>
                  <a:off x="10874520" y="2199840"/>
                  <a:ext cx="46440" cy="138600"/>
                </a:xfrm>
                <a:prstGeom prst="rect">
                  <a:avLst/>
                </a:prstGeom>
              </p:spPr>
            </p:pic>
          </mc:Fallback>
        </mc:AlternateContent>
        <mc:AlternateContent xmlns:mc="http://schemas.openxmlformats.org/markup-compatibility/2006" xmlns:p14="http://schemas.microsoft.com/office/powerpoint/2010/main">
          <mc:Choice Requires="p14">
            <p:contentPart p14:bwMode="auto" r:id="rId270">
              <p14:nvContentPartPr>
                <p14:cNvPr id="170" name="Ink 169">
                  <a:extLst>
                    <a:ext uri="{FF2B5EF4-FFF2-40B4-BE49-F238E27FC236}">
                      <a16:creationId xmlns:a16="http://schemas.microsoft.com/office/drawing/2014/main" id="{0D70AC22-26BE-AF7E-0B5B-67EB2DC067AF}"/>
                    </a:ext>
                  </a:extLst>
                </p14:cNvPr>
                <p14:cNvContentPartPr/>
                <p14:nvPr/>
              </p14:nvContentPartPr>
              <p14:xfrm>
                <a:off x="10866960" y="2186880"/>
                <a:ext cx="138240" cy="13680"/>
              </p14:xfrm>
            </p:contentPart>
          </mc:Choice>
          <mc:Fallback xmlns="">
            <p:pic>
              <p:nvPicPr>
                <p:cNvPr id="170" name="Ink 169">
                  <a:extLst>
                    <a:ext uri="{FF2B5EF4-FFF2-40B4-BE49-F238E27FC236}">
                      <a16:creationId xmlns:a16="http://schemas.microsoft.com/office/drawing/2014/main" id="{0D70AC22-26BE-AF7E-0B5B-67EB2DC067AF}"/>
                    </a:ext>
                  </a:extLst>
                </p:cNvPr>
                <p:cNvPicPr/>
                <p:nvPr/>
              </p:nvPicPr>
              <p:blipFill>
                <a:blip r:embed="rId271"/>
                <a:stretch>
                  <a:fillRect/>
                </a:stretch>
              </p:blipFill>
              <p:spPr>
                <a:xfrm>
                  <a:off x="10858320" y="2177880"/>
                  <a:ext cx="155880" cy="31320"/>
                </a:xfrm>
                <a:prstGeom prst="rect">
                  <a:avLst/>
                </a:prstGeom>
              </p:spPr>
            </p:pic>
          </mc:Fallback>
        </mc:AlternateContent>
        <mc:AlternateContent xmlns:mc="http://schemas.openxmlformats.org/markup-compatibility/2006" xmlns:p14="http://schemas.microsoft.com/office/powerpoint/2010/main">
          <mc:Choice Requires="p14">
            <p:contentPart p14:bwMode="auto" r:id="rId272">
              <p14:nvContentPartPr>
                <p14:cNvPr id="171" name="Ink 170">
                  <a:extLst>
                    <a:ext uri="{FF2B5EF4-FFF2-40B4-BE49-F238E27FC236}">
                      <a16:creationId xmlns:a16="http://schemas.microsoft.com/office/drawing/2014/main" id="{A8C60A7C-C9DF-B539-16CE-72A32578B3FD}"/>
                    </a:ext>
                  </a:extLst>
                </p14:cNvPr>
                <p14:cNvContentPartPr/>
                <p14:nvPr/>
              </p14:nvContentPartPr>
              <p14:xfrm>
                <a:off x="10847520" y="2367240"/>
                <a:ext cx="110160" cy="360"/>
              </p14:xfrm>
            </p:contentPart>
          </mc:Choice>
          <mc:Fallback xmlns="">
            <p:pic>
              <p:nvPicPr>
                <p:cNvPr id="171" name="Ink 170">
                  <a:extLst>
                    <a:ext uri="{FF2B5EF4-FFF2-40B4-BE49-F238E27FC236}">
                      <a16:creationId xmlns:a16="http://schemas.microsoft.com/office/drawing/2014/main" id="{A8C60A7C-C9DF-B539-16CE-72A32578B3FD}"/>
                    </a:ext>
                  </a:extLst>
                </p:cNvPr>
                <p:cNvPicPr/>
                <p:nvPr/>
              </p:nvPicPr>
              <p:blipFill>
                <a:blip r:embed="rId273"/>
                <a:stretch>
                  <a:fillRect/>
                </a:stretch>
              </p:blipFill>
              <p:spPr>
                <a:xfrm>
                  <a:off x="10838880" y="2358600"/>
                  <a:ext cx="1278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74">
              <p14:nvContentPartPr>
                <p14:cNvPr id="172" name="Ink 171">
                  <a:extLst>
                    <a:ext uri="{FF2B5EF4-FFF2-40B4-BE49-F238E27FC236}">
                      <a16:creationId xmlns:a16="http://schemas.microsoft.com/office/drawing/2014/main" id="{85C0DE76-DA0F-595B-3B1D-B7E756DE05AE}"/>
                    </a:ext>
                  </a:extLst>
                </p14:cNvPr>
                <p14:cNvContentPartPr/>
                <p14:nvPr/>
              </p14:nvContentPartPr>
              <p14:xfrm>
                <a:off x="11027520" y="2193720"/>
                <a:ext cx="93240" cy="176400"/>
              </p14:xfrm>
            </p:contentPart>
          </mc:Choice>
          <mc:Fallback xmlns="">
            <p:pic>
              <p:nvPicPr>
                <p:cNvPr id="172" name="Ink 171">
                  <a:extLst>
                    <a:ext uri="{FF2B5EF4-FFF2-40B4-BE49-F238E27FC236}">
                      <a16:creationId xmlns:a16="http://schemas.microsoft.com/office/drawing/2014/main" id="{85C0DE76-DA0F-595B-3B1D-B7E756DE05AE}"/>
                    </a:ext>
                  </a:extLst>
                </p:cNvPr>
                <p:cNvPicPr/>
                <p:nvPr/>
              </p:nvPicPr>
              <p:blipFill>
                <a:blip r:embed="rId275"/>
                <a:stretch>
                  <a:fillRect/>
                </a:stretch>
              </p:blipFill>
              <p:spPr>
                <a:xfrm>
                  <a:off x="11018520" y="2184720"/>
                  <a:ext cx="110880" cy="194040"/>
                </a:xfrm>
                <a:prstGeom prst="rect">
                  <a:avLst/>
                </a:prstGeom>
              </p:spPr>
            </p:pic>
          </mc:Fallback>
        </mc:AlternateContent>
        <mc:AlternateContent xmlns:mc="http://schemas.openxmlformats.org/markup-compatibility/2006" xmlns:p14="http://schemas.microsoft.com/office/powerpoint/2010/main">
          <mc:Choice Requires="p14">
            <p:contentPart p14:bwMode="auto" r:id="rId276">
              <p14:nvContentPartPr>
                <p14:cNvPr id="173" name="Ink 172">
                  <a:extLst>
                    <a:ext uri="{FF2B5EF4-FFF2-40B4-BE49-F238E27FC236}">
                      <a16:creationId xmlns:a16="http://schemas.microsoft.com/office/drawing/2014/main" id="{BCF1B421-8CA0-6578-E3E9-660802CF5EA9}"/>
                    </a:ext>
                  </a:extLst>
                </p14:cNvPr>
                <p14:cNvContentPartPr/>
                <p14:nvPr/>
              </p14:nvContentPartPr>
              <p14:xfrm>
                <a:off x="11136240" y="2236920"/>
                <a:ext cx="148320" cy="103320"/>
              </p14:xfrm>
            </p:contentPart>
          </mc:Choice>
          <mc:Fallback xmlns="">
            <p:pic>
              <p:nvPicPr>
                <p:cNvPr id="173" name="Ink 172">
                  <a:extLst>
                    <a:ext uri="{FF2B5EF4-FFF2-40B4-BE49-F238E27FC236}">
                      <a16:creationId xmlns:a16="http://schemas.microsoft.com/office/drawing/2014/main" id="{BCF1B421-8CA0-6578-E3E9-660802CF5EA9}"/>
                    </a:ext>
                  </a:extLst>
                </p:cNvPr>
                <p:cNvPicPr/>
                <p:nvPr/>
              </p:nvPicPr>
              <p:blipFill>
                <a:blip r:embed="rId277"/>
                <a:stretch>
                  <a:fillRect/>
                </a:stretch>
              </p:blipFill>
              <p:spPr>
                <a:xfrm>
                  <a:off x="11127600" y="2228280"/>
                  <a:ext cx="165960" cy="120960"/>
                </a:xfrm>
                <a:prstGeom prst="rect">
                  <a:avLst/>
                </a:prstGeom>
              </p:spPr>
            </p:pic>
          </mc:Fallback>
        </mc:AlternateContent>
        <mc:AlternateContent xmlns:mc="http://schemas.openxmlformats.org/markup-compatibility/2006" xmlns:p14="http://schemas.microsoft.com/office/powerpoint/2010/main">
          <mc:Choice Requires="p14">
            <p:contentPart p14:bwMode="auto" r:id="rId278">
              <p14:nvContentPartPr>
                <p14:cNvPr id="174" name="Ink 173">
                  <a:extLst>
                    <a:ext uri="{FF2B5EF4-FFF2-40B4-BE49-F238E27FC236}">
                      <a16:creationId xmlns:a16="http://schemas.microsoft.com/office/drawing/2014/main" id="{7478E8C8-F049-AA65-0320-4606B4AB9EC6}"/>
                    </a:ext>
                  </a:extLst>
                </p14:cNvPr>
                <p14:cNvContentPartPr/>
                <p14:nvPr/>
              </p14:nvContentPartPr>
              <p14:xfrm>
                <a:off x="11307600" y="2176080"/>
                <a:ext cx="62280" cy="174600"/>
              </p14:xfrm>
            </p:contentPart>
          </mc:Choice>
          <mc:Fallback xmlns="">
            <p:pic>
              <p:nvPicPr>
                <p:cNvPr id="174" name="Ink 173">
                  <a:extLst>
                    <a:ext uri="{FF2B5EF4-FFF2-40B4-BE49-F238E27FC236}">
                      <a16:creationId xmlns:a16="http://schemas.microsoft.com/office/drawing/2014/main" id="{7478E8C8-F049-AA65-0320-4606B4AB9EC6}"/>
                    </a:ext>
                  </a:extLst>
                </p:cNvPr>
                <p:cNvPicPr/>
                <p:nvPr/>
              </p:nvPicPr>
              <p:blipFill>
                <a:blip r:embed="rId279"/>
                <a:stretch>
                  <a:fillRect/>
                </a:stretch>
              </p:blipFill>
              <p:spPr>
                <a:xfrm>
                  <a:off x="11298600" y="2167440"/>
                  <a:ext cx="79920" cy="192240"/>
                </a:xfrm>
                <a:prstGeom prst="rect">
                  <a:avLst/>
                </a:prstGeom>
              </p:spPr>
            </p:pic>
          </mc:Fallback>
        </mc:AlternateContent>
        <mc:AlternateContent xmlns:mc="http://schemas.openxmlformats.org/markup-compatibility/2006" xmlns:p14="http://schemas.microsoft.com/office/powerpoint/2010/main">
          <mc:Choice Requires="p14">
            <p:contentPart p14:bwMode="auto" r:id="rId280">
              <p14:nvContentPartPr>
                <p14:cNvPr id="175" name="Ink 174">
                  <a:extLst>
                    <a:ext uri="{FF2B5EF4-FFF2-40B4-BE49-F238E27FC236}">
                      <a16:creationId xmlns:a16="http://schemas.microsoft.com/office/drawing/2014/main" id="{05C33EFF-B1D1-BA97-BC73-7AE421ACA71C}"/>
                    </a:ext>
                  </a:extLst>
                </p14:cNvPr>
                <p14:cNvContentPartPr/>
                <p14:nvPr/>
              </p14:nvContentPartPr>
              <p14:xfrm>
                <a:off x="11379600" y="2151600"/>
                <a:ext cx="161640" cy="298080"/>
              </p14:xfrm>
            </p:contentPart>
          </mc:Choice>
          <mc:Fallback xmlns="">
            <p:pic>
              <p:nvPicPr>
                <p:cNvPr id="175" name="Ink 174">
                  <a:extLst>
                    <a:ext uri="{FF2B5EF4-FFF2-40B4-BE49-F238E27FC236}">
                      <a16:creationId xmlns:a16="http://schemas.microsoft.com/office/drawing/2014/main" id="{05C33EFF-B1D1-BA97-BC73-7AE421ACA71C}"/>
                    </a:ext>
                  </a:extLst>
                </p:cNvPr>
                <p:cNvPicPr/>
                <p:nvPr/>
              </p:nvPicPr>
              <p:blipFill>
                <a:blip r:embed="rId281"/>
                <a:stretch>
                  <a:fillRect/>
                </a:stretch>
              </p:blipFill>
              <p:spPr>
                <a:xfrm>
                  <a:off x="11370600" y="2142960"/>
                  <a:ext cx="179280" cy="315720"/>
                </a:xfrm>
                <a:prstGeom prst="rect">
                  <a:avLst/>
                </a:prstGeom>
              </p:spPr>
            </p:pic>
          </mc:Fallback>
        </mc:AlternateContent>
        <mc:AlternateContent xmlns:mc="http://schemas.openxmlformats.org/markup-compatibility/2006" xmlns:p14="http://schemas.microsoft.com/office/powerpoint/2010/main">
          <mc:Choice Requires="p14">
            <p:contentPart p14:bwMode="auto" r:id="rId282">
              <p14:nvContentPartPr>
                <p14:cNvPr id="182" name="Ink 181">
                  <a:extLst>
                    <a:ext uri="{FF2B5EF4-FFF2-40B4-BE49-F238E27FC236}">
                      <a16:creationId xmlns:a16="http://schemas.microsoft.com/office/drawing/2014/main" id="{B7AD8025-21DB-62CE-FF61-687C5A96882E}"/>
                    </a:ext>
                  </a:extLst>
                </p14:cNvPr>
                <p14:cNvContentPartPr/>
                <p14:nvPr/>
              </p14:nvContentPartPr>
              <p14:xfrm>
                <a:off x="10659960" y="1260240"/>
                <a:ext cx="156960" cy="89280"/>
              </p14:xfrm>
            </p:contentPart>
          </mc:Choice>
          <mc:Fallback xmlns="">
            <p:pic>
              <p:nvPicPr>
                <p:cNvPr id="182" name="Ink 181">
                  <a:extLst>
                    <a:ext uri="{FF2B5EF4-FFF2-40B4-BE49-F238E27FC236}">
                      <a16:creationId xmlns:a16="http://schemas.microsoft.com/office/drawing/2014/main" id="{B7AD8025-21DB-62CE-FF61-687C5A96882E}"/>
                    </a:ext>
                  </a:extLst>
                </p:cNvPr>
                <p:cNvPicPr/>
                <p:nvPr/>
              </p:nvPicPr>
              <p:blipFill>
                <a:blip r:embed="rId283"/>
                <a:stretch>
                  <a:fillRect/>
                </a:stretch>
              </p:blipFill>
              <p:spPr>
                <a:xfrm>
                  <a:off x="10651320" y="1251240"/>
                  <a:ext cx="174600" cy="106920"/>
                </a:xfrm>
                <a:prstGeom prst="rect">
                  <a:avLst/>
                </a:prstGeom>
              </p:spPr>
            </p:pic>
          </mc:Fallback>
        </mc:AlternateContent>
        <mc:AlternateContent xmlns:mc="http://schemas.openxmlformats.org/markup-compatibility/2006" xmlns:p14="http://schemas.microsoft.com/office/powerpoint/2010/main">
          <mc:Choice Requires="p14">
            <p:contentPart p14:bwMode="auto" r:id="rId284">
              <p14:nvContentPartPr>
                <p14:cNvPr id="183" name="Ink 182">
                  <a:extLst>
                    <a:ext uri="{FF2B5EF4-FFF2-40B4-BE49-F238E27FC236}">
                      <a16:creationId xmlns:a16="http://schemas.microsoft.com/office/drawing/2014/main" id="{386972DF-C1DC-11CC-BEA6-D121B2068152}"/>
                    </a:ext>
                  </a:extLst>
                </p14:cNvPr>
                <p14:cNvContentPartPr/>
                <p14:nvPr/>
              </p14:nvContentPartPr>
              <p14:xfrm>
                <a:off x="10872000" y="1251960"/>
                <a:ext cx="103320" cy="96840"/>
              </p14:xfrm>
            </p:contentPart>
          </mc:Choice>
          <mc:Fallback xmlns="">
            <p:pic>
              <p:nvPicPr>
                <p:cNvPr id="183" name="Ink 182">
                  <a:extLst>
                    <a:ext uri="{FF2B5EF4-FFF2-40B4-BE49-F238E27FC236}">
                      <a16:creationId xmlns:a16="http://schemas.microsoft.com/office/drawing/2014/main" id="{386972DF-C1DC-11CC-BEA6-D121B2068152}"/>
                    </a:ext>
                  </a:extLst>
                </p:cNvPr>
                <p:cNvPicPr/>
                <p:nvPr/>
              </p:nvPicPr>
              <p:blipFill>
                <a:blip r:embed="rId285"/>
                <a:stretch>
                  <a:fillRect/>
                </a:stretch>
              </p:blipFill>
              <p:spPr>
                <a:xfrm>
                  <a:off x="10863360" y="1243320"/>
                  <a:ext cx="120960" cy="114480"/>
                </a:xfrm>
                <a:prstGeom prst="rect">
                  <a:avLst/>
                </a:prstGeom>
              </p:spPr>
            </p:pic>
          </mc:Fallback>
        </mc:AlternateContent>
        <mc:AlternateContent xmlns:mc="http://schemas.openxmlformats.org/markup-compatibility/2006" xmlns:p14="http://schemas.microsoft.com/office/powerpoint/2010/main">
          <mc:Choice Requires="p14">
            <p:contentPart p14:bwMode="auto" r:id="rId286">
              <p14:nvContentPartPr>
                <p14:cNvPr id="184" name="Ink 183">
                  <a:extLst>
                    <a:ext uri="{FF2B5EF4-FFF2-40B4-BE49-F238E27FC236}">
                      <a16:creationId xmlns:a16="http://schemas.microsoft.com/office/drawing/2014/main" id="{E3F6A4EF-D72E-7D43-7020-33BFD6740367}"/>
                    </a:ext>
                  </a:extLst>
                </p14:cNvPr>
                <p14:cNvContentPartPr/>
                <p14:nvPr/>
              </p14:nvContentPartPr>
              <p14:xfrm>
                <a:off x="10890000" y="1290840"/>
                <a:ext cx="134640" cy="5040"/>
              </p14:xfrm>
            </p:contentPart>
          </mc:Choice>
          <mc:Fallback xmlns="">
            <p:pic>
              <p:nvPicPr>
                <p:cNvPr id="184" name="Ink 183">
                  <a:extLst>
                    <a:ext uri="{FF2B5EF4-FFF2-40B4-BE49-F238E27FC236}">
                      <a16:creationId xmlns:a16="http://schemas.microsoft.com/office/drawing/2014/main" id="{E3F6A4EF-D72E-7D43-7020-33BFD6740367}"/>
                    </a:ext>
                  </a:extLst>
                </p:cNvPr>
                <p:cNvPicPr/>
                <p:nvPr/>
              </p:nvPicPr>
              <p:blipFill>
                <a:blip r:embed="rId287"/>
                <a:stretch>
                  <a:fillRect/>
                </a:stretch>
              </p:blipFill>
              <p:spPr>
                <a:xfrm>
                  <a:off x="10881360" y="1282200"/>
                  <a:ext cx="15228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288">
              <p14:nvContentPartPr>
                <p14:cNvPr id="185" name="Ink 184">
                  <a:extLst>
                    <a:ext uri="{FF2B5EF4-FFF2-40B4-BE49-F238E27FC236}">
                      <a16:creationId xmlns:a16="http://schemas.microsoft.com/office/drawing/2014/main" id="{9492A6CA-21DC-6E0A-2083-6C12CE190D9B}"/>
                    </a:ext>
                  </a:extLst>
                </p14:cNvPr>
                <p14:cNvContentPartPr/>
                <p14:nvPr/>
              </p14:nvContentPartPr>
              <p14:xfrm>
                <a:off x="11091960" y="1239720"/>
                <a:ext cx="77400" cy="113040"/>
              </p14:xfrm>
            </p:contentPart>
          </mc:Choice>
          <mc:Fallback xmlns="">
            <p:pic>
              <p:nvPicPr>
                <p:cNvPr id="185" name="Ink 184">
                  <a:extLst>
                    <a:ext uri="{FF2B5EF4-FFF2-40B4-BE49-F238E27FC236}">
                      <a16:creationId xmlns:a16="http://schemas.microsoft.com/office/drawing/2014/main" id="{9492A6CA-21DC-6E0A-2083-6C12CE190D9B}"/>
                    </a:ext>
                  </a:extLst>
                </p:cNvPr>
                <p:cNvPicPr/>
                <p:nvPr/>
              </p:nvPicPr>
              <p:blipFill>
                <a:blip r:embed="rId289"/>
                <a:stretch>
                  <a:fillRect/>
                </a:stretch>
              </p:blipFill>
              <p:spPr>
                <a:xfrm>
                  <a:off x="11083320" y="1230720"/>
                  <a:ext cx="95040" cy="130680"/>
                </a:xfrm>
                <a:prstGeom prst="rect">
                  <a:avLst/>
                </a:prstGeom>
              </p:spPr>
            </p:pic>
          </mc:Fallback>
        </mc:AlternateContent>
        <mc:AlternateContent xmlns:mc="http://schemas.openxmlformats.org/markup-compatibility/2006" xmlns:p14="http://schemas.microsoft.com/office/powerpoint/2010/main">
          <mc:Choice Requires="p14">
            <p:contentPart p14:bwMode="auto" r:id="rId290">
              <p14:nvContentPartPr>
                <p14:cNvPr id="186" name="Ink 185">
                  <a:extLst>
                    <a:ext uri="{FF2B5EF4-FFF2-40B4-BE49-F238E27FC236}">
                      <a16:creationId xmlns:a16="http://schemas.microsoft.com/office/drawing/2014/main" id="{A6112FD4-28F2-B72B-3A4C-0449B83C1090}"/>
                    </a:ext>
                  </a:extLst>
                </p14:cNvPr>
                <p14:cNvContentPartPr/>
                <p14:nvPr/>
              </p14:nvContentPartPr>
              <p14:xfrm>
                <a:off x="11191320" y="1219560"/>
                <a:ext cx="32760" cy="138600"/>
              </p14:xfrm>
            </p:contentPart>
          </mc:Choice>
          <mc:Fallback xmlns="">
            <p:pic>
              <p:nvPicPr>
                <p:cNvPr id="186" name="Ink 185">
                  <a:extLst>
                    <a:ext uri="{FF2B5EF4-FFF2-40B4-BE49-F238E27FC236}">
                      <a16:creationId xmlns:a16="http://schemas.microsoft.com/office/drawing/2014/main" id="{A6112FD4-28F2-B72B-3A4C-0449B83C1090}"/>
                    </a:ext>
                  </a:extLst>
                </p:cNvPr>
                <p:cNvPicPr/>
                <p:nvPr/>
              </p:nvPicPr>
              <p:blipFill>
                <a:blip r:embed="rId291"/>
                <a:stretch>
                  <a:fillRect/>
                </a:stretch>
              </p:blipFill>
              <p:spPr>
                <a:xfrm>
                  <a:off x="11182320" y="1210560"/>
                  <a:ext cx="50400" cy="156240"/>
                </a:xfrm>
                <a:prstGeom prst="rect">
                  <a:avLst/>
                </a:prstGeom>
              </p:spPr>
            </p:pic>
          </mc:Fallback>
        </mc:AlternateContent>
        <mc:AlternateContent xmlns:mc="http://schemas.openxmlformats.org/markup-compatibility/2006" xmlns:p14="http://schemas.microsoft.com/office/powerpoint/2010/main">
          <mc:Choice Requires="p14">
            <p:contentPart p14:bwMode="auto" r:id="rId292">
              <p14:nvContentPartPr>
                <p14:cNvPr id="187" name="Ink 186">
                  <a:extLst>
                    <a:ext uri="{FF2B5EF4-FFF2-40B4-BE49-F238E27FC236}">
                      <a16:creationId xmlns:a16="http://schemas.microsoft.com/office/drawing/2014/main" id="{3336CF59-8AF5-2CEA-55C8-FEA4F7507750}"/>
                    </a:ext>
                  </a:extLst>
                </p14:cNvPr>
                <p14:cNvContentPartPr/>
                <p14:nvPr/>
              </p14:nvContentPartPr>
              <p14:xfrm>
                <a:off x="11164320" y="1296960"/>
                <a:ext cx="74880" cy="6480"/>
              </p14:xfrm>
            </p:contentPart>
          </mc:Choice>
          <mc:Fallback xmlns="">
            <p:pic>
              <p:nvPicPr>
                <p:cNvPr id="187" name="Ink 186">
                  <a:extLst>
                    <a:ext uri="{FF2B5EF4-FFF2-40B4-BE49-F238E27FC236}">
                      <a16:creationId xmlns:a16="http://schemas.microsoft.com/office/drawing/2014/main" id="{3336CF59-8AF5-2CEA-55C8-FEA4F7507750}"/>
                    </a:ext>
                  </a:extLst>
                </p:cNvPr>
                <p:cNvPicPr/>
                <p:nvPr/>
              </p:nvPicPr>
              <p:blipFill>
                <a:blip r:embed="rId293"/>
                <a:stretch>
                  <a:fillRect/>
                </a:stretch>
              </p:blipFill>
              <p:spPr>
                <a:xfrm>
                  <a:off x="11155320" y="1287960"/>
                  <a:ext cx="9252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294">
              <p14:nvContentPartPr>
                <p14:cNvPr id="189" name="Ink 188">
                  <a:extLst>
                    <a:ext uri="{FF2B5EF4-FFF2-40B4-BE49-F238E27FC236}">
                      <a16:creationId xmlns:a16="http://schemas.microsoft.com/office/drawing/2014/main" id="{9F6FA409-41B7-65E5-BE5F-D18741A00ABA}"/>
                    </a:ext>
                  </a:extLst>
                </p14:cNvPr>
                <p14:cNvContentPartPr/>
                <p14:nvPr/>
              </p14:nvContentPartPr>
              <p14:xfrm>
                <a:off x="10775160" y="1469400"/>
                <a:ext cx="92520" cy="190080"/>
              </p14:xfrm>
            </p:contentPart>
          </mc:Choice>
          <mc:Fallback xmlns="">
            <p:pic>
              <p:nvPicPr>
                <p:cNvPr id="189" name="Ink 188">
                  <a:extLst>
                    <a:ext uri="{FF2B5EF4-FFF2-40B4-BE49-F238E27FC236}">
                      <a16:creationId xmlns:a16="http://schemas.microsoft.com/office/drawing/2014/main" id="{9F6FA409-41B7-65E5-BE5F-D18741A00ABA}"/>
                    </a:ext>
                  </a:extLst>
                </p:cNvPr>
                <p:cNvPicPr/>
                <p:nvPr/>
              </p:nvPicPr>
              <p:blipFill>
                <a:blip r:embed="rId295"/>
                <a:stretch>
                  <a:fillRect/>
                </a:stretch>
              </p:blipFill>
              <p:spPr>
                <a:xfrm>
                  <a:off x="10766520" y="1460760"/>
                  <a:ext cx="110160" cy="207720"/>
                </a:xfrm>
                <a:prstGeom prst="rect">
                  <a:avLst/>
                </a:prstGeom>
              </p:spPr>
            </p:pic>
          </mc:Fallback>
        </mc:AlternateContent>
        <mc:AlternateContent xmlns:mc="http://schemas.openxmlformats.org/markup-compatibility/2006" xmlns:p14="http://schemas.microsoft.com/office/powerpoint/2010/main">
          <mc:Choice Requires="p14">
            <p:contentPart p14:bwMode="auto" r:id="rId296">
              <p14:nvContentPartPr>
                <p14:cNvPr id="190" name="Ink 189">
                  <a:extLst>
                    <a:ext uri="{FF2B5EF4-FFF2-40B4-BE49-F238E27FC236}">
                      <a16:creationId xmlns:a16="http://schemas.microsoft.com/office/drawing/2014/main" id="{A9B4A0D9-0DB6-5DCB-E88B-8DDA920D003C}"/>
                    </a:ext>
                  </a:extLst>
                </p14:cNvPr>
                <p14:cNvContentPartPr/>
                <p14:nvPr/>
              </p14:nvContentPartPr>
              <p14:xfrm>
                <a:off x="10983600" y="1482000"/>
                <a:ext cx="82440" cy="101160"/>
              </p14:xfrm>
            </p:contentPart>
          </mc:Choice>
          <mc:Fallback xmlns="">
            <p:pic>
              <p:nvPicPr>
                <p:cNvPr id="190" name="Ink 189">
                  <a:extLst>
                    <a:ext uri="{FF2B5EF4-FFF2-40B4-BE49-F238E27FC236}">
                      <a16:creationId xmlns:a16="http://schemas.microsoft.com/office/drawing/2014/main" id="{A9B4A0D9-0DB6-5DCB-E88B-8DDA920D003C}"/>
                    </a:ext>
                  </a:extLst>
                </p:cNvPr>
                <p:cNvPicPr/>
                <p:nvPr/>
              </p:nvPicPr>
              <p:blipFill>
                <a:blip r:embed="rId297"/>
                <a:stretch>
                  <a:fillRect/>
                </a:stretch>
              </p:blipFill>
              <p:spPr>
                <a:xfrm>
                  <a:off x="10974960" y="1473360"/>
                  <a:ext cx="100080" cy="118800"/>
                </a:xfrm>
                <a:prstGeom prst="rect">
                  <a:avLst/>
                </a:prstGeom>
              </p:spPr>
            </p:pic>
          </mc:Fallback>
        </mc:AlternateContent>
        <mc:AlternateContent xmlns:mc="http://schemas.openxmlformats.org/markup-compatibility/2006" xmlns:p14="http://schemas.microsoft.com/office/powerpoint/2010/main">
          <mc:Choice Requires="p14">
            <p:contentPart p14:bwMode="auto" r:id="rId298">
              <p14:nvContentPartPr>
                <p14:cNvPr id="191" name="Ink 190">
                  <a:extLst>
                    <a:ext uri="{FF2B5EF4-FFF2-40B4-BE49-F238E27FC236}">
                      <a16:creationId xmlns:a16="http://schemas.microsoft.com/office/drawing/2014/main" id="{6C929D0E-73CB-7691-33B1-B763CEF7850A}"/>
                    </a:ext>
                  </a:extLst>
                </p14:cNvPr>
                <p14:cNvContentPartPr/>
                <p14:nvPr/>
              </p14:nvContentPartPr>
              <p14:xfrm>
                <a:off x="11015280" y="1529880"/>
                <a:ext cx="71640" cy="9720"/>
              </p14:xfrm>
            </p:contentPart>
          </mc:Choice>
          <mc:Fallback xmlns="">
            <p:pic>
              <p:nvPicPr>
                <p:cNvPr id="191" name="Ink 190">
                  <a:extLst>
                    <a:ext uri="{FF2B5EF4-FFF2-40B4-BE49-F238E27FC236}">
                      <a16:creationId xmlns:a16="http://schemas.microsoft.com/office/drawing/2014/main" id="{6C929D0E-73CB-7691-33B1-B763CEF7850A}"/>
                    </a:ext>
                  </a:extLst>
                </p:cNvPr>
                <p:cNvPicPr/>
                <p:nvPr/>
              </p:nvPicPr>
              <p:blipFill>
                <a:blip r:embed="rId299"/>
                <a:stretch>
                  <a:fillRect/>
                </a:stretch>
              </p:blipFill>
              <p:spPr>
                <a:xfrm>
                  <a:off x="11006640" y="1521240"/>
                  <a:ext cx="8928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300">
              <p14:nvContentPartPr>
                <p14:cNvPr id="192" name="Ink 191">
                  <a:extLst>
                    <a:ext uri="{FF2B5EF4-FFF2-40B4-BE49-F238E27FC236}">
                      <a16:creationId xmlns:a16="http://schemas.microsoft.com/office/drawing/2014/main" id="{2ABA389C-7317-7FC0-B295-EC49D2284E4F}"/>
                    </a:ext>
                  </a:extLst>
                </p14:cNvPr>
                <p14:cNvContentPartPr/>
                <p14:nvPr/>
              </p14:nvContentPartPr>
              <p14:xfrm>
                <a:off x="11191320" y="1470120"/>
                <a:ext cx="115200" cy="116280"/>
              </p14:xfrm>
            </p:contentPart>
          </mc:Choice>
          <mc:Fallback xmlns="">
            <p:pic>
              <p:nvPicPr>
                <p:cNvPr id="192" name="Ink 191">
                  <a:extLst>
                    <a:ext uri="{FF2B5EF4-FFF2-40B4-BE49-F238E27FC236}">
                      <a16:creationId xmlns:a16="http://schemas.microsoft.com/office/drawing/2014/main" id="{2ABA389C-7317-7FC0-B295-EC49D2284E4F}"/>
                    </a:ext>
                  </a:extLst>
                </p:cNvPr>
                <p:cNvPicPr/>
                <p:nvPr/>
              </p:nvPicPr>
              <p:blipFill>
                <a:blip r:embed="rId301"/>
                <a:stretch>
                  <a:fillRect/>
                </a:stretch>
              </p:blipFill>
              <p:spPr>
                <a:xfrm>
                  <a:off x="11182680" y="1461480"/>
                  <a:ext cx="132840" cy="133920"/>
                </a:xfrm>
                <a:prstGeom prst="rect">
                  <a:avLst/>
                </a:prstGeom>
              </p:spPr>
            </p:pic>
          </mc:Fallback>
        </mc:AlternateContent>
        <mc:AlternateContent xmlns:mc="http://schemas.openxmlformats.org/markup-compatibility/2006" xmlns:p14="http://schemas.microsoft.com/office/powerpoint/2010/main">
          <mc:Choice Requires="p14">
            <p:contentPart p14:bwMode="auto" r:id="rId302">
              <p14:nvContentPartPr>
                <p14:cNvPr id="193" name="Ink 192">
                  <a:extLst>
                    <a:ext uri="{FF2B5EF4-FFF2-40B4-BE49-F238E27FC236}">
                      <a16:creationId xmlns:a16="http://schemas.microsoft.com/office/drawing/2014/main" id="{2E566819-CDB0-60C2-CAFA-EF8E540A922A}"/>
                    </a:ext>
                  </a:extLst>
                </p14:cNvPr>
                <p14:cNvContentPartPr/>
                <p14:nvPr/>
              </p14:nvContentPartPr>
              <p14:xfrm>
                <a:off x="11233440" y="1537440"/>
                <a:ext cx="76320" cy="11160"/>
              </p14:xfrm>
            </p:contentPart>
          </mc:Choice>
          <mc:Fallback xmlns="">
            <p:pic>
              <p:nvPicPr>
                <p:cNvPr id="193" name="Ink 192">
                  <a:extLst>
                    <a:ext uri="{FF2B5EF4-FFF2-40B4-BE49-F238E27FC236}">
                      <a16:creationId xmlns:a16="http://schemas.microsoft.com/office/drawing/2014/main" id="{2E566819-CDB0-60C2-CAFA-EF8E540A922A}"/>
                    </a:ext>
                  </a:extLst>
                </p:cNvPr>
                <p:cNvPicPr/>
                <p:nvPr/>
              </p:nvPicPr>
              <p:blipFill>
                <a:blip r:embed="rId303"/>
                <a:stretch>
                  <a:fillRect/>
                </a:stretch>
              </p:blipFill>
              <p:spPr>
                <a:xfrm>
                  <a:off x="11224800" y="1528800"/>
                  <a:ext cx="9396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304">
              <p14:nvContentPartPr>
                <p14:cNvPr id="194" name="Ink 193">
                  <a:extLst>
                    <a:ext uri="{FF2B5EF4-FFF2-40B4-BE49-F238E27FC236}">
                      <a16:creationId xmlns:a16="http://schemas.microsoft.com/office/drawing/2014/main" id="{6B617E5A-969C-088D-FC94-96C0E23C9E4B}"/>
                    </a:ext>
                  </a:extLst>
                </p14:cNvPr>
                <p14:cNvContentPartPr/>
                <p14:nvPr/>
              </p14:nvContentPartPr>
              <p14:xfrm>
                <a:off x="11214720" y="1426920"/>
                <a:ext cx="176040" cy="14400"/>
              </p14:xfrm>
            </p:contentPart>
          </mc:Choice>
          <mc:Fallback xmlns="">
            <p:pic>
              <p:nvPicPr>
                <p:cNvPr id="194" name="Ink 193">
                  <a:extLst>
                    <a:ext uri="{FF2B5EF4-FFF2-40B4-BE49-F238E27FC236}">
                      <a16:creationId xmlns:a16="http://schemas.microsoft.com/office/drawing/2014/main" id="{6B617E5A-969C-088D-FC94-96C0E23C9E4B}"/>
                    </a:ext>
                  </a:extLst>
                </p:cNvPr>
                <p:cNvPicPr/>
                <p:nvPr/>
              </p:nvPicPr>
              <p:blipFill>
                <a:blip r:embed="rId305"/>
                <a:stretch>
                  <a:fillRect/>
                </a:stretch>
              </p:blipFill>
              <p:spPr>
                <a:xfrm>
                  <a:off x="11205720" y="1417920"/>
                  <a:ext cx="193680" cy="32040"/>
                </a:xfrm>
                <a:prstGeom prst="rect">
                  <a:avLst/>
                </a:prstGeom>
              </p:spPr>
            </p:pic>
          </mc:Fallback>
        </mc:AlternateContent>
        <mc:AlternateContent xmlns:mc="http://schemas.openxmlformats.org/markup-compatibility/2006" xmlns:p14="http://schemas.microsoft.com/office/powerpoint/2010/main">
          <mc:Choice Requires="p14">
            <p:contentPart p14:bwMode="auto" r:id="rId306">
              <p14:nvContentPartPr>
                <p14:cNvPr id="209" name="Ink 208">
                  <a:extLst>
                    <a:ext uri="{FF2B5EF4-FFF2-40B4-BE49-F238E27FC236}">
                      <a16:creationId xmlns:a16="http://schemas.microsoft.com/office/drawing/2014/main" id="{9C040BF5-4C48-8B62-38F0-325669164950}"/>
                    </a:ext>
                  </a:extLst>
                </p14:cNvPr>
                <p14:cNvContentPartPr/>
                <p14:nvPr/>
              </p14:nvContentPartPr>
              <p14:xfrm>
                <a:off x="8442720" y="1606920"/>
                <a:ext cx="50040" cy="119160"/>
              </p14:xfrm>
            </p:contentPart>
          </mc:Choice>
          <mc:Fallback xmlns="">
            <p:pic>
              <p:nvPicPr>
                <p:cNvPr id="209" name="Ink 208">
                  <a:extLst>
                    <a:ext uri="{FF2B5EF4-FFF2-40B4-BE49-F238E27FC236}">
                      <a16:creationId xmlns:a16="http://schemas.microsoft.com/office/drawing/2014/main" id="{9C040BF5-4C48-8B62-38F0-325669164950}"/>
                    </a:ext>
                  </a:extLst>
                </p:cNvPr>
                <p:cNvPicPr/>
                <p:nvPr/>
              </p:nvPicPr>
              <p:blipFill>
                <a:blip r:embed="rId307"/>
                <a:stretch>
                  <a:fillRect/>
                </a:stretch>
              </p:blipFill>
              <p:spPr>
                <a:xfrm>
                  <a:off x="8433720" y="1597920"/>
                  <a:ext cx="67680" cy="136800"/>
                </a:xfrm>
                <a:prstGeom prst="rect">
                  <a:avLst/>
                </a:prstGeom>
              </p:spPr>
            </p:pic>
          </mc:Fallback>
        </mc:AlternateContent>
        <mc:AlternateContent xmlns:mc="http://schemas.openxmlformats.org/markup-compatibility/2006" xmlns:p14="http://schemas.microsoft.com/office/powerpoint/2010/main">
          <mc:Choice Requires="p14">
            <p:contentPart p14:bwMode="auto" r:id="rId308">
              <p14:nvContentPartPr>
                <p14:cNvPr id="210" name="Ink 209">
                  <a:extLst>
                    <a:ext uri="{FF2B5EF4-FFF2-40B4-BE49-F238E27FC236}">
                      <a16:creationId xmlns:a16="http://schemas.microsoft.com/office/drawing/2014/main" id="{0D9EB362-DE00-F369-BD62-1EBC07529B78}"/>
                    </a:ext>
                  </a:extLst>
                </p14:cNvPr>
                <p14:cNvContentPartPr/>
                <p14:nvPr/>
              </p14:nvContentPartPr>
              <p14:xfrm>
                <a:off x="8515080" y="1600080"/>
                <a:ext cx="30240" cy="126720"/>
              </p14:xfrm>
            </p:contentPart>
          </mc:Choice>
          <mc:Fallback xmlns="">
            <p:pic>
              <p:nvPicPr>
                <p:cNvPr id="210" name="Ink 209">
                  <a:extLst>
                    <a:ext uri="{FF2B5EF4-FFF2-40B4-BE49-F238E27FC236}">
                      <a16:creationId xmlns:a16="http://schemas.microsoft.com/office/drawing/2014/main" id="{0D9EB362-DE00-F369-BD62-1EBC07529B78}"/>
                    </a:ext>
                  </a:extLst>
                </p:cNvPr>
                <p:cNvPicPr/>
                <p:nvPr/>
              </p:nvPicPr>
              <p:blipFill>
                <a:blip r:embed="rId309"/>
                <a:stretch>
                  <a:fillRect/>
                </a:stretch>
              </p:blipFill>
              <p:spPr>
                <a:xfrm>
                  <a:off x="8506080" y="1591080"/>
                  <a:ext cx="47880" cy="144360"/>
                </a:xfrm>
                <a:prstGeom prst="rect">
                  <a:avLst/>
                </a:prstGeom>
              </p:spPr>
            </p:pic>
          </mc:Fallback>
        </mc:AlternateContent>
        <mc:AlternateContent xmlns:mc="http://schemas.openxmlformats.org/markup-compatibility/2006" xmlns:p14="http://schemas.microsoft.com/office/powerpoint/2010/main">
          <mc:Choice Requires="p14">
            <p:contentPart p14:bwMode="auto" r:id="rId310">
              <p14:nvContentPartPr>
                <p14:cNvPr id="211" name="Ink 210">
                  <a:extLst>
                    <a:ext uri="{FF2B5EF4-FFF2-40B4-BE49-F238E27FC236}">
                      <a16:creationId xmlns:a16="http://schemas.microsoft.com/office/drawing/2014/main" id="{7A5D9370-5BFA-5C14-FAFE-739886028890}"/>
                    </a:ext>
                  </a:extLst>
                </p14:cNvPr>
                <p14:cNvContentPartPr/>
                <p14:nvPr/>
              </p14:nvContentPartPr>
              <p14:xfrm>
                <a:off x="8478360" y="1686840"/>
                <a:ext cx="46440" cy="9720"/>
              </p14:xfrm>
            </p:contentPart>
          </mc:Choice>
          <mc:Fallback xmlns="">
            <p:pic>
              <p:nvPicPr>
                <p:cNvPr id="211" name="Ink 210">
                  <a:extLst>
                    <a:ext uri="{FF2B5EF4-FFF2-40B4-BE49-F238E27FC236}">
                      <a16:creationId xmlns:a16="http://schemas.microsoft.com/office/drawing/2014/main" id="{7A5D9370-5BFA-5C14-FAFE-739886028890}"/>
                    </a:ext>
                  </a:extLst>
                </p:cNvPr>
                <p:cNvPicPr/>
                <p:nvPr/>
              </p:nvPicPr>
              <p:blipFill>
                <a:blip r:embed="rId311"/>
                <a:stretch>
                  <a:fillRect/>
                </a:stretch>
              </p:blipFill>
              <p:spPr>
                <a:xfrm>
                  <a:off x="8469720" y="1677840"/>
                  <a:ext cx="64080" cy="27360"/>
                </a:xfrm>
                <a:prstGeom prst="rect">
                  <a:avLst/>
                </a:prstGeom>
              </p:spPr>
            </p:pic>
          </mc:Fallback>
        </mc:AlternateContent>
      </p:grpSp>
      <p:grpSp>
        <p:nvGrpSpPr>
          <p:cNvPr id="217" name="Group 216">
            <a:extLst>
              <a:ext uri="{FF2B5EF4-FFF2-40B4-BE49-F238E27FC236}">
                <a16:creationId xmlns:a16="http://schemas.microsoft.com/office/drawing/2014/main" id="{5262CA5B-EE4B-D3C2-6BDD-69AD8B7B8C54}"/>
              </a:ext>
            </a:extLst>
          </p:cNvPr>
          <p:cNvGrpSpPr/>
          <p:nvPr/>
        </p:nvGrpSpPr>
        <p:grpSpPr>
          <a:xfrm>
            <a:off x="9855360" y="2528880"/>
            <a:ext cx="187560" cy="275760"/>
            <a:chOff x="9855360" y="2528880"/>
            <a:chExt cx="187560" cy="275760"/>
          </a:xfrm>
        </p:grpSpPr>
        <mc:AlternateContent xmlns:mc="http://schemas.openxmlformats.org/markup-compatibility/2006" xmlns:p14="http://schemas.microsoft.com/office/powerpoint/2010/main">
          <mc:Choice Requires="p14">
            <p:contentPart p14:bwMode="auto" r:id="rId312">
              <p14:nvContentPartPr>
                <p14:cNvPr id="213" name="Ink 212">
                  <a:extLst>
                    <a:ext uri="{FF2B5EF4-FFF2-40B4-BE49-F238E27FC236}">
                      <a16:creationId xmlns:a16="http://schemas.microsoft.com/office/drawing/2014/main" id="{09B62B76-2C18-26A8-9BAF-5E8689A58D88}"/>
                    </a:ext>
                  </a:extLst>
                </p14:cNvPr>
                <p14:cNvContentPartPr/>
                <p14:nvPr/>
              </p14:nvContentPartPr>
              <p14:xfrm>
                <a:off x="9855360" y="2528880"/>
                <a:ext cx="110520" cy="238320"/>
              </p14:xfrm>
            </p:contentPart>
          </mc:Choice>
          <mc:Fallback xmlns="">
            <p:pic>
              <p:nvPicPr>
                <p:cNvPr id="213" name="Ink 212">
                  <a:extLst>
                    <a:ext uri="{FF2B5EF4-FFF2-40B4-BE49-F238E27FC236}">
                      <a16:creationId xmlns:a16="http://schemas.microsoft.com/office/drawing/2014/main" id="{09B62B76-2C18-26A8-9BAF-5E8689A58D88}"/>
                    </a:ext>
                  </a:extLst>
                </p:cNvPr>
                <p:cNvPicPr/>
                <p:nvPr/>
              </p:nvPicPr>
              <p:blipFill>
                <a:blip r:embed="rId313"/>
                <a:stretch>
                  <a:fillRect/>
                </a:stretch>
              </p:blipFill>
              <p:spPr>
                <a:xfrm>
                  <a:off x="9846360" y="2519880"/>
                  <a:ext cx="128160" cy="255960"/>
                </a:xfrm>
                <a:prstGeom prst="rect">
                  <a:avLst/>
                </a:prstGeom>
              </p:spPr>
            </p:pic>
          </mc:Fallback>
        </mc:AlternateContent>
        <mc:AlternateContent xmlns:mc="http://schemas.openxmlformats.org/markup-compatibility/2006" xmlns:p14="http://schemas.microsoft.com/office/powerpoint/2010/main">
          <mc:Choice Requires="p14">
            <p:contentPart p14:bwMode="auto" r:id="rId314">
              <p14:nvContentPartPr>
                <p14:cNvPr id="214" name="Ink 213">
                  <a:extLst>
                    <a:ext uri="{FF2B5EF4-FFF2-40B4-BE49-F238E27FC236}">
                      <a16:creationId xmlns:a16="http://schemas.microsoft.com/office/drawing/2014/main" id="{9B07FC1F-CC42-83C6-13C5-383D93A58C9A}"/>
                    </a:ext>
                  </a:extLst>
                </p14:cNvPr>
                <p14:cNvContentPartPr/>
                <p14:nvPr/>
              </p14:nvContentPartPr>
              <p14:xfrm>
                <a:off x="9945360" y="2694840"/>
                <a:ext cx="61920" cy="109800"/>
              </p14:xfrm>
            </p:contentPart>
          </mc:Choice>
          <mc:Fallback xmlns="">
            <p:pic>
              <p:nvPicPr>
                <p:cNvPr id="214" name="Ink 213">
                  <a:extLst>
                    <a:ext uri="{FF2B5EF4-FFF2-40B4-BE49-F238E27FC236}">
                      <a16:creationId xmlns:a16="http://schemas.microsoft.com/office/drawing/2014/main" id="{9B07FC1F-CC42-83C6-13C5-383D93A58C9A}"/>
                    </a:ext>
                  </a:extLst>
                </p:cNvPr>
                <p:cNvPicPr/>
                <p:nvPr/>
              </p:nvPicPr>
              <p:blipFill>
                <a:blip r:embed="rId315"/>
                <a:stretch>
                  <a:fillRect/>
                </a:stretch>
              </p:blipFill>
              <p:spPr>
                <a:xfrm>
                  <a:off x="9936360" y="2686200"/>
                  <a:ext cx="79560" cy="127440"/>
                </a:xfrm>
                <a:prstGeom prst="rect">
                  <a:avLst/>
                </a:prstGeom>
              </p:spPr>
            </p:pic>
          </mc:Fallback>
        </mc:AlternateContent>
        <mc:AlternateContent xmlns:mc="http://schemas.openxmlformats.org/markup-compatibility/2006" xmlns:p14="http://schemas.microsoft.com/office/powerpoint/2010/main">
          <mc:Choice Requires="p14">
            <p:contentPart p14:bwMode="auto" r:id="rId316">
              <p14:nvContentPartPr>
                <p14:cNvPr id="215" name="Ink 214">
                  <a:extLst>
                    <a:ext uri="{FF2B5EF4-FFF2-40B4-BE49-F238E27FC236}">
                      <a16:creationId xmlns:a16="http://schemas.microsoft.com/office/drawing/2014/main" id="{D6335E7D-EF9F-311D-A176-B143B0E4D355}"/>
                    </a:ext>
                  </a:extLst>
                </p14:cNvPr>
                <p14:cNvContentPartPr/>
                <p14:nvPr/>
              </p14:nvContentPartPr>
              <p14:xfrm>
                <a:off x="10010160" y="2713560"/>
                <a:ext cx="32760" cy="78120"/>
              </p14:xfrm>
            </p:contentPart>
          </mc:Choice>
          <mc:Fallback xmlns="">
            <p:pic>
              <p:nvPicPr>
                <p:cNvPr id="215" name="Ink 214">
                  <a:extLst>
                    <a:ext uri="{FF2B5EF4-FFF2-40B4-BE49-F238E27FC236}">
                      <a16:creationId xmlns:a16="http://schemas.microsoft.com/office/drawing/2014/main" id="{D6335E7D-EF9F-311D-A176-B143B0E4D355}"/>
                    </a:ext>
                  </a:extLst>
                </p:cNvPr>
                <p:cNvPicPr/>
                <p:nvPr/>
              </p:nvPicPr>
              <p:blipFill>
                <a:blip r:embed="rId317"/>
                <a:stretch>
                  <a:fillRect/>
                </a:stretch>
              </p:blipFill>
              <p:spPr>
                <a:xfrm>
                  <a:off x="10001160" y="2704560"/>
                  <a:ext cx="50400" cy="95760"/>
                </a:xfrm>
                <a:prstGeom prst="rect">
                  <a:avLst/>
                </a:prstGeom>
              </p:spPr>
            </p:pic>
          </mc:Fallback>
        </mc:AlternateContent>
        <mc:AlternateContent xmlns:mc="http://schemas.openxmlformats.org/markup-compatibility/2006" xmlns:p14="http://schemas.microsoft.com/office/powerpoint/2010/main">
          <mc:Choice Requires="p14">
            <p:contentPart p14:bwMode="auto" r:id="rId318">
              <p14:nvContentPartPr>
                <p14:cNvPr id="216" name="Ink 215">
                  <a:extLst>
                    <a:ext uri="{FF2B5EF4-FFF2-40B4-BE49-F238E27FC236}">
                      <a16:creationId xmlns:a16="http://schemas.microsoft.com/office/drawing/2014/main" id="{CD318F6D-D712-C8EB-5C3A-2CF95E50FA6C}"/>
                    </a:ext>
                  </a:extLst>
                </p14:cNvPr>
                <p14:cNvContentPartPr/>
                <p14:nvPr/>
              </p14:nvContentPartPr>
              <p14:xfrm>
                <a:off x="9995760" y="2762160"/>
                <a:ext cx="45000" cy="6480"/>
              </p14:xfrm>
            </p:contentPart>
          </mc:Choice>
          <mc:Fallback xmlns="">
            <p:pic>
              <p:nvPicPr>
                <p:cNvPr id="216" name="Ink 215">
                  <a:extLst>
                    <a:ext uri="{FF2B5EF4-FFF2-40B4-BE49-F238E27FC236}">
                      <a16:creationId xmlns:a16="http://schemas.microsoft.com/office/drawing/2014/main" id="{CD318F6D-D712-C8EB-5C3A-2CF95E50FA6C}"/>
                    </a:ext>
                  </a:extLst>
                </p:cNvPr>
                <p:cNvPicPr/>
                <p:nvPr/>
              </p:nvPicPr>
              <p:blipFill>
                <a:blip r:embed="rId319"/>
                <a:stretch>
                  <a:fillRect/>
                </a:stretch>
              </p:blipFill>
              <p:spPr>
                <a:xfrm>
                  <a:off x="9987120" y="2753160"/>
                  <a:ext cx="62640" cy="24120"/>
                </a:xfrm>
                <a:prstGeom prst="rect">
                  <a:avLst/>
                </a:prstGeom>
              </p:spPr>
            </p:pic>
          </mc:Fallback>
        </mc:AlternateContent>
      </p:grpSp>
      <p:grpSp>
        <p:nvGrpSpPr>
          <p:cNvPr id="224" name="Group 223">
            <a:extLst>
              <a:ext uri="{FF2B5EF4-FFF2-40B4-BE49-F238E27FC236}">
                <a16:creationId xmlns:a16="http://schemas.microsoft.com/office/drawing/2014/main" id="{D54A2C69-C671-C834-4588-EE7A42C4EF44}"/>
              </a:ext>
            </a:extLst>
          </p:cNvPr>
          <p:cNvGrpSpPr/>
          <p:nvPr/>
        </p:nvGrpSpPr>
        <p:grpSpPr>
          <a:xfrm>
            <a:off x="10199520" y="2513400"/>
            <a:ext cx="711720" cy="336240"/>
            <a:chOff x="10199520" y="2513400"/>
            <a:chExt cx="711720" cy="336240"/>
          </a:xfrm>
        </p:grpSpPr>
        <mc:AlternateContent xmlns:mc="http://schemas.openxmlformats.org/markup-compatibility/2006" xmlns:p14="http://schemas.microsoft.com/office/powerpoint/2010/main">
          <mc:Choice Requires="p14">
            <p:contentPart p14:bwMode="auto" r:id="rId320">
              <p14:nvContentPartPr>
                <p14:cNvPr id="218" name="Ink 217">
                  <a:extLst>
                    <a:ext uri="{FF2B5EF4-FFF2-40B4-BE49-F238E27FC236}">
                      <a16:creationId xmlns:a16="http://schemas.microsoft.com/office/drawing/2014/main" id="{FFB7B426-8274-19A3-9F21-9CF3E84CAFAE}"/>
                    </a:ext>
                  </a:extLst>
                </p14:cNvPr>
                <p14:cNvContentPartPr/>
                <p14:nvPr/>
              </p14:nvContentPartPr>
              <p14:xfrm>
                <a:off x="10199520" y="2513400"/>
                <a:ext cx="416880" cy="314280"/>
              </p14:xfrm>
            </p:contentPart>
          </mc:Choice>
          <mc:Fallback xmlns="">
            <p:pic>
              <p:nvPicPr>
                <p:cNvPr id="218" name="Ink 217">
                  <a:extLst>
                    <a:ext uri="{FF2B5EF4-FFF2-40B4-BE49-F238E27FC236}">
                      <a16:creationId xmlns:a16="http://schemas.microsoft.com/office/drawing/2014/main" id="{FFB7B426-8274-19A3-9F21-9CF3E84CAFAE}"/>
                    </a:ext>
                  </a:extLst>
                </p:cNvPr>
                <p:cNvPicPr/>
                <p:nvPr/>
              </p:nvPicPr>
              <p:blipFill>
                <a:blip r:embed="rId321"/>
                <a:stretch>
                  <a:fillRect/>
                </a:stretch>
              </p:blipFill>
              <p:spPr>
                <a:xfrm>
                  <a:off x="10190880" y="2504400"/>
                  <a:ext cx="434520" cy="331920"/>
                </a:xfrm>
                <a:prstGeom prst="rect">
                  <a:avLst/>
                </a:prstGeom>
              </p:spPr>
            </p:pic>
          </mc:Fallback>
        </mc:AlternateContent>
        <mc:AlternateContent xmlns:mc="http://schemas.openxmlformats.org/markup-compatibility/2006" xmlns:p14="http://schemas.microsoft.com/office/powerpoint/2010/main">
          <mc:Choice Requires="p14">
            <p:contentPart p14:bwMode="auto" r:id="rId322">
              <p14:nvContentPartPr>
                <p14:cNvPr id="219" name="Ink 218">
                  <a:extLst>
                    <a:ext uri="{FF2B5EF4-FFF2-40B4-BE49-F238E27FC236}">
                      <a16:creationId xmlns:a16="http://schemas.microsoft.com/office/drawing/2014/main" id="{1944037C-7E66-39A1-6B89-37E1EB73EED1}"/>
                    </a:ext>
                  </a:extLst>
                </p14:cNvPr>
                <p14:cNvContentPartPr/>
                <p14:nvPr/>
              </p14:nvContentPartPr>
              <p14:xfrm>
                <a:off x="10705680" y="2539680"/>
                <a:ext cx="118800" cy="211680"/>
              </p14:xfrm>
            </p:contentPart>
          </mc:Choice>
          <mc:Fallback xmlns="">
            <p:pic>
              <p:nvPicPr>
                <p:cNvPr id="219" name="Ink 218">
                  <a:extLst>
                    <a:ext uri="{FF2B5EF4-FFF2-40B4-BE49-F238E27FC236}">
                      <a16:creationId xmlns:a16="http://schemas.microsoft.com/office/drawing/2014/main" id="{1944037C-7E66-39A1-6B89-37E1EB73EED1}"/>
                    </a:ext>
                  </a:extLst>
                </p:cNvPr>
                <p:cNvPicPr/>
                <p:nvPr/>
              </p:nvPicPr>
              <p:blipFill>
                <a:blip r:embed="rId323"/>
                <a:stretch>
                  <a:fillRect/>
                </a:stretch>
              </p:blipFill>
              <p:spPr>
                <a:xfrm>
                  <a:off x="10697040" y="2530680"/>
                  <a:ext cx="136440" cy="229320"/>
                </a:xfrm>
                <a:prstGeom prst="rect">
                  <a:avLst/>
                </a:prstGeom>
              </p:spPr>
            </p:pic>
          </mc:Fallback>
        </mc:AlternateContent>
        <mc:AlternateContent xmlns:mc="http://schemas.openxmlformats.org/markup-compatibility/2006" xmlns:p14="http://schemas.microsoft.com/office/powerpoint/2010/main">
          <mc:Choice Requires="p14">
            <p:contentPart p14:bwMode="auto" r:id="rId324">
              <p14:nvContentPartPr>
                <p14:cNvPr id="221" name="Ink 220">
                  <a:extLst>
                    <a:ext uri="{FF2B5EF4-FFF2-40B4-BE49-F238E27FC236}">
                      <a16:creationId xmlns:a16="http://schemas.microsoft.com/office/drawing/2014/main" id="{9C4269A2-0664-62F5-4D9B-8A6B49BD2D8D}"/>
                    </a:ext>
                  </a:extLst>
                </p14:cNvPr>
                <p14:cNvContentPartPr/>
                <p14:nvPr/>
              </p14:nvContentPartPr>
              <p14:xfrm>
                <a:off x="10776960" y="2716440"/>
                <a:ext cx="83880" cy="133200"/>
              </p14:xfrm>
            </p:contentPart>
          </mc:Choice>
          <mc:Fallback xmlns="">
            <p:pic>
              <p:nvPicPr>
                <p:cNvPr id="221" name="Ink 220">
                  <a:extLst>
                    <a:ext uri="{FF2B5EF4-FFF2-40B4-BE49-F238E27FC236}">
                      <a16:creationId xmlns:a16="http://schemas.microsoft.com/office/drawing/2014/main" id="{9C4269A2-0664-62F5-4D9B-8A6B49BD2D8D}"/>
                    </a:ext>
                  </a:extLst>
                </p:cNvPr>
                <p:cNvPicPr/>
                <p:nvPr/>
              </p:nvPicPr>
              <p:blipFill>
                <a:blip r:embed="rId325"/>
                <a:stretch>
                  <a:fillRect/>
                </a:stretch>
              </p:blipFill>
              <p:spPr>
                <a:xfrm>
                  <a:off x="10767960" y="2707800"/>
                  <a:ext cx="101520" cy="150840"/>
                </a:xfrm>
                <a:prstGeom prst="rect">
                  <a:avLst/>
                </a:prstGeom>
              </p:spPr>
            </p:pic>
          </mc:Fallback>
        </mc:AlternateContent>
        <mc:AlternateContent xmlns:mc="http://schemas.openxmlformats.org/markup-compatibility/2006" xmlns:p14="http://schemas.microsoft.com/office/powerpoint/2010/main">
          <mc:Choice Requires="p14">
            <p:contentPart p14:bwMode="auto" r:id="rId326">
              <p14:nvContentPartPr>
                <p14:cNvPr id="222" name="Ink 221">
                  <a:extLst>
                    <a:ext uri="{FF2B5EF4-FFF2-40B4-BE49-F238E27FC236}">
                      <a16:creationId xmlns:a16="http://schemas.microsoft.com/office/drawing/2014/main" id="{03DE6477-6637-C60F-44DE-C772F7EC4540}"/>
                    </a:ext>
                  </a:extLst>
                </p14:cNvPr>
                <p14:cNvContentPartPr/>
                <p14:nvPr/>
              </p14:nvContentPartPr>
              <p14:xfrm>
                <a:off x="10870200" y="2718240"/>
                <a:ext cx="16920" cy="106200"/>
              </p14:xfrm>
            </p:contentPart>
          </mc:Choice>
          <mc:Fallback xmlns="">
            <p:pic>
              <p:nvPicPr>
                <p:cNvPr id="222" name="Ink 221">
                  <a:extLst>
                    <a:ext uri="{FF2B5EF4-FFF2-40B4-BE49-F238E27FC236}">
                      <a16:creationId xmlns:a16="http://schemas.microsoft.com/office/drawing/2014/main" id="{03DE6477-6637-C60F-44DE-C772F7EC4540}"/>
                    </a:ext>
                  </a:extLst>
                </p:cNvPr>
                <p:cNvPicPr/>
                <p:nvPr/>
              </p:nvPicPr>
              <p:blipFill>
                <a:blip r:embed="rId327"/>
                <a:stretch>
                  <a:fillRect/>
                </a:stretch>
              </p:blipFill>
              <p:spPr>
                <a:xfrm>
                  <a:off x="10861200" y="2709600"/>
                  <a:ext cx="34560" cy="123840"/>
                </a:xfrm>
                <a:prstGeom prst="rect">
                  <a:avLst/>
                </a:prstGeom>
              </p:spPr>
            </p:pic>
          </mc:Fallback>
        </mc:AlternateContent>
        <mc:AlternateContent xmlns:mc="http://schemas.openxmlformats.org/markup-compatibility/2006" xmlns:p14="http://schemas.microsoft.com/office/powerpoint/2010/main">
          <mc:Choice Requires="p14">
            <p:contentPart p14:bwMode="auto" r:id="rId328">
              <p14:nvContentPartPr>
                <p14:cNvPr id="223" name="Ink 222">
                  <a:extLst>
                    <a:ext uri="{FF2B5EF4-FFF2-40B4-BE49-F238E27FC236}">
                      <a16:creationId xmlns:a16="http://schemas.microsoft.com/office/drawing/2014/main" id="{505998AE-2F62-96C5-86EF-DFC38B24E008}"/>
                    </a:ext>
                  </a:extLst>
                </p14:cNvPr>
                <p14:cNvContentPartPr/>
                <p14:nvPr/>
              </p14:nvContentPartPr>
              <p14:xfrm>
                <a:off x="10810080" y="2792760"/>
                <a:ext cx="101160" cy="13320"/>
              </p14:xfrm>
            </p:contentPart>
          </mc:Choice>
          <mc:Fallback xmlns="">
            <p:pic>
              <p:nvPicPr>
                <p:cNvPr id="223" name="Ink 222">
                  <a:extLst>
                    <a:ext uri="{FF2B5EF4-FFF2-40B4-BE49-F238E27FC236}">
                      <a16:creationId xmlns:a16="http://schemas.microsoft.com/office/drawing/2014/main" id="{505998AE-2F62-96C5-86EF-DFC38B24E008}"/>
                    </a:ext>
                  </a:extLst>
                </p:cNvPr>
                <p:cNvPicPr/>
                <p:nvPr/>
              </p:nvPicPr>
              <p:blipFill>
                <a:blip r:embed="rId329"/>
                <a:stretch>
                  <a:fillRect/>
                </a:stretch>
              </p:blipFill>
              <p:spPr>
                <a:xfrm>
                  <a:off x="10801440" y="2784120"/>
                  <a:ext cx="118800" cy="30960"/>
                </a:xfrm>
                <a:prstGeom prst="rect">
                  <a:avLst/>
                </a:prstGeom>
              </p:spPr>
            </p:pic>
          </mc:Fallback>
        </mc:AlternateContent>
      </p:grpSp>
    </p:spTree>
    <p:extLst>
      <p:ext uri="{BB962C8B-B14F-4D97-AF65-F5344CB8AC3E}">
        <p14:creationId xmlns:p14="http://schemas.microsoft.com/office/powerpoint/2010/main" val="31781418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5E7A2FC-4FB8-5332-FFED-0436816C5CF7}"/>
              </a:ext>
            </a:extLst>
          </p:cNvPr>
          <p:cNvSpPr txBox="1"/>
          <p:nvPr/>
        </p:nvSpPr>
        <p:spPr>
          <a:xfrm>
            <a:off x="1703511" y="188640"/>
            <a:ext cx="8915928" cy="461665"/>
          </a:xfrm>
          <a:prstGeom prst="rect">
            <a:avLst/>
          </a:prstGeom>
          <a:noFill/>
        </p:spPr>
        <p:txBody>
          <a:bodyPr wrap="square" rtlCol="0">
            <a:spAutoFit/>
          </a:bodyPr>
          <a:lstStyle/>
          <a:p>
            <a:r>
              <a:rPr lang="en-US" sz="2400" dirty="0">
                <a:solidFill>
                  <a:schemeClr val="accent1"/>
                </a:solidFill>
                <a:latin typeface="Comic Sans MS" panose="030F0902030302020204" pitchFamily="66" charset="0"/>
              </a:rPr>
              <a:t>Bosonic EE for fermions in a non-trivial external potential </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B91182D6-03E5-8286-30A6-5BF0BF393FAC}"/>
                  </a:ext>
                </a:extLst>
              </p:cNvPr>
              <p:cNvSpPr txBox="1"/>
              <p:nvPr/>
            </p:nvSpPr>
            <p:spPr>
              <a:xfrm>
                <a:off x="695400" y="3717032"/>
                <a:ext cx="10873208" cy="725327"/>
              </a:xfrm>
              <a:prstGeom prst="rect">
                <a:avLst/>
              </a:prstGeom>
              <a:noFill/>
            </p:spPr>
            <p:txBody>
              <a:bodyPr wrap="square" rtlCol="0">
                <a:spAutoFit/>
              </a:bodyPr>
              <a:lstStyle/>
              <a:p>
                <a14:m>
                  <m:oMath xmlns:m="http://schemas.openxmlformats.org/officeDocument/2006/math">
                    <m:sSub>
                      <m:sSubPr>
                        <m:ctrlPr>
                          <a:rPr lang="en-US" b="0" i="1" smtClean="0">
                            <a:solidFill>
                              <a:schemeClr val="accent1"/>
                            </a:solidFill>
                            <a:latin typeface="Cambria Math" panose="02040503050406030204" pitchFamily="18" charset="0"/>
                          </a:rPr>
                        </m:ctrlPr>
                      </m:sSubPr>
                      <m:e>
                        <m:r>
                          <m:rPr>
                            <m:sty m:val="p"/>
                          </m:rPr>
                          <a:rPr lang="en-US" b="0" i="0" smtClean="0">
                            <a:solidFill>
                              <a:schemeClr val="accent1"/>
                            </a:solidFill>
                            <a:latin typeface="Cambria Math" panose="02040503050406030204" pitchFamily="18" charset="0"/>
                          </a:rPr>
                          <m:t>Ψ</m:t>
                        </m:r>
                      </m:e>
                      <m:sub>
                        <m:r>
                          <a:rPr lang="en-US" b="0" i="1" smtClean="0">
                            <a:solidFill>
                              <a:schemeClr val="accent1"/>
                            </a:solidFill>
                            <a:latin typeface="Cambria Math" panose="02040503050406030204" pitchFamily="18" charset="0"/>
                          </a:rPr>
                          <m:t>0</m:t>
                        </m:r>
                      </m:sub>
                    </m:sSub>
                    <m:d>
                      <m:dPr>
                        <m:begChr m:val="["/>
                        <m:endChr m:val="]"/>
                        <m:ctrlPr>
                          <a:rPr lang="en-US" b="0" i="1" smtClean="0">
                            <a:solidFill>
                              <a:schemeClr val="accent1"/>
                            </a:solidFill>
                            <a:latin typeface="Cambria Math" panose="02040503050406030204" pitchFamily="18" charset="0"/>
                          </a:rPr>
                        </m:ctrlPr>
                      </m:dPr>
                      <m:e>
                        <m:r>
                          <m:rPr>
                            <m:sty m:val="p"/>
                          </m:rPr>
                          <a:rPr lang="en-US" b="0" i="0" smtClean="0">
                            <a:solidFill>
                              <a:schemeClr val="accent1"/>
                            </a:solidFill>
                            <a:latin typeface="Cambria Math" panose="02040503050406030204" pitchFamily="18" charset="0"/>
                          </a:rPr>
                          <m:t>Φ</m:t>
                        </m:r>
                        <m:d>
                          <m:dPr>
                            <m:ctrlPr>
                              <a:rPr lang="en-US" b="0" i="1" smtClean="0">
                                <a:solidFill>
                                  <a:schemeClr val="accent1"/>
                                </a:solidFill>
                                <a:latin typeface="Cambria Math" panose="02040503050406030204" pitchFamily="18" charset="0"/>
                              </a:rPr>
                            </m:ctrlPr>
                          </m:dPr>
                          <m:e>
                            <m:r>
                              <a:rPr lang="en-US" b="0" i="1" smtClean="0">
                                <a:solidFill>
                                  <a:schemeClr val="accent1"/>
                                </a:solidFill>
                                <a:latin typeface="Cambria Math" panose="02040503050406030204" pitchFamily="18" charset="0"/>
                              </a:rPr>
                              <m:t>𝑥</m:t>
                            </m:r>
                          </m:e>
                        </m:d>
                      </m:e>
                    </m:d>
                    <m:r>
                      <a:rPr lang="en-US" b="0" i="1" smtClean="0">
                        <a:solidFill>
                          <a:schemeClr val="accent1"/>
                        </a:solidFill>
                        <a:latin typeface="Cambria Math" panose="02040503050406030204" pitchFamily="18" charset="0"/>
                      </a:rPr>
                      <m:t>∼</m:t>
                    </m:r>
                    <m:sSup>
                      <m:sSupPr>
                        <m:ctrlPr>
                          <a:rPr lang="en-US" b="0" i="1" smtClean="0">
                            <a:solidFill>
                              <a:schemeClr val="accent1"/>
                            </a:solidFill>
                            <a:latin typeface="Cambria Math" panose="02040503050406030204" pitchFamily="18" charset="0"/>
                          </a:rPr>
                        </m:ctrlPr>
                      </m:sSupPr>
                      <m:e>
                        <m:r>
                          <a:rPr lang="en-US" b="0" i="1" smtClean="0">
                            <a:solidFill>
                              <a:schemeClr val="accent1"/>
                            </a:solidFill>
                            <a:latin typeface="Cambria Math" panose="02040503050406030204" pitchFamily="18" charset="0"/>
                          </a:rPr>
                          <m:t>𝑒</m:t>
                        </m:r>
                      </m:e>
                      <m:sup>
                        <m:r>
                          <a:rPr lang="en-US" b="0" i="1" smtClean="0">
                            <a:solidFill>
                              <a:schemeClr val="accent1"/>
                            </a:solidFill>
                            <a:latin typeface="Cambria Math" panose="02040503050406030204" pitchFamily="18" charset="0"/>
                          </a:rPr>
                          <m:t>−</m:t>
                        </m:r>
                        <m:nary>
                          <m:naryPr>
                            <m:chr m:val="∑"/>
                            <m:supHide m:val="on"/>
                            <m:ctrlPr>
                              <a:rPr lang="en-US" b="0" i="1" smtClean="0">
                                <a:solidFill>
                                  <a:schemeClr val="accent1"/>
                                </a:solidFill>
                                <a:latin typeface="Cambria Math" panose="02040503050406030204" pitchFamily="18" charset="0"/>
                              </a:rPr>
                            </m:ctrlPr>
                          </m:naryPr>
                          <m:sub>
                            <m:r>
                              <a:rPr lang="en-US" b="0" i="1" smtClean="0">
                                <a:solidFill>
                                  <a:schemeClr val="accent1"/>
                                </a:solidFill>
                                <a:latin typeface="Cambria Math" panose="02040503050406030204" pitchFamily="18" charset="0"/>
                              </a:rPr>
                              <m:t>𝑥</m:t>
                            </m:r>
                            <m:r>
                              <a:rPr lang="en-US" b="0" i="1" smtClean="0">
                                <a:solidFill>
                                  <a:schemeClr val="accent1"/>
                                </a:solidFill>
                                <a:latin typeface="Cambria Math" panose="02040503050406030204" pitchFamily="18" charset="0"/>
                              </a:rPr>
                              <m:t>,</m:t>
                            </m:r>
                            <m:sSup>
                              <m:sSupPr>
                                <m:ctrlPr>
                                  <a:rPr lang="en-US" b="0" i="1" smtClean="0">
                                    <a:solidFill>
                                      <a:schemeClr val="accent1"/>
                                    </a:solidFill>
                                    <a:latin typeface="Cambria Math" panose="02040503050406030204" pitchFamily="18" charset="0"/>
                                  </a:rPr>
                                </m:ctrlPr>
                              </m:sSupPr>
                              <m:e>
                                <m:r>
                                  <a:rPr lang="en-US" b="0" i="1" smtClean="0">
                                    <a:solidFill>
                                      <a:schemeClr val="accent1"/>
                                    </a:solidFill>
                                    <a:latin typeface="Cambria Math" panose="02040503050406030204" pitchFamily="18" charset="0"/>
                                  </a:rPr>
                                  <m:t>𝑥</m:t>
                                </m:r>
                              </m:e>
                              <m:sup>
                                <m:r>
                                  <a:rPr lang="en-US" b="0" i="1" smtClean="0">
                                    <a:solidFill>
                                      <a:schemeClr val="accent1"/>
                                    </a:solidFill>
                                    <a:latin typeface="Cambria Math" panose="02040503050406030204" pitchFamily="18" charset="0"/>
                                  </a:rPr>
                                  <m:t>′</m:t>
                                </m:r>
                              </m:sup>
                            </m:sSup>
                          </m:sub>
                          <m:sup/>
                          <m:e>
                            <m:r>
                              <a:rPr lang="en-US" b="0" i="1" smtClean="0">
                                <a:solidFill>
                                  <a:schemeClr val="accent1"/>
                                </a:solidFill>
                                <a:latin typeface="Cambria Math" panose="02040503050406030204" pitchFamily="18" charset="0"/>
                              </a:rPr>
                              <m:t>𝐾</m:t>
                            </m:r>
                            <m:d>
                              <m:dPr>
                                <m:ctrlPr>
                                  <a:rPr lang="en-US" b="0" i="1" smtClean="0">
                                    <a:solidFill>
                                      <a:schemeClr val="accent1"/>
                                    </a:solidFill>
                                    <a:latin typeface="Cambria Math" panose="02040503050406030204" pitchFamily="18" charset="0"/>
                                  </a:rPr>
                                </m:ctrlPr>
                              </m:dPr>
                              <m:e>
                                <m:r>
                                  <a:rPr lang="en-US" b="0" i="1" smtClean="0">
                                    <a:solidFill>
                                      <a:schemeClr val="accent1"/>
                                    </a:solidFill>
                                    <a:latin typeface="Cambria Math" panose="02040503050406030204" pitchFamily="18" charset="0"/>
                                  </a:rPr>
                                  <m:t>𝑥</m:t>
                                </m:r>
                                <m:r>
                                  <a:rPr lang="en-US" b="0" i="1" smtClean="0">
                                    <a:solidFill>
                                      <a:schemeClr val="accent1"/>
                                    </a:solidFill>
                                    <a:latin typeface="Cambria Math" panose="02040503050406030204" pitchFamily="18" charset="0"/>
                                  </a:rPr>
                                  <m:t>,</m:t>
                                </m:r>
                                <m:sSup>
                                  <m:sSupPr>
                                    <m:ctrlPr>
                                      <a:rPr lang="en-US" b="0" i="1" smtClean="0">
                                        <a:solidFill>
                                          <a:schemeClr val="accent1"/>
                                        </a:solidFill>
                                        <a:latin typeface="Cambria Math" panose="02040503050406030204" pitchFamily="18" charset="0"/>
                                      </a:rPr>
                                    </m:ctrlPr>
                                  </m:sSupPr>
                                  <m:e>
                                    <m:r>
                                      <a:rPr lang="en-US" b="0" i="1" smtClean="0">
                                        <a:solidFill>
                                          <a:schemeClr val="accent1"/>
                                        </a:solidFill>
                                        <a:latin typeface="Cambria Math" panose="02040503050406030204" pitchFamily="18" charset="0"/>
                                      </a:rPr>
                                      <m:t>𝑥</m:t>
                                    </m:r>
                                  </m:e>
                                  <m:sup>
                                    <m:r>
                                      <a:rPr lang="en-US" b="0" i="1" smtClean="0">
                                        <a:solidFill>
                                          <a:schemeClr val="accent1"/>
                                        </a:solidFill>
                                        <a:latin typeface="Cambria Math" panose="02040503050406030204" pitchFamily="18" charset="0"/>
                                      </a:rPr>
                                      <m:t>′</m:t>
                                    </m:r>
                                  </m:sup>
                                </m:sSup>
                              </m:e>
                            </m:d>
                            <m:r>
                              <a:rPr lang="en-US" b="0" i="1" smtClean="0">
                                <a:solidFill>
                                  <a:schemeClr val="accent1"/>
                                </a:solidFill>
                                <a:latin typeface="Cambria Math" panose="02040503050406030204" pitchFamily="18" charset="0"/>
                              </a:rPr>
                              <m:t> </m:t>
                            </m:r>
                            <m:r>
                              <m:rPr>
                                <m:sty m:val="p"/>
                              </m:rPr>
                              <a:rPr lang="en-US" b="0" i="0" smtClean="0">
                                <a:solidFill>
                                  <a:schemeClr val="accent1"/>
                                </a:solidFill>
                                <a:latin typeface="Cambria Math" panose="02040503050406030204" pitchFamily="18" charset="0"/>
                              </a:rPr>
                              <m:t>Φ</m:t>
                            </m:r>
                            <m:d>
                              <m:dPr>
                                <m:ctrlPr>
                                  <a:rPr lang="en-US" b="0" i="1" smtClean="0">
                                    <a:solidFill>
                                      <a:schemeClr val="accent1"/>
                                    </a:solidFill>
                                    <a:latin typeface="Cambria Math" panose="02040503050406030204" pitchFamily="18" charset="0"/>
                                  </a:rPr>
                                </m:ctrlPr>
                              </m:dPr>
                              <m:e>
                                <m:r>
                                  <a:rPr lang="en-US" b="0" i="1" smtClean="0">
                                    <a:solidFill>
                                      <a:schemeClr val="accent1"/>
                                    </a:solidFill>
                                    <a:latin typeface="Cambria Math" panose="02040503050406030204" pitchFamily="18" charset="0"/>
                                  </a:rPr>
                                  <m:t>𝑥</m:t>
                                </m:r>
                              </m:e>
                            </m:d>
                            <m:r>
                              <m:rPr>
                                <m:sty m:val="p"/>
                              </m:rPr>
                              <a:rPr lang="en-US" b="0" i="0" smtClean="0">
                                <a:solidFill>
                                  <a:schemeClr val="accent1"/>
                                </a:solidFill>
                                <a:latin typeface="Cambria Math" panose="02040503050406030204" pitchFamily="18" charset="0"/>
                              </a:rPr>
                              <m:t>Φ</m:t>
                            </m:r>
                            <m:d>
                              <m:dPr>
                                <m:ctrlPr>
                                  <a:rPr lang="en-US" b="0" i="1" smtClean="0">
                                    <a:solidFill>
                                      <a:schemeClr val="accent1"/>
                                    </a:solidFill>
                                    <a:latin typeface="Cambria Math" panose="02040503050406030204" pitchFamily="18" charset="0"/>
                                  </a:rPr>
                                </m:ctrlPr>
                              </m:dPr>
                              <m:e>
                                <m:sSup>
                                  <m:sSupPr>
                                    <m:ctrlPr>
                                      <a:rPr lang="en-US" b="0" i="1" smtClean="0">
                                        <a:solidFill>
                                          <a:schemeClr val="accent1"/>
                                        </a:solidFill>
                                        <a:latin typeface="Cambria Math" panose="02040503050406030204" pitchFamily="18" charset="0"/>
                                      </a:rPr>
                                    </m:ctrlPr>
                                  </m:sSupPr>
                                  <m:e>
                                    <m:r>
                                      <a:rPr lang="en-US" b="0" i="1" smtClean="0">
                                        <a:solidFill>
                                          <a:schemeClr val="accent1"/>
                                        </a:solidFill>
                                        <a:latin typeface="Cambria Math" panose="02040503050406030204" pitchFamily="18" charset="0"/>
                                      </a:rPr>
                                      <m:t>𝑥</m:t>
                                    </m:r>
                                  </m:e>
                                  <m:sup>
                                    <m:r>
                                      <a:rPr lang="en-US" b="0" i="1" smtClean="0">
                                        <a:solidFill>
                                          <a:schemeClr val="accent1"/>
                                        </a:solidFill>
                                        <a:latin typeface="Cambria Math" panose="02040503050406030204" pitchFamily="18" charset="0"/>
                                      </a:rPr>
                                      <m:t>′</m:t>
                                    </m:r>
                                  </m:sup>
                                </m:sSup>
                              </m:e>
                            </m:d>
                          </m:e>
                        </m:nary>
                      </m:sup>
                    </m:sSup>
                  </m:oMath>
                </a14:m>
                <a:r>
                  <a:rPr lang="en-US" dirty="0">
                    <a:solidFill>
                      <a:schemeClr val="accent1"/>
                    </a:solidFill>
                  </a:rPr>
                  <a:t> is the same as for a massless scalar. Hence, wouldn’t the EE remain the same?</a:t>
                </a:r>
              </a:p>
              <a:p>
                <a:r>
                  <a:rPr lang="en-US" dirty="0">
                    <a:solidFill>
                      <a:schemeClr val="accent1"/>
                    </a:solidFill>
                  </a:rPr>
                  <a:t>But with a potential, the expression for the EE is different, and it depends on the potential </a:t>
                </a:r>
              </a:p>
            </p:txBody>
          </p:sp>
        </mc:Choice>
        <mc:Fallback xmlns="">
          <p:sp>
            <p:nvSpPr>
              <p:cNvPr id="7" name="TextBox 6">
                <a:extLst>
                  <a:ext uri="{FF2B5EF4-FFF2-40B4-BE49-F238E27FC236}">
                    <a16:creationId xmlns:a16="http://schemas.microsoft.com/office/drawing/2014/main" id="{B91182D6-03E5-8286-30A6-5BF0BF393FAC}"/>
                  </a:ext>
                </a:extLst>
              </p:cNvPr>
              <p:cNvSpPr txBox="1">
                <a:spLocks noRot="1" noChangeAspect="1" noMove="1" noResize="1" noEditPoints="1" noAdjustHandles="1" noChangeArrowheads="1" noChangeShapeType="1" noTextEdit="1"/>
              </p:cNvSpPr>
              <p:nvPr/>
            </p:nvSpPr>
            <p:spPr>
              <a:xfrm>
                <a:off x="695400" y="3717032"/>
                <a:ext cx="10873208" cy="725327"/>
              </a:xfrm>
              <a:prstGeom prst="rect">
                <a:avLst/>
              </a:prstGeom>
              <a:blipFill>
                <a:blip r:embed="rId2"/>
                <a:stretch>
                  <a:fillRect l="-466" t="-37931" r="-233" b="-1379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D24A96BF-F7B7-1A08-E2AF-DFBA74BC3B3E}"/>
                  </a:ext>
                </a:extLst>
              </p:cNvPr>
              <p:cNvSpPr txBox="1"/>
              <p:nvPr/>
            </p:nvSpPr>
            <p:spPr>
              <a:xfrm>
                <a:off x="695400" y="4511521"/>
                <a:ext cx="8136904" cy="656013"/>
              </a:xfrm>
              <a:prstGeom prst="rect">
                <a:avLst/>
              </a:prstGeom>
              <a:noFill/>
            </p:spPr>
            <p:txBody>
              <a:bodyPr wrap="square" rtlCol="0">
                <a:spAutoFit/>
              </a:bodyPr>
              <a:lstStyle/>
              <a:p>
                <a14:m>
                  <m:oMath xmlns:m="http://schemas.openxmlformats.org/officeDocument/2006/math">
                    <m:r>
                      <a:rPr lang="en-US" b="0" i="1" smtClean="0">
                        <a:solidFill>
                          <a:srgbClr val="C00000"/>
                        </a:solidFill>
                        <a:latin typeface="Cambria Math" panose="02040503050406030204" pitchFamily="18" charset="0"/>
                      </a:rPr>
                      <m:t>𝑆</m:t>
                    </m:r>
                    <m:d>
                      <m:dPr>
                        <m:ctrlPr>
                          <a:rPr lang="en-US" b="0" i="1" smtClean="0">
                            <a:solidFill>
                              <a:srgbClr val="C00000"/>
                            </a:solidFill>
                            <a:latin typeface="Cambria Math" panose="02040503050406030204" pitchFamily="18" charset="0"/>
                          </a:rPr>
                        </m:ctrlPr>
                      </m:dPr>
                      <m:e>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𝜆</m:t>
                            </m:r>
                          </m:e>
                          <m:sub>
                            <m:r>
                              <a:rPr lang="en-US" b="0" i="1" smtClean="0">
                                <a:solidFill>
                                  <a:srgbClr val="C00000"/>
                                </a:solidFill>
                                <a:latin typeface="Cambria Math" panose="02040503050406030204" pitchFamily="18" charset="0"/>
                              </a:rPr>
                              <m:t>1</m:t>
                            </m:r>
                          </m:sub>
                        </m:sSub>
                        <m:r>
                          <a:rPr lang="en-US" b="0" i="1" smtClean="0">
                            <a:solidFill>
                              <a:srgbClr val="C00000"/>
                            </a:solidFill>
                            <a:latin typeface="Cambria Math" panose="02040503050406030204" pitchFamily="18" charset="0"/>
                          </a:rPr>
                          <m:t>, </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𝜆</m:t>
                            </m:r>
                          </m:e>
                          <m:sub>
                            <m:r>
                              <a:rPr lang="en-US" b="0" i="1" smtClean="0">
                                <a:solidFill>
                                  <a:srgbClr val="C00000"/>
                                </a:solidFill>
                                <a:latin typeface="Cambria Math" panose="02040503050406030204" pitchFamily="18" charset="0"/>
                              </a:rPr>
                              <m:t>2</m:t>
                            </m:r>
                          </m:sub>
                        </m:sSub>
                      </m:e>
                    </m:d>
                    <m:r>
                      <a:rPr lang="en-US" b="0" i="1" smtClean="0">
                        <a:solidFill>
                          <a:srgbClr val="C00000"/>
                        </a:solidFill>
                        <a:latin typeface="Cambria Math" panose="02040503050406030204" pitchFamily="18" charset="0"/>
                      </a:rPr>
                      <m:t>=</m:t>
                    </m:r>
                    <m:f>
                      <m:fPr>
                        <m:ctrlPr>
                          <a:rPr lang="en-US" b="0" i="1" smtClean="0">
                            <a:solidFill>
                              <a:srgbClr val="C00000"/>
                            </a:solidFill>
                            <a:latin typeface="Cambria Math" panose="02040503050406030204" pitchFamily="18" charset="0"/>
                          </a:rPr>
                        </m:ctrlPr>
                      </m:fPr>
                      <m:num>
                        <m:r>
                          <a:rPr lang="en-US" b="0" i="1" smtClean="0">
                            <a:solidFill>
                              <a:srgbClr val="C00000"/>
                            </a:solidFill>
                            <a:latin typeface="Cambria Math" panose="02040503050406030204" pitchFamily="18" charset="0"/>
                          </a:rPr>
                          <m:t>1</m:t>
                        </m:r>
                      </m:num>
                      <m:den>
                        <m:r>
                          <a:rPr lang="en-US" b="0" i="1" smtClean="0">
                            <a:solidFill>
                              <a:srgbClr val="C00000"/>
                            </a:solidFill>
                            <a:latin typeface="Cambria Math" panose="02040503050406030204" pitchFamily="18" charset="0"/>
                          </a:rPr>
                          <m:t>3</m:t>
                        </m:r>
                      </m:den>
                    </m:f>
                    <m:func>
                      <m:funcPr>
                        <m:ctrlPr>
                          <a:rPr lang="en-US" b="0" i="1" smtClean="0">
                            <a:solidFill>
                              <a:srgbClr val="C00000"/>
                            </a:solidFill>
                            <a:latin typeface="Cambria Math" panose="02040503050406030204" pitchFamily="18" charset="0"/>
                          </a:rPr>
                        </m:ctrlPr>
                      </m:funcPr>
                      <m:fName>
                        <m:r>
                          <m:rPr>
                            <m:sty m:val="p"/>
                          </m:rPr>
                          <a:rPr lang="en-US" b="0" i="0" smtClean="0">
                            <a:solidFill>
                              <a:srgbClr val="C00000"/>
                            </a:solidFill>
                            <a:latin typeface="Cambria Math" panose="02040503050406030204" pitchFamily="18" charset="0"/>
                          </a:rPr>
                          <m:t>log</m:t>
                        </m:r>
                      </m:fName>
                      <m:e>
                        <m:d>
                          <m:dPr>
                            <m:ctrlPr>
                              <a:rPr lang="en-US" b="0" i="1" smtClean="0">
                                <a:solidFill>
                                  <a:srgbClr val="C00000"/>
                                </a:solidFill>
                                <a:latin typeface="Cambria Math" panose="02040503050406030204" pitchFamily="18" charset="0"/>
                              </a:rPr>
                            </m:ctrlPr>
                          </m:dPr>
                          <m:e>
                            <m:f>
                              <m:fPr>
                                <m:ctrlPr>
                                  <a:rPr lang="en-US" b="0" i="1" smtClean="0">
                                    <a:solidFill>
                                      <a:srgbClr val="C00000"/>
                                    </a:solidFill>
                                    <a:latin typeface="Cambria Math" panose="02040503050406030204" pitchFamily="18" charset="0"/>
                                  </a:rPr>
                                </m:ctrlPr>
                              </m:fPr>
                              <m:num>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𝜆</m:t>
                                        </m:r>
                                      </m:e>
                                      <m:sub>
                                        <m:r>
                                          <a:rPr lang="en-US" b="0" i="1" smtClean="0">
                                            <a:solidFill>
                                              <a:srgbClr val="C00000"/>
                                            </a:solidFill>
                                            <a:latin typeface="Cambria Math" panose="02040503050406030204" pitchFamily="18" charset="0"/>
                                          </a:rPr>
                                          <m:t>2</m:t>
                                        </m:r>
                                      </m:sub>
                                    </m:sSub>
                                    <m:r>
                                      <a:rPr lang="en-US" b="0" i="1" smtClean="0">
                                        <a:solidFill>
                                          <a:srgbClr val="C00000"/>
                                        </a:solidFill>
                                        <a:latin typeface="Cambria Math" panose="02040503050406030204" pitchFamily="18" charset="0"/>
                                      </a:rPr>
                                      <m:t> −</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𝜆</m:t>
                                        </m:r>
                                      </m:e>
                                      <m:sub>
                                        <m:r>
                                          <a:rPr lang="en-US" b="0" i="1" smtClean="0">
                                            <a:solidFill>
                                              <a:srgbClr val="C00000"/>
                                            </a:solidFill>
                                            <a:latin typeface="Cambria Math" panose="02040503050406030204" pitchFamily="18" charset="0"/>
                                          </a:rPr>
                                          <m:t>1</m:t>
                                        </m:r>
                                      </m:sub>
                                    </m:sSub>
                                    <m:r>
                                      <a:rPr lang="en-US" b="0" i="1" smtClean="0">
                                        <a:solidFill>
                                          <a:srgbClr val="C00000"/>
                                        </a:solidFill>
                                        <a:latin typeface="Cambria Math" panose="02040503050406030204" pitchFamily="18" charset="0"/>
                                      </a:rPr>
                                      <m:t>) </m:t>
                                    </m:r>
                                    <m:r>
                                      <a:rPr lang="en-US" b="0" i="1" smtClean="0">
                                        <a:solidFill>
                                          <a:srgbClr val="C00000"/>
                                        </a:solidFill>
                                        <a:latin typeface="Cambria Math" panose="02040503050406030204" pitchFamily="18" charset="0"/>
                                      </a:rPr>
                                      <m:t>𝑝</m:t>
                                    </m:r>
                                  </m:e>
                                  <m:sub>
                                    <m:r>
                                      <a:rPr lang="en-US" b="0" i="1" smtClean="0">
                                        <a:solidFill>
                                          <a:srgbClr val="C00000"/>
                                        </a:solidFill>
                                        <a:latin typeface="Cambria Math" panose="02040503050406030204" pitchFamily="18" charset="0"/>
                                      </a:rPr>
                                      <m:t>𝐹</m:t>
                                    </m:r>
                                  </m:sub>
                                </m:sSub>
                                <m:d>
                                  <m:dPr>
                                    <m:ctrlPr>
                                      <a:rPr lang="en-US" b="0" i="1" smtClean="0">
                                        <a:solidFill>
                                          <a:srgbClr val="C00000"/>
                                        </a:solidFill>
                                        <a:latin typeface="Cambria Math" panose="02040503050406030204" pitchFamily="18" charset="0"/>
                                      </a:rPr>
                                    </m:ctrlPr>
                                  </m:dPr>
                                  <m:e>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𝜆</m:t>
                                        </m:r>
                                      </m:e>
                                      <m:sub>
                                        <m:r>
                                          <a:rPr lang="en-US" b="0" i="1" smtClean="0">
                                            <a:solidFill>
                                              <a:srgbClr val="C00000"/>
                                            </a:solidFill>
                                            <a:latin typeface="Cambria Math" panose="02040503050406030204" pitchFamily="18" charset="0"/>
                                          </a:rPr>
                                          <m:t>0</m:t>
                                        </m:r>
                                      </m:sub>
                                    </m:sSub>
                                  </m:e>
                                </m:d>
                              </m:num>
                              <m:den>
                                <m:r>
                                  <a:rPr lang="en-US" b="0" i="1" smtClean="0">
                                    <a:solidFill>
                                      <a:srgbClr val="C00000"/>
                                    </a:solidFill>
                                    <a:latin typeface="Cambria Math" panose="02040503050406030204" pitchFamily="18" charset="0"/>
                                  </a:rPr>
                                  <m:t>ℏ</m:t>
                                </m:r>
                              </m:den>
                            </m:f>
                            <m:r>
                              <a:rPr lang="en-US" b="0" i="1" smtClean="0">
                                <a:solidFill>
                                  <a:srgbClr val="C00000"/>
                                </a:solidFill>
                                <a:latin typeface="Cambria Math" panose="02040503050406030204" pitchFamily="18" charset="0"/>
                              </a:rPr>
                              <m:t>  </m:t>
                            </m:r>
                          </m:e>
                        </m:d>
                      </m:e>
                    </m:func>
                    <m:r>
                      <a:rPr lang="en-US" b="0" i="1" smtClean="0">
                        <a:solidFill>
                          <a:srgbClr val="C00000"/>
                        </a:solidFill>
                        <a:latin typeface="Cambria Math" panose="02040503050406030204" pitchFamily="18" charset="0"/>
                      </a:rPr>
                      <m:t> ,  </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𝑝</m:t>
                        </m:r>
                      </m:e>
                      <m:sub>
                        <m:r>
                          <a:rPr lang="en-US" b="0" i="1" smtClean="0">
                            <a:solidFill>
                              <a:srgbClr val="C00000"/>
                            </a:solidFill>
                            <a:latin typeface="Cambria Math" panose="02040503050406030204" pitchFamily="18" charset="0"/>
                          </a:rPr>
                          <m:t>𝐹</m:t>
                        </m:r>
                      </m:sub>
                    </m:sSub>
                    <m:d>
                      <m:dPr>
                        <m:ctrlPr>
                          <a:rPr lang="en-US" b="0" i="1" smtClean="0">
                            <a:solidFill>
                              <a:srgbClr val="C00000"/>
                            </a:solidFill>
                            <a:latin typeface="Cambria Math" panose="02040503050406030204" pitchFamily="18" charset="0"/>
                          </a:rPr>
                        </m:ctrlPr>
                      </m:dPr>
                      <m:e>
                        <m:r>
                          <a:rPr lang="en-US" b="0" i="1" smtClean="0">
                            <a:solidFill>
                              <a:srgbClr val="C00000"/>
                            </a:solidFill>
                            <a:latin typeface="Cambria Math" panose="02040503050406030204" pitchFamily="18" charset="0"/>
                          </a:rPr>
                          <m:t>𝜆</m:t>
                        </m:r>
                      </m:e>
                    </m:d>
                    <m:r>
                      <a:rPr lang="en-US" b="0" i="1" smtClean="0">
                        <a:solidFill>
                          <a:srgbClr val="C00000"/>
                        </a:solidFill>
                        <a:latin typeface="Cambria Math" panose="02040503050406030204" pitchFamily="18" charset="0"/>
                      </a:rPr>
                      <m:t>=</m:t>
                    </m:r>
                    <m:rad>
                      <m:radPr>
                        <m:degHide m:val="on"/>
                        <m:ctrlPr>
                          <a:rPr lang="en-US" b="0" i="1" smtClean="0">
                            <a:solidFill>
                              <a:srgbClr val="C00000"/>
                            </a:solidFill>
                            <a:latin typeface="Cambria Math" panose="02040503050406030204" pitchFamily="18" charset="0"/>
                          </a:rPr>
                        </m:ctrlPr>
                      </m:radPr>
                      <m:deg/>
                      <m:e>
                        <m:r>
                          <a:rPr lang="en-US" b="0" i="1" smtClean="0">
                            <a:solidFill>
                              <a:srgbClr val="C00000"/>
                            </a:solidFill>
                            <a:latin typeface="Cambria Math" panose="02040503050406030204" pitchFamily="18" charset="0"/>
                          </a:rPr>
                          <m:t>2</m:t>
                        </m:r>
                        <m:d>
                          <m:dPr>
                            <m:ctrlPr>
                              <a:rPr lang="en-US" b="0" i="1" smtClean="0">
                                <a:solidFill>
                                  <a:srgbClr val="C00000"/>
                                </a:solidFill>
                                <a:latin typeface="Cambria Math" panose="02040503050406030204" pitchFamily="18" charset="0"/>
                              </a:rPr>
                            </m:ctrlPr>
                          </m:dPr>
                          <m:e>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𝜖</m:t>
                                </m:r>
                              </m:e>
                              <m:sub>
                                <m:r>
                                  <a:rPr lang="en-US" b="0" i="1" smtClean="0">
                                    <a:solidFill>
                                      <a:srgbClr val="C00000"/>
                                    </a:solidFill>
                                    <a:latin typeface="Cambria Math" panose="02040503050406030204" pitchFamily="18" charset="0"/>
                                  </a:rPr>
                                  <m:t>𝐹</m:t>
                                </m:r>
                              </m:sub>
                            </m:sSub>
                            <m:r>
                              <a:rPr lang="en-US" b="0" i="1" smtClean="0">
                                <a:solidFill>
                                  <a:srgbClr val="C00000"/>
                                </a:solidFill>
                                <a:latin typeface="Cambria Math" panose="02040503050406030204" pitchFamily="18" charset="0"/>
                              </a:rPr>
                              <m:t> −</m:t>
                            </m:r>
                            <m:r>
                              <a:rPr lang="en-US" b="0" i="1" smtClean="0">
                                <a:solidFill>
                                  <a:srgbClr val="C00000"/>
                                </a:solidFill>
                                <a:latin typeface="Cambria Math" panose="02040503050406030204" pitchFamily="18" charset="0"/>
                              </a:rPr>
                              <m:t>𝑉</m:t>
                            </m:r>
                            <m:d>
                              <m:dPr>
                                <m:ctrlPr>
                                  <a:rPr lang="en-US" b="0" i="1" smtClean="0">
                                    <a:solidFill>
                                      <a:srgbClr val="C00000"/>
                                    </a:solidFill>
                                    <a:latin typeface="Cambria Math" panose="02040503050406030204" pitchFamily="18" charset="0"/>
                                  </a:rPr>
                                </m:ctrlPr>
                              </m:dPr>
                              <m:e>
                                <m:r>
                                  <a:rPr lang="en-US" b="0" i="1" smtClean="0">
                                    <a:solidFill>
                                      <a:srgbClr val="C00000"/>
                                    </a:solidFill>
                                    <a:latin typeface="Cambria Math" panose="02040503050406030204" pitchFamily="18" charset="0"/>
                                  </a:rPr>
                                  <m:t>𝜆</m:t>
                                </m:r>
                              </m:e>
                            </m:d>
                          </m:e>
                        </m:d>
                      </m:e>
                    </m:rad>
                  </m:oMath>
                </a14:m>
                <a:r>
                  <a:rPr lang="en-US" dirty="0">
                    <a:solidFill>
                      <a:srgbClr val="C00000"/>
                    </a:solidFill>
                  </a:rPr>
                  <a:t>, </a:t>
                </a:r>
              </a:p>
            </p:txBody>
          </p:sp>
        </mc:Choice>
        <mc:Fallback xmlns="">
          <p:sp>
            <p:nvSpPr>
              <p:cNvPr id="32" name="TextBox 31">
                <a:extLst>
                  <a:ext uri="{FF2B5EF4-FFF2-40B4-BE49-F238E27FC236}">
                    <a16:creationId xmlns:a16="http://schemas.microsoft.com/office/drawing/2014/main" id="{D24A96BF-F7B7-1A08-E2AF-DFBA74BC3B3E}"/>
                  </a:ext>
                </a:extLst>
              </p:cNvPr>
              <p:cNvSpPr txBox="1">
                <a:spLocks noRot="1" noChangeAspect="1" noMove="1" noResize="1" noEditPoints="1" noAdjustHandles="1" noChangeArrowheads="1" noChangeShapeType="1" noTextEdit="1"/>
              </p:cNvSpPr>
              <p:nvPr/>
            </p:nvSpPr>
            <p:spPr>
              <a:xfrm>
                <a:off x="695400" y="4511521"/>
                <a:ext cx="8136904" cy="656013"/>
              </a:xfrm>
              <a:prstGeom prst="rect">
                <a:avLst/>
              </a:prstGeom>
              <a:blipFill>
                <a:blip r:embed="rId3"/>
                <a:stretch>
                  <a:fillRect/>
                </a:stretch>
              </a:blipFill>
            </p:spPr>
            <p:txBody>
              <a:bodyPr/>
              <a:lstStyle/>
              <a:p>
                <a:r>
                  <a:rPr lang="en-US">
                    <a:noFill/>
                  </a:rPr>
                  <a:t> </a:t>
                </a:r>
              </a:p>
            </p:txBody>
          </p:sp>
        </mc:Fallback>
      </mc:AlternateContent>
      <p:sp>
        <p:nvSpPr>
          <p:cNvPr id="36" name="TextBox 35">
            <a:extLst>
              <a:ext uri="{FF2B5EF4-FFF2-40B4-BE49-F238E27FC236}">
                <a16:creationId xmlns:a16="http://schemas.microsoft.com/office/drawing/2014/main" id="{C79E6B0A-965D-A99A-6353-3BF8A6758CF0}"/>
              </a:ext>
            </a:extLst>
          </p:cNvPr>
          <p:cNvSpPr txBox="1"/>
          <p:nvPr/>
        </p:nvSpPr>
        <p:spPr>
          <a:xfrm>
            <a:off x="666167" y="3199617"/>
            <a:ext cx="5455727" cy="369332"/>
          </a:xfrm>
          <a:prstGeom prst="rect">
            <a:avLst/>
          </a:prstGeom>
          <a:noFill/>
        </p:spPr>
        <p:txBody>
          <a:bodyPr wrap="square" rtlCol="0">
            <a:spAutoFit/>
          </a:bodyPr>
          <a:lstStyle/>
          <a:p>
            <a:r>
              <a:rPr lang="en-US" b="1" dirty="0">
                <a:solidFill>
                  <a:srgbClr val="FF0000"/>
                </a:solidFill>
              </a:rPr>
              <a:t>THIS SEEMS TO LEAD TO A PUZZLE!!</a:t>
            </a:r>
            <a:endParaRPr lang="en-US" b="1" dirty="0"/>
          </a:p>
        </p:txBody>
      </p: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1DBC3D09-726E-AC52-D466-1EB02BAC0DDE}"/>
                  </a:ext>
                </a:extLst>
              </p:cNvPr>
              <p:cNvSpPr txBox="1"/>
              <p:nvPr/>
            </p:nvSpPr>
            <p:spPr>
              <a:xfrm>
                <a:off x="623392" y="980728"/>
                <a:ext cx="10297144" cy="2308324"/>
              </a:xfrm>
              <a:prstGeom prst="rect">
                <a:avLst/>
              </a:prstGeom>
              <a:noFill/>
            </p:spPr>
            <p:txBody>
              <a:bodyPr wrap="square" rtlCol="0">
                <a:spAutoFit/>
              </a:bodyPr>
              <a:lstStyle/>
              <a:p>
                <a:r>
                  <a:rPr lang="en-US" dirty="0"/>
                  <a:t>Note that (e.g. from equation (5a)), even in the presence of a non-trivial external fermion potential, the state </a:t>
                </a:r>
                <a14:m>
                  <m:oMath xmlns:m="http://schemas.openxmlformats.org/officeDocument/2006/math">
                    <m:sSub>
                      <m:sSubPr>
                        <m:ctrlPr>
                          <a:rPr lang="en-US" b="0" i="1" smtClean="0">
                            <a:latin typeface="Cambria Math" panose="02040503050406030204" pitchFamily="18" charset="0"/>
                          </a:rPr>
                        </m:ctrlPr>
                      </m:sSubPr>
                      <m:e>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0 </m:t>
                            </m:r>
                          </m:e>
                        </m:d>
                      </m:e>
                      <m:sub>
                        <m:r>
                          <a:rPr lang="en-US" b="0" i="1" smtClean="0">
                            <a:latin typeface="Cambria Math" panose="02040503050406030204" pitchFamily="18" charset="0"/>
                          </a:rPr>
                          <m:t>𝐵</m:t>
                        </m:r>
                      </m:sub>
                    </m:sSub>
                  </m:oMath>
                </a14:m>
                <a:r>
                  <a:rPr lang="en-US" dirty="0"/>
                  <a:t> remains the exact ground state of the bosonic Hamiltonian, even though it can be complicated and interacting. </a:t>
                </a:r>
              </a:p>
              <a:p>
                <a:endParaRPr lang="en-US" dirty="0"/>
              </a:p>
              <a:p>
                <a:r>
                  <a:rPr lang="en-US" dirty="0"/>
                  <a:t>The simple way to see it is that the fermionic Hamiltonian is minimized by the Fermi ground state </a:t>
                </a:r>
                <a14:m>
                  <m:oMath xmlns:m="http://schemas.openxmlformats.org/officeDocument/2006/math">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0</m:t>
                        </m:r>
                      </m:sub>
                    </m:sSub>
                    <m:r>
                      <a:rPr lang="en-US" b="0" i="1" smtClean="0">
                        <a:latin typeface="Cambria Math" panose="02040503050406030204" pitchFamily="18" charset="0"/>
                      </a:rPr>
                      <m:t>⟩</m:t>
                    </m:r>
                  </m:oMath>
                </a14:m>
                <a:r>
                  <a:rPr lang="en-US" dirty="0"/>
                  <a:t>, hence the corresponding state </a:t>
                </a:r>
                <a14:m>
                  <m:oMath xmlns:m="http://schemas.openxmlformats.org/officeDocument/2006/math">
                    <m:sSub>
                      <m:sSubPr>
                        <m:ctrlPr>
                          <a:rPr lang="en-US" i="1">
                            <a:latin typeface="Cambria Math" panose="02040503050406030204" pitchFamily="18" charset="0"/>
                          </a:rPr>
                        </m:ctrlPr>
                      </m:sSubPr>
                      <m:e>
                        <m:d>
                          <m:dPr>
                            <m:begChr m:val="|"/>
                            <m:endChr m:val="⟩"/>
                            <m:ctrlPr>
                              <a:rPr lang="en-US" i="1">
                                <a:latin typeface="Cambria Math" panose="02040503050406030204" pitchFamily="18" charset="0"/>
                              </a:rPr>
                            </m:ctrlPr>
                          </m:dPr>
                          <m:e>
                            <m:r>
                              <a:rPr lang="en-US" i="1">
                                <a:latin typeface="Cambria Math" panose="02040503050406030204" pitchFamily="18" charset="0"/>
                              </a:rPr>
                              <m:t>0 </m:t>
                            </m:r>
                          </m:e>
                        </m:d>
                      </m:e>
                      <m:sub>
                        <m:r>
                          <a:rPr lang="en-US" i="1">
                            <a:latin typeface="Cambria Math" panose="02040503050406030204" pitchFamily="18" charset="0"/>
                          </a:rPr>
                          <m:t>𝐵</m:t>
                        </m:r>
                      </m:sub>
                    </m:sSub>
                  </m:oMath>
                </a14:m>
                <a:r>
                  <a:rPr lang="en-US" dirty="0"/>
                  <a:t>  must minimize the bosonic Hamiltonian which is an exact translation of the Fermionic Hamiltonian.</a:t>
                </a:r>
              </a:p>
              <a:p>
                <a:endParaRPr lang="en-US" dirty="0"/>
              </a:p>
            </p:txBody>
          </p:sp>
        </mc:Choice>
        <mc:Fallback xmlns="">
          <p:sp>
            <p:nvSpPr>
              <p:cNvPr id="44" name="TextBox 43">
                <a:extLst>
                  <a:ext uri="{FF2B5EF4-FFF2-40B4-BE49-F238E27FC236}">
                    <a16:creationId xmlns:a16="http://schemas.microsoft.com/office/drawing/2014/main" id="{1DBC3D09-726E-AC52-D466-1EB02BAC0DDE}"/>
                  </a:ext>
                </a:extLst>
              </p:cNvPr>
              <p:cNvSpPr txBox="1">
                <a:spLocks noRot="1" noChangeAspect="1" noMove="1" noResize="1" noEditPoints="1" noAdjustHandles="1" noChangeArrowheads="1" noChangeShapeType="1" noTextEdit="1"/>
              </p:cNvSpPr>
              <p:nvPr/>
            </p:nvSpPr>
            <p:spPr>
              <a:xfrm>
                <a:off x="623392" y="980728"/>
                <a:ext cx="10297144" cy="2308324"/>
              </a:xfrm>
              <a:prstGeom prst="rect">
                <a:avLst/>
              </a:prstGeom>
              <a:blipFill>
                <a:blip r:embed="rId4"/>
                <a:stretch>
                  <a:fillRect l="-369" t="-1639" r="-9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0899B62C-E36E-79AF-5A86-4E6827BCD1CB}"/>
                  </a:ext>
                </a:extLst>
              </p:cNvPr>
              <p:cNvSpPr txBox="1"/>
              <p:nvPr/>
            </p:nvSpPr>
            <p:spPr>
              <a:xfrm>
                <a:off x="695400" y="5445125"/>
                <a:ext cx="10441160" cy="369332"/>
              </a:xfrm>
              <a:prstGeom prst="rect">
                <a:avLst/>
              </a:prstGeom>
              <a:noFill/>
            </p:spPr>
            <p:txBody>
              <a:bodyPr wrap="square" rtlCol="0">
                <a:spAutoFit/>
              </a:bodyPr>
              <a:lstStyle/>
              <a:p>
                <a:r>
                  <a:rPr lang="en-US" dirty="0"/>
                  <a:t>If the ground state is the same, how does the dependence on the potential </a:t>
                </a:r>
                <a14:m>
                  <m:oMath xmlns:m="http://schemas.openxmlformats.org/officeDocument/2006/math">
                    <m:r>
                      <a:rPr lang="en-US" b="0" i="1" smtClean="0">
                        <a:solidFill>
                          <a:srgbClr val="C00000"/>
                        </a:solidFill>
                        <a:latin typeface="Cambria Math" panose="02040503050406030204" pitchFamily="18" charset="0"/>
                      </a:rPr>
                      <m:t>𝑉</m:t>
                    </m:r>
                    <m:d>
                      <m:dPr>
                        <m:ctrlPr>
                          <a:rPr lang="en-US" b="0" i="1" smtClean="0">
                            <a:solidFill>
                              <a:srgbClr val="C00000"/>
                            </a:solidFill>
                            <a:latin typeface="Cambria Math" panose="02040503050406030204" pitchFamily="18" charset="0"/>
                          </a:rPr>
                        </m:ctrlPr>
                      </m:dPr>
                      <m:e>
                        <m:r>
                          <a:rPr lang="en-US" b="0" i="1" smtClean="0">
                            <a:solidFill>
                              <a:srgbClr val="C00000"/>
                            </a:solidFill>
                            <a:latin typeface="Cambria Math" panose="02040503050406030204" pitchFamily="18" charset="0"/>
                          </a:rPr>
                          <m:t>𝜆</m:t>
                        </m:r>
                      </m:e>
                    </m:d>
                  </m:oMath>
                </a14:m>
                <a:r>
                  <a:rPr lang="en-US" dirty="0"/>
                  <a:t> come about</a:t>
                </a:r>
                <a:r>
                  <a:rPr lang="en-US" b="1" dirty="0">
                    <a:solidFill>
                      <a:srgbClr val="FF0000"/>
                    </a:solidFill>
                  </a:rPr>
                  <a:t>???</a:t>
                </a:r>
              </a:p>
            </p:txBody>
          </p:sp>
        </mc:Choice>
        <mc:Fallback xmlns="">
          <p:sp>
            <p:nvSpPr>
              <p:cNvPr id="45" name="TextBox 44">
                <a:extLst>
                  <a:ext uri="{FF2B5EF4-FFF2-40B4-BE49-F238E27FC236}">
                    <a16:creationId xmlns:a16="http://schemas.microsoft.com/office/drawing/2014/main" id="{0899B62C-E36E-79AF-5A86-4E6827BCD1CB}"/>
                  </a:ext>
                </a:extLst>
              </p:cNvPr>
              <p:cNvSpPr txBox="1">
                <a:spLocks noRot="1" noChangeAspect="1" noMove="1" noResize="1" noEditPoints="1" noAdjustHandles="1" noChangeArrowheads="1" noChangeShapeType="1" noTextEdit="1"/>
              </p:cNvSpPr>
              <p:nvPr/>
            </p:nvSpPr>
            <p:spPr>
              <a:xfrm>
                <a:off x="695400" y="5445125"/>
                <a:ext cx="10441160" cy="369332"/>
              </a:xfrm>
              <a:prstGeom prst="rect">
                <a:avLst/>
              </a:prstGeom>
              <a:blipFill>
                <a:blip r:embed="rId5"/>
                <a:stretch>
                  <a:fillRect l="-486" t="-6667" b="-26667"/>
                </a:stretch>
              </a:blipFill>
            </p:spPr>
            <p:txBody>
              <a:bodyPr/>
              <a:lstStyle/>
              <a:p>
                <a:r>
                  <a:rPr lang="en-US">
                    <a:noFill/>
                  </a:rPr>
                  <a:t> </a:t>
                </a:r>
              </a:p>
            </p:txBody>
          </p:sp>
        </mc:Fallback>
      </mc:AlternateContent>
    </p:spTree>
    <p:extLst>
      <p:ext uri="{BB962C8B-B14F-4D97-AF65-F5344CB8AC3E}">
        <p14:creationId xmlns:p14="http://schemas.microsoft.com/office/powerpoint/2010/main" val="42100598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BBDCD2B-652D-A897-45FC-35AD6FE5767A}"/>
              </a:ext>
            </a:extLst>
          </p:cNvPr>
          <p:cNvSpPr txBox="1"/>
          <p:nvPr/>
        </p:nvSpPr>
        <p:spPr>
          <a:xfrm>
            <a:off x="1851801" y="147853"/>
            <a:ext cx="7488828" cy="400110"/>
          </a:xfrm>
          <a:prstGeom prst="rect">
            <a:avLst/>
          </a:prstGeom>
          <a:noFill/>
          <a:ln w="38100">
            <a:solidFill>
              <a:schemeClr val="accent1"/>
            </a:solidFill>
          </a:ln>
        </p:spPr>
        <p:txBody>
          <a:bodyPr wrap="square" rtlCol="0">
            <a:spAutoFit/>
          </a:bodyPr>
          <a:lstStyle/>
          <a:p>
            <a:r>
              <a:rPr lang="en-US" sz="2000" b="1" dirty="0">
                <a:solidFill>
                  <a:srgbClr val="7030A0"/>
                </a:solidFill>
              </a:rPr>
              <a:t>Solution: let the potential determine the geometry of the lattice</a:t>
            </a:r>
          </a:p>
        </p:txBody>
      </p:sp>
      <p:cxnSp>
        <p:nvCxnSpPr>
          <p:cNvPr id="3" name="Straight Connector 2">
            <a:extLst>
              <a:ext uri="{FF2B5EF4-FFF2-40B4-BE49-F238E27FC236}">
                <a16:creationId xmlns:a16="http://schemas.microsoft.com/office/drawing/2014/main" id="{B5857AF1-B6F1-CD5B-026F-0991B331526C}"/>
              </a:ext>
            </a:extLst>
          </p:cNvPr>
          <p:cNvCxnSpPr>
            <a:cxnSpLocks/>
          </p:cNvCxnSpPr>
          <p:nvPr/>
        </p:nvCxnSpPr>
        <p:spPr>
          <a:xfrm>
            <a:off x="7553913" y="849816"/>
            <a:ext cx="2964946"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C4E4FBCE-C585-CCA5-4A4E-50BE686AE719}"/>
              </a:ext>
            </a:extLst>
          </p:cNvPr>
          <p:cNvCxnSpPr>
            <a:cxnSpLocks/>
          </p:cNvCxnSpPr>
          <p:nvPr/>
        </p:nvCxnSpPr>
        <p:spPr>
          <a:xfrm>
            <a:off x="7553913" y="729128"/>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3233FD3B-8DA5-E132-3D93-55FD03A22CC9}"/>
              </a:ext>
            </a:extLst>
          </p:cNvPr>
          <p:cNvCxnSpPr>
            <a:cxnSpLocks/>
          </p:cNvCxnSpPr>
          <p:nvPr/>
        </p:nvCxnSpPr>
        <p:spPr>
          <a:xfrm>
            <a:off x="7718632" y="728501"/>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ECCCE18-DC94-9493-FD69-BB1709AEBC22}"/>
              </a:ext>
            </a:extLst>
          </p:cNvPr>
          <p:cNvCxnSpPr>
            <a:cxnSpLocks/>
          </p:cNvCxnSpPr>
          <p:nvPr/>
        </p:nvCxnSpPr>
        <p:spPr>
          <a:xfrm>
            <a:off x="7883351" y="728501"/>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AEA42F9B-CD37-6EA5-9FD1-1C74BF476E3C}"/>
              </a:ext>
            </a:extLst>
          </p:cNvPr>
          <p:cNvCxnSpPr>
            <a:cxnSpLocks/>
          </p:cNvCxnSpPr>
          <p:nvPr/>
        </p:nvCxnSpPr>
        <p:spPr>
          <a:xfrm>
            <a:off x="8048071" y="729086"/>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E7A99DE-4BFB-72E5-FBCB-C2E5297955C6}"/>
              </a:ext>
            </a:extLst>
          </p:cNvPr>
          <p:cNvCxnSpPr>
            <a:cxnSpLocks/>
          </p:cNvCxnSpPr>
          <p:nvPr/>
        </p:nvCxnSpPr>
        <p:spPr>
          <a:xfrm>
            <a:off x="8212790" y="728501"/>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603D849-BD90-3846-8F9A-8F1B3E28B693}"/>
              </a:ext>
            </a:extLst>
          </p:cNvPr>
          <p:cNvCxnSpPr>
            <a:cxnSpLocks/>
          </p:cNvCxnSpPr>
          <p:nvPr/>
        </p:nvCxnSpPr>
        <p:spPr>
          <a:xfrm>
            <a:off x="8377509" y="728501"/>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A42DC6B-5833-5DE4-8592-F3807CEA53B5}"/>
              </a:ext>
            </a:extLst>
          </p:cNvPr>
          <p:cNvCxnSpPr>
            <a:cxnSpLocks/>
          </p:cNvCxnSpPr>
          <p:nvPr/>
        </p:nvCxnSpPr>
        <p:spPr>
          <a:xfrm>
            <a:off x="8525679" y="729086"/>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CB1E98F-C405-5CFF-7D22-F5AE3D84E719}"/>
              </a:ext>
            </a:extLst>
          </p:cNvPr>
          <p:cNvCxnSpPr>
            <a:cxnSpLocks/>
          </p:cNvCxnSpPr>
          <p:nvPr/>
        </p:nvCxnSpPr>
        <p:spPr>
          <a:xfrm>
            <a:off x="9695263" y="729086"/>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59992C5-22FB-EE4D-9697-B7531BD52694}"/>
              </a:ext>
            </a:extLst>
          </p:cNvPr>
          <p:cNvCxnSpPr>
            <a:cxnSpLocks/>
          </p:cNvCxnSpPr>
          <p:nvPr/>
        </p:nvCxnSpPr>
        <p:spPr>
          <a:xfrm>
            <a:off x="9859982" y="728501"/>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2DA5D87-2DFA-5CB6-E86E-A19C86C1C931}"/>
              </a:ext>
            </a:extLst>
          </p:cNvPr>
          <p:cNvCxnSpPr>
            <a:cxnSpLocks/>
          </p:cNvCxnSpPr>
          <p:nvPr/>
        </p:nvCxnSpPr>
        <p:spPr>
          <a:xfrm>
            <a:off x="10354140" y="728501"/>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D960CB1-0D80-3581-532B-B9E44700C3C0}"/>
              </a:ext>
            </a:extLst>
          </p:cNvPr>
          <p:cNvCxnSpPr>
            <a:cxnSpLocks/>
          </p:cNvCxnSpPr>
          <p:nvPr/>
        </p:nvCxnSpPr>
        <p:spPr>
          <a:xfrm>
            <a:off x="10518859" y="728501"/>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6858163-BF39-3F70-88F3-3E414EA69708}"/>
              </a:ext>
            </a:extLst>
          </p:cNvPr>
          <p:cNvCxnSpPr>
            <a:cxnSpLocks/>
          </p:cNvCxnSpPr>
          <p:nvPr/>
        </p:nvCxnSpPr>
        <p:spPr>
          <a:xfrm>
            <a:off x="8706948" y="728501"/>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2295791-1A24-EB5E-A158-D04E352F68D8}"/>
              </a:ext>
            </a:extLst>
          </p:cNvPr>
          <p:cNvCxnSpPr>
            <a:cxnSpLocks/>
          </p:cNvCxnSpPr>
          <p:nvPr/>
        </p:nvCxnSpPr>
        <p:spPr>
          <a:xfrm>
            <a:off x="8871667" y="728501"/>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7A04675-608B-F429-6B2E-F0D66937BB28}"/>
              </a:ext>
            </a:extLst>
          </p:cNvPr>
          <p:cNvCxnSpPr>
            <a:cxnSpLocks/>
          </p:cNvCxnSpPr>
          <p:nvPr/>
        </p:nvCxnSpPr>
        <p:spPr>
          <a:xfrm>
            <a:off x="9036386" y="728501"/>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8CF6776-3654-60DE-BB51-11F2B31D72E2}"/>
              </a:ext>
            </a:extLst>
          </p:cNvPr>
          <p:cNvCxnSpPr>
            <a:cxnSpLocks/>
          </p:cNvCxnSpPr>
          <p:nvPr/>
        </p:nvCxnSpPr>
        <p:spPr>
          <a:xfrm>
            <a:off x="9201105" y="728501"/>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A5872B9-976C-FB5E-A12E-881D5CC40943}"/>
              </a:ext>
            </a:extLst>
          </p:cNvPr>
          <p:cNvCxnSpPr>
            <a:cxnSpLocks/>
          </p:cNvCxnSpPr>
          <p:nvPr/>
        </p:nvCxnSpPr>
        <p:spPr>
          <a:xfrm>
            <a:off x="9365825" y="728501"/>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3787F01-0D8E-6437-6C99-28D07FF0C18B}"/>
              </a:ext>
            </a:extLst>
          </p:cNvPr>
          <p:cNvCxnSpPr>
            <a:cxnSpLocks/>
          </p:cNvCxnSpPr>
          <p:nvPr/>
        </p:nvCxnSpPr>
        <p:spPr>
          <a:xfrm>
            <a:off x="9530544" y="728501"/>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CB49D27-8091-7555-3AED-BEE0E44AB3BE}"/>
              </a:ext>
            </a:extLst>
          </p:cNvPr>
          <p:cNvCxnSpPr>
            <a:cxnSpLocks/>
          </p:cNvCxnSpPr>
          <p:nvPr/>
        </p:nvCxnSpPr>
        <p:spPr>
          <a:xfrm>
            <a:off x="10189421" y="728501"/>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1AE17362-2645-F697-57A9-AF0421C6C78B}"/>
              </a:ext>
            </a:extLst>
          </p:cNvPr>
          <p:cNvCxnSpPr>
            <a:cxnSpLocks/>
          </p:cNvCxnSpPr>
          <p:nvPr/>
        </p:nvCxnSpPr>
        <p:spPr>
          <a:xfrm>
            <a:off x="10024702" y="728501"/>
            <a:ext cx="0" cy="242045"/>
          </a:xfrm>
          <a:prstGeom prst="line">
            <a:avLst/>
          </a:prstGeom>
          <a:ln w="25400"/>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B02C5B59-CC9E-BFFB-C7A0-DE4F2535EE4F}"/>
                  </a:ext>
                </a:extLst>
              </p:cNvPr>
              <p:cNvSpPr txBox="1"/>
              <p:nvPr/>
            </p:nvSpPr>
            <p:spPr>
              <a:xfrm>
                <a:off x="8542232" y="902646"/>
                <a:ext cx="971762" cy="39164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𝑗</m:t>
                          </m:r>
                        </m:sub>
                      </m:sSub>
                      <m:r>
                        <a:rPr lang="en-US" b="0" i="1" smtClean="0">
                          <a:latin typeface="Cambria Math" panose="02040503050406030204" pitchFamily="18" charset="0"/>
                        </a:rPr>
                        <m:t>=</m:t>
                      </m:r>
                      <m:r>
                        <a:rPr lang="en-US" b="0" i="1" smtClean="0">
                          <a:latin typeface="Cambria Math" panose="02040503050406030204" pitchFamily="18" charset="0"/>
                        </a:rPr>
                        <m:t>𝑗</m:t>
                      </m:r>
                      <m:r>
                        <a:rPr lang="en-US" b="0" i="1" smtClean="0">
                          <a:latin typeface="Cambria Math" panose="02040503050406030204" pitchFamily="18" charset="0"/>
                        </a:rPr>
                        <m:t> </m:t>
                      </m:r>
                      <m:r>
                        <a:rPr lang="en-US" b="0" i="1" smtClean="0">
                          <a:latin typeface="Cambria Math" panose="02040503050406030204" pitchFamily="18" charset="0"/>
                        </a:rPr>
                        <m:t>𝜖</m:t>
                      </m:r>
                    </m:oMath>
                  </m:oMathPara>
                </a14:m>
                <a:endParaRPr lang="en-US" dirty="0"/>
              </a:p>
            </p:txBody>
          </p:sp>
        </mc:Choice>
        <mc:Fallback xmlns="">
          <p:sp>
            <p:nvSpPr>
              <p:cNvPr id="23" name="TextBox 22">
                <a:extLst>
                  <a:ext uri="{FF2B5EF4-FFF2-40B4-BE49-F238E27FC236}">
                    <a16:creationId xmlns:a16="http://schemas.microsoft.com/office/drawing/2014/main" id="{B02C5B59-CC9E-BFFB-C7A0-DE4F2535EE4F}"/>
                  </a:ext>
                </a:extLst>
              </p:cNvPr>
              <p:cNvSpPr txBox="1">
                <a:spLocks noRot="1" noChangeAspect="1" noMove="1" noResize="1" noEditPoints="1" noAdjustHandles="1" noChangeArrowheads="1" noChangeShapeType="1" noTextEdit="1"/>
              </p:cNvSpPr>
              <p:nvPr/>
            </p:nvSpPr>
            <p:spPr>
              <a:xfrm>
                <a:off x="8542232" y="902646"/>
                <a:ext cx="971762" cy="391646"/>
              </a:xfrm>
              <a:prstGeom prst="rect">
                <a:avLst/>
              </a:prstGeom>
              <a:blipFill>
                <a:blip r:embed="rId2"/>
                <a:stretch>
                  <a:fillRect b="-1290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CD3BFAAE-2279-9DED-1B1C-514AECBB4C4A}"/>
                  </a:ext>
                </a:extLst>
              </p:cNvPr>
              <p:cNvSpPr txBox="1"/>
              <p:nvPr/>
            </p:nvSpPr>
            <p:spPr>
              <a:xfrm>
                <a:off x="9840416" y="910473"/>
                <a:ext cx="234748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𝑁</m:t>
                          </m:r>
                          <m:r>
                            <a:rPr lang="en-US" b="0" i="1" smtClean="0">
                              <a:latin typeface="Cambria Math" panose="02040503050406030204" pitchFamily="18" charset="0"/>
                            </a:rPr>
                            <m:t>+1</m:t>
                          </m:r>
                        </m:sub>
                      </m:sSub>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𝑁</m:t>
                          </m:r>
                          <m:r>
                            <a:rPr lang="en-US" b="0" i="1" smtClean="0">
                              <a:latin typeface="Cambria Math" panose="02040503050406030204" pitchFamily="18" charset="0"/>
                            </a:rPr>
                            <m:t>+1</m:t>
                          </m:r>
                        </m:e>
                      </m:d>
                      <m:r>
                        <a:rPr lang="en-US" b="0" i="1" smtClean="0">
                          <a:latin typeface="Cambria Math" panose="02040503050406030204" pitchFamily="18" charset="0"/>
                        </a:rPr>
                        <m:t>𝜖</m:t>
                      </m:r>
                      <m:r>
                        <a:rPr lang="en-US" b="0" i="1" smtClean="0">
                          <a:latin typeface="Cambria Math" panose="02040503050406030204" pitchFamily="18" charset="0"/>
                        </a:rPr>
                        <m:t>=</m:t>
                      </m:r>
                      <m:r>
                        <a:rPr lang="en-US" b="0" i="1" smtClean="0">
                          <a:latin typeface="Cambria Math" panose="02040503050406030204" pitchFamily="18" charset="0"/>
                        </a:rPr>
                        <m:t>𝐿</m:t>
                      </m:r>
                    </m:oMath>
                  </m:oMathPara>
                </a14:m>
                <a:endParaRPr lang="en-US" b="0" dirty="0"/>
              </a:p>
            </p:txBody>
          </p:sp>
        </mc:Choice>
        <mc:Fallback xmlns="">
          <p:sp>
            <p:nvSpPr>
              <p:cNvPr id="24" name="TextBox 23">
                <a:extLst>
                  <a:ext uri="{FF2B5EF4-FFF2-40B4-BE49-F238E27FC236}">
                    <a16:creationId xmlns:a16="http://schemas.microsoft.com/office/drawing/2014/main" id="{CD3BFAAE-2279-9DED-1B1C-514AECBB4C4A}"/>
                  </a:ext>
                </a:extLst>
              </p:cNvPr>
              <p:cNvSpPr txBox="1">
                <a:spLocks noRot="1" noChangeAspect="1" noMove="1" noResize="1" noEditPoints="1" noAdjustHandles="1" noChangeArrowheads="1" noChangeShapeType="1" noTextEdit="1"/>
              </p:cNvSpPr>
              <p:nvPr/>
            </p:nvSpPr>
            <p:spPr>
              <a:xfrm>
                <a:off x="9840416" y="910473"/>
                <a:ext cx="2347483" cy="369332"/>
              </a:xfrm>
              <a:prstGeom prst="rect">
                <a:avLst/>
              </a:prstGeom>
              <a:blipFill>
                <a:blip r:embed="rId3"/>
                <a:stretch>
                  <a:fillRect b="-1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C86CF457-CDA2-5508-46B3-C08871C62521}"/>
                  </a:ext>
                </a:extLst>
              </p:cNvPr>
              <p:cNvSpPr txBox="1"/>
              <p:nvPr/>
            </p:nvSpPr>
            <p:spPr>
              <a:xfrm>
                <a:off x="7032104" y="910473"/>
                <a:ext cx="98831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0</m:t>
                          </m:r>
                        </m:sub>
                      </m:sSub>
                      <m:r>
                        <a:rPr lang="en-US" b="0" i="1" smtClean="0">
                          <a:latin typeface="Cambria Math" panose="02040503050406030204" pitchFamily="18" charset="0"/>
                        </a:rPr>
                        <m:t>=0</m:t>
                      </m:r>
                    </m:oMath>
                  </m:oMathPara>
                </a14:m>
                <a:endParaRPr lang="en-US" dirty="0"/>
              </a:p>
            </p:txBody>
          </p:sp>
        </mc:Choice>
        <mc:Fallback xmlns="">
          <p:sp>
            <p:nvSpPr>
              <p:cNvPr id="25" name="TextBox 24">
                <a:extLst>
                  <a:ext uri="{FF2B5EF4-FFF2-40B4-BE49-F238E27FC236}">
                    <a16:creationId xmlns:a16="http://schemas.microsoft.com/office/drawing/2014/main" id="{C86CF457-CDA2-5508-46B3-C08871C62521}"/>
                  </a:ext>
                </a:extLst>
              </p:cNvPr>
              <p:cNvSpPr txBox="1">
                <a:spLocks noRot="1" noChangeAspect="1" noMove="1" noResize="1" noEditPoints="1" noAdjustHandles="1" noChangeArrowheads="1" noChangeShapeType="1" noTextEdit="1"/>
              </p:cNvSpPr>
              <p:nvPr/>
            </p:nvSpPr>
            <p:spPr>
              <a:xfrm>
                <a:off x="7032104" y="910473"/>
                <a:ext cx="988319" cy="369332"/>
              </a:xfrm>
              <a:prstGeom prst="rect">
                <a:avLst/>
              </a:prstGeom>
              <a:blipFill>
                <a:blip r:embed="rId4"/>
                <a:stretch>
                  <a:fillRect b="-10000"/>
                </a:stretch>
              </a:blipFill>
            </p:spPr>
            <p:txBody>
              <a:bodyPr/>
              <a:lstStyle/>
              <a:p>
                <a:r>
                  <a:rPr lang="en-US">
                    <a:noFill/>
                  </a:rPr>
                  <a:t> </a:t>
                </a:r>
              </a:p>
            </p:txBody>
          </p:sp>
        </mc:Fallback>
      </mc:AlternateContent>
      <p:sp>
        <p:nvSpPr>
          <p:cNvPr id="26" name="TextBox 25">
            <a:extLst>
              <a:ext uri="{FF2B5EF4-FFF2-40B4-BE49-F238E27FC236}">
                <a16:creationId xmlns:a16="http://schemas.microsoft.com/office/drawing/2014/main" id="{C4D38715-72F6-5D27-7FED-2A478C83DA54}"/>
              </a:ext>
            </a:extLst>
          </p:cNvPr>
          <p:cNvSpPr txBox="1"/>
          <p:nvPr/>
        </p:nvSpPr>
        <p:spPr>
          <a:xfrm>
            <a:off x="190983" y="735310"/>
            <a:ext cx="6984029" cy="646331"/>
          </a:xfrm>
          <a:prstGeom prst="rect">
            <a:avLst/>
          </a:prstGeom>
          <a:noFill/>
        </p:spPr>
        <p:txBody>
          <a:bodyPr wrap="square" rtlCol="0">
            <a:spAutoFit/>
          </a:bodyPr>
          <a:lstStyle/>
          <a:p>
            <a:r>
              <a:rPr lang="en-US" dirty="0">
                <a:solidFill>
                  <a:srgbClr val="7030A0"/>
                </a:solidFill>
              </a:rPr>
              <a:t>The existence of a non-zero  potential introduces inhomogeneity of space. </a:t>
            </a:r>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7C37C5EF-3D16-978B-A089-797E4EEA914F}"/>
                  </a:ext>
                </a:extLst>
              </p:cNvPr>
              <p:cNvSpPr txBox="1"/>
              <p:nvPr/>
            </p:nvSpPr>
            <p:spPr>
              <a:xfrm>
                <a:off x="190984" y="3052563"/>
                <a:ext cx="6160432" cy="87120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smtClean="0">
                          <a:solidFill>
                            <a:schemeClr val="accent1"/>
                          </a:solidFill>
                          <a:latin typeface="Cambria Math" panose="02040503050406030204" pitchFamily="18" charset="0"/>
                        </a:rPr>
                        <m:t>𝜙</m:t>
                      </m:r>
                      <m:d>
                        <m:dPr>
                          <m:ctrlPr>
                            <a:rPr lang="en-US" b="0" i="1" smtClean="0">
                              <a:solidFill>
                                <a:schemeClr val="accent1"/>
                              </a:solidFill>
                              <a:latin typeface="Cambria Math" panose="02040503050406030204" pitchFamily="18" charset="0"/>
                            </a:rPr>
                          </m:ctrlPr>
                        </m:dPr>
                        <m:e>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𝑦</m:t>
                              </m:r>
                            </m:e>
                            <m:sub>
                              <m:r>
                                <a:rPr lang="en-US" b="0" i="1" smtClean="0">
                                  <a:solidFill>
                                    <a:schemeClr val="accent1"/>
                                  </a:solidFill>
                                  <a:latin typeface="Cambria Math" panose="02040503050406030204" pitchFamily="18" charset="0"/>
                                </a:rPr>
                                <m:t>𝑗</m:t>
                              </m:r>
                            </m:sub>
                          </m:sSub>
                        </m:e>
                      </m:d>
                      <m:r>
                        <a:rPr lang="en-US" b="0" i="1" smtClean="0">
                          <a:solidFill>
                            <a:schemeClr val="accent1"/>
                          </a:solidFill>
                          <a:latin typeface="Cambria Math" panose="02040503050406030204" pitchFamily="18" charset="0"/>
                        </a:rPr>
                        <m:t>=</m:t>
                      </m:r>
                      <m:nary>
                        <m:naryPr>
                          <m:chr m:val="∑"/>
                          <m:ctrlPr>
                            <a:rPr lang="en-US" b="0" i="1" smtClean="0">
                              <a:solidFill>
                                <a:schemeClr val="accent1"/>
                              </a:solidFill>
                              <a:latin typeface="Cambria Math" panose="02040503050406030204" pitchFamily="18" charset="0"/>
                            </a:rPr>
                          </m:ctrlPr>
                        </m:naryPr>
                        <m:sub>
                          <m:r>
                            <m:rPr>
                              <m:brk m:alnAt="23"/>
                            </m:rPr>
                            <a:rPr lang="en-US" b="0" i="1" smtClean="0">
                              <a:solidFill>
                                <a:schemeClr val="accent1"/>
                              </a:solidFill>
                              <a:latin typeface="Cambria Math" panose="02040503050406030204" pitchFamily="18" charset="0"/>
                            </a:rPr>
                            <m:t>𝑘</m:t>
                          </m:r>
                          <m:r>
                            <a:rPr lang="en-US" b="0" i="1" smtClean="0">
                              <a:solidFill>
                                <a:schemeClr val="accent1"/>
                              </a:solidFill>
                              <a:latin typeface="Cambria Math" panose="02040503050406030204" pitchFamily="18" charset="0"/>
                            </a:rPr>
                            <m:t>=1</m:t>
                          </m:r>
                        </m:sub>
                        <m:sup>
                          <m:r>
                            <a:rPr lang="en-US" b="0" i="1" smtClean="0">
                              <a:solidFill>
                                <a:schemeClr val="accent1"/>
                              </a:solidFill>
                              <a:latin typeface="Cambria Math" panose="02040503050406030204" pitchFamily="18" charset="0"/>
                            </a:rPr>
                            <m:t>𝑁</m:t>
                          </m:r>
                        </m:sup>
                        <m:e>
                          <m:f>
                            <m:fPr>
                              <m:ctrlPr>
                                <a:rPr lang="en-US" b="0" i="1" smtClean="0">
                                  <a:solidFill>
                                    <a:schemeClr val="accent1"/>
                                  </a:solidFill>
                                  <a:latin typeface="Cambria Math" panose="02040503050406030204" pitchFamily="18" charset="0"/>
                                </a:rPr>
                              </m:ctrlPr>
                            </m:fPr>
                            <m:num>
                              <m:r>
                                <a:rPr lang="en-US" b="0" i="1" smtClean="0">
                                  <a:solidFill>
                                    <a:schemeClr val="accent1"/>
                                  </a:solidFill>
                                  <a:latin typeface="Cambria Math" panose="02040503050406030204" pitchFamily="18" charset="0"/>
                                </a:rPr>
                                <m:t>1</m:t>
                              </m:r>
                            </m:num>
                            <m:den>
                              <m:rad>
                                <m:radPr>
                                  <m:degHide m:val="on"/>
                                  <m:ctrlPr>
                                    <a:rPr lang="en-US" b="0" i="1" smtClean="0">
                                      <a:solidFill>
                                        <a:schemeClr val="accent1"/>
                                      </a:solidFill>
                                      <a:latin typeface="Cambria Math" panose="02040503050406030204" pitchFamily="18" charset="0"/>
                                    </a:rPr>
                                  </m:ctrlPr>
                                </m:radPr>
                                <m:deg/>
                                <m:e>
                                  <m:r>
                                    <a:rPr lang="en-US" b="0" i="1" smtClean="0">
                                      <a:solidFill>
                                        <a:schemeClr val="accent1"/>
                                      </a:solidFill>
                                      <a:latin typeface="Cambria Math" panose="02040503050406030204" pitchFamily="18" charset="0"/>
                                    </a:rPr>
                                    <m:t>2 </m:t>
                                  </m:r>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𝜔</m:t>
                                      </m:r>
                                    </m:e>
                                    <m:sub>
                                      <m:r>
                                        <a:rPr lang="en-US" b="0" i="1" smtClean="0">
                                          <a:solidFill>
                                            <a:schemeClr val="accent1"/>
                                          </a:solidFill>
                                          <a:latin typeface="Cambria Math" panose="02040503050406030204" pitchFamily="18" charset="0"/>
                                        </a:rPr>
                                        <m:t>𝑘</m:t>
                                      </m:r>
                                    </m:sub>
                                  </m:sSub>
                                </m:e>
                              </m:rad>
                            </m:den>
                          </m:f>
                          <m:r>
                            <a:rPr lang="en-US" b="0" i="1" smtClean="0">
                              <a:solidFill>
                                <a:schemeClr val="accent1"/>
                              </a:solidFill>
                              <a:latin typeface="Cambria Math" panose="02040503050406030204" pitchFamily="18" charset="0"/>
                            </a:rPr>
                            <m:t> (</m:t>
                          </m:r>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𝑎</m:t>
                              </m:r>
                            </m:e>
                            <m:sub>
                              <m:r>
                                <a:rPr lang="en-US" b="0" i="1" smtClean="0">
                                  <a:solidFill>
                                    <a:schemeClr val="accent1"/>
                                  </a:solidFill>
                                  <a:latin typeface="Cambria Math" panose="02040503050406030204" pitchFamily="18" charset="0"/>
                                </a:rPr>
                                <m:t>𝑘</m:t>
                              </m:r>
                            </m:sub>
                          </m:sSub>
                          <m:r>
                            <a:rPr lang="en-US" b="0" i="1" smtClean="0">
                              <a:solidFill>
                                <a:schemeClr val="accent1"/>
                              </a:solidFill>
                              <a:latin typeface="Cambria Math" panose="02040503050406030204" pitchFamily="18" charset="0"/>
                            </a:rPr>
                            <m:t> </m:t>
                          </m:r>
                          <m:sSup>
                            <m:sSupPr>
                              <m:ctrlPr>
                                <a:rPr lang="en-US" b="0" i="1" smtClean="0">
                                  <a:solidFill>
                                    <a:schemeClr val="accent1"/>
                                  </a:solidFill>
                                  <a:latin typeface="Cambria Math" panose="02040503050406030204" pitchFamily="18" charset="0"/>
                                </a:rPr>
                              </m:ctrlPr>
                            </m:sSupPr>
                            <m:e>
                              <m:r>
                                <a:rPr lang="en-US" b="0" i="1" smtClean="0">
                                  <a:solidFill>
                                    <a:schemeClr val="accent1"/>
                                  </a:solidFill>
                                  <a:latin typeface="Cambria Math" panose="02040503050406030204" pitchFamily="18" charset="0"/>
                                </a:rPr>
                                <m:t>𝑒</m:t>
                              </m:r>
                            </m:e>
                            <m:sup>
                              <m:r>
                                <a:rPr lang="en-US" b="0" i="1" smtClean="0">
                                  <a:solidFill>
                                    <a:schemeClr val="accent1"/>
                                  </a:solidFill>
                                  <a:latin typeface="Cambria Math" panose="02040503050406030204" pitchFamily="18" charset="0"/>
                                </a:rPr>
                                <m:t>2</m:t>
                              </m:r>
                              <m:r>
                                <a:rPr lang="en-US" b="0" i="1" smtClean="0">
                                  <a:solidFill>
                                    <a:schemeClr val="accent1"/>
                                  </a:solidFill>
                                  <a:latin typeface="Cambria Math" panose="02040503050406030204" pitchFamily="18" charset="0"/>
                                </a:rPr>
                                <m:t>𝜋</m:t>
                              </m:r>
                              <m:r>
                                <a:rPr lang="en-US" b="0" i="1" smtClean="0">
                                  <a:solidFill>
                                    <a:schemeClr val="accent1"/>
                                  </a:solidFill>
                                  <a:latin typeface="Cambria Math" panose="02040503050406030204" pitchFamily="18" charset="0"/>
                                </a:rPr>
                                <m:t>𝑖</m:t>
                              </m:r>
                              <m:r>
                                <a:rPr lang="en-US" b="0" i="1" smtClean="0">
                                  <a:solidFill>
                                    <a:schemeClr val="accent1"/>
                                  </a:solidFill>
                                  <a:latin typeface="Cambria Math" panose="02040503050406030204" pitchFamily="18" charset="0"/>
                                </a:rPr>
                                <m:t> </m:t>
                              </m:r>
                              <m:r>
                                <a:rPr lang="en-US" b="0" i="1" smtClean="0">
                                  <a:solidFill>
                                    <a:schemeClr val="accent1"/>
                                  </a:solidFill>
                                  <a:latin typeface="Cambria Math" panose="02040503050406030204" pitchFamily="18" charset="0"/>
                                </a:rPr>
                                <m:t>𝑗</m:t>
                              </m:r>
                              <m:f>
                                <m:fPr>
                                  <m:ctrlPr>
                                    <a:rPr lang="en-US" b="0" i="1" smtClean="0">
                                      <a:solidFill>
                                        <a:schemeClr val="accent1"/>
                                      </a:solidFill>
                                      <a:latin typeface="Cambria Math" panose="02040503050406030204" pitchFamily="18" charset="0"/>
                                    </a:rPr>
                                  </m:ctrlPr>
                                </m:fPr>
                                <m:num>
                                  <m:r>
                                    <a:rPr lang="en-US" b="0" i="1" smtClean="0">
                                      <a:solidFill>
                                        <a:schemeClr val="accent1"/>
                                      </a:solidFill>
                                      <a:latin typeface="Cambria Math" panose="02040503050406030204" pitchFamily="18" charset="0"/>
                                    </a:rPr>
                                    <m:t>𝑘</m:t>
                                  </m:r>
                                </m:num>
                                <m:den>
                                  <m:r>
                                    <a:rPr lang="en-US" b="0" i="1" smtClean="0">
                                      <a:solidFill>
                                        <a:schemeClr val="accent1"/>
                                      </a:solidFill>
                                      <a:latin typeface="Cambria Math" panose="02040503050406030204" pitchFamily="18" charset="0"/>
                                    </a:rPr>
                                    <m:t>𝑁</m:t>
                                  </m:r>
                                </m:den>
                              </m:f>
                              <m:r>
                                <a:rPr lang="en-US" b="0" i="1" smtClean="0">
                                  <a:solidFill>
                                    <a:schemeClr val="accent1"/>
                                  </a:solidFill>
                                  <a:latin typeface="Cambria Math" panose="02040503050406030204" pitchFamily="18" charset="0"/>
                                </a:rPr>
                                <m:t> </m:t>
                              </m:r>
                            </m:sup>
                          </m:sSup>
                          <m:r>
                            <a:rPr lang="en-US" b="0" i="1" smtClean="0">
                              <a:solidFill>
                                <a:schemeClr val="accent1"/>
                              </a:solidFill>
                              <a:latin typeface="Cambria Math" panose="02040503050406030204" pitchFamily="18" charset="0"/>
                            </a:rPr>
                            <m:t> +</m:t>
                          </m:r>
                          <m:sSubSup>
                            <m:sSubSupPr>
                              <m:ctrlPr>
                                <a:rPr lang="en-US" b="0" i="1" smtClean="0">
                                  <a:solidFill>
                                    <a:schemeClr val="accent1"/>
                                  </a:solidFill>
                                  <a:latin typeface="Cambria Math" panose="02040503050406030204" pitchFamily="18" charset="0"/>
                                </a:rPr>
                              </m:ctrlPr>
                            </m:sSubSupPr>
                            <m:e>
                              <m:r>
                                <a:rPr lang="en-US" i="1">
                                  <a:solidFill>
                                    <a:schemeClr val="accent1"/>
                                  </a:solidFill>
                                  <a:latin typeface="Cambria Math" panose="02040503050406030204" pitchFamily="18" charset="0"/>
                                </a:rPr>
                                <m:t>𝑎</m:t>
                              </m:r>
                            </m:e>
                            <m:sub>
                              <m:r>
                                <a:rPr lang="en-US" i="1">
                                  <a:solidFill>
                                    <a:schemeClr val="accent1"/>
                                  </a:solidFill>
                                  <a:latin typeface="Cambria Math" panose="02040503050406030204" pitchFamily="18" charset="0"/>
                                </a:rPr>
                                <m:t>𝑘</m:t>
                              </m:r>
                            </m:sub>
                            <m:sup>
                              <m:r>
                                <a:rPr lang="en-US" b="0" i="1" smtClean="0">
                                  <a:solidFill>
                                    <a:schemeClr val="accent1"/>
                                  </a:solidFill>
                                  <a:latin typeface="Cambria Math" panose="02040503050406030204" pitchFamily="18" charset="0"/>
                                </a:rPr>
                                <m:t>+</m:t>
                              </m:r>
                            </m:sup>
                          </m:sSubSup>
                          <m:r>
                            <a:rPr lang="en-US" i="1">
                              <a:solidFill>
                                <a:schemeClr val="accent1"/>
                              </a:solidFill>
                              <a:latin typeface="Cambria Math" panose="02040503050406030204" pitchFamily="18" charset="0"/>
                            </a:rPr>
                            <m:t> </m:t>
                          </m:r>
                          <m:sSup>
                            <m:sSupPr>
                              <m:ctrlPr>
                                <a:rPr lang="en-US" i="1">
                                  <a:solidFill>
                                    <a:schemeClr val="accent1"/>
                                  </a:solidFill>
                                  <a:latin typeface="Cambria Math" panose="02040503050406030204" pitchFamily="18" charset="0"/>
                                </a:rPr>
                              </m:ctrlPr>
                            </m:sSupPr>
                            <m:e>
                              <m:r>
                                <a:rPr lang="en-US" i="1">
                                  <a:solidFill>
                                    <a:schemeClr val="accent1"/>
                                  </a:solidFill>
                                  <a:latin typeface="Cambria Math" panose="02040503050406030204" pitchFamily="18" charset="0"/>
                                </a:rPr>
                                <m:t>𝑒</m:t>
                              </m:r>
                            </m:e>
                            <m:sup>
                              <m:r>
                                <a:rPr lang="en-US" b="0" i="1" smtClean="0">
                                  <a:solidFill>
                                    <a:schemeClr val="accent1"/>
                                  </a:solidFill>
                                  <a:latin typeface="Cambria Math" panose="02040503050406030204" pitchFamily="18" charset="0"/>
                                </a:rPr>
                                <m:t>− </m:t>
                              </m:r>
                              <m:r>
                                <a:rPr lang="en-US" i="1">
                                  <a:solidFill>
                                    <a:schemeClr val="accent1"/>
                                  </a:solidFill>
                                  <a:latin typeface="Cambria Math" panose="02040503050406030204" pitchFamily="18" charset="0"/>
                                </a:rPr>
                                <m:t>2</m:t>
                              </m:r>
                              <m:r>
                                <a:rPr lang="en-US" i="1">
                                  <a:solidFill>
                                    <a:schemeClr val="accent1"/>
                                  </a:solidFill>
                                  <a:latin typeface="Cambria Math" panose="02040503050406030204" pitchFamily="18" charset="0"/>
                                </a:rPr>
                                <m:t>𝜋</m:t>
                              </m:r>
                              <m:r>
                                <a:rPr lang="en-US" i="1">
                                  <a:solidFill>
                                    <a:schemeClr val="accent1"/>
                                  </a:solidFill>
                                  <a:latin typeface="Cambria Math" panose="02040503050406030204" pitchFamily="18" charset="0"/>
                                </a:rPr>
                                <m:t>𝑖</m:t>
                              </m:r>
                              <m:r>
                                <a:rPr lang="en-US" i="1">
                                  <a:solidFill>
                                    <a:schemeClr val="accent1"/>
                                  </a:solidFill>
                                  <a:latin typeface="Cambria Math" panose="02040503050406030204" pitchFamily="18" charset="0"/>
                                </a:rPr>
                                <m:t> </m:t>
                              </m:r>
                              <m:r>
                                <a:rPr lang="en-US" i="1">
                                  <a:solidFill>
                                    <a:schemeClr val="accent1"/>
                                  </a:solidFill>
                                  <a:latin typeface="Cambria Math" panose="02040503050406030204" pitchFamily="18" charset="0"/>
                                </a:rPr>
                                <m:t>𝑗</m:t>
                              </m:r>
                              <m:f>
                                <m:fPr>
                                  <m:ctrlPr>
                                    <a:rPr lang="en-US" i="1">
                                      <a:solidFill>
                                        <a:schemeClr val="accent1"/>
                                      </a:solidFill>
                                      <a:latin typeface="Cambria Math" panose="02040503050406030204" pitchFamily="18" charset="0"/>
                                    </a:rPr>
                                  </m:ctrlPr>
                                </m:fPr>
                                <m:num>
                                  <m:r>
                                    <a:rPr lang="en-US" i="1">
                                      <a:solidFill>
                                        <a:schemeClr val="accent1"/>
                                      </a:solidFill>
                                      <a:latin typeface="Cambria Math" panose="02040503050406030204" pitchFamily="18" charset="0"/>
                                    </a:rPr>
                                    <m:t>𝑘</m:t>
                                  </m:r>
                                </m:num>
                                <m:den>
                                  <m:r>
                                    <a:rPr lang="en-US" i="1">
                                      <a:solidFill>
                                        <a:schemeClr val="accent1"/>
                                      </a:solidFill>
                                      <a:latin typeface="Cambria Math" panose="02040503050406030204" pitchFamily="18" charset="0"/>
                                    </a:rPr>
                                    <m:t>𝑁</m:t>
                                  </m:r>
                                </m:den>
                              </m:f>
                            </m:sup>
                          </m:sSup>
                        </m:e>
                      </m:nary>
                      <m:r>
                        <a:rPr lang="en-US" b="0" i="1" smtClean="0">
                          <a:solidFill>
                            <a:schemeClr val="accent1"/>
                          </a:solidFill>
                          <a:latin typeface="Cambria Math" panose="02040503050406030204" pitchFamily="18" charset="0"/>
                        </a:rPr>
                        <m:t> ) </m:t>
                      </m:r>
                    </m:oMath>
                  </m:oMathPara>
                </a14:m>
                <a:endParaRPr lang="en-US" dirty="0">
                  <a:solidFill>
                    <a:schemeClr val="accent1"/>
                  </a:solidFill>
                </a:endParaRPr>
              </a:p>
            </p:txBody>
          </p:sp>
        </mc:Choice>
        <mc:Fallback xmlns="">
          <p:sp>
            <p:nvSpPr>
              <p:cNvPr id="27" name="TextBox 26">
                <a:extLst>
                  <a:ext uri="{FF2B5EF4-FFF2-40B4-BE49-F238E27FC236}">
                    <a16:creationId xmlns:a16="http://schemas.microsoft.com/office/drawing/2014/main" id="{7C37C5EF-3D16-978B-A089-797E4EEA914F}"/>
                  </a:ext>
                </a:extLst>
              </p:cNvPr>
              <p:cNvSpPr txBox="1">
                <a:spLocks noRot="1" noChangeAspect="1" noMove="1" noResize="1" noEditPoints="1" noAdjustHandles="1" noChangeArrowheads="1" noChangeShapeType="1" noTextEdit="1"/>
              </p:cNvSpPr>
              <p:nvPr/>
            </p:nvSpPr>
            <p:spPr>
              <a:xfrm>
                <a:off x="190984" y="3052563"/>
                <a:ext cx="6160432" cy="871201"/>
              </a:xfrm>
              <a:prstGeom prst="rect">
                <a:avLst/>
              </a:prstGeom>
              <a:blipFill>
                <a:blip r:embed="rId5"/>
                <a:stretch>
                  <a:fillRect t="-94286" b="-1485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BAF1C1E8-BAEC-8712-46D3-54D7B086319D}"/>
                  </a:ext>
                </a:extLst>
              </p:cNvPr>
              <p:cNvSpPr txBox="1"/>
              <p:nvPr/>
            </p:nvSpPr>
            <p:spPr>
              <a:xfrm>
                <a:off x="238488" y="4485618"/>
                <a:ext cx="6160432" cy="87120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accent1"/>
                          </a:solidFill>
                          <a:latin typeface="Cambria Math" panose="02040503050406030204" pitchFamily="18" charset="0"/>
                        </a:rPr>
                        <m:t> </m:t>
                      </m:r>
                      <m:r>
                        <a:rPr lang="en-US" b="0" i="1" smtClean="0">
                          <a:solidFill>
                            <a:schemeClr val="accent1"/>
                          </a:solidFill>
                          <a:latin typeface="Cambria Math" panose="02040503050406030204" pitchFamily="18" charset="0"/>
                        </a:rPr>
                        <m:t>𝜋</m:t>
                      </m:r>
                      <m:d>
                        <m:dPr>
                          <m:ctrlPr>
                            <a:rPr lang="en-US" b="0" i="1" smtClean="0">
                              <a:solidFill>
                                <a:schemeClr val="accent1"/>
                              </a:solidFill>
                              <a:latin typeface="Cambria Math" panose="02040503050406030204" pitchFamily="18" charset="0"/>
                            </a:rPr>
                          </m:ctrlPr>
                        </m:dPr>
                        <m:e>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𝑦</m:t>
                              </m:r>
                            </m:e>
                            <m:sub>
                              <m:r>
                                <a:rPr lang="en-US" b="0" i="1" smtClean="0">
                                  <a:solidFill>
                                    <a:schemeClr val="accent1"/>
                                  </a:solidFill>
                                  <a:latin typeface="Cambria Math" panose="02040503050406030204" pitchFamily="18" charset="0"/>
                                </a:rPr>
                                <m:t>𝑗</m:t>
                              </m:r>
                            </m:sub>
                          </m:sSub>
                        </m:e>
                      </m:d>
                      <m:r>
                        <a:rPr lang="en-US" b="0" i="1" smtClean="0">
                          <a:solidFill>
                            <a:schemeClr val="accent1"/>
                          </a:solidFill>
                          <a:latin typeface="Cambria Math" panose="02040503050406030204" pitchFamily="18" charset="0"/>
                        </a:rPr>
                        <m:t>=</m:t>
                      </m:r>
                      <m:f>
                        <m:fPr>
                          <m:ctrlPr>
                            <a:rPr lang="en-US" b="0" i="1" smtClean="0">
                              <a:solidFill>
                                <a:schemeClr val="accent1"/>
                              </a:solidFill>
                              <a:latin typeface="Cambria Math" panose="02040503050406030204" pitchFamily="18" charset="0"/>
                            </a:rPr>
                          </m:ctrlPr>
                        </m:fPr>
                        <m:num>
                          <m:r>
                            <a:rPr lang="en-US" b="0" i="1" smtClean="0">
                              <a:solidFill>
                                <a:schemeClr val="accent1"/>
                              </a:solidFill>
                              <a:latin typeface="Cambria Math" panose="02040503050406030204" pitchFamily="18" charset="0"/>
                            </a:rPr>
                            <m:t>1</m:t>
                          </m:r>
                        </m:num>
                        <m:den>
                          <m:r>
                            <a:rPr lang="en-US" b="0" i="1" smtClean="0">
                              <a:solidFill>
                                <a:schemeClr val="accent1"/>
                              </a:solidFill>
                              <a:latin typeface="Cambria Math" panose="02040503050406030204" pitchFamily="18" charset="0"/>
                            </a:rPr>
                            <m:t>𝑖</m:t>
                          </m:r>
                        </m:den>
                      </m:f>
                      <m:nary>
                        <m:naryPr>
                          <m:chr m:val="∑"/>
                          <m:ctrlPr>
                            <a:rPr lang="en-US" b="0" i="1" smtClean="0">
                              <a:solidFill>
                                <a:schemeClr val="accent1"/>
                              </a:solidFill>
                              <a:latin typeface="Cambria Math" panose="02040503050406030204" pitchFamily="18" charset="0"/>
                            </a:rPr>
                          </m:ctrlPr>
                        </m:naryPr>
                        <m:sub>
                          <m:r>
                            <m:rPr>
                              <m:brk m:alnAt="23"/>
                            </m:rPr>
                            <a:rPr lang="en-US" b="0" i="1" smtClean="0">
                              <a:solidFill>
                                <a:schemeClr val="accent1"/>
                              </a:solidFill>
                              <a:latin typeface="Cambria Math" panose="02040503050406030204" pitchFamily="18" charset="0"/>
                            </a:rPr>
                            <m:t>𝑘</m:t>
                          </m:r>
                          <m:r>
                            <a:rPr lang="en-US" b="0" i="1" smtClean="0">
                              <a:solidFill>
                                <a:schemeClr val="accent1"/>
                              </a:solidFill>
                              <a:latin typeface="Cambria Math" panose="02040503050406030204" pitchFamily="18" charset="0"/>
                            </a:rPr>
                            <m:t>=1</m:t>
                          </m:r>
                        </m:sub>
                        <m:sup>
                          <m:r>
                            <a:rPr lang="en-US" b="0" i="1" smtClean="0">
                              <a:solidFill>
                                <a:schemeClr val="accent1"/>
                              </a:solidFill>
                              <a:latin typeface="Cambria Math" panose="02040503050406030204" pitchFamily="18" charset="0"/>
                            </a:rPr>
                            <m:t>𝑁</m:t>
                          </m:r>
                        </m:sup>
                        <m:e>
                          <m:f>
                            <m:fPr>
                              <m:ctrlPr>
                                <a:rPr lang="en-US" b="0" i="1" smtClean="0">
                                  <a:solidFill>
                                    <a:schemeClr val="accent1"/>
                                  </a:solidFill>
                                  <a:latin typeface="Cambria Math" panose="02040503050406030204" pitchFamily="18" charset="0"/>
                                </a:rPr>
                              </m:ctrlPr>
                            </m:fPr>
                            <m:num>
                              <m:rad>
                                <m:radPr>
                                  <m:degHide m:val="on"/>
                                  <m:ctrlPr>
                                    <a:rPr lang="en-US" b="0" i="1" smtClean="0">
                                      <a:solidFill>
                                        <a:schemeClr val="accent1"/>
                                      </a:solidFill>
                                      <a:latin typeface="Cambria Math" panose="02040503050406030204" pitchFamily="18" charset="0"/>
                                    </a:rPr>
                                  </m:ctrlPr>
                                </m:radPr>
                                <m:deg/>
                                <m:e>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𝜔</m:t>
                                      </m:r>
                                    </m:e>
                                    <m:sub>
                                      <m:r>
                                        <a:rPr lang="en-US" b="0" i="1" smtClean="0">
                                          <a:solidFill>
                                            <a:schemeClr val="accent1"/>
                                          </a:solidFill>
                                          <a:latin typeface="Cambria Math" panose="02040503050406030204" pitchFamily="18" charset="0"/>
                                        </a:rPr>
                                        <m:t>𝑘</m:t>
                                      </m:r>
                                    </m:sub>
                                  </m:sSub>
                                </m:e>
                              </m:rad>
                            </m:num>
                            <m:den>
                              <m:rad>
                                <m:radPr>
                                  <m:degHide m:val="on"/>
                                  <m:ctrlPr>
                                    <a:rPr lang="en-US" b="0" i="1" smtClean="0">
                                      <a:solidFill>
                                        <a:schemeClr val="accent1"/>
                                      </a:solidFill>
                                      <a:latin typeface="Cambria Math" panose="02040503050406030204" pitchFamily="18" charset="0"/>
                                    </a:rPr>
                                  </m:ctrlPr>
                                </m:radPr>
                                <m:deg/>
                                <m:e>
                                  <m:r>
                                    <a:rPr lang="en-US" b="0" i="1" smtClean="0">
                                      <a:solidFill>
                                        <a:schemeClr val="accent1"/>
                                      </a:solidFill>
                                      <a:latin typeface="Cambria Math" panose="02040503050406030204" pitchFamily="18" charset="0"/>
                                    </a:rPr>
                                    <m:t>2 </m:t>
                                  </m:r>
                                </m:e>
                              </m:rad>
                            </m:den>
                          </m:f>
                          <m:r>
                            <a:rPr lang="en-US" b="0" i="1" smtClean="0">
                              <a:solidFill>
                                <a:schemeClr val="accent1"/>
                              </a:solidFill>
                              <a:latin typeface="Cambria Math" panose="02040503050406030204" pitchFamily="18" charset="0"/>
                            </a:rPr>
                            <m:t> (</m:t>
                          </m:r>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𝑎</m:t>
                              </m:r>
                            </m:e>
                            <m:sub>
                              <m:r>
                                <a:rPr lang="en-US" b="0" i="1" smtClean="0">
                                  <a:solidFill>
                                    <a:schemeClr val="accent1"/>
                                  </a:solidFill>
                                  <a:latin typeface="Cambria Math" panose="02040503050406030204" pitchFamily="18" charset="0"/>
                                </a:rPr>
                                <m:t>𝑘</m:t>
                              </m:r>
                            </m:sub>
                          </m:sSub>
                          <m:r>
                            <a:rPr lang="en-US" b="0" i="1" smtClean="0">
                              <a:solidFill>
                                <a:schemeClr val="accent1"/>
                              </a:solidFill>
                              <a:latin typeface="Cambria Math" panose="02040503050406030204" pitchFamily="18" charset="0"/>
                            </a:rPr>
                            <m:t> </m:t>
                          </m:r>
                          <m:sSup>
                            <m:sSupPr>
                              <m:ctrlPr>
                                <a:rPr lang="en-US" b="0" i="1" smtClean="0">
                                  <a:solidFill>
                                    <a:schemeClr val="accent1"/>
                                  </a:solidFill>
                                  <a:latin typeface="Cambria Math" panose="02040503050406030204" pitchFamily="18" charset="0"/>
                                </a:rPr>
                              </m:ctrlPr>
                            </m:sSupPr>
                            <m:e>
                              <m:r>
                                <a:rPr lang="en-US" b="0" i="1" smtClean="0">
                                  <a:solidFill>
                                    <a:schemeClr val="accent1"/>
                                  </a:solidFill>
                                  <a:latin typeface="Cambria Math" panose="02040503050406030204" pitchFamily="18" charset="0"/>
                                </a:rPr>
                                <m:t>𝑒</m:t>
                              </m:r>
                            </m:e>
                            <m:sup>
                              <m:r>
                                <a:rPr lang="en-US" b="0" i="1" smtClean="0">
                                  <a:solidFill>
                                    <a:schemeClr val="accent1"/>
                                  </a:solidFill>
                                  <a:latin typeface="Cambria Math" panose="02040503050406030204" pitchFamily="18" charset="0"/>
                                </a:rPr>
                                <m:t>2</m:t>
                              </m:r>
                              <m:r>
                                <a:rPr lang="en-US" b="0" i="1" smtClean="0">
                                  <a:solidFill>
                                    <a:schemeClr val="accent1"/>
                                  </a:solidFill>
                                  <a:latin typeface="Cambria Math" panose="02040503050406030204" pitchFamily="18" charset="0"/>
                                </a:rPr>
                                <m:t>𝜋</m:t>
                              </m:r>
                              <m:r>
                                <a:rPr lang="en-US" b="0" i="1" smtClean="0">
                                  <a:solidFill>
                                    <a:schemeClr val="accent1"/>
                                  </a:solidFill>
                                  <a:latin typeface="Cambria Math" panose="02040503050406030204" pitchFamily="18" charset="0"/>
                                </a:rPr>
                                <m:t>𝑖</m:t>
                              </m:r>
                              <m:r>
                                <a:rPr lang="en-US" b="0" i="1" smtClean="0">
                                  <a:solidFill>
                                    <a:schemeClr val="accent1"/>
                                  </a:solidFill>
                                  <a:latin typeface="Cambria Math" panose="02040503050406030204" pitchFamily="18" charset="0"/>
                                </a:rPr>
                                <m:t> </m:t>
                              </m:r>
                              <m:r>
                                <a:rPr lang="en-US" b="0" i="1" smtClean="0">
                                  <a:solidFill>
                                    <a:schemeClr val="accent1"/>
                                  </a:solidFill>
                                  <a:latin typeface="Cambria Math" panose="02040503050406030204" pitchFamily="18" charset="0"/>
                                </a:rPr>
                                <m:t>𝑗</m:t>
                              </m:r>
                              <m:f>
                                <m:fPr>
                                  <m:ctrlPr>
                                    <a:rPr lang="en-US" b="0" i="1" smtClean="0">
                                      <a:solidFill>
                                        <a:schemeClr val="accent1"/>
                                      </a:solidFill>
                                      <a:latin typeface="Cambria Math" panose="02040503050406030204" pitchFamily="18" charset="0"/>
                                    </a:rPr>
                                  </m:ctrlPr>
                                </m:fPr>
                                <m:num>
                                  <m:r>
                                    <a:rPr lang="en-US" b="0" i="1" smtClean="0">
                                      <a:solidFill>
                                        <a:schemeClr val="accent1"/>
                                      </a:solidFill>
                                      <a:latin typeface="Cambria Math" panose="02040503050406030204" pitchFamily="18" charset="0"/>
                                    </a:rPr>
                                    <m:t>𝑘</m:t>
                                  </m:r>
                                </m:num>
                                <m:den>
                                  <m:r>
                                    <a:rPr lang="en-US" b="0" i="1" smtClean="0">
                                      <a:solidFill>
                                        <a:schemeClr val="accent1"/>
                                      </a:solidFill>
                                      <a:latin typeface="Cambria Math" panose="02040503050406030204" pitchFamily="18" charset="0"/>
                                    </a:rPr>
                                    <m:t>𝑁</m:t>
                                  </m:r>
                                </m:den>
                              </m:f>
                              <m:r>
                                <a:rPr lang="en-US" b="0" i="1" smtClean="0">
                                  <a:solidFill>
                                    <a:schemeClr val="accent1"/>
                                  </a:solidFill>
                                  <a:latin typeface="Cambria Math" panose="02040503050406030204" pitchFamily="18" charset="0"/>
                                </a:rPr>
                                <m:t> </m:t>
                              </m:r>
                            </m:sup>
                          </m:sSup>
                          <m:r>
                            <a:rPr lang="en-US" b="0" i="1" smtClean="0">
                              <a:solidFill>
                                <a:schemeClr val="accent1"/>
                              </a:solidFill>
                              <a:latin typeface="Cambria Math" panose="02040503050406030204" pitchFamily="18" charset="0"/>
                            </a:rPr>
                            <m:t> − </m:t>
                          </m:r>
                          <m:sSubSup>
                            <m:sSubSupPr>
                              <m:ctrlPr>
                                <a:rPr lang="en-US" b="0" i="1" smtClean="0">
                                  <a:solidFill>
                                    <a:schemeClr val="accent1"/>
                                  </a:solidFill>
                                  <a:latin typeface="Cambria Math" panose="02040503050406030204" pitchFamily="18" charset="0"/>
                                </a:rPr>
                              </m:ctrlPr>
                            </m:sSubSupPr>
                            <m:e>
                              <m:r>
                                <a:rPr lang="en-US" i="1">
                                  <a:solidFill>
                                    <a:schemeClr val="accent1"/>
                                  </a:solidFill>
                                  <a:latin typeface="Cambria Math" panose="02040503050406030204" pitchFamily="18" charset="0"/>
                                </a:rPr>
                                <m:t>𝑎</m:t>
                              </m:r>
                            </m:e>
                            <m:sub>
                              <m:r>
                                <a:rPr lang="en-US" i="1">
                                  <a:solidFill>
                                    <a:schemeClr val="accent1"/>
                                  </a:solidFill>
                                  <a:latin typeface="Cambria Math" panose="02040503050406030204" pitchFamily="18" charset="0"/>
                                </a:rPr>
                                <m:t>𝑘</m:t>
                              </m:r>
                            </m:sub>
                            <m:sup>
                              <m:r>
                                <a:rPr lang="en-US" b="0" i="1" smtClean="0">
                                  <a:solidFill>
                                    <a:schemeClr val="accent1"/>
                                  </a:solidFill>
                                  <a:latin typeface="Cambria Math" panose="02040503050406030204" pitchFamily="18" charset="0"/>
                                </a:rPr>
                                <m:t>+</m:t>
                              </m:r>
                            </m:sup>
                          </m:sSubSup>
                          <m:r>
                            <a:rPr lang="en-US" i="1">
                              <a:solidFill>
                                <a:schemeClr val="accent1"/>
                              </a:solidFill>
                              <a:latin typeface="Cambria Math" panose="02040503050406030204" pitchFamily="18" charset="0"/>
                            </a:rPr>
                            <m:t> </m:t>
                          </m:r>
                          <m:sSup>
                            <m:sSupPr>
                              <m:ctrlPr>
                                <a:rPr lang="en-US" i="1">
                                  <a:solidFill>
                                    <a:schemeClr val="accent1"/>
                                  </a:solidFill>
                                  <a:latin typeface="Cambria Math" panose="02040503050406030204" pitchFamily="18" charset="0"/>
                                </a:rPr>
                              </m:ctrlPr>
                            </m:sSupPr>
                            <m:e>
                              <m:r>
                                <a:rPr lang="en-US" i="1">
                                  <a:solidFill>
                                    <a:schemeClr val="accent1"/>
                                  </a:solidFill>
                                  <a:latin typeface="Cambria Math" panose="02040503050406030204" pitchFamily="18" charset="0"/>
                                </a:rPr>
                                <m:t>𝑒</m:t>
                              </m:r>
                            </m:e>
                            <m:sup>
                              <m:r>
                                <a:rPr lang="en-US" b="0" i="1" smtClean="0">
                                  <a:solidFill>
                                    <a:schemeClr val="accent1"/>
                                  </a:solidFill>
                                  <a:latin typeface="Cambria Math" panose="02040503050406030204" pitchFamily="18" charset="0"/>
                                </a:rPr>
                                <m:t>− </m:t>
                              </m:r>
                              <m:r>
                                <a:rPr lang="en-US" i="1">
                                  <a:solidFill>
                                    <a:schemeClr val="accent1"/>
                                  </a:solidFill>
                                  <a:latin typeface="Cambria Math" panose="02040503050406030204" pitchFamily="18" charset="0"/>
                                </a:rPr>
                                <m:t>2</m:t>
                              </m:r>
                              <m:r>
                                <a:rPr lang="en-US" i="1">
                                  <a:solidFill>
                                    <a:schemeClr val="accent1"/>
                                  </a:solidFill>
                                  <a:latin typeface="Cambria Math" panose="02040503050406030204" pitchFamily="18" charset="0"/>
                                </a:rPr>
                                <m:t>𝜋</m:t>
                              </m:r>
                              <m:r>
                                <a:rPr lang="en-US" i="1">
                                  <a:solidFill>
                                    <a:schemeClr val="accent1"/>
                                  </a:solidFill>
                                  <a:latin typeface="Cambria Math" panose="02040503050406030204" pitchFamily="18" charset="0"/>
                                </a:rPr>
                                <m:t>𝑖</m:t>
                              </m:r>
                              <m:r>
                                <a:rPr lang="en-US" i="1">
                                  <a:solidFill>
                                    <a:schemeClr val="accent1"/>
                                  </a:solidFill>
                                  <a:latin typeface="Cambria Math" panose="02040503050406030204" pitchFamily="18" charset="0"/>
                                </a:rPr>
                                <m:t> </m:t>
                              </m:r>
                              <m:r>
                                <a:rPr lang="en-US" i="1">
                                  <a:solidFill>
                                    <a:schemeClr val="accent1"/>
                                  </a:solidFill>
                                  <a:latin typeface="Cambria Math" panose="02040503050406030204" pitchFamily="18" charset="0"/>
                                </a:rPr>
                                <m:t>𝑗</m:t>
                              </m:r>
                              <m:f>
                                <m:fPr>
                                  <m:ctrlPr>
                                    <a:rPr lang="en-US" i="1">
                                      <a:solidFill>
                                        <a:schemeClr val="accent1"/>
                                      </a:solidFill>
                                      <a:latin typeface="Cambria Math" panose="02040503050406030204" pitchFamily="18" charset="0"/>
                                    </a:rPr>
                                  </m:ctrlPr>
                                </m:fPr>
                                <m:num>
                                  <m:r>
                                    <a:rPr lang="en-US" i="1">
                                      <a:solidFill>
                                        <a:schemeClr val="accent1"/>
                                      </a:solidFill>
                                      <a:latin typeface="Cambria Math" panose="02040503050406030204" pitchFamily="18" charset="0"/>
                                    </a:rPr>
                                    <m:t>𝑘</m:t>
                                  </m:r>
                                </m:num>
                                <m:den>
                                  <m:r>
                                    <a:rPr lang="en-US" i="1">
                                      <a:solidFill>
                                        <a:schemeClr val="accent1"/>
                                      </a:solidFill>
                                      <a:latin typeface="Cambria Math" panose="02040503050406030204" pitchFamily="18" charset="0"/>
                                    </a:rPr>
                                    <m:t>𝑁</m:t>
                                  </m:r>
                                </m:den>
                              </m:f>
                            </m:sup>
                          </m:sSup>
                        </m:e>
                      </m:nary>
                      <m:r>
                        <a:rPr lang="en-US" b="0" i="1" smtClean="0">
                          <a:solidFill>
                            <a:schemeClr val="accent1"/>
                          </a:solidFill>
                          <a:latin typeface="Cambria Math" panose="02040503050406030204" pitchFamily="18" charset="0"/>
                        </a:rPr>
                        <m:t> ) </m:t>
                      </m:r>
                    </m:oMath>
                  </m:oMathPara>
                </a14:m>
                <a:endParaRPr lang="en-US" dirty="0">
                  <a:solidFill>
                    <a:schemeClr val="accent1"/>
                  </a:solidFill>
                </a:endParaRPr>
              </a:p>
            </p:txBody>
          </p:sp>
        </mc:Choice>
        <mc:Fallback xmlns="">
          <p:sp>
            <p:nvSpPr>
              <p:cNvPr id="33" name="TextBox 32">
                <a:extLst>
                  <a:ext uri="{FF2B5EF4-FFF2-40B4-BE49-F238E27FC236}">
                    <a16:creationId xmlns:a16="http://schemas.microsoft.com/office/drawing/2014/main" id="{BAF1C1E8-BAEC-8712-46D3-54D7B086319D}"/>
                  </a:ext>
                </a:extLst>
              </p:cNvPr>
              <p:cNvSpPr txBox="1">
                <a:spLocks noRot="1" noChangeAspect="1" noMove="1" noResize="1" noEditPoints="1" noAdjustHandles="1" noChangeArrowheads="1" noChangeShapeType="1" noTextEdit="1"/>
              </p:cNvSpPr>
              <p:nvPr/>
            </p:nvSpPr>
            <p:spPr>
              <a:xfrm>
                <a:off x="238488" y="4485618"/>
                <a:ext cx="6160432" cy="871201"/>
              </a:xfrm>
              <a:prstGeom prst="rect">
                <a:avLst/>
              </a:prstGeom>
              <a:blipFill>
                <a:blip r:embed="rId6"/>
                <a:stretch>
                  <a:fillRect t="-95652" b="-152174"/>
                </a:stretch>
              </a:blipFill>
            </p:spPr>
            <p:txBody>
              <a:bodyPr/>
              <a:lstStyle/>
              <a:p>
                <a:r>
                  <a:rPr lang="en-US">
                    <a:noFill/>
                  </a:rPr>
                  <a:t> </a:t>
                </a:r>
              </a:p>
            </p:txBody>
          </p:sp>
        </mc:Fallback>
      </mc:AlternateContent>
      <p:sp>
        <p:nvSpPr>
          <p:cNvPr id="34" name="TextBox 33">
            <a:extLst>
              <a:ext uri="{FF2B5EF4-FFF2-40B4-BE49-F238E27FC236}">
                <a16:creationId xmlns:a16="http://schemas.microsoft.com/office/drawing/2014/main" id="{92C661AB-BBB5-5012-FD15-B3150A6F446D}"/>
              </a:ext>
            </a:extLst>
          </p:cNvPr>
          <p:cNvSpPr txBox="1"/>
          <p:nvPr/>
        </p:nvSpPr>
        <p:spPr>
          <a:xfrm>
            <a:off x="386004" y="4067780"/>
            <a:ext cx="3440003" cy="369332"/>
          </a:xfrm>
          <a:prstGeom prst="rect">
            <a:avLst/>
          </a:prstGeom>
          <a:noFill/>
        </p:spPr>
        <p:txBody>
          <a:bodyPr wrap="square" rtlCol="0">
            <a:spAutoFit/>
          </a:bodyPr>
          <a:lstStyle/>
          <a:p>
            <a:r>
              <a:rPr lang="en-US" dirty="0"/>
              <a:t>The conjugate field is defined by</a:t>
            </a:r>
          </a:p>
        </p:txBody>
      </p:sp>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9A68B781-E2AA-563E-D114-A7C8681FC1ED}"/>
                  </a:ext>
                </a:extLst>
              </p:cNvPr>
              <p:cNvSpPr txBox="1"/>
              <p:nvPr/>
            </p:nvSpPr>
            <p:spPr>
              <a:xfrm>
                <a:off x="5231904" y="5373216"/>
                <a:ext cx="6768750" cy="411395"/>
              </a:xfrm>
              <a:prstGeom prst="rect">
                <a:avLst/>
              </a:prstGeom>
              <a:noFill/>
            </p:spPr>
            <p:txBody>
              <a:bodyPr wrap="square" rtlCol="0">
                <a:spAutoFit/>
              </a:bodyPr>
              <a:lstStyle/>
              <a:p>
                <a:r>
                  <a:rPr lang="en-US" dirty="0"/>
                  <a:t>so that </a:t>
                </a:r>
                <a14:m>
                  <m:oMath xmlns:m="http://schemas.openxmlformats.org/officeDocument/2006/math">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𝜙</m:t>
                            </m:r>
                            <m:r>
                              <a:rPr lang="en-US" b="0" i="1" smtClean="0">
                                <a:latin typeface="Cambria Math" panose="02040503050406030204" pitchFamily="18" charset="0"/>
                              </a:rPr>
                              <m:t>(</m:t>
                            </m:r>
                            <m:r>
                              <a:rPr lang="en-US" b="0" i="1" smtClean="0">
                                <a:latin typeface="Cambria Math" panose="02040503050406030204" pitchFamily="18" charset="0"/>
                              </a:rPr>
                              <m:t>𝑥</m:t>
                            </m:r>
                          </m:e>
                          <m:sub>
                            <m:r>
                              <a:rPr lang="en-US" b="0" i="1" smtClean="0">
                                <a:latin typeface="Cambria Math" panose="02040503050406030204" pitchFamily="18" charset="0"/>
                              </a:rPr>
                              <m:t>𝑗</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𝜋</m:t>
                            </m:r>
                            <m:r>
                              <a:rPr lang="en-US" b="0" i="1" smtClean="0">
                                <a:latin typeface="Cambria Math" panose="02040503050406030204" pitchFamily="18" charset="0"/>
                              </a:rPr>
                              <m:t>(</m:t>
                            </m:r>
                            <m:r>
                              <a:rPr lang="en-US" b="0" i="1" smtClean="0">
                                <a:latin typeface="Cambria Math" panose="02040503050406030204" pitchFamily="18" charset="0"/>
                              </a:rPr>
                              <m:t>𝑦</m:t>
                            </m:r>
                          </m:e>
                          <m:sub>
                            <m:r>
                              <a:rPr lang="en-US" b="0" i="1" smtClean="0">
                                <a:latin typeface="Cambria Math" panose="02040503050406030204" pitchFamily="18" charset="0"/>
                              </a:rPr>
                              <m:t>𝑙</m:t>
                            </m:r>
                          </m:sub>
                        </m:sSub>
                        <m:r>
                          <a:rPr lang="en-US" b="0" i="1" smtClean="0">
                            <a:latin typeface="Cambria Math" panose="02040503050406030204" pitchFamily="18" charset="0"/>
                          </a:rPr>
                          <m:t>)</m:t>
                        </m:r>
                      </m:e>
                    </m:d>
                    <m:r>
                      <a:rPr lang="en-US" b="0" i="1" smtClean="0">
                        <a:latin typeface="Cambria Math" panose="02040503050406030204" pitchFamily="18" charset="0"/>
                      </a:rPr>
                      <m:t>=</m:t>
                    </m:r>
                    <m:r>
                      <a:rPr lang="en-US" b="0" i="1" smtClean="0">
                        <a:latin typeface="Cambria Math" panose="02040503050406030204" pitchFamily="18" charset="0"/>
                      </a:rPr>
                      <m:t>𝑖</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𝛿</m:t>
                        </m:r>
                      </m:e>
                      <m:sub>
                        <m:r>
                          <a:rPr lang="en-US" b="0" i="1" smtClean="0">
                            <a:latin typeface="Cambria Math" panose="02040503050406030204" pitchFamily="18" charset="0"/>
                          </a:rPr>
                          <m:t>𝑗𝑙</m:t>
                        </m:r>
                      </m:sub>
                    </m:sSub>
                  </m:oMath>
                </a14:m>
                <a:r>
                  <a:rPr lang="en-US" b="1" dirty="0">
                    <a:solidFill>
                      <a:srgbClr val="FF0000"/>
                    </a:solidFill>
                  </a:rPr>
                  <a:t> </a:t>
                </a:r>
                <a:r>
                  <a:rPr lang="en-US" b="1" dirty="0">
                    <a:solidFill>
                      <a:srgbClr val="FF0000"/>
                    </a:solidFill>
                    <a:sym typeface="Wingdings" pitchFamily="2" charset="2"/>
                  </a:rPr>
                  <a:t> EXACT HEISENBERG ALGEBRA</a:t>
                </a:r>
                <a:endParaRPr lang="en-US" b="1" dirty="0">
                  <a:solidFill>
                    <a:srgbClr val="FF0000"/>
                  </a:solidFill>
                </a:endParaRPr>
              </a:p>
            </p:txBody>
          </p:sp>
        </mc:Choice>
        <mc:Fallback xmlns="">
          <p:sp>
            <p:nvSpPr>
              <p:cNvPr id="35" name="TextBox 34">
                <a:extLst>
                  <a:ext uri="{FF2B5EF4-FFF2-40B4-BE49-F238E27FC236}">
                    <a16:creationId xmlns:a16="http://schemas.microsoft.com/office/drawing/2014/main" id="{9A68B781-E2AA-563E-D114-A7C8681FC1ED}"/>
                  </a:ext>
                </a:extLst>
              </p:cNvPr>
              <p:cNvSpPr txBox="1">
                <a:spLocks noRot="1" noChangeAspect="1" noMove="1" noResize="1" noEditPoints="1" noAdjustHandles="1" noChangeArrowheads="1" noChangeShapeType="1" noTextEdit="1"/>
              </p:cNvSpPr>
              <p:nvPr/>
            </p:nvSpPr>
            <p:spPr>
              <a:xfrm>
                <a:off x="5231904" y="5373216"/>
                <a:ext cx="6768750" cy="411395"/>
              </a:xfrm>
              <a:prstGeom prst="rect">
                <a:avLst/>
              </a:prstGeom>
              <a:blipFill>
                <a:blip r:embed="rId7"/>
                <a:stretch>
                  <a:fillRect l="-561" b="-176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5F4E6AF4-D1FE-436D-41AB-2866C0929FD9}"/>
                  </a:ext>
                </a:extLst>
              </p:cNvPr>
              <p:cNvSpPr txBox="1"/>
              <p:nvPr/>
            </p:nvSpPr>
            <p:spPr>
              <a:xfrm>
                <a:off x="191344" y="1628800"/>
                <a:ext cx="7366072" cy="1210011"/>
              </a:xfrm>
              <a:prstGeom prst="rect">
                <a:avLst/>
              </a:prstGeom>
              <a:noFill/>
            </p:spPr>
            <p:txBody>
              <a:bodyPr wrap="square" rtlCol="0">
                <a:spAutoFit/>
              </a:bodyPr>
              <a:lstStyle/>
              <a:p>
                <a:r>
                  <a:rPr lang="en-US" dirty="0">
                    <a:solidFill>
                      <a:schemeClr val="accent6">
                        <a:lumMod val="50000"/>
                      </a:schemeClr>
                    </a:solidFill>
                  </a:rPr>
                  <a:t>This corresponds to a reparameterization of the lattice </a:t>
                </a:r>
              </a:p>
              <a:p>
                <a:endParaRPr lang="en-US" b="0" i="0" dirty="0">
                  <a:solidFill>
                    <a:schemeClr val="accent6">
                      <a:lumMod val="50000"/>
                    </a:schemeClr>
                  </a:solidFill>
                  <a:latin typeface="Cambria Math" panose="02040503050406030204" pitchFamily="18" charset="0"/>
                </a:endParaRPr>
              </a:p>
              <a:p>
                <a14:m>
                  <m:oMath xmlns:m="http://schemas.openxmlformats.org/officeDocument/2006/math">
                    <m:rad>
                      <m:radPr>
                        <m:degHide m:val="on"/>
                        <m:ctrlPr>
                          <a:rPr lang="en-US" i="1">
                            <a:solidFill>
                              <a:schemeClr val="accent6">
                                <a:lumMod val="50000"/>
                              </a:schemeClr>
                            </a:solidFill>
                            <a:latin typeface="Cambria Math" panose="02040503050406030204" pitchFamily="18" charset="0"/>
                          </a:rPr>
                        </m:ctrlPr>
                      </m:radPr>
                      <m:deg/>
                      <m:e>
                        <m:r>
                          <a:rPr lang="en-US" i="1">
                            <a:solidFill>
                              <a:schemeClr val="accent6">
                                <a:lumMod val="50000"/>
                              </a:schemeClr>
                            </a:solidFill>
                            <a:latin typeface="Cambria Math" panose="02040503050406030204" pitchFamily="18" charset="0"/>
                          </a:rPr>
                          <m:t>2</m:t>
                        </m:r>
                        <m:sSub>
                          <m:sSubPr>
                            <m:ctrlPr>
                              <a:rPr lang="en-US" i="1">
                                <a:solidFill>
                                  <a:schemeClr val="accent6">
                                    <a:lumMod val="50000"/>
                                  </a:schemeClr>
                                </a:solidFill>
                                <a:latin typeface="Cambria Math" panose="02040503050406030204" pitchFamily="18" charset="0"/>
                              </a:rPr>
                            </m:ctrlPr>
                          </m:sSubPr>
                          <m:e>
                            <m:r>
                              <a:rPr lang="en-US" i="1">
                                <a:solidFill>
                                  <a:schemeClr val="accent6">
                                    <a:lumMod val="50000"/>
                                  </a:schemeClr>
                                </a:solidFill>
                                <a:latin typeface="Cambria Math" panose="02040503050406030204" pitchFamily="18" charset="0"/>
                              </a:rPr>
                              <m:t>𝐸</m:t>
                            </m:r>
                          </m:e>
                          <m:sub>
                            <m:r>
                              <a:rPr lang="en-US" i="1">
                                <a:solidFill>
                                  <a:schemeClr val="accent6">
                                    <a:lumMod val="50000"/>
                                  </a:schemeClr>
                                </a:solidFill>
                                <a:latin typeface="Cambria Math" panose="02040503050406030204" pitchFamily="18" charset="0"/>
                              </a:rPr>
                              <m:t>𝑁</m:t>
                            </m:r>
                          </m:sub>
                        </m:sSub>
                      </m:e>
                    </m:rad>
                    <m:r>
                      <a:rPr lang="en-US" b="0" i="1" smtClean="0">
                        <a:solidFill>
                          <a:schemeClr val="accent6">
                            <a:lumMod val="50000"/>
                          </a:schemeClr>
                        </a:solidFill>
                        <a:latin typeface="Cambria Math" panose="02040503050406030204" pitchFamily="18" charset="0"/>
                      </a:rPr>
                      <m:t> </m:t>
                    </m:r>
                    <m:r>
                      <a:rPr lang="en-US" b="0" i="1" smtClean="0">
                        <a:solidFill>
                          <a:schemeClr val="accent6">
                            <a:lumMod val="50000"/>
                          </a:schemeClr>
                        </a:solidFill>
                        <a:latin typeface="Cambria Math" panose="02040503050406030204" pitchFamily="18" charset="0"/>
                      </a:rPr>
                      <m:t>𝑦</m:t>
                    </m:r>
                    <m:r>
                      <a:rPr lang="en-US" b="0" i="1" smtClean="0">
                        <a:solidFill>
                          <a:schemeClr val="accent6">
                            <a:lumMod val="50000"/>
                          </a:schemeClr>
                        </a:solidFill>
                        <a:latin typeface="Cambria Math" panose="02040503050406030204" pitchFamily="18" charset="0"/>
                      </a:rPr>
                      <m:t>=2</m:t>
                    </m:r>
                    <m:r>
                      <a:rPr lang="en-US" b="0" i="1" smtClean="0">
                        <a:solidFill>
                          <a:schemeClr val="accent6">
                            <a:lumMod val="50000"/>
                          </a:schemeClr>
                        </a:solidFill>
                        <a:latin typeface="Cambria Math" panose="02040503050406030204" pitchFamily="18" charset="0"/>
                      </a:rPr>
                      <m:t>𝜋</m:t>
                    </m:r>
                    <m:f>
                      <m:fPr>
                        <m:ctrlPr>
                          <a:rPr lang="en-US" b="0" i="1" smtClean="0">
                            <a:solidFill>
                              <a:schemeClr val="accent6">
                                <a:lumMod val="50000"/>
                              </a:schemeClr>
                            </a:solidFill>
                            <a:latin typeface="Cambria Math" panose="02040503050406030204" pitchFamily="18" charset="0"/>
                          </a:rPr>
                        </m:ctrlPr>
                      </m:fPr>
                      <m:num>
                        <m:r>
                          <a:rPr lang="en-US" b="0" i="1" smtClean="0">
                            <a:solidFill>
                              <a:schemeClr val="accent6">
                                <a:lumMod val="50000"/>
                              </a:schemeClr>
                            </a:solidFill>
                            <a:latin typeface="Cambria Math" panose="02040503050406030204" pitchFamily="18" charset="0"/>
                          </a:rPr>
                          <m:t>𝑁</m:t>
                        </m:r>
                      </m:num>
                      <m:den>
                        <m:r>
                          <a:rPr lang="en-US" b="0" i="1" smtClean="0">
                            <a:solidFill>
                              <a:schemeClr val="accent6">
                                <a:lumMod val="50000"/>
                              </a:schemeClr>
                            </a:solidFill>
                            <a:latin typeface="Cambria Math" panose="02040503050406030204" pitchFamily="18" charset="0"/>
                          </a:rPr>
                          <m:t>𝐿</m:t>
                        </m:r>
                      </m:den>
                    </m:f>
                    <m:r>
                      <a:rPr lang="en-US" b="0" i="1" smtClean="0">
                        <a:solidFill>
                          <a:schemeClr val="accent6">
                            <a:lumMod val="50000"/>
                          </a:schemeClr>
                        </a:solidFill>
                        <a:latin typeface="Cambria Math" panose="02040503050406030204" pitchFamily="18" charset="0"/>
                      </a:rPr>
                      <m:t> </m:t>
                    </m:r>
                    <m:r>
                      <a:rPr lang="en-US" b="0" i="1" smtClean="0">
                        <a:solidFill>
                          <a:schemeClr val="accent6">
                            <a:lumMod val="50000"/>
                          </a:schemeClr>
                        </a:solidFill>
                        <a:latin typeface="Cambria Math" panose="02040503050406030204" pitchFamily="18" charset="0"/>
                      </a:rPr>
                      <m:t>𝑦</m:t>
                    </m:r>
                    <m:r>
                      <a:rPr lang="en-US" b="0" i="1" smtClean="0">
                        <a:solidFill>
                          <a:schemeClr val="accent6">
                            <a:lumMod val="50000"/>
                          </a:schemeClr>
                        </a:solidFill>
                        <a:latin typeface="Cambria Math" panose="02040503050406030204" pitchFamily="18" charset="0"/>
                      </a:rPr>
                      <m:t>=</m:t>
                    </m:r>
                    <m:nary>
                      <m:naryPr>
                        <m:ctrlPr>
                          <a:rPr lang="en-US" b="0" i="1" smtClean="0">
                            <a:solidFill>
                              <a:schemeClr val="accent6">
                                <a:lumMod val="50000"/>
                              </a:schemeClr>
                            </a:solidFill>
                            <a:latin typeface="Cambria Math" panose="02040503050406030204" pitchFamily="18" charset="0"/>
                          </a:rPr>
                        </m:ctrlPr>
                      </m:naryPr>
                      <m:sub>
                        <m:sSub>
                          <m:sSubPr>
                            <m:ctrlPr>
                              <a:rPr lang="en-US" b="0" i="1" smtClean="0">
                                <a:solidFill>
                                  <a:schemeClr val="accent6">
                                    <a:lumMod val="50000"/>
                                  </a:schemeClr>
                                </a:solidFill>
                                <a:latin typeface="Cambria Math" panose="02040503050406030204" pitchFamily="18" charset="0"/>
                              </a:rPr>
                            </m:ctrlPr>
                          </m:sSubPr>
                          <m:e>
                            <m:r>
                              <a:rPr lang="en-US" b="0" i="1" smtClean="0">
                                <a:solidFill>
                                  <a:schemeClr val="accent6">
                                    <a:lumMod val="50000"/>
                                  </a:schemeClr>
                                </a:solidFill>
                                <a:latin typeface="Cambria Math" panose="02040503050406030204" pitchFamily="18" charset="0"/>
                              </a:rPr>
                              <m:t>𝑥</m:t>
                            </m:r>
                          </m:e>
                          <m:sub>
                            <m:r>
                              <a:rPr lang="en-US" b="0" i="1" smtClean="0">
                                <a:solidFill>
                                  <a:schemeClr val="accent6">
                                    <a:lumMod val="50000"/>
                                  </a:schemeClr>
                                </a:solidFill>
                                <a:latin typeface="Cambria Math" panose="02040503050406030204" pitchFamily="18" charset="0"/>
                              </a:rPr>
                              <m:t>−</m:t>
                            </m:r>
                          </m:sub>
                        </m:sSub>
                      </m:sub>
                      <m:sup>
                        <m:r>
                          <a:rPr lang="en-US" b="0" i="1" smtClean="0">
                            <a:solidFill>
                              <a:schemeClr val="accent6">
                                <a:lumMod val="50000"/>
                              </a:schemeClr>
                            </a:solidFill>
                            <a:latin typeface="Cambria Math" panose="02040503050406030204" pitchFamily="18" charset="0"/>
                          </a:rPr>
                          <m:t>𝑥</m:t>
                        </m:r>
                      </m:sup>
                      <m:e>
                        <m:r>
                          <a:rPr lang="en-US" b="0" i="1" smtClean="0">
                            <a:solidFill>
                              <a:schemeClr val="accent6">
                                <a:lumMod val="50000"/>
                              </a:schemeClr>
                            </a:solidFill>
                            <a:latin typeface="Cambria Math" panose="02040503050406030204" pitchFamily="18" charset="0"/>
                          </a:rPr>
                          <m:t>𝑑𝑥</m:t>
                        </m:r>
                      </m:e>
                    </m:nary>
                    <m:rad>
                      <m:radPr>
                        <m:degHide m:val="on"/>
                        <m:ctrlPr>
                          <a:rPr lang="en-US" i="1">
                            <a:solidFill>
                              <a:schemeClr val="accent6">
                                <a:lumMod val="50000"/>
                              </a:schemeClr>
                            </a:solidFill>
                            <a:latin typeface="Cambria Math" panose="02040503050406030204" pitchFamily="18" charset="0"/>
                          </a:rPr>
                        </m:ctrlPr>
                      </m:radPr>
                      <m:deg/>
                      <m:e>
                        <m:r>
                          <a:rPr lang="en-US" i="1">
                            <a:solidFill>
                              <a:schemeClr val="accent6">
                                <a:lumMod val="50000"/>
                              </a:schemeClr>
                            </a:solidFill>
                            <a:latin typeface="Cambria Math" panose="02040503050406030204" pitchFamily="18" charset="0"/>
                          </a:rPr>
                          <m:t>2</m:t>
                        </m:r>
                        <m:d>
                          <m:dPr>
                            <m:ctrlPr>
                              <a:rPr lang="en-US" i="1">
                                <a:solidFill>
                                  <a:schemeClr val="accent6">
                                    <a:lumMod val="50000"/>
                                  </a:schemeClr>
                                </a:solidFill>
                                <a:latin typeface="Cambria Math" panose="02040503050406030204" pitchFamily="18" charset="0"/>
                              </a:rPr>
                            </m:ctrlPr>
                          </m:dPr>
                          <m:e>
                            <m:sSub>
                              <m:sSubPr>
                                <m:ctrlPr>
                                  <a:rPr lang="en-US" b="0" i="1" smtClean="0">
                                    <a:solidFill>
                                      <a:schemeClr val="accent6">
                                        <a:lumMod val="50000"/>
                                      </a:schemeClr>
                                    </a:solidFill>
                                    <a:latin typeface="Cambria Math" panose="02040503050406030204" pitchFamily="18" charset="0"/>
                                  </a:rPr>
                                </m:ctrlPr>
                              </m:sSubPr>
                              <m:e>
                                <m:acc>
                                  <m:accPr>
                                    <m:chr m:val="̃"/>
                                    <m:ctrlPr>
                                      <a:rPr lang="en-US" b="0" i="1" dirty="0" smtClean="0">
                                        <a:solidFill>
                                          <a:schemeClr val="accent6">
                                            <a:lumMod val="50000"/>
                                          </a:schemeClr>
                                        </a:solidFill>
                                        <a:latin typeface="Cambria Math" panose="02040503050406030204" pitchFamily="18" charset="0"/>
                                      </a:rPr>
                                    </m:ctrlPr>
                                  </m:accPr>
                                  <m:e>
                                    <m:r>
                                      <a:rPr lang="en-US" b="0" i="1" dirty="0" smtClean="0">
                                        <a:solidFill>
                                          <a:schemeClr val="accent6">
                                            <a:lumMod val="50000"/>
                                          </a:schemeClr>
                                        </a:solidFill>
                                        <a:latin typeface="Cambria Math" panose="02040503050406030204" pitchFamily="18" charset="0"/>
                                      </a:rPr>
                                      <m:t>𝐸</m:t>
                                    </m:r>
                                  </m:e>
                                </m:acc>
                              </m:e>
                              <m:sub>
                                <m:r>
                                  <a:rPr lang="en-US" b="0" i="1" smtClean="0">
                                    <a:solidFill>
                                      <a:schemeClr val="accent6">
                                        <a:lumMod val="50000"/>
                                      </a:schemeClr>
                                    </a:solidFill>
                                    <a:latin typeface="Cambria Math" panose="02040503050406030204" pitchFamily="18" charset="0"/>
                                  </a:rPr>
                                  <m:t>𝑁</m:t>
                                </m:r>
                              </m:sub>
                            </m:sSub>
                            <m:r>
                              <a:rPr lang="en-US" i="1">
                                <a:solidFill>
                                  <a:schemeClr val="accent6">
                                    <a:lumMod val="50000"/>
                                  </a:schemeClr>
                                </a:solidFill>
                                <a:latin typeface="Cambria Math" panose="02040503050406030204" pitchFamily="18" charset="0"/>
                              </a:rPr>
                              <m:t> −</m:t>
                            </m:r>
                            <m:r>
                              <a:rPr lang="en-US" i="1">
                                <a:solidFill>
                                  <a:schemeClr val="accent6">
                                    <a:lumMod val="50000"/>
                                  </a:schemeClr>
                                </a:solidFill>
                                <a:latin typeface="Cambria Math" panose="02040503050406030204" pitchFamily="18" charset="0"/>
                              </a:rPr>
                              <m:t>𝑉</m:t>
                            </m:r>
                            <m:d>
                              <m:dPr>
                                <m:ctrlPr>
                                  <a:rPr lang="en-US" i="1">
                                    <a:solidFill>
                                      <a:schemeClr val="accent6">
                                        <a:lumMod val="50000"/>
                                      </a:schemeClr>
                                    </a:solidFill>
                                    <a:latin typeface="Cambria Math" panose="02040503050406030204" pitchFamily="18" charset="0"/>
                                  </a:rPr>
                                </m:ctrlPr>
                              </m:dPr>
                              <m:e>
                                <m:sSup>
                                  <m:sSupPr>
                                    <m:ctrlPr>
                                      <a:rPr lang="en-US" i="1">
                                        <a:solidFill>
                                          <a:schemeClr val="accent6">
                                            <a:lumMod val="50000"/>
                                          </a:schemeClr>
                                        </a:solidFill>
                                        <a:latin typeface="Cambria Math" panose="02040503050406030204" pitchFamily="18" charset="0"/>
                                      </a:rPr>
                                    </m:ctrlPr>
                                  </m:sSupPr>
                                  <m:e>
                                    <m:r>
                                      <a:rPr lang="en-US" i="1">
                                        <a:solidFill>
                                          <a:schemeClr val="accent6">
                                            <a:lumMod val="50000"/>
                                          </a:schemeClr>
                                        </a:solidFill>
                                        <a:latin typeface="Cambria Math" panose="02040503050406030204" pitchFamily="18" charset="0"/>
                                      </a:rPr>
                                      <m:t>𝑥</m:t>
                                    </m:r>
                                  </m:e>
                                  <m:sup>
                                    <m:r>
                                      <a:rPr lang="en-US" i="1">
                                        <a:solidFill>
                                          <a:schemeClr val="accent6">
                                            <a:lumMod val="50000"/>
                                          </a:schemeClr>
                                        </a:solidFill>
                                        <a:latin typeface="Cambria Math" panose="02040503050406030204" pitchFamily="18" charset="0"/>
                                      </a:rPr>
                                      <m:t>′</m:t>
                                    </m:r>
                                  </m:sup>
                                </m:sSup>
                              </m:e>
                            </m:d>
                          </m:e>
                        </m:d>
                      </m:e>
                    </m:rad>
                    <m:r>
                      <a:rPr lang="en-US" b="0" i="1" smtClean="0">
                        <a:solidFill>
                          <a:schemeClr val="accent6">
                            <a:lumMod val="50000"/>
                          </a:schemeClr>
                        </a:solidFill>
                        <a:latin typeface="Cambria Math" panose="02040503050406030204" pitchFamily="18" charset="0"/>
                      </a:rPr>
                      <m:t> =</m:t>
                    </m:r>
                    <m:nary>
                      <m:naryPr>
                        <m:ctrlPr>
                          <a:rPr lang="en-US" i="1">
                            <a:solidFill>
                              <a:schemeClr val="accent6">
                                <a:lumMod val="50000"/>
                              </a:schemeClr>
                            </a:solidFill>
                            <a:latin typeface="Cambria Math" panose="02040503050406030204" pitchFamily="18" charset="0"/>
                          </a:rPr>
                        </m:ctrlPr>
                      </m:naryPr>
                      <m:sub>
                        <m:sSub>
                          <m:sSubPr>
                            <m:ctrlPr>
                              <a:rPr lang="en-US" i="1">
                                <a:solidFill>
                                  <a:schemeClr val="accent6">
                                    <a:lumMod val="50000"/>
                                  </a:schemeClr>
                                </a:solidFill>
                                <a:latin typeface="Cambria Math" panose="02040503050406030204" pitchFamily="18" charset="0"/>
                              </a:rPr>
                            </m:ctrlPr>
                          </m:sSubPr>
                          <m:e>
                            <m:r>
                              <a:rPr lang="en-US" i="1">
                                <a:solidFill>
                                  <a:schemeClr val="accent6">
                                    <a:lumMod val="50000"/>
                                  </a:schemeClr>
                                </a:solidFill>
                                <a:latin typeface="Cambria Math" panose="02040503050406030204" pitchFamily="18" charset="0"/>
                              </a:rPr>
                              <m:t>𝑥</m:t>
                            </m:r>
                          </m:e>
                          <m:sub>
                            <m:r>
                              <a:rPr lang="en-US" i="1">
                                <a:solidFill>
                                  <a:schemeClr val="accent6">
                                    <a:lumMod val="50000"/>
                                  </a:schemeClr>
                                </a:solidFill>
                                <a:latin typeface="Cambria Math" panose="02040503050406030204" pitchFamily="18" charset="0"/>
                              </a:rPr>
                              <m:t>−</m:t>
                            </m:r>
                          </m:sub>
                        </m:sSub>
                      </m:sub>
                      <m:sup>
                        <m:r>
                          <a:rPr lang="en-US" i="1">
                            <a:solidFill>
                              <a:schemeClr val="accent6">
                                <a:lumMod val="50000"/>
                              </a:schemeClr>
                            </a:solidFill>
                            <a:latin typeface="Cambria Math" panose="02040503050406030204" pitchFamily="18" charset="0"/>
                          </a:rPr>
                          <m:t>𝑥</m:t>
                        </m:r>
                      </m:sup>
                      <m:e>
                        <m:r>
                          <a:rPr lang="en-US" i="1">
                            <a:solidFill>
                              <a:schemeClr val="accent6">
                                <a:lumMod val="50000"/>
                              </a:schemeClr>
                            </a:solidFill>
                            <a:latin typeface="Cambria Math" panose="02040503050406030204" pitchFamily="18" charset="0"/>
                          </a:rPr>
                          <m:t>𝑑𝑥</m:t>
                        </m:r>
                      </m:e>
                    </m:nary>
                    <m:r>
                      <a:rPr lang="en-US" b="0" i="1" smtClean="0">
                        <a:solidFill>
                          <a:schemeClr val="accent6">
                            <a:lumMod val="50000"/>
                          </a:schemeClr>
                        </a:solidFill>
                        <a:latin typeface="Cambria Math" panose="02040503050406030204" pitchFamily="18" charset="0"/>
                      </a:rPr>
                      <m:t>′</m:t>
                    </m:r>
                    <m:sSub>
                      <m:sSubPr>
                        <m:ctrlPr>
                          <a:rPr lang="en-US" b="0" i="1" smtClean="0">
                            <a:solidFill>
                              <a:schemeClr val="accent6">
                                <a:lumMod val="50000"/>
                              </a:schemeClr>
                            </a:solidFill>
                            <a:latin typeface="Cambria Math" panose="02040503050406030204" pitchFamily="18" charset="0"/>
                          </a:rPr>
                        </m:ctrlPr>
                      </m:sSubPr>
                      <m:e>
                        <m:r>
                          <a:rPr lang="en-US" b="0" i="1" smtClean="0">
                            <a:solidFill>
                              <a:schemeClr val="accent6">
                                <a:lumMod val="50000"/>
                              </a:schemeClr>
                            </a:solidFill>
                            <a:latin typeface="Cambria Math" panose="02040503050406030204" pitchFamily="18" charset="0"/>
                          </a:rPr>
                          <m:t>  </m:t>
                        </m:r>
                        <m:r>
                          <a:rPr lang="en-US" b="0" i="1" smtClean="0">
                            <a:solidFill>
                              <a:schemeClr val="accent6">
                                <a:lumMod val="50000"/>
                              </a:schemeClr>
                            </a:solidFill>
                            <a:latin typeface="Cambria Math" panose="02040503050406030204" pitchFamily="18" charset="0"/>
                          </a:rPr>
                          <m:t>𝑝</m:t>
                        </m:r>
                      </m:e>
                      <m:sub>
                        <m:r>
                          <a:rPr lang="en-US" b="0" i="1" smtClean="0">
                            <a:solidFill>
                              <a:schemeClr val="accent6">
                                <a:lumMod val="50000"/>
                              </a:schemeClr>
                            </a:solidFill>
                            <a:latin typeface="Cambria Math" panose="02040503050406030204" pitchFamily="18" charset="0"/>
                          </a:rPr>
                          <m:t>𝐹</m:t>
                        </m:r>
                      </m:sub>
                    </m:sSub>
                    <m:r>
                      <a:rPr lang="en-US" b="0" i="1" smtClean="0">
                        <a:solidFill>
                          <a:schemeClr val="accent6">
                            <a:lumMod val="50000"/>
                          </a:schemeClr>
                        </a:solidFill>
                        <a:latin typeface="Cambria Math" panose="02040503050406030204" pitchFamily="18" charset="0"/>
                      </a:rPr>
                      <m:t>(</m:t>
                    </m:r>
                    <m:r>
                      <a:rPr lang="en-US" b="0" i="1" smtClean="0">
                        <a:solidFill>
                          <a:schemeClr val="accent6">
                            <a:lumMod val="50000"/>
                          </a:schemeClr>
                        </a:solidFill>
                        <a:latin typeface="Cambria Math" panose="02040503050406030204" pitchFamily="18" charset="0"/>
                      </a:rPr>
                      <m:t>𝑥</m:t>
                    </m:r>
                    <m:r>
                      <a:rPr lang="en-US" b="0" i="1" smtClean="0">
                        <a:solidFill>
                          <a:schemeClr val="accent6">
                            <a:lumMod val="50000"/>
                          </a:schemeClr>
                        </a:solidFill>
                        <a:latin typeface="Cambria Math" panose="02040503050406030204" pitchFamily="18" charset="0"/>
                      </a:rPr>
                      <m:t>′)</m:t>
                    </m:r>
                  </m:oMath>
                </a14:m>
                <a:r>
                  <a:rPr lang="en-US" dirty="0">
                    <a:solidFill>
                      <a:schemeClr val="accent6">
                        <a:lumMod val="50000"/>
                      </a:schemeClr>
                    </a:solidFill>
                  </a:rPr>
                  <a:t> </a:t>
                </a:r>
                <a:r>
                  <a:rPr lang="en-US" b="1" dirty="0">
                    <a:solidFill>
                      <a:srgbClr val="FF0000"/>
                    </a:solidFill>
                  </a:rPr>
                  <a:t>…..(7)</a:t>
                </a:r>
              </a:p>
            </p:txBody>
          </p:sp>
        </mc:Choice>
        <mc:Fallback xmlns="">
          <p:sp>
            <p:nvSpPr>
              <p:cNvPr id="37" name="TextBox 36">
                <a:extLst>
                  <a:ext uri="{FF2B5EF4-FFF2-40B4-BE49-F238E27FC236}">
                    <a16:creationId xmlns:a16="http://schemas.microsoft.com/office/drawing/2014/main" id="{5F4E6AF4-D1FE-436D-41AB-2866C0929FD9}"/>
                  </a:ext>
                </a:extLst>
              </p:cNvPr>
              <p:cNvSpPr txBox="1">
                <a:spLocks noRot="1" noChangeAspect="1" noMove="1" noResize="1" noEditPoints="1" noAdjustHandles="1" noChangeArrowheads="1" noChangeShapeType="1" noTextEdit="1"/>
              </p:cNvSpPr>
              <p:nvPr/>
            </p:nvSpPr>
            <p:spPr>
              <a:xfrm>
                <a:off x="191344" y="1628800"/>
                <a:ext cx="7366072" cy="1210011"/>
              </a:xfrm>
              <a:prstGeom prst="rect">
                <a:avLst/>
              </a:prstGeom>
              <a:blipFill>
                <a:blip r:embed="rId8"/>
                <a:stretch>
                  <a:fillRect l="-515" t="-2083" b="-54167"/>
                </a:stretch>
              </a:blipFill>
            </p:spPr>
            <p:txBody>
              <a:bodyPr/>
              <a:lstStyle/>
              <a:p>
                <a:r>
                  <a:rPr lang="en-US">
                    <a:noFill/>
                  </a:rPr>
                  <a:t> </a:t>
                </a:r>
              </a:p>
            </p:txBody>
          </p:sp>
        </mc:Fallback>
      </mc:AlternateContent>
      <p:cxnSp>
        <p:nvCxnSpPr>
          <p:cNvPr id="38" name="Straight Connector 37">
            <a:extLst>
              <a:ext uri="{FF2B5EF4-FFF2-40B4-BE49-F238E27FC236}">
                <a16:creationId xmlns:a16="http://schemas.microsoft.com/office/drawing/2014/main" id="{8D22526A-C08A-F5B4-EACC-FD2EB6232CBF}"/>
              </a:ext>
            </a:extLst>
          </p:cNvPr>
          <p:cNvCxnSpPr/>
          <p:nvPr/>
        </p:nvCxnSpPr>
        <p:spPr>
          <a:xfrm>
            <a:off x="6558892" y="2984524"/>
            <a:ext cx="4291769"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3550EA85-5DD2-3843-3E9F-57D272C50D9D}"/>
              </a:ext>
            </a:extLst>
          </p:cNvPr>
          <p:cNvCxnSpPr/>
          <p:nvPr/>
        </p:nvCxnSpPr>
        <p:spPr>
          <a:xfrm>
            <a:off x="6558892" y="2863836"/>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D1FEF0B-8300-31C1-90E3-4709917C8052}"/>
              </a:ext>
            </a:extLst>
          </p:cNvPr>
          <p:cNvCxnSpPr/>
          <p:nvPr/>
        </p:nvCxnSpPr>
        <p:spPr>
          <a:xfrm>
            <a:off x="7032104" y="2863209"/>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BA43C8D-1111-5F78-E79D-693B5D0C4543}"/>
              </a:ext>
            </a:extLst>
          </p:cNvPr>
          <p:cNvCxnSpPr/>
          <p:nvPr/>
        </p:nvCxnSpPr>
        <p:spPr>
          <a:xfrm>
            <a:off x="7320136" y="2863209"/>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3E265880-EFCA-7231-F18B-09732814870C}"/>
              </a:ext>
            </a:extLst>
          </p:cNvPr>
          <p:cNvCxnSpPr/>
          <p:nvPr/>
        </p:nvCxnSpPr>
        <p:spPr>
          <a:xfrm>
            <a:off x="7608168" y="2863794"/>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239EC5B6-34AD-972F-977D-3C06A2DF9487}"/>
              </a:ext>
            </a:extLst>
          </p:cNvPr>
          <p:cNvCxnSpPr/>
          <p:nvPr/>
        </p:nvCxnSpPr>
        <p:spPr>
          <a:xfrm>
            <a:off x="7896200" y="2863209"/>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75356D9B-41B8-078B-4C88-AC6F1313B2A8}"/>
              </a:ext>
            </a:extLst>
          </p:cNvPr>
          <p:cNvCxnSpPr/>
          <p:nvPr/>
        </p:nvCxnSpPr>
        <p:spPr>
          <a:xfrm>
            <a:off x="8112224" y="2863209"/>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A3200E1-ECF2-6221-807B-81B28C9E5850}"/>
              </a:ext>
            </a:extLst>
          </p:cNvPr>
          <p:cNvCxnSpPr/>
          <p:nvPr/>
        </p:nvCxnSpPr>
        <p:spPr>
          <a:xfrm>
            <a:off x="8256240" y="2863794"/>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3983AF1-F646-77BE-2A82-D20DBCCA7FFE}"/>
              </a:ext>
            </a:extLst>
          </p:cNvPr>
          <p:cNvCxnSpPr/>
          <p:nvPr/>
        </p:nvCxnSpPr>
        <p:spPr>
          <a:xfrm>
            <a:off x="9658503" y="2863794"/>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A2D5163E-000D-F242-C77D-5E5E9C46566A}"/>
              </a:ext>
            </a:extLst>
          </p:cNvPr>
          <p:cNvCxnSpPr/>
          <p:nvPr/>
        </p:nvCxnSpPr>
        <p:spPr>
          <a:xfrm>
            <a:off x="9984432" y="2863209"/>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839FE39-41D5-9495-F209-135ADD268BF7}"/>
              </a:ext>
            </a:extLst>
          </p:cNvPr>
          <p:cNvCxnSpPr/>
          <p:nvPr/>
        </p:nvCxnSpPr>
        <p:spPr>
          <a:xfrm>
            <a:off x="10850661" y="2863209"/>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BC9FF0AC-1A6B-63A1-8EB7-375848D6D5A2}"/>
              </a:ext>
            </a:extLst>
          </p:cNvPr>
          <p:cNvCxnSpPr/>
          <p:nvPr/>
        </p:nvCxnSpPr>
        <p:spPr>
          <a:xfrm>
            <a:off x="8400256" y="2863209"/>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34B0603C-2BE5-70EF-4840-BD5369DDC16E}"/>
              </a:ext>
            </a:extLst>
          </p:cNvPr>
          <p:cNvCxnSpPr/>
          <p:nvPr/>
        </p:nvCxnSpPr>
        <p:spPr>
          <a:xfrm>
            <a:off x="8472264" y="2863209"/>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DF665868-4C97-7F27-57CF-AADA2F4B95FC}"/>
              </a:ext>
            </a:extLst>
          </p:cNvPr>
          <p:cNvCxnSpPr/>
          <p:nvPr/>
        </p:nvCxnSpPr>
        <p:spPr>
          <a:xfrm>
            <a:off x="8616280" y="2863209"/>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DE59CFAA-F2F8-F456-F8B6-DC6476C38621}"/>
              </a:ext>
            </a:extLst>
          </p:cNvPr>
          <p:cNvCxnSpPr/>
          <p:nvPr/>
        </p:nvCxnSpPr>
        <p:spPr>
          <a:xfrm>
            <a:off x="8760296" y="2863209"/>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558EBBC-6413-4002-4AE8-216B0D5E4ED9}"/>
              </a:ext>
            </a:extLst>
          </p:cNvPr>
          <p:cNvCxnSpPr/>
          <p:nvPr/>
        </p:nvCxnSpPr>
        <p:spPr>
          <a:xfrm>
            <a:off x="9048328" y="2863209"/>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1E35515A-91B2-14E3-CB03-852FC154AE48}"/>
              </a:ext>
            </a:extLst>
          </p:cNvPr>
          <p:cNvCxnSpPr/>
          <p:nvPr/>
        </p:nvCxnSpPr>
        <p:spPr>
          <a:xfrm>
            <a:off x="9336360" y="2863209"/>
            <a:ext cx="0" cy="24204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FD906D29-8830-17CC-F0AB-7D561F0BE008}"/>
              </a:ext>
            </a:extLst>
          </p:cNvPr>
          <p:cNvCxnSpPr/>
          <p:nvPr/>
        </p:nvCxnSpPr>
        <p:spPr>
          <a:xfrm>
            <a:off x="10344472" y="2863209"/>
            <a:ext cx="0" cy="242045"/>
          </a:xfrm>
          <a:prstGeom prst="line">
            <a:avLst/>
          </a:prstGeom>
          <a:ln w="25400"/>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id="{4DEA6771-4724-FF9F-D26A-0B641FDCC221}"/>
                  </a:ext>
                </a:extLst>
              </p:cNvPr>
              <p:cNvSpPr txBox="1"/>
              <p:nvPr/>
            </p:nvSpPr>
            <p:spPr>
              <a:xfrm>
                <a:off x="7989487" y="3037354"/>
                <a:ext cx="1351142" cy="39164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𝑗</m:t>
                          </m:r>
                        </m:sub>
                      </m:sSub>
                      <m:r>
                        <a:rPr lang="en-US" b="0" i="1" smtClean="0">
                          <a:latin typeface="Cambria Math" panose="02040503050406030204" pitchFamily="18" charset="0"/>
                        </a:rPr>
                        <m:t>=</m:t>
                      </m:r>
                      <m:r>
                        <a:rPr lang="en-US" b="0" i="1" smtClean="0">
                          <a:latin typeface="Cambria Math" panose="02040503050406030204" pitchFamily="18" charset="0"/>
                        </a:rPr>
                        <m:t>𝑥</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𝑗</m:t>
                          </m:r>
                        </m:sub>
                      </m:sSub>
                      <m:r>
                        <a:rPr lang="en-US" b="0" i="1" smtClean="0">
                          <a:latin typeface="Cambria Math" panose="02040503050406030204" pitchFamily="18" charset="0"/>
                        </a:rPr>
                        <m:t>)</m:t>
                      </m:r>
                    </m:oMath>
                  </m:oMathPara>
                </a14:m>
                <a:endParaRPr lang="en-US" dirty="0"/>
              </a:p>
            </p:txBody>
          </p:sp>
        </mc:Choice>
        <mc:Fallback xmlns="">
          <p:sp>
            <p:nvSpPr>
              <p:cNvPr id="58" name="TextBox 57">
                <a:extLst>
                  <a:ext uri="{FF2B5EF4-FFF2-40B4-BE49-F238E27FC236}">
                    <a16:creationId xmlns:a16="http://schemas.microsoft.com/office/drawing/2014/main" id="{4DEA6771-4724-FF9F-D26A-0B641FDCC221}"/>
                  </a:ext>
                </a:extLst>
              </p:cNvPr>
              <p:cNvSpPr txBox="1">
                <a:spLocks noRot="1" noChangeAspect="1" noMove="1" noResize="1" noEditPoints="1" noAdjustHandles="1" noChangeArrowheads="1" noChangeShapeType="1" noTextEdit="1"/>
              </p:cNvSpPr>
              <p:nvPr/>
            </p:nvSpPr>
            <p:spPr>
              <a:xfrm>
                <a:off x="7989487" y="3037354"/>
                <a:ext cx="1351142" cy="391646"/>
              </a:xfrm>
              <a:prstGeom prst="rect">
                <a:avLst/>
              </a:prstGeom>
              <a:blipFill>
                <a:blip r:embed="rId9"/>
                <a:stretch>
                  <a:fillRect b="-62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 name="TextBox 58">
                <a:extLst>
                  <a:ext uri="{FF2B5EF4-FFF2-40B4-BE49-F238E27FC236}">
                    <a16:creationId xmlns:a16="http://schemas.microsoft.com/office/drawing/2014/main" id="{C915F118-7708-6354-BE1C-D6C8EFC535A2}"/>
                  </a:ext>
                </a:extLst>
              </p:cNvPr>
              <p:cNvSpPr txBox="1"/>
              <p:nvPr/>
            </p:nvSpPr>
            <p:spPr>
              <a:xfrm>
                <a:off x="10118728" y="3045181"/>
                <a:ext cx="224196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𝑁</m:t>
                          </m:r>
                          <m:r>
                            <a:rPr lang="en-US" b="0" i="1" smtClean="0">
                              <a:latin typeface="Cambria Math" panose="02040503050406030204" pitchFamily="18" charset="0"/>
                            </a:rPr>
                            <m:t>+1</m:t>
                          </m:r>
                        </m:sub>
                      </m:sSub>
                      <m:r>
                        <a:rPr lang="en-US" b="0" i="0"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m:t>
                          </m:r>
                        </m:sub>
                      </m:sSub>
                      <m:r>
                        <a:rPr lang="en-US" b="0" i="0" smtClean="0">
                          <a:latin typeface="Cambria Math" panose="02040503050406030204" pitchFamily="18" charset="0"/>
                        </a:rPr>
                        <m:t>  </m:t>
                      </m:r>
                    </m:oMath>
                  </m:oMathPara>
                </a14:m>
                <a:endParaRPr lang="en-US" b="0" dirty="0"/>
              </a:p>
            </p:txBody>
          </p:sp>
        </mc:Choice>
        <mc:Fallback xmlns="">
          <p:sp>
            <p:nvSpPr>
              <p:cNvPr id="59" name="TextBox 58">
                <a:extLst>
                  <a:ext uri="{FF2B5EF4-FFF2-40B4-BE49-F238E27FC236}">
                    <a16:creationId xmlns:a16="http://schemas.microsoft.com/office/drawing/2014/main" id="{C915F118-7708-6354-BE1C-D6C8EFC535A2}"/>
                  </a:ext>
                </a:extLst>
              </p:cNvPr>
              <p:cNvSpPr txBox="1">
                <a:spLocks noRot="1" noChangeAspect="1" noMove="1" noResize="1" noEditPoints="1" noAdjustHandles="1" noChangeArrowheads="1" noChangeShapeType="1" noTextEdit="1"/>
              </p:cNvSpPr>
              <p:nvPr/>
            </p:nvSpPr>
            <p:spPr>
              <a:xfrm>
                <a:off x="10118728" y="3045181"/>
                <a:ext cx="2241964" cy="369332"/>
              </a:xfrm>
              <a:prstGeom prst="rect">
                <a:avLst/>
              </a:prstGeom>
              <a:blipFill>
                <a:blip r:embed="rId10"/>
                <a:stretch>
                  <a:fillRect b="-1724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0" name="TextBox 59">
                <a:extLst>
                  <a:ext uri="{FF2B5EF4-FFF2-40B4-BE49-F238E27FC236}">
                    <a16:creationId xmlns:a16="http://schemas.microsoft.com/office/drawing/2014/main" id="{AD953DB4-AD08-FC86-3F2A-67965B9AEF6B}"/>
                  </a:ext>
                </a:extLst>
              </p:cNvPr>
              <p:cNvSpPr txBox="1"/>
              <p:nvPr/>
            </p:nvSpPr>
            <p:spPr>
              <a:xfrm>
                <a:off x="6002551" y="3045181"/>
                <a:ext cx="103319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m:t>
                          </m:r>
                        </m:sub>
                      </m:sSub>
                    </m:oMath>
                  </m:oMathPara>
                </a14:m>
                <a:endParaRPr lang="en-US" dirty="0"/>
              </a:p>
            </p:txBody>
          </p:sp>
        </mc:Choice>
        <mc:Fallback xmlns="">
          <p:sp>
            <p:nvSpPr>
              <p:cNvPr id="60" name="TextBox 59">
                <a:extLst>
                  <a:ext uri="{FF2B5EF4-FFF2-40B4-BE49-F238E27FC236}">
                    <a16:creationId xmlns:a16="http://schemas.microsoft.com/office/drawing/2014/main" id="{AD953DB4-AD08-FC86-3F2A-67965B9AEF6B}"/>
                  </a:ext>
                </a:extLst>
              </p:cNvPr>
              <p:cNvSpPr txBox="1">
                <a:spLocks noRot="1" noChangeAspect="1" noMove="1" noResize="1" noEditPoints="1" noAdjustHandles="1" noChangeArrowheads="1" noChangeShapeType="1" noTextEdit="1"/>
              </p:cNvSpPr>
              <p:nvPr/>
            </p:nvSpPr>
            <p:spPr>
              <a:xfrm>
                <a:off x="6002551" y="3045181"/>
                <a:ext cx="1033195" cy="369332"/>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p14="http://schemas.microsoft.com/office/powerpoint/2010/main">
        <mc:Choice Requires="p14">
          <p:contentPart p14:bwMode="auto" r:id="rId12">
            <p14:nvContentPartPr>
              <p14:cNvPr id="62" name="Ink 61">
                <a:extLst>
                  <a:ext uri="{FF2B5EF4-FFF2-40B4-BE49-F238E27FC236}">
                    <a16:creationId xmlns:a16="http://schemas.microsoft.com/office/drawing/2014/main" id="{3EEC6D4F-9274-BEFB-7E65-67C2869D325C}"/>
                  </a:ext>
                </a:extLst>
              </p14:cNvPr>
              <p14:cNvContentPartPr/>
              <p14:nvPr/>
            </p14:nvContentPartPr>
            <p14:xfrm>
              <a:off x="7409880" y="3421216"/>
              <a:ext cx="2293200" cy="1231920"/>
            </p14:xfrm>
          </p:contentPart>
        </mc:Choice>
        <mc:Fallback xmlns="">
          <p:pic>
            <p:nvPicPr>
              <p:cNvPr id="62" name="Ink 61">
                <a:extLst>
                  <a:ext uri="{FF2B5EF4-FFF2-40B4-BE49-F238E27FC236}">
                    <a16:creationId xmlns:a16="http://schemas.microsoft.com/office/drawing/2014/main" id="{3EEC6D4F-9274-BEFB-7E65-67C2869D325C}"/>
                  </a:ext>
                </a:extLst>
              </p:cNvPr>
              <p:cNvPicPr/>
              <p:nvPr/>
            </p:nvPicPr>
            <p:blipFill>
              <a:blip r:embed="rId13"/>
              <a:stretch>
                <a:fillRect/>
              </a:stretch>
            </p:blipFill>
            <p:spPr>
              <a:xfrm>
                <a:off x="7400880" y="3412576"/>
                <a:ext cx="2310840" cy="1249560"/>
              </a:xfrm>
              <a:prstGeom prst="rect">
                <a:avLst/>
              </a:prstGeom>
            </p:spPr>
          </p:pic>
        </mc:Fallback>
      </mc:AlternateContent>
      <p:cxnSp>
        <p:nvCxnSpPr>
          <p:cNvPr id="64" name="Straight Connector 63">
            <a:extLst>
              <a:ext uri="{FF2B5EF4-FFF2-40B4-BE49-F238E27FC236}">
                <a16:creationId xmlns:a16="http://schemas.microsoft.com/office/drawing/2014/main" id="{100C2D8F-D2AA-25B9-4197-B76AFCD28368}"/>
              </a:ext>
            </a:extLst>
          </p:cNvPr>
          <p:cNvCxnSpPr/>
          <p:nvPr/>
        </p:nvCxnSpPr>
        <p:spPr>
          <a:xfrm>
            <a:off x="7512618" y="3853336"/>
            <a:ext cx="2007121" cy="0"/>
          </a:xfrm>
          <a:prstGeom prst="line">
            <a:avLst/>
          </a:prstGeom>
          <a:ln w="25400"/>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5" name="TextBox 64">
                <a:extLst>
                  <a:ext uri="{FF2B5EF4-FFF2-40B4-BE49-F238E27FC236}">
                    <a16:creationId xmlns:a16="http://schemas.microsoft.com/office/drawing/2014/main" id="{756CFF25-10C5-0D8A-91BE-AF510C41D96C}"/>
                  </a:ext>
                </a:extLst>
              </p:cNvPr>
              <p:cNvSpPr txBox="1"/>
              <p:nvPr/>
            </p:nvSpPr>
            <p:spPr>
              <a:xfrm>
                <a:off x="7608168" y="3781328"/>
                <a:ext cx="38131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m:t>
                          </m:r>
                        </m:sub>
                      </m:sSub>
                    </m:oMath>
                  </m:oMathPara>
                </a14:m>
                <a:endParaRPr lang="en-US" dirty="0"/>
              </a:p>
            </p:txBody>
          </p:sp>
        </mc:Choice>
        <mc:Fallback xmlns="">
          <p:sp>
            <p:nvSpPr>
              <p:cNvPr id="65" name="TextBox 64">
                <a:extLst>
                  <a:ext uri="{FF2B5EF4-FFF2-40B4-BE49-F238E27FC236}">
                    <a16:creationId xmlns:a16="http://schemas.microsoft.com/office/drawing/2014/main" id="{756CFF25-10C5-0D8A-91BE-AF510C41D96C}"/>
                  </a:ext>
                </a:extLst>
              </p:cNvPr>
              <p:cNvSpPr txBox="1">
                <a:spLocks noRot="1" noChangeAspect="1" noMove="1" noResize="1" noEditPoints="1" noAdjustHandles="1" noChangeArrowheads="1" noChangeShapeType="1" noTextEdit="1"/>
              </p:cNvSpPr>
              <p:nvPr/>
            </p:nvSpPr>
            <p:spPr>
              <a:xfrm>
                <a:off x="7608168" y="3781328"/>
                <a:ext cx="381319" cy="369332"/>
              </a:xfrm>
              <a:prstGeom prst="rect">
                <a:avLst/>
              </a:prstGeom>
              <a:blipFill>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6" name="TextBox 65">
                <a:extLst>
                  <a:ext uri="{FF2B5EF4-FFF2-40B4-BE49-F238E27FC236}">
                    <a16:creationId xmlns:a16="http://schemas.microsoft.com/office/drawing/2014/main" id="{B6D3B434-24F4-10B5-BE6C-9385388B34D6}"/>
                  </a:ext>
                </a:extLst>
              </p:cNvPr>
              <p:cNvSpPr txBox="1"/>
              <p:nvPr/>
            </p:nvSpPr>
            <p:spPr>
              <a:xfrm>
                <a:off x="9027049" y="3781328"/>
                <a:ext cx="38131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m:t>
                          </m:r>
                        </m:sub>
                      </m:sSub>
                    </m:oMath>
                  </m:oMathPara>
                </a14:m>
                <a:endParaRPr lang="en-US" dirty="0"/>
              </a:p>
            </p:txBody>
          </p:sp>
        </mc:Choice>
        <mc:Fallback xmlns="">
          <p:sp>
            <p:nvSpPr>
              <p:cNvPr id="66" name="TextBox 65">
                <a:extLst>
                  <a:ext uri="{FF2B5EF4-FFF2-40B4-BE49-F238E27FC236}">
                    <a16:creationId xmlns:a16="http://schemas.microsoft.com/office/drawing/2014/main" id="{B6D3B434-24F4-10B5-BE6C-9385388B34D6}"/>
                  </a:ext>
                </a:extLst>
              </p:cNvPr>
              <p:cNvSpPr txBox="1">
                <a:spLocks noRot="1" noChangeAspect="1" noMove="1" noResize="1" noEditPoints="1" noAdjustHandles="1" noChangeArrowheads="1" noChangeShapeType="1" noTextEdit="1"/>
              </p:cNvSpPr>
              <p:nvPr/>
            </p:nvSpPr>
            <p:spPr>
              <a:xfrm>
                <a:off x="9027049" y="3781328"/>
                <a:ext cx="381319" cy="369332"/>
              </a:xfrm>
              <a:prstGeom prst="rect">
                <a:avLst/>
              </a:prstGeom>
              <a:blipFill>
                <a:blip r:embed="rId15"/>
                <a:stretch>
                  <a:fillRect/>
                </a:stretch>
              </a:blipFill>
            </p:spPr>
            <p:txBody>
              <a:bodyPr/>
              <a:lstStyle/>
              <a:p>
                <a:r>
                  <a:rPr lang="en-US">
                    <a:noFill/>
                  </a:rPr>
                  <a:t> </a:t>
                </a:r>
              </a:p>
            </p:txBody>
          </p:sp>
        </mc:Fallback>
      </mc:AlternateContent>
      <p:cxnSp>
        <p:nvCxnSpPr>
          <p:cNvPr id="67" name="Straight Connector 66">
            <a:extLst>
              <a:ext uri="{FF2B5EF4-FFF2-40B4-BE49-F238E27FC236}">
                <a16:creationId xmlns:a16="http://schemas.microsoft.com/office/drawing/2014/main" id="{5F4D801B-645B-690D-403D-6C4F50623C3A}"/>
              </a:ext>
            </a:extLst>
          </p:cNvPr>
          <p:cNvCxnSpPr/>
          <p:nvPr/>
        </p:nvCxnSpPr>
        <p:spPr>
          <a:xfrm>
            <a:off x="7977311" y="2492896"/>
            <a:ext cx="2007121"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97EB34ED-5F60-094A-14DF-17375A14895D}"/>
              </a:ext>
            </a:extLst>
          </p:cNvPr>
          <p:cNvCxnSpPr>
            <a:cxnSpLocks/>
          </p:cNvCxnSpPr>
          <p:nvPr/>
        </p:nvCxnSpPr>
        <p:spPr>
          <a:xfrm flipV="1">
            <a:off x="9979941" y="1294292"/>
            <a:ext cx="11984" cy="1198604"/>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BC1FCAAD-82ED-5C25-B8F8-FA8B571A66B5}"/>
              </a:ext>
            </a:extLst>
          </p:cNvPr>
          <p:cNvCxnSpPr>
            <a:cxnSpLocks/>
          </p:cNvCxnSpPr>
          <p:nvPr/>
        </p:nvCxnSpPr>
        <p:spPr>
          <a:xfrm flipH="1" flipV="1">
            <a:off x="7965526" y="1279805"/>
            <a:ext cx="4292" cy="1213091"/>
          </a:xfrm>
          <a:prstGeom prst="line">
            <a:avLst/>
          </a:prstGeom>
          <a:ln w="25400"/>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5" name="TextBox 94">
                <a:extLst>
                  <a:ext uri="{FF2B5EF4-FFF2-40B4-BE49-F238E27FC236}">
                    <a16:creationId xmlns:a16="http://schemas.microsoft.com/office/drawing/2014/main" id="{281EBBE9-E016-82CB-C4CE-EA7275951EAE}"/>
                  </a:ext>
                </a:extLst>
              </p:cNvPr>
              <p:cNvSpPr txBox="1"/>
              <p:nvPr/>
            </p:nvSpPr>
            <p:spPr>
              <a:xfrm>
                <a:off x="7339929" y="2411596"/>
                <a:ext cx="98831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𝑦</m:t>
                      </m:r>
                      <m:r>
                        <a:rPr lang="en-US" b="0" i="1" smtClean="0">
                          <a:latin typeface="Cambria Math" panose="02040503050406030204" pitchFamily="18" charset="0"/>
                        </a:rPr>
                        <m:t>=0</m:t>
                      </m:r>
                    </m:oMath>
                  </m:oMathPara>
                </a14:m>
                <a:endParaRPr lang="en-US" dirty="0"/>
              </a:p>
            </p:txBody>
          </p:sp>
        </mc:Choice>
        <mc:Fallback xmlns="">
          <p:sp>
            <p:nvSpPr>
              <p:cNvPr id="95" name="TextBox 94">
                <a:extLst>
                  <a:ext uri="{FF2B5EF4-FFF2-40B4-BE49-F238E27FC236}">
                    <a16:creationId xmlns:a16="http://schemas.microsoft.com/office/drawing/2014/main" id="{281EBBE9-E016-82CB-C4CE-EA7275951EAE}"/>
                  </a:ext>
                </a:extLst>
              </p:cNvPr>
              <p:cNvSpPr txBox="1">
                <a:spLocks noRot="1" noChangeAspect="1" noMove="1" noResize="1" noEditPoints="1" noAdjustHandles="1" noChangeArrowheads="1" noChangeShapeType="1" noTextEdit="1"/>
              </p:cNvSpPr>
              <p:nvPr/>
            </p:nvSpPr>
            <p:spPr>
              <a:xfrm>
                <a:off x="7339929" y="2411596"/>
                <a:ext cx="988319" cy="369332"/>
              </a:xfrm>
              <a:prstGeom prst="rect">
                <a:avLst/>
              </a:prstGeom>
              <a:blipFill>
                <a:blip r:embed="rId16"/>
                <a:stretch>
                  <a:fillRect b="-1034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6" name="TextBox 95">
                <a:extLst>
                  <a:ext uri="{FF2B5EF4-FFF2-40B4-BE49-F238E27FC236}">
                    <a16:creationId xmlns:a16="http://schemas.microsoft.com/office/drawing/2014/main" id="{414D9F52-8A62-2AEF-235C-6014B965E5B3}"/>
                  </a:ext>
                </a:extLst>
              </p:cNvPr>
              <p:cNvSpPr txBox="1"/>
              <p:nvPr/>
            </p:nvSpPr>
            <p:spPr>
              <a:xfrm>
                <a:off x="9716193" y="2420888"/>
                <a:ext cx="98831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𝑦</m:t>
                      </m:r>
                      <m:r>
                        <a:rPr lang="en-US" b="0" i="1" smtClean="0">
                          <a:latin typeface="Cambria Math" panose="02040503050406030204" pitchFamily="18" charset="0"/>
                        </a:rPr>
                        <m:t>=</m:t>
                      </m:r>
                      <m:r>
                        <a:rPr lang="en-US" b="0" i="1" smtClean="0">
                          <a:latin typeface="Cambria Math" panose="02040503050406030204" pitchFamily="18" charset="0"/>
                        </a:rPr>
                        <m:t>𝐿</m:t>
                      </m:r>
                    </m:oMath>
                  </m:oMathPara>
                </a14:m>
                <a:endParaRPr lang="en-US" dirty="0"/>
              </a:p>
            </p:txBody>
          </p:sp>
        </mc:Choice>
        <mc:Fallback xmlns="">
          <p:sp>
            <p:nvSpPr>
              <p:cNvPr id="96" name="TextBox 95">
                <a:extLst>
                  <a:ext uri="{FF2B5EF4-FFF2-40B4-BE49-F238E27FC236}">
                    <a16:creationId xmlns:a16="http://schemas.microsoft.com/office/drawing/2014/main" id="{414D9F52-8A62-2AEF-235C-6014B965E5B3}"/>
                  </a:ext>
                </a:extLst>
              </p:cNvPr>
              <p:cNvSpPr txBox="1">
                <a:spLocks noRot="1" noChangeAspect="1" noMove="1" noResize="1" noEditPoints="1" noAdjustHandles="1" noChangeArrowheads="1" noChangeShapeType="1" noTextEdit="1"/>
              </p:cNvSpPr>
              <p:nvPr/>
            </p:nvSpPr>
            <p:spPr>
              <a:xfrm>
                <a:off x="9716193" y="2420888"/>
                <a:ext cx="988319" cy="369332"/>
              </a:xfrm>
              <a:prstGeom prst="rect">
                <a:avLst/>
              </a:prstGeom>
              <a:blipFill>
                <a:blip r:embed="rId17"/>
                <a:stretch>
                  <a:fillRect b="-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7" name="TextBox 96">
                <a:extLst>
                  <a:ext uri="{FF2B5EF4-FFF2-40B4-BE49-F238E27FC236}">
                    <a16:creationId xmlns:a16="http://schemas.microsoft.com/office/drawing/2014/main" id="{D276FD45-2A5C-FDE3-83FB-ABD2C4D85C43}"/>
                  </a:ext>
                </a:extLst>
              </p:cNvPr>
              <p:cNvSpPr txBox="1"/>
              <p:nvPr/>
            </p:nvSpPr>
            <p:spPr>
              <a:xfrm>
                <a:off x="479377" y="5373216"/>
                <a:ext cx="3888432" cy="41139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𝜙</m:t>
                          </m:r>
                        </m:e>
                      </m:acc>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𝑗</m:t>
                              </m:r>
                            </m:sub>
                          </m:sSub>
                        </m:e>
                      </m:d>
                      <m:r>
                        <a:rPr lang="en-US" b="0" i="1" smtClean="0">
                          <a:latin typeface="Cambria Math" panose="02040503050406030204" pitchFamily="18" charset="0"/>
                        </a:rPr>
                        <m:t>=</m:t>
                      </m:r>
                      <m:r>
                        <a:rPr lang="en-US" b="0" i="1" smtClean="0">
                          <a:latin typeface="Cambria Math" panose="02040503050406030204" pitchFamily="18" charset="0"/>
                        </a:rPr>
                        <m:t>𝜙</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𝑗</m:t>
                              </m:r>
                            </m:sub>
                          </m:sSub>
                        </m:e>
                      </m:d>
                      <m:r>
                        <a:rPr lang="en-US" b="0" i="1" smtClean="0">
                          <a:latin typeface="Cambria Math" panose="02040503050406030204" pitchFamily="18" charset="0"/>
                        </a:rPr>
                        <m:t>,    </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𝜋</m:t>
                          </m:r>
                        </m:e>
                      </m:acc>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𝑗</m:t>
                              </m:r>
                            </m:sub>
                          </m:sSub>
                        </m:e>
                      </m:d>
                      <m:r>
                        <a:rPr lang="en-US" b="0" i="1" smtClean="0">
                          <a:latin typeface="Cambria Math" panose="02040503050406030204" pitchFamily="18" charset="0"/>
                        </a:rPr>
                        <m:t>=</m:t>
                      </m:r>
                      <m:r>
                        <a:rPr lang="en-US" b="0" i="1" smtClean="0">
                          <a:latin typeface="Cambria Math" panose="02040503050406030204" pitchFamily="18" charset="0"/>
                        </a:rPr>
                        <m:t>𝜋</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𝑗</m:t>
                              </m:r>
                            </m:sub>
                          </m:sSub>
                        </m:e>
                      </m:d>
                      <m:r>
                        <a:rPr lang="en-US" b="0" i="1" smtClean="0">
                          <a:latin typeface="Cambria Math" panose="02040503050406030204" pitchFamily="18" charset="0"/>
                        </a:rPr>
                        <m:t>  </m:t>
                      </m:r>
                    </m:oMath>
                  </m:oMathPara>
                </a14:m>
                <a:endParaRPr lang="en-US" dirty="0"/>
              </a:p>
            </p:txBody>
          </p:sp>
        </mc:Choice>
        <mc:Fallback xmlns="">
          <p:sp>
            <p:nvSpPr>
              <p:cNvPr id="97" name="TextBox 96">
                <a:extLst>
                  <a:ext uri="{FF2B5EF4-FFF2-40B4-BE49-F238E27FC236}">
                    <a16:creationId xmlns:a16="http://schemas.microsoft.com/office/drawing/2014/main" id="{D276FD45-2A5C-FDE3-83FB-ABD2C4D85C43}"/>
                  </a:ext>
                </a:extLst>
              </p:cNvPr>
              <p:cNvSpPr txBox="1">
                <a:spLocks noRot="1" noChangeAspect="1" noMove="1" noResize="1" noEditPoints="1" noAdjustHandles="1" noChangeArrowheads="1" noChangeShapeType="1" noTextEdit="1"/>
              </p:cNvSpPr>
              <p:nvPr/>
            </p:nvSpPr>
            <p:spPr>
              <a:xfrm>
                <a:off x="479377" y="5373216"/>
                <a:ext cx="3888432" cy="411395"/>
              </a:xfrm>
              <a:prstGeom prst="rect">
                <a:avLst/>
              </a:prstGeom>
              <a:blipFill>
                <a:blip r:embed="rId18"/>
                <a:stretch>
                  <a:fillRect b="-882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8" name="TextBox 97">
                <a:extLst>
                  <a:ext uri="{FF2B5EF4-FFF2-40B4-BE49-F238E27FC236}">
                    <a16:creationId xmlns:a16="http://schemas.microsoft.com/office/drawing/2014/main" id="{1F1399A8-345D-85C3-87BF-584BE3839241}"/>
                  </a:ext>
                </a:extLst>
              </p:cNvPr>
              <p:cNvSpPr txBox="1"/>
              <p:nvPr/>
            </p:nvSpPr>
            <p:spPr>
              <a:xfrm>
                <a:off x="551384" y="5877272"/>
                <a:ext cx="11161240" cy="511807"/>
              </a:xfrm>
              <a:prstGeom prst="rect">
                <a:avLst/>
              </a:prstGeom>
              <a:noFill/>
            </p:spPr>
            <p:txBody>
              <a:bodyPr wrap="square" rtlCol="0">
                <a:spAutoFit/>
              </a:bodyPr>
              <a:lstStyle/>
              <a:p>
                <a:r>
                  <a:rPr lang="en-US" dirty="0"/>
                  <a:t>The EE is clearly </a:t>
                </a:r>
                <a14:m>
                  <m:oMath xmlns:m="http://schemas.openxmlformats.org/officeDocument/2006/math">
                    <m:r>
                      <a:rPr lang="en-US" b="0" i="0" smtClean="0">
                        <a:solidFill>
                          <a:srgbClr val="FD00AF"/>
                        </a:solidFill>
                        <a:latin typeface="Cambria Math" panose="02040503050406030204" pitchFamily="18" charset="0"/>
                      </a:rPr>
                      <m:t> </m:t>
                    </m:r>
                    <m:r>
                      <a:rPr lang="en-US" b="1" i="1" smtClean="0">
                        <a:solidFill>
                          <a:srgbClr val="FD00AF"/>
                        </a:solidFill>
                        <a:latin typeface="Cambria Math" panose="02040503050406030204" pitchFamily="18" charset="0"/>
                      </a:rPr>
                      <m:t>𝑺</m:t>
                    </m:r>
                    <m:d>
                      <m:dPr>
                        <m:begChr m:val="["/>
                        <m:endChr m:val="]"/>
                        <m:ctrlPr>
                          <a:rPr lang="en-US" b="1" i="1" smtClean="0">
                            <a:solidFill>
                              <a:srgbClr val="FD00AF"/>
                            </a:solidFill>
                            <a:latin typeface="Cambria Math" panose="02040503050406030204" pitchFamily="18" charset="0"/>
                          </a:rPr>
                        </m:ctrlPr>
                      </m:dPr>
                      <m:e>
                        <m:sSub>
                          <m:sSubPr>
                            <m:ctrlPr>
                              <a:rPr lang="en-US" b="1" i="1" smtClean="0">
                                <a:solidFill>
                                  <a:srgbClr val="FD00AF"/>
                                </a:solidFill>
                                <a:latin typeface="Cambria Math" panose="02040503050406030204" pitchFamily="18" charset="0"/>
                              </a:rPr>
                            </m:ctrlPr>
                          </m:sSubPr>
                          <m:e>
                            <m:r>
                              <a:rPr lang="en-US" b="1" i="1" smtClean="0">
                                <a:solidFill>
                                  <a:srgbClr val="FD00AF"/>
                                </a:solidFill>
                                <a:latin typeface="Cambria Math" panose="02040503050406030204" pitchFamily="18" charset="0"/>
                              </a:rPr>
                              <m:t>𝒚</m:t>
                            </m:r>
                          </m:e>
                          <m:sub>
                            <m:r>
                              <a:rPr lang="en-US" b="1" i="1" smtClean="0">
                                <a:solidFill>
                                  <a:srgbClr val="FD00AF"/>
                                </a:solidFill>
                                <a:latin typeface="Cambria Math" panose="02040503050406030204" pitchFamily="18" charset="0"/>
                              </a:rPr>
                              <m:t>𝟏</m:t>
                            </m:r>
                          </m:sub>
                        </m:sSub>
                        <m:r>
                          <a:rPr lang="en-US" b="1" i="1" smtClean="0">
                            <a:solidFill>
                              <a:srgbClr val="FD00AF"/>
                            </a:solidFill>
                            <a:latin typeface="Cambria Math" panose="02040503050406030204" pitchFamily="18" charset="0"/>
                          </a:rPr>
                          <m:t>,</m:t>
                        </m:r>
                        <m:sSub>
                          <m:sSubPr>
                            <m:ctrlPr>
                              <a:rPr lang="en-US" b="1" i="1" smtClean="0">
                                <a:solidFill>
                                  <a:srgbClr val="FD00AF"/>
                                </a:solidFill>
                                <a:latin typeface="Cambria Math" panose="02040503050406030204" pitchFamily="18" charset="0"/>
                              </a:rPr>
                            </m:ctrlPr>
                          </m:sSubPr>
                          <m:e>
                            <m:r>
                              <a:rPr lang="en-US" b="1" i="1" smtClean="0">
                                <a:solidFill>
                                  <a:srgbClr val="FD00AF"/>
                                </a:solidFill>
                                <a:latin typeface="Cambria Math" panose="02040503050406030204" pitchFamily="18" charset="0"/>
                              </a:rPr>
                              <m:t>𝒚</m:t>
                            </m:r>
                          </m:e>
                          <m:sub>
                            <m:r>
                              <a:rPr lang="en-US" b="1" i="1" smtClean="0">
                                <a:solidFill>
                                  <a:srgbClr val="FD00AF"/>
                                </a:solidFill>
                                <a:latin typeface="Cambria Math" panose="02040503050406030204" pitchFamily="18" charset="0"/>
                              </a:rPr>
                              <m:t>𝟐</m:t>
                            </m:r>
                          </m:sub>
                        </m:sSub>
                      </m:e>
                    </m:d>
                    <m:r>
                      <a:rPr lang="en-US" b="1" i="1" smtClean="0">
                        <a:solidFill>
                          <a:srgbClr val="FD00AF"/>
                        </a:solidFill>
                        <a:latin typeface="Cambria Math" panose="02040503050406030204" pitchFamily="18" charset="0"/>
                      </a:rPr>
                      <m:t>=</m:t>
                    </m:r>
                    <m:f>
                      <m:fPr>
                        <m:ctrlPr>
                          <a:rPr lang="en-US" b="1" i="1" smtClean="0">
                            <a:solidFill>
                              <a:srgbClr val="FD00AF"/>
                            </a:solidFill>
                            <a:latin typeface="Cambria Math" panose="02040503050406030204" pitchFamily="18" charset="0"/>
                          </a:rPr>
                        </m:ctrlPr>
                      </m:fPr>
                      <m:num>
                        <m:r>
                          <a:rPr lang="en-US" b="1" i="1" smtClean="0">
                            <a:solidFill>
                              <a:srgbClr val="FD00AF"/>
                            </a:solidFill>
                            <a:latin typeface="Cambria Math" panose="02040503050406030204" pitchFamily="18" charset="0"/>
                          </a:rPr>
                          <m:t>𝟏</m:t>
                        </m:r>
                      </m:num>
                      <m:den>
                        <m:r>
                          <a:rPr lang="en-US" b="1" i="1" smtClean="0">
                            <a:solidFill>
                              <a:srgbClr val="FD00AF"/>
                            </a:solidFill>
                            <a:latin typeface="Cambria Math" panose="02040503050406030204" pitchFamily="18" charset="0"/>
                          </a:rPr>
                          <m:t>𝟑</m:t>
                        </m:r>
                      </m:den>
                    </m:f>
                    <m:func>
                      <m:funcPr>
                        <m:ctrlPr>
                          <a:rPr lang="en-US" b="1" i="1" smtClean="0">
                            <a:solidFill>
                              <a:srgbClr val="FD00AF"/>
                            </a:solidFill>
                            <a:latin typeface="Cambria Math" panose="02040503050406030204" pitchFamily="18" charset="0"/>
                          </a:rPr>
                        </m:ctrlPr>
                      </m:funcPr>
                      <m:fName>
                        <m:r>
                          <a:rPr lang="en-US" b="1" i="0" smtClean="0">
                            <a:solidFill>
                              <a:srgbClr val="FD00AF"/>
                            </a:solidFill>
                            <a:latin typeface="Cambria Math" panose="02040503050406030204" pitchFamily="18" charset="0"/>
                          </a:rPr>
                          <m:t>𝐥𝐨𝐠</m:t>
                        </m:r>
                      </m:fName>
                      <m:e>
                        <m:d>
                          <m:dPr>
                            <m:ctrlPr>
                              <a:rPr lang="en-US" b="1" i="1" smtClean="0">
                                <a:solidFill>
                                  <a:srgbClr val="FD00AF"/>
                                </a:solidFill>
                                <a:latin typeface="Cambria Math" panose="02040503050406030204" pitchFamily="18" charset="0"/>
                              </a:rPr>
                            </m:ctrlPr>
                          </m:dPr>
                          <m:e>
                            <m:f>
                              <m:fPr>
                                <m:ctrlPr>
                                  <a:rPr lang="en-US" b="1" i="1" smtClean="0">
                                    <a:solidFill>
                                      <a:srgbClr val="FD00AF"/>
                                    </a:solidFill>
                                    <a:latin typeface="Cambria Math" panose="02040503050406030204" pitchFamily="18" charset="0"/>
                                  </a:rPr>
                                </m:ctrlPr>
                              </m:fPr>
                              <m:num>
                                <m:d>
                                  <m:dPr>
                                    <m:ctrlPr>
                                      <a:rPr lang="en-US" b="1" i="1" smtClean="0">
                                        <a:solidFill>
                                          <a:srgbClr val="FD00AF"/>
                                        </a:solidFill>
                                        <a:latin typeface="Cambria Math" panose="02040503050406030204" pitchFamily="18" charset="0"/>
                                      </a:rPr>
                                    </m:ctrlPr>
                                  </m:dPr>
                                  <m:e>
                                    <m:sSub>
                                      <m:sSubPr>
                                        <m:ctrlPr>
                                          <a:rPr lang="en-US" b="1" i="1" smtClean="0">
                                            <a:solidFill>
                                              <a:srgbClr val="FD00AF"/>
                                            </a:solidFill>
                                            <a:latin typeface="Cambria Math" panose="02040503050406030204" pitchFamily="18" charset="0"/>
                                          </a:rPr>
                                        </m:ctrlPr>
                                      </m:sSubPr>
                                      <m:e>
                                        <m:r>
                                          <a:rPr lang="en-US" b="1" i="1" smtClean="0">
                                            <a:solidFill>
                                              <a:srgbClr val="FD00AF"/>
                                            </a:solidFill>
                                            <a:latin typeface="Cambria Math" panose="02040503050406030204" pitchFamily="18" charset="0"/>
                                          </a:rPr>
                                          <m:t>𝒚</m:t>
                                        </m:r>
                                      </m:e>
                                      <m:sub>
                                        <m:r>
                                          <a:rPr lang="en-US" b="1" i="1" smtClean="0">
                                            <a:solidFill>
                                              <a:srgbClr val="FD00AF"/>
                                            </a:solidFill>
                                            <a:latin typeface="Cambria Math" panose="02040503050406030204" pitchFamily="18" charset="0"/>
                                          </a:rPr>
                                          <m:t>𝟐</m:t>
                                        </m:r>
                                      </m:sub>
                                    </m:sSub>
                                    <m:r>
                                      <a:rPr lang="en-US" b="1" i="1" smtClean="0">
                                        <a:solidFill>
                                          <a:srgbClr val="FD00AF"/>
                                        </a:solidFill>
                                        <a:latin typeface="Cambria Math" panose="02040503050406030204" pitchFamily="18" charset="0"/>
                                      </a:rPr>
                                      <m:t>−</m:t>
                                    </m:r>
                                    <m:sSub>
                                      <m:sSubPr>
                                        <m:ctrlPr>
                                          <a:rPr lang="en-US" b="1" i="1" smtClean="0">
                                            <a:solidFill>
                                              <a:srgbClr val="FD00AF"/>
                                            </a:solidFill>
                                            <a:latin typeface="Cambria Math" panose="02040503050406030204" pitchFamily="18" charset="0"/>
                                          </a:rPr>
                                        </m:ctrlPr>
                                      </m:sSubPr>
                                      <m:e>
                                        <m:r>
                                          <a:rPr lang="en-US" b="1" i="1" smtClean="0">
                                            <a:solidFill>
                                              <a:srgbClr val="FD00AF"/>
                                            </a:solidFill>
                                            <a:latin typeface="Cambria Math" panose="02040503050406030204" pitchFamily="18" charset="0"/>
                                          </a:rPr>
                                          <m:t>𝒚</m:t>
                                        </m:r>
                                      </m:e>
                                      <m:sub>
                                        <m:r>
                                          <a:rPr lang="en-US" b="1" i="1" smtClean="0">
                                            <a:solidFill>
                                              <a:srgbClr val="FD00AF"/>
                                            </a:solidFill>
                                            <a:latin typeface="Cambria Math" panose="02040503050406030204" pitchFamily="18" charset="0"/>
                                          </a:rPr>
                                          <m:t>𝟏</m:t>
                                        </m:r>
                                      </m:sub>
                                    </m:sSub>
                                  </m:e>
                                </m:d>
                                <m:r>
                                  <a:rPr lang="en-US" b="1" i="1" smtClean="0">
                                    <a:solidFill>
                                      <a:srgbClr val="FD00AF"/>
                                    </a:solidFill>
                                    <a:latin typeface="Cambria Math" panose="02040503050406030204" pitchFamily="18" charset="0"/>
                                  </a:rPr>
                                  <m:t>𝑵</m:t>
                                </m:r>
                              </m:num>
                              <m:den>
                                <m:r>
                                  <a:rPr lang="en-US" b="1" i="1" smtClean="0">
                                    <a:solidFill>
                                      <a:srgbClr val="FD00AF"/>
                                    </a:solidFill>
                                    <a:latin typeface="Cambria Math" panose="02040503050406030204" pitchFamily="18" charset="0"/>
                                  </a:rPr>
                                  <m:t>𝑳</m:t>
                                </m:r>
                              </m:den>
                            </m:f>
                          </m:e>
                        </m:d>
                      </m:e>
                    </m:func>
                    <m:r>
                      <a:rPr lang="en-US" b="1" i="1" smtClean="0">
                        <a:solidFill>
                          <a:srgbClr val="FD00AF"/>
                        </a:solidFill>
                        <a:latin typeface="Cambria Math" panose="02040503050406030204" pitchFamily="18" charset="0"/>
                      </a:rPr>
                      <m:t>=</m:t>
                    </m:r>
                    <m:f>
                      <m:fPr>
                        <m:ctrlPr>
                          <a:rPr lang="en-US" b="1" i="1">
                            <a:solidFill>
                              <a:srgbClr val="FD00AF"/>
                            </a:solidFill>
                            <a:latin typeface="Cambria Math" panose="02040503050406030204" pitchFamily="18" charset="0"/>
                          </a:rPr>
                        </m:ctrlPr>
                      </m:fPr>
                      <m:num>
                        <m:r>
                          <a:rPr lang="en-US" b="1" i="1">
                            <a:solidFill>
                              <a:srgbClr val="FD00AF"/>
                            </a:solidFill>
                            <a:latin typeface="Cambria Math" panose="02040503050406030204" pitchFamily="18" charset="0"/>
                          </a:rPr>
                          <m:t>𝟏</m:t>
                        </m:r>
                      </m:num>
                      <m:den>
                        <m:r>
                          <a:rPr lang="en-US" b="1" i="1">
                            <a:solidFill>
                              <a:srgbClr val="FD00AF"/>
                            </a:solidFill>
                            <a:latin typeface="Cambria Math" panose="02040503050406030204" pitchFamily="18" charset="0"/>
                          </a:rPr>
                          <m:t>𝟑</m:t>
                        </m:r>
                      </m:den>
                    </m:f>
                    <m:func>
                      <m:funcPr>
                        <m:ctrlPr>
                          <a:rPr lang="en-US" b="1" i="1">
                            <a:solidFill>
                              <a:srgbClr val="FD00AF"/>
                            </a:solidFill>
                            <a:latin typeface="Cambria Math" panose="02040503050406030204" pitchFamily="18" charset="0"/>
                          </a:rPr>
                        </m:ctrlPr>
                      </m:funcPr>
                      <m:fName>
                        <m:r>
                          <a:rPr lang="en-US" b="1" i="1">
                            <a:solidFill>
                              <a:srgbClr val="FD00AF"/>
                            </a:solidFill>
                            <a:latin typeface="Cambria Math" panose="02040503050406030204" pitchFamily="18" charset="0"/>
                          </a:rPr>
                          <m:t>𝒍𝒐𝒈</m:t>
                        </m:r>
                      </m:fName>
                      <m:e>
                        <m:d>
                          <m:dPr>
                            <m:ctrlPr>
                              <a:rPr lang="en-US" b="1" i="1">
                                <a:solidFill>
                                  <a:srgbClr val="FD00AF"/>
                                </a:solidFill>
                                <a:latin typeface="Cambria Math" panose="02040503050406030204" pitchFamily="18" charset="0"/>
                              </a:rPr>
                            </m:ctrlPr>
                          </m:dPr>
                          <m:e>
                            <m:d>
                              <m:dPr>
                                <m:ctrlPr>
                                  <a:rPr lang="en-US" b="1" i="1" smtClean="0">
                                    <a:solidFill>
                                      <a:srgbClr val="FD00AF"/>
                                    </a:solidFill>
                                    <a:latin typeface="Cambria Math" panose="02040503050406030204" pitchFamily="18" charset="0"/>
                                  </a:rPr>
                                </m:ctrlPr>
                              </m:dPr>
                              <m:e>
                                <m:sSub>
                                  <m:sSubPr>
                                    <m:ctrlPr>
                                      <a:rPr lang="en-US" b="1" i="1" smtClean="0">
                                        <a:solidFill>
                                          <a:srgbClr val="FD00AF"/>
                                        </a:solidFill>
                                        <a:latin typeface="Cambria Math" panose="02040503050406030204" pitchFamily="18" charset="0"/>
                                      </a:rPr>
                                    </m:ctrlPr>
                                  </m:sSubPr>
                                  <m:e>
                                    <m:r>
                                      <a:rPr lang="en-US" b="1" i="1" smtClean="0">
                                        <a:solidFill>
                                          <a:srgbClr val="FD00AF"/>
                                        </a:solidFill>
                                        <a:latin typeface="Cambria Math" panose="02040503050406030204" pitchFamily="18" charset="0"/>
                                      </a:rPr>
                                      <m:t>𝒙</m:t>
                                    </m:r>
                                  </m:e>
                                  <m:sub>
                                    <m:r>
                                      <a:rPr lang="en-US" b="1" i="1" smtClean="0">
                                        <a:solidFill>
                                          <a:srgbClr val="FD00AF"/>
                                        </a:solidFill>
                                        <a:latin typeface="Cambria Math" panose="02040503050406030204" pitchFamily="18" charset="0"/>
                                      </a:rPr>
                                      <m:t>𝟐</m:t>
                                    </m:r>
                                  </m:sub>
                                </m:sSub>
                                <m:r>
                                  <a:rPr lang="en-US" b="1" i="1" smtClean="0">
                                    <a:solidFill>
                                      <a:srgbClr val="FD00AF"/>
                                    </a:solidFill>
                                    <a:latin typeface="Cambria Math" panose="02040503050406030204" pitchFamily="18" charset="0"/>
                                  </a:rPr>
                                  <m:t>−</m:t>
                                </m:r>
                                <m:sSub>
                                  <m:sSubPr>
                                    <m:ctrlPr>
                                      <a:rPr lang="en-US" b="1" i="1" smtClean="0">
                                        <a:solidFill>
                                          <a:srgbClr val="FD00AF"/>
                                        </a:solidFill>
                                        <a:latin typeface="Cambria Math" panose="02040503050406030204" pitchFamily="18" charset="0"/>
                                      </a:rPr>
                                    </m:ctrlPr>
                                  </m:sSubPr>
                                  <m:e>
                                    <m:r>
                                      <a:rPr lang="en-US" b="1" i="1" smtClean="0">
                                        <a:solidFill>
                                          <a:srgbClr val="FD00AF"/>
                                        </a:solidFill>
                                        <a:latin typeface="Cambria Math" panose="02040503050406030204" pitchFamily="18" charset="0"/>
                                      </a:rPr>
                                      <m:t>𝒙</m:t>
                                    </m:r>
                                  </m:e>
                                  <m:sub>
                                    <m:r>
                                      <a:rPr lang="en-US" b="1" i="1" smtClean="0">
                                        <a:solidFill>
                                          <a:srgbClr val="FD00AF"/>
                                        </a:solidFill>
                                        <a:latin typeface="Cambria Math" panose="02040503050406030204" pitchFamily="18" charset="0"/>
                                      </a:rPr>
                                      <m:t>𝟏</m:t>
                                    </m:r>
                                  </m:sub>
                                </m:sSub>
                              </m:e>
                            </m:d>
                            <m:r>
                              <a:rPr lang="en-US" b="1" i="1" smtClean="0">
                                <a:solidFill>
                                  <a:srgbClr val="FD00AF"/>
                                </a:solidFill>
                                <a:latin typeface="Cambria Math" panose="02040503050406030204" pitchFamily="18" charset="0"/>
                              </a:rPr>
                              <m:t> </m:t>
                            </m:r>
                            <m:sSub>
                              <m:sSubPr>
                                <m:ctrlPr>
                                  <a:rPr lang="en-US" b="1" i="1" smtClean="0">
                                    <a:solidFill>
                                      <a:srgbClr val="FD00AF"/>
                                    </a:solidFill>
                                    <a:latin typeface="Cambria Math" panose="02040503050406030204" pitchFamily="18" charset="0"/>
                                  </a:rPr>
                                </m:ctrlPr>
                              </m:sSubPr>
                              <m:e>
                                <m:r>
                                  <a:rPr lang="en-US" b="1" i="1" smtClean="0">
                                    <a:solidFill>
                                      <a:srgbClr val="FD00AF"/>
                                    </a:solidFill>
                                    <a:latin typeface="Cambria Math" panose="02040503050406030204" pitchFamily="18" charset="0"/>
                                  </a:rPr>
                                  <m:t>𝒑</m:t>
                                </m:r>
                              </m:e>
                              <m:sub>
                                <m:r>
                                  <a:rPr lang="en-US" b="1" i="1" smtClean="0">
                                    <a:solidFill>
                                      <a:srgbClr val="FD00AF"/>
                                    </a:solidFill>
                                    <a:latin typeface="Cambria Math" panose="02040503050406030204" pitchFamily="18" charset="0"/>
                                  </a:rPr>
                                  <m:t>𝑭</m:t>
                                </m:r>
                              </m:sub>
                            </m:sSub>
                            <m:r>
                              <a:rPr lang="en-US" b="1" i="1" smtClean="0">
                                <a:solidFill>
                                  <a:srgbClr val="FD00AF"/>
                                </a:solidFill>
                                <a:latin typeface="Cambria Math" panose="02040503050406030204" pitchFamily="18" charset="0"/>
                              </a:rPr>
                              <m:t>(</m:t>
                            </m:r>
                            <m:sSub>
                              <m:sSubPr>
                                <m:ctrlPr>
                                  <a:rPr lang="en-US" b="1" i="1" smtClean="0">
                                    <a:solidFill>
                                      <a:srgbClr val="FD00AF"/>
                                    </a:solidFill>
                                    <a:latin typeface="Cambria Math" panose="02040503050406030204" pitchFamily="18" charset="0"/>
                                  </a:rPr>
                                </m:ctrlPr>
                              </m:sSubPr>
                              <m:e>
                                <m:r>
                                  <a:rPr lang="en-US" b="1" i="1" smtClean="0">
                                    <a:solidFill>
                                      <a:srgbClr val="FD00AF"/>
                                    </a:solidFill>
                                    <a:latin typeface="Cambria Math" panose="02040503050406030204" pitchFamily="18" charset="0"/>
                                  </a:rPr>
                                  <m:t>𝒙</m:t>
                                </m:r>
                              </m:e>
                              <m:sub>
                                <m:r>
                                  <a:rPr lang="en-US" b="1" i="1" smtClean="0">
                                    <a:solidFill>
                                      <a:srgbClr val="FD00AF"/>
                                    </a:solidFill>
                                    <a:latin typeface="Cambria Math" panose="02040503050406030204" pitchFamily="18" charset="0"/>
                                  </a:rPr>
                                  <m:t>𝟎</m:t>
                                </m:r>
                              </m:sub>
                            </m:sSub>
                            <m:r>
                              <a:rPr lang="en-US" b="1" i="1" smtClean="0">
                                <a:solidFill>
                                  <a:srgbClr val="FD00AF"/>
                                </a:solidFill>
                                <a:latin typeface="Cambria Math" panose="02040503050406030204" pitchFamily="18" charset="0"/>
                              </a:rPr>
                              <m:t>)</m:t>
                            </m:r>
                          </m:e>
                        </m:d>
                      </m:e>
                    </m:func>
                  </m:oMath>
                </a14:m>
                <a:r>
                  <a:rPr lang="en-US" b="1" dirty="0">
                    <a:solidFill>
                      <a:srgbClr val="FD00AF"/>
                    </a:solidFill>
                  </a:rPr>
                  <a:t> reproducing the fermion EE of [Das et al]! </a:t>
                </a:r>
                <a:endParaRPr lang="en-US" b="1" dirty="0"/>
              </a:p>
            </p:txBody>
          </p:sp>
        </mc:Choice>
        <mc:Fallback xmlns="">
          <p:sp>
            <p:nvSpPr>
              <p:cNvPr id="98" name="TextBox 97">
                <a:extLst>
                  <a:ext uri="{FF2B5EF4-FFF2-40B4-BE49-F238E27FC236}">
                    <a16:creationId xmlns:a16="http://schemas.microsoft.com/office/drawing/2014/main" id="{1F1399A8-345D-85C3-87BF-584BE3839241}"/>
                  </a:ext>
                </a:extLst>
              </p:cNvPr>
              <p:cNvSpPr txBox="1">
                <a:spLocks noRot="1" noChangeAspect="1" noMove="1" noResize="1" noEditPoints="1" noAdjustHandles="1" noChangeArrowheads="1" noChangeShapeType="1" noTextEdit="1"/>
              </p:cNvSpPr>
              <p:nvPr/>
            </p:nvSpPr>
            <p:spPr>
              <a:xfrm>
                <a:off x="551384" y="5877272"/>
                <a:ext cx="11161240" cy="511807"/>
              </a:xfrm>
              <a:prstGeom prst="rect">
                <a:avLst/>
              </a:prstGeom>
              <a:blipFill>
                <a:blip r:embed="rId19"/>
                <a:stretch>
                  <a:fillRect l="-455" r="-341" b="-476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02C14C4B-6CA0-5A08-952C-25385EA9702A}"/>
                  </a:ext>
                </a:extLst>
              </p:cNvPr>
              <p:cNvSpPr txBox="1"/>
              <p:nvPr/>
            </p:nvSpPr>
            <p:spPr>
              <a:xfrm>
                <a:off x="517766" y="6453336"/>
                <a:ext cx="8818594" cy="369332"/>
              </a:xfrm>
              <a:prstGeom prst="rect">
                <a:avLst/>
              </a:prstGeom>
              <a:noFill/>
            </p:spPr>
            <p:txBody>
              <a:bodyPr wrap="square" rtlCol="0">
                <a:spAutoFit/>
              </a:bodyPr>
              <a:lstStyle/>
              <a:p>
                <a:r>
                  <a:rPr lang="en-US" dirty="0"/>
                  <a:t>(we have assumed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𝐹</m:t>
                        </m:r>
                      </m:sub>
                    </m:sSub>
                    <m:r>
                      <a:rPr lang="en-US" b="0" i="1" smtClean="0">
                        <a:latin typeface="Cambria Math" panose="02040503050406030204" pitchFamily="18" charset="0"/>
                      </a:rPr>
                      <m:t>(</m:t>
                    </m:r>
                    <m:r>
                      <a:rPr lang="en-US" b="0" i="1" smtClean="0">
                        <a:latin typeface="Cambria Math" panose="02040503050406030204" pitchFamily="18" charset="0"/>
                      </a:rPr>
                      <m:t>𝑥</m:t>
                    </m:r>
                    <m:r>
                      <a:rPr lang="en-US" b="0" i="1" smtClean="0">
                        <a:latin typeface="Cambria Math" panose="02040503050406030204" pitchFamily="18" charset="0"/>
                      </a:rPr>
                      <m:t>)</m:t>
                    </m:r>
                  </m:oMath>
                </a14:m>
                <a:r>
                  <a:rPr lang="en-US" dirty="0"/>
                  <a:t> to be a slowly varying function of </a:t>
                </a:r>
                <a14:m>
                  <m:oMath xmlns:m="http://schemas.openxmlformats.org/officeDocument/2006/math">
                    <m:r>
                      <a:rPr lang="en-US" i="1">
                        <a:latin typeface="Cambria Math" panose="02040503050406030204" pitchFamily="18" charset="0"/>
                      </a:rPr>
                      <m:t>𝑥</m:t>
                    </m:r>
                  </m:oMath>
                </a14:m>
                <a:r>
                  <a:rPr lang="en-US" dirty="0"/>
                  <a:t> in the interval </a:t>
                </a:r>
                <a14:m>
                  <m:oMath xmlns:m="http://schemas.openxmlformats.org/officeDocument/2006/math">
                    <m:d>
                      <m:dPr>
                        <m:ctrlPr>
                          <a:rPr lang="en-US" i="1">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1</m:t>
                            </m:r>
                          </m:sub>
                        </m:sSub>
                        <m:r>
                          <a:rPr lang="en-US" b="0" i="1" smtClean="0">
                            <a:latin typeface="Cambria Math" panose="02040503050406030204" pitchFamily="18" charset="0"/>
                          </a:rPr>
                          <m:t> ,  </m:t>
                        </m:r>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b="0" i="1" smtClean="0">
                                <a:latin typeface="Cambria Math" panose="02040503050406030204" pitchFamily="18" charset="0"/>
                              </a:rPr>
                              <m:t>2</m:t>
                            </m:r>
                          </m:sub>
                        </m:sSub>
                      </m:e>
                    </m:d>
                    <m:r>
                      <a:rPr lang="en-US" i="1">
                        <a:latin typeface="Cambria Math" panose="02040503050406030204" pitchFamily="18" charset="0"/>
                      </a:rPr>
                      <m:t> </m:t>
                    </m:r>
                  </m:oMath>
                </a14:m>
                <a:r>
                  <a:rPr lang="en-US" dirty="0"/>
                  <a:t>)</a:t>
                </a:r>
              </a:p>
            </p:txBody>
          </p:sp>
        </mc:Choice>
        <mc:Fallback xmlns="">
          <p:sp>
            <p:nvSpPr>
              <p:cNvPr id="28" name="TextBox 27">
                <a:extLst>
                  <a:ext uri="{FF2B5EF4-FFF2-40B4-BE49-F238E27FC236}">
                    <a16:creationId xmlns:a16="http://schemas.microsoft.com/office/drawing/2014/main" id="{02C14C4B-6CA0-5A08-952C-25385EA9702A}"/>
                  </a:ext>
                </a:extLst>
              </p:cNvPr>
              <p:cNvSpPr txBox="1">
                <a:spLocks noRot="1" noChangeAspect="1" noMove="1" noResize="1" noEditPoints="1" noAdjustHandles="1" noChangeArrowheads="1" noChangeShapeType="1" noTextEdit="1"/>
              </p:cNvSpPr>
              <p:nvPr/>
            </p:nvSpPr>
            <p:spPr>
              <a:xfrm>
                <a:off x="517766" y="6453336"/>
                <a:ext cx="8818594" cy="369332"/>
              </a:xfrm>
              <a:prstGeom prst="rect">
                <a:avLst/>
              </a:prstGeom>
              <a:blipFill>
                <a:blip r:embed="rId20"/>
                <a:stretch>
                  <a:fillRect l="-575" t="-10000" b="-23333"/>
                </a:stretch>
              </a:blipFill>
            </p:spPr>
            <p:txBody>
              <a:bodyPr/>
              <a:lstStyle/>
              <a:p>
                <a:r>
                  <a:rPr lang="en-US">
                    <a:noFill/>
                  </a:rPr>
                  <a:t> </a:t>
                </a:r>
              </a:p>
            </p:txBody>
          </p:sp>
        </mc:Fallback>
      </mc:AlternateContent>
    </p:spTree>
    <p:extLst>
      <p:ext uri="{BB962C8B-B14F-4D97-AF65-F5344CB8AC3E}">
        <p14:creationId xmlns:p14="http://schemas.microsoft.com/office/powerpoint/2010/main" val="14322294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4F58DE6-1B86-7A4C-FF71-1F35449DB3BB}"/>
              </a:ext>
            </a:extLst>
          </p:cNvPr>
          <p:cNvSpPr txBox="1"/>
          <p:nvPr/>
        </p:nvSpPr>
        <p:spPr>
          <a:xfrm>
            <a:off x="479376" y="188640"/>
            <a:ext cx="4968552" cy="369332"/>
          </a:xfrm>
          <a:prstGeom prst="rect">
            <a:avLst/>
          </a:prstGeom>
          <a:noFill/>
        </p:spPr>
        <p:txBody>
          <a:bodyPr wrap="square" rtlCol="0">
            <a:spAutoFit/>
          </a:bodyPr>
          <a:lstStyle/>
          <a:p>
            <a:r>
              <a:rPr lang="en-US" b="1" dirty="0">
                <a:solidFill>
                  <a:schemeClr val="accent1"/>
                </a:solidFill>
              </a:rPr>
              <a:t>Justification for the coordinate transformation:</a:t>
            </a:r>
          </a:p>
        </p:txBody>
      </p:sp>
      <p:sp>
        <p:nvSpPr>
          <p:cNvPr id="10" name="TextBox 9">
            <a:extLst>
              <a:ext uri="{FF2B5EF4-FFF2-40B4-BE49-F238E27FC236}">
                <a16:creationId xmlns:a16="http://schemas.microsoft.com/office/drawing/2014/main" id="{7D2C64DE-F7B4-F50F-0C2F-0CC57358854F}"/>
              </a:ext>
            </a:extLst>
          </p:cNvPr>
          <p:cNvSpPr txBox="1"/>
          <p:nvPr/>
        </p:nvSpPr>
        <p:spPr>
          <a:xfrm>
            <a:off x="479376" y="620688"/>
            <a:ext cx="11161240" cy="646331"/>
          </a:xfrm>
          <a:prstGeom prst="rect">
            <a:avLst/>
          </a:prstGeom>
          <a:noFill/>
        </p:spPr>
        <p:txBody>
          <a:bodyPr wrap="square" rtlCol="0">
            <a:spAutoFit/>
          </a:bodyPr>
          <a:lstStyle/>
          <a:p>
            <a:r>
              <a:rPr lang="en-US" dirty="0"/>
              <a:t>The ground state is semi-classically described by a fluid droplet occupying a certain region R, bounded by the Fermi surface. </a:t>
            </a:r>
          </a:p>
        </p:txBody>
      </p:sp>
      <p:sp>
        <p:nvSpPr>
          <p:cNvPr id="11" name="TextBox 10">
            <a:extLst>
              <a:ext uri="{FF2B5EF4-FFF2-40B4-BE49-F238E27FC236}">
                <a16:creationId xmlns:a16="http://schemas.microsoft.com/office/drawing/2014/main" id="{F5A2DC32-DF4E-B32C-42DB-DFE8B9594B51}"/>
              </a:ext>
            </a:extLst>
          </p:cNvPr>
          <p:cNvSpPr txBox="1"/>
          <p:nvPr/>
        </p:nvSpPr>
        <p:spPr>
          <a:xfrm>
            <a:off x="479376" y="1340768"/>
            <a:ext cx="11233248" cy="923330"/>
          </a:xfrm>
          <a:prstGeom prst="rect">
            <a:avLst/>
          </a:prstGeom>
          <a:noFill/>
        </p:spPr>
        <p:txBody>
          <a:bodyPr wrap="square" rtlCol="0">
            <a:spAutoFit/>
          </a:bodyPr>
          <a:lstStyle/>
          <a:p>
            <a:r>
              <a:rPr lang="en-US" dirty="0"/>
              <a:t>One can make a canonical transformation of the single-fermion phase space; the fluid droplet changes its shape (without changing the area). The boundary of the new droplet can be interpreted as the Fermi surface of a new Hamiltonian.</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BB2741A3-A905-990D-5C78-7E3A7CA366FB}"/>
                  </a:ext>
                </a:extLst>
              </p:cNvPr>
              <p:cNvSpPr txBox="1"/>
              <p:nvPr/>
            </p:nvSpPr>
            <p:spPr>
              <a:xfrm>
                <a:off x="551384" y="2413270"/>
                <a:ext cx="10513168" cy="799706"/>
              </a:xfrm>
              <a:prstGeom prst="rect">
                <a:avLst/>
              </a:prstGeom>
              <a:noFill/>
            </p:spPr>
            <p:txBody>
              <a:bodyPr wrap="square" rtlCol="0">
                <a:spAutoFit/>
              </a:bodyPr>
              <a:lstStyle/>
              <a:p>
                <a:r>
                  <a:rPr lang="en-US" dirty="0"/>
                  <a:t>One can ask: what is the canonical transformation needed to go from the free particle (in a box) Hamiltonian </a:t>
                </a:r>
              </a:p>
              <a:p>
                <a14:m>
                  <m:oMath xmlns:m="http://schemas.openxmlformats.org/officeDocument/2006/math">
                    <m:r>
                      <a:rPr lang="en-US" i="1">
                        <a:latin typeface="Cambria Math" panose="02040503050406030204" pitchFamily="18" charset="0"/>
                      </a:rPr>
                      <m:t>h</m:t>
                    </m:r>
                    <m:r>
                      <a:rPr lang="en-US" i="1">
                        <a:latin typeface="Cambria Math" panose="02040503050406030204" pitchFamily="18" charset="0"/>
                      </a:rPr>
                      <m:t>=</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𝑝</m:t>
                            </m:r>
                          </m:e>
                          <m:sup>
                            <m:r>
                              <a:rPr lang="en-US" i="1">
                                <a:latin typeface="Cambria Math" panose="02040503050406030204" pitchFamily="18" charset="0"/>
                              </a:rPr>
                              <m:t>2</m:t>
                            </m:r>
                          </m:sup>
                        </m:sSup>
                      </m:num>
                      <m:den>
                        <m:r>
                          <a:rPr lang="en-US" i="1">
                            <a:latin typeface="Cambria Math" panose="02040503050406030204" pitchFamily="18" charset="0"/>
                          </a:rPr>
                          <m:t>2</m:t>
                        </m:r>
                      </m:den>
                    </m:f>
                    <m:r>
                      <a:rPr lang="en-US" b="0" i="1" smtClean="0">
                        <a:latin typeface="Cambria Math" panose="02040503050406030204" pitchFamily="18" charset="0"/>
                      </a:rPr>
                      <m:t> </m:t>
                    </m:r>
                  </m:oMath>
                </a14:m>
                <a:r>
                  <a:rPr lang="en-US" dirty="0"/>
                  <a:t>  to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h</m:t>
                        </m:r>
                      </m:e>
                      <m:sup>
                        <m:r>
                          <a:rPr lang="en-US" b="0" i="1" smtClean="0">
                            <a:latin typeface="Cambria Math" panose="02040503050406030204" pitchFamily="18" charset="0"/>
                          </a:rPr>
                          <m:t>′</m:t>
                        </m:r>
                      </m:sup>
                    </m:sSup>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𝑝</m:t>
                            </m:r>
                          </m:e>
                          <m:sup>
                            <m:r>
                              <a:rPr lang="en-US" b="0" i="1" smtClean="0">
                                <a:latin typeface="Cambria Math" panose="02040503050406030204" pitchFamily="18" charset="0"/>
                              </a:rPr>
                              <m:t>2</m:t>
                            </m:r>
                          </m:sup>
                        </m:sSup>
                      </m:num>
                      <m:den>
                        <m:r>
                          <a:rPr lang="en-US" b="0" i="1" smtClean="0">
                            <a:latin typeface="Cambria Math" panose="02040503050406030204" pitchFamily="18" charset="0"/>
                          </a:rPr>
                          <m:t>2</m:t>
                        </m:r>
                      </m:den>
                    </m:f>
                    <m:r>
                      <a:rPr lang="en-US" b="0" i="1" smtClean="0">
                        <a:latin typeface="Cambria Math" panose="02040503050406030204" pitchFamily="18" charset="0"/>
                      </a:rPr>
                      <m:t>+</m:t>
                    </m:r>
                    <m:r>
                      <a:rPr lang="en-US" b="0" i="1" smtClean="0">
                        <a:latin typeface="Cambria Math" panose="02040503050406030204" pitchFamily="18" charset="0"/>
                      </a:rPr>
                      <m:t>𝑉</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oMath>
                </a14:m>
                <a:r>
                  <a:rPr lang="en-US" dirty="0"/>
                  <a:t> ?</a:t>
                </a:r>
              </a:p>
            </p:txBody>
          </p:sp>
        </mc:Choice>
        <mc:Fallback xmlns="">
          <p:sp>
            <p:nvSpPr>
              <p:cNvPr id="12" name="TextBox 11">
                <a:extLst>
                  <a:ext uri="{FF2B5EF4-FFF2-40B4-BE49-F238E27FC236}">
                    <a16:creationId xmlns:a16="http://schemas.microsoft.com/office/drawing/2014/main" id="{BB2741A3-A905-990D-5C78-7E3A7CA366FB}"/>
                  </a:ext>
                </a:extLst>
              </p:cNvPr>
              <p:cNvSpPr txBox="1">
                <a:spLocks noRot="1" noChangeAspect="1" noMove="1" noResize="1" noEditPoints="1" noAdjustHandles="1" noChangeArrowheads="1" noChangeShapeType="1" noTextEdit="1"/>
              </p:cNvSpPr>
              <p:nvPr/>
            </p:nvSpPr>
            <p:spPr>
              <a:xfrm>
                <a:off x="551384" y="2413270"/>
                <a:ext cx="10513168" cy="799706"/>
              </a:xfrm>
              <a:prstGeom prst="rect">
                <a:avLst/>
              </a:prstGeom>
              <a:blipFill>
                <a:blip r:embed="rId2"/>
                <a:stretch>
                  <a:fillRect l="-483" t="-4762" b="-4762"/>
                </a:stretch>
              </a:blipFill>
            </p:spPr>
            <p:txBody>
              <a:bodyPr/>
              <a:lstStyle/>
              <a:p>
                <a:r>
                  <a:rPr lang="en-US">
                    <a:noFill/>
                  </a:rPr>
                  <a:t> </a:t>
                </a:r>
              </a:p>
            </p:txBody>
          </p:sp>
        </mc:Fallback>
      </mc:AlternateContent>
      <p:sp>
        <p:nvSpPr>
          <p:cNvPr id="13" name="TextBox 12">
            <a:extLst>
              <a:ext uri="{FF2B5EF4-FFF2-40B4-BE49-F238E27FC236}">
                <a16:creationId xmlns:a16="http://schemas.microsoft.com/office/drawing/2014/main" id="{EB435FBD-8919-D494-3412-4B4EF3B9551F}"/>
              </a:ext>
            </a:extLst>
          </p:cNvPr>
          <p:cNvSpPr txBox="1"/>
          <p:nvPr/>
        </p:nvSpPr>
        <p:spPr>
          <a:xfrm>
            <a:off x="551384" y="3284984"/>
            <a:ext cx="10833768" cy="646331"/>
          </a:xfrm>
          <a:prstGeom prst="rect">
            <a:avLst/>
          </a:prstGeom>
          <a:noFill/>
        </p:spPr>
        <p:txBody>
          <a:bodyPr wrap="square" rtlCol="0">
            <a:spAutoFit/>
          </a:bodyPr>
          <a:lstStyle/>
          <a:p>
            <a:r>
              <a:rPr lang="en-US" dirty="0"/>
              <a:t>Such a transformation can be found. When restricted on the Fermi surface, the canonical transformation projects onto a transformation of the x-coordinate. The coordinate transformation precisely turns out to be </a:t>
            </a:r>
            <a:r>
              <a:rPr lang="en-US" b="1" dirty="0">
                <a:solidFill>
                  <a:srgbClr val="FF0000"/>
                </a:solidFill>
              </a:rPr>
              <a:t>(7). </a:t>
            </a:r>
          </a:p>
        </p:txBody>
      </p:sp>
      <p:pic>
        <p:nvPicPr>
          <p:cNvPr id="14" name="Picture 13">
            <a:extLst>
              <a:ext uri="{FF2B5EF4-FFF2-40B4-BE49-F238E27FC236}">
                <a16:creationId xmlns:a16="http://schemas.microsoft.com/office/drawing/2014/main" id="{57C228B1-3F83-2EA9-61D6-2C6CC5E0B2CB}"/>
              </a:ext>
            </a:extLst>
          </p:cNvPr>
          <p:cNvPicPr>
            <a:picLocks noChangeAspect="1"/>
          </p:cNvPicPr>
          <p:nvPr/>
        </p:nvPicPr>
        <p:blipFill>
          <a:blip r:embed="rId3"/>
          <a:stretch>
            <a:fillRect/>
          </a:stretch>
        </p:blipFill>
        <p:spPr>
          <a:xfrm>
            <a:off x="4324350" y="3933056"/>
            <a:ext cx="3543300" cy="2921000"/>
          </a:xfrm>
          <a:prstGeom prst="rect">
            <a:avLst/>
          </a:prstGeom>
        </p:spPr>
      </p:pic>
    </p:spTree>
    <p:extLst>
      <p:ext uri="{BB962C8B-B14F-4D97-AF65-F5344CB8AC3E}">
        <p14:creationId xmlns:p14="http://schemas.microsoft.com/office/powerpoint/2010/main" val="1501592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947D200-2308-0F0F-DDC3-DA2BF523615D}"/>
                  </a:ext>
                </a:extLst>
              </p:cNvPr>
              <p:cNvSpPr txBox="1"/>
              <p:nvPr/>
            </p:nvSpPr>
            <p:spPr>
              <a:xfrm>
                <a:off x="839416" y="1990581"/>
                <a:ext cx="10321702" cy="646331"/>
              </a:xfrm>
              <a:prstGeom prst="rect">
                <a:avLst/>
              </a:prstGeom>
              <a:noFill/>
            </p:spPr>
            <p:txBody>
              <a:bodyPr wrap="square" rtlCol="0">
                <a:spAutoFit/>
              </a:bodyPr>
              <a:lstStyle/>
              <a:p>
                <a:r>
                  <a:rPr lang="en-US" b="1" dirty="0">
                    <a:solidFill>
                      <a:srgbClr val="7030A0"/>
                    </a:solidFill>
                  </a:rPr>
                  <a:t>The EE of the bosonic theory for an interval </a:t>
                </a:r>
                <a14:m>
                  <m:oMath xmlns:m="http://schemas.openxmlformats.org/officeDocument/2006/math">
                    <m:r>
                      <a:rPr lang="en-US" b="1" i="1" smtClean="0">
                        <a:solidFill>
                          <a:srgbClr val="7030A0"/>
                        </a:solidFill>
                        <a:latin typeface="Cambria Math" panose="02040503050406030204" pitchFamily="18" charset="0"/>
                      </a:rPr>
                      <m:t>𝑨</m:t>
                    </m:r>
                  </m:oMath>
                </a14:m>
                <a:r>
                  <a:rPr lang="en-US" b="1" dirty="0">
                    <a:solidFill>
                      <a:srgbClr val="7030A0"/>
                    </a:solidFill>
                  </a:rPr>
                  <a:t> corresponds to an operator algebra of the bosonic fields </a:t>
                </a:r>
                <a14:m>
                  <m:oMath xmlns:m="http://schemas.openxmlformats.org/officeDocument/2006/math">
                    <m:r>
                      <a:rPr lang="en-US" b="1" i="1" smtClean="0">
                        <a:solidFill>
                          <a:srgbClr val="7030A0"/>
                        </a:solidFill>
                        <a:latin typeface="Cambria Math" panose="02040503050406030204" pitchFamily="18" charset="0"/>
                      </a:rPr>
                      <m:t>𝝓</m:t>
                    </m:r>
                    <m:d>
                      <m:dPr>
                        <m:ctrlPr>
                          <a:rPr lang="en-US" b="1" i="1" smtClean="0">
                            <a:solidFill>
                              <a:srgbClr val="7030A0"/>
                            </a:solidFill>
                            <a:latin typeface="Cambria Math" panose="02040503050406030204" pitchFamily="18" charset="0"/>
                          </a:rPr>
                        </m:ctrlPr>
                      </m:dPr>
                      <m:e>
                        <m:r>
                          <a:rPr lang="en-US" b="1" i="1" smtClean="0">
                            <a:solidFill>
                              <a:srgbClr val="7030A0"/>
                            </a:solidFill>
                            <a:latin typeface="Cambria Math" panose="02040503050406030204" pitchFamily="18" charset="0"/>
                          </a:rPr>
                          <m:t>𝒙</m:t>
                        </m:r>
                      </m:e>
                    </m:d>
                    <m:r>
                      <a:rPr lang="en-US" b="1" i="1" smtClean="0">
                        <a:solidFill>
                          <a:srgbClr val="7030A0"/>
                        </a:solidFill>
                        <a:latin typeface="Cambria Math" panose="02040503050406030204" pitchFamily="18" charset="0"/>
                      </a:rPr>
                      <m:t>, </m:t>
                    </m:r>
                    <m:r>
                      <a:rPr lang="en-US" b="1" i="1" smtClean="0">
                        <a:solidFill>
                          <a:srgbClr val="7030A0"/>
                        </a:solidFill>
                        <a:latin typeface="Cambria Math" panose="02040503050406030204" pitchFamily="18" charset="0"/>
                      </a:rPr>
                      <m:t>𝝅</m:t>
                    </m:r>
                    <m:d>
                      <m:dPr>
                        <m:ctrlPr>
                          <a:rPr lang="en-US" b="1" i="1" smtClean="0">
                            <a:solidFill>
                              <a:srgbClr val="7030A0"/>
                            </a:solidFill>
                            <a:latin typeface="Cambria Math" panose="02040503050406030204" pitchFamily="18" charset="0"/>
                          </a:rPr>
                        </m:ctrlPr>
                      </m:dPr>
                      <m:e>
                        <m:r>
                          <a:rPr lang="en-US" b="1" i="1" smtClean="0">
                            <a:solidFill>
                              <a:srgbClr val="7030A0"/>
                            </a:solidFill>
                            <a:latin typeface="Cambria Math" panose="02040503050406030204" pitchFamily="18" charset="0"/>
                          </a:rPr>
                          <m:t>𝒙</m:t>
                        </m:r>
                      </m:e>
                    </m:d>
                  </m:oMath>
                </a14:m>
                <a:r>
                  <a:rPr lang="en-US" b="1" dirty="0">
                    <a:solidFill>
                      <a:srgbClr val="7030A0"/>
                    </a:solidFill>
                  </a:rPr>
                  <a:t>, where </a:t>
                </a:r>
                <a14:m>
                  <m:oMath xmlns:m="http://schemas.openxmlformats.org/officeDocument/2006/math">
                    <m:r>
                      <a:rPr lang="en-US" b="1" i="0" smtClean="0">
                        <a:solidFill>
                          <a:srgbClr val="7030A0"/>
                        </a:solidFill>
                        <a:latin typeface="Cambria Math" panose="02040503050406030204" pitchFamily="18" charset="0"/>
                      </a:rPr>
                      <m:t> </m:t>
                    </m:r>
                    <m:r>
                      <a:rPr lang="en-US" b="1" i="1" smtClean="0">
                        <a:solidFill>
                          <a:srgbClr val="7030A0"/>
                        </a:solidFill>
                        <a:latin typeface="Cambria Math" panose="02040503050406030204" pitchFamily="18" charset="0"/>
                      </a:rPr>
                      <m:t>𝒙</m:t>
                    </m:r>
                    <m:r>
                      <a:rPr lang="en-US" b="1" i="1" smtClean="0">
                        <a:solidFill>
                          <a:srgbClr val="7030A0"/>
                        </a:solidFill>
                        <a:latin typeface="Cambria Math" panose="02040503050406030204" pitchFamily="18" charset="0"/>
                      </a:rPr>
                      <m:t>∈</m:t>
                    </m:r>
                    <m:r>
                      <a:rPr lang="en-US" b="1" i="1">
                        <a:solidFill>
                          <a:srgbClr val="7030A0"/>
                        </a:solidFill>
                        <a:latin typeface="Cambria Math" panose="02040503050406030204" pitchFamily="18" charset="0"/>
                      </a:rPr>
                      <m:t>𝑨</m:t>
                    </m:r>
                  </m:oMath>
                </a14:m>
                <a:r>
                  <a:rPr lang="en-US" b="1" dirty="0">
                    <a:solidFill>
                      <a:srgbClr val="7030A0"/>
                    </a:solidFill>
                  </a:rPr>
                  <a:t>. </a:t>
                </a:r>
              </a:p>
            </p:txBody>
          </p:sp>
        </mc:Choice>
        <mc:Fallback xmlns="">
          <p:sp>
            <p:nvSpPr>
              <p:cNvPr id="8" name="TextBox 7">
                <a:extLst>
                  <a:ext uri="{FF2B5EF4-FFF2-40B4-BE49-F238E27FC236}">
                    <a16:creationId xmlns:a16="http://schemas.microsoft.com/office/drawing/2014/main" id="{E947D200-2308-0F0F-DDC3-DA2BF523615D}"/>
                  </a:ext>
                </a:extLst>
              </p:cNvPr>
              <p:cNvSpPr txBox="1">
                <a:spLocks noRot="1" noChangeAspect="1" noMove="1" noResize="1" noEditPoints="1" noAdjustHandles="1" noChangeArrowheads="1" noChangeShapeType="1" noTextEdit="1"/>
              </p:cNvSpPr>
              <p:nvPr/>
            </p:nvSpPr>
            <p:spPr>
              <a:xfrm>
                <a:off x="839416" y="1990581"/>
                <a:ext cx="10321702" cy="646331"/>
              </a:xfrm>
              <a:prstGeom prst="rect">
                <a:avLst/>
              </a:prstGeom>
              <a:blipFill>
                <a:blip r:embed="rId2"/>
                <a:stretch>
                  <a:fillRect l="-615" t="-3846" b="-15385"/>
                </a:stretch>
              </a:blipFill>
            </p:spPr>
            <p:txBody>
              <a:bodyPr/>
              <a:lstStyle/>
              <a:p>
                <a:r>
                  <a:rPr lang="en-US">
                    <a:noFill/>
                  </a:rPr>
                  <a:t> </a:t>
                </a:r>
              </a:p>
            </p:txBody>
          </p:sp>
        </mc:Fallback>
      </mc:AlternateContent>
      <p:sp>
        <p:nvSpPr>
          <p:cNvPr id="19" name="TextBox 18">
            <a:extLst>
              <a:ext uri="{FF2B5EF4-FFF2-40B4-BE49-F238E27FC236}">
                <a16:creationId xmlns:a16="http://schemas.microsoft.com/office/drawing/2014/main" id="{6F14518A-1202-5460-6489-5F16673D6C66}"/>
              </a:ext>
            </a:extLst>
          </p:cNvPr>
          <p:cNvSpPr txBox="1"/>
          <p:nvPr/>
        </p:nvSpPr>
        <p:spPr>
          <a:xfrm>
            <a:off x="839416" y="4787860"/>
            <a:ext cx="10081120" cy="369332"/>
          </a:xfrm>
          <a:prstGeom prst="rect">
            <a:avLst/>
          </a:prstGeom>
          <a:noFill/>
        </p:spPr>
        <p:txBody>
          <a:bodyPr wrap="square" rtlCol="0">
            <a:spAutoFit/>
          </a:bodyPr>
          <a:lstStyle/>
          <a:p>
            <a:r>
              <a:rPr lang="en-US" b="1" dirty="0">
                <a:solidFill>
                  <a:srgbClr val="7030A0"/>
                </a:solidFill>
              </a:rPr>
              <a:t>Why does the bosonic EE match with the fermionic EE then?</a:t>
            </a:r>
          </a:p>
        </p:txBody>
      </p:sp>
      <p:sp>
        <p:nvSpPr>
          <p:cNvPr id="26" name="TextBox 25">
            <a:extLst>
              <a:ext uri="{FF2B5EF4-FFF2-40B4-BE49-F238E27FC236}">
                <a16:creationId xmlns:a16="http://schemas.microsoft.com/office/drawing/2014/main" id="{9970068F-0FD1-C4DA-A76A-B973090188A1}"/>
              </a:ext>
            </a:extLst>
          </p:cNvPr>
          <p:cNvSpPr txBox="1"/>
          <p:nvPr/>
        </p:nvSpPr>
        <p:spPr>
          <a:xfrm>
            <a:off x="839416" y="5951021"/>
            <a:ext cx="9832618" cy="646331"/>
          </a:xfrm>
          <a:prstGeom prst="rect">
            <a:avLst/>
          </a:prstGeom>
          <a:noFill/>
        </p:spPr>
        <p:txBody>
          <a:bodyPr wrap="square" rtlCol="0">
            <a:spAutoFit/>
          </a:bodyPr>
          <a:lstStyle/>
          <a:p>
            <a:r>
              <a:rPr lang="en-US" b="1" dirty="0">
                <a:solidFill>
                  <a:srgbClr val="002060"/>
                </a:solidFill>
              </a:rPr>
              <a:t>It can be shown that on low energy bosonic states (fermionic states near Fermi surface), the relation is approximately local.</a:t>
            </a:r>
          </a:p>
        </p:txBody>
      </p:sp>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54AB6FE7-36DF-D99A-EA26-346FCF7491CA}"/>
                  </a:ext>
                </a:extLst>
              </p:cNvPr>
              <p:cNvSpPr txBox="1"/>
              <p:nvPr/>
            </p:nvSpPr>
            <p:spPr>
              <a:xfrm>
                <a:off x="839416" y="3212976"/>
                <a:ext cx="8856984" cy="936104"/>
              </a:xfrm>
              <a:prstGeom prst="rect">
                <a:avLst/>
              </a:prstGeom>
              <a:noFill/>
            </p:spPr>
            <p:txBody>
              <a:bodyPr wrap="square" rtlCol="0">
                <a:spAutoFit/>
              </a:bodyPr>
              <a:lstStyle/>
              <a:p>
                <a:r>
                  <a:rPr lang="en-US" b="1" dirty="0">
                    <a:solidFill>
                      <a:srgbClr val="C00000"/>
                    </a:solidFill>
                  </a:rPr>
                  <a:t>From the expression of the bosonic oscillators in terms of the fermion </a:t>
                </a:r>
                <a:r>
                  <a:rPr lang="en-US" b="1" dirty="0" err="1">
                    <a:solidFill>
                      <a:srgbClr val="C00000"/>
                    </a:solidFill>
                  </a:rPr>
                  <a:t>bilinears</a:t>
                </a:r>
                <a:r>
                  <a:rPr lang="en-US" b="1" dirty="0">
                    <a:solidFill>
                      <a:srgbClr val="C00000"/>
                    </a:solidFill>
                  </a:rPr>
                  <a:t>, these local bosonic oscillators appear to be extremely non-local in terms of the fermion </a:t>
                </a:r>
                <a:r>
                  <a:rPr lang="en-US" b="1" dirty="0" err="1">
                    <a:solidFill>
                      <a:srgbClr val="C00000"/>
                    </a:solidFill>
                  </a:rPr>
                  <a:t>bilinears</a:t>
                </a:r>
                <a:r>
                  <a:rPr lang="en-US" b="1" dirty="0">
                    <a:solidFill>
                      <a:srgbClr val="C00000"/>
                    </a:solidFill>
                  </a:rPr>
                  <a:t> </a:t>
                </a:r>
                <a14:m>
                  <m:oMath xmlns:m="http://schemas.openxmlformats.org/officeDocument/2006/math">
                    <m:sSup>
                      <m:sSupPr>
                        <m:ctrlPr>
                          <a:rPr lang="en-US" b="1" i="1" smtClean="0">
                            <a:solidFill>
                              <a:srgbClr val="C00000"/>
                            </a:solidFill>
                            <a:latin typeface="Cambria Math" panose="02040503050406030204" pitchFamily="18" charset="0"/>
                          </a:rPr>
                        </m:ctrlPr>
                      </m:sSupPr>
                      <m:e>
                        <m:r>
                          <a:rPr lang="en-US" b="1" i="1" smtClean="0">
                            <a:solidFill>
                              <a:srgbClr val="C00000"/>
                            </a:solidFill>
                            <a:latin typeface="Cambria Math" panose="02040503050406030204" pitchFamily="18" charset="0"/>
                          </a:rPr>
                          <m:t>𝝍</m:t>
                        </m:r>
                      </m:e>
                      <m:sup>
                        <m:r>
                          <a:rPr lang="en-US" b="1" i="1" smtClean="0">
                            <a:solidFill>
                              <a:srgbClr val="C00000"/>
                            </a:solidFill>
                            <a:latin typeface="Cambria Math" panose="02040503050406030204" pitchFamily="18" charset="0"/>
                          </a:rPr>
                          <m:t>+</m:t>
                        </m:r>
                      </m:sup>
                    </m:sSup>
                    <m:d>
                      <m:dPr>
                        <m:ctrlPr>
                          <a:rPr lang="en-US" b="1" i="1">
                            <a:solidFill>
                              <a:srgbClr val="C00000"/>
                            </a:solidFill>
                            <a:latin typeface="Cambria Math" panose="02040503050406030204" pitchFamily="18" charset="0"/>
                          </a:rPr>
                        </m:ctrlPr>
                      </m:dPr>
                      <m:e>
                        <m:r>
                          <a:rPr lang="en-US" b="1" i="1">
                            <a:solidFill>
                              <a:srgbClr val="C00000"/>
                            </a:solidFill>
                            <a:latin typeface="Cambria Math" panose="02040503050406030204" pitchFamily="18" charset="0"/>
                          </a:rPr>
                          <m:t>𝒙</m:t>
                        </m:r>
                      </m:e>
                    </m:d>
                    <m:r>
                      <a:rPr lang="en-US" b="1" i="1" smtClean="0">
                        <a:solidFill>
                          <a:srgbClr val="C00000"/>
                        </a:solidFill>
                        <a:latin typeface="Cambria Math" panose="02040503050406030204" pitchFamily="18" charset="0"/>
                      </a:rPr>
                      <m:t>𝝍</m:t>
                    </m:r>
                    <m:r>
                      <a:rPr lang="en-US" b="1" i="1" smtClean="0">
                        <a:solidFill>
                          <a:srgbClr val="C00000"/>
                        </a:solidFill>
                        <a:latin typeface="Cambria Math" panose="02040503050406030204" pitchFamily="18" charset="0"/>
                      </a:rPr>
                      <m:t>(</m:t>
                    </m:r>
                    <m:r>
                      <a:rPr lang="en-US" b="1" i="1" smtClean="0">
                        <a:solidFill>
                          <a:srgbClr val="C00000"/>
                        </a:solidFill>
                        <a:latin typeface="Cambria Math" panose="02040503050406030204" pitchFamily="18" charset="0"/>
                      </a:rPr>
                      <m:t>𝒚</m:t>
                    </m:r>
                    <m:r>
                      <a:rPr lang="en-US" b="1" i="1" smtClean="0">
                        <a:solidFill>
                          <a:srgbClr val="C00000"/>
                        </a:solidFill>
                        <a:latin typeface="Cambria Math" panose="02040503050406030204" pitchFamily="18" charset="0"/>
                      </a:rPr>
                      <m:t>)</m:t>
                    </m:r>
                  </m:oMath>
                </a14:m>
                <a:r>
                  <a:rPr lang="en-US" b="1" dirty="0">
                    <a:solidFill>
                      <a:srgbClr val="C00000"/>
                    </a:solidFill>
                  </a:rPr>
                  <a:t>, involving operators which are outside of </a:t>
                </a:r>
                <a14:m>
                  <m:oMath xmlns:m="http://schemas.openxmlformats.org/officeDocument/2006/math">
                    <m:r>
                      <a:rPr lang="en-US" b="1" i="1" smtClean="0">
                        <a:solidFill>
                          <a:srgbClr val="C00000"/>
                        </a:solidFill>
                        <a:latin typeface="Cambria Math" panose="02040503050406030204" pitchFamily="18" charset="0"/>
                      </a:rPr>
                      <m:t>𝑨</m:t>
                    </m:r>
                  </m:oMath>
                </a14:m>
                <a:endParaRPr lang="en-US" b="1" dirty="0">
                  <a:solidFill>
                    <a:srgbClr val="C00000"/>
                  </a:solidFill>
                </a:endParaRPr>
              </a:p>
            </p:txBody>
          </p:sp>
        </mc:Choice>
        <mc:Fallback xmlns="">
          <p:sp>
            <p:nvSpPr>
              <p:cNvPr id="36" name="TextBox 35">
                <a:extLst>
                  <a:ext uri="{FF2B5EF4-FFF2-40B4-BE49-F238E27FC236}">
                    <a16:creationId xmlns:a16="http://schemas.microsoft.com/office/drawing/2014/main" id="{54AB6FE7-36DF-D99A-EA26-346FCF7491CA}"/>
                  </a:ext>
                </a:extLst>
              </p:cNvPr>
              <p:cNvSpPr txBox="1">
                <a:spLocks noRot="1" noChangeAspect="1" noMove="1" noResize="1" noEditPoints="1" noAdjustHandles="1" noChangeArrowheads="1" noChangeShapeType="1" noTextEdit="1"/>
              </p:cNvSpPr>
              <p:nvPr/>
            </p:nvSpPr>
            <p:spPr>
              <a:xfrm>
                <a:off x="839416" y="3212976"/>
                <a:ext cx="8856984" cy="936104"/>
              </a:xfrm>
              <a:prstGeom prst="rect">
                <a:avLst/>
              </a:prstGeom>
              <a:blipFill>
                <a:blip r:embed="rId3"/>
                <a:stretch>
                  <a:fillRect l="-716" t="-1333" b="-8000"/>
                </a:stretch>
              </a:blipFill>
            </p:spPr>
            <p:txBody>
              <a:bodyPr/>
              <a:lstStyle/>
              <a:p>
                <a:r>
                  <a:rPr lang="en-US">
                    <a:noFill/>
                  </a:rPr>
                  <a:t> </a:t>
                </a:r>
              </a:p>
            </p:txBody>
          </p:sp>
        </mc:Fallback>
      </mc:AlternateContent>
      <p:sp>
        <p:nvSpPr>
          <p:cNvPr id="39" name="TextBox 38">
            <a:extLst>
              <a:ext uri="{FF2B5EF4-FFF2-40B4-BE49-F238E27FC236}">
                <a16:creationId xmlns:a16="http://schemas.microsoft.com/office/drawing/2014/main" id="{EC75B4F0-2C17-092B-7C40-862CE2CF6721}"/>
              </a:ext>
            </a:extLst>
          </p:cNvPr>
          <p:cNvSpPr txBox="1"/>
          <p:nvPr/>
        </p:nvSpPr>
        <p:spPr>
          <a:xfrm>
            <a:off x="4223792" y="1259468"/>
            <a:ext cx="3672408" cy="461665"/>
          </a:xfrm>
          <a:prstGeom prst="rect">
            <a:avLst/>
          </a:prstGeom>
          <a:noFill/>
        </p:spPr>
        <p:txBody>
          <a:bodyPr wrap="square" rtlCol="0">
            <a:spAutoFit/>
          </a:bodyPr>
          <a:lstStyle/>
          <a:p>
            <a:pPr algn="ctr"/>
            <a:r>
              <a:rPr lang="en-US" sz="2400" b="1" dirty="0">
                <a:solidFill>
                  <a:srgbClr val="FF0000"/>
                </a:solidFill>
              </a:rPr>
              <a:t>Locality</a:t>
            </a:r>
          </a:p>
        </p:txBody>
      </p:sp>
      <p:sp>
        <p:nvSpPr>
          <p:cNvPr id="3" name="TextBox 2">
            <a:extLst>
              <a:ext uri="{FF2B5EF4-FFF2-40B4-BE49-F238E27FC236}">
                <a16:creationId xmlns:a16="http://schemas.microsoft.com/office/drawing/2014/main" id="{6D9CA25A-9468-AB1A-D41D-96A90A7F89B5}"/>
              </a:ext>
            </a:extLst>
          </p:cNvPr>
          <p:cNvSpPr txBox="1"/>
          <p:nvPr/>
        </p:nvSpPr>
        <p:spPr>
          <a:xfrm>
            <a:off x="1055440" y="188640"/>
            <a:ext cx="9865096" cy="830997"/>
          </a:xfrm>
          <a:prstGeom prst="rect">
            <a:avLst/>
          </a:prstGeom>
          <a:noFill/>
        </p:spPr>
        <p:txBody>
          <a:bodyPr wrap="square" rtlCol="0">
            <a:spAutoFit/>
          </a:bodyPr>
          <a:lstStyle/>
          <a:p>
            <a:pPr algn="ctr"/>
            <a:r>
              <a:rPr lang="en-US" sz="2400" b="1" dirty="0">
                <a:solidFill>
                  <a:schemeClr val="accent1"/>
                </a:solidFill>
                <a:latin typeface="Comic Sans MS" panose="030F0902030302020204" pitchFamily="66" charset="0"/>
              </a:rPr>
              <a:t>Why does fermionic real space map to the bosonic real space (albeit </a:t>
            </a:r>
            <a:r>
              <a:rPr lang="en-US" sz="2400" b="1" dirty="0" err="1">
                <a:solidFill>
                  <a:schemeClr val="accent1"/>
                </a:solidFill>
                <a:latin typeface="Comic Sans MS" panose="030F0902030302020204" pitchFamily="66" charset="0"/>
              </a:rPr>
              <a:t>latticized</a:t>
            </a:r>
            <a:r>
              <a:rPr lang="en-US" sz="2400" b="1" dirty="0">
                <a:solidFill>
                  <a:schemeClr val="accent1"/>
                </a:solidFill>
                <a:latin typeface="Comic Sans MS" panose="030F0902030302020204" pitchFamily="66" charset="0"/>
              </a:rPr>
              <a:t>)?</a:t>
            </a:r>
          </a:p>
        </p:txBody>
      </p:sp>
    </p:spTree>
    <p:extLst>
      <p:ext uri="{BB962C8B-B14F-4D97-AF65-F5344CB8AC3E}">
        <p14:creationId xmlns:p14="http://schemas.microsoft.com/office/powerpoint/2010/main" val="3808453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9" grpId="0"/>
      <p:bldP spid="26" grpId="0"/>
      <p:bldP spid="36" grpId="0"/>
      <p:bldP spid="3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349DD549-9584-E08D-0F30-460670BFE399}"/>
              </a:ext>
            </a:extLst>
          </p:cNvPr>
          <p:cNvGrpSpPr/>
          <p:nvPr/>
        </p:nvGrpSpPr>
        <p:grpSpPr>
          <a:xfrm>
            <a:off x="707583" y="1340768"/>
            <a:ext cx="6291250" cy="694624"/>
            <a:chOff x="707583" y="358112"/>
            <a:chExt cx="6291250" cy="694624"/>
          </a:xfrm>
        </p:grpSpPr>
        <p:pic>
          <p:nvPicPr>
            <p:cNvPr id="2" name="Picture 1">
              <a:extLst>
                <a:ext uri="{FF2B5EF4-FFF2-40B4-BE49-F238E27FC236}">
                  <a16:creationId xmlns:a16="http://schemas.microsoft.com/office/drawing/2014/main" id="{7334D63C-D34F-E5B1-FDAF-044F05A5B9F5}"/>
                </a:ext>
              </a:extLst>
            </p:cNvPr>
            <p:cNvPicPr>
              <a:picLocks noChangeAspect="1"/>
            </p:cNvPicPr>
            <p:nvPr/>
          </p:nvPicPr>
          <p:blipFill>
            <a:blip r:embed="rId2"/>
            <a:stretch>
              <a:fillRect/>
            </a:stretch>
          </p:blipFill>
          <p:spPr>
            <a:xfrm>
              <a:off x="4583832" y="430119"/>
              <a:ext cx="2415001" cy="622617"/>
            </a:xfrm>
            <a:prstGeom prst="rect">
              <a:avLst/>
            </a:prstGeom>
          </p:spPr>
        </p:pic>
        <p:pic>
          <p:nvPicPr>
            <p:cNvPr id="3" name="Picture 2">
              <a:extLst>
                <a:ext uri="{FF2B5EF4-FFF2-40B4-BE49-F238E27FC236}">
                  <a16:creationId xmlns:a16="http://schemas.microsoft.com/office/drawing/2014/main" id="{6F868BC7-36FB-665E-C12C-576755CCE3AA}"/>
                </a:ext>
              </a:extLst>
            </p:cNvPr>
            <p:cNvPicPr>
              <a:picLocks noChangeAspect="1"/>
            </p:cNvPicPr>
            <p:nvPr/>
          </p:nvPicPr>
          <p:blipFill>
            <a:blip r:embed="rId3"/>
            <a:stretch>
              <a:fillRect/>
            </a:stretch>
          </p:blipFill>
          <p:spPr>
            <a:xfrm>
              <a:off x="707583" y="358112"/>
              <a:ext cx="3660225" cy="622616"/>
            </a:xfrm>
            <a:prstGeom prst="rect">
              <a:avLst/>
            </a:prstGeom>
          </p:spPr>
        </p:pic>
      </p:grpSp>
      <p:grpSp>
        <p:nvGrpSpPr>
          <p:cNvPr id="48" name="Group 47">
            <a:extLst>
              <a:ext uri="{FF2B5EF4-FFF2-40B4-BE49-F238E27FC236}">
                <a16:creationId xmlns:a16="http://schemas.microsoft.com/office/drawing/2014/main" id="{A86F5B37-EFDB-A4B0-74E9-8D9155E2BB0F}"/>
              </a:ext>
            </a:extLst>
          </p:cNvPr>
          <p:cNvGrpSpPr/>
          <p:nvPr/>
        </p:nvGrpSpPr>
        <p:grpSpPr>
          <a:xfrm>
            <a:off x="8018328" y="4221088"/>
            <a:ext cx="4414376" cy="1500887"/>
            <a:chOff x="8167176" y="2997200"/>
            <a:chExt cx="4655080" cy="1500887"/>
          </a:xfrm>
        </p:grpSpPr>
        <p:sp>
          <p:nvSpPr>
            <p:cNvPr id="39" name="TextBox 38">
              <a:extLst>
                <a:ext uri="{FF2B5EF4-FFF2-40B4-BE49-F238E27FC236}">
                  <a16:creationId xmlns:a16="http://schemas.microsoft.com/office/drawing/2014/main" id="{88FDAAA7-C312-6BCF-C709-8C69E568B03C}"/>
                </a:ext>
              </a:extLst>
            </p:cNvPr>
            <p:cNvSpPr txBox="1"/>
            <p:nvPr/>
          </p:nvSpPr>
          <p:spPr>
            <a:xfrm>
              <a:off x="8167176" y="2997200"/>
              <a:ext cx="3185408" cy="369332"/>
            </a:xfrm>
            <a:prstGeom prst="rect">
              <a:avLst/>
            </a:prstGeom>
            <a:noFill/>
          </p:spPr>
          <p:txBody>
            <a:bodyPr wrap="square" rtlCol="0">
              <a:spAutoFit/>
            </a:bodyPr>
            <a:lstStyle/>
            <a:p>
              <a:r>
                <a:rPr lang="en-US" dirty="0"/>
                <a:t>Dual to 2D string:</a:t>
              </a:r>
            </a:p>
          </p:txBody>
        </p:sp>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52C94E5E-D772-2B27-FEA5-983039FCCA5C}"/>
                    </a:ext>
                  </a:extLst>
                </p:cNvPr>
                <p:cNvSpPr txBox="1"/>
                <p:nvPr/>
              </p:nvSpPr>
              <p:spPr>
                <a:xfrm>
                  <a:off x="8167176" y="3460234"/>
                  <a:ext cx="465508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Ψ</m:t>
                            </m:r>
                          </m:e>
                          <m:sup>
                            <m:r>
                              <a:rPr lang="en-US" b="0" i="1" smtClean="0">
                                <a:latin typeface="Cambria Math" panose="02040503050406030204" pitchFamily="18" charset="0"/>
                              </a:rPr>
                              <m:t>+</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𝜆</m:t>
                            </m:r>
                            <m:r>
                              <a:rPr lang="en-US" b="0" i="1" smtClean="0">
                                <a:latin typeface="Cambria Math" panose="02040503050406030204" pitchFamily="18" charset="0"/>
                              </a:rPr>
                              <m:t>,</m:t>
                            </m:r>
                            <m:r>
                              <a:rPr lang="en-US" b="0" i="1" smtClean="0">
                                <a:latin typeface="Cambria Math" panose="02040503050406030204" pitchFamily="18" charset="0"/>
                              </a:rPr>
                              <m:t>𝑡</m:t>
                            </m:r>
                          </m:e>
                        </m:d>
                        <m:r>
                          <m:rPr>
                            <m:sty m:val="p"/>
                          </m:rPr>
                          <a:rPr lang="en-US" b="0" i="0" smtClean="0">
                            <a:latin typeface="Cambria Math" panose="02040503050406030204" pitchFamily="18" charset="0"/>
                          </a:rPr>
                          <m:t>Ψ</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r>
                              <a:rPr lang="en-US" b="0" i="1" smtClean="0">
                                <a:latin typeface="Cambria Math" panose="02040503050406030204" pitchFamily="18" charset="0"/>
                              </a:rPr>
                              <m:t>,</m:t>
                            </m:r>
                            <m:r>
                              <a:rPr lang="en-US" b="0" i="1" smtClean="0">
                                <a:latin typeface="Cambria Math" panose="02040503050406030204" pitchFamily="18" charset="0"/>
                              </a:rPr>
                              <m:t>𝑡</m:t>
                            </m:r>
                          </m:e>
                        </m:d>
                        <m:r>
                          <a:rPr lang="en-US" b="0" i="1" smtClean="0">
                            <a:latin typeface="Cambria Math" panose="02040503050406030204" pitchFamily="18" charset="0"/>
                          </a:rPr>
                          <m:t>=</m:t>
                        </m:r>
                        <m:r>
                          <a:rPr lang="en-US" b="0" i="1" smtClean="0">
                            <a:latin typeface="Cambria Math" panose="02040503050406030204" pitchFamily="18" charset="0"/>
                          </a:rPr>
                          <m:t>𝜌</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r>
                              <a:rPr lang="en-US" b="0" i="1" smtClean="0">
                                <a:latin typeface="Cambria Math" panose="02040503050406030204" pitchFamily="18" charset="0"/>
                              </a:rPr>
                              <m:t>,</m:t>
                            </m:r>
                            <m:r>
                              <a:rPr lang="en-US" b="0" i="1" smtClean="0">
                                <a:latin typeface="Cambria Math" panose="02040503050406030204" pitchFamily="18" charset="0"/>
                              </a:rPr>
                              <m:t>𝑡</m:t>
                            </m:r>
                          </m:e>
                        </m:d>
                      </m:oMath>
                    </m:oMathPara>
                  </a14:m>
                  <a:endParaRPr lang="en-US" dirty="0"/>
                </a:p>
              </p:txBody>
            </p:sp>
          </mc:Choice>
          <mc:Fallback xmlns="">
            <p:sp>
              <p:nvSpPr>
                <p:cNvPr id="40" name="TextBox 39">
                  <a:extLst>
                    <a:ext uri="{FF2B5EF4-FFF2-40B4-BE49-F238E27FC236}">
                      <a16:creationId xmlns:a16="http://schemas.microsoft.com/office/drawing/2014/main" id="{52C94E5E-D772-2B27-FEA5-983039FCCA5C}"/>
                    </a:ext>
                  </a:extLst>
                </p:cNvPr>
                <p:cNvSpPr txBox="1">
                  <a:spLocks noRot="1" noChangeAspect="1" noMove="1" noResize="1" noEditPoints="1" noAdjustHandles="1" noChangeArrowheads="1" noChangeShapeType="1" noTextEdit="1"/>
                </p:cNvSpPr>
                <p:nvPr/>
              </p:nvSpPr>
              <p:spPr>
                <a:xfrm>
                  <a:off x="8167176" y="3460234"/>
                  <a:ext cx="4655080" cy="369332"/>
                </a:xfrm>
                <a:prstGeom prst="rect">
                  <a:avLst/>
                </a:prstGeom>
                <a:blipFill>
                  <a:blip r:embed="rId4"/>
                  <a:stretch>
                    <a:fillRect b="-10000"/>
                  </a:stretch>
                </a:blipFill>
              </p:spPr>
              <p:txBody>
                <a:bodyPr/>
                <a:lstStyle/>
                <a:p>
                  <a:r>
                    <a:rPr lang="en-US">
                      <a:noFill/>
                    </a:rPr>
                    <a:t> </a:t>
                  </a:r>
                </a:p>
              </p:txBody>
            </p:sp>
          </mc:Fallback>
        </mc:AlternateContent>
        <p:sp>
          <p:nvSpPr>
            <p:cNvPr id="41" name="TextBox 40">
              <a:extLst>
                <a:ext uri="{FF2B5EF4-FFF2-40B4-BE49-F238E27FC236}">
                  <a16:creationId xmlns:a16="http://schemas.microsoft.com/office/drawing/2014/main" id="{83E345FD-847C-9580-4B60-CDAA6FD7ED80}"/>
                </a:ext>
              </a:extLst>
            </p:cNvPr>
            <p:cNvSpPr txBox="1"/>
            <p:nvPr/>
          </p:nvSpPr>
          <p:spPr>
            <a:xfrm>
              <a:off x="8184232" y="3851756"/>
              <a:ext cx="4106912" cy="646331"/>
            </a:xfrm>
            <a:prstGeom prst="rect">
              <a:avLst/>
            </a:prstGeom>
            <a:noFill/>
          </p:spPr>
          <p:txBody>
            <a:bodyPr wrap="square" rtlCol="0">
              <a:spAutoFit/>
            </a:bodyPr>
            <a:lstStyle/>
            <a:p>
              <a:r>
                <a:rPr lang="en-US" dirty="0"/>
                <a:t>Density fluctuations near the Fermi surface map to close string tachyon</a:t>
              </a:r>
            </a:p>
          </p:txBody>
        </p:sp>
      </p:grpSp>
      <p:sp>
        <p:nvSpPr>
          <p:cNvPr id="6" name="TextBox 5">
            <a:extLst>
              <a:ext uri="{FF2B5EF4-FFF2-40B4-BE49-F238E27FC236}">
                <a16:creationId xmlns:a16="http://schemas.microsoft.com/office/drawing/2014/main" id="{B53397FB-AFB8-C55E-A9A8-F661AE25084E}"/>
              </a:ext>
            </a:extLst>
          </p:cNvPr>
          <p:cNvSpPr txBox="1"/>
          <p:nvPr/>
        </p:nvSpPr>
        <p:spPr>
          <a:xfrm>
            <a:off x="3143672" y="188640"/>
            <a:ext cx="6074050" cy="584775"/>
          </a:xfrm>
          <a:prstGeom prst="rect">
            <a:avLst/>
          </a:prstGeom>
          <a:noFill/>
        </p:spPr>
        <p:txBody>
          <a:bodyPr wrap="square" rtlCol="0">
            <a:spAutoFit/>
          </a:bodyPr>
          <a:lstStyle/>
          <a:p>
            <a:pPr algn="ctr"/>
            <a:r>
              <a:rPr lang="en-US" sz="3200" b="1" dirty="0">
                <a:solidFill>
                  <a:srgbClr val="C00000"/>
                </a:solidFill>
                <a:latin typeface="Comic Sans MS" panose="030F0902030302020204" pitchFamily="66" charset="0"/>
              </a:rPr>
              <a:t>5. C=1 matrix model</a:t>
            </a:r>
          </a:p>
        </p:txBody>
      </p:sp>
      <p:sp>
        <p:nvSpPr>
          <p:cNvPr id="12" name="TextBox 11">
            <a:extLst>
              <a:ext uri="{FF2B5EF4-FFF2-40B4-BE49-F238E27FC236}">
                <a16:creationId xmlns:a16="http://schemas.microsoft.com/office/drawing/2014/main" id="{EB5187A4-E7F7-A5E3-C278-7679576982CD}"/>
              </a:ext>
            </a:extLst>
          </p:cNvPr>
          <p:cNvSpPr txBox="1"/>
          <p:nvPr/>
        </p:nvSpPr>
        <p:spPr>
          <a:xfrm>
            <a:off x="8760296" y="260648"/>
            <a:ext cx="3414289" cy="646331"/>
          </a:xfrm>
          <a:prstGeom prst="rect">
            <a:avLst/>
          </a:prstGeom>
          <a:noFill/>
        </p:spPr>
        <p:txBody>
          <a:bodyPr wrap="square" rtlCol="0">
            <a:spAutoFit/>
          </a:bodyPr>
          <a:lstStyle/>
          <a:p>
            <a:r>
              <a:rPr lang="en-US" b="1" dirty="0">
                <a:solidFill>
                  <a:srgbClr val="7030A0"/>
                </a:solidFill>
              </a:rPr>
              <a:t>GM-Mohan 2024, Gaikwad-GM-Mohan 2025</a:t>
            </a:r>
          </a:p>
        </p:txBody>
      </p:sp>
      <p:grpSp>
        <p:nvGrpSpPr>
          <p:cNvPr id="77" name="Group 76">
            <a:extLst>
              <a:ext uri="{FF2B5EF4-FFF2-40B4-BE49-F238E27FC236}">
                <a16:creationId xmlns:a16="http://schemas.microsoft.com/office/drawing/2014/main" id="{3E3E58ED-41C6-BFC2-BAE0-0DEE06357511}"/>
              </a:ext>
            </a:extLst>
          </p:cNvPr>
          <p:cNvGrpSpPr/>
          <p:nvPr/>
        </p:nvGrpSpPr>
        <p:grpSpPr>
          <a:xfrm>
            <a:off x="695400" y="2636912"/>
            <a:ext cx="5688632" cy="629852"/>
            <a:chOff x="695400" y="3356992"/>
            <a:chExt cx="5688632" cy="629852"/>
          </a:xfrm>
        </p:grpSpPr>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66969247-D974-C5D6-8793-E00077CB1BE6}"/>
                    </a:ext>
                  </a:extLst>
                </p:cNvPr>
                <p:cNvSpPr txBox="1"/>
                <p:nvPr/>
              </p:nvSpPr>
              <p:spPr>
                <a:xfrm>
                  <a:off x="695400" y="3501008"/>
                  <a:ext cx="2690648" cy="369332"/>
                </a:xfrm>
                <a:prstGeom prst="rect">
                  <a:avLst/>
                </a:prstGeom>
                <a:noFill/>
              </p:spPr>
              <p:txBody>
                <a:bodyPr wrap="square" rtlCol="0">
                  <a:spAutoFit/>
                </a:bodyPr>
                <a:lstStyle/>
                <a:p>
                  <a:r>
                    <a:rPr lang="en-US" b="1" dirty="0">
                      <a:solidFill>
                        <a:srgbClr val="7030A0"/>
                      </a:solidFill>
                    </a:rPr>
                    <a:t>Entanglement entropy </a:t>
                  </a:r>
                  <a14:m>
                    <m:oMath xmlns:m="http://schemas.openxmlformats.org/officeDocument/2006/math">
                      <m:sSub>
                        <m:sSubPr>
                          <m:ctrlPr>
                            <a:rPr lang="en-US" b="1" i="1" smtClean="0">
                              <a:solidFill>
                                <a:srgbClr val="7030A0"/>
                              </a:solidFill>
                              <a:latin typeface="Cambria Math" panose="02040503050406030204" pitchFamily="18" charset="0"/>
                            </a:rPr>
                          </m:ctrlPr>
                        </m:sSubPr>
                        <m:e>
                          <m:r>
                            <a:rPr lang="en-US" b="1" i="1" smtClean="0">
                              <a:solidFill>
                                <a:srgbClr val="7030A0"/>
                              </a:solidFill>
                              <a:latin typeface="Cambria Math" panose="02040503050406030204" pitchFamily="18" charset="0"/>
                            </a:rPr>
                            <m:t>𝑺</m:t>
                          </m:r>
                        </m:e>
                        <m:sub>
                          <m:r>
                            <a:rPr lang="en-US" b="1" i="1" smtClean="0">
                              <a:solidFill>
                                <a:srgbClr val="7030A0"/>
                              </a:solidFill>
                              <a:latin typeface="Cambria Math" panose="02040503050406030204" pitchFamily="18" charset="0"/>
                            </a:rPr>
                            <m:t>𝑨</m:t>
                          </m:r>
                        </m:sub>
                      </m:sSub>
                    </m:oMath>
                  </a14:m>
                  <a:endParaRPr lang="en-US" b="1" dirty="0">
                    <a:solidFill>
                      <a:srgbClr val="7030A0"/>
                    </a:solidFill>
                  </a:endParaRPr>
                </a:p>
              </p:txBody>
            </p:sp>
          </mc:Choice>
          <mc:Fallback xmlns="">
            <p:sp>
              <p:nvSpPr>
                <p:cNvPr id="17" name="TextBox 16">
                  <a:extLst>
                    <a:ext uri="{FF2B5EF4-FFF2-40B4-BE49-F238E27FC236}">
                      <a16:creationId xmlns:a16="http://schemas.microsoft.com/office/drawing/2014/main" id="{66969247-D974-C5D6-8793-E00077CB1BE6}"/>
                    </a:ext>
                  </a:extLst>
                </p:cNvPr>
                <p:cNvSpPr txBox="1">
                  <a:spLocks noRot="1" noChangeAspect="1" noMove="1" noResize="1" noEditPoints="1" noAdjustHandles="1" noChangeArrowheads="1" noChangeShapeType="1" noTextEdit="1"/>
                </p:cNvSpPr>
                <p:nvPr/>
              </p:nvSpPr>
              <p:spPr>
                <a:xfrm>
                  <a:off x="695400" y="3501008"/>
                  <a:ext cx="2690648" cy="369332"/>
                </a:xfrm>
                <a:prstGeom prst="rect">
                  <a:avLst/>
                </a:prstGeom>
                <a:blipFill>
                  <a:blip r:embed="rId5"/>
                  <a:stretch>
                    <a:fillRect l="-1878" t="-6452" b="-225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id="{5EDC18A0-E6D0-D094-CD21-98F8FE355E19}"/>
                    </a:ext>
                  </a:extLst>
                </p:cNvPr>
                <p:cNvSpPr txBox="1"/>
                <p:nvPr/>
              </p:nvSpPr>
              <p:spPr>
                <a:xfrm>
                  <a:off x="3143672" y="3356992"/>
                  <a:ext cx="3240360" cy="62985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log</m:t>
                            </m:r>
                          </m:fName>
                          <m:e>
                            <m:r>
                              <a:rPr lang="en-US" b="0" i="1" smtClean="0">
                                <a:latin typeface="Cambria Math" panose="02040503050406030204" pitchFamily="18" charset="0"/>
                              </a:rPr>
                              <m:t>[2</m:t>
                            </m:r>
                            <m:f>
                              <m:fPr>
                                <m:ctrlPr>
                                  <a:rPr lang="en-US" b="0" i="1" smtClean="0">
                                    <a:latin typeface="Cambria Math" panose="02040503050406030204" pitchFamily="18" charset="0"/>
                                  </a:rPr>
                                </m:ctrlPr>
                              </m:fPr>
                              <m:num>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2</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1</m:t>
                                        </m:r>
                                      </m:sub>
                                    </m:sSub>
                                  </m:e>
                                </m:d>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𝐹</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num>
                              <m:den>
                                <m:r>
                                  <a:rPr lang="en-US" b="0" i="1" smtClean="0">
                                    <a:latin typeface="Cambria Math" panose="02040503050406030204" pitchFamily="18" charset="0"/>
                                  </a:rPr>
                                  <m:t>ℏ</m:t>
                                </m:r>
                              </m:den>
                            </m:f>
                            <m:r>
                              <a:rPr lang="en-US" b="0" i="1" smtClean="0">
                                <a:latin typeface="Cambria Math" panose="02040503050406030204" pitchFamily="18" charset="0"/>
                              </a:rPr>
                              <m:t>]</m:t>
                            </m:r>
                          </m:e>
                        </m:func>
                      </m:oMath>
                    </m:oMathPara>
                  </a14:m>
                  <a:endParaRPr lang="en-US" dirty="0"/>
                </a:p>
              </p:txBody>
            </p:sp>
          </mc:Choice>
          <mc:Fallback xmlns="">
            <p:sp>
              <p:nvSpPr>
                <p:cNvPr id="58" name="TextBox 57">
                  <a:extLst>
                    <a:ext uri="{FF2B5EF4-FFF2-40B4-BE49-F238E27FC236}">
                      <a16:creationId xmlns:a16="http://schemas.microsoft.com/office/drawing/2014/main" id="{5EDC18A0-E6D0-D094-CD21-98F8FE355E19}"/>
                    </a:ext>
                  </a:extLst>
                </p:cNvPr>
                <p:cNvSpPr txBox="1">
                  <a:spLocks noRot="1" noChangeAspect="1" noMove="1" noResize="1" noEditPoints="1" noAdjustHandles="1" noChangeArrowheads="1" noChangeShapeType="1" noTextEdit="1"/>
                </p:cNvSpPr>
                <p:nvPr/>
              </p:nvSpPr>
              <p:spPr>
                <a:xfrm>
                  <a:off x="3143672" y="3356992"/>
                  <a:ext cx="3240360" cy="629852"/>
                </a:xfrm>
                <a:prstGeom prst="rect">
                  <a:avLst/>
                </a:prstGeom>
                <a:blipFill>
                  <a:blip r:embed="rId6"/>
                  <a:stretch>
                    <a:fillRect b="-5882"/>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59" name="TextBox 58">
                <a:extLst>
                  <a:ext uri="{FF2B5EF4-FFF2-40B4-BE49-F238E27FC236}">
                    <a16:creationId xmlns:a16="http://schemas.microsoft.com/office/drawing/2014/main" id="{4502EF6B-5C71-86D2-1EDF-8A7A8C93DA34}"/>
                  </a:ext>
                </a:extLst>
              </p:cNvPr>
              <p:cNvSpPr txBox="1"/>
              <p:nvPr/>
            </p:nvSpPr>
            <p:spPr>
              <a:xfrm>
                <a:off x="695400" y="3429000"/>
                <a:ext cx="5256584" cy="656013"/>
              </a:xfrm>
              <a:prstGeom prst="rect">
                <a:avLst/>
              </a:prstGeom>
              <a:noFill/>
            </p:spPr>
            <p:txBody>
              <a:bodyPr wrap="square" rtlCol="0">
                <a:spAutoFit/>
              </a:bodyPr>
              <a:lstStyle/>
              <a:p>
                <a:r>
                  <a:rPr lang="en-US" dirty="0"/>
                  <a:t>where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𝐹</m:t>
                        </m:r>
                      </m:sub>
                    </m:sSub>
                    <m:r>
                      <a:rPr lang="en-US" b="0" i="1" smtClean="0">
                        <a:latin typeface="Cambria Math" panose="02040503050406030204" pitchFamily="18" charset="0"/>
                      </a:rPr>
                      <m:t>(</m:t>
                    </m:r>
                    <m:r>
                      <a:rPr lang="en-US" b="0" i="1" smtClean="0">
                        <a:latin typeface="Cambria Math" panose="02040503050406030204" pitchFamily="18" charset="0"/>
                      </a:rPr>
                      <m:t>𝜆</m:t>
                    </m:r>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2</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𝜖</m:t>
                                </m:r>
                              </m:e>
                              <m:sub>
                                <m:r>
                                  <a:rPr lang="en-US" b="0" i="1" smtClean="0">
                                    <a:latin typeface="Cambria Math" panose="02040503050406030204" pitchFamily="18" charset="0"/>
                                  </a:rPr>
                                  <m:t>𝐹</m:t>
                                </m:r>
                              </m:sub>
                            </m:sSub>
                            <m:r>
                              <a:rPr lang="en-US" b="0" i="1" smtClean="0">
                                <a:latin typeface="Cambria Math" panose="02040503050406030204" pitchFamily="18" charset="0"/>
                              </a:rPr>
                              <m:t> −</m:t>
                            </m:r>
                            <m:r>
                              <a:rPr lang="en-US" b="0" i="1" smtClean="0">
                                <a:latin typeface="Cambria Math" panose="02040503050406030204" pitchFamily="18" charset="0"/>
                              </a:rPr>
                              <m:t>𝑉</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e>
                        </m:d>
                      </m:e>
                    </m:rad>
                  </m:oMath>
                </a14:m>
                <a:r>
                  <a:rPr lang="en-US" dirty="0"/>
                  <a:t>  </a:t>
                </a:r>
              </a:p>
            </p:txBody>
          </p:sp>
        </mc:Choice>
        <mc:Fallback xmlns="">
          <p:sp>
            <p:nvSpPr>
              <p:cNvPr id="59" name="TextBox 58">
                <a:extLst>
                  <a:ext uri="{FF2B5EF4-FFF2-40B4-BE49-F238E27FC236}">
                    <a16:creationId xmlns:a16="http://schemas.microsoft.com/office/drawing/2014/main" id="{4502EF6B-5C71-86D2-1EDF-8A7A8C93DA34}"/>
                  </a:ext>
                </a:extLst>
              </p:cNvPr>
              <p:cNvSpPr txBox="1">
                <a:spLocks noRot="1" noChangeAspect="1" noMove="1" noResize="1" noEditPoints="1" noAdjustHandles="1" noChangeArrowheads="1" noChangeShapeType="1" noTextEdit="1"/>
              </p:cNvSpPr>
              <p:nvPr/>
            </p:nvSpPr>
            <p:spPr>
              <a:xfrm>
                <a:off x="695400" y="3429000"/>
                <a:ext cx="5256584" cy="656013"/>
              </a:xfrm>
              <a:prstGeom prst="rect">
                <a:avLst/>
              </a:prstGeom>
              <a:blipFill>
                <a:blip r:embed="rId7"/>
                <a:stretch>
                  <a:fillRect l="-964"/>
                </a:stretch>
              </a:blipFill>
            </p:spPr>
            <p:txBody>
              <a:bodyPr/>
              <a:lstStyle/>
              <a:p>
                <a:r>
                  <a:rPr lang="en-US">
                    <a:noFill/>
                  </a:rPr>
                  <a:t> </a:t>
                </a:r>
              </a:p>
            </p:txBody>
          </p:sp>
        </mc:Fallback>
      </mc:AlternateContent>
      <p:grpSp>
        <p:nvGrpSpPr>
          <p:cNvPr id="74" name="Group 73">
            <a:extLst>
              <a:ext uri="{FF2B5EF4-FFF2-40B4-BE49-F238E27FC236}">
                <a16:creationId xmlns:a16="http://schemas.microsoft.com/office/drawing/2014/main" id="{EB4623C1-F95C-AB04-244B-FE53503303EE}"/>
              </a:ext>
            </a:extLst>
          </p:cNvPr>
          <p:cNvGrpSpPr/>
          <p:nvPr/>
        </p:nvGrpSpPr>
        <p:grpSpPr>
          <a:xfrm>
            <a:off x="7968208" y="1196975"/>
            <a:ext cx="3816424" cy="2891608"/>
            <a:chOff x="7968208" y="1196975"/>
            <a:chExt cx="3816424" cy="2891608"/>
          </a:xfrm>
        </p:grpSpPr>
        <p:pic>
          <p:nvPicPr>
            <p:cNvPr id="5" name="Picture 4">
              <a:extLst>
                <a:ext uri="{FF2B5EF4-FFF2-40B4-BE49-F238E27FC236}">
                  <a16:creationId xmlns:a16="http://schemas.microsoft.com/office/drawing/2014/main" id="{D3FC6C64-EF57-95CB-BCDE-5A8AB107FF3F}"/>
                </a:ext>
              </a:extLst>
            </p:cNvPr>
            <p:cNvPicPr>
              <a:picLocks noChangeAspect="1"/>
            </p:cNvPicPr>
            <p:nvPr/>
          </p:nvPicPr>
          <p:blipFill>
            <a:blip r:embed="rId8"/>
            <a:stretch>
              <a:fillRect/>
            </a:stretch>
          </p:blipFill>
          <p:spPr>
            <a:xfrm>
              <a:off x="7968208" y="1458348"/>
              <a:ext cx="3660225" cy="2301875"/>
            </a:xfrm>
            <a:prstGeom prst="rect">
              <a:avLst/>
            </a:prstGeom>
          </p:spPr>
        </p:pic>
        <p:cxnSp>
          <p:nvCxnSpPr>
            <p:cNvPr id="7" name="Straight Connector 6">
              <a:extLst>
                <a:ext uri="{FF2B5EF4-FFF2-40B4-BE49-F238E27FC236}">
                  <a16:creationId xmlns:a16="http://schemas.microsoft.com/office/drawing/2014/main" id="{26ABED55-D17B-3614-178C-329BA3EDFCA7}"/>
                </a:ext>
              </a:extLst>
            </p:cNvPr>
            <p:cNvCxnSpPr>
              <a:cxnSpLocks/>
            </p:cNvCxnSpPr>
            <p:nvPr/>
          </p:nvCxnSpPr>
          <p:spPr>
            <a:xfrm>
              <a:off x="10416480" y="2536087"/>
              <a:ext cx="1008112" cy="223"/>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084BB7F-73BF-266B-8CA1-34885D53DBF1}"/>
                </a:ext>
              </a:extLst>
            </p:cNvPr>
            <p:cNvCxnSpPr>
              <a:cxnSpLocks/>
            </p:cNvCxnSpPr>
            <p:nvPr/>
          </p:nvCxnSpPr>
          <p:spPr>
            <a:xfrm>
              <a:off x="10543440" y="2752111"/>
              <a:ext cx="881152"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5954F82-46D0-B7E7-C4DF-94859A51FA77}"/>
                </a:ext>
              </a:extLst>
            </p:cNvPr>
            <p:cNvCxnSpPr>
              <a:cxnSpLocks/>
            </p:cNvCxnSpPr>
            <p:nvPr/>
          </p:nvCxnSpPr>
          <p:spPr>
            <a:xfrm>
              <a:off x="10614560" y="2968135"/>
              <a:ext cx="810032"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A0383DB-9560-5287-5C5A-DD5DE14666B2}"/>
                </a:ext>
              </a:extLst>
            </p:cNvPr>
            <p:cNvCxnSpPr>
              <a:cxnSpLocks/>
            </p:cNvCxnSpPr>
            <p:nvPr/>
          </p:nvCxnSpPr>
          <p:spPr>
            <a:xfrm>
              <a:off x="10712896" y="3184159"/>
              <a:ext cx="639688"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0792BEA1-46A8-797B-57E0-FFAD6329ED1C}"/>
                </a:ext>
              </a:extLst>
            </p:cNvPr>
            <p:cNvCxnSpPr>
              <a:cxnSpLocks/>
            </p:cNvCxnSpPr>
            <p:nvPr/>
          </p:nvCxnSpPr>
          <p:spPr>
            <a:xfrm>
              <a:off x="10776520" y="3400183"/>
              <a:ext cx="504056"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7285114E-D660-50F0-126B-54A871492BF6}"/>
                    </a:ext>
                  </a:extLst>
                </p:cNvPr>
                <p:cNvSpPr txBox="1"/>
                <p:nvPr/>
              </p:nvSpPr>
              <p:spPr>
                <a:xfrm>
                  <a:off x="8112224" y="3678278"/>
                  <a:ext cx="86436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𝜆</m:t>
                        </m:r>
                        <m:r>
                          <a:rPr lang="en-US" b="0" i="1" smtClean="0">
                            <a:latin typeface="Cambria Math" panose="02040503050406030204" pitchFamily="18" charset="0"/>
                          </a:rPr>
                          <m:t>=0</m:t>
                        </m:r>
                      </m:oMath>
                    </m:oMathPara>
                  </a14:m>
                  <a:endParaRPr lang="en-US" dirty="0"/>
                </a:p>
              </p:txBody>
            </p:sp>
          </mc:Choice>
          <mc:Fallback xmlns="">
            <p:sp>
              <p:nvSpPr>
                <p:cNvPr id="18" name="TextBox 17">
                  <a:extLst>
                    <a:ext uri="{FF2B5EF4-FFF2-40B4-BE49-F238E27FC236}">
                      <a16:creationId xmlns:a16="http://schemas.microsoft.com/office/drawing/2014/main" id="{7285114E-D660-50F0-126B-54A871492BF6}"/>
                    </a:ext>
                  </a:extLst>
                </p:cNvPr>
                <p:cNvSpPr txBox="1">
                  <a:spLocks noRot="1" noChangeAspect="1" noMove="1" noResize="1" noEditPoints="1" noAdjustHandles="1" noChangeArrowheads="1" noChangeShapeType="1" noTextEdit="1"/>
                </p:cNvSpPr>
                <p:nvPr/>
              </p:nvSpPr>
              <p:spPr>
                <a:xfrm>
                  <a:off x="8112224" y="3678278"/>
                  <a:ext cx="864369" cy="369332"/>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7E295175-CD0E-160F-22E1-D2FDAE45E8DC}"/>
                    </a:ext>
                  </a:extLst>
                </p:cNvPr>
                <p:cNvSpPr txBox="1"/>
                <p:nvPr/>
              </p:nvSpPr>
              <p:spPr>
                <a:xfrm>
                  <a:off x="9336087" y="3719251"/>
                  <a:ext cx="86436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𝜆</m:t>
                        </m:r>
                        <m:r>
                          <a:rPr lang="en-US" b="0" i="1" smtClean="0">
                            <a:latin typeface="Cambria Math" panose="02040503050406030204" pitchFamily="18" charset="0"/>
                          </a:rPr>
                          <m:t>=1</m:t>
                        </m:r>
                      </m:oMath>
                    </m:oMathPara>
                  </a14:m>
                  <a:endParaRPr lang="en-US" dirty="0"/>
                </a:p>
              </p:txBody>
            </p:sp>
          </mc:Choice>
          <mc:Fallback xmlns="">
            <p:sp>
              <p:nvSpPr>
                <p:cNvPr id="19" name="TextBox 18">
                  <a:extLst>
                    <a:ext uri="{FF2B5EF4-FFF2-40B4-BE49-F238E27FC236}">
                      <a16:creationId xmlns:a16="http://schemas.microsoft.com/office/drawing/2014/main" id="{7E295175-CD0E-160F-22E1-D2FDAE45E8DC}"/>
                    </a:ext>
                  </a:extLst>
                </p:cNvPr>
                <p:cNvSpPr txBox="1">
                  <a:spLocks noRot="1" noChangeAspect="1" noMove="1" noResize="1" noEditPoints="1" noAdjustHandles="1" noChangeArrowheads="1" noChangeShapeType="1" noTextEdit="1"/>
                </p:cNvSpPr>
                <p:nvPr/>
              </p:nvSpPr>
              <p:spPr>
                <a:xfrm>
                  <a:off x="9336087" y="3719251"/>
                  <a:ext cx="864369" cy="369332"/>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E14CF2BA-14F1-8FCE-4604-DA50EFE25F87}"/>
                    </a:ext>
                  </a:extLst>
                </p:cNvPr>
                <p:cNvSpPr txBox="1"/>
                <p:nvPr/>
              </p:nvSpPr>
              <p:spPr>
                <a:xfrm>
                  <a:off x="10632504" y="3678278"/>
                  <a:ext cx="86436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𝜆</m:t>
                        </m:r>
                        <m:r>
                          <a:rPr lang="en-US" b="0" i="1" smtClean="0">
                            <a:latin typeface="Cambria Math" panose="02040503050406030204" pitchFamily="18" charset="0"/>
                          </a:rPr>
                          <m:t>=2</m:t>
                        </m:r>
                      </m:oMath>
                    </m:oMathPara>
                  </a14:m>
                  <a:endParaRPr lang="en-US" dirty="0"/>
                </a:p>
              </p:txBody>
            </p:sp>
          </mc:Choice>
          <mc:Fallback xmlns="">
            <p:sp>
              <p:nvSpPr>
                <p:cNvPr id="20" name="TextBox 19">
                  <a:extLst>
                    <a:ext uri="{FF2B5EF4-FFF2-40B4-BE49-F238E27FC236}">
                      <a16:creationId xmlns:a16="http://schemas.microsoft.com/office/drawing/2014/main" id="{E14CF2BA-14F1-8FCE-4604-DA50EFE25F87}"/>
                    </a:ext>
                  </a:extLst>
                </p:cNvPr>
                <p:cNvSpPr txBox="1">
                  <a:spLocks noRot="1" noChangeAspect="1" noMove="1" noResize="1" noEditPoints="1" noAdjustHandles="1" noChangeArrowheads="1" noChangeShapeType="1" noTextEdit="1"/>
                </p:cNvSpPr>
                <p:nvPr/>
              </p:nvSpPr>
              <p:spPr>
                <a:xfrm>
                  <a:off x="10632504" y="3678278"/>
                  <a:ext cx="864369" cy="369332"/>
                </a:xfrm>
                <a:prstGeom prst="rect">
                  <a:avLst/>
                </a:prstGeom>
                <a:blipFill>
                  <a:blip r:embed="rId11"/>
                  <a:stretch>
                    <a:fillRect/>
                  </a:stretch>
                </a:blipFill>
              </p:spPr>
              <p:txBody>
                <a:bodyPr/>
                <a:lstStyle/>
                <a:p>
                  <a:r>
                    <a:rPr lang="en-US">
                      <a:noFill/>
                    </a:rPr>
                    <a:t> </a:t>
                  </a:r>
                </a:p>
              </p:txBody>
            </p:sp>
          </mc:Fallback>
        </mc:AlternateContent>
        <p:cxnSp>
          <p:nvCxnSpPr>
            <p:cNvPr id="15" name="Straight Connector 14">
              <a:extLst>
                <a:ext uri="{FF2B5EF4-FFF2-40B4-BE49-F238E27FC236}">
                  <a16:creationId xmlns:a16="http://schemas.microsoft.com/office/drawing/2014/main" id="{C5AA62DD-F508-96A5-F488-DC917EE452B5}"/>
                </a:ext>
              </a:extLst>
            </p:cNvPr>
            <p:cNvCxnSpPr>
              <a:cxnSpLocks/>
            </p:cNvCxnSpPr>
            <p:nvPr/>
          </p:nvCxnSpPr>
          <p:spPr>
            <a:xfrm>
              <a:off x="9798321" y="1196975"/>
              <a:ext cx="0" cy="241923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6677223-31E2-92C3-2CBA-6E653CEEDB91}"/>
                </a:ext>
              </a:extLst>
            </p:cNvPr>
            <p:cNvCxnSpPr>
              <a:cxnSpLocks/>
            </p:cNvCxnSpPr>
            <p:nvPr/>
          </p:nvCxnSpPr>
          <p:spPr>
            <a:xfrm>
              <a:off x="8256240" y="3616207"/>
              <a:ext cx="35283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DCF855CF-EE68-E37C-55A0-E702E8D8C50A}"/>
                </a:ext>
              </a:extLst>
            </p:cNvPr>
            <p:cNvCxnSpPr>
              <a:cxnSpLocks/>
            </p:cNvCxnSpPr>
            <p:nvPr/>
          </p:nvCxnSpPr>
          <p:spPr>
            <a:xfrm>
              <a:off x="10128448" y="1844824"/>
              <a:ext cx="1376536"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C7F26052-D2B1-BC2A-3267-D26B5A961005}"/>
                </a:ext>
              </a:extLst>
            </p:cNvPr>
            <p:cNvCxnSpPr>
              <a:cxnSpLocks/>
            </p:cNvCxnSpPr>
            <p:nvPr/>
          </p:nvCxnSpPr>
          <p:spPr>
            <a:xfrm>
              <a:off x="10272464" y="2060848"/>
              <a:ext cx="1224409"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0CE45412-38C0-416A-95E3-5C0B203411C0}"/>
                </a:ext>
              </a:extLst>
            </p:cNvPr>
            <p:cNvCxnSpPr>
              <a:cxnSpLocks/>
            </p:cNvCxnSpPr>
            <p:nvPr/>
          </p:nvCxnSpPr>
          <p:spPr>
            <a:xfrm>
              <a:off x="10200456" y="1988840"/>
              <a:ext cx="1304528"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87A690E7-15F2-DFAE-E77A-597DAB9A6FC3}"/>
                </a:ext>
              </a:extLst>
            </p:cNvPr>
            <p:cNvCxnSpPr>
              <a:cxnSpLocks/>
            </p:cNvCxnSpPr>
            <p:nvPr/>
          </p:nvCxnSpPr>
          <p:spPr>
            <a:xfrm>
              <a:off x="10128448" y="1916832"/>
              <a:ext cx="1376536"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BAFDE6A9-5C00-23C6-9170-1D74338EFEFF}"/>
                </a:ext>
              </a:extLst>
            </p:cNvPr>
            <p:cNvCxnSpPr>
              <a:cxnSpLocks/>
            </p:cNvCxnSpPr>
            <p:nvPr/>
          </p:nvCxnSpPr>
          <p:spPr>
            <a:xfrm>
              <a:off x="10344472" y="2348880"/>
              <a:ext cx="1080393"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A72741B6-670D-9894-FB3D-4F9F13B77DF5}"/>
                </a:ext>
              </a:extLst>
            </p:cNvPr>
            <p:cNvCxnSpPr>
              <a:cxnSpLocks/>
            </p:cNvCxnSpPr>
            <p:nvPr/>
          </p:nvCxnSpPr>
          <p:spPr>
            <a:xfrm>
              <a:off x="10344472" y="2204864"/>
              <a:ext cx="1160512"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5" name="TextBox 74">
            <a:extLst>
              <a:ext uri="{FF2B5EF4-FFF2-40B4-BE49-F238E27FC236}">
                <a16:creationId xmlns:a16="http://schemas.microsoft.com/office/drawing/2014/main" id="{69C399EE-B7F4-2578-0E27-EB3E6626FFD1}"/>
              </a:ext>
            </a:extLst>
          </p:cNvPr>
          <p:cNvSpPr txBox="1"/>
          <p:nvPr/>
        </p:nvSpPr>
        <p:spPr>
          <a:xfrm>
            <a:off x="695400" y="4437112"/>
            <a:ext cx="6624736" cy="646331"/>
          </a:xfrm>
          <a:prstGeom prst="rect">
            <a:avLst/>
          </a:prstGeom>
          <a:noFill/>
        </p:spPr>
        <p:txBody>
          <a:bodyPr wrap="square" rtlCol="0">
            <a:spAutoFit/>
          </a:bodyPr>
          <a:lstStyle/>
          <a:p>
            <a:r>
              <a:rPr lang="en-US" dirty="0"/>
              <a:t>As we saw above, this result can be obtained from the fermionic formulation </a:t>
            </a:r>
            <a:r>
              <a:rPr lang="en-US" dirty="0">
                <a:solidFill>
                  <a:srgbClr val="7030A0"/>
                </a:solidFill>
              </a:rPr>
              <a:t>as well as from the exact lattice boson described above</a:t>
            </a:r>
            <a:r>
              <a:rPr lang="en-US" dirty="0"/>
              <a:t>.</a:t>
            </a:r>
          </a:p>
        </p:txBody>
      </p:sp>
    </p:spTree>
    <p:extLst>
      <p:ext uri="{BB962C8B-B14F-4D97-AF65-F5344CB8AC3E}">
        <p14:creationId xmlns:p14="http://schemas.microsoft.com/office/powerpoint/2010/main" val="702950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7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08A05F6-E2BD-4F6D-9A4F-39FF79B88BBC}"/>
              </a:ext>
            </a:extLst>
          </p:cNvPr>
          <p:cNvSpPr txBox="1"/>
          <p:nvPr/>
        </p:nvSpPr>
        <p:spPr>
          <a:xfrm>
            <a:off x="839416" y="333375"/>
            <a:ext cx="2304256" cy="400110"/>
          </a:xfrm>
          <a:prstGeom prst="rect">
            <a:avLst/>
          </a:prstGeom>
          <a:noFill/>
        </p:spPr>
        <p:txBody>
          <a:bodyPr wrap="square" rtlCol="0">
            <a:spAutoFit/>
          </a:bodyPr>
          <a:lstStyle/>
          <a:p>
            <a:r>
              <a:rPr lang="en-US" sz="2000" b="1" dirty="0">
                <a:solidFill>
                  <a:schemeClr val="accent1"/>
                </a:solidFill>
                <a:latin typeface="Comic Sans MS" panose="030F0902030302020204" pitchFamily="66" charset="0"/>
              </a:rPr>
              <a:t>In more detail:</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F6721483-ADB6-46E8-D86B-EB9A8C4CE234}"/>
                  </a:ext>
                </a:extLst>
              </p:cNvPr>
              <p:cNvSpPr txBox="1"/>
              <p:nvPr/>
            </p:nvSpPr>
            <p:spPr>
              <a:xfrm>
                <a:off x="839416" y="980728"/>
                <a:ext cx="10081120" cy="1015663"/>
              </a:xfrm>
              <a:prstGeom prst="rect">
                <a:avLst/>
              </a:prstGeom>
              <a:noFill/>
            </p:spPr>
            <p:txBody>
              <a:bodyPr wrap="square" rtlCol="0">
                <a:spAutoFit/>
              </a:bodyPr>
              <a:lstStyle/>
              <a:p>
                <a:r>
                  <a:rPr lang="en-US" sz="2000" b="1" dirty="0">
                    <a:latin typeface="Comic Sans MS" panose="030F0902030302020204" pitchFamily="66" charset="0"/>
                  </a:rPr>
                  <a:t>A one-matrix model, in the large N (rank) limit, is traditionally described by a “continuum field” which is the eigenvalue density </a:t>
                </a:r>
                <a14:m>
                  <m:oMath xmlns:m="http://schemas.openxmlformats.org/officeDocument/2006/math">
                    <m:r>
                      <a:rPr lang="en-US" sz="2000" b="1" i="1" smtClean="0">
                        <a:latin typeface="Cambria Math" panose="02040503050406030204" pitchFamily="18" charset="0"/>
                      </a:rPr>
                      <m:t>𝝆</m:t>
                    </m:r>
                    <m:r>
                      <a:rPr lang="en-US" sz="2000" b="1" i="1" smtClean="0">
                        <a:latin typeface="Cambria Math" panose="02040503050406030204" pitchFamily="18" charset="0"/>
                      </a:rPr>
                      <m:t>(</m:t>
                    </m:r>
                    <m:r>
                      <a:rPr lang="en-US" sz="2000" b="1" i="1" smtClean="0">
                        <a:latin typeface="Cambria Math" panose="02040503050406030204" pitchFamily="18" charset="0"/>
                      </a:rPr>
                      <m:t>𝝀</m:t>
                    </m:r>
                    <m:r>
                      <a:rPr lang="en-US" sz="2000" b="1" i="1" smtClean="0">
                        <a:latin typeface="Cambria Math" panose="02040503050406030204" pitchFamily="18" charset="0"/>
                      </a:rPr>
                      <m:t>)</m:t>
                    </m:r>
                  </m:oMath>
                </a14:m>
                <a:r>
                  <a:rPr lang="en-US" sz="2000" b="1" dirty="0">
                    <a:latin typeface="Comic Sans MS" panose="030F0902030302020204" pitchFamily="66" charset="0"/>
                  </a:rPr>
                  <a:t>, described by a cubic field theory </a:t>
                </a:r>
                <a:r>
                  <a:rPr lang="en-US" sz="1600" b="1" dirty="0">
                    <a:solidFill>
                      <a:schemeClr val="accent6">
                        <a:lumMod val="75000"/>
                      </a:schemeClr>
                    </a:solidFill>
                    <a:latin typeface="Comic Sans MS" panose="030F0902030302020204" pitchFamily="66" charset="0"/>
                  </a:rPr>
                  <a:t>[Das-</a:t>
                </a:r>
                <a:r>
                  <a:rPr lang="en-US" sz="1600" b="1" dirty="0" err="1">
                    <a:solidFill>
                      <a:schemeClr val="accent6">
                        <a:lumMod val="75000"/>
                      </a:schemeClr>
                    </a:solidFill>
                    <a:latin typeface="Comic Sans MS" panose="030F0902030302020204" pitchFamily="66" charset="0"/>
                  </a:rPr>
                  <a:t>Jevicki</a:t>
                </a:r>
                <a:r>
                  <a:rPr lang="en-US" sz="1600" b="1" dirty="0">
                    <a:solidFill>
                      <a:schemeClr val="accent6">
                        <a:lumMod val="75000"/>
                      </a:schemeClr>
                    </a:solidFill>
                    <a:latin typeface="Comic Sans MS" panose="030F0902030302020204" pitchFamily="66" charset="0"/>
                  </a:rPr>
                  <a:t> 1990, Sengupta-Wadia 1990, </a:t>
                </a:r>
                <a:r>
                  <a:rPr lang="en-US" sz="1600" b="1" dirty="0" err="1">
                    <a:solidFill>
                      <a:schemeClr val="accent6">
                        <a:lumMod val="75000"/>
                      </a:schemeClr>
                    </a:solidFill>
                    <a:latin typeface="Comic Sans MS" panose="030F0902030302020204" pitchFamily="66" charset="0"/>
                  </a:rPr>
                  <a:t>Polchinski</a:t>
                </a:r>
                <a:r>
                  <a:rPr lang="en-US" sz="1600" b="1" dirty="0">
                    <a:solidFill>
                      <a:schemeClr val="accent6">
                        <a:lumMod val="75000"/>
                      </a:schemeClr>
                    </a:solidFill>
                    <a:latin typeface="Comic Sans MS" panose="030F0902030302020204" pitchFamily="66" charset="0"/>
                  </a:rPr>
                  <a:t> 1991]</a:t>
                </a:r>
                <a:endParaRPr lang="en-US" sz="1600" b="1" dirty="0">
                  <a:latin typeface="Comic Sans MS" panose="030F0902030302020204" pitchFamily="66" charset="0"/>
                </a:endParaRPr>
              </a:p>
            </p:txBody>
          </p:sp>
        </mc:Choice>
        <mc:Fallback xmlns="">
          <p:sp>
            <p:nvSpPr>
              <p:cNvPr id="5" name="TextBox 4">
                <a:extLst>
                  <a:ext uri="{FF2B5EF4-FFF2-40B4-BE49-F238E27FC236}">
                    <a16:creationId xmlns:a16="http://schemas.microsoft.com/office/drawing/2014/main" id="{F6721483-ADB6-46E8-D86B-EB9A8C4CE234}"/>
                  </a:ext>
                </a:extLst>
              </p:cNvPr>
              <p:cNvSpPr txBox="1">
                <a:spLocks noRot="1" noChangeAspect="1" noMove="1" noResize="1" noEditPoints="1" noAdjustHandles="1" noChangeArrowheads="1" noChangeShapeType="1" noTextEdit="1"/>
              </p:cNvSpPr>
              <p:nvPr/>
            </p:nvSpPr>
            <p:spPr>
              <a:xfrm>
                <a:off x="839416" y="980728"/>
                <a:ext cx="10081120" cy="1015663"/>
              </a:xfrm>
              <a:prstGeom prst="rect">
                <a:avLst/>
              </a:prstGeom>
              <a:blipFill>
                <a:blip r:embed="rId2"/>
                <a:stretch>
                  <a:fillRect l="-756" t="-3750" r="-1259" b="-112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4EDC753-0173-F07C-4D98-210F875B5826}"/>
                  </a:ext>
                </a:extLst>
              </p:cNvPr>
              <p:cNvSpPr txBox="1"/>
              <p:nvPr/>
            </p:nvSpPr>
            <p:spPr>
              <a:xfrm>
                <a:off x="839416" y="2341329"/>
                <a:ext cx="10198496" cy="1015663"/>
              </a:xfrm>
              <a:prstGeom prst="rect">
                <a:avLst/>
              </a:prstGeom>
              <a:noFill/>
            </p:spPr>
            <p:txBody>
              <a:bodyPr wrap="square" rtlCol="0">
                <a:spAutoFit/>
              </a:bodyPr>
              <a:lstStyle/>
              <a:p>
                <a:r>
                  <a:rPr lang="en-US" sz="2000" b="1" dirty="0">
                    <a:solidFill>
                      <a:schemeClr val="accent1"/>
                    </a:solidFill>
                    <a:latin typeface="Comic Sans MS" panose="030F0902030302020204" pitchFamily="66" charset="0"/>
                  </a:rPr>
                  <a:t>In these works, </a:t>
                </a:r>
                <a14:m>
                  <m:oMath xmlns:m="http://schemas.openxmlformats.org/officeDocument/2006/math">
                    <m:r>
                      <a:rPr lang="en-US" sz="2000" b="1" i="1" smtClean="0">
                        <a:solidFill>
                          <a:schemeClr val="accent1"/>
                        </a:solidFill>
                        <a:latin typeface="Cambria Math" panose="02040503050406030204" pitchFamily="18" charset="0"/>
                      </a:rPr>
                      <m:t>𝝆</m:t>
                    </m:r>
                    <m:r>
                      <a:rPr lang="en-US" sz="2000" b="1" i="1" smtClean="0">
                        <a:solidFill>
                          <a:schemeClr val="accent1"/>
                        </a:solidFill>
                        <a:latin typeface="Cambria Math" panose="02040503050406030204" pitchFamily="18" charset="0"/>
                      </a:rPr>
                      <m:t>(</m:t>
                    </m:r>
                    <m:r>
                      <a:rPr lang="en-US" sz="2000" b="1" i="1" smtClean="0">
                        <a:solidFill>
                          <a:schemeClr val="accent1"/>
                        </a:solidFill>
                        <a:latin typeface="Cambria Math" panose="02040503050406030204" pitchFamily="18" charset="0"/>
                      </a:rPr>
                      <m:t>𝝀</m:t>
                    </m:r>
                    <m:r>
                      <a:rPr lang="en-US" sz="2000" b="1" i="1" smtClean="0">
                        <a:solidFill>
                          <a:schemeClr val="accent1"/>
                        </a:solidFill>
                        <a:latin typeface="Cambria Math" panose="02040503050406030204" pitchFamily="18" charset="0"/>
                      </a:rPr>
                      <m:t>)</m:t>
                    </m:r>
                  </m:oMath>
                </a14:m>
                <a:r>
                  <a:rPr lang="en-US" sz="2000" b="1" dirty="0">
                    <a:solidFill>
                      <a:schemeClr val="accent1"/>
                    </a:solidFill>
                    <a:latin typeface="Comic Sans MS" panose="030F0902030302020204" pitchFamily="66" charset="0"/>
                  </a:rPr>
                  <a:t> is identified with a continuum field of 2D string theory; it’s a massless scalar field – called a “tachyon” (!) which is the only propagating field in the 2D string theory (gravity and </a:t>
                </a:r>
                <a:r>
                  <a:rPr lang="en-US" sz="2000" b="1" dirty="0" err="1">
                    <a:solidFill>
                      <a:schemeClr val="accent1"/>
                    </a:solidFill>
                    <a:latin typeface="Comic Sans MS" panose="030F0902030302020204" pitchFamily="66" charset="0"/>
                  </a:rPr>
                  <a:t>dilaton</a:t>
                </a:r>
                <a:r>
                  <a:rPr lang="en-US" sz="2000" b="1" dirty="0">
                    <a:solidFill>
                      <a:schemeClr val="accent1"/>
                    </a:solidFill>
                    <a:latin typeface="Comic Sans MS" panose="030F0902030302020204" pitchFamily="66" charset="0"/>
                  </a:rPr>
                  <a:t> are not propagating fields in 2D)</a:t>
                </a:r>
              </a:p>
            </p:txBody>
          </p:sp>
        </mc:Choice>
        <mc:Fallback xmlns="">
          <p:sp>
            <p:nvSpPr>
              <p:cNvPr id="6" name="TextBox 5">
                <a:extLst>
                  <a:ext uri="{FF2B5EF4-FFF2-40B4-BE49-F238E27FC236}">
                    <a16:creationId xmlns:a16="http://schemas.microsoft.com/office/drawing/2014/main" id="{14EDC753-0173-F07C-4D98-210F875B5826}"/>
                  </a:ext>
                </a:extLst>
              </p:cNvPr>
              <p:cNvSpPr txBox="1">
                <a:spLocks noRot="1" noChangeAspect="1" noMove="1" noResize="1" noEditPoints="1" noAdjustHandles="1" noChangeArrowheads="1" noChangeShapeType="1" noTextEdit="1"/>
              </p:cNvSpPr>
              <p:nvPr/>
            </p:nvSpPr>
            <p:spPr>
              <a:xfrm>
                <a:off x="839416" y="2341329"/>
                <a:ext cx="10198496" cy="1015663"/>
              </a:xfrm>
              <a:prstGeom prst="rect">
                <a:avLst/>
              </a:prstGeom>
              <a:blipFill>
                <a:blip r:embed="rId3"/>
                <a:stretch>
                  <a:fillRect l="-746" t="-3704" r="-124" b="-9877"/>
                </a:stretch>
              </a:blipFill>
            </p:spPr>
            <p:txBody>
              <a:bodyPr/>
              <a:lstStyle/>
              <a:p>
                <a:r>
                  <a:rPr lang="en-US">
                    <a:noFill/>
                  </a:rPr>
                  <a:t> </a:t>
                </a:r>
              </a:p>
            </p:txBody>
          </p:sp>
        </mc:Fallback>
      </mc:AlternateContent>
      <p:grpSp>
        <p:nvGrpSpPr>
          <p:cNvPr id="14" name="Group 13">
            <a:extLst>
              <a:ext uri="{FF2B5EF4-FFF2-40B4-BE49-F238E27FC236}">
                <a16:creationId xmlns:a16="http://schemas.microsoft.com/office/drawing/2014/main" id="{EA28A635-A9E2-95C6-A448-2D4D3692B3D1}"/>
              </a:ext>
            </a:extLst>
          </p:cNvPr>
          <p:cNvGrpSpPr/>
          <p:nvPr/>
        </p:nvGrpSpPr>
        <p:grpSpPr>
          <a:xfrm>
            <a:off x="1337200" y="4521072"/>
            <a:ext cx="844560" cy="636120"/>
            <a:chOff x="1337200" y="3714700"/>
            <a:chExt cx="844560" cy="636120"/>
          </a:xfrm>
        </p:grpSpPr>
        <mc:AlternateContent xmlns:mc="http://schemas.openxmlformats.org/markup-compatibility/2006" xmlns:p14="http://schemas.microsoft.com/office/powerpoint/2010/main">
          <mc:Choice Requires="p14">
            <p:contentPart p14:bwMode="auto" r:id="rId4">
              <p14:nvContentPartPr>
                <p14:cNvPr id="10" name="Ink 9">
                  <a:extLst>
                    <a:ext uri="{FF2B5EF4-FFF2-40B4-BE49-F238E27FC236}">
                      <a16:creationId xmlns:a16="http://schemas.microsoft.com/office/drawing/2014/main" id="{CE7C6BC0-35B8-5F1C-EA0F-24CA09350769}"/>
                    </a:ext>
                  </a:extLst>
                </p14:cNvPr>
                <p14:cNvContentPartPr/>
                <p14:nvPr/>
              </p14:nvContentPartPr>
              <p14:xfrm>
                <a:off x="1337200" y="3733780"/>
                <a:ext cx="28800" cy="24840"/>
              </p14:xfrm>
            </p:contentPart>
          </mc:Choice>
          <mc:Fallback xmlns="">
            <p:pic>
              <p:nvPicPr>
                <p:cNvPr id="10" name="Ink 9">
                  <a:extLst>
                    <a:ext uri="{FF2B5EF4-FFF2-40B4-BE49-F238E27FC236}">
                      <a16:creationId xmlns:a16="http://schemas.microsoft.com/office/drawing/2014/main" id="{CE7C6BC0-35B8-5F1C-EA0F-24CA09350769}"/>
                    </a:ext>
                  </a:extLst>
                </p:cNvPr>
                <p:cNvPicPr/>
                <p:nvPr/>
              </p:nvPicPr>
              <p:blipFill>
                <a:blip r:embed="rId5"/>
                <a:stretch>
                  <a:fillRect/>
                </a:stretch>
              </p:blipFill>
              <p:spPr>
                <a:xfrm>
                  <a:off x="1328200" y="3724780"/>
                  <a:ext cx="46440" cy="424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1" name="Ink 10">
                  <a:extLst>
                    <a:ext uri="{FF2B5EF4-FFF2-40B4-BE49-F238E27FC236}">
                      <a16:creationId xmlns:a16="http://schemas.microsoft.com/office/drawing/2014/main" id="{8BD48571-9987-C2E5-9027-6AC747B4D6FB}"/>
                    </a:ext>
                  </a:extLst>
                </p14:cNvPr>
                <p14:cNvContentPartPr/>
                <p14:nvPr/>
              </p14:nvContentPartPr>
              <p14:xfrm>
                <a:off x="1348720" y="3746380"/>
                <a:ext cx="833040" cy="565920"/>
              </p14:xfrm>
            </p:contentPart>
          </mc:Choice>
          <mc:Fallback xmlns="">
            <p:pic>
              <p:nvPicPr>
                <p:cNvPr id="11" name="Ink 10">
                  <a:extLst>
                    <a:ext uri="{FF2B5EF4-FFF2-40B4-BE49-F238E27FC236}">
                      <a16:creationId xmlns:a16="http://schemas.microsoft.com/office/drawing/2014/main" id="{8BD48571-9987-C2E5-9027-6AC747B4D6FB}"/>
                    </a:ext>
                  </a:extLst>
                </p:cNvPr>
                <p:cNvPicPr/>
                <p:nvPr/>
              </p:nvPicPr>
              <p:blipFill>
                <a:blip r:embed="rId7"/>
                <a:stretch>
                  <a:fillRect/>
                </a:stretch>
              </p:blipFill>
              <p:spPr>
                <a:xfrm>
                  <a:off x="1340080" y="3737740"/>
                  <a:ext cx="850680" cy="58356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3" name="Ink 12">
                  <a:extLst>
                    <a:ext uri="{FF2B5EF4-FFF2-40B4-BE49-F238E27FC236}">
                      <a16:creationId xmlns:a16="http://schemas.microsoft.com/office/drawing/2014/main" id="{B11DCAE9-21B9-A217-1878-F248EFF46933}"/>
                    </a:ext>
                  </a:extLst>
                </p14:cNvPr>
                <p14:cNvContentPartPr/>
                <p14:nvPr/>
              </p14:nvContentPartPr>
              <p14:xfrm>
                <a:off x="1401640" y="3714700"/>
                <a:ext cx="712440" cy="636120"/>
              </p14:xfrm>
            </p:contentPart>
          </mc:Choice>
          <mc:Fallback xmlns="">
            <p:pic>
              <p:nvPicPr>
                <p:cNvPr id="13" name="Ink 12">
                  <a:extLst>
                    <a:ext uri="{FF2B5EF4-FFF2-40B4-BE49-F238E27FC236}">
                      <a16:creationId xmlns:a16="http://schemas.microsoft.com/office/drawing/2014/main" id="{B11DCAE9-21B9-A217-1878-F248EFF46933}"/>
                    </a:ext>
                  </a:extLst>
                </p:cNvPr>
                <p:cNvPicPr/>
                <p:nvPr/>
              </p:nvPicPr>
              <p:blipFill>
                <a:blip r:embed="rId9"/>
                <a:stretch>
                  <a:fillRect/>
                </a:stretch>
              </p:blipFill>
              <p:spPr>
                <a:xfrm>
                  <a:off x="1392640" y="3706060"/>
                  <a:ext cx="730080" cy="653760"/>
                </a:xfrm>
                <a:prstGeom prst="rect">
                  <a:avLst/>
                </a:prstGeom>
              </p:spPr>
            </p:pic>
          </mc:Fallback>
        </mc:AlternateContent>
      </p:gr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24A32D5D-7D27-58F9-764B-8CD22DDFC39D}"/>
                  </a:ext>
                </a:extLst>
              </p:cNvPr>
              <p:cNvSpPr txBox="1"/>
              <p:nvPr/>
            </p:nvSpPr>
            <p:spPr>
              <a:xfrm>
                <a:off x="839416" y="3644900"/>
                <a:ext cx="3527184" cy="400110"/>
              </a:xfrm>
              <a:prstGeom prst="rect">
                <a:avLst/>
              </a:prstGeom>
            </p:spPr>
            <p:txBody>
              <a:bodyPr wrap="square" rtlCol="0">
                <a:spAutoFit/>
              </a:bodyPr>
              <a:lstStyle/>
              <a:p>
                <a:r>
                  <a:rPr lang="en-US" sz="2000" b="1" dirty="0">
                    <a:latin typeface="Comic Sans MS" panose="030F0902030302020204" pitchFamily="66" charset="0"/>
                  </a:rPr>
                  <a:t>Tree amplitude </a:t>
                </a:r>
                <a14:m>
                  <m:oMath xmlns:m="http://schemas.openxmlformats.org/officeDocument/2006/math">
                    <m:sSub>
                      <m:sSubPr>
                        <m:ctrlPr>
                          <a:rPr lang="en-US" sz="2000" b="1" i="1" smtClean="0">
                            <a:latin typeface="Cambria Math" panose="02040503050406030204" pitchFamily="18" charset="0"/>
                          </a:rPr>
                        </m:ctrlPr>
                      </m:sSubPr>
                      <m:e>
                        <m:d>
                          <m:dPr>
                            <m:begChr m:val="⟨"/>
                            <m:endChr m:val="⟩"/>
                            <m:ctrlPr>
                              <a:rPr lang="en-US" sz="2000" b="1" i="1" smtClean="0">
                                <a:latin typeface="Cambria Math" panose="02040503050406030204" pitchFamily="18" charset="0"/>
                              </a:rPr>
                            </m:ctrlPr>
                          </m:dPr>
                          <m:e>
                            <m:r>
                              <a:rPr lang="en-US" sz="2000" b="1" i="1" smtClean="0">
                                <a:latin typeface="Cambria Math" panose="02040503050406030204" pitchFamily="18" charset="0"/>
                              </a:rPr>
                              <m:t> </m:t>
                            </m:r>
                            <m:r>
                              <a:rPr lang="en-US" sz="2000" b="1" i="1" smtClean="0">
                                <a:latin typeface="Cambria Math" panose="02040503050406030204" pitchFamily="18" charset="0"/>
                              </a:rPr>
                              <m:t>𝝆𝝆𝝆𝝆</m:t>
                            </m:r>
                            <m:r>
                              <a:rPr lang="en-US" sz="2000" b="1" i="1" smtClean="0">
                                <a:latin typeface="Cambria Math" panose="02040503050406030204" pitchFamily="18" charset="0"/>
                              </a:rPr>
                              <m:t> </m:t>
                            </m:r>
                          </m:e>
                        </m:d>
                      </m:e>
                      <m:sub>
                        <m:r>
                          <a:rPr lang="en-US" sz="2000" b="1" i="1" smtClean="0">
                            <a:latin typeface="Cambria Math" panose="02040503050406030204" pitchFamily="18" charset="0"/>
                          </a:rPr>
                          <m:t>𝒕𝒓𝒆𝒆</m:t>
                        </m:r>
                      </m:sub>
                    </m:sSub>
                    <m:r>
                      <a:rPr lang="en-US" sz="2000" b="1" i="1" smtClean="0">
                        <a:latin typeface="Cambria Math" panose="02040503050406030204" pitchFamily="18" charset="0"/>
                      </a:rPr>
                      <m:t> </m:t>
                    </m:r>
                  </m:oMath>
                </a14:m>
                <a:r>
                  <a:rPr lang="en-US" sz="2000" b="1" dirty="0">
                    <a:latin typeface="Comic Sans MS" panose="030F0902030302020204" pitchFamily="66" charset="0"/>
                  </a:rPr>
                  <a:t> </a:t>
                </a:r>
              </a:p>
            </p:txBody>
          </p:sp>
        </mc:Choice>
        <mc:Fallback xmlns="">
          <p:sp>
            <p:nvSpPr>
              <p:cNvPr id="15" name="TextBox 14">
                <a:extLst>
                  <a:ext uri="{FF2B5EF4-FFF2-40B4-BE49-F238E27FC236}">
                    <a16:creationId xmlns:a16="http://schemas.microsoft.com/office/drawing/2014/main" id="{24A32D5D-7D27-58F9-764B-8CD22DDFC39D}"/>
                  </a:ext>
                </a:extLst>
              </p:cNvPr>
              <p:cNvSpPr txBox="1">
                <a:spLocks noRot="1" noChangeAspect="1" noMove="1" noResize="1" noEditPoints="1" noAdjustHandles="1" noChangeArrowheads="1" noChangeShapeType="1" noTextEdit="1"/>
              </p:cNvSpPr>
              <p:nvPr/>
            </p:nvSpPr>
            <p:spPr>
              <a:xfrm>
                <a:off x="839416" y="3644900"/>
                <a:ext cx="3527184" cy="400110"/>
              </a:xfrm>
              <a:prstGeom prst="rect">
                <a:avLst/>
              </a:prstGeom>
              <a:blipFill>
                <a:blip r:embed="rId10"/>
                <a:stretch>
                  <a:fillRect l="-2158" t="-9375" b="-25000"/>
                </a:stretch>
              </a:blipFill>
            </p:spPr>
            <p:txBody>
              <a:bodyPr/>
              <a:lstStyle/>
              <a:p>
                <a:r>
                  <a:rPr lang="en-US">
                    <a:noFill/>
                  </a:rPr>
                  <a:t> </a:t>
                </a:r>
              </a:p>
            </p:txBody>
          </p:sp>
        </mc:Fallback>
      </mc:AlternateContent>
      <p:sp>
        <p:nvSpPr>
          <p:cNvPr id="16" name="TextBox 15">
            <a:extLst>
              <a:ext uri="{FF2B5EF4-FFF2-40B4-BE49-F238E27FC236}">
                <a16:creationId xmlns:a16="http://schemas.microsoft.com/office/drawing/2014/main" id="{D8721EC2-E63C-2BBB-6248-590438B0DF70}"/>
              </a:ext>
            </a:extLst>
          </p:cNvPr>
          <p:cNvSpPr txBox="1"/>
          <p:nvPr/>
        </p:nvSpPr>
        <p:spPr>
          <a:xfrm>
            <a:off x="6863384" y="4581128"/>
            <a:ext cx="360040" cy="523220"/>
          </a:xfrm>
          <a:prstGeom prst="rect">
            <a:avLst/>
          </a:prstGeom>
        </p:spPr>
        <p:txBody>
          <a:bodyPr wrap="square" rtlCol="0">
            <a:spAutoFit/>
          </a:bodyPr>
          <a:lstStyle/>
          <a:p>
            <a:r>
              <a:rPr lang="en-US" sz="2800" b="1" dirty="0">
                <a:latin typeface="Comic Sans MS" panose="030F0902030302020204" pitchFamily="66" charset="0"/>
              </a:rPr>
              <a:t>=</a:t>
            </a:r>
          </a:p>
        </p:txBody>
      </p:sp>
      <mc:AlternateContent xmlns:mc="http://schemas.openxmlformats.org/markup-compatibility/2006" xmlns:p14="http://schemas.microsoft.com/office/powerpoint/2010/main">
        <mc:Choice Requires="p14">
          <p:contentPart p14:bwMode="auto" r:id="rId11">
            <p14:nvContentPartPr>
              <p14:cNvPr id="17" name="Ink 16">
                <a:extLst>
                  <a:ext uri="{FF2B5EF4-FFF2-40B4-BE49-F238E27FC236}">
                    <a16:creationId xmlns:a16="http://schemas.microsoft.com/office/drawing/2014/main" id="{2E1A722B-DCF0-3F03-F262-2D9631AAA850}"/>
                  </a:ext>
                </a:extLst>
              </p14:cNvPr>
              <p14:cNvContentPartPr/>
              <p14:nvPr/>
            </p14:nvContentPartPr>
            <p14:xfrm>
              <a:off x="7692152" y="4522900"/>
              <a:ext cx="212400" cy="229320"/>
            </p14:xfrm>
          </p:contentPart>
        </mc:Choice>
        <mc:Fallback xmlns="">
          <p:pic>
            <p:nvPicPr>
              <p:cNvPr id="17" name="Ink 16">
                <a:extLst>
                  <a:ext uri="{FF2B5EF4-FFF2-40B4-BE49-F238E27FC236}">
                    <a16:creationId xmlns:a16="http://schemas.microsoft.com/office/drawing/2014/main" id="{2E1A722B-DCF0-3F03-F262-2D9631AAA850}"/>
                  </a:ext>
                </a:extLst>
              </p:cNvPr>
              <p:cNvPicPr/>
              <p:nvPr/>
            </p:nvPicPr>
            <p:blipFill>
              <a:blip r:embed="rId12"/>
              <a:stretch>
                <a:fillRect/>
              </a:stretch>
            </p:blipFill>
            <p:spPr>
              <a:xfrm>
                <a:off x="7683512" y="4513900"/>
                <a:ext cx="230040" cy="246960"/>
              </a:xfrm>
              <a:prstGeom prst="rect">
                <a:avLst/>
              </a:prstGeom>
            </p:spPr>
          </p:pic>
        </mc:Fallback>
      </mc:AlternateContent>
      <p:grpSp>
        <p:nvGrpSpPr>
          <p:cNvPr id="24" name="Group 23">
            <a:extLst>
              <a:ext uri="{FF2B5EF4-FFF2-40B4-BE49-F238E27FC236}">
                <a16:creationId xmlns:a16="http://schemas.microsoft.com/office/drawing/2014/main" id="{DDF946C1-AA03-AEAF-A510-1AF9388CB101}"/>
              </a:ext>
            </a:extLst>
          </p:cNvPr>
          <p:cNvGrpSpPr/>
          <p:nvPr/>
        </p:nvGrpSpPr>
        <p:grpSpPr>
          <a:xfrm>
            <a:off x="7677032" y="4577980"/>
            <a:ext cx="867240" cy="573120"/>
            <a:chOff x="3597280" y="4577980"/>
            <a:chExt cx="867240" cy="573120"/>
          </a:xfrm>
        </p:grpSpPr>
        <mc:AlternateContent xmlns:mc="http://schemas.openxmlformats.org/markup-compatibility/2006" xmlns:p14="http://schemas.microsoft.com/office/powerpoint/2010/main">
          <mc:Choice Requires="p14">
            <p:contentPart p14:bwMode="auto" r:id="rId13">
              <p14:nvContentPartPr>
                <p14:cNvPr id="18" name="Ink 17">
                  <a:extLst>
                    <a:ext uri="{FF2B5EF4-FFF2-40B4-BE49-F238E27FC236}">
                      <a16:creationId xmlns:a16="http://schemas.microsoft.com/office/drawing/2014/main" id="{DCF366D2-C4CB-C9E2-8B2C-8F73456A9047}"/>
                    </a:ext>
                  </a:extLst>
                </p14:cNvPr>
                <p14:cNvContentPartPr/>
                <p14:nvPr/>
              </p14:nvContentPartPr>
              <p14:xfrm>
                <a:off x="3832720" y="4714780"/>
                <a:ext cx="308160" cy="259560"/>
              </p14:xfrm>
            </p:contentPart>
          </mc:Choice>
          <mc:Fallback xmlns="">
            <p:pic>
              <p:nvPicPr>
                <p:cNvPr id="18" name="Ink 17">
                  <a:extLst>
                    <a:ext uri="{FF2B5EF4-FFF2-40B4-BE49-F238E27FC236}">
                      <a16:creationId xmlns:a16="http://schemas.microsoft.com/office/drawing/2014/main" id="{DCF366D2-C4CB-C9E2-8B2C-8F73456A9047}"/>
                    </a:ext>
                  </a:extLst>
                </p:cNvPr>
                <p:cNvPicPr/>
                <p:nvPr/>
              </p:nvPicPr>
              <p:blipFill>
                <a:blip r:embed="rId14"/>
                <a:stretch>
                  <a:fillRect/>
                </a:stretch>
              </p:blipFill>
              <p:spPr>
                <a:xfrm>
                  <a:off x="3823720" y="4706140"/>
                  <a:ext cx="325800" cy="2772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9" name="Ink 18">
                  <a:extLst>
                    <a:ext uri="{FF2B5EF4-FFF2-40B4-BE49-F238E27FC236}">
                      <a16:creationId xmlns:a16="http://schemas.microsoft.com/office/drawing/2014/main" id="{F5CEA2F2-8BEA-4211-F7BF-1AD326800118}"/>
                    </a:ext>
                  </a:extLst>
                </p14:cNvPr>
                <p14:cNvContentPartPr/>
                <p14:nvPr/>
              </p14:nvContentPartPr>
              <p14:xfrm>
                <a:off x="4143040" y="4577980"/>
                <a:ext cx="321480" cy="222480"/>
              </p14:xfrm>
            </p:contentPart>
          </mc:Choice>
          <mc:Fallback xmlns="">
            <p:pic>
              <p:nvPicPr>
                <p:cNvPr id="19" name="Ink 18">
                  <a:extLst>
                    <a:ext uri="{FF2B5EF4-FFF2-40B4-BE49-F238E27FC236}">
                      <a16:creationId xmlns:a16="http://schemas.microsoft.com/office/drawing/2014/main" id="{F5CEA2F2-8BEA-4211-F7BF-1AD326800118}"/>
                    </a:ext>
                  </a:extLst>
                </p:cNvPr>
                <p:cNvPicPr/>
                <p:nvPr/>
              </p:nvPicPr>
              <p:blipFill>
                <a:blip r:embed="rId16"/>
                <a:stretch>
                  <a:fillRect/>
                </a:stretch>
              </p:blipFill>
              <p:spPr>
                <a:xfrm>
                  <a:off x="4134040" y="4568980"/>
                  <a:ext cx="339120" cy="24012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1" name="Ink 20">
                  <a:extLst>
                    <a:ext uri="{FF2B5EF4-FFF2-40B4-BE49-F238E27FC236}">
                      <a16:creationId xmlns:a16="http://schemas.microsoft.com/office/drawing/2014/main" id="{6A9CFA5E-8A2E-3662-E7EB-8DC4815C8B71}"/>
                    </a:ext>
                  </a:extLst>
                </p14:cNvPr>
                <p14:cNvContentPartPr/>
                <p14:nvPr/>
              </p14:nvContentPartPr>
              <p14:xfrm>
                <a:off x="3597280" y="4925740"/>
                <a:ext cx="300240" cy="210960"/>
              </p14:xfrm>
            </p:contentPart>
          </mc:Choice>
          <mc:Fallback xmlns="">
            <p:pic>
              <p:nvPicPr>
                <p:cNvPr id="21" name="Ink 20">
                  <a:extLst>
                    <a:ext uri="{FF2B5EF4-FFF2-40B4-BE49-F238E27FC236}">
                      <a16:creationId xmlns:a16="http://schemas.microsoft.com/office/drawing/2014/main" id="{6A9CFA5E-8A2E-3662-E7EB-8DC4815C8B71}"/>
                    </a:ext>
                  </a:extLst>
                </p:cNvPr>
                <p:cNvPicPr/>
                <p:nvPr/>
              </p:nvPicPr>
              <p:blipFill>
                <a:blip r:embed="rId18"/>
                <a:stretch>
                  <a:fillRect/>
                </a:stretch>
              </p:blipFill>
              <p:spPr>
                <a:xfrm>
                  <a:off x="3588640" y="4916740"/>
                  <a:ext cx="317880" cy="2286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3" name="Ink 22">
                  <a:extLst>
                    <a:ext uri="{FF2B5EF4-FFF2-40B4-BE49-F238E27FC236}">
                      <a16:creationId xmlns:a16="http://schemas.microsoft.com/office/drawing/2014/main" id="{8CDE75C7-2986-B41B-7DFC-078F5AC51839}"/>
                    </a:ext>
                  </a:extLst>
                </p14:cNvPr>
                <p14:cNvContentPartPr/>
                <p14:nvPr/>
              </p14:nvContentPartPr>
              <p14:xfrm>
                <a:off x="4095160" y="4936180"/>
                <a:ext cx="267120" cy="214920"/>
              </p14:xfrm>
            </p:contentPart>
          </mc:Choice>
          <mc:Fallback xmlns="">
            <p:pic>
              <p:nvPicPr>
                <p:cNvPr id="23" name="Ink 22">
                  <a:extLst>
                    <a:ext uri="{FF2B5EF4-FFF2-40B4-BE49-F238E27FC236}">
                      <a16:creationId xmlns:a16="http://schemas.microsoft.com/office/drawing/2014/main" id="{8CDE75C7-2986-B41B-7DFC-078F5AC51839}"/>
                    </a:ext>
                  </a:extLst>
                </p:cNvPr>
                <p:cNvPicPr/>
                <p:nvPr/>
              </p:nvPicPr>
              <p:blipFill>
                <a:blip r:embed="rId20"/>
                <a:stretch>
                  <a:fillRect/>
                </a:stretch>
              </p:blipFill>
              <p:spPr>
                <a:xfrm>
                  <a:off x="4086520" y="4927540"/>
                  <a:ext cx="284760" cy="232560"/>
                </a:xfrm>
                <a:prstGeom prst="rect">
                  <a:avLst/>
                </a:prstGeom>
              </p:spPr>
            </p:pic>
          </mc:Fallback>
        </mc:AlternateContent>
      </p:grpSp>
      <p:sp>
        <p:nvSpPr>
          <p:cNvPr id="26" name="TextBox 25">
            <a:extLst>
              <a:ext uri="{FF2B5EF4-FFF2-40B4-BE49-F238E27FC236}">
                <a16:creationId xmlns:a16="http://schemas.microsoft.com/office/drawing/2014/main" id="{14F063B0-B900-3458-6007-63442B15AD1D}"/>
              </a:ext>
            </a:extLst>
          </p:cNvPr>
          <p:cNvSpPr txBox="1"/>
          <p:nvPr/>
        </p:nvSpPr>
        <p:spPr>
          <a:xfrm>
            <a:off x="2783632" y="4561964"/>
            <a:ext cx="360040" cy="523220"/>
          </a:xfrm>
          <a:prstGeom prst="rect">
            <a:avLst/>
          </a:prstGeom>
        </p:spPr>
        <p:txBody>
          <a:bodyPr wrap="square" rtlCol="0">
            <a:spAutoFit/>
          </a:bodyPr>
          <a:lstStyle/>
          <a:p>
            <a:r>
              <a:rPr lang="en-US" sz="2800" b="1" dirty="0">
                <a:latin typeface="Comic Sans MS" panose="030F0902030302020204" pitchFamily="66" charset="0"/>
              </a:rPr>
              <a:t>=</a:t>
            </a:r>
          </a:p>
        </p:txBody>
      </p:sp>
      <mc:AlternateContent xmlns:mc="http://schemas.openxmlformats.org/markup-compatibility/2006" xmlns:p14="http://schemas.microsoft.com/office/powerpoint/2010/main">
        <mc:Choice Requires="p14">
          <p:contentPart p14:bwMode="auto" r:id="rId21">
            <p14:nvContentPartPr>
              <p14:cNvPr id="27" name="Ink 26">
                <a:extLst>
                  <a:ext uri="{FF2B5EF4-FFF2-40B4-BE49-F238E27FC236}">
                    <a16:creationId xmlns:a16="http://schemas.microsoft.com/office/drawing/2014/main" id="{6685F154-7750-3501-D082-521A10F4B6C1}"/>
                  </a:ext>
                </a:extLst>
              </p14:cNvPr>
              <p14:cNvContentPartPr/>
              <p14:nvPr/>
            </p14:nvContentPartPr>
            <p14:xfrm>
              <a:off x="3310000" y="4446580"/>
              <a:ext cx="212040" cy="614520"/>
            </p14:xfrm>
          </p:contentPart>
        </mc:Choice>
        <mc:Fallback xmlns="">
          <p:pic>
            <p:nvPicPr>
              <p:cNvPr id="27" name="Ink 26">
                <a:extLst>
                  <a:ext uri="{FF2B5EF4-FFF2-40B4-BE49-F238E27FC236}">
                    <a16:creationId xmlns:a16="http://schemas.microsoft.com/office/drawing/2014/main" id="{6685F154-7750-3501-D082-521A10F4B6C1}"/>
                  </a:ext>
                </a:extLst>
              </p:cNvPr>
              <p:cNvPicPr/>
              <p:nvPr/>
            </p:nvPicPr>
            <p:blipFill>
              <a:blip r:embed="rId22"/>
              <a:stretch>
                <a:fillRect/>
              </a:stretch>
            </p:blipFill>
            <p:spPr>
              <a:xfrm>
                <a:off x="3301000" y="4437940"/>
                <a:ext cx="229680" cy="63216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28" name="Ink 27">
                <a:extLst>
                  <a:ext uri="{FF2B5EF4-FFF2-40B4-BE49-F238E27FC236}">
                    <a16:creationId xmlns:a16="http://schemas.microsoft.com/office/drawing/2014/main" id="{E5C8F2EE-541B-FAFA-687E-4D8C2B92AF3D}"/>
                  </a:ext>
                </a:extLst>
              </p14:cNvPr>
              <p14:cNvContentPartPr/>
              <p14:nvPr/>
            </p14:nvContentPartPr>
            <p14:xfrm>
              <a:off x="3526720" y="4722700"/>
              <a:ext cx="174240" cy="194040"/>
            </p14:xfrm>
          </p:contentPart>
        </mc:Choice>
        <mc:Fallback xmlns="">
          <p:pic>
            <p:nvPicPr>
              <p:cNvPr id="28" name="Ink 27">
                <a:extLst>
                  <a:ext uri="{FF2B5EF4-FFF2-40B4-BE49-F238E27FC236}">
                    <a16:creationId xmlns:a16="http://schemas.microsoft.com/office/drawing/2014/main" id="{E5C8F2EE-541B-FAFA-687E-4D8C2B92AF3D}"/>
                  </a:ext>
                </a:extLst>
              </p:cNvPr>
              <p:cNvPicPr/>
              <p:nvPr/>
            </p:nvPicPr>
            <p:blipFill>
              <a:blip r:embed="rId24"/>
              <a:stretch>
                <a:fillRect/>
              </a:stretch>
            </p:blipFill>
            <p:spPr>
              <a:xfrm>
                <a:off x="3518080" y="4713700"/>
                <a:ext cx="191880" cy="21168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30" name="Ink 29">
                <a:extLst>
                  <a:ext uri="{FF2B5EF4-FFF2-40B4-BE49-F238E27FC236}">
                    <a16:creationId xmlns:a16="http://schemas.microsoft.com/office/drawing/2014/main" id="{BCFDF921-C43F-0A71-5751-C096F30521CC}"/>
                  </a:ext>
                </a:extLst>
              </p14:cNvPr>
              <p14:cNvContentPartPr/>
              <p14:nvPr/>
            </p14:nvContentPartPr>
            <p14:xfrm>
              <a:off x="3767560" y="4744660"/>
              <a:ext cx="26640" cy="144000"/>
            </p14:xfrm>
          </p:contentPart>
        </mc:Choice>
        <mc:Fallback xmlns="">
          <p:pic>
            <p:nvPicPr>
              <p:cNvPr id="30" name="Ink 29">
                <a:extLst>
                  <a:ext uri="{FF2B5EF4-FFF2-40B4-BE49-F238E27FC236}">
                    <a16:creationId xmlns:a16="http://schemas.microsoft.com/office/drawing/2014/main" id="{BCFDF921-C43F-0A71-5751-C096F30521CC}"/>
                  </a:ext>
                </a:extLst>
              </p:cNvPr>
              <p:cNvPicPr/>
              <p:nvPr/>
            </p:nvPicPr>
            <p:blipFill>
              <a:blip r:embed="rId26"/>
              <a:stretch>
                <a:fillRect/>
              </a:stretch>
            </p:blipFill>
            <p:spPr>
              <a:xfrm>
                <a:off x="3758920" y="4735660"/>
                <a:ext cx="44280" cy="16164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31" name="Ink 30">
                <a:extLst>
                  <a:ext uri="{FF2B5EF4-FFF2-40B4-BE49-F238E27FC236}">
                    <a16:creationId xmlns:a16="http://schemas.microsoft.com/office/drawing/2014/main" id="{F7D7E204-2AA7-324F-E13B-2837888B1CA9}"/>
                  </a:ext>
                </a:extLst>
              </p14:cNvPr>
              <p14:cNvContentPartPr/>
              <p14:nvPr/>
            </p14:nvContentPartPr>
            <p14:xfrm>
              <a:off x="3807160" y="4708660"/>
              <a:ext cx="119520" cy="159840"/>
            </p14:xfrm>
          </p:contentPart>
        </mc:Choice>
        <mc:Fallback xmlns="">
          <p:pic>
            <p:nvPicPr>
              <p:cNvPr id="31" name="Ink 30">
                <a:extLst>
                  <a:ext uri="{FF2B5EF4-FFF2-40B4-BE49-F238E27FC236}">
                    <a16:creationId xmlns:a16="http://schemas.microsoft.com/office/drawing/2014/main" id="{F7D7E204-2AA7-324F-E13B-2837888B1CA9}"/>
                  </a:ext>
                </a:extLst>
              </p:cNvPr>
              <p:cNvPicPr/>
              <p:nvPr/>
            </p:nvPicPr>
            <p:blipFill>
              <a:blip r:embed="rId28"/>
              <a:stretch>
                <a:fillRect/>
              </a:stretch>
            </p:blipFill>
            <p:spPr>
              <a:xfrm>
                <a:off x="3798160" y="4699660"/>
                <a:ext cx="137160" cy="177480"/>
              </a:xfrm>
              <a:prstGeom prst="rect">
                <a:avLst/>
              </a:prstGeom>
            </p:spPr>
          </p:pic>
        </mc:Fallback>
      </mc:AlternateContent>
      <p:grpSp>
        <p:nvGrpSpPr>
          <p:cNvPr id="51" name="Group 50">
            <a:extLst>
              <a:ext uri="{FF2B5EF4-FFF2-40B4-BE49-F238E27FC236}">
                <a16:creationId xmlns:a16="http://schemas.microsoft.com/office/drawing/2014/main" id="{F5B98070-B661-B18E-36ED-D8E27BC5503A}"/>
              </a:ext>
            </a:extLst>
          </p:cNvPr>
          <p:cNvGrpSpPr/>
          <p:nvPr/>
        </p:nvGrpSpPr>
        <p:grpSpPr>
          <a:xfrm>
            <a:off x="5068960" y="4349020"/>
            <a:ext cx="1060200" cy="519120"/>
            <a:chOff x="5068960" y="4349020"/>
            <a:chExt cx="1060200" cy="519120"/>
          </a:xfrm>
        </p:grpSpPr>
        <mc:AlternateContent xmlns:mc="http://schemas.openxmlformats.org/markup-compatibility/2006" xmlns:p14="http://schemas.microsoft.com/office/powerpoint/2010/main">
          <mc:Choice Requires="p14">
            <p:contentPart p14:bwMode="auto" r:id="rId29">
              <p14:nvContentPartPr>
                <p14:cNvPr id="41" name="Ink 40">
                  <a:extLst>
                    <a:ext uri="{FF2B5EF4-FFF2-40B4-BE49-F238E27FC236}">
                      <a16:creationId xmlns:a16="http://schemas.microsoft.com/office/drawing/2014/main" id="{3EA2B344-D09B-44E9-73EA-C259DC0063E9}"/>
                    </a:ext>
                  </a:extLst>
                </p14:cNvPr>
                <p14:cNvContentPartPr/>
                <p14:nvPr/>
              </p14:nvContentPartPr>
              <p14:xfrm>
                <a:off x="5068960" y="4702540"/>
                <a:ext cx="126000" cy="165600"/>
              </p14:xfrm>
            </p:contentPart>
          </mc:Choice>
          <mc:Fallback xmlns="">
            <p:pic>
              <p:nvPicPr>
                <p:cNvPr id="41" name="Ink 40">
                  <a:extLst>
                    <a:ext uri="{FF2B5EF4-FFF2-40B4-BE49-F238E27FC236}">
                      <a16:creationId xmlns:a16="http://schemas.microsoft.com/office/drawing/2014/main" id="{3EA2B344-D09B-44E9-73EA-C259DC0063E9}"/>
                    </a:ext>
                  </a:extLst>
                </p:cNvPr>
                <p:cNvPicPr/>
                <p:nvPr/>
              </p:nvPicPr>
              <p:blipFill>
                <a:blip r:embed="rId30"/>
                <a:stretch>
                  <a:fillRect/>
                </a:stretch>
              </p:blipFill>
              <p:spPr>
                <a:xfrm>
                  <a:off x="5059960" y="4693540"/>
                  <a:ext cx="143640" cy="18324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43" name="Ink 42">
                  <a:extLst>
                    <a:ext uri="{FF2B5EF4-FFF2-40B4-BE49-F238E27FC236}">
                      <a16:creationId xmlns:a16="http://schemas.microsoft.com/office/drawing/2014/main" id="{9EE56029-0F28-FFBD-334F-5C41DB26076E}"/>
                    </a:ext>
                  </a:extLst>
                </p14:cNvPr>
                <p14:cNvContentPartPr/>
                <p14:nvPr/>
              </p14:nvContentPartPr>
              <p14:xfrm>
                <a:off x="5164720" y="4531900"/>
                <a:ext cx="109800" cy="13680"/>
              </p14:xfrm>
            </p:contentPart>
          </mc:Choice>
          <mc:Fallback xmlns="">
            <p:pic>
              <p:nvPicPr>
                <p:cNvPr id="43" name="Ink 42">
                  <a:extLst>
                    <a:ext uri="{FF2B5EF4-FFF2-40B4-BE49-F238E27FC236}">
                      <a16:creationId xmlns:a16="http://schemas.microsoft.com/office/drawing/2014/main" id="{9EE56029-0F28-FFBD-334F-5C41DB26076E}"/>
                    </a:ext>
                  </a:extLst>
                </p:cNvPr>
                <p:cNvPicPr/>
                <p:nvPr/>
              </p:nvPicPr>
              <p:blipFill>
                <a:blip r:embed="rId32"/>
                <a:stretch>
                  <a:fillRect/>
                </a:stretch>
              </p:blipFill>
              <p:spPr>
                <a:xfrm>
                  <a:off x="5155720" y="4523260"/>
                  <a:ext cx="127440" cy="3132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44" name="Ink 43">
                  <a:extLst>
                    <a:ext uri="{FF2B5EF4-FFF2-40B4-BE49-F238E27FC236}">
                      <a16:creationId xmlns:a16="http://schemas.microsoft.com/office/drawing/2014/main" id="{735D6112-508B-3963-AC47-29514EB73E2C}"/>
                    </a:ext>
                  </a:extLst>
                </p14:cNvPr>
                <p14:cNvContentPartPr/>
                <p14:nvPr/>
              </p14:nvContentPartPr>
              <p14:xfrm>
                <a:off x="5392240" y="4373140"/>
                <a:ext cx="102240" cy="246960"/>
              </p14:xfrm>
            </p:contentPart>
          </mc:Choice>
          <mc:Fallback xmlns="">
            <p:pic>
              <p:nvPicPr>
                <p:cNvPr id="44" name="Ink 43">
                  <a:extLst>
                    <a:ext uri="{FF2B5EF4-FFF2-40B4-BE49-F238E27FC236}">
                      <a16:creationId xmlns:a16="http://schemas.microsoft.com/office/drawing/2014/main" id="{735D6112-508B-3963-AC47-29514EB73E2C}"/>
                    </a:ext>
                  </a:extLst>
                </p:cNvPr>
                <p:cNvPicPr/>
                <p:nvPr/>
              </p:nvPicPr>
              <p:blipFill>
                <a:blip r:embed="rId34"/>
                <a:stretch>
                  <a:fillRect/>
                </a:stretch>
              </p:blipFill>
              <p:spPr>
                <a:xfrm>
                  <a:off x="5383600" y="4364140"/>
                  <a:ext cx="119880" cy="26460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45" name="Ink 44">
                  <a:extLst>
                    <a:ext uri="{FF2B5EF4-FFF2-40B4-BE49-F238E27FC236}">
                      <a16:creationId xmlns:a16="http://schemas.microsoft.com/office/drawing/2014/main" id="{264B40BA-B572-891F-9F34-4CBD8DEB44C7}"/>
                    </a:ext>
                  </a:extLst>
                </p14:cNvPr>
                <p14:cNvContentPartPr/>
                <p14:nvPr/>
              </p14:nvContentPartPr>
              <p14:xfrm>
                <a:off x="5577640" y="4359820"/>
                <a:ext cx="105120" cy="21240"/>
              </p14:xfrm>
            </p:contentPart>
          </mc:Choice>
          <mc:Fallback xmlns="">
            <p:pic>
              <p:nvPicPr>
                <p:cNvPr id="45" name="Ink 44">
                  <a:extLst>
                    <a:ext uri="{FF2B5EF4-FFF2-40B4-BE49-F238E27FC236}">
                      <a16:creationId xmlns:a16="http://schemas.microsoft.com/office/drawing/2014/main" id="{264B40BA-B572-891F-9F34-4CBD8DEB44C7}"/>
                    </a:ext>
                  </a:extLst>
                </p:cNvPr>
                <p:cNvPicPr/>
                <p:nvPr/>
              </p:nvPicPr>
              <p:blipFill>
                <a:blip r:embed="rId36"/>
                <a:stretch>
                  <a:fillRect/>
                </a:stretch>
              </p:blipFill>
              <p:spPr>
                <a:xfrm>
                  <a:off x="5568640" y="4351180"/>
                  <a:ext cx="122760" cy="3888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46" name="Ink 45">
                  <a:extLst>
                    <a:ext uri="{FF2B5EF4-FFF2-40B4-BE49-F238E27FC236}">
                      <a16:creationId xmlns:a16="http://schemas.microsoft.com/office/drawing/2014/main" id="{7D4C46B3-8983-0320-B810-88F1B2A89371}"/>
                    </a:ext>
                  </a:extLst>
                </p14:cNvPr>
                <p14:cNvContentPartPr/>
                <p14:nvPr/>
              </p14:nvContentPartPr>
              <p14:xfrm>
                <a:off x="5582320" y="4392220"/>
                <a:ext cx="104400" cy="178560"/>
              </p14:xfrm>
            </p:contentPart>
          </mc:Choice>
          <mc:Fallback xmlns="">
            <p:pic>
              <p:nvPicPr>
                <p:cNvPr id="46" name="Ink 45">
                  <a:extLst>
                    <a:ext uri="{FF2B5EF4-FFF2-40B4-BE49-F238E27FC236}">
                      <a16:creationId xmlns:a16="http://schemas.microsoft.com/office/drawing/2014/main" id="{7D4C46B3-8983-0320-B810-88F1B2A89371}"/>
                    </a:ext>
                  </a:extLst>
                </p:cNvPr>
                <p:cNvPicPr/>
                <p:nvPr/>
              </p:nvPicPr>
              <p:blipFill>
                <a:blip r:embed="rId38"/>
                <a:stretch>
                  <a:fillRect/>
                </a:stretch>
              </p:blipFill>
              <p:spPr>
                <a:xfrm>
                  <a:off x="5573680" y="4383220"/>
                  <a:ext cx="122040" cy="19620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48" name="Ink 47">
                  <a:extLst>
                    <a:ext uri="{FF2B5EF4-FFF2-40B4-BE49-F238E27FC236}">
                      <a16:creationId xmlns:a16="http://schemas.microsoft.com/office/drawing/2014/main" id="{71A72E52-3A5C-20F0-13DB-E3DCE39AB48D}"/>
                    </a:ext>
                  </a:extLst>
                </p14:cNvPr>
                <p14:cNvContentPartPr/>
                <p14:nvPr/>
              </p14:nvContentPartPr>
              <p14:xfrm>
                <a:off x="5753320" y="4408420"/>
                <a:ext cx="25200" cy="143640"/>
              </p14:xfrm>
            </p:contentPart>
          </mc:Choice>
          <mc:Fallback xmlns="">
            <p:pic>
              <p:nvPicPr>
                <p:cNvPr id="48" name="Ink 47">
                  <a:extLst>
                    <a:ext uri="{FF2B5EF4-FFF2-40B4-BE49-F238E27FC236}">
                      <a16:creationId xmlns:a16="http://schemas.microsoft.com/office/drawing/2014/main" id="{71A72E52-3A5C-20F0-13DB-E3DCE39AB48D}"/>
                    </a:ext>
                  </a:extLst>
                </p:cNvPr>
                <p:cNvPicPr/>
                <p:nvPr/>
              </p:nvPicPr>
              <p:blipFill>
                <a:blip r:embed="rId40"/>
                <a:stretch>
                  <a:fillRect/>
                </a:stretch>
              </p:blipFill>
              <p:spPr>
                <a:xfrm>
                  <a:off x="5744320" y="4399420"/>
                  <a:ext cx="42840" cy="16128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49" name="Ink 48">
                  <a:extLst>
                    <a:ext uri="{FF2B5EF4-FFF2-40B4-BE49-F238E27FC236}">
                      <a16:creationId xmlns:a16="http://schemas.microsoft.com/office/drawing/2014/main" id="{E9904C89-A40D-FC32-CAA6-45048F18AA68}"/>
                    </a:ext>
                  </a:extLst>
                </p14:cNvPr>
                <p14:cNvContentPartPr/>
                <p14:nvPr/>
              </p14:nvContentPartPr>
              <p14:xfrm>
                <a:off x="5795080" y="4423540"/>
                <a:ext cx="112680" cy="118800"/>
              </p14:xfrm>
            </p:contentPart>
          </mc:Choice>
          <mc:Fallback xmlns="">
            <p:pic>
              <p:nvPicPr>
                <p:cNvPr id="49" name="Ink 48">
                  <a:extLst>
                    <a:ext uri="{FF2B5EF4-FFF2-40B4-BE49-F238E27FC236}">
                      <a16:creationId xmlns:a16="http://schemas.microsoft.com/office/drawing/2014/main" id="{E9904C89-A40D-FC32-CAA6-45048F18AA68}"/>
                    </a:ext>
                  </a:extLst>
                </p:cNvPr>
                <p:cNvPicPr/>
                <p:nvPr/>
              </p:nvPicPr>
              <p:blipFill>
                <a:blip r:embed="rId42"/>
                <a:stretch>
                  <a:fillRect/>
                </a:stretch>
              </p:blipFill>
              <p:spPr>
                <a:xfrm>
                  <a:off x="5786440" y="4414900"/>
                  <a:ext cx="130320" cy="13644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50" name="Ink 49">
                  <a:extLst>
                    <a:ext uri="{FF2B5EF4-FFF2-40B4-BE49-F238E27FC236}">
                      <a16:creationId xmlns:a16="http://schemas.microsoft.com/office/drawing/2014/main" id="{288D7A9F-EF0A-4121-A44C-6D93A40AD710}"/>
                    </a:ext>
                  </a:extLst>
                </p14:cNvPr>
                <p14:cNvContentPartPr/>
                <p14:nvPr/>
              </p14:nvContentPartPr>
              <p14:xfrm>
                <a:off x="5993440" y="4349020"/>
                <a:ext cx="135720" cy="231480"/>
              </p14:xfrm>
            </p:contentPart>
          </mc:Choice>
          <mc:Fallback xmlns="">
            <p:pic>
              <p:nvPicPr>
                <p:cNvPr id="50" name="Ink 49">
                  <a:extLst>
                    <a:ext uri="{FF2B5EF4-FFF2-40B4-BE49-F238E27FC236}">
                      <a16:creationId xmlns:a16="http://schemas.microsoft.com/office/drawing/2014/main" id="{288D7A9F-EF0A-4121-A44C-6D93A40AD710}"/>
                    </a:ext>
                  </a:extLst>
                </p:cNvPr>
                <p:cNvPicPr/>
                <p:nvPr/>
              </p:nvPicPr>
              <p:blipFill>
                <a:blip r:embed="rId44"/>
                <a:stretch>
                  <a:fillRect/>
                </a:stretch>
              </p:blipFill>
              <p:spPr>
                <a:xfrm>
                  <a:off x="5984440" y="4340020"/>
                  <a:ext cx="153360" cy="249120"/>
                </a:xfrm>
                <a:prstGeom prst="rect">
                  <a:avLst/>
                </a:prstGeom>
              </p:spPr>
            </p:pic>
          </mc:Fallback>
        </mc:AlternateContent>
      </p:grpSp>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63E9313F-85A2-26B4-8D3A-0EC42ED2CC98}"/>
                  </a:ext>
                </a:extLst>
              </p:cNvPr>
              <p:cNvSpPr txBox="1"/>
              <p:nvPr/>
            </p:nvSpPr>
            <p:spPr>
              <a:xfrm>
                <a:off x="940224" y="5373216"/>
                <a:ext cx="1699392" cy="400110"/>
              </a:xfrm>
              <a:prstGeom prst="rect">
                <a:avLst/>
              </a:prstGeom>
            </p:spPr>
            <p:txBody>
              <a:bodyPr wrap="square" rtlCol="0">
                <a:spAutoFit/>
              </a:bodyPr>
              <a:lstStyle/>
              <a:p>
                <a14:m>
                  <m:oMath xmlns:m="http://schemas.openxmlformats.org/officeDocument/2006/math">
                    <m:r>
                      <a:rPr lang="en-US" sz="2000" b="1" i="1" smtClean="0">
                        <a:latin typeface="Cambria Math" panose="02040503050406030204" pitchFamily="18" charset="0"/>
                      </a:rPr>
                      <m:t>𝝆</m:t>
                    </m:r>
                    <m:r>
                      <a:rPr lang="en-US" sz="2000" b="1" i="1" smtClean="0">
                        <a:latin typeface="Cambria Math" panose="02040503050406030204" pitchFamily="18" charset="0"/>
                      </a:rPr>
                      <m:t>(</m:t>
                    </m:r>
                    <m:r>
                      <a:rPr lang="en-US" sz="2000" b="1" i="1" smtClean="0">
                        <a:latin typeface="Cambria Math" panose="02040503050406030204" pitchFamily="18" charset="0"/>
                      </a:rPr>
                      <m:t>𝝀</m:t>
                    </m:r>
                    <m:r>
                      <a:rPr lang="en-US" sz="2000" b="1" i="1" smtClean="0">
                        <a:latin typeface="Cambria Math" panose="02040503050406030204" pitchFamily="18" charset="0"/>
                      </a:rPr>
                      <m:t>)</m:t>
                    </m:r>
                  </m:oMath>
                </a14:m>
                <a:r>
                  <a:rPr lang="en-US" sz="2000" b="1" dirty="0">
                    <a:latin typeface="Comic Sans MS" panose="030F0902030302020204" pitchFamily="66" charset="0"/>
                  </a:rPr>
                  <a:t> theory </a:t>
                </a:r>
              </a:p>
            </p:txBody>
          </p:sp>
        </mc:Choice>
        <mc:Fallback xmlns="">
          <p:sp>
            <p:nvSpPr>
              <p:cNvPr id="52" name="TextBox 51">
                <a:extLst>
                  <a:ext uri="{FF2B5EF4-FFF2-40B4-BE49-F238E27FC236}">
                    <a16:creationId xmlns:a16="http://schemas.microsoft.com/office/drawing/2014/main" id="{63E9313F-85A2-26B4-8D3A-0EC42ED2CC98}"/>
                  </a:ext>
                </a:extLst>
              </p:cNvPr>
              <p:cNvSpPr txBox="1">
                <a:spLocks noRot="1" noChangeAspect="1" noMove="1" noResize="1" noEditPoints="1" noAdjustHandles="1" noChangeArrowheads="1" noChangeShapeType="1" noTextEdit="1"/>
              </p:cNvSpPr>
              <p:nvPr/>
            </p:nvSpPr>
            <p:spPr>
              <a:xfrm>
                <a:off x="940224" y="5373216"/>
                <a:ext cx="1699392" cy="400110"/>
              </a:xfrm>
              <a:prstGeom prst="rect">
                <a:avLst/>
              </a:prstGeom>
              <a:blipFill>
                <a:blip r:embed="rId45"/>
                <a:stretch>
                  <a:fillRect t="-6061" r="-2222" b="-2424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F83C0E97-4EE6-5401-DB93-D55652B1154D}"/>
                  </a:ext>
                </a:extLst>
              </p:cNvPr>
              <p:cNvSpPr txBox="1"/>
              <p:nvPr/>
            </p:nvSpPr>
            <p:spPr>
              <a:xfrm>
                <a:off x="3359696" y="5373216"/>
                <a:ext cx="2491480" cy="400110"/>
              </a:xfrm>
              <a:prstGeom prst="rect">
                <a:avLst/>
              </a:prstGeom>
            </p:spPr>
            <p:txBody>
              <a:bodyPr wrap="square" rtlCol="0">
                <a:spAutoFit/>
              </a:bodyPr>
              <a:lstStyle/>
              <a:p>
                <a14:m>
                  <m:oMath xmlns:m="http://schemas.openxmlformats.org/officeDocument/2006/math">
                    <m:r>
                      <a:rPr lang="en-US" sz="2000" b="1" i="1" smtClean="0">
                        <a:latin typeface="Cambria Math" panose="02040503050406030204" pitchFamily="18" charset="0"/>
                      </a:rPr>
                      <m:t>𝒄</m:t>
                    </m:r>
                    <m:r>
                      <a:rPr lang="en-US" sz="2000" b="1" i="1" smtClean="0">
                        <a:latin typeface="Cambria Math" panose="02040503050406030204" pitchFamily="18" charset="0"/>
                      </a:rPr>
                      <m:t>=</m:t>
                    </m:r>
                    <m:r>
                      <a:rPr lang="en-US" sz="2000" b="1" i="1" smtClean="0">
                        <a:latin typeface="Cambria Math" panose="02040503050406030204" pitchFamily="18" charset="0"/>
                      </a:rPr>
                      <m:t>𝟏</m:t>
                    </m:r>
                  </m:oMath>
                </a14:m>
                <a:r>
                  <a:rPr lang="en-US" sz="2000" b="1" dirty="0">
                    <a:latin typeface="Comic Sans MS" panose="030F0902030302020204" pitchFamily="66" charset="0"/>
                  </a:rPr>
                  <a:t> matrix model  </a:t>
                </a:r>
              </a:p>
            </p:txBody>
          </p:sp>
        </mc:Choice>
        <mc:Fallback xmlns="">
          <p:sp>
            <p:nvSpPr>
              <p:cNvPr id="53" name="TextBox 52">
                <a:extLst>
                  <a:ext uri="{FF2B5EF4-FFF2-40B4-BE49-F238E27FC236}">
                    <a16:creationId xmlns:a16="http://schemas.microsoft.com/office/drawing/2014/main" id="{F83C0E97-4EE6-5401-DB93-D55652B1154D}"/>
                  </a:ext>
                </a:extLst>
              </p:cNvPr>
              <p:cNvSpPr txBox="1">
                <a:spLocks noRot="1" noChangeAspect="1" noMove="1" noResize="1" noEditPoints="1" noAdjustHandles="1" noChangeArrowheads="1" noChangeShapeType="1" noTextEdit="1"/>
              </p:cNvSpPr>
              <p:nvPr/>
            </p:nvSpPr>
            <p:spPr>
              <a:xfrm>
                <a:off x="3359696" y="5373216"/>
                <a:ext cx="2491480" cy="400110"/>
              </a:xfrm>
              <a:prstGeom prst="rect">
                <a:avLst/>
              </a:prstGeom>
              <a:blipFill>
                <a:blip r:embed="rId46"/>
                <a:stretch>
                  <a:fillRect t="-6061" r="-8629" b="-2424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1F1C7223-55AA-1C90-E5D9-7E8D730B3609}"/>
                  </a:ext>
                </a:extLst>
              </p:cNvPr>
              <p:cNvSpPr txBox="1"/>
              <p:nvPr/>
            </p:nvSpPr>
            <p:spPr>
              <a:xfrm>
                <a:off x="7420944" y="5373216"/>
                <a:ext cx="2275456" cy="400110"/>
              </a:xfrm>
              <a:prstGeom prst="rect">
                <a:avLst/>
              </a:prstGeom>
            </p:spPr>
            <p:txBody>
              <a:bodyPr wrap="square" rtlCol="0">
                <a:spAutoFit/>
              </a:bodyPr>
              <a:lstStyle/>
              <a:p>
                <a14:m>
                  <m:oMath xmlns:m="http://schemas.openxmlformats.org/officeDocument/2006/math">
                    <m:r>
                      <a:rPr lang="en-US" sz="2000" b="1" i="1" smtClean="0">
                        <a:latin typeface="Cambria Math" panose="02040503050406030204" pitchFamily="18" charset="0"/>
                      </a:rPr>
                      <m:t>𝟐</m:t>
                    </m:r>
                    <m:r>
                      <a:rPr lang="en-US" sz="2000" b="1" i="1" smtClean="0">
                        <a:latin typeface="Cambria Math" panose="02040503050406030204" pitchFamily="18" charset="0"/>
                      </a:rPr>
                      <m:t>𝑫</m:t>
                    </m:r>
                  </m:oMath>
                </a14:m>
                <a:r>
                  <a:rPr lang="en-US" sz="2000" b="1" dirty="0">
                    <a:latin typeface="Comic Sans MS" panose="030F0902030302020204" pitchFamily="66" charset="0"/>
                  </a:rPr>
                  <a:t> string theory </a:t>
                </a:r>
              </a:p>
            </p:txBody>
          </p:sp>
        </mc:Choice>
        <mc:Fallback xmlns="">
          <p:sp>
            <p:nvSpPr>
              <p:cNvPr id="54" name="TextBox 53">
                <a:extLst>
                  <a:ext uri="{FF2B5EF4-FFF2-40B4-BE49-F238E27FC236}">
                    <a16:creationId xmlns:a16="http://schemas.microsoft.com/office/drawing/2014/main" id="{1F1C7223-55AA-1C90-E5D9-7E8D730B3609}"/>
                  </a:ext>
                </a:extLst>
              </p:cNvPr>
              <p:cNvSpPr txBox="1">
                <a:spLocks noRot="1" noChangeAspect="1" noMove="1" noResize="1" noEditPoints="1" noAdjustHandles="1" noChangeArrowheads="1" noChangeShapeType="1" noTextEdit="1"/>
              </p:cNvSpPr>
              <p:nvPr/>
            </p:nvSpPr>
            <p:spPr>
              <a:xfrm>
                <a:off x="7420944" y="5373216"/>
                <a:ext cx="2275456" cy="400110"/>
              </a:xfrm>
              <a:prstGeom prst="rect">
                <a:avLst/>
              </a:prstGeom>
              <a:blipFill>
                <a:blip r:embed="rId47"/>
                <a:stretch>
                  <a:fillRect t="-6061" r="-4444" b="-24242"/>
                </a:stretch>
              </a:blipFill>
            </p:spPr>
            <p:txBody>
              <a:bodyPr/>
              <a:lstStyle/>
              <a:p>
                <a:r>
                  <a:rPr lang="en-US">
                    <a:noFill/>
                  </a:rPr>
                  <a:t> </a:t>
                </a:r>
              </a:p>
            </p:txBody>
          </p:sp>
        </mc:Fallback>
      </mc:AlternateContent>
      <mc:AlternateContent xmlns:mc="http://schemas.openxmlformats.org/markup-compatibility/2006" xmlns:p14="http://schemas.microsoft.com/office/powerpoint/2010/main">
        <mc:Choice Requires="p14">
          <p:contentPart p14:bwMode="auto" r:id="rId48">
            <p14:nvContentPartPr>
              <p14:cNvPr id="56" name="Ink 55">
                <a:extLst>
                  <a:ext uri="{FF2B5EF4-FFF2-40B4-BE49-F238E27FC236}">
                    <a16:creationId xmlns:a16="http://schemas.microsoft.com/office/drawing/2014/main" id="{3C70AD2C-9A2C-016B-57E5-109373FA19F8}"/>
                  </a:ext>
                </a:extLst>
              </p14:cNvPr>
              <p14:cNvContentPartPr/>
              <p14:nvPr/>
            </p14:nvContentPartPr>
            <p14:xfrm>
              <a:off x="4045120" y="4678780"/>
              <a:ext cx="181440" cy="208800"/>
            </p14:xfrm>
          </p:contentPart>
        </mc:Choice>
        <mc:Fallback xmlns="">
          <p:pic>
            <p:nvPicPr>
              <p:cNvPr id="56" name="Ink 55">
                <a:extLst>
                  <a:ext uri="{FF2B5EF4-FFF2-40B4-BE49-F238E27FC236}">
                    <a16:creationId xmlns:a16="http://schemas.microsoft.com/office/drawing/2014/main" id="{3C70AD2C-9A2C-016B-57E5-109373FA19F8}"/>
                  </a:ext>
                </a:extLst>
              </p:cNvPr>
              <p:cNvPicPr/>
              <p:nvPr/>
            </p:nvPicPr>
            <p:blipFill>
              <a:blip r:embed="rId49"/>
              <a:stretch>
                <a:fillRect/>
              </a:stretch>
            </p:blipFill>
            <p:spPr>
              <a:xfrm>
                <a:off x="4036480" y="4670140"/>
                <a:ext cx="199080" cy="22644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61" name="Ink 60">
                <a:extLst>
                  <a:ext uri="{FF2B5EF4-FFF2-40B4-BE49-F238E27FC236}">
                    <a16:creationId xmlns:a16="http://schemas.microsoft.com/office/drawing/2014/main" id="{BD2E49BC-464D-B8AC-AB17-C2FA5E63C084}"/>
                  </a:ext>
                </a:extLst>
              </p14:cNvPr>
              <p14:cNvContentPartPr/>
              <p14:nvPr/>
            </p14:nvContentPartPr>
            <p14:xfrm>
              <a:off x="4294240" y="4703260"/>
              <a:ext cx="202320" cy="186120"/>
            </p14:xfrm>
          </p:contentPart>
        </mc:Choice>
        <mc:Fallback xmlns="">
          <p:pic>
            <p:nvPicPr>
              <p:cNvPr id="61" name="Ink 60">
                <a:extLst>
                  <a:ext uri="{FF2B5EF4-FFF2-40B4-BE49-F238E27FC236}">
                    <a16:creationId xmlns:a16="http://schemas.microsoft.com/office/drawing/2014/main" id="{BD2E49BC-464D-B8AC-AB17-C2FA5E63C084}"/>
                  </a:ext>
                </a:extLst>
              </p:cNvPr>
              <p:cNvPicPr/>
              <p:nvPr/>
            </p:nvPicPr>
            <p:blipFill>
              <a:blip r:embed="rId51"/>
              <a:stretch>
                <a:fillRect/>
              </a:stretch>
            </p:blipFill>
            <p:spPr>
              <a:xfrm>
                <a:off x="4285240" y="4694620"/>
                <a:ext cx="219960" cy="203760"/>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64" name="Ink 63">
                <a:extLst>
                  <a:ext uri="{FF2B5EF4-FFF2-40B4-BE49-F238E27FC236}">
                    <a16:creationId xmlns:a16="http://schemas.microsoft.com/office/drawing/2014/main" id="{999A0C37-510A-8B20-DDB0-3AB0FA5170A7}"/>
                  </a:ext>
                </a:extLst>
              </p14:cNvPr>
              <p14:cNvContentPartPr/>
              <p14:nvPr/>
            </p14:nvContentPartPr>
            <p14:xfrm>
              <a:off x="4535440" y="4734220"/>
              <a:ext cx="168120" cy="151200"/>
            </p14:xfrm>
          </p:contentPart>
        </mc:Choice>
        <mc:Fallback xmlns="">
          <p:pic>
            <p:nvPicPr>
              <p:cNvPr id="64" name="Ink 63">
                <a:extLst>
                  <a:ext uri="{FF2B5EF4-FFF2-40B4-BE49-F238E27FC236}">
                    <a16:creationId xmlns:a16="http://schemas.microsoft.com/office/drawing/2014/main" id="{999A0C37-510A-8B20-DDB0-3AB0FA5170A7}"/>
                  </a:ext>
                </a:extLst>
              </p:cNvPr>
              <p:cNvPicPr/>
              <p:nvPr/>
            </p:nvPicPr>
            <p:blipFill>
              <a:blip r:embed="rId53"/>
              <a:stretch>
                <a:fillRect/>
              </a:stretch>
            </p:blipFill>
            <p:spPr>
              <a:xfrm>
                <a:off x="4526800" y="4725580"/>
                <a:ext cx="185760" cy="168840"/>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65" name="Ink 64">
                <a:extLst>
                  <a:ext uri="{FF2B5EF4-FFF2-40B4-BE49-F238E27FC236}">
                    <a16:creationId xmlns:a16="http://schemas.microsoft.com/office/drawing/2014/main" id="{5875E077-AE63-5F01-5DD5-09183E7D5A8C}"/>
                  </a:ext>
                </a:extLst>
              </p14:cNvPr>
              <p14:cNvContentPartPr/>
              <p14:nvPr/>
            </p14:nvContentPartPr>
            <p14:xfrm>
              <a:off x="4777000" y="4717300"/>
              <a:ext cx="208080" cy="173520"/>
            </p14:xfrm>
          </p:contentPart>
        </mc:Choice>
        <mc:Fallback xmlns="">
          <p:pic>
            <p:nvPicPr>
              <p:cNvPr id="65" name="Ink 64">
                <a:extLst>
                  <a:ext uri="{FF2B5EF4-FFF2-40B4-BE49-F238E27FC236}">
                    <a16:creationId xmlns:a16="http://schemas.microsoft.com/office/drawing/2014/main" id="{5875E077-AE63-5F01-5DD5-09183E7D5A8C}"/>
                  </a:ext>
                </a:extLst>
              </p:cNvPr>
              <p:cNvPicPr/>
              <p:nvPr/>
            </p:nvPicPr>
            <p:blipFill>
              <a:blip r:embed="rId55"/>
              <a:stretch>
                <a:fillRect/>
              </a:stretch>
            </p:blipFill>
            <p:spPr>
              <a:xfrm>
                <a:off x="4768000" y="4708660"/>
                <a:ext cx="225720" cy="191160"/>
              </a:xfrm>
              <a:prstGeom prst="rect">
                <a:avLst/>
              </a:prstGeom>
            </p:spPr>
          </p:pic>
        </mc:Fallback>
      </mc:AlternateContent>
      <p:grpSp>
        <p:nvGrpSpPr>
          <p:cNvPr id="75" name="Group 74">
            <a:extLst>
              <a:ext uri="{FF2B5EF4-FFF2-40B4-BE49-F238E27FC236}">
                <a16:creationId xmlns:a16="http://schemas.microsoft.com/office/drawing/2014/main" id="{900DFA38-FC43-C9BE-7630-93E0B61A8D3E}"/>
              </a:ext>
            </a:extLst>
          </p:cNvPr>
          <p:cNvGrpSpPr/>
          <p:nvPr/>
        </p:nvGrpSpPr>
        <p:grpSpPr>
          <a:xfrm>
            <a:off x="3558040" y="5808820"/>
            <a:ext cx="924480" cy="235440"/>
            <a:chOff x="3558040" y="5808820"/>
            <a:chExt cx="924480" cy="235440"/>
          </a:xfrm>
        </p:grpSpPr>
        <mc:AlternateContent xmlns:mc="http://schemas.openxmlformats.org/markup-compatibility/2006" xmlns:p14="http://schemas.microsoft.com/office/powerpoint/2010/main">
          <mc:Choice Requires="p14">
            <p:contentPart p14:bwMode="auto" r:id="rId56">
              <p14:nvContentPartPr>
                <p14:cNvPr id="66" name="Ink 65">
                  <a:extLst>
                    <a:ext uri="{FF2B5EF4-FFF2-40B4-BE49-F238E27FC236}">
                      <a16:creationId xmlns:a16="http://schemas.microsoft.com/office/drawing/2014/main" id="{EDB08FF6-5A3C-E798-5491-A0EC0056789D}"/>
                    </a:ext>
                  </a:extLst>
                </p14:cNvPr>
                <p14:cNvContentPartPr/>
                <p14:nvPr/>
              </p14:nvContentPartPr>
              <p14:xfrm>
                <a:off x="3558040" y="5851300"/>
                <a:ext cx="230040" cy="169920"/>
              </p14:xfrm>
            </p:contentPart>
          </mc:Choice>
          <mc:Fallback xmlns="">
            <p:pic>
              <p:nvPicPr>
                <p:cNvPr id="66" name="Ink 65">
                  <a:extLst>
                    <a:ext uri="{FF2B5EF4-FFF2-40B4-BE49-F238E27FC236}">
                      <a16:creationId xmlns:a16="http://schemas.microsoft.com/office/drawing/2014/main" id="{EDB08FF6-5A3C-E798-5491-A0EC0056789D}"/>
                    </a:ext>
                  </a:extLst>
                </p:cNvPr>
                <p:cNvPicPr/>
                <p:nvPr/>
              </p:nvPicPr>
              <p:blipFill>
                <a:blip r:embed="rId57"/>
                <a:stretch>
                  <a:fillRect/>
                </a:stretch>
              </p:blipFill>
              <p:spPr>
                <a:xfrm>
                  <a:off x="3549040" y="5842300"/>
                  <a:ext cx="247680" cy="187560"/>
                </a:xfrm>
                <a:prstGeom prst="rect">
                  <a:avLst/>
                </a:prstGeom>
              </p:spPr>
            </p:pic>
          </mc:Fallback>
        </mc:AlternateContent>
        <mc:AlternateContent xmlns:mc="http://schemas.openxmlformats.org/markup-compatibility/2006" xmlns:p14="http://schemas.microsoft.com/office/powerpoint/2010/main">
          <mc:Choice Requires="p14">
            <p:contentPart p14:bwMode="auto" r:id="rId58">
              <p14:nvContentPartPr>
                <p14:cNvPr id="67" name="Ink 66">
                  <a:extLst>
                    <a:ext uri="{FF2B5EF4-FFF2-40B4-BE49-F238E27FC236}">
                      <a16:creationId xmlns:a16="http://schemas.microsoft.com/office/drawing/2014/main" id="{DBA1E65A-980A-5CB4-DDD3-115E4D7B277A}"/>
                    </a:ext>
                  </a:extLst>
                </p14:cNvPr>
                <p14:cNvContentPartPr/>
                <p14:nvPr/>
              </p14:nvContentPartPr>
              <p14:xfrm>
                <a:off x="3858640" y="5916820"/>
                <a:ext cx="77400" cy="6120"/>
              </p14:xfrm>
            </p:contentPart>
          </mc:Choice>
          <mc:Fallback xmlns="">
            <p:pic>
              <p:nvPicPr>
                <p:cNvPr id="67" name="Ink 66">
                  <a:extLst>
                    <a:ext uri="{FF2B5EF4-FFF2-40B4-BE49-F238E27FC236}">
                      <a16:creationId xmlns:a16="http://schemas.microsoft.com/office/drawing/2014/main" id="{DBA1E65A-980A-5CB4-DDD3-115E4D7B277A}"/>
                    </a:ext>
                  </a:extLst>
                </p:cNvPr>
                <p:cNvPicPr/>
                <p:nvPr/>
              </p:nvPicPr>
              <p:blipFill>
                <a:blip r:embed="rId59"/>
                <a:stretch>
                  <a:fillRect/>
                </a:stretch>
              </p:blipFill>
              <p:spPr>
                <a:xfrm>
                  <a:off x="3849640" y="5907820"/>
                  <a:ext cx="95040" cy="23760"/>
                </a:xfrm>
                <a:prstGeom prst="rect">
                  <a:avLst/>
                </a:prstGeom>
              </p:spPr>
            </p:pic>
          </mc:Fallback>
        </mc:AlternateContent>
        <mc:AlternateContent xmlns:mc="http://schemas.openxmlformats.org/markup-compatibility/2006" xmlns:p14="http://schemas.microsoft.com/office/powerpoint/2010/main">
          <mc:Choice Requires="p14">
            <p:contentPart p14:bwMode="auto" r:id="rId60">
              <p14:nvContentPartPr>
                <p14:cNvPr id="68" name="Ink 67">
                  <a:extLst>
                    <a:ext uri="{FF2B5EF4-FFF2-40B4-BE49-F238E27FC236}">
                      <a16:creationId xmlns:a16="http://schemas.microsoft.com/office/drawing/2014/main" id="{9BE9D56E-CDDB-D47A-5A58-899E3421E2F2}"/>
                    </a:ext>
                  </a:extLst>
                </p14:cNvPr>
                <p14:cNvContentPartPr/>
                <p14:nvPr/>
              </p14:nvContentPartPr>
              <p14:xfrm>
                <a:off x="3890320" y="5960380"/>
                <a:ext cx="62280" cy="6120"/>
              </p14:xfrm>
            </p:contentPart>
          </mc:Choice>
          <mc:Fallback xmlns="">
            <p:pic>
              <p:nvPicPr>
                <p:cNvPr id="68" name="Ink 67">
                  <a:extLst>
                    <a:ext uri="{FF2B5EF4-FFF2-40B4-BE49-F238E27FC236}">
                      <a16:creationId xmlns:a16="http://schemas.microsoft.com/office/drawing/2014/main" id="{9BE9D56E-CDDB-D47A-5A58-899E3421E2F2}"/>
                    </a:ext>
                  </a:extLst>
                </p:cNvPr>
                <p:cNvPicPr/>
                <p:nvPr/>
              </p:nvPicPr>
              <p:blipFill>
                <a:blip r:embed="rId61"/>
                <a:stretch>
                  <a:fillRect/>
                </a:stretch>
              </p:blipFill>
              <p:spPr>
                <a:xfrm>
                  <a:off x="3881320" y="5951740"/>
                  <a:ext cx="79920" cy="23760"/>
                </a:xfrm>
                <a:prstGeom prst="rect">
                  <a:avLst/>
                </a:prstGeom>
              </p:spPr>
            </p:pic>
          </mc:Fallback>
        </mc:AlternateContent>
        <mc:AlternateContent xmlns:mc="http://schemas.openxmlformats.org/markup-compatibility/2006" xmlns:p14="http://schemas.microsoft.com/office/powerpoint/2010/main">
          <mc:Choice Requires="p14">
            <p:contentPart p14:bwMode="auto" r:id="rId62">
              <p14:nvContentPartPr>
                <p14:cNvPr id="70" name="Ink 69">
                  <a:extLst>
                    <a:ext uri="{FF2B5EF4-FFF2-40B4-BE49-F238E27FC236}">
                      <a16:creationId xmlns:a16="http://schemas.microsoft.com/office/drawing/2014/main" id="{43FF7FB0-5EE1-4BCF-ACC7-010BFF840EB9}"/>
                    </a:ext>
                  </a:extLst>
                </p14:cNvPr>
                <p14:cNvContentPartPr/>
                <p14:nvPr/>
              </p14:nvContentPartPr>
              <p14:xfrm>
                <a:off x="4053400" y="5867140"/>
                <a:ext cx="163440" cy="18000"/>
              </p14:xfrm>
            </p:contentPart>
          </mc:Choice>
          <mc:Fallback xmlns="">
            <p:pic>
              <p:nvPicPr>
                <p:cNvPr id="70" name="Ink 69">
                  <a:extLst>
                    <a:ext uri="{FF2B5EF4-FFF2-40B4-BE49-F238E27FC236}">
                      <a16:creationId xmlns:a16="http://schemas.microsoft.com/office/drawing/2014/main" id="{43FF7FB0-5EE1-4BCF-ACC7-010BFF840EB9}"/>
                    </a:ext>
                  </a:extLst>
                </p:cNvPr>
                <p:cNvPicPr/>
                <p:nvPr/>
              </p:nvPicPr>
              <p:blipFill>
                <a:blip r:embed="rId63"/>
                <a:stretch>
                  <a:fillRect/>
                </a:stretch>
              </p:blipFill>
              <p:spPr>
                <a:xfrm>
                  <a:off x="4044760" y="5858500"/>
                  <a:ext cx="181080" cy="35640"/>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71" name="Ink 70">
                  <a:extLst>
                    <a:ext uri="{FF2B5EF4-FFF2-40B4-BE49-F238E27FC236}">
                      <a16:creationId xmlns:a16="http://schemas.microsoft.com/office/drawing/2014/main" id="{69066465-2C0B-CD80-B690-DCFDEAC42632}"/>
                    </a:ext>
                  </a:extLst>
                </p14:cNvPr>
                <p14:cNvContentPartPr/>
                <p14:nvPr/>
              </p14:nvContentPartPr>
              <p14:xfrm>
                <a:off x="4119280" y="5880820"/>
                <a:ext cx="16920" cy="144000"/>
              </p14:xfrm>
            </p:contentPart>
          </mc:Choice>
          <mc:Fallback xmlns="">
            <p:pic>
              <p:nvPicPr>
                <p:cNvPr id="71" name="Ink 70">
                  <a:extLst>
                    <a:ext uri="{FF2B5EF4-FFF2-40B4-BE49-F238E27FC236}">
                      <a16:creationId xmlns:a16="http://schemas.microsoft.com/office/drawing/2014/main" id="{69066465-2C0B-CD80-B690-DCFDEAC42632}"/>
                    </a:ext>
                  </a:extLst>
                </p:cNvPr>
                <p:cNvPicPr/>
                <p:nvPr/>
              </p:nvPicPr>
              <p:blipFill>
                <a:blip r:embed="rId65"/>
                <a:stretch>
                  <a:fillRect/>
                </a:stretch>
              </p:blipFill>
              <p:spPr>
                <a:xfrm>
                  <a:off x="4110280" y="5872180"/>
                  <a:ext cx="34560" cy="161640"/>
                </a:xfrm>
                <a:prstGeom prst="rect">
                  <a:avLst/>
                </a:prstGeom>
              </p:spPr>
            </p:pic>
          </mc:Fallback>
        </mc:AlternateContent>
        <mc:AlternateContent xmlns:mc="http://schemas.openxmlformats.org/markup-compatibility/2006" xmlns:p14="http://schemas.microsoft.com/office/powerpoint/2010/main">
          <mc:Choice Requires="p14">
            <p:contentPart p14:bwMode="auto" r:id="rId66">
              <p14:nvContentPartPr>
                <p14:cNvPr id="72" name="Ink 71">
                  <a:extLst>
                    <a:ext uri="{FF2B5EF4-FFF2-40B4-BE49-F238E27FC236}">
                      <a16:creationId xmlns:a16="http://schemas.microsoft.com/office/drawing/2014/main" id="{B7B684B6-299F-1DE7-5029-BF71F893F84F}"/>
                    </a:ext>
                  </a:extLst>
                </p14:cNvPr>
                <p14:cNvContentPartPr/>
                <p14:nvPr/>
              </p14:nvContentPartPr>
              <p14:xfrm>
                <a:off x="4199560" y="5961100"/>
                <a:ext cx="107640" cy="78840"/>
              </p14:xfrm>
            </p:contentPart>
          </mc:Choice>
          <mc:Fallback xmlns="">
            <p:pic>
              <p:nvPicPr>
                <p:cNvPr id="72" name="Ink 71">
                  <a:extLst>
                    <a:ext uri="{FF2B5EF4-FFF2-40B4-BE49-F238E27FC236}">
                      <a16:creationId xmlns:a16="http://schemas.microsoft.com/office/drawing/2014/main" id="{B7B684B6-299F-1DE7-5029-BF71F893F84F}"/>
                    </a:ext>
                  </a:extLst>
                </p:cNvPr>
                <p:cNvPicPr/>
                <p:nvPr/>
              </p:nvPicPr>
              <p:blipFill>
                <a:blip r:embed="rId67"/>
                <a:stretch>
                  <a:fillRect/>
                </a:stretch>
              </p:blipFill>
              <p:spPr>
                <a:xfrm>
                  <a:off x="4190920" y="5952460"/>
                  <a:ext cx="125280" cy="96480"/>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74" name="Ink 73">
                  <a:extLst>
                    <a:ext uri="{FF2B5EF4-FFF2-40B4-BE49-F238E27FC236}">
                      <a16:creationId xmlns:a16="http://schemas.microsoft.com/office/drawing/2014/main" id="{D66ED154-B3E0-6D8E-161E-19B5B67DC19B}"/>
                    </a:ext>
                  </a:extLst>
                </p14:cNvPr>
                <p14:cNvContentPartPr/>
                <p14:nvPr/>
              </p14:nvContentPartPr>
              <p14:xfrm>
                <a:off x="4366600" y="5808820"/>
                <a:ext cx="115920" cy="235440"/>
              </p14:xfrm>
            </p:contentPart>
          </mc:Choice>
          <mc:Fallback xmlns="">
            <p:pic>
              <p:nvPicPr>
                <p:cNvPr id="74" name="Ink 73">
                  <a:extLst>
                    <a:ext uri="{FF2B5EF4-FFF2-40B4-BE49-F238E27FC236}">
                      <a16:creationId xmlns:a16="http://schemas.microsoft.com/office/drawing/2014/main" id="{D66ED154-B3E0-6D8E-161E-19B5B67DC19B}"/>
                    </a:ext>
                  </a:extLst>
                </p:cNvPr>
                <p:cNvPicPr/>
                <p:nvPr/>
              </p:nvPicPr>
              <p:blipFill>
                <a:blip r:embed="rId69"/>
                <a:stretch>
                  <a:fillRect/>
                </a:stretch>
              </p:blipFill>
              <p:spPr>
                <a:xfrm>
                  <a:off x="4357600" y="5800180"/>
                  <a:ext cx="133560" cy="253080"/>
                </a:xfrm>
                <a:prstGeom prst="rect">
                  <a:avLst/>
                </a:prstGeom>
              </p:spPr>
            </p:pic>
          </mc:Fallback>
        </mc:AlternateContent>
      </p:grpSp>
      <p:grpSp>
        <p:nvGrpSpPr>
          <p:cNvPr id="98" name="Group 97">
            <a:extLst>
              <a:ext uri="{FF2B5EF4-FFF2-40B4-BE49-F238E27FC236}">
                <a16:creationId xmlns:a16="http://schemas.microsoft.com/office/drawing/2014/main" id="{EF99A9D3-6FC3-E676-7EC0-2A8789AE4C1C}"/>
              </a:ext>
            </a:extLst>
          </p:cNvPr>
          <p:cNvGrpSpPr/>
          <p:nvPr/>
        </p:nvGrpSpPr>
        <p:grpSpPr>
          <a:xfrm>
            <a:off x="4496560" y="5789380"/>
            <a:ext cx="888120" cy="243360"/>
            <a:chOff x="4496560" y="5789380"/>
            <a:chExt cx="888120" cy="243360"/>
          </a:xfrm>
        </p:grpSpPr>
        <mc:AlternateContent xmlns:mc="http://schemas.openxmlformats.org/markup-compatibility/2006" xmlns:p14="http://schemas.microsoft.com/office/powerpoint/2010/main">
          <mc:Choice Requires="p14">
            <p:contentPart p14:bwMode="auto" r:id="rId70">
              <p14:nvContentPartPr>
                <p14:cNvPr id="87" name="Ink 86">
                  <a:extLst>
                    <a:ext uri="{FF2B5EF4-FFF2-40B4-BE49-F238E27FC236}">
                      <a16:creationId xmlns:a16="http://schemas.microsoft.com/office/drawing/2014/main" id="{AC96F275-491D-B84A-2F17-D05CC2BEA1A2}"/>
                    </a:ext>
                  </a:extLst>
                </p14:cNvPr>
                <p14:cNvContentPartPr/>
                <p14:nvPr/>
              </p14:nvContentPartPr>
              <p14:xfrm>
                <a:off x="4496560" y="5843740"/>
                <a:ext cx="152280" cy="189000"/>
              </p14:xfrm>
            </p:contentPart>
          </mc:Choice>
          <mc:Fallback xmlns="">
            <p:pic>
              <p:nvPicPr>
                <p:cNvPr id="87" name="Ink 86">
                  <a:extLst>
                    <a:ext uri="{FF2B5EF4-FFF2-40B4-BE49-F238E27FC236}">
                      <a16:creationId xmlns:a16="http://schemas.microsoft.com/office/drawing/2014/main" id="{AC96F275-491D-B84A-2F17-D05CC2BEA1A2}"/>
                    </a:ext>
                  </a:extLst>
                </p:cNvPr>
                <p:cNvPicPr/>
                <p:nvPr/>
              </p:nvPicPr>
              <p:blipFill>
                <a:blip r:embed="rId71"/>
                <a:stretch>
                  <a:fillRect/>
                </a:stretch>
              </p:blipFill>
              <p:spPr>
                <a:xfrm>
                  <a:off x="4487920" y="5835100"/>
                  <a:ext cx="169920" cy="206640"/>
                </a:xfrm>
                <a:prstGeom prst="rect">
                  <a:avLst/>
                </a:prstGeom>
              </p:spPr>
            </p:pic>
          </mc:Fallback>
        </mc:AlternateContent>
        <mc:AlternateContent xmlns:mc="http://schemas.openxmlformats.org/markup-compatibility/2006" xmlns:p14="http://schemas.microsoft.com/office/powerpoint/2010/main">
          <mc:Choice Requires="p14">
            <p:contentPart p14:bwMode="auto" r:id="rId72">
              <p14:nvContentPartPr>
                <p14:cNvPr id="88" name="Ink 87">
                  <a:extLst>
                    <a:ext uri="{FF2B5EF4-FFF2-40B4-BE49-F238E27FC236}">
                      <a16:creationId xmlns:a16="http://schemas.microsoft.com/office/drawing/2014/main" id="{FE2DC3B7-4E96-8E96-DC8F-4358C257FDF5}"/>
                    </a:ext>
                  </a:extLst>
                </p14:cNvPr>
                <p14:cNvContentPartPr/>
                <p14:nvPr/>
              </p14:nvContentPartPr>
              <p14:xfrm>
                <a:off x="4636960" y="5823580"/>
                <a:ext cx="99000" cy="183600"/>
              </p14:xfrm>
            </p:contentPart>
          </mc:Choice>
          <mc:Fallback xmlns="">
            <p:pic>
              <p:nvPicPr>
                <p:cNvPr id="88" name="Ink 87">
                  <a:extLst>
                    <a:ext uri="{FF2B5EF4-FFF2-40B4-BE49-F238E27FC236}">
                      <a16:creationId xmlns:a16="http://schemas.microsoft.com/office/drawing/2014/main" id="{FE2DC3B7-4E96-8E96-DC8F-4358C257FDF5}"/>
                    </a:ext>
                  </a:extLst>
                </p:cNvPr>
                <p:cNvPicPr/>
                <p:nvPr/>
              </p:nvPicPr>
              <p:blipFill>
                <a:blip r:embed="rId73"/>
                <a:stretch>
                  <a:fillRect/>
                </a:stretch>
              </p:blipFill>
              <p:spPr>
                <a:xfrm>
                  <a:off x="4627960" y="5814940"/>
                  <a:ext cx="116640" cy="201240"/>
                </a:xfrm>
                <a:prstGeom prst="rect">
                  <a:avLst/>
                </a:prstGeom>
              </p:spPr>
            </p:pic>
          </mc:Fallback>
        </mc:AlternateContent>
        <mc:AlternateContent xmlns:mc="http://schemas.openxmlformats.org/markup-compatibility/2006" xmlns:p14="http://schemas.microsoft.com/office/powerpoint/2010/main">
          <mc:Choice Requires="p14">
            <p:contentPart p14:bwMode="auto" r:id="rId74">
              <p14:nvContentPartPr>
                <p14:cNvPr id="90" name="Ink 89">
                  <a:extLst>
                    <a:ext uri="{FF2B5EF4-FFF2-40B4-BE49-F238E27FC236}">
                      <a16:creationId xmlns:a16="http://schemas.microsoft.com/office/drawing/2014/main" id="{5FE5AE07-216D-79F9-A42A-67A50EBBF7FF}"/>
                    </a:ext>
                  </a:extLst>
                </p14:cNvPr>
                <p14:cNvContentPartPr/>
                <p14:nvPr/>
              </p14:nvContentPartPr>
              <p14:xfrm>
                <a:off x="4778080" y="5842300"/>
                <a:ext cx="38520" cy="122400"/>
              </p14:xfrm>
            </p:contentPart>
          </mc:Choice>
          <mc:Fallback xmlns="">
            <p:pic>
              <p:nvPicPr>
                <p:cNvPr id="90" name="Ink 89">
                  <a:extLst>
                    <a:ext uri="{FF2B5EF4-FFF2-40B4-BE49-F238E27FC236}">
                      <a16:creationId xmlns:a16="http://schemas.microsoft.com/office/drawing/2014/main" id="{5FE5AE07-216D-79F9-A42A-67A50EBBF7FF}"/>
                    </a:ext>
                  </a:extLst>
                </p:cNvPr>
                <p:cNvPicPr/>
                <p:nvPr/>
              </p:nvPicPr>
              <p:blipFill>
                <a:blip r:embed="rId75"/>
                <a:stretch>
                  <a:fillRect/>
                </a:stretch>
              </p:blipFill>
              <p:spPr>
                <a:xfrm>
                  <a:off x="4769080" y="5833660"/>
                  <a:ext cx="56160" cy="140040"/>
                </a:xfrm>
                <a:prstGeom prst="rect">
                  <a:avLst/>
                </a:prstGeom>
              </p:spPr>
            </p:pic>
          </mc:Fallback>
        </mc:AlternateContent>
        <mc:AlternateContent xmlns:mc="http://schemas.openxmlformats.org/markup-compatibility/2006" xmlns:p14="http://schemas.microsoft.com/office/powerpoint/2010/main">
          <mc:Choice Requires="p14">
            <p:contentPart p14:bwMode="auto" r:id="rId76">
              <p14:nvContentPartPr>
                <p14:cNvPr id="91" name="Ink 90">
                  <a:extLst>
                    <a:ext uri="{FF2B5EF4-FFF2-40B4-BE49-F238E27FC236}">
                      <a16:creationId xmlns:a16="http://schemas.microsoft.com/office/drawing/2014/main" id="{8E9AAF1A-2550-80E8-BA61-AB88A0662396}"/>
                    </a:ext>
                  </a:extLst>
                </p14:cNvPr>
                <p14:cNvContentPartPr/>
                <p14:nvPr/>
              </p14:nvContentPartPr>
              <p14:xfrm>
                <a:off x="4714360" y="5888740"/>
                <a:ext cx="90360" cy="83520"/>
              </p14:xfrm>
            </p:contentPart>
          </mc:Choice>
          <mc:Fallback xmlns="">
            <p:pic>
              <p:nvPicPr>
                <p:cNvPr id="91" name="Ink 90">
                  <a:extLst>
                    <a:ext uri="{FF2B5EF4-FFF2-40B4-BE49-F238E27FC236}">
                      <a16:creationId xmlns:a16="http://schemas.microsoft.com/office/drawing/2014/main" id="{8E9AAF1A-2550-80E8-BA61-AB88A0662396}"/>
                    </a:ext>
                  </a:extLst>
                </p:cNvPr>
                <p:cNvPicPr/>
                <p:nvPr/>
              </p:nvPicPr>
              <p:blipFill>
                <a:blip r:embed="rId77"/>
                <a:stretch>
                  <a:fillRect/>
                </a:stretch>
              </p:blipFill>
              <p:spPr>
                <a:xfrm>
                  <a:off x="4705720" y="5880100"/>
                  <a:ext cx="108000" cy="101160"/>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92" name="Ink 91">
                  <a:extLst>
                    <a:ext uri="{FF2B5EF4-FFF2-40B4-BE49-F238E27FC236}">
                      <a16:creationId xmlns:a16="http://schemas.microsoft.com/office/drawing/2014/main" id="{56CE8B84-8721-A86B-548B-8B88668A01DE}"/>
                    </a:ext>
                  </a:extLst>
                </p14:cNvPr>
                <p14:cNvContentPartPr/>
                <p14:nvPr/>
              </p14:nvContentPartPr>
              <p14:xfrm>
                <a:off x="4877800" y="5908540"/>
                <a:ext cx="106200" cy="6120"/>
              </p14:xfrm>
            </p:contentPart>
          </mc:Choice>
          <mc:Fallback xmlns="">
            <p:pic>
              <p:nvPicPr>
                <p:cNvPr id="92" name="Ink 91">
                  <a:extLst>
                    <a:ext uri="{FF2B5EF4-FFF2-40B4-BE49-F238E27FC236}">
                      <a16:creationId xmlns:a16="http://schemas.microsoft.com/office/drawing/2014/main" id="{56CE8B84-8721-A86B-548B-8B88668A01DE}"/>
                    </a:ext>
                  </a:extLst>
                </p:cNvPr>
                <p:cNvPicPr/>
                <p:nvPr/>
              </p:nvPicPr>
              <p:blipFill>
                <a:blip r:embed="rId79"/>
                <a:stretch>
                  <a:fillRect/>
                </a:stretch>
              </p:blipFill>
              <p:spPr>
                <a:xfrm>
                  <a:off x="4868800" y="5899540"/>
                  <a:ext cx="123840" cy="23760"/>
                </a:xfrm>
                <a:prstGeom prst="rect">
                  <a:avLst/>
                </a:prstGeom>
              </p:spPr>
            </p:pic>
          </mc:Fallback>
        </mc:AlternateContent>
        <mc:AlternateContent xmlns:mc="http://schemas.openxmlformats.org/markup-compatibility/2006" xmlns:p14="http://schemas.microsoft.com/office/powerpoint/2010/main">
          <mc:Choice Requires="p14">
            <p:contentPart p14:bwMode="auto" r:id="rId80">
              <p14:nvContentPartPr>
                <p14:cNvPr id="93" name="Ink 92">
                  <a:extLst>
                    <a:ext uri="{FF2B5EF4-FFF2-40B4-BE49-F238E27FC236}">
                      <a16:creationId xmlns:a16="http://schemas.microsoft.com/office/drawing/2014/main" id="{A818F393-F5F0-939B-EA2C-B640A2A9251E}"/>
                    </a:ext>
                  </a:extLst>
                </p14:cNvPr>
                <p14:cNvContentPartPr/>
                <p14:nvPr/>
              </p14:nvContentPartPr>
              <p14:xfrm>
                <a:off x="5061400" y="5853100"/>
                <a:ext cx="26640" cy="127080"/>
              </p14:xfrm>
            </p:contentPart>
          </mc:Choice>
          <mc:Fallback xmlns="">
            <p:pic>
              <p:nvPicPr>
                <p:cNvPr id="93" name="Ink 92">
                  <a:extLst>
                    <a:ext uri="{FF2B5EF4-FFF2-40B4-BE49-F238E27FC236}">
                      <a16:creationId xmlns:a16="http://schemas.microsoft.com/office/drawing/2014/main" id="{A818F393-F5F0-939B-EA2C-B640A2A9251E}"/>
                    </a:ext>
                  </a:extLst>
                </p:cNvPr>
                <p:cNvPicPr/>
                <p:nvPr/>
              </p:nvPicPr>
              <p:blipFill>
                <a:blip r:embed="rId81"/>
                <a:stretch>
                  <a:fillRect/>
                </a:stretch>
              </p:blipFill>
              <p:spPr>
                <a:xfrm>
                  <a:off x="5052760" y="5844100"/>
                  <a:ext cx="44280" cy="144720"/>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94" name="Ink 93">
                  <a:extLst>
                    <a:ext uri="{FF2B5EF4-FFF2-40B4-BE49-F238E27FC236}">
                      <a16:creationId xmlns:a16="http://schemas.microsoft.com/office/drawing/2014/main" id="{512CD0CE-2A3F-575F-6F0A-F3E69F944865}"/>
                    </a:ext>
                  </a:extLst>
                </p14:cNvPr>
                <p14:cNvContentPartPr/>
                <p14:nvPr/>
              </p14:nvContentPartPr>
              <p14:xfrm>
                <a:off x="5107120" y="5829700"/>
                <a:ext cx="117000" cy="137160"/>
              </p14:xfrm>
            </p:contentPart>
          </mc:Choice>
          <mc:Fallback xmlns="">
            <p:pic>
              <p:nvPicPr>
                <p:cNvPr id="94" name="Ink 93">
                  <a:extLst>
                    <a:ext uri="{FF2B5EF4-FFF2-40B4-BE49-F238E27FC236}">
                      <a16:creationId xmlns:a16="http://schemas.microsoft.com/office/drawing/2014/main" id="{512CD0CE-2A3F-575F-6F0A-F3E69F944865}"/>
                    </a:ext>
                  </a:extLst>
                </p:cNvPr>
                <p:cNvPicPr/>
                <p:nvPr/>
              </p:nvPicPr>
              <p:blipFill>
                <a:blip r:embed="rId83"/>
                <a:stretch>
                  <a:fillRect/>
                </a:stretch>
              </p:blipFill>
              <p:spPr>
                <a:xfrm>
                  <a:off x="5098120" y="5821060"/>
                  <a:ext cx="134640" cy="154800"/>
                </a:xfrm>
                <a:prstGeom prst="rect">
                  <a:avLst/>
                </a:prstGeom>
              </p:spPr>
            </p:pic>
          </mc:Fallback>
        </mc:AlternateContent>
        <mc:AlternateContent xmlns:mc="http://schemas.openxmlformats.org/markup-compatibility/2006" xmlns:p14="http://schemas.microsoft.com/office/powerpoint/2010/main">
          <mc:Choice Requires="p14">
            <p:contentPart p14:bwMode="auto" r:id="rId84">
              <p14:nvContentPartPr>
                <p14:cNvPr id="95" name="Ink 94">
                  <a:extLst>
                    <a:ext uri="{FF2B5EF4-FFF2-40B4-BE49-F238E27FC236}">
                      <a16:creationId xmlns:a16="http://schemas.microsoft.com/office/drawing/2014/main" id="{D83D3A7C-8D53-0E9F-F5E6-4E00DD2FE43A}"/>
                    </a:ext>
                  </a:extLst>
                </p14:cNvPr>
                <p14:cNvContentPartPr/>
                <p14:nvPr/>
              </p14:nvContentPartPr>
              <p14:xfrm>
                <a:off x="5239600" y="5808100"/>
                <a:ext cx="58320" cy="178560"/>
              </p14:xfrm>
            </p:contentPart>
          </mc:Choice>
          <mc:Fallback xmlns="">
            <p:pic>
              <p:nvPicPr>
                <p:cNvPr id="95" name="Ink 94">
                  <a:extLst>
                    <a:ext uri="{FF2B5EF4-FFF2-40B4-BE49-F238E27FC236}">
                      <a16:creationId xmlns:a16="http://schemas.microsoft.com/office/drawing/2014/main" id="{D83D3A7C-8D53-0E9F-F5E6-4E00DD2FE43A}"/>
                    </a:ext>
                  </a:extLst>
                </p:cNvPr>
                <p:cNvPicPr/>
                <p:nvPr/>
              </p:nvPicPr>
              <p:blipFill>
                <a:blip r:embed="rId85"/>
                <a:stretch>
                  <a:fillRect/>
                </a:stretch>
              </p:blipFill>
              <p:spPr>
                <a:xfrm>
                  <a:off x="5230600" y="5799460"/>
                  <a:ext cx="75960" cy="196200"/>
                </a:xfrm>
                <a:prstGeom prst="rect">
                  <a:avLst/>
                </a:prstGeom>
              </p:spPr>
            </p:pic>
          </mc:Fallback>
        </mc:AlternateContent>
        <mc:AlternateContent xmlns:mc="http://schemas.openxmlformats.org/markup-compatibility/2006" xmlns:p14="http://schemas.microsoft.com/office/powerpoint/2010/main">
          <mc:Choice Requires="p14">
            <p:contentPart p14:bwMode="auto" r:id="rId86">
              <p14:nvContentPartPr>
                <p14:cNvPr id="97" name="Ink 96">
                  <a:extLst>
                    <a:ext uri="{FF2B5EF4-FFF2-40B4-BE49-F238E27FC236}">
                      <a16:creationId xmlns:a16="http://schemas.microsoft.com/office/drawing/2014/main" id="{A64B9AB7-4767-34D3-1899-41B3EF18DECA}"/>
                    </a:ext>
                  </a:extLst>
                </p14:cNvPr>
                <p14:cNvContentPartPr/>
                <p14:nvPr/>
              </p14:nvContentPartPr>
              <p14:xfrm>
                <a:off x="5287480" y="5789380"/>
                <a:ext cx="97200" cy="237600"/>
              </p14:xfrm>
            </p:contentPart>
          </mc:Choice>
          <mc:Fallback xmlns="">
            <p:pic>
              <p:nvPicPr>
                <p:cNvPr id="97" name="Ink 96">
                  <a:extLst>
                    <a:ext uri="{FF2B5EF4-FFF2-40B4-BE49-F238E27FC236}">
                      <a16:creationId xmlns:a16="http://schemas.microsoft.com/office/drawing/2014/main" id="{A64B9AB7-4767-34D3-1899-41B3EF18DECA}"/>
                    </a:ext>
                  </a:extLst>
                </p:cNvPr>
                <p:cNvPicPr/>
                <p:nvPr/>
              </p:nvPicPr>
              <p:blipFill>
                <a:blip r:embed="rId87"/>
                <a:stretch>
                  <a:fillRect/>
                </a:stretch>
              </p:blipFill>
              <p:spPr>
                <a:xfrm>
                  <a:off x="5278840" y="5780380"/>
                  <a:ext cx="114840" cy="255240"/>
                </a:xfrm>
                <a:prstGeom prst="rect">
                  <a:avLst/>
                </a:prstGeom>
              </p:spPr>
            </p:pic>
          </mc:Fallback>
        </mc:AlternateContent>
      </p:grpSp>
      <p:grpSp>
        <p:nvGrpSpPr>
          <p:cNvPr id="106" name="Group 105">
            <a:extLst>
              <a:ext uri="{FF2B5EF4-FFF2-40B4-BE49-F238E27FC236}">
                <a16:creationId xmlns:a16="http://schemas.microsoft.com/office/drawing/2014/main" id="{D85D1D41-28C7-1B29-B15E-3549D6FEB432}"/>
              </a:ext>
            </a:extLst>
          </p:cNvPr>
          <p:cNvGrpSpPr/>
          <p:nvPr/>
        </p:nvGrpSpPr>
        <p:grpSpPr>
          <a:xfrm>
            <a:off x="5551360" y="5763100"/>
            <a:ext cx="574560" cy="284040"/>
            <a:chOff x="5551360" y="5763100"/>
            <a:chExt cx="574560" cy="284040"/>
          </a:xfrm>
        </p:grpSpPr>
        <mc:AlternateContent xmlns:mc="http://schemas.openxmlformats.org/markup-compatibility/2006" xmlns:p14="http://schemas.microsoft.com/office/powerpoint/2010/main">
          <mc:Choice Requires="p14">
            <p:contentPart p14:bwMode="auto" r:id="rId88">
              <p14:nvContentPartPr>
                <p14:cNvPr id="99" name="Ink 98">
                  <a:extLst>
                    <a:ext uri="{FF2B5EF4-FFF2-40B4-BE49-F238E27FC236}">
                      <a16:creationId xmlns:a16="http://schemas.microsoft.com/office/drawing/2014/main" id="{C936181B-0329-FA74-A171-50AEC0322173}"/>
                    </a:ext>
                  </a:extLst>
                </p14:cNvPr>
                <p14:cNvContentPartPr/>
                <p14:nvPr/>
              </p14:nvContentPartPr>
              <p14:xfrm>
                <a:off x="5551360" y="5864980"/>
                <a:ext cx="66960" cy="6120"/>
              </p14:xfrm>
            </p:contentPart>
          </mc:Choice>
          <mc:Fallback xmlns="">
            <p:pic>
              <p:nvPicPr>
                <p:cNvPr id="99" name="Ink 98">
                  <a:extLst>
                    <a:ext uri="{FF2B5EF4-FFF2-40B4-BE49-F238E27FC236}">
                      <a16:creationId xmlns:a16="http://schemas.microsoft.com/office/drawing/2014/main" id="{C936181B-0329-FA74-A171-50AEC0322173}"/>
                    </a:ext>
                  </a:extLst>
                </p:cNvPr>
                <p:cNvPicPr/>
                <p:nvPr/>
              </p:nvPicPr>
              <p:blipFill>
                <a:blip r:embed="rId89"/>
                <a:stretch>
                  <a:fillRect/>
                </a:stretch>
              </p:blipFill>
              <p:spPr>
                <a:xfrm>
                  <a:off x="5542360" y="5856340"/>
                  <a:ext cx="84600" cy="23760"/>
                </a:xfrm>
                <a:prstGeom prst="rect">
                  <a:avLst/>
                </a:prstGeom>
              </p:spPr>
            </p:pic>
          </mc:Fallback>
        </mc:AlternateContent>
        <mc:AlternateContent xmlns:mc="http://schemas.openxmlformats.org/markup-compatibility/2006" xmlns:p14="http://schemas.microsoft.com/office/powerpoint/2010/main">
          <mc:Choice Requires="p14">
            <p:contentPart p14:bwMode="auto" r:id="rId90">
              <p14:nvContentPartPr>
                <p14:cNvPr id="100" name="Ink 99">
                  <a:extLst>
                    <a:ext uri="{FF2B5EF4-FFF2-40B4-BE49-F238E27FC236}">
                      <a16:creationId xmlns:a16="http://schemas.microsoft.com/office/drawing/2014/main" id="{B3F3257F-6F9F-2A79-3D9F-0080B18F8E21}"/>
                    </a:ext>
                  </a:extLst>
                </p14:cNvPr>
                <p14:cNvContentPartPr/>
                <p14:nvPr/>
              </p14:nvContentPartPr>
              <p14:xfrm>
                <a:off x="5553880" y="5929060"/>
                <a:ext cx="84960" cy="6120"/>
              </p14:xfrm>
            </p:contentPart>
          </mc:Choice>
          <mc:Fallback xmlns="">
            <p:pic>
              <p:nvPicPr>
                <p:cNvPr id="100" name="Ink 99">
                  <a:extLst>
                    <a:ext uri="{FF2B5EF4-FFF2-40B4-BE49-F238E27FC236}">
                      <a16:creationId xmlns:a16="http://schemas.microsoft.com/office/drawing/2014/main" id="{B3F3257F-6F9F-2A79-3D9F-0080B18F8E21}"/>
                    </a:ext>
                  </a:extLst>
                </p:cNvPr>
                <p:cNvPicPr/>
                <p:nvPr/>
              </p:nvPicPr>
              <p:blipFill>
                <a:blip r:embed="rId91"/>
                <a:stretch>
                  <a:fillRect/>
                </a:stretch>
              </p:blipFill>
              <p:spPr>
                <a:xfrm>
                  <a:off x="5544880" y="5920060"/>
                  <a:ext cx="102600" cy="23760"/>
                </a:xfrm>
                <a:prstGeom prst="rect">
                  <a:avLst/>
                </a:prstGeom>
              </p:spPr>
            </p:pic>
          </mc:Fallback>
        </mc:AlternateContent>
        <mc:AlternateContent xmlns:mc="http://schemas.openxmlformats.org/markup-compatibility/2006" xmlns:p14="http://schemas.microsoft.com/office/powerpoint/2010/main">
          <mc:Choice Requires="p14">
            <p:contentPart p14:bwMode="auto" r:id="rId92">
              <p14:nvContentPartPr>
                <p14:cNvPr id="101" name="Ink 100">
                  <a:extLst>
                    <a:ext uri="{FF2B5EF4-FFF2-40B4-BE49-F238E27FC236}">
                      <a16:creationId xmlns:a16="http://schemas.microsoft.com/office/drawing/2014/main" id="{19957910-DB03-CD06-500D-E103FD4F1101}"/>
                    </a:ext>
                  </a:extLst>
                </p14:cNvPr>
                <p14:cNvContentPartPr/>
                <p14:nvPr/>
              </p14:nvContentPartPr>
              <p14:xfrm>
                <a:off x="5634880" y="5789740"/>
                <a:ext cx="201600" cy="229320"/>
              </p14:xfrm>
            </p:contentPart>
          </mc:Choice>
          <mc:Fallback xmlns="">
            <p:pic>
              <p:nvPicPr>
                <p:cNvPr id="101" name="Ink 100">
                  <a:extLst>
                    <a:ext uri="{FF2B5EF4-FFF2-40B4-BE49-F238E27FC236}">
                      <a16:creationId xmlns:a16="http://schemas.microsoft.com/office/drawing/2014/main" id="{19957910-DB03-CD06-500D-E103FD4F1101}"/>
                    </a:ext>
                  </a:extLst>
                </p:cNvPr>
                <p:cNvPicPr/>
                <p:nvPr/>
              </p:nvPicPr>
              <p:blipFill>
                <a:blip r:embed="rId93"/>
                <a:stretch>
                  <a:fillRect/>
                </a:stretch>
              </p:blipFill>
              <p:spPr>
                <a:xfrm>
                  <a:off x="5626240" y="5780740"/>
                  <a:ext cx="219240" cy="246960"/>
                </a:xfrm>
                <a:prstGeom prst="rect">
                  <a:avLst/>
                </a:prstGeom>
              </p:spPr>
            </p:pic>
          </mc:Fallback>
        </mc:AlternateContent>
        <mc:AlternateContent xmlns:mc="http://schemas.openxmlformats.org/markup-compatibility/2006" xmlns:p14="http://schemas.microsoft.com/office/powerpoint/2010/main">
          <mc:Choice Requires="p14">
            <p:contentPart p14:bwMode="auto" r:id="rId94">
              <p14:nvContentPartPr>
                <p14:cNvPr id="102" name="Ink 101">
                  <a:extLst>
                    <a:ext uri="{FF2B5EF4-FFF2-40B4-BE49-F238E27FC236}">
                      <a16:creationId xmlns:a16="http://schemas.microsoft.com/office/drawing/2014/main" id="{C9CC5AAB-BB58-60C0-C079-1D27B24AA0BE}"/>
                    </a:ext>
                  </a:extLst>
                </p14:cNvPr>
                <p14:cNvContentPartPr/>
                <p14:nvPr/>
              </p14:nvContentPartPr>
              <p14:xfrm>
                <a:off x="5821720" y="5763100"/>
                <a:ext cx="117720" cy="284040"/>
              </p14:xfrm>
            </p:contentPart>
          </mc:Choice>
          <mc:Fallback xmlns="">
            <p:pic>
              <p:nvPicPr>
                <p:cNvPr id="102" name="Ink 101">
                  <a:extLst>
                    <a:ext uri="{FF2B5EF4-FFF2-40B4-BE49-F238E27FC236}">
                      <a16:creationId xmlns:a16="http://schemas.microsoft.com/office/drawing/2014/main" id="{C9CC5AAB-BB58-60C0-C079-1D27B24AA0BE}"/>
                    </a:ext>
                  </a:extLst>
                </p:cNvPr>
                <p:cNvPicPr/>
                <p:nvPr/>
              </p:nvPicPr>
              <p:blipFill>
                <a:blip r:embed="rId95"/>
                <a:stretch>
                  <a:fillRect/>
                </a:stretch>
              </p:blipFill>
              <p:spPr>
                <a:xfrm>
                  <a:off x="5813080" y="5754460"/>
                  <a:ext cx="135360" cy="301680"/>
                </a:xfrm>
                <a:prstGeom prst="rect">
                  <a:avLst/>
                </a:prstGeom>
              </p:spPr>
            </p:pic>
          </mc:Fallback>
        </mc:AlternateContent>
        <mc:AlternateContent xmlns:mc="http://schemas.openxmlformats.org/markup-compatibility/2006" xmlns:p14="http://schemas.microsoft.com/office/powerpoint/2010/main">
          <mc:Choice Requires="p14">
            <p:contentPart p14:bwMode="auto" r:id="rId96">
              <p14:nvContentPartPr>
                <p14:cNvPr id="103" name="Ink 102">
                  <a:extLst>
                    <a:ext uri="{FF2B5EF4-FFF2-40B4-BE49-F238E27FC236}">
                      <a16:creationId xmlns:a16="http://schemas.microsoft.com/office/drawing/2014/main" id="{B4AFA809-C982-2493-9249-D23A00A86533}"/>
                    </a:ext>
                  </a:extLst>
                </p14:cNvPr>
                <p14:cNvContentPartPr/>
                <p14:nvPr/>
              </p14:nvContentPartPr>
              <p14:xfrm>
                <a:off x="5988040" y="5823580"/>
                <a:ext cx="45720" cy="153000"/>
              </p14:xfrm>
            </p:contentPart>
          </mc:Choice>
          <mc:Fallback xmlns="">
            <p:pic>
              <p:nvPicPr>
                <p:cNvPr id="103" name="Ink 102">
                  <a:extLst>
                    <a:ext uri="{FF2B5EF4-FFF2-40B4-BE49-F238E27FC236}">
                      <a16:creationId xmlns:a16="http://schemas.microsoft.com/office/drawing/2014/main" id="{B4AFA809-C982-2493-9249-D23A00A86533}"/>
                    </a:ext>
                  </a:extLst>
                </p:cNvPr>
                <p:cNvPicPr/>
                <p:nvPr/>
              </p:nvPicPr>
              <p:blipFill>
                <a:blip r:embed="rId97"/>
                <a:stretch>
                  <a:fillRect/>
                </a:stretch>
              </p:blipFill>
              <p:spPr>
                <a:xfrm>
                  <a:off x="5979400" y="5814940"/>
                  <a:ext cx="63360" cy="170640"/>
                </a:xfrm>
                <a:prstGeom prst="rect">
                  <a:avLst/>
                </a:prstGeom>
              </p:spPr>
            </p:pic>
          </mc:Fallback>
        </mc:AlternateContent>
        <mc:AlternateContent xmlns:mc="http://schemas.openxmlformats.org/markup-compatibility/2006" xmlns:p14="http://schemas.microsoft.com/office/powerpoint/2010/main">
          <mc:Choice Requires="p14">
            <p:contentPart p14:bwMode="auto" r:id="rId98">
              <p14:nvContentPartPr>
                <p14:cNvPr id="104" name="Ink 103">
                  <a:extLst>
                    <a:ext uri="{FF2B5EF4-FFF2-40B4-BE49-F238E27FC236}">
                      <a16:creationId xmlns:a16="http://schemas.microsoft.com/office/drawing/2014/main" id="{38D1EF45-3117-E902-5928-0FFBDA60563E}"/>
                    </a:ext>
                  </a:extLst>
                </p14:cNvPr>
                <p14:cNvContentPartPr/>
                <p14:nvPr/>
              </p14:nvContentPartPr>
              <p14:xfrm>
                <a:off x="5950600" y="5899180"/>
                <a:ext cx="71640" cy="92520"/>
              </p14:xfrm>
            </p:contentPart>
          </mc:Choice>
          <mc:Fallback xmlns="">
            <p:pic>
              <p:nvPicPr>
                <p:cNvPr id="104" name="Ink 103">
                  <a:extLst>
                    <a:ext uri="{FF2B5EF4-FFF2-40B4-BE49-F238E27FC236}">
                      <a16:creationId xmlns:a16="http://schemas.microsoft.com/office/drawing/2014/main" id="{38D1EF45-3117-E902-5928-0FFBDA60563E}"/>
                    </a:ext>
                  </a:extLst>
                </p:cNvPr>
                <p:cNvPicPr/>
                <p:nvPr/>
              </p:nvPicPr>
              <p:blipFill>
                <a:blip r:embed="rId99"/>
                <a:stretch>
                  <a:fillRect/>
                </a:stretch>
              </p:blipFill>
              <p:spPr>
                <a:xfrm>
                  <a:off x="5941960" y="5890180"/>
                  <a:ext cx="89280" cy="110160"/>
                </a:xfrm>
                <a:prstGeom prst="rect">
                  <a:avLst/>
                </a:prstGeom>
              </p:spPr>
            </p:pic>
          </mc:Fallback>
        </mc:AlternateContent>
        <mc:AlternateContent xmlns:mc="http://schemas.openxmlformats.org/markup-compatibility/2006" xmlns:p14="http://schemas.microsoft.com/office/powerpoint/2010/main">
          <mc:Choice Requires="p14">
            <p:contentPart p14:bwMode="auto" r:id="rId100">
              <p14:nvContentPartPr>
                <p14:cNvPr id="105" name="Ink 104">
                  <a:extLst>
                    <a:ext uri="{FF2B5EF4-FFF2-40B4-BE49-F238E27FC236}">
                      <a16:creationId xmlns:a16="http://schemas.microsoft.com/office/drawing/2014/main" id="{19A5A095-3EF0-50F5-CEBB-A0C997E23D5B}"/>
                    </a:ext>
                  </a:extLst>
                </p14:cNvPr>
                <p14:cNvContentPartPr/>
                <p14:nvPr/>
              </p14:nvContentPartPr>
              <p14:xfrm>
                <a:off x="6063640" y="5819620"/>
                <a:ext cx="62280" cy="226440"/>
              </p14:xfrm>
            </p:contentPart>
          </mc:Choice>
          <mc:Fallback xmlns="">
            <p:pic>
              <p:nvPicPr>
                <p:cNvPr id="105" name="Ink 104">
                  <a:extLst>
                    <a:ext uri="{FF2B5EF4-FFF2-40B4-BE49-F238E27FC236}">
                      <a16:creationId xmlns:a16="http://schemas.microsoft.com/office/drawing/2014/main" id="{19A5A095-3EF0-50F5-CEBB-A0C997E23D5B}"/>
                    </a:ext>
                  </a:extLst>
                </p:cNvPr>
                <p:cNvPicPr/>
                <p:nvPr/>
              </p:nvPicPr>
              <p:blipFill>
                <a:blip r:embed="rId101"/>
                <a:stretch>
                  <a:fillRect/>
                </a:stretch>
              </p:blipFill>
              <p:spPr>
                <a:xfrm>
                  <a:off x="6054640" y="5810620"/>
                  <a:ext cx="79920" cy="244080"/>
                </a:xfrm>
                <a:prstGeom prst="rect">
                  <a:avLst/>
                </a:prstGeom>
              </p:spPr>
            </p:pic>
          </mc:Fallback>
        </mc:AlternateContent>
      </p:grpSp>
      <p:sp>
        <p:nvSpPr>
          <p:cNvPr id="108" name="TextBox 107">
            <a:extLst>
              <a:ext uri="{FF2B5EF4-FFF2-40B4-BE49-F238E27FC236}">
                <a16:creationId xmlns:a16="http://schemas.microsoft.com/office/drawing/2014/main" id="{0352C3E7-91AB-C752-21FF-917D2AA2689D}"/>
              </a:ext>
            </a:extLst>
          </p:cNvPr>
          <p:cNvSpPr txBox="1"/>
          <p:nvPr/>
        </p:nvSpPr>
        <p:spPr>
          <a:xfrm>
            <a:off x="4253380" y="3707740"/>
            <a:ext cx="5914692" cy="338554"/>
          </a:xfrm>
          <a:prstGeom prst="rect">
            <a:avLst/>
          </a:prstGeom>
          <a:noFill/>
        </p:spPr>
        <p:txBody>
          <a:bodyPr wrap="square">
            <a:spAutoFit/>
          </a:bodyPr>
          <a:lstStyle/>
          <a:p>
            <a:r>
              <a:rPr lang="en-US" sz="1600" b="1" dirty="0">
                <a:solidFill>
                  <a:schemeClr val="accent6">
                    <a:lumMod val="75000"/>
                  </a:schemeClr>
                </a:solidFill>
                <a:latin typeface="Comic Sans MS" panose="030F0902030302020204" pitchFamily="66" charset="0"/>
              </a:rPr>
              <a:t>[GM-Sengupta-Wadia 1991, Moore 1991, </a:t>
            </a:r>
            <a:r>
              <a:rPr lang="en-US" sz="1600" b="1" dirty="0" err="1">
                <a:solidFill>
                  <a:schemeClr val="accent6">
                    <a:lumMod val="75000"/>
                  </a:schemeClr>
                </a:solidFill>
                <a:latin typeface="Comic Sans MS" panose="030F0902030302020204" pitchFamily="66" charset="0"/>
              </a:rPr>
              <a:t>Polchinski</a:t>
            </a:r>
            <a:r>
              <a:rPr lang="en-US" sz="1600" b="1" dirty="0">
                <a:solidFill>
                  <a:schemeClr val="accent6">
                    <a:lumMod val="75000"/>
                  </a:schemeClr>
                </a:solidFill>
                <a:latin typeface="Comic Sans MS" panose="030F0902030302020204" pitchFamily="66" charset="0"/>
              </a:rPr>
              <a:t> 1991]</a:t>
            </a:r>
            <a:endParaRPr lang="en-US" sz="1600" dirty="0"/>
          </a:p>
        </p:txBody>
      </p:sp>
    </p:spTree>
    <p:extLst>
      <p:ext uri="{BB962C8B-B14F-4D97-AF65-F5344CB8AC3E}">
        <p14:creationId xmlns:p14="http://schemas.microsoft.com/office/powerpoint/2010/main" val="9161734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349DD549-9584-E08D-0F30-460670BFE399}"/>
              </a:ext>
            </a:extLst>
          </p:cNvPr>
          <p:cNvGrpSpPr/>
          <p:nvPr/>
        </p:nvGrpSpPr>
        <p:grpSpPr>
          <a:xfrm>
            <a:off x="707583" y="1006184"/>
            <a:ext cx="6291250" cy="694624"/>
            <a:chOff x="707583" y="358112"/>
            <a:chExt cx="6291250" cy="694624"/>
          </a:xfrm>
        </p:grpSpPr>
        <p:pic>
          <p:nvPicPr>
            <p:cNvPr id="2" name="Picture 1">
              <a:extLst>
                <a:ext uri="{FF2B5EF4-FFF2-40B4-BE49-F238E27FC236}">
                  <a16:creationId xmlns:a16="http://schemas.microsoft.com/office/drawing/2014/main" id="{7334D63C-D34F-E5B1-FDAF-044F05A5B9F5}"/>
                </a:ext>
              </a:extLst>
            </p:cNvPr>
            <p:cNvPicPr>
              <a:picLocks noChangeAspect="1"/>
            </p:cNvPicPr>
            <p:nvPr/>
          </p:nvPicPr>
          <p:blipFill>
            <a:blip r:embed="rId2"/>
            <a:stretch>
              <a:fillRect/>
            </a:stretch>
          </p:blipFill>
          <p:spPr>
            <a:xfrm>
              <a:off x="4583832" y="430119"/>
              <a:ext cx="2415001" cy="622617"/>
            </a:xfrm>
            <a:prstGeom prst="rect">
              <a:avLst/>
            </a:prstGeom>
          </p:spPr>
        </p:pic>
        <p:pic>
          <p:nvPicPr>
            <p:cNvPr id="3" name="Picture 2">
              <a:extLst>
                <a:ext uri="{FF2B5EF4-FFF2-40B4-BE49-F238E27FC236}">
                  <a16:creationId xmlns:a16="http://schemas.microsoft.com/office/drawing/2014/main" id="{6F868BC7-36FB-665E-C12C-576755CCE3AA}"/>
                </a:ext>
              </a:extLst>
            </p:cNvPr>
            <p:cNvPicPr>
              <a:picLocks noChangeAspect="1"/>
            </p:cNvPicPr>
            <p:nvPr/>
          </p:nvPicPr>
          <p:blipFill>
            <a:blip r:embed="rId3"/>
            <a:stretch>
              <a:fillRect/>
            </a:stretch>
          </p:blipFill>
          <p:spPr>
            <a:xfrm>
              <a:off x="707583" y="358112"/>
              <a:ext cx="3660225" cy="622616"/>
            </a:xfrm>
            <a:prstGeom prst="rect">
              <a:avLst/>
            </a:prstGeom>
          </p:spPr>
        </p:pic>
      </p:grpSp>
      <p:pic>
        <p:nvPicPr>
          <p:cNvPr id="4" name="Picture 3">
            <a:extLst>
              <a:ext uri="{FF2B5EF4-FFF2-40B4-BE49-F238E27FC236}">
                <a16:creationId xmlns:a16="http://schemas.microsoft.com/office/drawing/2014/main" id="{138AAAA7-7A7C-C2F5-FE4F-017679B15ED7}"/>
              </a:ext>
            </a:extLst>
          </p:cNvPr>
          <p:cNvPicPr>
            <a:picLocks noChangeAspect="1"/>
          </p:cNvPicPr>
          <p:nvPr/>
        </p:nvPicPr>
        <p:blipFill>
          <a:blip r:embed="rId4"/>
          <a:stretch>
            <a:fillRect/>
          </a:stretch>
        </p:blipFill>
        <p:spPr>
          <a:xfrm>
            <a:off x="654059" y="1772816"/>
            <a:ext cx="6594069" cy="703367"/>
          </a:xfrm>
          <a:prstGeom prst="rect">
            <a:avLst/>
          </a:prstGeom>
        </p:spPr>
      </p:pic>
      <p:grpSp>
        <p:nvGrpSpPr>
          <p:cNvPr id="45" name="Group 44">
            <a:extLst>
              <a:ext uri="{FF2B5EF4-FFF2-40B4-BE49-F238E27FC236}">
                <a16:creationId xmlns:a16="http://schemas.microsoft.com/office/drawing/2014/main" id="{985FF8F8-FCB5-FE27-8713-F6A171855F88}"/>
              </a:ext>
            </a:extLst>
          </p:cNvPr>
          <p:cNvGrpSpPr/>
          <p:nvPr/>
        </p:nvGrpSpPr>
        <p:grpSpPr>
          <a:xfrm>
            <a:off x="707584" y="4725144"/>
            <a:ext cx="5532432" cy="439782"/>
            <a:chOff x="635576" y="3460234"/>
            <a:chExt cx="5532432" cy="439782"/>
          </a:xfrm>
        </p:grpSpPr>
        <p:pic>
          <p:nvPicPr>
            <p:cNvPr id="23" name="Picture 22">
              <a:extLst>
                <a:ext uri="{FF2B5EF4-FFF2-40B4-BE49-F238E27FC236}">
                  <a16:creationId xmlns:a16="http://schemas.microsoft.com/office/drawing/2014/main" id="{B86F6A01-373A-528E-99DF-2C3A204F5850}"/>
                </a:ext>
              </a:extLst>
            </p:cNvPr>
            <p:cNvPicPr>
              <a:picLocks noChangeAspect="1"/>
            </p:cNvPicPr>
            <p:nvPr/>
          </p:nvPicPr>
          <p:blipFill>
            <a:blip r:embed="rId5"/>
            <a:stretch>
              <a:fillRect/>
            </a:stretch>
          </p:blipFill>
          <p:spPr>
            <a:xfrm>
              <a:off x="4176478" y="3463776"/>
              <a:ext cx="1991530" cy="436240"/>
            </a:xfrm>
            <a:prstGeom prst="rect">
              <a:avLst/>
            </a:prstGeom>
          </p:spPr>
        </p:pic>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3934343E-BBC1-2D31-100D-3002723D18F4}"/>
                    </a:ext>
                  </a:extLst>
                </p:cNvPr>
                <p:cNvSpPr txBox="1"/>
                <p:nvPr/>
              </p:nvSpPr>
              <p:spPr>
                <a:xfrm>
                  <a:off x="635576" y="3460234"/>
                  <a:ext cx="3948256" cy="369332"/>
                </a:xfrm>
                <a:prstGeom prst="rect">
                  <a:avLst/>
                </a:prstGeom>
                <a:noFill/>
              </p:spPr>
              <p:txBody>
                <a:bodyPr wrap="square" rtlCol="0">
                  <a:spAutoFit/>
                </a:bodyPr>
                <a:lstStyle/>
                <a:p>
                  <a:r>
                    <a:rPr lang="en-US" dirty="0"/>
                    <a:t>Also, zoom near the maximum </a:t>
                  </a:r>
                  <a14:m>
                    <m:oMath xmlns:m="http://schemas.openxmlformats.org/officeDocument/2006/math">
                      <m:r>
                        <a:rPr lang="en-US" b="0" i="1" smtClean="0">
                          <a:latin typeface="Cambria Math" panose="02040503050406030204" pitchFamily="18" charset="0"/>
                        </a:rPr>
                        <m:t>𝜆</m:t>
                      </m:r>
                      <m:r>
                        <a:rPr lang="en-US" b="0" i="1" smtClean="0">
                          <a:latin typeface="Cambria Math" panose="02040503050406030204" pitchFamily="18" charset="0"/>
                        </a:rPr>
                        <m:t>=1</m:t>
                      </m:r>
                    </m:oMath>
                  </a14:m>
                  <a:r>
                    <a:rPr lang="en-US" dirty="0"/>
                    <a:t>  </a:t>
                  </a:r>
                </a:p>
              </p:txBody>
            </p:sp>
          </mc:Choice>
          <mc:Fallback xmlns="">
            <p:sp>
              <p:nvSpPr>
                <p:cNvPr id="24" name="TextBox 23">
                  <a:extLst>
                    <a:ext uri="{FF2B5EF4-FFF2-40B4-BE49-F238E27FC236}">
                      <a16:creationId xmlns:a16="http://schemas.microsoft.com/office/drawing/2014/main" id="{3934343E-BBC1-2D31-100D-3002723D18F4}"/>
                    </a:ext>
                  </a:extLst>
                </p:cNvPr>
                <p:cNvSpPr txBox="1">
                  <a:spLocks noRot="1" noChangeAspect="1" noMove="1" noResize="1" noEditPoints="1" noAdjustHandles="1" noChangeArrowheads="1" noChangeShapeType="1" noTextEdit="1"/>
                </p:cNvSpPr>
                <p:nvPr/>
              </p:nvSpPr>
              <p:spPr>
                <a:xfrm>
                  <a:off x="635576" y="3460234"/>
                  <a:ext cx="3948256" cy="369332"/>
                </a:xfrm>
                <a:prstGeom prst="rect">
                  <a:avLst/>
                </a:prstGeom>
                <a:blipFill>
                  <a:blip r:embed="rId6"/>
                  <a:stretch>
                    <a:fillRect l="-1282" t="-6667" b="-23333"/>
                  </a:stretch>
                </a:blipFill>
              </p:spPr>
              <p:txBody>
                <a:bodyPr/>
                <a:lstStyle/>
                <a:p>
                  <a:r>
                    <a:rPr lang="en-US">
                      <a:noFill/>
                    </a:rPr>
                    <a:t> </a:t>
                  </a:r>
                </a:p>
              </p:txBody>
            </p:sp>
          </mc:Fallback>
        </mc:AlternateContent>
      </p:grpSp>
      <p:grpSp>
        <p:nvGrpSpPr>
          <p:cNvPr id="43" name="Group 42">
            <a:extLst>
              <a:ext uri="{FF2B5EF4-FFF2-40B4-BE49-F238E27FC236}">
                <a16:creationId xmlns:a16="http://schemas.microsoft.com/office/drawing/2014/main" id="{21FAB96D-E021-1C16-92C8-18134CE8E9DE}"/>
              </a:ext>
            </a:extLst>
          </p:cNvPr>
          <p:cNvGrpSpPr/>
          <p:nvPr/>
        </p:nvGrpSpPr>
        <p:grpSpPr>
          <a:xfrm>
            <a:off x="692260" y="2708920"/>
            <a:ext cx="4179604" cy="563555"/>
            <a:chOff x="657112" y="2045607"/>
            <a:chExt cx="4179604" cy="563555"/>
          </a:xfrm>
        </p:grpSpPr>
        <p:pic>
          <p:nvPicPr>
            <p:cNvPr id="21" name="Picture 20">
              <a:extLst>
                <a:ext uri="{FF2B5EF4-FFF2-40B4-BE49-F238E27FC236}">
                  <a16:creationId xmlns:a16="http://schemas.microsoft.com/office/drawing/2014/main" id="{52ECE7B6-8D5C-B6A4-B11C-E5B15AE8737D}"/>
                </a:ext>
              </a:extLst>
            </p:cNvPr>
            <p:cNvPicPr>
              <a:picLocks noChangeAspect="1"/>
            </p:cNvPicPr>
            <p:nvPr/>
          </p:nvPicPr>
          <p:blipFill>
            <a:blip r:embed="rId7"/>
            <a:stretch>
              <a:fillRect/>
            </a:stretch>
          </p:blipFill>
          <p:spPr>
            <a:xfrm>
              <a:off x="2648642" y="2045607"/>
              <a:ext cx="1333748" cy="563555"/>
            </a:xfrm>
            <a:prstGeom prst="rect">
              <a:avLst/>
            </a:prstGeom>
          </p:spPr>
        </p:pic>
        <p:sp>
          <p:nvSpPr>
            <p:cNvPr id="26" name="TextBox 25">
              <a:extLst>
                <a:ext uri="{FF2B5EF4-FFF2-40B4-BE49-F238E27FC236}">
                  <a16:creationId xmlns:a16="http://schemas.microsoft.com/office/drawing/2014/main" id="{A8CD6C5F-F80E-5D85-2CF4-9D091A78114B}"/>
                </a:ext>
              </a:extLst>
            </p:cNvPr>
            <p:cNvSpPr txBox="1"/>
            <p:nvPr/>
          </p:nvSpPr>
          <p:spPr>
            <a:xfrm>
              <a:off x="657112" y="2133600"/>
              <a:ext cx="1914056" cy="369332"/>
            </a:xfrm>
            <a:prstGeom prst="rect">
              <a:avLst/>
            </a:prstGeom>
            <a:noFill/>
          </p:spPr>
          <p:txBody>
            <a:bodyPr wrap="square" rtlCol="0">
              <a:spAutoFit/>
            </a:bodyPr>
            <a:lstStyle/>
            <a:p>
              <a:r>
                <a:rPr lang="en-US" dirty="0"/>
                <a:t>“Single scaling”</a:t>
              </a:r>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26218670-A4CD-2136-E053-F543B04C3F68}"/>
                    </a:ext>
                  </a:extLst>
                </p:cNvPr>
                <p:cNvSpPr txBox="1"/>
                <p:nvPr/>
              </p:nvSpPr>
              <p:spPr>
                <a:xfrm>
                  <a:off x="3744414" y="2142718"/>
                  <a:ext cx="109230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→0</m:t>
                        </m:r>
                      </m:oMath>
                    </m:oMathPara>
                  </a14:m>
                  <a:endParaRPr lang="en-US" dirty="0"/>
                </a:p>
              </p:txBody>
            </p:sp>
          </mc:Choice>
          <mc:Fallback xmlns="">
            <p:sp>
              <p:nvSpPr>
                <p:cNvPr id="27" name="TextBox 26">
                  <a:extLst>
                    <a:ext uri="{FF2B5EF4-FFF2-40B4-BE49-F238E27FC236}">
                      <a16:creationId xmlns:a16="http://schemas.microsoft.com/office/drawing/2014/main" id="{26218670-A4CD-2136-E053-F543B04C3F68}"/>
                    </a:ext>
                  </a:extLst>
                </p:cNvPr>
                <p:cNvSpPr txBox="1">
                  <a:spLocks noRot="1" noChangeAspect="1" noMove="1" noResize="1" noEditPoints="1" noAdjustHandles="1" noChangeArrowheads="1" noChangeShapeType="1" noTextEdit="1"/>
                </p:cNvSpPr>
                <p:nvPr/>
              </p:nvSpPr>
              <p:spPr>
                <a:xfrm>
                  <a:off x="3744414" y="2142718"/>
                  <a:ext cx="1092302" cy="369332"/>
                </a:xfrm>
                <a:prstGeom prst="rect">
                  <a:avLst/>
                </a:prstGeom>
                <a:blipFill>
                  <a:blip r:embed="rId12"/>
                  <a:stretch>
                    <a:fillRect/>
                  </a:stretch>
                </a:blipFill>
              </p:spPr>
              <p:txBody>
                <a:bodyPr/>
                <a:lstStyle/>
                <a:p>
                  <a:r>
                    <a:rPr lang="en-US">
                      <a:noFill/>
                    </a:rPr>
                    <a:t> </a:t>
                  </a:r>
                </a:p>
              </p:txBody>
            </p:sp>
          </mc:Fallback>
        </mc:AlternateContent>
      </p:grpSp>
      <p:grpSp>
        <p:nvGrpSpPr>
          <p:cNvPr id="44" name="Group 43">
            <a:extLst>
              <a:ext uri="{FF2B5EF4-FFF2-40B4-BE49-F238E27FC236}">
                <a16:creationId xmlns:a16="http://schemas.microsoft.com/office/drawing/2014/main" id="{0960A24B-A3D3-07BC-4602-CC401C9CCE4C}"/>
              </a:ext>
            </a:extLst>
          </p:cNvPr>
          <p:cNvGrpSpPr/>
          <p:nvPr/>
        </p:nvGrpSpPr>
        <p:grpSpPr>
          <a:xfrm>
            <a:off x="623392" y="3501008"/>
            <a:ext cx="5928831" cy="544384"/>
            <a:chOff x="623392" y="2845400"/>
            <a:chExt cx="5928831" cy="544384"/>
          </a:xfrm>
        </p:grpSpPr>
        <p:pic>
          <p:nvPicPr>
            <p:cNvPr id="22" name="Picture 21">
              <a:extLst>
                <a:ext uri="{FF2B5EF4-FFF2-40B4-BE49-F238E27FC236}">
                  <a16:creationId xmlns:a16="http://schemas.microsoft.com/office/drawing/2014/main" id="{78FED4DA-2CDA-0B2C-821C-F209B6005410}"/>
                </a:ext>
              </a:extLst>
            </p:cNvPr>
            <p:cNvPicPr>
              <a:picLocks noChangeAspect="1"/>
            </p:cNvPicPr>
            <p:nvPr/>
          </p:nvPicPr>
          <p:blipFill>
            <a:blip r:embed="rId13"/>
            <a:stretch>
              <a:fillRect/>
            </a:stretch>
          </p:blipFill>
          <p:spPr>
            <a:xfrm>
              <a:off x="2741535" y="2845400"/>
              <a:ext cx="3810688" cy="544384"/>
            </a:xfrm>
            <a:prstGeom prst="rect">
              <a:avLst/>
            </a:prstGeom>
          </p:spPr>
        </p:pic>
        <p:sp>
          <p:nvSpPr>
            <p:cNvPr id="28" name="TextBox 27">
              <a:extLst>
                <a:ext uri="{FF2B5EF4-FFF2-40B4-BE49-F238E27FC236}">
                  <a16:creationId xmlns:a16="http://schemas.microsoft.com/office/drawing/2014/main" id="{FA2401F3-702B-25FD-FDFC-F8F56E64418E}"/>
                </a:ext>
              </a:extLst>
            </p:cNvPr>
            <p:cNvSpPr txBox="1"/>
            <p:nvPr/>
          </p:nvSpPr>
          <p:spPr>
            <a:xfrm>
              <a:off x="623392" y="2915652"/>
              <a:ext cx="1914056" cy="369332"/>
            </a:xfrm>
            <a:prstGeom prst="rect">
              <a:avLst/>
            </a:prstGeom>
            <a:noFill/>
          </p:spPr>
          <p:txBody>
            <a:bodyPr wrap="square" rtlCol="0">
              <a:spAutoFit/>
            </a:bodyPr>
            <a:lstStyle/>
            <a:p>
              <a:r>
                <a:rPr lang="en-US" dirty="0"/>
                <a:t>“Double  scaling”</a:t>
              </a:r>
            </a:p>
          </p:txBody>
        </p:sp>
      </p:grpSp>
      <p:sp>
        <p:nvSpPr>
          <p:cNvPr id="38" name="TextBox 37">
            <a:extLst>
              <a:ext uri="{FF2B5EF4-FFF2-40B4-BE49-F238E27FC236}">
                <a16:creationId xmlns:a16="http://schemas.microsoft.com/office/drawing/2014/main" id="{AAAED025-E013-32D8-61BD-1A0ECE35CC39}"/>
              </a:ext>
            </a:extLst>
          </p:cNvPr>
          <p:cNvSpPr txBox="1"/>
          <p:nvPr/>
        </p:nvSpPr>
        <p:spPr>
          <a:xfrm>
            <a:off x="695400" y="539388"/>
            <a:ext cx="5544616" cy="369332"/>
          </a:xfrm>
          <a:prstGeom prst="rect">
            <a:avLst/>
          </a:prstGeom>
          <a:noFill/>
        </p:spPr>
        <p:txBody>
          <a:bodyPr wrap="square" rtlCol="0">
            <a:spAutoFit/>
          </a:bodyPr>
          <a:lstStyle/>
          <a:p>
            <a:r>
              <a:rPr lang="en-US" b="1" dirty="0">
                <a:solidFill>
                  <a:schemeClr val="accent1"/>
                </a:solidFill>
              </a:rPr>
              <a:t>Double scaled c=1 matrix model</a:t>
            </a:r>
          </a:p>
        </p:txBody>
      </p:sp>
      <p:grpSp>
        <p:nvGrpSpPr>
          <p:cNvPr id="89" name="Group 88">
            <a:extLst>
              <a:ext uri="{FF2B5EF4-FFF2-40B4-BE49-F238E27FC236}">
                <a16:creationId xmlns:a16="http://schemas.microsoft.com/office/drawing/2014/main" id="{5C1414CC-59D4-F2B8-0613-6FCB84238F96}"/>
              </a:ext>
            </a:extLst>
          </p:cNvPr>
          <p:cNvGrpSpPr/>
          <p:nvPr/>
        </p:nvGrpSpPr>
        <p:grpSpPr>
          <a:xfrm>
            <a:off x="7968208" y="1124744"/>
            <a:ext cx="3938910" cy="2963839"/>
            <a:chOff x="7968208" y="1124744"/>
            <a:chExt cx="3938910" cy="2963839"/>
          </a:xfrm>
        </p:grpSpPr>
        <p:grpSp>
          <p:nvGrpSpPr>
            <p:cNvPr id="14" name="Group 13">
              <a:extLst>
                <a:ext uri="{FF2B5EF4-FFF2-40B4-BE49-F238E27FC236}">
                  <a16:creationId xmlns:a16="http://schemas.microsoft.com/office/drawing/2014/main" id="{C3E1F242-D138-3703-291C-02033B7CF903}"/>
                </a:ext>
              </a:extLst>
            </p:cNvPr>
            <p:cNvGrpSpPr/>
            <p:nvPr/>
          </p:nvGrpSpPr>
          <p:grpSpPr>
            <a:xfrm>
              <a:off x="7968208" y="1196975"/>
              <a:ext cx="3816424" cy="2891608"/>
              <a:chOff x="7968208" y="1196975"/>
              <a:chExt cx="3816424" cy="2891608"/>
            </a:xfrm>
          </p:grpSpPr>
          <p:pic>
            <p:nvPicPr>
              <p:cNvPr id="16" name="Picture 15">
                <a:extLst>
                  <a:ext uri="{FF2B5EF4-FFF2-40B4-BE49-F238E27FC236}">
                    <a16:creationId xmlns:a16="http://schemas.microsoft.com/office/drawing/2014/main" id="{26106B83-9BB8-C7E7-A7BE-86E19099F70F}"/>
                  </a:ext>
                </a:extLst>
              </p:cNvPr>
              <p:cNvPicPr>
                <a:picLocks noChangeAspect="1"/>
              </p:cNvPicPr>
              <p:nvPr/>
            </p:nvPicPr>
            <p:blipFill>
              <a:blip r:embed="rId14"/>
              <a:stretch>
                <a:fillRect/>
              </a:stretch>
            </p:blipFill>
            <p:spPr>
              <a:xfrm>
                <a:off x="7968208" y="1458348"/>
                <a:ext cx="3660225" cy="2301875"/>
              </a:xfrm>
              <a:prstGeom prst="rect">
                <a:avLst/>
              </a:prstGeom>
            </p:spPr>
          </p:pic>
          <p:cxnSp>
            <p:nvCxnSpPr>
              <p:cNvPr id="17" name="Straight Connector 16">
                <a:extLst>
                  <a:ext uri="{FF2B5EF4-FFF2-40B4-BE49-F238E27FC236}">
                    <a16:creationId xmlns:a16="http://schemas.microsoft.com/office/drawing/2014/main" id="{11885D35-4B5B-4A30-7EDB-5A1564372340}"/>
                  </a:ext>
                </a:extLst>
              </p:cNvPr>
              <p:cNvCxnSpPr>
                <a:cxnSpLocks/>
              </p:cNvCxnSpPr>
              <p:nvPr/>
            </p:nvCxnSpPr>
            <p:spPr>
              <a:xfrm>
                <a:off x="10416480" y="2536087"/>
                <a:ext cx="1008112" cy="223"/>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4F00FDB-749B-24E2-EC1A-7008CA12FE78}"/>
                  </a:ext>
                </a:extLst>
              </p:cNvPr>
              <p:cNvCxnSpPr>
                <a:cxnSpLocks/>
              </p:cNvCxnSpPr>
              <p:nvPr/>
            </p:nvCxnSpPr>
            <p:spPr>
              <a:xfrm>
                <a:off x="10543440" y="2752111"/>
                <a:ext cx="881152"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FE4E1A03-3155-F70D-BEA1-D7B8743ACC7D}"/>
                  </a:ext>
                </a:extLst>
              </p:cNvPr>
              <p:cNvCxnSpPr>
                <a:cxnSpLocks/>
              </p:cNvCxnSpPr>
              <p:nvPr/>
            </p:nvCxnSpPr>
            <p:spPr>
              <a:xfrm>
                <a:off x="10614560" y="2968135"/>
                <a:ext cx="810032"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DD6AC29C-ABE2-5148-1B4F-E7378CA93BA2}"/>
                  </a:ext>
                </a:extLst>
              </p:cNvPr>
              <p:cNvCxnSpPr>
                <a:cxnSpLocks/>
              </p:cNvCxnSpPr>
              <p:nvPr/>
            </p:nvCxnSpPr>
            <p:spPr>
              <a:xfrm>
                <a:off x="10712896" y="3184159"/>
                <a:ext cx="639688"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D1508513-D20B-7D19-4FF0-4DFF91F9FCF9}"/>
                  </a:ext>
                </a:extLst>
              </p:cNvPr>
              <p:cNvCxnSpPr>
                <a:cxnSpLocks/>
              </p:cNvCxnSpPr>
              <p:nvPr/>
            </p:nvCxnSpPr>
            <p:spPr>
              <a:xfrm>
                <a:off x="10776520" y="3400183"/>
                <a:ext cx="504056"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CCE38B80-A506-49A1-F41D-9DCD2153C803}"/>
                      </a:ext>
                    </a:extLst>
                  </p:cNvPr>
                  <p:cNvSpPr txBox="1"/>
                  <p:nvPr/>
                </p:nvSpPr>
                <p:spPr>
                  <a:xfrm>
                    <a:off x="8112224" y="3678278"/>
                    <a:ext cx="86436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𝜆</m:t>
                          </m:r>
                          <m:r>
                            <a:rPr lang="en-US" b="0" i="1" smtClean="0">
                              <a:latin typeface="Cambria Math" panose="02040503050406030204" pitchFamily="18" charset="0"/>
                            </a:rPr>
                            <m:t>=0</m:t>
                          </m:r>
                        </m:oMath>
                      </m:oMathPara>
                    </a14:m>
                    <a:endParaRPr lang="en-US" dirty="0"/>
                  </a:p>
                </p:txBody>
              </p:sp>
            </mc:Choice>
            <mc:Fallback xmlns="">
              <p:sp>
                <p:nvSpPr>
                  <p:cNvPr id="53" name="TextBox 52">
                    <a:extLst>
                      <a:ext uri="{FF2B5EF4-FFF2-40B4-BE49-F238E27FC236}">
                        <a16:creationId xmlns:a16="http://schemas.microsoft.com/office/drawing/2014/main" id="{CCE38B80-A506-49A1-F41D-9DCD2153C803}"/>
                      </a:ext>
                    </a:extLst>
                  </p:cNvPr>
                  <p:cNvSpPr txBox="1">
                    <a:spLocks noRot="1" noChangeAspect="1" noMove="1" noResize="1" noEditPoints="1" noAdjustHandles="1" noChangeArrowheads="1" noChangeShapeType="1" noTextEdit="1"/>
                  </p:cNvSpPr>
                  <p:nvPr/>
                </p:nvSpPr>
                <p:spPr>
                  <a:xfrm>
                    <a:off x="8112224" y="3678278"/>
                    <a:ext cx="864369" cy="369332"/>
                  </a:xfrm>
                  <a:prstGeom prst="rect">
                    <a:avLst/>
                  </a:prstGeom>
                  <a:blipFill>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BCC65655-B3BC-864E-294F-E52DB03E7F5D}"/>
                      </a:ext>
                    </a:extLst>
                  </p:cNvPr>
                  <p:cNvSpPr txBox="1"/>
                  <p:nvPr/>
                </p:nvSpPr>
                <p:spPr>
                  <a:xfrm>
                    <a:off x="9336087" y="3719251"/>
                    <a:ext cx="86436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𝜆</m:t>
                          </m:r>
                          <m:r>
                            <a:rPr lang="en-US" b="0" i="1" smtClean="0">
                              <a:latin typeface="Cambria Math" panose="02040503050406030204" pitchFamily="18" charset="0"/>
                            </a:rPr>
                            <m:t>=1</m:t>
                          </m:r>
                        </m:oMath>
                      </m:oMathPara>
                    </a14:m>
                    <a:endParaRPr lang="en-US" dirty="0"/>
                  </a:p>
                </p:txBody>
              </p:sp>
            </mc:Choice>
            <mc:Fallback xmlns="">
              <p:sp>
                <p:nvSpPr>
                  <p:cNvPr id="56" name="TextBox 55">
                    <a:extLst>
                      <a:ext uri="{FF2B5EF4-FFF2-40B4-BE49-F238E27FC236}">
                        <a16:creationId xmlns:a16="http://schemas.microsoft.com/office/drawing/2014/main" id="{BCC65655-B3BC-864E-294F-E52DB03E7F5D}"/>
                      </a:ext>
                    </a:extLst>
                  </p:cNvPr>
                  <p:cNvSpPr txBox="1">
                    <a:spLocks noRot="1" noChangeAspect="1" noMove="1" noResize="1" noEditPoints="1" noAdjustHandles="1" noChangeArrowheads="1" noChangeShapeType="1" noTextEdit="1"/>
                  </p:cNvSpPr>
                  <p:nvPr/>
                </p:nvSpPr>
                <p:spPr>
                  <a:xfrm>
                    <a:off x="9336087" y="3719251"/>
                    <a:ext cx="864369" cy="369332"/>
                  </a:xfrm>
                  <a:prstGeom prst="rect">
                    <a:avLst/>
                  </a:prstGeom>
                  <a:blipFill>
                    <a:blip r:embed="rId1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B3A35A59-CBD1-D7AA-CF1B-770B79DBBBCE}"/>
                      </a:ext>
                    </a:extLst>
                  </p:cNvPr>
                  <p:cNvSpPr txBox="1"/>
                  <p:nvPr/>
                </p:nvSpPr>
                <p:spPr>
                  <a:xfrm>
                    <a:off x="10632504" y="3678278"/>
                    <a:ext cx="86436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𝜆</m:t>
                          </m:r>
                          <m:r>
                            <a:rPr lang="en-US" b="0" i="1" smtClean="0">
                              <a:latin typeface="Cambria Math" panose="02040503050406030204" pitchFamily="18" charset="0"/>
                            </a:rPr>
                            <m:t>=2</m:t>
                          </m:r>
                        </m:oMath>
                      </m:oMathPara>
                    </a14:m>
                    <a:endParaRPr lang="en-US" dirty="0"/>
                  </a:p>
                </p:txBody>
              </p:sp>
            </mc:Choice>
            <mc:Fallback xmlns="">
              <p:sp>
                <p:nvSpPr>
                  <p:cNvPr id="57" name="TextBox 56">
                    <a:extLst>
                      <a:ext uri="{FF2B5EF4-FFF2-40B4-BE49-F238E27FC236}">
                        <a16:creationId xmlns:a16="http://schemas.microsoft.com/office/drawing/2014/main" id="{B3A35A59-CBD1-D7AA-CF1B-770B79DBBBCE}"/>
                      </a:ext>
                    </a:extLst>
                  </p:cNvPr>
                  <p:cNvSpPr txBox="1">
                    <a:spLocks noRot="1" noChangeAspect="1" noMove="1" noResize="1" noEditPoints="1" noAdjustHandles="1" noChangeArrowheads="1" noChangeShapeType="1" noTextEdit="1"/>
                  </p:cNvSpPr>
                  <p:nvPr/>
                </p:nvSpPr>
                <p:spPr>
                  <a:xfrm>
                    <a:off x="10632504" y="3678278"/>
                    <a:ext cx="864369" cy="369332"/>
                  </a:xfrm>
                  <a:prstGeom prst="rect">
                    <a:avLst/>
                  </a:prstGeom>
                  <a:blipFill>
                    <a:blip r:embed="rId17"/>
                    <a:stretch>
                      <a:fillRect/>
                    </a:stretch>
                  </a:blipFill>
                </p:spPr>
                <p:txBody>
                  <a:bodyPr/>
                  <a:lstStyle/>
                  <a:p>
                    <a:r>
                      <a:rPr lang="en-US">
                        <a:noFill/>
                      </a:rPr>
                      <a:t> </a:t>
                    </a:r>
                  </a:p>
                </p:txBody>
              </p:sp>
            </mc:Fallback>
          </mc:AlternateContent>
          <p:cxnSp>
            <p:nvCxnSpPr>
              <p:cNvPr id="58" name="Straight Connector 57">
                <a:extLst>
                  <a:ext uri="{FF2B5EF4-FFF2-40B4-BE49-F238E27FC236}">
                    <a16:creationId xmlns:a16="http://schemas.microsoft.com/office/drawing/2014/main" id="{D0A60171-4BEF-1B9A-E0B5-76F577322C84}"/>
                  </a:ext>
                </a:extLst>
              </p:cNvPr>
              <p:cNvCxnSpPr>
                <a:cxnSpLocks/>
              </p:cNvCxnSpPr>
              <p:nvPr/>
            </p:nvCxnSpPr>
            <p:spPr>
              <a:xfrm>
                <a:off x="9798321" y="1196975"/>
                <a:ext cx="0" cy="241923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69694866-8851-2EF0-F302-0CF5C25B333F}"/>
                  </a:ext>
                </a:extLst>
              </p:cNvPr>
              <p:cNvCxnSpPr>
                <a:cxnSpLocks/>
              </p:cNvCxnSpPr>
              <p:nvPr/>
            </p:nvCxnSpPr>
            <p:spPr>
              <a:xfrm>
                <a:off x="8256240" y="3616207"/>
                <a:ext cx="35283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74F221A4-66CC-0922-D279-5B07DE09256F}"/>
                  </a:ext>
                </a:extLst>
              </p:cNvPr>
              <p:cNvCxnSpPr>
                <a:cxnSpLocks/>
              </p:cNvCxnSpPr>
              <p:nvPr/>
            </p:nvCxnSpPr>
            <p:spPr>
              <a:xfrm>
                <a:off x="10128448" y="1844824"/>
                <a:ext cx="1376536"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E3767A1D-6EAB-444A-7CAC-C8A55F6C0267}"/>
                  </a:ext>
                </a:extLst>
              </p:cNvPr>
              <p:cNvCxnSpPr>
                <a:cxnSpLocks/>
              </p:cNvCxnSpPr>
              <p:nvPr/>
            </p:nvCxnSpPr>
            <p:spPr>
              <a:xfrm>
                <a:off x="10272464" y="2060848"/>
                <a:ext cx="1224409"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AFD86E9F-127B-642B-6159-FCFF14409124}"/>
                  </a:ext>
                </a:extLst>
              </p:cNvPr>
              <p:cNvCxnSpPr>
                <a:cxnSpLocks/>
              </p:cNvCxnSpPr>
              <p:nvPr/>
            </p:nvCxnSpPr>
            <p:spPr>
              <a:xfrm>
                <a:off x="10200456" y="1988840"/>
                <a:ext cx="1304528"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8231A454-D6C8-9BF5-A9E0-F529D0786800}"/>
                  </a:ext>
                </a:extLst>
              </p:cNvPr>
              <p:cNvCxnSpPr>
                <a:cxnSpLocks/>
              </p:cNvCxnSpPr>
              <p:nvPr/>
            </p:nvCxnSpPr>
            <p:spPr>
              <a:xfrm>
                <a:off x="10128448" y="1916832"/>
                <a:ext cx="1376536"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F9275CF4-3790-BD7F-76EB-258E5D3AB009}"/>
                  </a:ext>
                </a:extLst>
              </p:cNvPr>
              <p:cNvCxnSpPr>
                <a:cxnSpLocks/>
              </p:cNvCxnSpPr>
              <p:nvPr/>
            </p:nvCxnSpPr>
            <p:spPr>
              <a:xfrm>
                <a:off x="10344472" y="2348880"/>
                <a:ext cx="1080393"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A7533768-7A5E-B08B-2EFC-D865BA19E132}"/>
                  </a:ext>
                </a:extLst>
              </p:cNvPr>
              <p:cNvCxnSpPr>
                <a:cxnSpLocks/>
              </p:cNvCxnSpPr>
              <p:nvPr/>
            </p:nvCxnSpPr>
            <p:spPr>
              <a:xfrm>
                <a:off x="10344472" y="2204864"/>
                <a:ext cx="1160512"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66" name="TextBox 65">
                  <a:extLst>
                    <a:ext uri="{FF2B5EF4-FFF2-40B4-BE49-F238E27FC236}">
                      <a16:creationId xmlns:a16="http://schemas.microsoft.com/office/drawing/2014/main" id="{E5CCC50B-90EC-35B3-6253-DE4196945FB3}"/>
                    </a:ext>
                  </a:extLst>
                </p:cNvPr>
                <p:cNvSpPr txBox="1"/>
                <p:nvPr/>
              </p:nvSpPr>
              <p:spPr>
                <a:xfrm>
                  <a:off x="10992544" y="1124744"/>
                  <a:ext cx="914574" cy="61093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𝜖</m:t>
                            </m:r>
                          </m:e>
                          <m:sub>
                            <m:r>
                              <a:rPr lang="en-US" b="0" i="1" smtClean="0">
                                <a:latin typeface="Cambria Math" panose="02040503050406030204" pitchFamily="18" charset="0"/>
                              </a:rPr>
                              <m:t>𝑐</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4</m:t>
                            </m:r>
                          </m:den>
                        </m:f>
                      </m:oMath>
                    </m:oMathPara>
                  </a14:m>
                  <a:endParaRPr lang="en-US" dirty="0"/>
                </a:p>
              </p:txBody>
            </p:sp>
          </mc:Choice>
          <mc:Fallback xmlns="">
            <p:sp>
              <p:nvSpPr>
                <p:cNvPr id="66" name="TextBox 65">
                  <a:extLst>
                    <a:ext uri="{FF2B5EF4-FFF2-40B4-BE49-F238E27FC236}">
                      <a16:creationId xmlns:a16="http://schemas.microsoft.com/office/drawing/2014/main" id="{E5CCC50B-90EC-35B3-6253-DE4196945FB3}"/>
                    </a:ext>
                  </a:extLst>
                </p:cNvPr>
                <p:cNvSpPr txBox="1">
                  <a:spLocks noRot="1" noChangeAspect="1" noMove="1" noResize="1" noEditPoints="1" noAdjustHandles="1" noChangeArrowheads="1" noChangeShapeType="1" noTextEdit="1"/>
                </p:cNvSpPr>
                <p:nvPr/>
              </p:nvSpPr>
              <p:spPr>
                <a:xfrm>
                  <a:off x="10992544" y="1124744"/>
                  <a:ext cx="914574" cy="610936"/>
                </a:xfrm>
                <a:prstGeom prst="rect">
                  <a:avLst/>
                </a:prstGeom>
                <a:blipFill>
                  <a:blip r:embed="rId18"/>
                  <a:stretch>
                    <a:fillRect b="-408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7" name="TextBox 66">
                  <a:extLst>
                    <a:ext uri="{FF2B5EF4-FFF2-40B4-BE49-F238E27FC236}">
                      <a16:creationId xmlns:a16="http://schemas.microsoft.com/office/drawing/2014/main" id="{7F7A529F-47B3-EBB8-B5E6-A7A4F21CF674}"/>
                    </a:ext>
                  </a:extLst>
                </p:cNvPr>
                <p:cNvSpPr txBox="1"/>
                <p:nvPr/>
              </p:nvSpPr>
              <p:spPr>
                <a:xfrm>
                  <a:off x="11496600" y="1619508"/>
                  <a:ext cx="36004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𝜖</m:t>
                            </m:r>
                          </m:e>
                          <m:sub>
                            <m:r>
                              <a:rPr lang="en-US" b="0" i="1" smtClean="0">
                                <a:latin typeface="Cambria Math" panose="02040503050406030204" pitchFamily="18" charset="0"/>
                              </a:rPr>
                              <m:t>𝐹</m:t>
                            </m:r>
                          </m:sub>
                        </m:sSub>
                      </m:oMath>
                    </m:oMathPara>
                  </a14:m>
                  <a:endParaRPr lang="en-US" dirty="0"/>
                </a:p>
              </p:txBody>
            </p:sp>
          </mc:Choice>
          <mc:Fallback xmlns="">
            <p:sp>
              <p:nvSpPr>
                <p:cNvPr id="67" name="TextBox 66">
                  <a:extLst>
                    <a:ext uri="{FF2B5EF4-FFF2-40B4-BE49-F238E27FC236}">
                      <a16:creationId xmlns:a16="http://schemas.microsoft.com/office/drawing/2014/main" id="{7F7A529F-47B3-EBB8-B5E6-A7A4F21CF674}"/>
                    </a:ext>
                  </a:extLst>
                </p:cNvPr>
                <p:cNvSpPr txBox="1">
                  <a:spLocks noRot="1" noChangeAspect="1" noMove="1" noResize="1" noEditPoints="1" noAdjustHandles="1" noChangeArrowheads="1" noChangeShapeType="1" noTextEdit="1"/>
                </p:cNvSpPr>
                <p:nvPr/>
              </p:nvSpPr>
              <p:spPr>
                <a:xfrm>
                  <a:off x="11496600" y="1619508"/>
                  <a:ext cx="360040" cy="369332"/>
                </a:xfrm>
                <a:prstGeom prst="rect">
                  <a:avLst/>
                </a:prstGeom>
                <a:blipFill>
                  <a:blip r:embed="rId19"/>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68" name="TextBox 67">
                <a:extLst>
                  <a:ext uri="{FF2B5EF4-FFF2-40B4-BE49-F238E27FC236}">
                    <a16:creationId xmlns:a16="http://schemas.microsoft.com/office/drawing/2014/main" id="{4BE5C50A-7AF9-DE49-16F7-14CE05D50F1D}"/>
                  </a:ext>
                </a:extLst>
              </p:cNvPr>
              <p:cNvSpPr txBox="1"/>
              <p:nvPr/>
            </p:nvSpPr>
            <p:spPr>
              <a:xfrm>
                <a:off x="7536160" y="4293096"/>
                <a:ext cx="4746408" cy="566117"/>
              </a:xfrm>
              <a:prstGeom prst="rect">
                <a:avLst/>
              </a:prstGeom>
              <a:noFill/>
            </p:spPr>
            <p:txBody>
              <a:bodyPr wrap="square" rtlCol="0">
                <a:spAutoFit/>
              </a:bodyPr>
              <a:lstStyle/>
              <a:p>
                <a14:m>
                  <m:oMath xmlns:m="http://schemas.openxmlformats.org/officeDocument/2006/math">
                    <m:r>
                      <a:rPr lang="en-US" b="0" i="1" smtClean="0">
                        <a:solidFill>
                          <a:srgbClr val="7030A0"/>
                        </a:solidFill>
                        <a:latin typeface="Cambria Math" panose="02040503050406030204" pitchFamily="18" charset="0"/>
                      </a:rPr>
                      <m:t>𝑉</m:t>
                    </m:r>
                    <m:d>
                      <m:dPr>
                        <m:ctrlPr>
                          <a:rPr lang="en-US" b="0" i="1" smtClean="0">
                            <a:solidFill>
                              <a:srgbClr val="7030A0"/>
                            </a:solidFill>
                            <a:latin typeface="Cambria Math" panose="02040503050406030204" pitchFamily="18" charset="0"/>
                          </a:rPr>
                        </m:ctrlPr>
                      </m:dPr>
                      <m:e>
                        <m:r>
                          <a:rPr lang="en-US" b="0" i="1" smtClean="0">
                            <a:solidFill>
                              <a:srgbClr val="7030A0"/>
                            </a:solidFill>
                            <a:latin typeface="Cambria Math" panose="02040503050406030204" pitchFamily="18" charset="0"/>
                          </a:rPr>
                          <m:t>𝜆</m:t>
                        </m:r>
                      </m:e>
                    </m:d>
                    <m:r>
                      <a:rPr lang="en-US" b="0" i="1" smtClean="0">
                        <a:solidFill>
                          <a:srgbClr val="7030A0"/>
                        </a:solidFill>
                        <a:latin typeface="Cambria Math" panose="02040503050406030204" pitchFamily="18" charset="0"/>
                      </a:rPr>
                      <m:t>=</m:t>
                    </m:r>
                    <m:f>
                      <m:fPr>
                        <m:ctrlPr>
                          <a:rPr lang="en-US" b="0" i="1" smtClean="0">
                            <a:solidFill>
                              <a:srgbClr val="7030A0"/>
                            </a:solidFill>
                            <a:latin typeface="Cambria Math" panose="02040503050406030204" pitchFamily="18" charset="0"/>
                          </a:rPr>
                        </m:ctrlPr>
                      </m:fPr>
                      <m:num>
                        <m:r>
                          <a:rPr lang="en-US" b="0" i="1" smtClean="0">
                            <a:solidFill>
                              <a:srgbClr val="7030A0"/>
                            </a:solidFill>
                            <a:latin typeface="Cambria Math" panose="02040503050406030204" pitchFamily="18" charset="0"/>
                          </a:rPr>
                          <m:t>1</m:t>
                        </m:r>
                      </m:num>
                      <m:den>
                        <m:r>
                          <a:rPr lang="en-US" b="0" i="1" smtClean="0">
                            <a:solidFill>
                              <a:srgbClr val="7030A0"/>
                            </a:solidFill>
                            <a:latin typeface="Cambria Math" panose="02040503050406030204" pitchFamily="18" charset="0"/>
                          </a:rPr>
                          <m:t>4</m:t>
                        </m:r>
                      </m:den>
                    </m:f>
                    <m:r>
                      <a:rPr lang="en-US" b="0" i="1" smtClean="0">
                        <a:solidFill>
                          <a:srgbClr val="7030A0"/>
                        </a:solidFill>
                        <a:latin typeface="Cambria Math" panose="02040503050406030204" pitchFamily="18" charset="0"/>
                      </a:rPr>
                      <m:t> −</m:t>
                    </m:r>
                    <m:f>
                      <m:fPr>
                        <m:ctrlPr>
                          <a:rPr lang="en-US" b="0" i="1" smtClean="0">
                            <a:solidFill>
                              <a:srgbClr val="7030A0"/>
                            </a:solidFill>
                            <a:latin typeface="Cambria Math" panose="02040503050406030204" pitchFamily="18" charset="0"/>
                          </a:rPr>
                        </m:ctrlPr>
                      </m:fPr>
                      <m:num>
                        <m:sSup>
                          <m:sSupPr>
                            <m:ctrlPr>
                              <a:rPr lang="en-US" b="0" i="1" smtClean="0">
                                <a:solidFill>
                                  <a:srgbClr val="7030A0"/>
                                </a:solidFill>
                                <a:latin typeface="Cambria Math" panose="02040503050406030204" pitchFamily="18" charset="0"/>
                              </a:rPr>
                            </m:ctrlPr>
                          </m:sSupPr>
                          <m:e>
                            <m:d>
                              <m:dPr>
                                <m:ctrlPr>
                                  <a:rPr lang="en-US" b="0" i="1" smtClean="0">
                                    <a:solidFill>
                                      <a:srgbClr val="7030A0"/>
                                    </a:solidFill>
                                    <a:latin typeface="Cambria Math" panose="02040503050406030204" pitchFamily="18" charset="0"/>
                                  </a:rPr>
                                </m:ctrlPr>
                              </m:dPr>
                              <m:e>
                                <m:r>
                                  <a:rPr lang="en-US" b="0" i="1" smtClean="0">
                                    <a:solidFill>
                                      <a:srgbClr val="7030A0"/>
                                    </a:solidFill>
                                    <a:latin typeface="Cambria Math" panose="02040503050406030204" pitchFamily="18" charset="0"/>
                                  </a:rPr>
                                  <m:t>𝜆</m:t>
                                </m:r>
                                <m:r>
                                  <a:rPr lang="en-US" b="0" i="1" smtClean="0">
                                    <a:solidFill>
                                      <a:srgbClr val="7030A0"/>
                                    </a:solidFill>
                                    <a:latin typeface="Cambria Math" panose="02040503050406030204" pitchFamily="18" charset="0"/>
                                  </a:rPr>
                                  <m:t> −1</m:t>
                                </m:r>
                              </m:e>
                            </m:d>
                          </m:e>
                          <m:sup>
                            <m:r>
                              <a:rPr lang="en-US" b="0" i="1" smtClean="0">
                                <a:solidFill>
                                  <a:srgbClr val="7030A0"/>
                                </a:solidFill>
                                <a:latin typeface="Cambria Math" panose="02040503050406030204" pitchFamily="18" charset="0"/>
                              </a:rPr>
                              <m:t>2</m:t>
                            </m:r>
                          </m:sup>
                        </m:sSup>
                      </m:num>
                      <m:den>
                        <m:r>
                          <a:rPr lang="en-US" b="0" i="1" smtClean="0">
                            <a:solidFill>
                              <a:srgbClr val="7030A0"/>
                            </a:solidFill>
                            <a:latin typeface="Cambria Math" panose="02040503050406030204" pitchFamily="18" charset="0"/>
                          </a:rPr>
                          <m:t>2</m:t>
                        </m:r>
                      </m:den>
                    </m:f>
                    <m:r>
                      <a:rPr lang="en-US" b="0" i="1" smtClean="0">
                        <a:solidFill>
                          <a:srgbClr val="7030A0"/>
                        </a:solidFill>
                        <a:latin typeface="Cambria Math" panose="02040503050406030204" pitchFamily="18" charset="0"/>
                      </a:rPr>
                      <m:t>+</m:t>
                    </m:r>
                    <m:f>
                      <m:fPr>
                        <m:ctrlPr>
                          <a:rPr lang="en-US" b="0" i="1" smtClean="0">
                            <a:solidFill>
                              <a:srgbClr val="7030A0"/>
                            </a:solidFill>
                            <a:latin typeface="Cambria Math" panose="02040503050406030204" pitchFamily="18" charset="0"/>
                          </a:rPr>
                        </m:ctrlPr>
                      </m:fPr>
                      <m:num>
                        <m:sSup>
                          <m:sSupPr>
                            <m:ctrlPr>
                              <a:rPr lang="en-US" b="0" i="1" smtClean="0">
                                <a:solidFill>
                                  <a:srgbClr val="7030A0"/>
                                </a:solidFill>
                                <a:latin typeface="Cambria Math" panose="02040503050406030204" pitchFamily="18" charset="0"/>
                              </a:rPr>
                            </m:ctrlPr>
                          </m:sSupPr>
                          <m:e>
                            <m:d>
                              <m:dPr>
                                <m:ctrlPr>
                                  <a:rPr lang="en-US" b="0" i="1" smtClean="0">
                                    <a:solidFill>
                                      <a:srgbClr val="7030A0"/>
                                    </a:solidFill>
                                    <a:latin typeface="Cambria Math" panose="02040503050406030204" pitchFamily="18" charset="0"/>
                                  </a:rPr>
                                </m:ctrlPr>
                              </m:dPr>
                              <m:e>
                                <m:r>
                                  <a:rPr lang="en-US" b="0" i="1" smtClean="0">
                                    <a:solidFill>
                                      <a:srgbClr val="7030A0"/>
                                    </a:solidFill>
                                    <a:latin typeface="Cambria Math" panose="02040503050406030204" pitchFamily="18" charset="0"/>
                                  </a:rPr>
                                  <m:t>𝜆</m:t>
                                </m:r>
                                <m:r>
                                  <a:rPr lang="en-US" b="0" i="1" smtClean="0">
                                    <a:solidFill>
                                      <a:srgbClr val="7030A0"/>
                                    </a:solidFill>
                                    <a:latin typeface="Cambria Math" panose="02040503050406030204" pitchFamily="18" charset="0"/>
                                  </a:rPr>
                                  <m:t>−1</m:t>
                                </m:r>
                              </m:e>
                            </m:d>
                          </m:e>
                          <m:sup>
                            <m:r>
                              <a:rPr lang="en-US" b="0" i="1" smtClean="0">
                                <a:solidFill>
                                  <a:srgbClr val="7030A0"/>
                                </a:solidFill>
                                <a:latin typeface="Cambria Math" panose="02040503050406030204" pitchFamily="18" charset="0"/>
                              </a:rPr>
                              <m:t>4</m:t>
                            </m:r>
                          </m:sup>
                        </m:sSup>
                      </m:num>
                      <m:den>
                        <m:r>
                          <a:rPr lang="en-US" b="0" i="1" smtClean="0">
                            <a:solidFill>
                              <a:srgbClr val="7030A0"/>
                            </a:solidFill>
                            <a:latin typeface="Cambria Math" panose="02040503050406030204" pitchFamily="18" charset="0"/>
                          </a:rPr>
                          <m:t>4</m:t>
                        </m:r>
                      </m:den>
                    </m:f>
                    <m:r>
                      <a:rPr lang="en-US" b="0" i="1" smtClean="0">
                        <a:solidFill>
                          <a:srgbClr val="7030A0"/>
                        </a:solidFill>
                        <a:latin typeface="Cambria Math" panose="02040503050406030204" pitchFamily="18" charset="0"/>
                      </a:rPr>
                      <m:t>=</m:t>
                    </m:r>
                    <m:f>
                      <m:fPr>
                        <m:ctrlPr>
                          <a:rPr lang="en-US" b="0" i="1" smtClean="0">
                            <a:solidFill>
                              <a:srgbClr val="7030A0"/>
                            </a:solidFill>
                            <a:latin typeface="Cambria Math" panose="02040503050406030204" pitchFamily="18" charset="0"/>
                          </a:rPr>
                        </m:ctrlPr>
                      </m:fPr>
                      <m:num>
                        <m:r>
                          <a:rPr lang="en-US" b="0" i="1" smtClean="0">
                            <a:solidFill>
                              <a:srgbClr val="7030A0"/>
                            </a:solidFill>
                            <a:latin typeface="Cambria Math" panose="02040503050406030204" pitchFamily="18" charset="0"/>
                          </a:rPr>
                          <m:t>1</m:t>
                        </m:r>
                      </m:num>
                      <m:den>
                        <m:r>
                          <a:rPr lang="en-US" b="0" i="1" smtClean="0">
                            <a:solidFill>
                              <a:srgbClr val="7030A0"/>
                            </a:solidFill>
                            <a:latin typeface="Cambria Math" panose="02040503050406030204" pitchFamily="18" charset="0"/>
                          </a:rPr>
                          <m:t>4</m:t>
                        </m:r>
                      </m:den>
                    </m:f>
                    <m:r>
                      <a:rPr lang="en-US" b="0" i="1" smtClean="0">
                        <a:solidFill>
                          <a:srgbClr val="7030A0"/>
                        </a:solidFill>
                        <a:latin typeface="Cambria Math" panose="02040503050406030204" pitchFamily="18" charset="0"/>
                      </a:rPr>
                      <m:t>−</m:t>
                    </m:r>
                    <m:f>
                      <m:fPr>
                        <m:ctrlPr>
                          <a:rPr lang="en-US" b="0" i="1" smtClean="0">
                            <a:solidFill>
                              <a:srgbClr val="7030A0"/>
                            </a:solidFill>
                            <a:latin typeface="Cambria Math" panose="02040503050406030204" pitchFamily="18" charset="0"/>
                          </a:rPr>
                        </m:ctrlPr>
                      </m:fPr>
                      <m:num>
                        <m:sSup>
                          <m:sSupPr>
                            <m:ctrlPr>
                              <a:rPr lang="en-US" b="0" i="1" smtClean="0">
                                <a:solidFill>
                                  <a:srgbClr val="7030A0"/>
                                </a:solidFill>
                                <a:latin typeface="Cambria Math" panose="02040503050406030204" pitchFamily="18" charset="0"/>
                              </a:rPr>
                            </m:ctrlPr>
                          </m:sSupPr>
                          <m:e>
                            <m:acc>
                              <m:accPr>
                                <m:chr m:val="̃"/>
                                <m:ctrlPr>
                                  <a:rPr lang="en-US" b="0" i="1" smtClean="0">
                                    <a:solidFill>
                                      <a:srgbClr val="7030A0"/>
                                    </a:solidFill>
                                    <a:latin typeface="Cambria Math" panose="02040503050406030204" pitchFamily="18" charset="0"/>
                                  </a:rPr>
                                </m:ctrlPr>
                              </m:accPr>
                              <m:e>
                                <m:r>
                                  <a:rPr lang="en-US" b="0" i="1" smtClean="0">
                                    <a:solidFill>
                                      <a:srgbClr val="7030A0"/>
                                    </a:solidFill>
                                    <a:latin typeface="Cambria Math" panose="02040503050406030204" pitchFamily="18" charset="0"/>
                                  </a:rPr>
                                  <m:t>𝜆</m:t>
                                </m:r>
                              </m:e>
                            </m:acc>
                          </m:e>
                          <m:sup>
                            <m:r>
                              <a:rPr lang="en-US" b="0" i="1" smtClean="0">
                                <a:solidFill>
                                  <a:srgbClr val="7030A0"/>
                                </a:solidFill>
                                <a:latin typeface="Cambria Math" panose="02040503050406030204" pitchFamily="18" charset="0"/>
                              </a:rPr>
                              <m:t>2</m:t>
                            </m:r>
                          </m:sup>
                        </m:sSup>
                      </m:num>
                      <m:den>
                        <m:r>
                          <a:rPr lang="en-US" b="0" i="1" smtClean="0">
                            <a:solidFill>
                              <a:srgbClr val="7030A0"/>
                            </a:solidFill>
                            <a:latin typeface="Cambria Math" panose="02040503050406030204" pitchFamily="18" charset="0"/>
                          </a:rPr>
                          <m:t>2</m:t>
                        </m:r>
                        <m:r>
                          <a:rPr lang="en-US" b="0" i="1" smtClean="0">
                            <a:solidFill>
                              <a:srgbClr val="7030A0"/>
                            </a:solidFill>
                            <a:latin typeface="Cambria Math" panose="02040503050406030204" pitchFamily="18" charset="0"/>
                          </a:rPr>
                          <m:t>𝛽</m:t>
                        </m:r>
                        <m:r>
                          <a:rPr lang="en-US" b="0" i="1" smtClean="0">
                            <a:solidFill>
                              <a:srgbClr val="7030A0"/>
                            </a:solidFill>
                            <a:latin typeface="Cambria Math" panose="02040503050406030204" pitchFamily="18" charset="0"/>
                          </a:rPr>
                          <m:t>𝑁</m:t>
                        </m:r>
                      </m:den>
                    </m:f>
                    <m:r>
                      <a:rPr lang="en-US" b="0" i="1" smtClean="0">
                        <a:solidFill>
                          <a:srgbClr val="7030A0"/>
                        </a:solidFill>
                        <a:latin typeface="Cambria Math" panose="02040503050406030204" pitchFamily="18" charset="0"/>
                      </a:rPr>
                      <m:t>+</m:t>
                    </m:r>
                    <m:f>
                      <m:fPr>
                        <m:ctrlPr>
                          <a:rPr lang="en-US" b="0" i="1" smtClean="0">
                            <a:solidFill>
                              <a:srgbClr val="7030A0"/>
                            </a:solidFill>
                            <a:latin typeface="Cambria Math" panose="02040503050406030204" pitchFamily="18" charset="0"/>
                          </a:rPr>
                        </m:ctrlPr>
                      </m:fPr>
                      <m:num>
                        <m:sSup>
                          <m:sSupPr>
                            <m:ctrlPr>
                              <a:rPr lang="en-US" b="0" i="1" smtClean="0">
                                <a:solidFill>
                                  <a:srgbClr val="7030A0"/>
                                </a:solidFill>
                                <a:latin typeface="Cambria Math" panose="02040503050406030204" pitchFamily="18" charset="0"/>
                              </a:rPr>
                            </m:ctrlPr>
                          </m:sSupPr>
                          <m:e>
                            <m:acc>
                              <m:accPr>
                                <m:chr m:val="̃"/>
                                <m:ctrlPr>
                                  <a:rPr lang="en-US" b="0" i="1" smtClean="0">
                                    <a:solidFill>
                                      <a:srgbClr val="7030A0"/>
                                    </a:solidFill>
                                    <a:latin typeface="Cambria Math" panose="02040503050406030204" pitchFamily="18" charset="0"/>
                                  </a:rPr>
                                </m:ctrlPr>
                              </m:accPr>
                              <m:e>
                                <m:r>
                                  <a:rPr lang="en-US" b="0" i="1" smtClean="0">
                                    <a:solidFill>
                                      <a:srgbClr val="7030A0"/>
                                    </a:solidFill>
                                    <a:latin typeface="Cambria Math" panose="02040503050406030204" pitchFamily="18" charset="0"/>
                                  </a:rPr>
                                  <m:t>𝜆</m:t>
                                </m:r>
                              </m:e>
                            </m:acc>
                          </m:e>
                          <m:sup>
                            <m:r>
                              <a:rPr lang="en-US" b="0" i="1" smtClean="0">
                                <a:solidFill>
                                  <a:srgbClr val="7030A0"/>
                                </a:solidFill>
                                <a:latin typeface="Cambria Math" panose="02040503050406030204" pitchFamily="18" charset="0"/>
                              </a:rPr>
                              <m:t>4</m:t>
                            </m:r>
                          </m:sup>
                        </m:sSup>
                      </m:num>
                      <m:den>
                        <m:r>
                          <a:rPr lang="en-US" b="0" i="1" smtClean="0">
                            <a:solidFill>
                              <a:srgbClr val="7030A0"/>
                            </a:solidFill>
                            <a:latin typeface="Cambria Math" panose="02040503050406030204" pitchFamily="18" charset="0"/>
                          </a:rPr>
                          <m:t>4 </m:t>
                        </m:r>
                        <m:sSup>
                          <m:sSupPr>
                            <m:ctrlPr>
                              <a:rPr lang="en-US" b="0" i="1" smtClean="0">
                                <a:solidFill>
                                  <a:srgbClr val="7030A0"/>
                                </a:solidFill>
                                <a:latin typeface="Cambria Math" panose="02040503050406030204" pitchFamily="18" charset="0"/>
                              </a:rPr>
                            </m:ctrlPr>
                          </m:sSupPr>
                          <m:e>
                            <m:d>
                              <m:dPr>
                                <m:ctrlPr>
                                  <a:rPr lang="en-US" b="0" i="1" smtClean="0">
                                    <a:solidFill>
                                      <a:srgbClr val="7030A0"/>
                                    </a:solidFill>
                                    <a:latin typeface="Cambria Math" panose="02040503050406030204" pitchFamily="18" charset="0"/>
                                  </a:rPr>
                                </m:ctrlPr>
                              </m:dPr>
                              <m:e>
                                <m:r>
                                  <a:rPr lang="en-US" b="0" i="1" smtClean="0">
                                    <a:solidFill>
                                      <a:srgbClr val="7030A0"/>
                                    </a:solidFill>
                                    <a:latin typeface="Cambria Math" panose="02040503050406030204" pitchFamily="18" charset="0"/>
                                  </a:rPr>
                                  <m:t>𝛽</m:t>
                                </m:r>
                                <m:r>
                                  <a:rPr lang="en-US" b="0" i="1" smtClean="0">
                                    <a:solidFill>
                                      <a:srgbClr val="7030A0"/>
                                    </a:solidFill>
                                    <a:latin typeface="Cambria Math" panose="02040503050406030204" pitchFamily="18" charset="0"/>
                                  </a:rPr>
                                  <m:t>𝑁</m:t>
                                </m:r>
                              </m:e>
                            </m:d>
                          </m:e>
                          <m:sup>
                            <m:r>
                              <a:rPr lang="en-US" b="0" i="1" smtClean="0">
                                <a:solidFill>
                                  <a:srgbClr val="7030A0"/>
                                </a:solidFill>
                                <a:latin typeface="Cambria Math" panose="02040503050406030204" pitchFamily="18" charset="0"/>
                              </a:rPr>
                              <m:t>2</m:t>
                            </m:r>
                          </m:sup>
                        </m:sSup>
                      </m:den>
                    </m:f>
                  </m:oMath>
                </a14:m>
                <a:r>
                  <a:rPr lang="en-US" dirty="0">
                    <a:solidFill>
                      <a:srgbClr val="7030A0"/>
                    </a:solidFill>
                  </a:rPr>
                  <a:t> </a:t>
                </a:r>
              </a:p>
            </p:txBody>
          </p:sp>
        </mc:Choice>
        <mc:Fallback xmlns="">
          <p:sp>
            <p:nvSpPr>
              <p:cNvPr id="68" name="TextBox 67">
                <a:extLst>
                  <a:ext uri="{FF2B5EF4-FFF2-40B4-BE49-F238E27FC236}">
                    <a16:creationId xmlns:a16="http://schemas.microsoft.com/office/drawing/2014/main" id="{4BE5C50A-7AF9-DE49-16F7-14CE05D50F1D}"/>
                  </a:ext>
                </a:extLst>
              </p:cNvPr>
              <p:cNvSpPr txBox="1">
                <a:spLocks noRot="1" noChangeAspect="1" noMove="1" noResize="1" noEditPoints="1" noAdjustHandles="1" noChangeArrowheads="1" noChangeShapeType="1" noTextEdit="1"/>
              </p:cNvSpPr>
              <p:nvPr/>
            </p:nvSpPr>
            <p:spPr>
              <a:xfrm>
                <a:off x="7536160" y="4293096"/>
                <a:ext cx="4746408" cy="566117"/>
              </a:xfrm>
              <a:prstGeom prst="rect">
                <a:avLst/>
              </a:prstGeom>
              <a:blipFill>
                <a:blip r:embed="rId20"/>
                <a:stretch>
                  <a:fillRect b="-65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9" name="TextBox 68">
                <a:extLst>
                  <a:ext uri="{FF2B5EF4-FFF2-40B4-BE49-F238E27FC236}">
                    <a16:creationId xmlns:a16="http://schemas.microsoft.com/office/drawing/2014/main" id="{5465EE04-EC1E-27A7-A1EA-448CC7797CBE}"/>
                  </a:ext>
                </a:extLst>
              </p:cNvPr>
              <p:cNvSpPr txBox="1"/>
              <p:nvPr/>
            </p:nvSpPr>
            <p:spPr>
              <a:xfrm>
                <a:off x="695400" y="5373216"/>
                <a:ext cx="6390712" cy="658770"/>
              </a:xfrm>
              <a:prstGeom prst="rect">
                <a:avLst/>
              </a:prstGeom>
              <a:noFill/>
            </p:spPr>
            <p:txBody>
              <a:bodyPr wrap="square" rtlCol="0">
                <a:spAutoFit/>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𝐹</m:t>
                        </m:r>
                      </m:sub>
                    </m:sSub>
                    <m:r>
                      <a:rPr lang="en-US" b="0" i="1" smtClean="0">
                        <a:latin typeface="Cambria Math" panose="02040503050406030204" pitchFamily="18" charset="0"/>
                      </a:rPr>
                      <m:t>(</m:t>
                    </m:r>
                    <m:r>
                      <a:rPr lang="en-US" b="0" i="1" smtClean="0">
                        <a:latin typeface="Cambria Math" panose="02040503050406030204" pitchFamily="18" charset="0"/>
                      </a:rPr>
                      <m:t>𝜆</m:t>
                    </m:r>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2</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𝜖</m:t>
                                </m:r>
                              </m:e>
                              <m:sub>
                                <m:r>
                                  <a:rPr lang="en-US" b="0" i="1" smtClean="0">
                                    <a:latin typeface="Cambria Math" panose="02040503050406030204" pitchFamily="18" charset="0"/>
                                  </a:rPr>
                                  <m:t>𝐹</m:t>
                                </m:r>
                              </m:sub>
                            </m:sSub>
                            <m:r>
                              <a:rPr lang="en-US" b="0" i="1" smtClean="0">
                                <a:latin typeface="Cambria Math" panose="02040503050406030204" pitchFamily="18" charset="0"/>
                              </a:rPr>
                              <m:t> −</m:t>
                            </m:r>
                            <m:r>
                              <a:rPr lang="en-US" b="0" i="1" smtClean="0">
                                <a:latin typeface="Cambria Math" panose="02040503050406030204" pitchFamily="18" charset="0"/>
                              </a:rPr>
                              <m:t>𝑉</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e>
                        </m:d>
                      </m:e>
                    </m:rad>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2(</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𝜇</m:t>
                            </m:r>
                          </m:num>
                          <m:den>
                            <m:r>
                              <a:rPr lang="en-US" i="1">
                                <a:latin typeface="Cambria Math" panose="02040503050406030204" pitchFamily="18" charset="0"/>
                              </a:rPr>
                              <m:t>𝛽</m:t>
                            </m:r>
                            <m:r>
                              <a:rPr lang="en-US" i="1">
                                <a:latin typeface="Cambria Math" panose="02040503050406030204" pitchFamily="18" charset="0"/>
                              </a:rPr>
                              <m:t>𝑁</m:t>
                            </m:r>
                          </m:den>
                        </m:f>
                        <m:r>
                          <a:rPr lang="en-US" i="1" smtClean="0">
                            <a:solidFill>
                              <a:schemeClr val="tx1"/>
                            </a:solidFill>
                            <a:latin typeface="Cambria Math" panose="02040503050406030204" pitchFamily="18" charset="0"/>
                          </a:rPr>
                          <m:t>−</m:t>
                        </m:r>
                        <m:f>
                          <m:fPr>
                            <m:ctrlPr>
                              <a:rPr lang="en-US" i="1">
                                <a:solidFill>
                                  <a:schemeClr val="tx1"/>
                                </a:solidFill>
                                <a:latin typeface="Cambria Math" panose="02040503050406030204" pitchFamily="18" charset="0"/>
                              </a:rPr>
                            </m:ctrlPr>
                          </m:fPr>
                          <m:num>
                            <m:sSup>
                              <m:sSupPr>
                                <m:ctrlPr>
                                  <a:rPr lang="en-US" i="1">
                                    <a:solidFill>
                                      <a:schemeClr val="tx1"/>
                                    </a:solidFill>
                                    <a:latin typeface="Cambria Math" panose="02040503050406030204" pitchFamily="18" charset="0"/>
                                  </a:rPr>
                                </m:ctrlPr>
                              </m:sSupPr>
                              <m:e>
                                <m:acc>
                                  <m:accPr>
                                    <m:chr m:val="̃"/>
                                    <m:ctrlPr>
                                      <a:rPr lang="en-US" i="1">
                                        <a:solidFill>
                                          <a:schemeClr val="tx1"/>
                                        </a:solidFill>
                                        <a:latin typeface="Cambria Math" panose="02040503050406030204" pitchFamily="18" charset="0"/>
                                      </a:rPr>
                                    </m:ctrlPr>
                                  </m:accPr>
                                  <m:e>
                                    <m:r>
                                      <a:rPr lang="en-US" i="1">
                                        <a:solidFill>
                                          <a:schemeClr val="tx1"/>
                                        </a:solidFill>
                                        <a:latin typeface="Cambria Math" panose="02040503050406030204" pitchFamily="18" charset="0"/>
                                      </a:rPr>
                                      <m:t>𝜆</m:t>
                                    </m:r>
                                  </m:e>
                                </m:acc>
                              </m:e>
                              <m:sup>
                                <m:r>
                                  <a:rPr lang="en-US" i="1">
                                    <a:solidFill>
                                      <a:schemeClr val="tx1"/>
                                    </a:solidFill>
                                    <a:latin typeface="Cambria Math" panose="02040503050406030204" pitchFamily="18" charset="0"/>
                                  </a:rPr>
                                  <m:t>2</m:t>
                                </m:r>
                              </m:sup>
                            </m:sSup>
                          </m:num>
                          <m:den>
                            <m:r>
                              <a:rPr lang="en-US" i="1">
                                <a:solidFill>
                                  <a:schemeClr val="tx1"/>
                                </a:solidFill>
                                <a:latin typeface="Cambria Math" panose="02040503050406030204" pitchFamily="18" charset="0"/>
                              </a:rPr>
                              <m:t>2</m:t>
                            </m:r>
                            <m:r>
                              <a:rPr lang="en-US" i="1">
                                <a:solidFill>
                                  <a:schemeClr val="tx1"/>
                                </a:solidFill>
                                <a:latin typeface="Cambria Math" panose="02040503050406030204" pitchFamily="18" charset="0"/>
                              </a:rPr>
                              <m:t>𝛽</m:t>
                            </m:r>
                            <m:r>
                              <a:rPr lang="en-US" i="1">
                                <a:solidFill>
                                  <a:schemeClr val="tx1"/>
                                </a:solidFill>
                                <a:latin typeface="Cambria Math" panose="02040503050406030204" pitchFamily="18" charset="0"/>
                              </a:rPr>
                              <m:t>𝑁</m:t>
                            </m:r>
                          </m:den>
                        </m:f>
                        <m:r>
                          <a:rPr lang="en-US" i="1">
                            <a:solidFill>
                              <a:schemeClr val="tx1"/>
                            </a:solidFill>
                            <a:latin typeface="Cambria Math" panose="02040503050406030204" pitchFamily="18" charset="0"/>
                          </a:rPr>
                          <m:t>+</m:t>
                        </m:r>
                        <m:f>
                          <m:fPr>
                            <m:ctrlPr>
                              <a:rPr lang="en-US" i="1">
                                <a:solidFill>
                                  <a:schemeClr val="tx1"/>
                                </a:solidFill>
                                <a:latin typeface="Cambria Math" panose="02040503050406030204" pitchFamily="18" charset="0"/>
                              </a:rPr>
                            </m:ctrlPr>
                          </m:fPr>
                          <m:num>
                            <m:sSup>
                              <m:sSupPr>
                                <m:ctrlPr>
                                  <a:rPr lang="en-US" i="1">
                                    <a:solidFill>
                                      <a:schemeClr val="tx1"/>
                                    </a:solidFill>
                                    <a:latin typeface="Cambria Math" panose="02040503050406030204" pitchFamily="18" charset="0"/>
                                  </a:rPr>
                                </m:ctrlPr>
                              </m:sSupPr>
                              <m:e>
                                <m:acc>
                                  <m:accPr>
                                    <m:chr m:val="̃"/>
                                    <m:ctrlPr>
                                      <a:rPr lang="en-US" i="1">
                                        <a:solidFill>
                                          <a:schemeClr val="tx1"/>
                                        </a:solidFill>
                                        <a:latin typeface="Cambria Math" panose="02040503050406030204" pitchFamily="18" charset="0"/>
                                      </a:rPr>
                                    </m:ctrlPr>
                                  </m:accPr>
                                  <m:e>
                                    <m:r>
                                      <a:rPr lang="en-US" i="1">
                                        <a:solidFill>
                                          <a:schemeClr val="tx1"/>
                                        </a:solidFill>
                                        <a:latin typeface="Cambria Math" panose="02040503050406030204" pitchFamily="18" charset="0"/>
                                      </a:rPr>
                                      <m:t>𝜆</m:t>
                                    </m:r>
                                  </m:e>
                                </m:acc>
                              </m:e>
                              <m:sup>
                                <m:r>
                                  <a:rPr lang="en-US" i="1">
                                    <a:solidFill>
                                      <a:schemeClr val="tx1"/>
                                    </a:solidFill>
                                    <a:latin typeface="Cambria Math" panose="02040503050406030204" pitchFamily="18" charset="0"/>
                                  </a:rPr>
                                  <m:t>4</m:t>
                                </m:r>
                              </m:sup>
                            </m:sSup>
                          </m:num>
                          <m:den>
                            <m:r>
                              <a:rPr lang="en-US" i="1">
                                <a:solidFill>
                                  <a:schemeClr val="tx1"/>
                                </a:solidFill>
                                <a:latin typeface="Cambria Math" panose="02040503050406030204" pitchFamily="18" charset="0"/>
                              </a:rPr>
                              <m:t>4 </m:t>
                            </m:r>
                            <m:sSup>
                              <m:sSupPr>
                                <m:ctrlPr>
                                  <a:rPr lang="en-US" i="1">
                                    <a:solidFill>
                                      <a:schemeClr val="tx1"/>
                                    </a:solidFill>
                                    <a:latin typeface="Cambria Math" panose="02040503050406030204" pitchFamily="18" charset="0"/>
                                  </a:rPr>
                                </m:ctrlPr>
                              </m:sSupPr>
                              <m:e>
                                <m:d>
                                  <m:dPr>
                                    <m:ctrlPr>
                                      <a:rPr lang="en-US" i="1">
                                        <a:solidFill>
                                          <a:schemeClr val="tx1"/>
                                        </a:solidFill>
                                        <a:latin typeface="Cambria Math" panose="02040503050406030204" pitchFamily="18" charset="0"/>
                                      </a:rPr>
                                    </m:ctrlPr>
                                  </m:dPr>
                                  <m:e>
                                    <m:r>
                                      <a:rPr lang="en-US" i="1">
                                        <a:solidFill>
                                          <a:schemeClr val="tx1"/>
                                        </a:solidFill>
                                        <a:latin typeface="Cambria Math" panose="02040503050406030204" pitchFamily="18" charset="0"/>
                                      </a:rPr>
                                      <m:t>𝛽</m:t>
                                    </m:r>
                                    <m:r>
                                      <a:rPr lang="en-US" i="1">
                                        <a:solidFill>
                                          <a:schemeClr val="tx1"/>
                                        </a:solidFill>
                                        <a:latin typeface="Cambria Math" panose="02040503050406030204" pitchFamily="18" charset="0"/>
                                      </a:rPr>
                                      <m:t>𝑁</m:t>
                                    </m:r>
                                  </m:e>
                                </m:d>
                              </m:e>
                              <m:sup>
                                <m:r>
                                  <a:rPr lang="en-US" i="1">
                                    <a:solidFill>
                                      <a:schemeClr val="tx1"/>
                                    </a:solidFill>
                                    <a:latin typeface="Cambria Math" panose="02040503050406030204" pitchFamily="18" charset="0"/>
                                  </a:rPr>
                                  <m:t>2</m:t>
                                </m:r>
                              </m:sup>
                            </m:sSup>
                          </m:den>
                        </m:f>
                        <m:r>
                          <a:rPr lang="en-US" b="0" i="1" smtClean="0">
                            <a:solidFill>
                              <a:schemeClr val="tx1"/>
                            </a:solidFill>
                            <a:latin typeface="Cambria Math" panose="02040503050406030204" pitchFamily="18" charset="0"/>
                          </a:rPr>
                          <m:t>)</m:t>
                        </m:r>
                      </m:e>
                    </m:rad>
                    <m:r>
                      <a:rPr lang="en-US" b="1" i="1" smtClean="0">
                        <a:solidFill>
                          <a:srgbClr val="EC40EF"/>
                        </a:solidFill>
                        <a:latin typeface="Cambria Math" panose="02040503050406030204" pitchFamily="18" charset="0"/>
                      </a:rPr>
                      <m:t>∼</m:t>
                    </m:r>
                    <m:r>
                      <a:rPr lang="en-US" b="1" i="1" smtClean="0">
                        <a:solidFill>
                          <a:srgbClr val="EC40EF"/>
                        </a:solidFill>
                        <a:latin typeface="Cambria Math" panose="02040503050406030204" pitchFamily="18" charset="0"/>
                      </a:rPr>
                      <m:t>𝟏</m:t>
                    </m:r>
                    <m:r>
                      <a:rPr lang="en-US" b="1" i="1" smtClean="0">
                        <a:solidFill>
                          <a:srgbClr val="EC40EF"/>
                        </a:solidFill>
                        <a:latin typeface="Cambria Math" panose="02040503050406030204" pitchFamily="18" charset="0"/>
                      </a:rPr>
                      <m:t>/</m:t>
                    </m:r>
                    <m:rad>
                      <m:radPr>
                        <m:degHide m:val="on"/>
                        <m:ctrlPr>
                          <a:rPr lang="en-US" b="1" i="1" smtClean="0">
                            <a:solidFill>
                              <a:srgbClr val="EC40EF"/>
                            </a:solidFill>
                            <a:latin typeface="Cambria Math" panose="02040503050406030204" pitchFamily="18" charset="0"/>
                          </a:rPr>
                        </m:ctrlPr>
                      </m:radPr>
                      <m:deg/>
                      <m:e>
                        <m:r>
                          <a:rPr lang="en-US" b="1" i="1" smtClean="0">
                            <a:solidFill>
                              <a:srgbClr val="EC40EF"/>
                            </a:solidFill>
                            <a:latin typeface="Cambria Math" panose="02040503050406030204" pitchFamily="18" charset="0"/>
                          </a:rPr>
                          <m:t>𝑵</m:t>
                        </m:r>
                      </m:e>
                    </m:rad>
                  </m:oMath>
                </a14:m>
                <a:r>
                  <a:rPr lang="en-US" b="1" dirty="0">
                    <a:solidFill>
                      <a:srgbClr val="EC40EF"/>
                    </a:solidFill>
                  </a:rPr>
                  <a:t>  </a:t>
                </a:r>
                <a:endParaRPr lang="en-US" b="1" dirty="0"/>
              </a:p>
            </p:txBody>
          </p:sp>
        </mc:Choice>
        <mc:Fallback xmlns="">
          <p:sp>
            <p:nvSpPr>
              <p:cNvPr id="69" name="TextBox 68">
                <a:extLst>
                  <a:ext uri="{FF2B5EF4-FFF2-40B4-BE49-F238E27FC236}">
                    <a16:creationId xmlns:a16="http://schemas.microsoft.com/office/drawing/2014/main" id="{5465EE04-EC1E-27A7-A1EA-448CC7797CBE}"/>
                  </a:ext>
                </a:extLst>
              </p:cNvPr>
              <p:cNvSpPr txBox="1">
                <a:spLocks noRot="1" noChangeAspect="1" noMove="1" noResize="1" noEditPoints="1" noAdjustHandles="1" noChangeArrowheads="1" noChangeShapeType="1" noTextEdit="1"/>
              </p:cNvSpPr>
              <p:nvPr/>
            </p:nvSpPr>
            <p:spPr>
              <a:xfrm>
                <a:off x="695400" y="5373216"/>
                <a:ext cx="6390712" cy="658770"/>
              </a:xfrm>
              <a:prstGeom prst="rect">
                <a:avLst/>
              </a:prstGeom>
              <a:blipFill>
                <a:blip r:embed="rId21"/>
                <a:stretch>
                  <a:fillRect b="-1887"/>
                </a:stretch>
              </a:blipFill>
            </p:spPr>
            <p:txBody>
              <a:bodyPr/>
              <a:lstStyle/>
              <a:p>
                <a:r>
                  <a:rPr lang="en-US">
                    <a:noFill/>
                  </a:rPr>
                  <a:t> </a:t>
                </a:r>
              </a:p>
            </p:txBody>
          </p:sp>
        </mc:Fallback>
      </mc:AlternateContent>
      <p:sp>
        <p:nvSpPr>
          <p:cNvPr id="70" name="TextBox 69">
            <a:extLst>
              <a:ext uri="{FF2B5EF4-FFF2-40B4-BE49-F238E27FC236}">
                <a16:creationId xmlns:a16="http://schemas.microsoft.com/office/drawing/2014/main" id="{60FE946F-7610-D5A8-D11E-F36601046EF9}"/>
              </a:ext>
            </a:extLst>
          </p:cNvPr>
          <p:cNvSpPr txBox="1"/>
          <p:nvPr/>
        </p:nvSpPr>
        <p:spPr>
          <a:xfrm>
            <a:off x="2855913" y="4165794"/>
            <a:ext cx="3456111" cy="369332"/>
          </a:xfrm>
          <a:prstGeom prst="rect">
            <a:avLst/>
          </a:prstGeom>
          <a:noFill/>
        </p:spPr>
        <p:txBody>
          <a:bodyPr wrap="square" rtlCol="0">
            <a:spAutoFit/>
          </a:bodyPr>
          <a:lstStyle/>
          <a:p>
            <a:r>
              <a:rPr lang="en-US" dirty="0">
                <a:sym typeface="Wingdings" pitchFamily="2" charset="2"/>
              </a:rPr>
              <a:t> Taking fermi level near the top</a:t>
            </a:r>
            <a:endParaRPr lang="en-US" dirty="0"/>
          </a:p>
        </p:txBody>
      </p:sp>
      <mc:AlternateContent xmlns:mc="http://schemas.openxmlformats.org/markup-compatibility/2006" xmlns:a14="http://schemas.microsoft.com/office/drawing/2010/main">
        <mc:Choice Requires="a14">
          <p:sp>
            <p:nvSpPr>
              <p:cNvPr id="71" name="TextBox 70">
                <a:extLst>
                  <a:ext uri="{FF2B5EF4-FFF2-40B4-BE49-F238E27FC236}">
                    <a16:creationId xmlns:a16="http://schemas.microsoft.com/office/drawing/2014/main" id="{0350FAF0-79F2-32FE-A72B-232A0ED3715B}"/>
                  </a:ext>
                </a:extLst>
              </p:cNvPr>
              <p:cNvSpPr txBox="1"/>
              <p:nvPr/>
            </p:nvSpPr>
            <p:spPr>
              <a:xfrm>
                <a:off x="7608168" y="4868863"/>
                <a:ext cx="3744416" cy="65941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𝜖</m:t>
                          </m:r>
                        </m:e>
                        <m:sub>
                          <m:r>
                            <a:rPr lang="en-US" b="0" i="1" smtClean="0">
                              <a:latin typeface="Cambria Math" panose="02040503050406030204" pitchFamily="18" charset="0"/>
                            </a:rPr>
                            <m:t>𝐹</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𝜖</m:t>
                          </m:r>
                        </m:e>
                        <m:sub>
                          <m:r>
                            <a:rPr lang="en-US" b="0" i="1" smtClean="0">
                              <a:latin typeface="Cambria Math" panose="02040503050406030204" pitchFamily="18" charset="0"/>
                            </a:rPr>
                            <m:t>𝑐</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𝜖</m:t>
                          </m:r>
                        </m:e>
                        <m:sub>
                          <m:r>
                            <a:rPr lang="en-US" b="0" i="1" smtClean="0">
                              <a:latin typeface="Cambria Math" panose="02040503050406030204" pitchFamily="18" charset="0"/>
                            </a:rPr>
                            <m:t>𝐹</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4</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𝜇</m:t>
                          </m:r>
                        </m:num>
                        <m:den>
                          <m:r>
                            <a:rPr lang="en-US" b="0" i="1" smtClean="0">
                              <a:latin typeface="Cambria Math" panose="02040503050406030204" pitchFamily="18" charset="0"/>
                            </a:rPr>
                            <m:t>𝛽</m:t>
                          </m:r>
                          <m:r>
                            <a:rPr lang="en-US" b="0" i="1" smtClean="0">
                              <a:latin typeface="Cambria Math" panose="02040503050406030204" pitchFamily="18" charset="0"/>
                            </a:rPr>
                            <m:t>𝑁</m:t>
                          </m:r>
                        </m:den>
                      </m:f>
                    </m:oMath>
                  </m:oMathPara>
                </a14:m>
                <a:endParaRPr lang="en-US" dirty="0"/>
              </a:p>
            </p:txBody>
          </p:sp>
        </mc:Choice>
        <mc:Fallback xmlns="">
          <p:sp>
            <p:nvSpPr>
              <p:cNvPr id="71" name="TextBox 70">
                <a:extLst>
                  <a:ext uri="{FF2B5EF4-FFF2-40B4-BE49-F238E27FC236}">
                    <a16:creationId xmlns:a16="http://schemas.microsoft.com/office/drawing/2014/main" id="{0350FAF0-79F2-32FE-A72B-232A0ED3715B}"/>
                  </a:ext>
                </a:extLst>
              </p:cNvPr>
              <p:cNvSpPr txBox="1">
                <a:spLocks noRot="1" noChangeAspect="1" noMove="1" noResize="1" noEditPoints="1" noAdjustHandles="1" noChangeArrowheads="1" noChangeShapeType="1" noTextEdit="1"/>
              </p:cNvSpPr>
              <p:nvPr/>
            </p:nvSpPr>
            <p:spPr>
              <a:xfrm>
                <a:off x="7608168" y="4868863"/>
                <a:ext cx="3744416" cy="659411"/>
              </a:xfrm>
              <a:prstGeom prst="rect">
                <a:avLst/>
              </a:prstGeom>
              <a:blipFill>
                <a:blip r:embed="rId22"/>
                <a:stretch>
                  <a:fillRect b="-75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9" name="TextBox 78">
                <a:extLst>
                  <a:ext uri="{FF2B5EF4-FFF2-40B4-BE49-F238E27FC236}">
                    <a16:creationId xmlns:a16="http://schemas.microsoft.com/office/drawing/2014/main" id="{B6567CB3-A805-1E60-D572-3F2AD4AB33D7}"/>
                  </a:ext>
                </a:extLst>
              </p:cNvPr>
              <p:cNvSpPr txBox="1"/>
              <p:nvPr/>
            </p:nvSpPr>
            <p:spPr>
              <a:xfrm>
                <a:off x="466865" y="6237312"/>
                <a:ext cx="3828935" cy="42774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2</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𝜆</m:t>
                              </m:r>
                            </m:e>
                          </m:acc>
                        </m:e>
                        <m:sub>
                          <m:r>
                            <a:rPr lang="en-US" b="0" i="1" smtClean="0">
                              <a:latin typeface="Cambria Math" panose="02040503050406030204" pitchFamily="18" charset="0"/>
                            </a:rPr>
                            <m:t>2</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𝜆</m:t>
                              </m:r>
                            </m:e>
                          </m:acc>
                        </m:e>
                        <m:sub>
                          <m:r>
                            <a:rPr lang="en-US" b="0" i="1" smtClean="0">
                              <a:latin typeface="Cambria Math" panose="02040503050406030204" pitchFamily="18" charset="0"/>
                            </a:rPr>
                            <m:t>1</m:t>
                          </m:r>
                        </m:sub>
                      </m:sSub>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𝛽</m:t>
                          </m:r>
                          <m:r>
                            <a:rPr lang="en-US" b="0" i="1" smtClean="0">
                              <a:latin typeface="Cambria Math" panose="02040503050406030204" pitchFamily="18" charset="0"/>
                            </a:rPr>
                            <m:t>𝑁</m:t>
                          </m:r>
                        </m:e>
                      </m:rad>
                      <m:r>
                        <a:rPr lang="en-US" b="1" i="1">
                          <a:solidFill>
                            <a:srgbClr val="EC40EF"/>
                          </a:solidFill>
                          <a:latin typeface="Cambria Math" panose="02040503050406030204" pitchFamily="18" charset="0"/>
                        </a:rPr>
                        <m:t>∼</m:t>
                      </m:r>
                      <m:r>
                        <a:rPr lang="en-US" b="1" i="1">
                          <a:solidFill>
                            <a:srgbClr val="EC40EF"/>
                          </a:solidFill>
                          <a:latin typeface="Cambria Math" panose="02040503050406030204" pitchFamily="18" charset="0"/>
                        </a:rPr>
                        <m:t>𝟏</m:t>
                      </m:r>
                      <m:r>
                        <a:rPr lang="en-US" b="1" i="1">
                          <a:solidFill>
                            <a:srgbClr val="EC40EF"/>
                          </a:solidFill>
                          <a:latin typeface="Cambria Math" panose="02040503050406030204" pitchFamily="18" charset="0"/>
                        </a:rPr>
                        <m:t>/</m:t>
                      </m:r>
                      <m:rad>
                        <m:radPr>
                          <m:degHide m:val="on"/>
                          <m:ctrlPr>
                            <a:rPr lang="en-US" b="1" i="1">
                              <a:solidFill>
                                <a:srgbClr val="EC40EF"/>
                              </a:solidFill>
                              <a:latin typeface="Cambria Math" panose="02040503050406030204" pitchFamily="18" charset="0"/>
                            </a:rPr>
                          </m:ctrlPr>
                        </m:radPr>
                        <m:deg/>
                        <m:e>
                          <m:r>
                            <a:rPr lang="en-US" b="1" i="1">
                              <a:solidFill>
                                <a:srgbClr val="EC40EF"/>
                              </a:solidFill>
                              <a:latin typeface="Cambria Math" panose="02040503050406030204" pitchFamily="18" charset="0"/>
                            </a:rPr>
                            <m:t>𝑵</m:t>
                          </m:r>
                        </m:e>
                      </m:rad>
                    </m:oMath>
                  </m:oMathPara>
                </a14:m>
                <a:endParaRPr lang="en-US" dirty="0"/>
              </a:p>
            </p:txBody>
          </p:sp>
        </mc:Choice>
        <mc:Fallback xmlns="">
          <p:sp>
            <p:nvSpPr>
              <p:cNvPr id="79" name="TextBox 78">
                <a:extLst>
                  <a:ext uri="{FF2B5EF4-FFF2-40B4-BE49-F238E27FC236}">
                    <a16:creationId xmlns:a16="http://schemas.microsoft.com/office/drawing/2014/main" id="{B6567CB3-A805-1E60-D572-3F2AD4AB33D7}"/>
                  </a:ext>
                </a:extLst>
              </p:cNvPr>
              <p:cNvSpPr txBox="1">
                <a:spLocks noRot="1" noChangeAspect="1" noMove="1" noResize="1" noEditPoints="1" noAdjustHandles="1" noChangeArrowheads="1" noChangeShapeType="1" noTextEdit="1"/>
              </p:cNvSpPr>
              <p:nvPr/>
            </p:nvSpPr>
            <p:spPr>
              <a:xfrm>
                <a:off x="466865" y="6237312"/>
                <a:ext cx="3828935" cy="427746"/>
              </a:xfrm>
              <a:prstGeom prst="rect">
                <a:avLst/>
              </a:prstGeom>
              <a:blipFill>
                <a:blip r:embed="rId23"/>
                <a:stretch>
                  <a:fillRect b="-117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A2041EC2-59CD-90AA-409B-22A9734AEBB9}"/>
                  </a:ext>
                </a:extLst>
              </p:cNvPr>
              <p:cNvSpPr txBox="1"/>
              <p:nvPr/>
            </p:nvSpPr>
            <p:spPr>
              <a:xfrm>
                <a:off x="5087888" y="6237312"/>
                <a:ext cx="1584176" cy="6127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ℏ</m:t>
                          </m:r>
                        </m:den>
                      </m:f>
                      <m:r>
                        <a:rPr lang="en-US" b="1" i="1">
                          <a:solidFill>
                            <a:srgbClr val="EC40EF"/>
                          </a:solidFill>
                          <a:latin typeface="Cambria Math" panose="02040503050406030204" pitchFamily="18" charset="0"/>
                        </a:rPr>
                        <m:t>∼</m:t>
                      </m:r>
                      <m:r>
                        <a:rPr lang="en-US" b="1" i="1" smtClean="0">
                          <a:solidFill>
                            <a:srgbClr val="EC40EF"/>
                          </a:solidFill>
                          <a:latin typeface="Cambria Math" panose="02040503050406030204" pitchFamily="18" charset="0"/>
                        </a:rPr>
                        <m:t>𝑵</m:t>
                      </m:r>
                    </m:oMath>
                  </m:oMathPara>
                </a14:m>
                <a:endParaRPr lang="en-US" b="1" dirty="0"/>
              </a:p>
            </p:txBody>
          </p:sp>
        </mc:Choice>
        <mc:Fallback xmlns="">
          <p:sp>
            <p:nvSpPr>
              <p:cNvPr id="88" name="TextBox 87">
                <a:extLst>
                  <a:ext uri="{FF2B5EF4-FFF2-40B4-BE49-F238E27FC236}">
                    <a16:creationId xmlns:a16="http://schemas.microsoft.com/office/drawing/2014/main" id="{A2041EC2-59CD-90AA-409B-22A9734AEBB9}"/>
                  </a:ext>
                </a:extLst>
              </p:cNvPr>
              <p:cNvSpPr txBox="1">
                <a:spLocks noRot="1" noChangeAspect="1" noMove="1" noResize="1" noEditPoints="1" noAdjustHandles="1" noChangeArrowheads="1" noChangeShapeType="1" noTextEdit="1"/>
              </p:cNvSpPr>
              <p:nvPr/>
            </p:nvSpPr>
            <p:spPr>
              <a:xfrm>
                <a:off x="5087888" y="6237312"/>
                <a:ext cx="1584176" cy="612732"/>
              </a:xfrm>
              <a:prstGeom prst="rect">
                <a:avLst/>
              </a:prstGeom>
              <a:blipFill>
                <a:blip r:embed="rId24"/>
                <a:stretch>
                  <a:fillRect b="-4082"/>
                </a:stretch>
              </a:blipFill>
            </p:spPr>
            <p:txBody>
              <a:bodyPr/>
              <a:lstStyle/>
              <a:p>
                <a:r>
                  <a:rPr lang="en-US">
                    <a:noFill/>
                  </a:rPr>
                  <a:t> </a:t>
                </a:r>
              </a:p>
            </p:txBody>
          </p:sp>
        </mc:Fallback>
      </mc:AlternateContent>
    </p:spTree>
    <p:extLst>
      <p:ext uri="{BB962C8B-B14F-4D97-AF65-F5344CB8AC3E}">
        <p14:creationId xmlns:p14="http://schemas.microsoft.com/office/powerpoint/2010/main" val="1488719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6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0" grpId="0"/>
      <p:bldP spid="71" grpId="0"/>
      <p:bldP spid="79" grpId="0"/>
      <p:bldP spid="8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4B1D041-A3E4-86CB-A7F4-0682FD0C6673}"/>
              </a:ext>
            </a:extLst>
          </p:cNvPr>
          <p:cNvGrpSpPr/>
          <p:nvPr/>
        </p:nvGrpSpPr>
        <p:grpSpPr>
          <a:xfrm>
            <a:off x="832992" y="557356"/>
            <a:ext cx="10430988" cy="1710908"/>
            <a:chOff x="633564" y="5013077"/>
            <a:chExt cx="10430988" cy="1710908"/>
          </a:xfrm>
        </p:grpSpPr>
        <p:pic>
          <p:nvPicPr>
            <p:cNvPr id="3" name="Picture 2">
              <a:extLst>
                <a:ext uri="{FF2B5EF4-FFF2-40B4-BE49-F238E27FC236}">
                  <a16:creationId xmlns:a16="http://schemas.microsoft.com/office/drawing/2014/main" id="{33D3B8CE-C807-2FF8-46E6-FDC6461AD51A}"/>
                </a:ext>
              </a:extLst>
            </p:cNvPr>
            <p:cNvPicPr>
              <a:picLocks noChangeAspect="1"/>
            </p:cNvPicPr>
            <p:nvPr/>
          </p:nvPicPr>
          <p:blipFill>
            <a:blip r:embed="rId2"/>
            <a:stretch>
              <a:fillRect/>
            </a:stretch>
          </p:blipFill>
          <p:spPr>
            <a:xfrm>
              <a:off x="3324212" y="5013077"/>
              <a:ext cx="5081397" cy="1710908"/>
            </a:xfrm>
            <a:prstGeom prst="rect">
              <a:avLst/>
            </a:prstGeom>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570F8D1F-5408-F2F8-54D4-A15968695285}"/>
                    </a:ext>
                  </a:extLst>
                </p:cNvPr>
                <p:cNvSpPr txBox="1"/>
                <p:nvPr/>
              </p:nvSpPr>
              <p:spPr>
                <a:xfrm>
                  <a:off x="633564" y="5301208"/>
                  <a:ext cx="2690648" cy="369332"/>
                </a:xfrm>
                <a:prstGeom prst="rect">
                  <a:avLst/>
                </a:prstGeom>
                <a:noFill/>
              </p:spPr>
              <p:txBody>
                <a:bodyPr wrap="square" rtlCol="0">
                  <a:spAutoFit/>
                </a:bodyPr>
                <a:lstStyle/>
                <a:p>
                  <a:r>
                    <a:rPr lang="en-US" b="1" dirty="0">
                      <a:solidFill>
                        <a:srgbClr val="7030A0"/>
                      </a:solidFill>
                    </a:rPr>
                    <a:t>Entanglement entropy </a:t>
                  </a:r>
                  <a14:m>
                    <m:oMath xmlns:m="http://schemas.openxmlformats.org/officeDocument/2006/math">
                      <m:sSub>
                        <m:sSubPr>
                          <m:ctrlPr>
                            <a:rPr lang="en-US" b="1" i="1" smtClean="0">
                              <a:solidFill>
                                <a:srgbClr val="7030A0"/>
                              </a:solidFill>
                              <a:latin typeface="Cambria Math" panose="02040503050406030204" pitchFamily="18" charset="0"/>
                            </a:rPr>
                          </m:ctrlPr>
                        </m:sSubPr>
                        <m:e>
                          <m:r>
                            <a:rPr lang="en-US" b="1" i="1" smtClean="0">
                              <a:solidFill>
                                <a:srgbClr val="7030A0"/>
                              </a:solidFill>
                              <a:latin typeface="Cambria Math" panose="02040503050406030204" pitchFamily="18" charset="0"/>
                            </a:rPr>
                            <m:t>𝑺</m:t>
                          </m:r>
                        </m:e>
                        <m:sub>
                          <m:r>
                            <a:rPr lang="en-US" b="1" i="1" smtClean="0">
                              <a:solidFill>
                                <a:srgbClr val="7030A0"/>
                              </a:solidFill>
                              <a:latin typeface="Cambria Math" panose="02040503050406030204" pitchFamily="18" charset="0"/>
                            </a:rPr>
                            <m:t>𝑨</m:t>
                          </m:r>
                        </m:sub>
                      </m:sSub>
                    </m:oMath>
                  </a14:m>
                  <a:endParaRPr lang="en-US" b="1" dirty="0">
                    <a:solidFill>
                      <a:srgbClr val="7030A0"/>
                    </a:solidFill>
                  </a:endParaRPr>
                </a:p>
              </p:txBody>
            </p:sp>
          </mc:Choice>
          <mc:Fallback xmlns="">
            <p:sp>
              <p:nvSpPr>
                <p:cNvPr id="4" name="TextBox 3">
                  <a:extLst>
                    <a:ext uri="{FF2B5EF4-FFF2-40B4-BE49-F238E27FC236}">
                      <a16:creationId xmlns:a16="http://schemas.microsoft.com/office/drawing/2014/main" id="{570F8D1F-5408-F2F8-54D4-A15968695285}"/>
                    </a:ext>
                  </a:extLst>
                </p:cNvPr>
                <p:cNvSpPr txBox="1">
                  <a:spLocks noRot="1" noChangeAspect="1" noMove="1" noResize="1" noEditPoints="1" noAdjustHandles="1" noChangeArrowheads="1" noChangeShapeType="1" noTextEdit="1"/>
                </p:cNvSpPr>
                <p:nvPr/>
              </p:nvSpPr>
              <p:spPr>
                <a:xfrm>
                  <a:off x="633564" y="5301208"/>
                  <a:ext cx="2690648" cy="369332"/>
                </a:xfrm>
                <a:prstGeom prst="rect">
                  <a:avLst/>
                </a:prstGeom>
                <a:blipFill>
                  <a:blip r:embed="rId3"/>
                  <a:stretch>
                    <a:fillRect l="-1878" t="-6667" b="-26667"/>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D9B22E23-729D-4278-6991-6646C37A2845}"/>
                </a:ext>
              </a:extLst>
            </p:cNvPr>
            <p:cNvPicPr>
              <a:picLocks noChangeAspect="1"/>
            </p:cNvPicPr>
            <p:nvPr/>
          </p:nvPicPr>
          <p:blipFill>
            <a:blip r:embed="rId4"/>
            <a:stretch>
              <a:fillRect/>
            </a:stretch>
          </p:blipFill>
          <p:spPr>
            <a:xfrm>
              <a:off x="6755719" y="6021287"/>
              <a:ext cx="3232409" cy="702697"/>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DDE457E-1A18-7348-40CB-606DCF233940}"/>
                    </a:ext>
                  </a:extLst>
                </p:cNvPr>
                <p:cNvSpPr txBox="1"/>
                <p:nvPr/>
              </p:nvSpPr>
              <p:spPr>
                <a:xfrm>
                  <a:off x="8256240" y="5301208"/>
                  <a:ext cx="2808312" cy="61350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𝜆</m:t>
                            </m:r>
                          </m:e>
                        </m:acc>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2</m:t>
                            </m:r>
                            <m:r>
                              <a:rPr lang="en-US" b="0" i="1" smtClean="0">
                                <a:latin typeface="Cambria Math" panose="02040503050406030204" pitchFamily="18" charset="0"/>
                              </a:rPr>
                              <m:t>𝜇</m:t>
                            </m:r>
                          </m:e>
                        </m:rad>
                        <m:r>
                          <a:rPr lang="en-US" b="0" i="1" smtClean="0">
                            <a:latin typeface="Cambria Math" panose="02040503050406030204" pitchFamily="18" charset="0"/>
                          </a:rPr>
                          <m:t> </m:t>
                        </m:r>
                        <m:r>
                          <m:rPr>
                            <m:sty m:val="p"/>
                          </m:rPr>
                          <a:rPr lang="en-US" b="0" i="0" smtClean="0">
                            <a:latin typeface="Cambria Math" panose="02040503050406030204" pitchFamily="18" charset="0"/>
                          </a:rPr>
                          <m:t>cosh</m:t>
                        </m:r>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𝑥</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𝑙</m:t>
                                </m:r>
                              </m:e>
                              <m:sub>
                                <m:r>
                                  <a:rPr lang="en-US" b="0" i="1" smtClean="0">
                                    <a:latin typeface="Cambria Math" panose="02040503050406030204" pitchFamily="18" charset="0"/>
                                  </a:rPr>
                                  <m:t>𝑠</m:t>
                                </m:r>
                              </m:sub>
                            </m:sSub>
                          </m:den>
                        </m:f>
                        <m:r>
                          <a:rPr lang="en-US" b="0" i="1" smtClean="0">
                            <a:latin typeface="Cambria Math" panose="02040503050406030204" pitchFamily="18" charset="0"/>
                          </a:rPr>
                          <m:t> ) </m:t>
                        </m:r>
                      </m:oMath>
                    </m:oMathPara>
                  </a14:m>
                  <a:endParaRPr lang="en-US" dirty="0"/>
                </a:p>
              </p:txBody>
            </p:sp>
          </mc:Choice>
          <mc:Fallback xmlns="">
            <p:sp>
              <p:nvSpPr>
                <p:cNvPr id="6" name="TextBox 5">
                  <a:extLst>
                    <a:ext uri="{FF2B5EF4-FFF2-40B4-BE49-F238E27FC236}">
                      <a16:creationId xmlns:a16="http://schemas.microsoft.com/office/drawing/2014/main" id="{1DDE457E-1A18-7348-40CB-606DCF233940}"/>
                    </a:ext>
                  </a:extLst>
                </p:cNvPr>
                <p:cNvSpPr txBox="1">
                  <a:spLocks noRot="1" noChangeAspect="1" noMove="1" noResize="1" noEditPoints="1" noAdjustHandles="1" noChangeArrowheads="1" noChangeShapeType="1" noTextEdit="1"/>
                </p:cNvSpPr>
                <p:nvPr/>
              </p:nvSpPr>
              <p:spPr>
                <a:xfrm>
                  <a:off x="8256240" y="5301208"/>
                  <a:ext cx="2808312" cy="613501"/>
                </a:xfrm>
                <a:prstGeom prst="rect">
                  <a:avLst/>
                </a:prstGeom>
                <a:blipFill>
                  <a:blip r:embed="rId5"/>
                  <a:stretch>
                    <a:fillRect/>
                  </a:stretch>
                </a:blipFill>
              </p:spPr>
              <p:txBody>
                <a:bodyPr/>
                <a:lstStyle/>
                <a:p>
                  <a:r>
                    <a:rPr lang="en-US">
                      <a:noFill/>
                    </a:rPr>
                    <a:t> </a:t>
                  </a:r>
                </a:p>
              </p:txBody>
            </p:sp>
          </mc:Fallback>
        </mc:AlternateContent>
      </p:grpSp>
      <p:pic>
        <p:nvPicPr>
          <p:cNvPr id="7" name="Picture 6">
            <a:extLst>
              <a:ext uri="{FF2B5EF4-FFF2-40B4-BE49-F238E27FC236}">
                <a16:creationId xmlns:a16="http://schemas.microsoft.com/office/drawing/2014/main" id="{3BD9C4ED-11BC-3321-B4A4-2FEA7BB7E66F}"/>
              </a:ext>
            </a:extLst>
          </p:cNvPr>
          <p:cNvPicPr>
            <a:picLocks noChangeAspect="1"/>
          </p:cNvPicPr>
          <p:nvPr/>
        </p:nvPicPr>
        <p:blipFill>
          <a:blip r:embed="rId6"/>
          <a:stretch>
            <a:fillRect/>
          </a:stretch>
        </p:blipFill>
        <p:spPr>
          <a:xfrm>
            <a:off x="839415" y="2492896"/>
            <a:ext cx="8074189" cy="1584176"/>
          </a:xfrm>
          <a:prstGeom prst="rect">
            <a:avLst/>
          </a:prstGeom>
          <a:solidFill>
            <a:schemeClr val="accent4">
              <a:lumMod val="20000"/>
              <a:lumOff val="80000"/>
            </a:schemeClr>
          </a:solidFill>
          <a:effectLst>
            <a:glow rad="127000">
              <a:schemeClr val="accent1">
                <a:alpha val="61695"/>
              </a:schemeClr>
            </a:glow>
          </a:effectLst>
        </p:spPr>
      </p:pic>
      <p:sp>
        <p:nvSpPr>
          <p:cNvPr id="10" name="TextBox 9">
            <a:extLst>
              <a:ext uri="{FF2B5EF4-FFF2-40B4-BE49-F238E27FC236}">
                <a16:creationId xmlns:a16="http://schemas.microsoft.com/office/drawing/2014/main" id="{6306AF33-7760-D4F1-5A08-EA7361A8A10A}"/>
              </a:ext>
            </a:extLst>
          </p:cNvPr>
          <p:cNvSpPr txBox="1"/>
          <p:nvPr/>
        </p:nvSpPr>
        <p:spPr>
          <a:xfrm>
            <a:off x="767408" y="4365104"/>
            <a:ext cx="10611528" cy="1200329"/>
          </a:xfrm>
          <a:prstGeom prst="rect">
            <a:avLst/>
          </a:prstGeom>
          <a:noFill/>
        </p:spPr>
        <p:txBody>
          <a:bodyPr wrap="square" rtlCol="0">
            <a:spAutoFit/>
          </a:bodyPr>
          <a:lstStyle/>
          <a:p>
            <a:r>
              <a:rPr lang="en-US" dirty="0"/>
              <a:t>The EE in eq. </a:t>
            </a:r>
            <a:r>
              <a:rPr lang="en-US" b="1" dirty="0">
                <a:solidFill>
                  <a:srgbClr val="FF0000"/>
                </a:solidFill>
              </a:rPr>
              <a:t>(8)</a:t>
            </a:r>
            <a:r>
              <a:rPr lang="en-US" dirty="0"/>
              <a:t> was originally derived by </a:t>
            </a:r>
            <a:r>
              <a:rPr lang="en-US" b="1" dirty="0">
                <a:solidFill>
                  <a:srgbClr val="7030A0"/>
                </a:solidFill>
              </a:rPr>
              <a:t>Das (1995) </a:t>
            </a:r>
            <a:r>
              <a:rPr lang="en-US" dirty="0"/>
              <a:t>and </a:t>
            </a:r>
            <a:r>
              <a:rPr lang="en-US" b="1" dirty="0" err="1">
                <a:solidFill>
                  <a:srgbClr val="7030A0"/>
                </a:solidFill>
              </a:rPr>
              <a:t>Hartnoll-Mazenc</a:t>
            </a:r>
            <a:r>
              <a:rPr lang="en-US" b="1" dirty="0">
                <a:solidFill>
                  <a:srgbClr val="7030A0"/>
                </a:solidFill>
              </a:rPr>
              <a:t> (2015)</a:t>
            </a:r>
            <a:r>
              <a:rPr lang="en-US" dirty="0"/>
              <a:t> using the fermion theory. </a:t>
            </a:r>
          </a:p>
          <a:p>
            <a:r>
              <a:rPr lang="en-US" dirty="0"/>
              <a:t>As we see, we have derived this here using the exact lattice boson theory.</a:t>
            </a:r>
          </a:p>
          <a:p>
            <a:endParaRPr lang="en-US" dirty="0"/>
          </a:p>
          <a:p>
            <a:r>
              <a:rPr lang="en-US" dirty="0"/>
              <a:t>(Note that in collective field theory, the EE is expected to be divergent in any order of perturbation theory). </a:t>
            </a:r>
          </a:p>
        </p:txBody>
      </p:sp>
      <p:sp>
        <p:nvSpPr>
          <p:cNvPr id="12" name="TextBox 11">
            <a:extLst>
              <a:ext uri="{FF2B5EF4-FFF2-40B4-BE49-F238E27FC236}">
                <a16:creationId xmlns:a16="http://schemas.microsoft.com/office/drawing/2014/main" id="{3DC13A6E-3598-4899-ECDA-352DFCCF6186}"/>
              </a:ext>
            </a:extLst>
          </p:cNvPr>
          <p:cNvSpPr txBox="1"/>
          <p:nvPr/>
        </p:nvSpPr>
        <p:spPr>
          <a:xfrm>
            <a:off x="767408" y="6023029"/>
            <a:ext cx="9243376" cy="646331"/>
          </a:xfrm>
          <a:prstGeom prst="rect">
            <a:avLst/>
          </a:prstGeom>
          <a:noFill/>
        </p:spPr>
        <p:txBody>
          <a:bodyPr wrap="square" rtlCol="0">
            <a:spAutoFit/>
          </a:bodyPr>
          <a:lstStyle/>
          <a:p>
            <a:r>
              <a:rPr lang="en-US" dirty="0"/>
              <a:t>Below, we will discuss the relation of this bosonic field with D0 branes. But, before that, we discuss how our lattice boson correctly captures loop corrections to 2D string S-matrix elements.</a:t>
            </a:r>
          </a:p>
        </p:txBody>
      </p:sp>
      <p:sp>
        <p:nvSpPr>
          <p:cNvPr id="13" name="TextBox 12">
            <a:extLst>
              <a:ext uri="{FF2B5EF4-FFF2-40B4-BE49-F238E27FC236}">
                <a16:creationId xmlns:a16="http://schemas.microsoft.com/office/drawing/2014/main" id="{A77542FF-CF44-5D7C-7602-3E6B030478EE}"/>
              </a:ext>
            </a:extLst>
          </p:cNvPr>
          <p:cNvSpPr txBox="1"/>
          <p:nvPr/>
        </p:nvSpPr>
        <p:spPr>
          <a:xfrm>
            <a:off x="10187556" y="1752345"/>
            <a:ext cx="1152128" cy="369332"/>
          </a:xfrm>
          <a:prstGeom prst="rect">
            <a:avLst/>
          </a:prstGeom>
          <a:noFill/>
        </p:spPr>
        <p:txBody>
          <a:bodyPr wrap="square" rtlCol="0">
            <a:spAutoFit/>
          </a:bodyPr>
          <a:lstStyle/>
          <a:p>
            <a:r>
              <a:rPr lang="en-US" b="1" dirty="0">
                <a:solidFill>
                  <a:srgbClr val="FF0000"/>
                </a:solidFill>
              </a:rPr>
              <a:t>… (8)</a:t>
            </a:r>
          </a:p>
        </p:txBody>
      </p:sp>
      <p:sp>
        <p:nvSpPr>
          <p:cNvPr id="14" name="Rectangle 13">
            <a:extLst>
              <a:ext uri="{FF2B5EF4-FFF2-40B4-BE49-F238E27FC236}">
                <a16:creationId xmlns:a16="http://schemas.microsoft.com/office/drawing/2014/main" id="{B6DAE37C-7615-31F7-858A-E618DAFE4463}"/>
              </a:ext>
            </a:extLst>
          </p:cNvPr>
          <p:cNvSpPr/>
          <p:nvPr/>
        </p:nvSpPr>
        <p:spPr>
          <a:xfrm>
            <a:off x="8184232" y="3068960"/>
            <a:ext cx="387119" cy="360040"/>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12369778-3360-7D5D-80BE-B0BB14502E8D}"/>
                  </a:ext>
                </a:extLst>
              </p14:cNvPr>
              <p14:cNvContentPartPr/>
              <p14:nvPr/>
            </p14:nvContentPartPr>
            <p14:xfrm>
              <a:off x="5818630" y="403961"/>
              <a:ext cx="2579760" cy="223920"/>
            </p14:xfrm>
          </p:contentPart>
        </mc:Choice>
        <mc:Fallback xmlns="">
          <p:pic>
            <p:nvPicPr>
              <p:cNvPr id="8" name="Ink 7">
                <a:extLst>
                  <a:ext uri="{FF2B5EF4-FFF2-40B4-BE49-F238E27FC236}">
                    <a16:creationId xmlns:a16="http://schemas.microsoft.com/office/drawing/2014/main" id="{12369778-3360-7D5D-80BE-B0BB14502E8D}"/>
                  </a:ext>
                </a:extLst>
              </p:cNvPr>
              <p:cNvPicPr/>
              <p:nvPr/>
            </p:nvPicPr>
            <p:blipFill>
              <a:blip r:embed="rId8"/>
              <a:stretch>
                <a:fillRect/>
              </a:stretch>
            </p:blipFill>
            <p:spPr>
              <a:xfrm>
                <a:off x="5809630" y="395321"/>
                <a:ext cx="2597400" cy="241560"/>
              </a:xfrm>
              <a:prstGeom prst="rect">
                <a:avLst/>
              </a:prstGeom>
            </p:spPr>
          </p:pic>
        </mc:Fallback>
      </mc:AlternateContent>
      <p:grpSp>
        <p:nvGrpSpPr>
          <p:cNvPr id="21" name="Group 20">
            <a:extLst>
              <a:ext uri="{FF2B5EF4-FFF2-40B4-BE49-F238E27FC236}">
                <a16:creationId xmlns:a16="http://schemas.microsoft.com/office/drawing/2014/main" id="{35881BEB-F3F6-B0B2-FAB7-B31EFBBAD99F}"/>
              </a:ext>
            </a:extLst>
          </p:cNvPr>
          <p:cNvGrpSpPr/>
          <p:nvPr/>
        </p:nvGrpSpPr>
        <p:grpSpPr>
          <a:xfrm>
            <a:off x="6745630" y="113081"/>
            <a:ext cx="426600" cy="312840"/>
            <a:chOff x="6745630" y="113081"/>
            <a:chExt cx="426600" cy="312840"/>
          </a:xfrm>
        </p:grpSpPr>
        <mc:AlternateContent xmlns:mc="http://schemas.openxmlformats.org/markup-compatibility/2006" xmlns:p14="http://schemas.microsoft.com/office/powerpoint/2010/main">
          <mc:Choice Requires="p14">
            <p:contentPart p14:bwMode="auto" r:id="rId9">
              <p14:nvContentPartPr>
                <p14:cNvPr id="9" name="Ink 8">
                  <a:extLst>
                    <a:ext uri="{FF2B5EF4-FFF2-40B4-BE49-F238E27FC236}">
                      <a16:creationId xmlns:a16="http://schemas.microsoft.com/office/drawing/2014/main" id="{0BD49B13-13F6-8C8F-E6A0-CB78B3FB75B1}"/>
                    </a:ext>
                  </a:extLst>
                </p14:cNvPr>
                <p14:cNvContentPartPr/>
                <p14:nvPr/>
              </p14:nvContentPartPr>
              <p14:xfrm>
                <a:off x="6745630" y="113081"/>
                <a:ext cx="360" cy="131040"/>
              </p14:xfrm>
            </p:contentPart>
          </mc:Choice>
          <mc:Fallback xmlns="">
            <p:pic>
              <p:nvPicPr>
                <p:cNvPr id="9" name="Ink 8">
                  <a:extLst>
                    <a:ext uri="{FF2B5EF4-FFF2-40B4-BE49-F238E27FC236}">
                      <a16:creationId xmlns:a16="http://schemas.microsoft.com/office/drawing/2014/main" id="{0BD49B13-13F6-8C8F-E6A0-CB78B3FB75B1}"/>
                    </a:ext>
                  </a:extLst>
                </p:cNvPr>
                <p:cNvPicPr/>
                <p:nvPr/>
              </p:nvPicPr>
              <p:blipFill>
                <a:blip r:embed="rId10"/>
                <a:stretch>
                  <a:fillRect/>
                </a:stretch>
              </p:blipFill>
              <p:spPr>
                <a:xfrm>
                  <a:off x="6736630" y="104081"/>
                  <a:ext cx="18000" cy="1486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1" name="Ink 10">
                  <a:extLst>
                    <a:ext uri="{FF2B5EF4-FFF2-40B4-BE49-F238E27FC236}">
                      <a16:creationId xmlns:a16="http://schemas.microsoft.com/office/drawing/2014/main" id="{0BB4A9FC-14B9-E7CA-24AC-8FE7BDFB501B}"/>
                    </a:ext>
                  </a:extLst>
                </p14:cNvPr>
                <p14:cNvContentPartPr/>
                <p14:nvPr/>
              </p14:nvContentPartPr>
              <p14:xfrm>
                <a:off x="6796750" y="121361"/>
                <a:ext cx="129240" cy="232920"/>
              </p14:xfrm>
            </p:contentPart>
          </mc:Choice>
          <mc:Fallback xmlns="">
            <p:pic>
              <p:nvPicPr>
                <p:cNvPr id="11" name="Ink 10">
                  <a:extLst>
                    <a:ext uri="{FF2B5EF4-FFF2-40B4-BE49-F238E27FC236}">
                      <a16:creationId xmlns:a16="http://schemas.microsoft.com/office/drawing/2014/main" id="{0BB4A9FC-14B9-E7CA-24AC-8FE7BDFB501B}"/>
                    </a:ext>
                  </a:extLst>
                </p:cNvPr>
                <p:cNvPicPr/>
                <p:nvPr/>
              </p:nvPicPr>
              <p:blipFill>
                <a:blip r:embed="rId12"/>
                <a:stretch>
                  <a:fillRect/>
                </a:stretch>
              </p:blipFill>
              <p:spPr>
                <a:xfrm>
                  <a:off x="6788110" y="112361"/>
                  <a:ext cx="146880" cy="25056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6" name="Ink 15">
                  <a:extLst>
                    <a:ext uri="{FF2B5EF4-FFF2-40B4-BE49-F238E27FC236}">
                      <a16:creationId xmlns:a16="http://schemas.microsoft.com/office/drawing/2014/main" id="{528F136F-4F1E-593A-0391-3323C65F4766}"/>
                    </a:ext>
                  </a:extLst>
                </p14:cNvPr>
                <p14:cNvContentPartPr/>
                <p14:nvPr/>
              </p14:nvContentPartPr>
              <p14:xfrm>
                <a:off x="6877030" y="209561"/>
                <a:ext cx="295200" cy="216360"/>
              </p14:xfrm>
            </p:contentPart>
          </mc:Choice>
          <mc:Fallback xmlns="">
            <p:pic>
              <p:nvPicPr>
                <p:cNvPr id="16" name="Ink 15">
                  <a:extLst>
                    <a:ext uri="{FF2B5EF4-FFF2-40B4-BE49-F238E27FC236}">
                      <a16:creationId xmlns:a16="http://schemas.microsoft.com/office/drawing/2014/main" id="{528F136F-4F1E-593A-0391-3323C65F4766}"/>
                    </a:ext>
                  </a:extLst>
                </p:cNvPr>
                <p:cNvPicPr/>
                <p:nvPr/>
              </p:nvPicPr>
              <p:blipFill>
                <a:blip r:embed="rId14"/>
                <a:stretch>
                  <a:fillRect/>
                </a:stretch>
              </p:blipFill>
              <p:spPr>
                <a:xfrm>
                  <a:off x="6868030" y="200921"/>
                  <a:ext cx="312840" cy="2340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8" name="Ink 17">
                  <a:extLst>
                    <a:ext uri="{FF2B5EF4-FFF2-40B4-BE49-F238E27FC236}">
                      <a16:creationId xmlns:a16="http://schemas.microsoft.com/office/drawing/2014/main" id="{BC06230B-C463-5790-FAAF-64E4CF4CDAFD}"/>
                    </a:ext>
                  </a:extLst>
                </p14:cNvPr>
                <p14:cNvContentPartPr/>
                <p14:nvPr/>
              </p14:nvContentPartPr>
              <p14:xfrm>
                <a:off x="7025350" y="292721"/>
                <a:ext cx="360" cy="110160"/>
              </p14:xfrm>
            </p:contentPart>
          </mc:Choice>
          <mc:Fallback xmlns="">
            <p:pic>
              <p:nvPicPr>
                <p:cNvPr id="18" name="Ink 17">
                  <a:extLst>
                    <a:ext uri="{FF2B5EF4-FFF2-40B4-BE49-F238E27FC236}">
                      <a16:creationId xmlns:a16="http://schemas.microsoft.com/office/drawing/2014/main" id="{BC06230B-C463-5790-FAAF-64E4CF4CDAFD}"/>
                    </a:ext>
                  </a:extLst>
                </p:cNvPr>
                <p:cNvPicPr/>
                <p:nvPr/>
              </p:nvPicPr>
              <p:blipFill>
                <a:blip r:embed="rId16"/>
                <a:stretch>
                  <a:fillRect/>
                </a:stretch>
              </p:blipFill>
              <p:spPr>
                <a:xfrm>
                  <a:off x="7016350" y="284081"/>
                  <a:ext cx="18000" cy="1278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0" name="Ink 19">
                  <a:extLst>
                    <a:ext uri="{FF2B5EF4-FFF2-40B4-BE49-F238E27FC236}">
                      <a16:creationId xmlns:a16="http://schemas.microsoft.com/office/drawing/2014/main" id="{EF0E39DB-315F-382C-F8B9-87864D8007A6}"/>
                    </a:ext>
                  </a:extLst>
                </p14:cNvPr>
                <p14:cNvContentPartPr/>
                <p14:nvPr/>
              </p14:nvContentPartPr>
              <p14:xfrm>
                <a:off x="7027870" y="262841"/>
                <a:ext cx="96120" cy="137160"/>
              </p14:xfrm>
            </p:contentPart>
          </mc:Choice>
          <mc:Fallback xmlns="">
            <p:pic>
              <p:nvPicPr>
                <p:cNvPr id="20" name="Ink 19">
                  <a:extLst>
                    <a:ext uri="{FF2B5EF4-FFF2-40B4-BE49-F238E27FC236}">
                      <a16:creationId xmlns:a16="http://schemas.microsoft.com/office/drawing/2014/main" id="{EF0E39DB-315F-382C-F8B9-87864D8007A6}"/>
                    </a:ext>
                  </a:extLst>
                </p:cNvPr>
                <p:cNvPicPr/>
                <p:nvPr/>
              </p:nvPicPr>
              <p:blipFill>
                <a:blip r:embed="rId18"/>
                <a:stretch>
                  <a:fillRect/>
                </a:stretch>
              </p:blipFill>
              <p:spPr>
                <a:xfrm>
                  <a:off x="7019230" y="253841"/>
                  <a:ext cx="113760" cy="1548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9">
            <p14:nvContentPartPr>
              <p14:cNvPr id="22" name="Ink 21">
                <a:extLst>
                  <a:ext uri="{FF2B5EF4-FFF2-40B4-BE49-F238E27FC236}">
                    <a16:creationId xmlns:a16="http://schemas.microsoft.com/office/drawing/2014/main" id="{A0D19037-A7F1-E1D6-2510-5FEC52F9F1AB}"/>
                  </a:ext>
                </a:extLst>
              </p14:cNvPr>
              <p14:cNvContentPartPr/>
              <p14:nvPr/>
            </p14:nvContentPartPr>
            <p14:xfrm>
              <a:off x="4498150" y="493241"/>
              <a:ext cx="810720" cy="216720"/>
            </p14:xfrm>
          </p:contentPart>
        </mc:Choice>
        <mc:Fallback xmlns="">
          <p:pic>
            <p:nvPicPr>
              <p:cNvPr id="22" name="Ink 21">
                <a:extLst>
                  <a:ext uri="{FF2B5EF4-FFF2-40B4-BE49-F238E27FC236}">
                    <a16:creationId xmlns:a16="http://schemas.microsoft.com/office/drawing/2014/main" id="{A0D19037-A7F1-E1D6-2510-5FEC52F9F1AB}"/>
                  </a:ext>
                </a:extLst>
              </p:cNvPr>
              <p:cNvPicPr/>
              <p:nvPr/>
            </p:nvPicPr>
            <p:blipFill>
              <a:blip r:embed="rId20"/>
              <a:stretch>
                <a:fillRect/>
              </a:stretch>
            </p:blipFill>
            <p:spPr>
              <a:xfrm>
                <a:off x="4489150" y="484601"/>
                <a:ext cx="828360" cy="23436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3" name="Ink 22">
                <a:extLst>
                  <a:ext uri="{FF2B5EF4-FFF2-40B4-BE49-F238E27FC236}">
                    <a16:creationId xmlns:a16="http://schemas.microsoft.com/office/drawing/2014/main" id="{50BDEB00-D798-4406-9B94-0C4C35190514}"/>
                  </a:ext>
                </a:extLst>
              </p14:cNvPr>
              <p14:cNvContentPartPr/>
              <p14:nvPr/>
            </p14:nvContentPartPr>
            <p14:xfrm>
              <a:off x="4724230" y="118121"/>
              <a:ext cx="360" cy="132480"/>
            </p14:xfrm>
          </p:contentPart>
        </mc:Choice>
        <mc:Fallback xmlns="">
          <p:pic>
            <p:nvPicPr>
              <p:cNvPr id="23" name="Ink 22">
                <a:extLst>
                  <a:ext uri="{FF2B5EF4-FFF2-40B4-BE49-F238E27FC236}">
                    <a16:creationId xmlns:a16="http://schemas.microsoft.com/office/drawing/2014/main" id="{50BDEB00-D798-4406-9B94-0C4C35190514}"/>
                  </a:ext>
                </a:extLst>
              </p:cNvPr>
              <p:cNvPicPr/>
              <p:nvPr/>
            </p:nvPicPr>
            <p:blipFill>
              <a:blip r:embed="rId22"/>
              <a:stretch>
                <a:fillRect/>
              </a:stretch>
            </p:blipFill>
            <p:spPr>
              <a:xfrm>
                <a:off x="4715230" y="109481"/>
                <a:ext cx="18000" cy="15012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24" name="Ink 23">
                <a:extLst>
                  <a:ext uri="{FF2B5EF4-FFF2-40B4-BE49-F238E27FC236}">
                    <a16:creationId xmlns:a16="http://schemas.microsoft.com/office/drawing/2014/main" id="{F962E3CD-A46D-34D5-DC86-6B245AC1E08F}"/>
                  </a:ext>
                </a:extLst>
              </p14:cNvPr>
              <p14:cNvContentPartPr/>
              <p14:nvPr/>
            </p14:nvContentPartPr>
            <p14:xfrm>
              <a:off x="4703350" y="137921"/>
              <a:ext cx="220680" cy="240480"/>
            </p14:xfrm>
          </p:contentPart>
        </mc:Choice>
        <mc:Fallback xmlns="">
          <p:pic>
            <p:nvPicPr>
              <p:cNvPr id="24" name="Ink 23">
                <a:extLst>
                  <a:ext uri="{FF2B5EF4-FFF2-40B4-BE49-F238E27FC236}">
                    <a16:creationId xmlns:a16="http://schemas.microsoft.com/office/drawing/2014/main" id="{F962E3CD-A46D-34D5-DC86-6B245AC1E08F}"/>
                  </a:ext>
                </a:extLst>
              </p:cNvPr>
              <p:cNvPicPr/>
              <p:nvPr/>
            </p:nvPicPr>
            <p:blipFill>
              <a:blip r:embed="rId24"/>
              <a:stretch>
                <a:fillRect/>
              </a:stretch>
            </p:blipFill>
            <p:spPr>
              <a:xfrm>
                <a:off x="4694710" y="129281"/>
                <a:ext cx="238320" cy="258120"/>
              </a:xfrm>
              <a:prstGeom prst="rect">
                <a:avLst/>
              </a:prstGeom>
            </p:spPr>
          </p:pic>
        </mc:Fallback>
      </mc:AlternateContent>
      <p:grpSp>
        <p:nvGrpSpPr>
          <p:cNvPr id="29" name="Group 28">
            <a:extLst>
              <a:ext uri="{FF2B5EF4-FFF2-40B4-BE49-F238E27FC236}">
                <a16:creationId xmlns:a16="http://schemas.microsoft.com/office/drawing/2014/main" id="{9ED71483-D968-79B3-6364-C733AC6FEEF6}"/>
              </a:ext>
            </a:extLst>
          </p:cNvPr>
          <p:cNvGrpSpPr/>
          <p:nvPr/>
        </p:nvGrpSpPr>
        <p:grpSpPr>
          <a:xfrm>
            <a:off x="4827550" y="257081"/>
            <a:ext cx="306360" cy="235800"/>
            <a:chOff x="4827550" y="257081"/>
            <a:chExt cx="306360" cy="235800"/>
          </a:xfrm>
        </p:grpSpPr>
        <mc:AlternateContent xmlns:mc="http://schemas.openxmlformats.org/markup-compatibility/2006" xmlns:p14="http://schemas.microsoft.com/office/powerpoint/2010/main">
          <mc:Choice Requires="p14">
            <p:contentPart p14:bwMode="auto" r:id="rId25">
              <p14:nvContentPartPr>
                <p14:cNvPr id="25" name="Ink 24">
                  <a:extLst>
                    <a:ext uri="{FF2B5EF4-FFF2-40B4-BE49-F238E27FC236}">
                      <a16:creationId xmlns:a16="http://schemas.microsoft.com/office/drawing/2014/main" id="{F203D8BE-7A84-17ED-4E92-E2D729476462}"/>
                    </a:ext>
                  </a:extLst>
                </p14:cNvPr>
                <p14:cNvContentPartPr/>
                <p14:nvPr/>
              </p14:nvContentPartPr>
              <p14:xfrm>
                <a:off x="4827550" y="257081"/>
                <a:ext cx="306360" cy="235800"/>
              </p14:xfrm>
            </p:contentPart>
          </mc:Choice>
          <mc:Fallback xmlns="">
            <p:pic>
              <p:nvPicPr>
                <p:cNvPr id="25" name="Ink 24">
                  <a:extLst>
                    <a:ext uri="{FF2B5EF4-FFF2-40B4-BE49-F238E27FC236}">
                      <a16:creationId xmlns:a16="http://schemas.microsoft.com/office/drawing/2014/main" id="{F203D8BE-7A84-17ED-4E92-E2D729476462}"/>
                    </a:ext>
                  </a:extLst>
                </p:cNvPr>
                <p:cNvPicPr/>
                <p:nvPr/>
              </p:nvPicPr>
              <p:blipFill>
                <a:blip r:embed="rId26"/>
                <a:stretch>
                  <a:fillRect/>
                </a:stretch>
              </p:blipFill>
              <p:spPr>
                <a:xfrm>
                  <a:off x="4818910" y="248081"/>
                  <a:ext cx="324000" cy="25344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26" name="Ink 25">
                  <a:extLst>
                    <a:ext uri="{FF2B5EF4-FFF2-40B4-BE49-F238E27FC236}">
                      <a16:creationId xmlns:a16="http://schemas.microsoft.com/office/drawing/2014/main" id="{79536EA6-DD76-3DDE-B52B-212BE41060BB}"/>
                    </a:ext>
                  </a:extLst>
                </p14:cNvPr>
                <p14:cNvContentPartPr/>
                <p14:nvPr/>
              </p14:nvContentPartPr>
              <p14:xfrm>
                <a:off x="4984870" y="354281"/>
                <a:ext cx="15120" cy="120600"/>
              </p14:xfrm>
            </p:contentPart>
          </mc:Choice>
          <mc:Fallback xmlns="">
            <p:pic>
              <p:nvPicPr>
                <p:cNvPr id="26" name="Ink 25">
                  <a:extLst>
                    <a:ext uri="{FF2B5EF4-FFF2-40B4-BE49-F238E27FC236}">
                      <a16:creationId xmlns:a16="http://schemas.microsoft.com/office/drawing/2014/main" id="{79536EA6-DD76-3DDE-B52B-212BE41060BB}"/>
                    </a:ext>
                  </a:extLst>
                </p:cNvPr>
                <p:cNvPicPr/>
                <p:nvPr/>
              </p:nvPicPr>
              <p:blipFill>
                <a:blip r:embed="rId28"/>
                <a:stretch>
                  <a:fillRect/>
                </a:stretch>
              </p:blipFill>
              <p:spPr>
                <a:xfrm>
                  <a:off x="4976230" y="345281"/>
                  <a:ext cx="32760" cy="13824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8" name="Ink 27">
                  <a:extLst>
                    <a:ext uri="{FF2B5EF4-FFF2-40B4-BE49-F238E27FC236}">
                      <a16:creationId xmlns:a16="http://schemas.microsoft.com/office/drawing/2014/main" id="{1B2A77DF-67D0-55D8-B722-45DCDD1F6F43}"/>
                    </a:ext>
                  </a:extLst>
                </p14:cNvPr>
                <p14:cNvContentPartPr/>
                <p14:nvPr/>
              </p14:nvContentPartPr>
              <p14:xfrm>
                <a:off x="5012950" y="342761"/>
                <a:ext cx="99720" cy="122040"/>
              </p14:xfrm>
            </p:contentPart>
          </mc:Choice>
          <mc:Fallback xmlns="">
            <p:pic>
              <p:nvPicPr>
                <p:cNvPr id="28" name="Ink 27">
                  <a:extLst>
                    <a:ext uri="{FF2B5EF4-FFF2-40B4-BE49-F238E27FC236}">
                      <a16:creationId xmlns:a16="http://schemas.microsoft.com/office/drawing/2014/main" id="{1B2A77DF-67D0-55D8-B722-45DCDD1F6F43}"/>
                    </a:ext>
                  </a:extLst>
                </p:cNvPr>
                <p:cNvPicPr/>
                <p:nvPr/>
              </p:nvPicPr>
              <p:blipFill>
                <a:blip r:embed="rId30"/>
                <a:stretch>
                  <a:fillRect/>
                </a:stretch>
              </p:blipFill>
              <p:spPr>
                <a:xfrm>
                  <a:off x="5003950" y="334121"/>
                  <a:ext cx="117360" cy="139680"/>
                </a:xfrm>
                <a:prstGeom prst="rect">
                  <a:avLst/>
                </a:prstGeom>
              </p:spPr>
            </p:pic>
          </mc:Fallback>
        </mc:AlternateContent>
      </p:grpSp>
      <p:grpSp>
        <p:nvGrpSpPr>
          <p:cNvPr id="34" name="Group 33">
            <a:extLst>
              <a:ext uri="{FF2B5EF4-FFF2-40B4-BE49-F238E27FC236}">
                <a16:creationId xmlns:a16="http://schemas.microsoft.com/office/drawing/2014/main" id="{1BCFFACE-75EB-F977-634B-7883ABB44EA6}"/>
              </a:ext>
            </a:extLst>
          </p:cNvPr>
          <p:cNvGrpSpPr/>
          <p:nvPr/>
        </p:nvGrpSpPr>
        <p:grpSpPr>
          <a:xfrm>
            <a:off x="5391670" y="554441"/>
            <a:ext cx="338760" cy="375840"/>
            <a:chOff x="5391670" y="554441"/>
            <a:chExt cx="338760" cy="375840"/>
          </a:xfrm>
        </p:grpSpPr>
        <mc:AlternateContent xmlns:mc="http://schemas.openxmlformats.org/markup-compatibility/2006" xmlns:p14="http://schemas.microsoft.com/office/powerpoint/2010/main">
          <mc:Choice Requires="p14">
            <p:contentPart p14:bwMode="auto" r:id="rId31">
              <p14:nvContentPartPr>
                <p14:cNvPr id="30" name="Ink 29">
                  <a:extLst>
                    <a:ext uri="{FF2B5EF4-FFF2-40B4-BE49-F238E27FC236}">
                      <a16:creationId xmlns:a16="http://schemas.microsoft.com/office/drawing/2014/main" id="{0BDD227D-FBAA-C9EC-0227-A1A5367043A6}"/>
                    </a:ext>
                  </a:extLst>
                </p14:cNvPr>
                <p14:cNvContentPartPr/>
                <p14:nvPr/>
              </p14:nvContentPartPr>
              <p14:xfrm>
                <a:off x="5391670" y="771881"/>
                <a:ext cx="338760" cy="158400"/>
              </p14:xfrm>
            </p:contentPart>
          </mc:Choice>
          <mc:Fallback xmlns="">
            <p:pic>
              <p:nvPicPr>
                <p:cNvPr id="30" name="Ink 29">
                  <a:extLst>
                    <a:ext uri="{FF2B5EF4-FFF2-40B4-BE49-F238E27FC236}">
                      <a16:creationId xmlns:a16="http://schemas.microsoft.com/office/drawing/2014/main" id="{0BDD227D-FBAA-C9EC-0227-A1A5367043A6}"/>
                    </a:ext>
                  </a:extLst>
                </p:cNvPr>
                <p:cNvPicPr/>
                <p:nvPr/>
              </p:nvPicPr>
              <p:blipFill>
                <a:blip r:embed="rId32"/>
                <a:stretch>
                  <a:fillRect/>
                </a:stretch>
              </p:blipFill>
              <p:spPr>
                <a:xfrm>
                  <a:off x="5382670" y="763241"/>
                  <a:ext cx="356400" cy="17604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31" name="Ink 30">
                  <a:extLst>
                    <a:ext uri="{FF2B5EF4-FFF2-40B4-BE49-F238E27FC236}">
                      <a16:creationId xmlns:a16="http://schemas.microsoft.com/office/drawing/2014/main" id="{B05415E6-737A-8C04-979D-9A6844B3A777}"/>
                    </a:ext>
                  </a:extLst>
                </p14:cNvPr>
                <p14:cNvContentPartPr/>
                <p14:nvPr/>
              </p14:nvContentPartPr>
              <p14:xfrm>
                <a:off x="5500030" y="585041"/>
                <a:ext cx="3240" cy="136080"/>
              </p14:xfrm>
            </p:contentPart>
          </mc:Choice>
          <mc:Fallback xmlns="">
            <p:pic>
              <p:nvPicPr>
                <p:cNvPr id="31" name="Ink 30">
                  <a:extLst>
                    <a:ext uri="{FF2B5EF4-FFF2-40B4-BE49-F238E27FC236}">
                      <a16:creationId xmlns:a16="http://schemas.microsoft.com/office/drawing/2014/main" id="{B05415E6-737A-8C04-979D-9A6844B3A777}"/>
                    </a:ext>
                  </a:extLst>
                </p:cNvPr>
                <p:cNvPicPr/>
                <p:nvPr/>
              </p:nvPicPr>
              <p:blipFill>
                <a:blip r:embed="rId34"/>
                <a:stretch>
                  <a:fillRect/>
                </a:stretch>
              </p:blipFill>
              <p:spPr>
                <a:xfrm>
                  <a:off x="5491030" y="576041"/>
                  <a:ext cx="20880" cy="15372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33" name="Ink 32">
                  <a:extLst>
                    <a:ext uri="{FF2B5EF4-FFF2-40B4-BE49-F238E27FC236}">
                      <a16:creationId xmlns:a16="http://schemas.microsoft.com/office/drawing/2014/main" id="{61C01630-CC6F-3686-464B-D8594D27A4BD}"/>
                    </a:ext>
                  </a:extLst>
                </p14:cNvPr>
                <p14:cNvContentPartPr/>
                <p14:nvPr/>
              </p14:nvContentPartPr>
              <p14:xfrm>
                <a:off x="5510830" y="554441"/>
                <a:ext cx="120240" cy="176040"/>
              </p14:xfrm>
            </p:contentPart>
          </mc:Choice>
          <mc:Fallback xmlns="">
            <p:pic>
              <p:nvPicPr>
                <p:cNvPr id="33" name="Ink 32">
                  <a:extLst>
                    <a:ext uri="{FF2B5EF4-FFF2-40B4-BE49-F238E27FC236}">
                      <a16:creationId xmlns:a16="http://schemas.microsoft.com/office/drawing/2014/main" id="{61C01630-CC6F-3686-464B-D8594D27A4BD}"/>
                    </a:ext>
                  </a:extLst>
                </p:cNvPr>
                <p:cNvPicPr/>
                <p:nvPr/>
              </p:nvPicPr>
              <p:blipFill>
                <a:blip r:embed="rId36"/>
                <a:stretch>
                  <a:fillRect/>
                </a:stretch>
              </p:blipFill>
              <p:spPr>
                <a:xfrm>
                  <a:off x="5502190" y="545801"/>
                  <a:ext cx="137880" cy="193680"/>
                </a:xfrm>
                <a:prstGeom prst="rect">
                  <a:avLst/>
                </a:prstGeom>
              </p:spPr>
            </p:pic>
          </mc:Fallback>
        </mc:AlternateContent>
      </p:grpSp>
    </p:spTree>
    <p:extLst>
      <p:ext uri="{BB962C8B-B14F-4D97-AF65-F5344CB8AC3E}">
        <p14:creationId xmlns:p14="http://schemas.microsoft.com/office/powerpoint/2010/main" val="2561472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F9E9CF-243D-1E3C-F24F-44BB7D61E3AC}"/>
              </a:ext>
            </a:extLst>
          </p:cNvPr>
          <p:cNvSpPr txBox="1"/>
          <p:nvPr/>
        </p:nvSpPr>
        <p:spPr>
          <a:xfrm>
            <a:off x="3359696" y="188640"/>
            <a:ext cx="6336704" cy="523220"/>
          </a:xfrm>
          <a:prstGeom prst="rect">
            <a:avLst/>
          </a:prstGeom>
          <a:noFill/>
        </p:spPr>
        <p:txBody>
          <a:bodyPr wrap="square" rtlCol="0">
            <a:spAutoFit/>
          </a:bodyPr>
          <a:lstStyle/>
          <a:p>
            <a:pPr algn="ctr"/>
            <a:r>
              <a:rPr lang="en-US" sz="2800" b="1" dirty="0">
                <a:solidFill>
                  <a:schemeClr val="accent1"/>
                </a:solidFill>
                <a:latin typeface="Comic Sans MS" panose="030F0902030302020204" pitchFamily="66" charset="0"/>
              </a:rPr>
              <a:t>Exact boson for double scaled c=1</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633F446-7945-BFE9-2141-836AC73DC309}"/>
                  </a:ext>
                </a:extLst>
              </p:cNvPr>
              <p:cNvSpPr txBox="1"/>
              <p:nvPr/>
            </p:nvSpPr>
            <p:spPr>
              <a:xfrm>
                <a:off x="367616" y="711860"/>
                <a:ext cx="6160432" cy="87120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smtClean="0">
                          <a:solidFill>
                            <a:schemeClr val="accent1"/>
                          </a:solidFill>
                          <a:latin typeface="Cambria Math" panose="02040503050406030204" pitchFamily="18" charset="0"/>
                        </a:rPr>
                        <m:t>𝜙</m:t>
                      </m:r>
                      <m:d>
                        <m:dPr>
                          <m:ctrlPr>
                            <a:rPr lang="en-US" b="0" i="1" smtClean="0">
                              <a:solidFill>
                                <a:schemeClr val="accent1"/>
                              </a:solidFill>
                              <a:latin typeface="Cambria Math" panose="02040503050406030204" pitchFamily="18" charset="0"/>
                            </a:rPr>
                          </m:ctrlPr>
                        </m:dPr>
                        <m:e>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𝑦</m:t>
                              </m:r>
                            </m:e>
                            <m:sub>
                              <m:r>
                                <a:rPr lang="en-US" b="0" i="1" smtClean="0">
                                  <a:solidFill>
                                    <a:schemeClr val="accent1"/>
                                  </a:solidFill>
                                  <a:latin typeface="Cambria Math" panose="02040503050406030204" pitchFamily="18" charset="0"/>
                                </a:rPr>
                                <m:t>𝑗</m:t>
                              </m:r>
                            </m:sub>
                          </m:sSub>
                        </m:e>
                      </m:d>
                      <m:r>
                        <a:rPr lang="en-US" b="0" i="1" smtClean="0">
                          <a:solidFill>
                            <a:schemeClr val="accent1"/>
                          </a:solidFill>
                          <a:latin typeface="Cambria Math" panose="02040503050406030204" pitchFamily="18" charset="0"/>
                        </a:rPr>
                        <m:t>=</m:t>
                      </m:r>
                      <m:nary>
                        <m:naryPr>
                          <m:chr m:val="∑"/>
                          <m:ctrlPr>
                            <a:rPr lang="en-US" b="0" i="1" smtClean="0">
                              <a:solidFill>
                                <a:schemeClr val="accent1"/>
                              </a:solidFill>
                              <a:latin typeface="Cambria Math" panose="02040503050406030204" pitchFamily="18" charset="0"/>
                            </a:rPr>
                          </m:ctrlPr>
                        </m:naryPr>
                        <m:sub>
                          <m:r>
                            <m:rPr>
                              <m:brk m:alnAt="23"/>
                            </m:rPr>
                            <a:rPr lang="en-US" b="0" i="1" smtClean="0">
                              <a:solidFill>
                                <a:schemeClr val="accent1"/>
                              </a:solidFill>
                              <a:latin typeface="Cambria Math" panose="02040503050406030204" pitchFamily="18" charset="0"/>
                            </a:rPr>
                            <m:t>𝑘</m:t>
                          </m:r>
                          <m:r>
                            <a:rPr lang="en-US" b="0" i="1" smtClean="0">
                              <a:solidFill>
                                <a:schemeClr val="accent1"/>
                              </a:solidFill>
                              <a:latin typeface="Cambria Math" panose="02040503050406030204" pitchFamily="18" charset="0"/>
                            </a:rPr>
                            <m:t>=1</m:t>
                          </m:r>
                        </m:sub>
                        <m:sup>
                          <m:r>
                            <a:rPr lang="en-US" b="0" i="1" smtClean="0">
                              <a:solidFill>
                                <a:schemeClr val="accent1"/>
                              </a:solidFill>
                              <a:latin typeface="Cambria Math" panose="02040503050406030204" pitchFamily="18" charset="0"/>
                            </a:rPr>
                            <m:t>𝑁</m:t>
                          </m:r>
                        </m:sup>
                        <m:e>
                          <m:f>
                            <m:fPr>
                              <m:ctrlPr>
                                <a:rPr lang="en-US" b="0" i="1" smtClean="0">
                                  <a:solidFill>
                                    <a:schemeClr val="accent1"/>
                                  </a:solidFill>
                                  <a:latin typeface="Cambria Math" panose="02040503050406030204" pitchFamily="18" charset="0"/>
                                </a:rPr>
                              </m:ctrlPr>
                            </m:fPr>
                            <m:num>
                              <m:r>
                                <a:rPr lang="en-US" b="0" i="1" smtClean="0">
                                  <a:solidFill>
                                    <a:schemeClr val="accent1"/>
                                  </a:solidFill>
                                  <a:latin typeface="Cambria Math" panose="02040503050406030204" pitchFamily="18" charset="0"/>
                                </a:rPr>
                                <m:t>1</m:t>
                              </m:r>
                            </m:num>
                            <m:den>
                              <m:rad>
                                <m:radPr>
                                  <m:degHide m:val="on"/>
                                  <m:ctrlPr>
                                    <a:rPr lang="en-US" b="0" i="1" smtClean="0">
                                      <a:solidFill>
                                        <a:schemeClr val="accent1"/>
                                      </a:solidFill>
                                      <a:latin typeface="Cambria Math" panose="02040503050406030204" pitchFamily="18" charset="0"/>
                                    </a:rPr>
                                  </m:ctrlPr>
                                </m:radPr>
                                <m:deg/>
                                <m:e>
                                  <m:r>
                                    <a:rPr lang="en-US" b="0" i="1" smtClean="0">
                                      <a:solidFill>
                                        <a:schemeClr val="accent1"/>
                                      </a:solidFill>
                                      <a:latin typeface="Cambria Math" panose="02040503050406030204" pitchFamily="18" charset="0"/>
                                    </a:rPr>
                                    <m:t>2 </m:t>
                                  </m:r>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𝜔</m:t>
                                      </m:r>
                                    </m:e>
                                    <m:sub>
                                      <m:r>
                                        <a:rPr lang="en-US" b="0" i="1" smtClean="0">
                                          <a:solidFill>
                                            <a:schemeClr val="accent1"/>
                                          </a:solidFill>
                                          <a:latin typeface="Cambria Math" panose="02040503050406030204" pitchFamily="18" charset="0"/>
                                        </a:rPr>
                                        <m:t>𝑘</m:t>
                                      </m:r>
                                    </m:sub>
                                  </m:sSub>
                                </m:e>
                              </m:rad>
                            </m:den>
                          </m:f>
                          <m:r>
                            <a:rPr lang="en-US" b="0" i="1" smtClean="0">
                              <a:solidFill>
                                <a:schemeClr val="accent1"/>
                              </a:solidFill>
                              <a:latin typeface="Cambria Math" panose="02040503050406030204" pitchFamily="18" charset="0"/>
                            </a:rPr>
                            <m:t> (</m:t>
                          </m:r>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𝑎</m:t>
                              </m:r>
                            </m:e>
                            <m:sub>
                              <m:r>
                                <a:rPr lang="en-US" b="0" i="1" smtClean="0">
                                  <a:solidFill>
                                    <a:schemeClr val="accent1"/>
                                  </a:solidFill>
                                  <a:latin typeface="Cambria Math" panose="02040503050406030204" pitchFamily="18" charset="0"/>
                                </a:rPr>
                                <m:t>𝑘</m:t>
                              </m:r>
                            </m:sub>
                          </m:sSub>
                          <m:r>
                            <a:rPr lang="en-US" b="0" i="1" smtClean="0">
                              <a:solidFill>
                                <a:schemeClr val="accent1"/>
                              </a:solidFill>
                              <a:latin typeface="Cambria Math" panose="02040503050406030204" pitchFamily="18" charset="0"/>
                            </a:rPr>
                            <m:t> </m:t>
                          </m:r>
                          <m:sSup>
                            <m:sSupPr>
                              <m:ctrlPr>
                                <a:rPr lang="en-US" b="0" i="1" smtClean="0">
                                  <a:solidFill>
                                    <a:schemeClr val="accent1"/>
                                  </a:solidFill>
                                  <a:latin typeface="Cambria Math" panose="02040503050406030204" pitchFamily="18" charset="0"/>
                                </a:rPr>
                              </m:ctrlPr>
                            </m:sSupPr>
                            <m:e>
                              <m:r>
                                <a:rPr lang="en-US" b="0" i="1" smtClean="0">
                                  <a:solidFill>
                                    <a:schemeClr val="accent1"/>
                                  </a:solidFill>
                                  <a:latin typeface="Cambria Math" panose="02040503050406030204" pitchFamily="18" charset="0"/>
                                </a:rPr>
                                <m:t>𝑒</m:t>
                              </m:r>
                            </m:e>
                            <m:sup>
                              <m:r>
                                <a:rPr lang="en-US" b="0" i="1" smtClean="0">
                                  <a:solidFill>
                                    <a:schemeClr val="accent1"/>
                                  </a:solidFill>
                                  <a:latin typeface="Cambria Math" panose="02040503050406030204" pitchFamily="18" charset="0"/>
                                </a:rPr>
                                <m:t>2</m:t>
                              </m:r>
                              <m:r>
                                <a:rPr lang="en-US" b="0" i="1" smtClean="0">
                                  <a:solidFill>
                                    <a:schemeClr val="accent1"/>
                                  </a:solidFill>
                                  <a:latin typeface="Cambria Math" panose="02040503050406030204" pitchFamily="18" charset="0"/>
                                </a:rPr>
                                <m:t>𝜋</m:t>
                              </m:r>
                              <m:r>
                                <a:rPr lang="en-US" b="0" i="1" smtClean="0">
                                  <a:solidFill>
                                    <a:schemeClr val="accent1"/>
                                  </a:solidFill>
                                  <a:latin typeface="Cambria Math" panose="02040503050406030204" pitchFamily="18" charset="0"/>
                                </a:rPr>
                                <m:t>𝑖</m:t>
                              </m:r>
                              <m:r>
                                <a:rPr lang="en-US" b="0" i="1" smtClean="0">
                                  <a:solidFill>
                                    <a:schemeClr val="accent1"/>
                                  </a:solidFill>
                                  <a:latin typeface="Cambria Math" panose="02040503050406030204" pitchFamily="18" charset="0"/>
                                </a:rPr>
                                <m:t> </m:t>
                              </m:r>
                              <m:r>
                                <a:rPr lang="en-US" b="0" i="1" smtClean="0">
                                  <a:solidFill>
                                    <a:schemeClr val="accent1"/>
                                  </a:solidFill>
                                  <a:latin typeface="Cambria Math" panose="02040503050406030204" pitchFamily="18" charset="0"/>
                                </a:rPr>
                                <m:t>𝑗</m:t>
                              </m:r>
                              <m:f>
                                <m:fPr>
                                  <m:ctrlPr>
                                    <a:rPr lang="en-US" b="0" i="1" smtClean="0">
                                      <a:solidFill>
                                        <a:schemeClr val="accent1"/>
                                      </a:solidFill>
                                      <a:latin typeface="Cambria Math" panose="02040503050406030204" pitchFamily="18" charset="0"/>
                                    </a:rPr>
                                  </m:ctrlPr>
                                </m:fPr>
                                <m:num>
                                  <m:r>
                                    <a:rPr lang="en-US" b="0" i="1" smtClean="0">
                                      <a:solidFill>
                                        <a:schemeClr val="accent1"/>
                                      </a:solidFill>
                                      <a:latin typeface="Cambria Math" panose="02040503050406030204" pitchFamily="18" charset="0"/>
                                    </a:rPr>
                                    <m:t>𝑘</m:t>
                                  </m:r>
                                </m:num>
                                <m:den>
                                  <m:r>
                                    <a:rPr lang="en-US" b="0" i="1" smtClean="0">
                                      <a:solidFill>
                                        <a:schemeClr val="accent1"/>
                                      </a:solidFill>
                                      <a:latin typeface="Cambria Math" panose="02040503050406030204" pitchFamily="18" charset="0"/>
                                    </a:rPr>
                                    <m:t>𝑁</m:t>
                                  </m:r>
                                </m:den>
                              </m:f>
                              <m:r>
                                <a:rPr lang="en-US" b="0" i="1" smtClean="0">
                                  <a:solidFill>
                                    <a:schemeClr val="accent1"/>
                                  </a:solidFill>
                                  <a:latin typeface="Cambria Math" panose="02040503050406030204" pitchFamily="18" charset="0"/>
                                </a:rPr>
                                <m:t> </m:t>
                              </m:r>
                            </m:sup>
                          </m:sSup>
                          <m:r>
                            <a:rPr lang="en-US" b="0" i="1" smtClean="0">
                              <a:solidFill>
                                <a:schemeClr val="accent1"/>
                              </a:solidFill>
                              <a:latin typeface="Cambria Math" panose="02040503050406030204" pitchFamily="18" charset="0"/>
                            </a:rPr>
                            <m:t> +</m:t>
                          </m:r>
                          <m:sSubSup>
                            <m:sSubSupPr>
                              <m:ctrlPr>
                                <a:rPr lang="en-US" b="0" i="1" smtClean="0">
                                  <a:solidFill>
                                    <a:schemeClr val="accent1"/>
                                  </a:solidFill>
                                  <a:latin typeface="Cambria Math" panose="02040503050406030204" pitchFamily="18" charset="0"/>
                                </a:rPr>
                              </m:ctrlPr>
                            </m:sSubSupPr>
                            <m:e>
                              <m:r>
                                <a:rPr lang="en-US" i="1">
                                  <a:solidFill>
                                    <a:schemeClr val="accent1"/>
                                  </a:solidFill>
                                  <a:latin typeface="Cambria Math" panose="02040503050406030204" pitchFamily="18" charset="0"/>
                                </a:rPr>
                                <m:t>𝑎</m:t>
                              </m:r>
                            </m:e>
                            <m:sub>
                              <m:r>
                                <a:rPr lang="en-US" i="1">
                                  <a:solidFill>
                                    <a:schemeClr val="accent1"/>
                                  </a:solidFill>
                                  <a:latin typeface="Cambria Math" panose="02040503050406030204" pitchFamily="18" charset="0"/>
                                </a:rPr>
                                <m:t>𝑘</m:t>
                              </m:r>
                            </m:sub>
                            <m:sup>
                              <m:r>
                                <a:rPr lang="en-US" b="0" i="1" smtClean="0">
                                  <a:solidFill>
                                    <a:schemeClr val="accent1"/>
                                  </a:solidFill>
                                  <a:latin typeface="Cambria Math" panose="02040503050406030204" pitchFamily="18" charset="0"/>
                                </a:rPr>
                                <m:t>+</m:t>
                              </m:r>
                            </m:sup>
                          </m:sSubSup>
                          <m:r>
                            <a:rPr lang="en-US" i="1">
                              <a:solidFill>
                                <a:schemeClr val="accent1"/>
                              </a:solidFill>
                              <a:latin typeface="Cambria Math" panose="02040503050406030204" pitchFamily="18" charset="0"/>
                            </a:rPr>
                            <m:t> </m:t>
                          </m:r>
                          <m:sSup>
                            <m:sSupPr>
                              <m:ctrlPr>
                                <a:rPr lang="en-US" i="1">
                                  <a:solidFill>
                                    <a:schemeClr val="accent1"/>
                                  </a:solidFill>
                                  <a:latin typeface="Cambria Math" panose="02040503050406030204" pitchFamily="18" charset="0"/>
                                </a:rPr>
                              </m:ctrlPr>
                            </m:sSupPr>
                            <m:e>
                              <m:r>
                                <a:rPr lang="en-US" i="1">
                                  <a:solidFill>
                                    <a:schemeClr val="accent1"/>
                                  </a:solidFill>
                                  <a:latin typeface="Cambria Math" panose="02040503050406030204" pitchFamily="18" charset="0"/>
                                </a:rPr>
                                <m:t>𝑒</m:t>
                              </m:r>
                            </m:e>
                            <m:sup>
                              <m:r>
                                <a:rPr lang="en-US" b="0" i="1" smtClean="0">
                                  <a:solidFill>
                                    <a:schemeClr val="accent1"/>
                                  </a:solidFill>
                                  <a:latin typeface="Cambria Math" panose="02040503050406030204" pitchFamily="18" charset="0"/>
                                </a:rPr>
                                <m:t>− </m:t>
                              </m:r>
                              <m:r>
                                <a:rPr lang="en-US" i="1">
                                  <a:solidFill>
                                    <a:schemeClr val="accent1"/>
                                  </a:solidFill>
                                  <a:latin typeface="Cambria Math" panose="02040503050406030204" pitchFamily="18" charset="0"/>
                                </a:rPr>
                                <m:t>2</m:t>
                              </m:r>
                              <m:r>
                                <a:rPr lang="en-US" i="1">
                                  <a:solidFill>
                                    <a:schemeClr val="accent1"/>
                                  </a:solidFill>
                                  <a:latin typeface="Cambria Math" panose="02040503050406030204" pitchFamily="18" charset="0"/>
                                </a:rPr>
                                <m:t>𝜋</m:t>
                              </m:r>
                              <m:r>
                                <a:rPr lang="en-US" i="1">
                                  <a:solidFill>
                                    <a:schemeClr val="accent1"/>
                                  </a:solidFill>
                                  <a:latin typeface="Cambria Math" panose="02040503050406030204" pitchFamily="18" charset="0"/>
                                </a:rPr>
                                <m:t>𝑖</m:t>
                              </m:r>
                              <m:r>
                                <a:rPr lang="en-US" i="1">
                                  <a:solidFill>
                                    <a:schemeClr val="accent1"/>
                                  </a:solidFill>
                                  <a:latin typeface="Cambria Math" panose="02040503050406030204" pitchFamily="18" charset="0"/>
                                </a:rPr>
                                <m:t> </m:t>
                              </m:r>
                              <m:r>
                                <a:rPr lang="en-US" i="1">
                                  <a:solidFill>
                                    <a:schemeClr val="accent1"/>
                                  </a:solidFill>
                                  <a:latin typeface="Cambria Math" panose="02040503050406030204" pitchFamily="18" charset="0"/>
                                </a:rPr>
                                <m:t>𝑗</m:t>
                              </m:r>
                              <m:f>
                                <m:fPr>
                                  <m:ctrlPr>
                                    <a:rPr lang="en-US" i="1">
                                      <a:solidFill>
                                        <a:schemeClr val="accent1"/>
                                      </a:solidFill>
                                      <a:latin typeface="Cambria Math" panose="02040503050406030204" pitchFamily="18" charset="0"/>
                                    </a:rPr>
                                  </m:ctrlPr>
                                </m:fPr>
                                <m:num>
                                  <m:r>
                                    <a:rPr lang="en-US" i="1">
                                      <a:solidFill>
                                        <a:schemeClr val="accent1"/>
                                      </a:solidFill>
                                      <a:latin typeface="Cambria Math" panose="02040503050406030204" pitchFamily="18" charset="0"/>
                                    </a:rPr>
                                    <m:t>𝑘</m:t>
                                  </m:r>
                                </m:num>
                                <m:den>
                                  <m:r>
                                    <a:rPr lang="en-US" i="1">
                                      <a:solidFill>
                                        <a:schemeClr val="accent1"/>
                                      </a:solidFill>
                                      <a:latin typeface="Cambria Math" panose="02040503050406030204" pitchFamily="18" charset="0"/>
                                    </a:rPr>
                                    <m:t>𝑁</m:t>
                                  </m:r>
                                </m:den>
                              </m:f>
                            </m:sup>
                          </m:sSup>
                        </m:e>
                      </m:nary>
                      <m:r>
                        <a:rPr lang="en-US" b="0" i="1" smtClean="0">
                          <a:solidFill>
                            <a:schemeClr val="accent1"/>
                          </a:solidFill>
                          <a:latin typeface="Cambria Math" panose="02040503050406030204" pitchFamily="18" charset="0"/>
                        </a:rPr>
                        <m:t> ) </m:t>
                      </m:r>
                    </m:oMath>
                  </m:oMathPara>
                </a14:m>
                <a:endParaRPr lang="en-US" dirty="0">
                  <a:solidFill>
                    <a:schemeClr val="accent1"/>
                  </a:solidFill>
                </a:endParaRPr>
              </a:p>
            </p:txBody>
          </p:sp>
        </mc:Choice>
        <mc:Fallback xmlns="">
          <p:sp>
            <p:nvSpPr>
              <p:cNvPr id="3" name="TextBox 2">
                <a:extLst>
                  <a:ext uri="{FF2B5EF4-FFF2-40B4-BE49-F238E27FC236}">
                    <a16:creationId xmlns:a16="http://schemas.microsoft.com/office/drawing/2014/main" id="{E633F446-7945-BFE9-2141-836AC73DC309}"/>
                  </a:ext>
                </a:extLst>
              </p:cNvPr>
              <p:cNvSpPr txBox="1">
                <a:spLocks noRot="1" noChangeAspect="1" noMove="1" noResize="1" noEditPoints="1" noAdjustHandles="1" noChangeArrowheads="1" noChangeShapeType="1" noTextEdit="1"/>
              </p:cNvSpPr>
              <p:nvPr/>
            </p:nvSpPr>
            <p:spPr>
              <a:xfrm>
                <a:off x="367616" y="711860"/>
                <a:ext cx="6160432" cy="871201"/>
              </a:xfrm>
              <a:prstGeom prst="rect">
                <a:avLst/>
              </a:prstGeom>
              <a:blipFill>
                <a:blip r:embed="rId2"/>
                <a:stretch>
                  <a:fillRect t="-95652" b="-150725"/>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0B12441F-DA9F-D3D1-FFC8-583CBF19D107}"/>
              </a:ext>
            </a:extLst>
          </p:cNvPr>
          <p:cNvSpPr txBox="1"/>
          <p:nvPr/>
        </p:nvSpPr>
        <p:spPr>
          <a:xfrm>
            <a:off x="6672064" y="908050"/>
            <a:ext cx="1440160" cy="369332"/>
          </a:xfrm>
          <a:prstGeom prst="rect">
            <a:avLst/>
          </a:prstGeom>
          <a:noFill/>
        </p:spPr>
        <p:txBody>
          <a:bodyPr wrap="square" rtlCol="0">
            <a:spAutoFit/>
          </a:bodyPr>
          <a:lstStyle/>
          <a:p>
            <a:r>
              <a:rPr lang="en-US" b="1" dirty="0"/>
              <a:t>turns to </a:t>
            </a:r>
            <a:r>
              <a:rPr lang="en-US" b="1" dirty="0">
                <a:sym typeface="Wingdings" pitchFamily="2" charset="2"/>
              </a:rPr>
              <a:t></a:t>
            </a:r>
            <a:endParaRPr lang="en-US" b="1" dirty="0"/>
          </a:p>
        </p:txBody>
      </p:sp>
      <p:pic>
        <p:nvPicPr>
          <p:cNvPr id="5" name="Picture 4">
            <a:extLst>
              <a:ext uri="{FF2B5EF4-FFF2-40B4-BE49-F238E27FC236}">
                <a16:creationId xmlns:a16="http://schemas.microsoft.com/office/drawing/2014/main" id="{3A9AC327-719A-C248-0041-1080BAA62708}"/>
              </a:ext>
            </a:extLst>
          </p:cNvPr>
          <p:cNvPicPr>
            <a:picLocks noChangeAspect="1"/>
          </p:cNvPicPr>
          <p:nvPr/>
        </p:nvPicPr>
        <p:blipFill>
          <a:blip r:embed="rId3"/>
          <a:stretch>
            <a:fillRect/>
          </a:stretch>
        </p:blipFill>
        <p:spPr>
          <a:xfrm>
            <a:off x="1055439" y="1638300"/>
            <a:ext cx="4836301" cy="782638"/>
          </a:xfrm>
          <a:prstGeom prst="rect">
            <a:avLst/>
          </a:prstGeom>
        </p:spPr>
      </p:pic>
      <p:sp>
        <p:nvSpPr>
          <p:cNvPr id="6" name="TextBox 5">
            <a:extLst>
              <a:ext uri="{FF2B5EF4-FFF2-40B4-BE49-F238E27FC236}">
                <a16:creationId xmlns:a16="http://schemas.microsoft.com/office/drawing/2014/main" id="{97C8E554-FA71-1B88-8578-5C3D35850369}"/>
              </a:ext>
            </a:extLst>
          </p:cNvPr>
          <p:cNvSpPr txBox="1"/>
          <p:nvPr/>
        </p:nvSpPr>
        <p:spPr>
          <a:xfrm>
            <a:off x="5951984" y="1835532"/>
            <a:ext cx="864096" cy="369332"/>
          </a:xfrm>
          <a:prstGeom prst="rect">
            <a:avLst/>
          </a:prstGeom>
          <a:noFill/>
        </p:spPr>
        <p:txBody>
          <a:bodyPr wrap="square" rtlCol="0">
            <a:spAutoFit/>
          </a:bodyPr>
          <a:lstStyle/>
          <a:p>
            <a:r>
              <a:rPr lang="en-US" b="1" dirty="0"/>
              <a:t>where</a:t>
            </a:r>
          </a:p>
        </p:txBody>
      </p:sp>
      <p:pic>
        <p:nvPicPr>
          <p:cNvPr id="7" name="Picture 6">
            <a:extLst>
              <a:ext uri="{FF2B5EF4-FFF2-40B4-BE49-F238E27FC236}">
                <a16:creationId xmlns:a16="http://schemas.microsoft.com/office/drawing/2014/main" id="{2187E965-CE8C-504C-94B4-D28BAC6B9289}"/>
              </a:ext>
            </a:extLst>
          </p:cNvPr>
          <p:cNvPicPr>
            <a:picLocks noChangeAspect="1"/>
          </p:cNvPicPr>
          <p:nvPr/>
        </p:nvPicPr>
        <p:blipFill>
          <a:blip r:embed="rId4"/>
          <a:stretch>
            <a:fillRect/>
          </a:stretch>
        </p:blipFill>
        <p:spPr>
          <a:xfrm>
            <a:off x="6816080" y="1762986"/>
            <a:ext cx="5325793" cy="441878"/>
          </a:xfrm>
          <a:prstGeom prst="rect">
            <a:avLst/>
          </a:prstGeom>
        </p:spPr>
      </p:pic>
      <p:pic>
        <p:nvPicPr>
          <p:cNvPr id="8" name="Picture 7">
            <a:extLst>
              <a:ext uri="{FF2B5EF4-FFF2-40B4-BE49-F238E27FC236}">
                <a16:creationId xmlns:a16="http://schemas.microsoft.com/office/drawing/2014/main" id="{4860804F-3679-121C-7353-05A12F01EE1E}"/>
              </a:ext>
            </a:extLst>
          </p:cNvPr>
          <p:cNvPicPr>
            <a:picLocks noChangeAspect="1"/>
          </p:cNvPicPr>
          <p:nvPr/>
        </p:nvPicPr>
        <p:blipFill>
          <a:blip r:embed="rId5"/>
          <a:stretch>
            <a:fillRect/>
          </a:stretch>
        </p:blipFill>
        <p:spPr>
          <a:xfrm>
            <a:off x="6672064" y="2224087"/>
            <a:ext cx="4661793" cy="599650"/>
          </a:xfrm>
          <a:prstGeom prst="rect">
            <a:avLst/>
          </a:prstGeom>
        </p:spPr>
      </p:pic>
      <p:pic>
        <p:nvPicPr>
          <p:cNvPr id="9" name="Picture 8">
            <a:extLst>
              <a:ext uri="{FF2B5EF4-FFF2-40B4-BE49-F238E27FC236}">
                <a16:creationId xmlns:a16="http://schemas.microsoft.com/office/drawing/2014/main" id="{55235231-3BC4-180C-B6DE-669D257E864D}"/>
              </a:ext>
            </a:extLst>
          </p:cNvPr>
          <p:cNvPicPr>
            <a:picLocks noChangeAspect="1"/>
          </p:cNvPicPr>
          <p:nvPr/>
        </p:nvPicPr>
        <p:blipFill>
          <a:blip r:embed="rId6"/>
          <a:stretch>
            <a:fillRect/>
          </a:stretch>
        </p:blipFill>
        <p:spPr>
          <a:xfrm>
            <a:off x="1033982" y="2904674"/>
            <a:ext cx="3621857" cy="629888"/>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9B6FB388-0549-C3B6-3864-BE165D374C3B}"/>
                  </a:ext>
                </a:extLst>
              </p:cNvPr>
              <p:cNvSpPr txBox="1"/>
              <p:nvPr/>
            </p:nvSpPr>
            <p:spPr>
              <a:xfrm>
                <a:off x="4799856" y="2915652"/>
                <a:ext cx="5976664" cy="369332"/>
              </a:xfrm>
              <a:prstGeom prst="rect">
                <a:avLst/>
              </a:prstGeom>
              <a:noFill/>
            </p:spPr>
            <p:txBody>
              <a:bodyPr wrap="square" rtlCol="0">
                <a:spAutoFit/>
              </a:bodyPr>
              <a:lstStyle/>
              <a:p>
                <a:r>
                  <a:rPr lang="en-US" b="1" dirty="0"/>
                  <a:t>where the limit </a:t>
                </a:r>
                <a14:m>
                  <m:oMath xmlns:m="http://schemas.openxmlformats.org/officeDocument/2006/math">
                    <m:r>
                      <a:rPr lang="en-US" b="1" i="1" smtClean="0">
                        <a:latin typeface="Cambria Math" panose="02040503050406030204" pitchFamily="18" charset="0"/>
                      </a:rPr>
                      <m:t>𝑵</m:t>
                    </m:r>
                    <m:r>
                      <a:rPr lang="en-US" b="1" i="1" smtClean="0">
                        <a:latin typeface="Cambria Math" panose="02040503050406030204" pitchFamily="18" charset="0"/>
                      </a:rPr>
                      <m:t>→∞</m:t>
                    </m:r>
                  </m:oMath>
                </a14:m>
                <a:r>
                  <a:rPr lang="en-US" b="1" dirty="0"/>
                  <a:t> has already been taken </a:t>
                </a:r>
              </a:p>
            </p:txBody>
          </p:sp>
        </mc:Choice>
        <mc:Fallback xmlns="">
          <p:sp>
            <p:nvSpPr>
              <p:cNvPr id="11" name="TextBox 10">
                <a:extLst>
                  <a:ext uri="{FF2B5EF4-FFF2-40B4-BE49-F238E27FC236}">
                    <a16:creationId xmlns:a16="http://schemas.microsoft.com/office/drawing/2014/main" id="{9B6FB388-0549-C3B6-3864-BE165D374C3B}"/>
                  </a:ext>
                </a:extLst>
              </p:cNvPr>
              <p:cNvSpPr txBox="1">
                <a:spLocks noRot="1" noChangeAspect="1" noMove="1" noResize="1" noEditPoints="1" noAdjustHandles="1" noChangeArrowheads="1" noChangeShapeType="1" noTextEdit="1"/>
              </p:cNvSpPr>
              <p:nvPr/>
            </p:nvSpPr>
            <p:spPr>
              <a:xfrm>
                <a:off x="4799856" y="2915652"/>
                <a:ext cx="5976664" cy="369332"/>
              </a:xfrm>
              <a:prstGeom prst="rect">
                <a:avLst/>
              </a:prstGeom>
              <a:blipFill>
                <a:blip r:embed="rId7"/>
                <a:stretch>
                  <a:fillRect l="-847" t="-6667" b="-26667"/>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61D22455-867A-FDD7-E0D4-44B23359C5C9}"/>
              </a:ext>
            </a:extLst>
          </p:cNvPr>
          <p:cNvSpPr txBox="1"/>
          <p:nvPr/>
        </p:nvSpPr>
        <p:spPr>
          <a:xfrm>
            <a:off x="1127448" y="3563724"/>
            <a:ext cx="2520280" cy="369332"/>
          </a:xfrm>
          <a:prstGeom prst="rect">
            <a:avLst/>
          </a:prstGeom>
          <a:noFill/>
        </p:spPr>
        <p:txBody>
          <a:bodyPr wrap="square" rtlCol="0">
            <a:spAutoFit/>
          </a:bodyPr>
          <a:lstStyle/>
          <a:p>
            <a:r>
              <a:rPr lang="en-US" b="1" dirty="0"/>
              <a:t>From the above, we get</a:t>
            </a:r>
          </a:p>
        </p:txBody>
      </p:sp>
      <p:pic>
        <p:nvPicPr>
          <p:cNvPr id="13" name="Picture 12">
            <a:extLst>
              <a:ext uri="{FF2B5EF4-FFF2-40B4-BE49-F238E27FC236}">
                <a16:creationId xmlns:a16="http://schemas.microsoft.com/office/drawing/2014/main" id="{291BF918-CBB5-4364-7306-A55D9CEFE408}"/>
              </a:ext>
            </a:extLst>
          </p:cNvPr>
          <p:cNvPicPr>
            <a:picLocks noChangeAspect="1"/>
          </p:cNvPicPr>
          <p:nvPr/>
        </p:nvPicPr>
        <p:blipFill>
          <a:blip r:embed="rId8"/>
          <a:stretch>
            <a:fillRect/>
          </a:stretch>
        </p:blipFill>
        <p:spPr>
          <a:xfrm>
            <a:off x="3860799" y="3501008"/>
            <a:ext cx="3621857" cy="555626"/>
          </a:xfrm>
          <a:prstGeom prst="rect">
            <a:avLst/>
          </a:prstGeom>
        </p:spPr>
      </p:pic>
      <p:sp>
        <p:nvSpPr>
          <p:cNvPr id="14" name="TextBox 13">
            <a:extLst>
              <a:ext uri="{FF2B5EF4-FFF2-40B4-BE49-F238E27FC236}">
                <a16:creationId xmlns:a16="http://schemas.microsoft.com/office/drawing/2014/main" id="{CCC4FCDF-893C-4956-3C81-B38545368335}"/>
              </a:ext>
            </a:extLst>
          </p:cNvPr>
          <p:cNvSpPr txBox="1"/>
          <p:nvPr/>
        </p:nvSpPr>
        <p:spPr>
          <a:xfrm>
            <a:off x="8040216" y="3563724"/>
            <a:ext cx="1440160" cy="369332"/>
          </a:xfrm>
          <a:prstGeom prst="rect">
            <a:avLst/>
          </a:prstGeom>
          <a:noFill/>
        </p:spPr>
        <p:txBody>
          <a:bodyPr wrap="square" rtlCol="0">
            <a:spAutoFit/>
          </a:bodyPr>
          <a:lstStyle/>
          <a:p>
            <a:r>
              <a:rPr lang="en-US" b="1" dirty="0"/>
              <a:t>which gives</a:t>
            </a:r>
          </a:p>
        </p:txBody>
      </p:sp>
      <p:pic>
        <p:nvPicPr>
          <p:cNvPr id="15" name="Picture 14">
            <a:extLst>
              <a:ext uri="{FF2B5EF4-FFF2-40B4-BE49-F238E27FC236}">
                <a16:creationId xmlns:a16="http://schemas.microsoft.com/office/drawing/2014/main" id="{54D1CE2D-1D18-FAFB-D904-D8D0629BF0D2}"/>
              </a:ext>
            </a:extLst>
          </p:cNvPr>
          <p:cNvPicPr>
            <a:picLocks noChangeAspect="1"/>
          </p:cNvPicPr>
          <p:nvPr/>
        </p:nvPicPr>
        <p:blipFill>
          <a:blip r:embed="rId9"/>
          <a:stretch>
            <a:fillRect/>
          </a:stretch>
        </p:blipFill>
        <p:spPr>
          <a:xfrm>
            <a:off x="1199456" y="4128119"/>
            <a:ext cx="1944216" cy="678215"/>
          </a:xfrm>
          <a:prstGeom prst="rect">
            <a:avLst/>
          </a:prstGeom>
        </p:spPr>
      </p:pic>
      <p:pic>
        <p:nvPicPr>
          <p:cNvPr id="16" name="Picture 15">
            <a:extLst>
              <a:ext uri="{FF2B5EF4-FFF2-40B4-BE49-F238E27FC236}">
                <a16:creationId xmlns:a16="http://schemas.microsoft.com/office/drawing/2014/main" id="{28C08276-7E87-35F1-DEC7-B7478205408C}"/>
              </a:ext>
            </a:extLst>
          </p:cNvPr>
          <p:cNvPicPr>
            <a:picLocks noChangeAspect="1"/>
          </p:cNvPicPr>
          <p:nvPr/>
        </p:nvPicPr>
        <p:blipFill>
          <a:blip r:embed="rId10"/>
          <a:stretch>
            <a:fillRect/>
          </a:stretch>
        </p:blipFill>
        <p:spPr>
          <a:xfrm>
            <a:off x="1201550" y="4725144"/>
            <a:ext cx="9430954" cy="533425"/>
          </a:xfrm>
          <a:prstGeom prst="rect">
            <a:avLst/>
          </a:prstGeom>
        </p:spPr>
      </p:pic>
      <mc:AlternateContent xmlns:mc="http://schemas.openxmlformats.org/markup-compatibility/2006" xmlns:p14="http://schemas.microsoft.com/office/powerpoint/2010/main">
        <mc:Choice Requires="p14">
          <p:contentPart p14:bwMode="auto" r:id="rId11">
            <p14:nvContentPartPr>
              <p14:cNvPr id="17" name="Ink 16">
                <a:extLst>
                  <a:ext uri="{FF2B5EF4-FFF2-40B4-BE49-F238E27FC236}">
                    <a16:creationId xmlns:a16="http://schemas.microsoft.com/office/drawing/2014/main" id="{04926E88-8F32-FB12-10FF-123BC889625A}"/>
                  </a:ext>
                </a:extLst>
              </p14:cNvPr>
              <p14:cNvContentPartPr/>
              <p14:nvPr/>
            </p14:nvContentPartPr>
            <p14:xfrm>
              <a:off x="2583880" y="5622340"/>
              <a:ext cx="1981800" cy="25200"/>
            </p14:xfrm>
          </p:contentPart>
        </mc:Choice>
        <mc:Fallback xmlns="">
          <p:pic>
            <p:nvPicPr>
              <p:cNvPr id="17" name="Ink 16">
                <a:extLst>
                  <a:ext uri="{FF2B5EF4-FFF2-40B4-BE49-F238E27FC236}">
                    <a16:creationId xmlns:a16="http://schemas.microsoft.com/office/drawing/2014/main" id="{04926E88-8F32-FB12-10FF-123BC889625A}"/>
                  </a:ext>
                </a:extLst>
              </p:cNvPr>
              <p:cNvPicPr/>
              <p:nvPr/>
            </p:nvPicPr>
            <p:blipFill>
              <a:blip r:embed="rId12"/>
              <a:stretch>
                <a:fillRect/>
              </a:stretch>
            </p:blipFill>
            <p:spPr>
              <a:xfrm>
                <a:off x="2574880" y="5613340"/>
                <a:ext cx="1999440" cy="4284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1" name="Ink 20">
                <a:extLst>
                  <a:ext uri="{FF2B5EF4-FFF2-40B4-BE49-F238E27FC236}">
                    <a16:creationId xmlns:a16="http://schemas.microsoft.com/office/drawing/2014/main" id="{7D762136-9F04-3BA6-AF70-3A304F6A19BF}"/>
                  </a:ext>
                </a:extLst>
              </p14:cNvPr>
              <p14:cNvContentPartPr/>
              <p14:nvPr/>
            </p14:nvContentPartPr>
            <p14:xfrm>
              <a:off x="2736160" y="5578420"/>
              <a:ext cx="52560" cy="79200"/>
            </p14:xfrm>
          </p:contentPart>
        </mc:Choice>
        <mc:Fallback xmlns="">
          <p:pic>
            <p:nvPicPr>
              <p:cNvPr id="21" name="Ink 20">
                <a:extLst>
                  <a:ext uri="{FF2B5EF4-FFF2-40B4-BE49-F238E27FC236}">
                    <a16:creationId xmlns:a16="http://schemas.microsoft.com/office/drawing/2014/main" id="{7D762136-9F04-3BA6-AF70-3A304F6A19BF}"/>
                  </a:ext>
                </a:extLst>
              </p:cNvPr>
              <p:cNvPicPr/>
              <p:nvPr/>
            </p:nvPicPr>
            <p:blipFill>
              <a:blip r:embed="rId14"/>
              <a:stretch>
                <a:fillRect/>
              </a:stretch>
            </p:blipFill>
            <p:spPr>
              <a:xfrm>
                <a:off x="2727520" y="5569780"/>
                <a:ext cx="70200" cy="9684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2" name="Ink 21">
                <a:extLst>
                  <a:ext uri="{FF2B5EF4-FFF2-40B4-BE49-F238E27FC236}">
                    <a16:creationId xmlns:a16="http://schemas.microsoft.com/office/drawing/2014/main" id="{4D212E32-43B2-5A0C-0AE5-3B8705D03AD2}"/>
                  </a:ext>
                </a:extLst>
              </p14:cNvPr>
              <p14:cNvContentPartPr/>
              <p14:nvPr/>
            </p14:nvContentPartPr>
            <p14:xfrm>
              <a:off x="3291280" y="5580220"/>
              <a:ext cx="57960" cy="86040"/>
            </p14:xfrm>
          </p:contentPart>
        </mc:Choice>
        <mc:Fallback xmlns="">
          <p:pic>
            <p:nvPicPr>
              <p:cNvPr id="22" name="Ink 21">
                <a:extLst>
                  <a:ext uri="{FF2B5EF4-FFF2-40B4-BE49-F238E27FC236}">
                    <a16:creationId xmlns:a16="http://schemas.microsoft.com/office/drawing/2014/main" id="{4D212E32-43B2-5A0C-0AE5-3B8705D03AD2}"/>
                  </a:ext>
                </a:extLst>
              </p:cNvPr>
              <p:cNvPicPr/>
              <p:nvPr/>
            </p:nvPicPr>
            <p:blipFill>
              <a:blip r:embed="rId16"/>
              <a:stretch>
                <a:fillRect/>
              </a:stretch>
            </p:blipFill>
            <p:spPr>
              <a:xfrm>
                <a:off x="3282640" y="5571580"/>
                <a:ext cx="75600" cy="103680"/>
              </a:xfrm>
              <a:prstGeom prst="rect">
                <a:avLst/>
              </a:prstGeom>
            </p:spPr>
          </p:pic>
        </mc:Fallback>
      </mc:AlternateContent>
      <p:grpSp>
        <p:nvGrpSpPr>
          <p:cNvPr id="40" name="Group 39">
            <a:extLst>
              <a:ext uri="{FF2B5EF4-FFF2-40B4-BE49-F238E27FC236}">
                <a16:creationId xmlns:a16="http://schemas.microsoft.com/office/drawing/2014/main" id="{DEB19ED2-401A-B65C-6FE1-70FE3D5F7643}"/>
              </a:ext>
            </a:extLst>
          </p:cNvPr>
          <p:cNvGrpSpPr/>
          <p:nvPr/>
        </p:nvGrpSpPr>
        <p:grpSpPr>
          <a:xfrm>
            <a:off x="3760360" y="5603620"/>
            <a:ext cx="1434600" cy="70200"/>
            <a:chOff x="3760360" y="5603620"/>
            <a:chExt cx="1434600" cy="70200"/>
          </a:xfrm>
        </p:grpSpPr>
        <mc:AlternateContent xmlns:mc="http://schemas.openxmlformats.org/markup-compatibility/2006" xmlns:p14="http://schemas.microsoft.com/office/powerpoint/2010/main">
          <mc:Choice Requires="p14">
            <p:contentPart p14:bwMode="auto" r:id="rId17">
              <p14:nvContentPartPr>
                <p14:cNvPr id="23" name="Ink 22">
                  <a:extLst>
                    <a:ext uri="{FF2B5EF4-FFF2-40B4-BE49-F238E27FC236}">
                      <a16:creationId xmlns:a16="http://schemas.microsoft.com/office/drawing/2014/main" id="{7912EFC1-38CB-AF3A-F770-8D206B7A9742}"/>
                    </a:ext>
                  </a:extLst>
                </p14:cNvPr>
                <p14:cNvContentPartPr/>
                <p14:nvPr/>
              </p14:nvContentPartPr>
              <p14:xfrm>
                <a:off x="3760360" y="5603620"/>
                <a:ext cx="64080" cy="70200"/>
              </p14:xfrm>
            </p:contentPart>
          </mc:Choice>
          <mc:Fallback xmlns="">
            <p:pic>
              <p:nvPicPr>
                <p:cNvPr id="23" name="Ink 22">
                  <a:extLst>
                    <a:ext uri="{FF2B5EF4-FFF2-40B4-BE49-F238E27FC236}">
                      <a16:creationId xmlns:a16="http://schemas.microsoft.com/office/drawing/2014/main" id="{7912EFC1-38CB-AF3A-F770-8D206B7A9742}"/>
                    </a:ext>
                  </a:extLst>
                </p:cNvPr>
                <p:cNvPicPr/>
                <p:nvPr/>
              </p:nvPicPr>
              <p:blipFill>
                <a:blip r:embed="rId18"/>
                <a:stretch>
                  <a:fillRect/>
                </a:stretch>
              </p:blipFill>
              <p:spPr>
                <a:xfrm>
                  <a:off x="3751720" y="5594980"/>
                  <a:ext cx="81720" cy="8784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4" name="Ink 23">
                  <a:extLst>
                    <a:ext uri="{FF2B5EF4-FFF2-40B4-BE49-F238E27FC236}">
                      <a16:creationId xmlns:a16="http://schemas.microsoft.com/office/drawing/2014/main" id="{C9692D72-9A71-9502-948F-8961B503A548}"/>
                    </a:ext>
                  </a:extLst>
                </p14:cNvPr>
                <p14:cNvContentPartPr/>
                <p14:nvPr/>
              </p14:nvContentPartPr>
              <p14:xfrm>
                <a:off x="4125400" y="5608300"/>
                <a:ext cx="52200" cy="57600"/>
              </p14:xfrm>
            </p:contentPart>
          </mc:Choice>
          <mc:Fallback xmlns="">
            <p:pic>
              <p:nvPicPr>
                <p:cNvPr id="24" name="Ink 23">
                  <a:extLst>
                    <a:ext uri="{FF2B5EF4-FFF2-40B4-BE49-F238E27FC236}">
                      <a16:creationId xmlns:a16="http://schemas.microsoft.com/office/drawing/2014/main" id="{C9692D72-9A71-9502-948F-8961B503A548}"/>
                    </a:ext>
                  </a:extLst>
                </p:cNvPr>
                <p:cNvPicPr/>
                <p:nvPr/>
              </p:nvPicPr>
              <p:blipFill>
                <a:blip r:embed="rId20"/>
                <a:stretch>
                  <a:fillRect/>
                </a:stretch>
              </p:blipFill>
              <p:spPr>
                <a:xfrm>
                  <a:off x="4116400" y="5599660"/>
                  <a:ext cx="69840" cy="7524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6" name="Ink 25">
                  <a:extLst>
                    <a:ext uri="{FF2B5EF4-FFF2-40B4-BE49-F238E27FC236}">
                      <a16:creationId xmlns:a16="http://schemas.microsoft.com/office/drawing/2014/main" id="{C8B3503C-9AB3-C8BE-539C-0BFE587BBDF7}"/>
                    </a:ext>
                  </a:extLst>
                </p14:cNvPr>
                <p14:cNvContentPartPr/>
                <p14:nvPr/>
              </p14:nvContentPartPr>
              <p14:xfrm>
                <a:off x="4379920" y="5607220"/>
                <a:ext cx="52200" cy="46800"/>
              </p14:xfrm>
            </p:contentPart>
          </mc:Choice>
          <mc:Fallback xmlns="">
            <p:pic>
              <p:nvPicPr>
                <p:cNvPr id="26" name="Ink 25">
                  <a:extLst>
                    <a:ext uri="{FF2B5EF4-FFF2-40B4-BE49-F238E27FC236}">
                      <a16:creationId xmlns:a16="http://schemas.microsoft.com/office/drawing/2014/main" id="{C8B3503C-9AB3-C8BE-539C-0BFE587BBDF7}"/>
                    </a:ext>
                  </a:extLst>
                </p:cNvPr>
                <p:cNvPicPr/>
                <p:nvPr/>
              </p:nvPicPr>
              <p:blipFill>
                <a:blip r:embed="rId22"/>
                <a:stretch>
                  <a:fillRect/>
                </a:stretch>
              </p:blipFill>
              <p:spPr>
                <a:xfrm>
                  <a:off x="4371280" y="5598580"/>
                  <a:ext cx="69840" cy="6444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27" name="Ink 26">
                  <a:extLst>
                    <a:ext uri="{FF2B5EF4-FFF2-40B4-BE49-F238E27FC236}">
                      <a16:creationId xmlns:a16="http://schemas.microsoft.com/office/drawing/2014/main" id="{935D9DAA-7874-6A47-299D-E122B4861904}"/>
                    </a:ext>
                  </a:extLst>
                </p14:cNvPr>
                <p14:cNvContentPartPr/>
                <p14:nvPr/>
              </p14:nvContentPartPr>
              <p14:xfrm>
                <a:off x="4598080" y="5647540"/>
                <a:ext cx="32760" cy="6120"/>
              </p14:xfrm>
            </p:contentPart>
          </mc:Choice>
          <mc:Fallback xmlns="">
            <p:pic>
              <p:nvPicPr>
                <p:cNvPr id="27" name="Ink 26">
                  <a:extLst>
                    <a:ext uri="{FF2B5EF4-FFF2-40B4-BE49-F238E27FC236}">
                      <a16:creationId xmlns:a16="http://schemas.microsoft.com/office/drawing/2014/main" id="{935D9DAA-7874-6A47-299D-E122B4861904}"/>
                    </a:ext>
                  </a:extLst>
                </p:cNvPr>
                <p:cNvPicPr/>
                <p:nvPr/>
              </p:nvPicPr>
              <p:blipFill>
                <a:blip r:embed="rId24"/>
                <a:stretch>
                  <a:fillRect/>
                </a:stretch>
              </p:blipFill>
              <p:spPr>
                <a:xfrm>
                  <a:off x="4589440" y="5638540"/>
                  <a:ext cx="50400" cy="2376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29" name="Ink 28">
                  <a:extLst>
                    <a:ext uri="{FF2B5EF4-FFF2-40B4-BE49-F238E27FC236}">
                      <a16:creationId xmlns:a16="http://schemas.microsoft.com/office/drawing/2014/main" id="{B0525C07-6AD1-11C0-89CA-5C77808B8201}"/>
                    </a:ext>
                  </a:extLst>
                </p14:cNvPr>
                <p14:cNvContentPartPr/>
                <p14:nvPr/>
              </p14:nvContentPartPr>
              <p14:xfrm>
                <a:off x="4551280" y="5612980"/>
                <a:ext cx="86400" cy="52560"/>
              </p14:xfrm>
            </p:contentPart>
          </mc:Choice>
          <mc:Fallback xmlns="">
            <p:pic>
              <p:nvPicPr>
                <p:cNvPr id="29" name="Ink 28">
                  <a:extLst>
                    <a:ext uri="{FF2B5EF4-FFF2-40B4-BE49-F238E27FC236}">
                      <a16:creationId xmlns:a16="http://schemas.microsoft.com/office/drawing/2014/main" id="{B0525C07-6AD1-11C0-89CA-5C77808B8201}"/>
                    </a:ext>
                  </a:extLst>
                </p:cNvPr>
                <p:cNvPicPr/>
                <p:nvPr/>
              </p:nvPicPr>
              <p:blipFill>
                <a:blip r:embed="rId26"/>
                <a:stretch>
                  <a:fillRect/>
                </a:stretch>
              </p:blipFill>
              <p:spPr>
                <a:xfrm>
                  <a:off x="4542280" y="5603980"/>
                  <a:ext cx="104040" cy="702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31" name="Ink 30">
                  <a:extLst>
                    <a:ext uri="{FF2B5EF4-FFF2-40B4-BE49-F238E27FC236}">
                      <a16:creationId xmlns:a16="http://schemas.microsoft.com/office/drawing/2014/main" id="{341DE6CC-B70C-53CE-5C0D-18A91ABB2BC7}"/>
                    </a:ext>
                  </a:extLst>
                </p14:cNvPr>
                <p14:cNvContentPartPr/>
                <p14:nvPr/>
              </p14:nvContentPartPr>
              <p14:xfrm>
                <a:off x="4729480" y="5611180"/>
                <a:ext cx="64080" cy="41040"/>
              </p14:xfrm>
            </p:contentPart>
          </mc:Choice>
          <mc:Fallback xmlns="">
            <p:pic>
              <p:nvPicPr>
                <p:cNvPr id="31" name="Ink 30">
                  <a:extLst>
                    <a:ext uri="{FF2B5EF4-FFF2-40B4-BE49-F238E27FC236}">
                      <a16:creationId xmlns:a16="http://schemas.microsoft.com/office/drawing/2014/main" id="{341DE6CC-B70C-53CE-5C0D-18A91ABB2BC7}"/>
                    </a:ext>
                  </a:extLst>
                </p:cNvPr>
                <p:cNvPicPr/>
                <p:nvPr/>
              </p:nvPicPr>
              <p:blipFill>
                <a:blip r:embed="rId28"/>
                <a:stretch>
                  <a:fillRect/>
                </a:stretch>
              </p:blipFill>
              <p:spPr>
                <a:xfrm>
                  <a:off x="4720840" y="5602540"/>
                  <a:ext cx="81720" cy="5868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32" name="Ink 31">
                  <a:extLst>
                    <a:ext uri="{FF2B5EF4-FFF2-40B4-BE49-F238E27FC236}">
                      <a16:creationId xmlns:a16="http://schemas.microsoft.com/office/drawing/2014/main" id="{883A8EB0-94B6-CC23-B4C9-894ABC39CF77}"/>
                    </a:ext>
                  </a:extLst>
                </p14:cNvPr>
                <p14:cNvContentPartPr/>
                <p14:nvPr/>
              </p14:nvContentPartPr>
              <p14:xfrm>
                <a:off x="4898680" y="5663020"/>
                <a:ext cx="360" cy="360"/>
              </p14:xfrm>
            </p:contentPart>
          </mc:Choice>
          <mc:Fallback xmlns="">
            <p:pic>
              <p:nvPicPr>
                <p:cNvPr id="32" name="Ink 31">
                  <a:extLst>
                    <a:ext uri="{FF2B5EF4-FFF2-40B4-BE49-F238E27FC236}">
                      <a16:creationId xmlns:a16="http://schemas.microsoft.com/office/drawing/2014/main" id="{883A8EB0-94B6-CC23-B4C9-894ABC39CF77}"/>
                    </a:ext>
                  </a:extLst>
                </p:cNvPr>
                <p:cNvPicPr/>
                <p:nvPr/>
              </p:nvPicPr>
              <p:blipFill>
                <a:blip r:embed="rId30"/>
                <a:stretch>
                  <a:fillRect/>
                </a:stretch>
              </p:blipFill>
              <p:spPr>
                <a:xfrm>
                  <a:off x="4890040" y="565438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33" name="Ink 32">
                  <a:extLst>
                    <a:ext uri="{FF2B5EF4-FFF2-40B4-BE49-F238E27FC236}">
                      <a16:creationId xmlns:a16="http://schemas.microsoft.com/office/drawing/2014/main" id="{C4642DC0-7E73-BC48-FA11-E81C7D427671}"/>
                    </a:ext>
                  </a:extLst>
                </p14:cNvPr>
                <p14:cNvContentPartPr/>
                <p14:nvPr/>
              </p14:nvContentPartPr>
              <p14:xfrm>
                <a:off x="4869520" y="5616580"/>
                <a:ext cx="56880" cy="46800"/>
              </p14:xfrm>
            </p:contentPart>
          </mc:Choice>
          <mc:Fallback xmlns="">
            <p:pic>
              <p:nvPicPr>
                <p:cNvPr id="33" name="Ink 32">
                  <a:extLst>
                    <a:ext uri="{FF2B5EF4-FFF2-40B4-BE49-F238E27FC236}">
                      <a16:creationId xmlns:a16="http://schemas.microsoft.com/office/drawing/2014/main" id="{C4642DC0-7E73-BC48-FA11-E81C7D427671}"/>
                    </a:ext>
                  </a:extLst>
                </p:cNvPr>
                <p:cNvPicPr/>
                <p:nvPr/>
              </p:nvPicPr>
              <p:blipFill>
                <a:blip r:embed="rId32"/>
                <a:stretch>
                  <a:fillRect/>
                </a:stretch>
              </p:blipFill>
              <p:spPr>
                <a:xfrm>
                  <a:off x="4860880" y="5607940"/>
                  <a:ext cx="74520" cy="6444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35" name="Ink 34">
                  <a:extLst>
                    <a:ext uri="{FF2B5EF4-FFF2-40B4-BE49-F238E27FC236}">
                      <a16:creationId xmlns:a16="http://schemas.microsoft.com/office/drawing/2014/main" id="{6024F0B4-BDCA-471E-8CDF-7322AC5F1C44}"/>
                    </a:ext>
                  </a:extLst>
                </p14:cNvPr>
                <p14:cNvContentPartPr/>
                <p14:nvPr/>
              </p14:nvContentPartPr>
              <p14:xfrm>
                <a:off x="4979320" y="5622700"/>
                <a:ext cx="41040" cy="38520"/>
              </p14:xfrm>
            </p:contentPart>
          </mc:Choice>
          <mc:Fallback xmlns="">
            <p:pic>
              <p:nvPicPr>
                <p:cNvPr id="35" name="Ink 34">
                  <a:extLst>
                    <a:ext uri="{FF2B5EF4-FFF2-40B4-BE49-F238E27FC236}">
                      <a16:creationId xmlns:a16="http://schemas.microsoft.com/office/drawing/2014/main" id="{6024F0B4-BDCA-471E-8CDF-7322AC5F1C44}"/>
                    </a:ext>
                  </a:extLst>
                </p:cNvPr>
                <p:cNvPicPr/>
                <p:nvPr/>
              </p:nvPicPr>
              <p:blipFill>
                <a:blip r:embed="rId34"/>
                <a:stretch>
                  <a:fillRect/>
                </a:stretch>
              </p:blipFill>
              <p:spPr>
                <a:xfrm>
                  <a:off x="4970680" y="5613700"/>
                  <a:ext cx="58680" cy="5616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37" name="Ink 36">
                  <a:extLst>
                    <a:ext uri="{FF2B5EF4-FFF2-40B4-BE49-F238E27FC236}">
                      <a16:creationId xmlns:a16="http://schemas.microsoft.com/office/drawing/2014/main" id="{53077A1B-97EE-3F9A-0C60-6F312ADFF85F}"/>
                    </a:ext>
                  </a:extLst>
                </p14:cNvPr>
                <p14:cNvContentPartPr/>
                <p14:nvPr/>
              </p14:nvContentPartPr>
              <p14:xfrm>
                <a:off x="5064280" y="5627740"/>
                <a:ext cx="58320" cy="38520"/>
              </p14:xfrm>
            </p:contentPart>
          </mc:Choice>
          <mc:Fallback xmlns="">
            <p:pic>
              <p:nvPicPr>
                <p:cNvPr id="37" name="Ink 36">
                  <a:extLst>
                    <a:ext uri="{FF2B5EF4-FFF2-40B4-BE49-F238E27FC236}">
                      <a16:creationId xmlns:a16="http://schemas.microsoft.com/office/drawing/2014/main" id="{53077A1B-97EE-3F9A-0C60-6F312ADFF85F}"/>
                    </a:ext>
                  </a:extLst>
                </p:cNvPr>
                <p:cNvPicPr/>
                <p:nvPr/>
              </p:nvPicPr>
              <p:blipFill>
                <a:blip r:embed="rId36"/>
                <a:stretch>
                  <a:fillRect/>
                </a:stretch>
              </p:blipFill>
              <p:spPr>
                <a:xfrm>
                  <a:off x="5055640" y="5619100"/>
                  <a:ext cx="75960" cy="5616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41" name="Ink 40">
                  <a:extLst>
                    <a:ext uri="{FF2B5EF4-FFF2-40B4-BE49-F238E27FC236}">
                      <a16:creationId xmlns:a16="http://schemas.microsoft.com/office/drawing/2014/main" id="{11481E18-1A3A-F19B-7F70-B863A5C7FFF3}"/>
                    </a:ext>
                  </a:extLst>
                </p14:cNvPr>
                <p14:cNvContentPartPr/>
                <p14:nvPr/>
              </p14:nvContentPartPr>
              <p14:xfrm>
                <a:off x="4647400" y="5635660"/>
                <a:ext cx="547560" cy="25200"/>
              </p14:xfrm>
            </p:contentPart>
          </mc:Choice>
          <mc:Fallback xmlns="">
            <p:pic>
              <p:nvPicPr>
                <p:cNvPr id="41" name="Ink 40">
                  <a:extLst>
                    <a:ext uri="{FF2B5EF4-FFF2-40B4-BE49-F238E27FC236}">
                      <a16:creationId xmlns:a16="http://schemas.microsoft.com/office/drawing/2014/main" id="{11481E18-1A3A-F19B-7F70-B863A5C7FFF3}"/>
                    </a:ext>
                  </a:extLst>
                </p:cNvPr>
                <p:cNvPicPr/>
                <p:nvPr/>
              </p:nvPicPr>
              <p:blipFill>
                <a:blip r:embed="rId38"/>
                <a:stretch>
                  <a:fillRect/>
                </a:stretch>
              </p:blipFill>
              <p:spPr>
                <a:xfrm>
                  <a:off x="4638400" y="5627020"/>
                  <a:ext cx="565200" cy="42840"/>
                </a:xfrm>
                <a:prstGeom prst="rect">
                  <a:avLst/>
                </a:prstGeom>
              </p:spPr>
            </p:pic>
          </mc:Fallback>
        </mc:AlternateContent>
      </p:grp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D6179F47-19FC-64D7-D54C-69CB75214E1D}"/>
                  </a:ext>
                </a:extLst>
              </p:cNvPr>
              <p:cNvSpPr txBox="1"/>
              <p:nvPr/>
            </p:nvSpPr>
            <p:spPr>
              <a:xfrm>
                <a:off x="1343472" y="6021388"/>
                <a:ext cx="10112088" cy="646331"/>
              </a:xfrm>
              <a:prstGeom prst="rect">
                <a:avLst/>
              </a:prstGeom>
              <a:noFill/>
            </p:spPr>
            <p:txBody>
              <a:bodyPr wrap="square" rtlCol="0">
                <a:spAutoFit/>
              </a:bodyPr>
              <a:lstStyle/>
              <a:p>
                <a:r>
                  <a:rPr lang="en-US" dirty="0"/>
                  <a:t>Thus, in the double scaled boson theory, the lattice spacing remains finite, even though </a:t>
                </a:r>
                <a14:m>
                  <m:oMath xmlns:m="http://schemas.openxmlformats.org/officeDocument/2006/math">
                    <m:r>
                      <a:rPr lang="en-US" b="1" i="1" smtClean="0">
                        <a:latin typeface="Cambria Math" panose="02040503050406030204" pitchFamily="18" charset="0"/>
                      </a:rPr>
                      <m:t>𝑵</m:t>
                    </m:r>
                    <m:r>
                      <a:rPr lang="en-US" b="1" i="1" smtClean="0">
                        <a:latin typeface="Cambria Math" panose="02040503050406030204" pitchFamily="18" charset="0"/>
                      </a:rPr>
                      <m:t>=∞</m:t>
                    </m:r>
                  </m:oMath>
                </a14:m>
                <a:r>
                  <a:rPr lang="en-US" dirty="0"/>
                  <a:t> </a:t>
                </a:r>
              </a:p>
              <a:p>
                <a:r>
                  <a:rPr lang="en-US" dirty="0"/>
                  <a:t>This explains the reason for finiteness of </a:t>
                </a:r>
                <a:r>
                  <a:rPr lang="en-US"/>
                  <a:t>various quantities</a:t>
                </a:r>
                <a:r>
                  <a:rPr lang="en-US" dirty="0"/>
                  <a:t>.</a:t>
                </a:r>
              </a:p>
            </p:txBody>
          </p:sp>
        </mc:Choice>
        <mc:Fallback xmlns="">
          <p:sp>
            <p:nvSpPr>
              <p:cNvPr id="42" name="TextBox 41">
                <a:extLst>
                  <a:ext uri="{FF2B5EF4-FFF2-40B4-BE49-F238E27FC236}">
                    <a16:creationId xmlns:a16="http://schemas.microsoft.com/office/drawing/2014/main" id="{D6179F47-19FC-64D7-D54C-69CB75214E1D}"/>
                  </a:ext>
                </a:extLst>
              </p:cNvPr>
              <p:cNvSpPr txBox="1">
                <a:spLocks noRot="1" noChangeAspect="1" noMove="1" noResize="1" noEditPoints="1" noAdjustHandles="1" noChangeArrowheads="1" noChangeShapeType="1" noTextEdit="1"/>
              </p:cNvSpPr>
              <p:nvPr/>
            </p:nvSpPr>
            <p:spPr>
              <a:xfrm>
                <a:off x="1343472" y="6021388"/>
                <a:ext cx="10112088" cy="646331"/>
              </a:xfrm>
              <a:prstGeom prst="rect">
                <a:avLst/>
              </a:prstGeom>
              <a:blipFill>
                <a:blip r:embed="rId39"/>
                <a:stretch>
                  <a:fillRect l="-502" t="-5769" b="-11538"/>
                </a:stretch>
              </a:blipFill>
            </p:spPr>
            <p:txBody>
              <a:bodyPr/>
              <a:lstStyle/>
              <a:p>
                <a:r>
                  <a:rPr lang="en-US">
                    <a:noFill/>
                  </a:rPr>
                  <a:t> </a:t>
                </a:r>
              </a:p>
            </p:txBody>
          </p:sp>
        </mc:Fallback>
      </mc:AlternateContent>
    </p:spTree>
    <p:extLst>
      <p:ext uri="{BB962C8B-B14F-4D97-AF65-F5344CB8AC3E}">
        <p14:creationId xmlns:p14="http://schemas.microsoft.com/office/powerpoint/2010/main" val="12386660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E69DDFF-75F2-0EA6-F0A1-A862CDF6E95B}"/>
              </a:ext>
            </a:extLst>
          </p:cNvPr>
          <p:cNvSpPr txBox="1"/>
          <p:nvPr/>
        </p:nvSpPr>
        <p:spPr>
          <a:xfrm>
            <a:off x="2425630" y="116632"/>
            <a:ext cx="5779800" cy="461665"/>
          </a:xfrm>
          <a:prstGeom prst="rect">
            <a:avLst/>
          </a:prstGeom>
          <a:noFill/>
        </p:spPr>
        <p:txBody>
          <a:bodyPr wrap="square" rtlCol="0">
            <a:spAutoFit/>
          </a:bodyPr>
          <a:lstStyle/>
          <a:p>
            <a:pPr algn="ctr"/>
            <a:r>
              <a:rPr lang="en-US" sz="2400" b="1" dirty="0">
                <a:solidFill>
                  <a:srgbClr val="7030A0"/>
                </a:solidFill>
              </a:rPr>
              <a:t>S- matrix of 2D string theory</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48D4953D-31A4-0740-FE26-6EB5FA9C1357}"/>
                  </a:ext>
                </a:extLst>
              </p:cNvPr>
              <p:cNvSpPr txBox="1"/>
              <p:nvPr/>
            </p:nvSpPr>
            <p:spPr>
              <a:xfrm>
                <a:off x="689350" y="1268760"/>
                <a:ext cx="9943154" cy="69506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2000" b="0" i="1" smtClean="0">
                          <a:latin typeface="Cambria Math" panose="02040503050406030204" pitchFamily="18" charset="0"/>
                        </a:rPr>
                        <m:t>𝑆</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1→1</m:t>
                          </m:r>
                        </m:e>
                      </m:d>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𝑆</m:t>
                          </m:r>
                        </m:e>
                        <m:sub>
                          <m:r>
                            <a:rPr lang="en-US" sz="2000" b="0" i="1" smtClean="0">
                              <a:latin typeface="Cambria Math" panose="02040503050406030204" pitchFamily="18" charset="0"/>
                            </a:rPr>
                            <m:t>0</m:t>
                          </m:r>
                        </m:sub>
                      </m:sSub>
                      <m:r>
                        <a:rPr lang="en-US" sz="2000" b="0" i="1" smtClean="0">
                          <a:latin typeface="Cambria Math" panose="02040503050406030204" pitchFamily="18" charset="0"/>
                        </a:rPr>
                        <m:t>+</m:t>
                      </m:r>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𝑔</m:t>
                          </m:r>
                        </m:e>
                        <m:sub>
                          <m:r>
                            <a:rPr lang="en-US" sz="2000" b="0" i="1" smtClean="0">
                              <a:latin typeface="Cambria Math" panose="02040503050406030204" pitchFamily="18" charset="0"/>
                            </a:rPr>
                            <m:t>𝑠</m:t>
                          </m:r>
                        </m:sub>
                        <m:sup>
                          <m:r>
                            <a:rPr lang="en-US" sz="2000" b="0" i="1" smtClean="0">
                              <a:latin typeface="Cambria Math" panose="02040503050406030204" pitchFamily="18" charset="0"/>
                            </a:rPr>
                            <m:t>2</m:t>
                          </m:r>
                        </m:sup>
                      </m:sSubSup>
                      <m:r>
                        <a:rPr lang="en-US" sz="2000" b="0" i="1" smtClean="0">
                          <a:latin typeface="Cambria Math" panose="02040503050406030204" pitchFamily="18" charset="0"/>
                        </a:rPr>
                        <m:t> </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𝑆</m:t>
                          </m:r>
                        </m:e>
                        <m:sub>
                          <m:r>
                            <a:rPr lang="en-US" sz="2000" b="0" i="1" smtClean="0">
                              <a:latin typeface="Cambria Math" panose="02040503050406030204" pitchFamily="18" charset="0"/>
                            </a:rPr>
                            <m:t>1</m:t>
                          </m:r>
                        </m:sub>
                      </m:sSub>
                      <m:r>
                        <a:rPr lang="en-US" sz="2000" b="0" i="1" smtClean="0">
                          <a:latin typeface="Cambria Math" panose="02040503050406030204" pitchFamily="18" charset="0"/>
                        </a:rPr>
                        <m:t>,  </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𝑆</m:t>
                          </m:r>
                        </m:e>
                        <m:sub>
                          <m:r>
                            <a:rPr lang="en-US" sz="2000" b="0" i="1" smtClean="0">
                              <a:latin typeface="Cambria Math" panose="02040503050406030204" pitchFamily="18" charset="0"/>
                            </a:rPr>
                            <m:t>0</m:t>
                          </m:r>
                        </m:sub>
                      </m:sSub>
                      <m:r>
                        <a:rPr lang="en-US" sz="2000" b="0" i="1" smtClean="0">
                          <a:latin typeface="Cambria Math" panose="02040503050406030204" pitchFamily="18" charset="0"/>
                        </a:rPr>
                        <m:t>=</m:t>
                      </m:r>
                      <m:r>
                        <a:rPr lang="en-US" sz="2000" b="0" i="1" smtClean="0">
                          <a:latin typeface="Cambria Math" panose="02040503050406030204" pitchFamily="18" charset="0"/>
                        </a:rPr>
                        <m:t>𝜔</m:t>
                      </m:r>
                      <m:r>
                        <a:rPr lang="en-US" sz="2000" b="0" i="1" smtClean="0">
                          <a:latin typeface="Cambria Math" panose="02040503050406030204" pitchFamily="18" charset="0"/>
                        </a:rPr>
                        <m:t>, </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      </m:t>
                          </m:r>
                          <m:r>
                            <a:rPr lang="en-US" sz="2000" b="0" i="1" smtClean="0">
                              <a:latin typeface="Cambria Math" panose="02040503050406030204" pitchFamily="18" charset="0"/>
                            </a:rPr>
                            <m:t>𝑆</m:t>
                          </m:r>
                        </m:e>
                        <m:sub>
                          <m:r>
                            <a:rPr lang="en-US" sz="2000" b="0" i="1" smtClean="0">
                              <a:latin typeface="Cambria Math" panose="02040503050406030204" pitchFamily="18" charset="0"/>
                            </a:rPr>
                            <m:t>1</m:t>
                          </m:r>
                        </m:sub>
                      </m:sSub>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24</m:t>
                          </m:r>
                        </m:den>
                      </m:f>
                      <m:r>
                        <a:rPr lang="en-US" sz="2000" b="0" i="1" smtClean="0">
                          <a:latin typeface="Cambria Math" panose="02040503050406030204" pitchFamily="18" charset="0"/>
                        </a:rPr>
                        <m:t> </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𝑖</m:t>
                          </m:r>
                          <m:r>
                            <a:rPr lang="en-US" sz="2000" b="0" i="1" smtClean="0">
                              <a:latin typeface="Cambria Math" panose="02040503050406030204" pitchFamily="18" charset="0"/>
                            </a:rPr>
                            <m:t> </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𝜔</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+2 </m:t>
                          </m:r>
                          <m:r>
                            <a:rPr lang="en-US" sz="2000" b="0" i="1" smtClean="0">
                              <a:latin typeface="Cambria Math" panose="02040503050406030204" pitchFamily="18" charset="0"/>
                            </a:rPr>
                            <m:t>𝑖</m:t>
                          </m:r>
                          <m:r>
                            <a:rPr lang="en-US" sz="2000" b="0" i="1" smtClean="0">
                              <a:latin typeface="Cambria Math" panose="02040503050406030204" pitchFamily="18" charset="0"/>
                            </a:rPr>
                            <m:t> </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𝜔</m:t>
                              </m:r>
                            </m:e>
                            <m:sup>
                              <m:r>
                                <a:rPr lang="en-US" sz="2000" b="0" i="1" smtClean="0">
                                  <a:latin typeface="Cambria Math" panose="02040503050406030204" pitchFamily="18" charset="0"/>
                                </a:rPr>
                                <m:t>4</m:t>
                              </m:r>
                            </m:sup>
                          </m:sSup>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𝜔</m:t>
                              </m:r>
                            </m:e>
                            <m:sup>
                              <m:r>
                                <a:rPr lang="en-US" sz="2000" b="0" i="1" smtClean="0">
                                  <a:latin typeface="Cambria Math" panose="02040503050406030204" pitchFamily="18" charset="0"/>
                                </a:rPr>
                                <m:t>5</m:t>
                              </m:r>
                            </m:sup>
                          </m:sSup>
                        </m:e>
                      </m:d>
                      <m:r>
                        <a:rPr lang="en-US" sz="2000" b="0" i="1" smtClean="0">
                          <a:latin typeface="Cambria Math" panose="02040503050406030204" pitchFamily="18" charset="0"/>
                        </a:rPr>
                        <m:t>+</m:t>
                      </m:r>
                      <m:r>
                        <a:rPr lang="en-US" sz="2000" b="0" i="1" smtClean="0">
                          <a:latin typeface="Cambria Math" panose="02040503050406030204" pitchFamily="18" charset="0"/>
                        </a:rPr>
                        <m:t>𝑂</m:t>
                      </m:r>
                      <m:d>
                        <m:dPr>
                          <m:ctrlPr>
                            <a:rPr lang="en-US" sz="2000" b="0" i="1" smtClean="0">
                              <a:latin typeface="Cambria Math" panose="02040503050406030204" pitchFamily="18" charset="0"/>
                            </a:rPr>
                          </m:ctrlPr>
                        </m:dPr>
                        <m:e>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𝑔</m:t>
                              </m:r>
                            </m:e>
                            <m:sub>
                              <m:r>
                                <a:rPr lang="en-US" sz="2000" b="0" i="1" smtClean="0">
                                  <a:latin typeface="Cambria Math" panose="02040503050406030204" pitchFamily="18" charset="0"/>
                                </a:rPr>
                                <m:t>𝑠</m:t>
                              </m:r>
                            </m:sub>
                            <m:sup>
                              <m:r>
                                <a:rPr lang="en-US" sz="2000" b="0" i="1" smtClean="0">
                                  <a:latin typeface="Cambria Math" panose="02040503050406030204" pitchFamily="18" charset="0"/>
                                </a:rPr>
                                <m:t>4</m:t>
                              </m:r>
                            </m:sup>
                          </m:sSubSup>
                        </m:e>
                      </m:d>
                      <m:r>
                        <a:rPr lang="en-US" sz="2000" b="0" i="1" smtClean="0">
                          <a:latin typeface="Cambria Math" panose="02040503050406030204" pitchFamily="18" charset="0"/>
                        </a:rPr>
                        <m:t> </m:t>
                      </m:r>
                    </m:oMath>
                  </m:oMathPara>
                </a14:m>
                <a:endParaRPr lang="en-US" sz="2000" dirty="0"/>
              </a:p>
            </p:txBody>
          </p:sp>
        </mc:Choice>
        <mc:Fallback xmlns="">
          <p:sp>
            <p:nvSpPr>
              <p:cNvPr id="5" name="TextBox 4">
                <a:extLst>
                  <a:ext uri="{FF2B5EF4-FFF2-40B4-BE49-F238E27FC236}">
                    <a16:creationId xmlns:a16="http://schemas.microsoft.com/office/drawing/2014/main" id="{48D4953D-31A4-0740-FE26-6EB5FA9C1357}"/>
                  </a:ext>
                </a:extLst>
              </p:cNvPr>
              <p:cNvSpPr txBox="1">
                <a:spLocks noRot="1" noChangeAspect="1" noMove="1" noResize="1" noEditPoints="1" noAdjustHandles="1" noChangeArrowheads="1" noChangeShapeType="1" noTextEdit="1"/>
              </p:cNvSpPr>
              <p:nvPr/>
            </p:nvSpPr>
            <p:spPr>
              <a:xfrm>
                <a:off x="689350" y="1268760"/>
                <a:ext cx="9943154" cy="695062"/>
              </a:xfrm>
              <a:prstGeom prst="rect">
                <a:avLst/>
              </a:prstGeom>
              <a:blipFill>
                <a:blip r:embed="rId2"/>
                <a:stretch>
                  <a:fillRect b="-1786"/>
                </a:stretch>
              </a:blipFill>
            </p:spPr>
            <p:txBody>
              <a:bodyPr/>
              <a:lstStyle/>
              <a:p>
                <a:r>
                  <a:rPr lang="en-US">
                    <a:noFill/>
                  </a:rPr>
                  <a:t> </a:t>
                </a:r>
              </a:p>
            </p:txBody>
          </p:sp>
        </mc:Fallback>
      </mc:AlternateContent>
      <p:cxnSp>
        <p:nvCxnSpPr>
          <p:cNvPr id="20" name="Straight Connector 19">
            <a:extLst>
              <a:ext uri="{FF2B5EF4-FFF2-40B4-BE49-F238E27FC236}">
                <a16:creationId xmlns:a16="http://schemas.microsoft.com/office/drawing/2014/main" id="{47E49C2F-B0F4-400A-C17B-D72900A742C6}"/>
              </a:ext>
            </a:extLst>
          </p:cNvPr>
          <p:cNvCxnSpPr/>
          <p:nvPr/>
        </p:nvCxnSpPr>
        <p:spPr>
          <a:xfrm>
            <a:off x="10416480" y="332656"/>
            <a:ext cx="0" cy="185153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2C0DF5E-348F-0EA2-6EA9-6E5E85B537D0}"/>
              </a:ext>
            </a:extLst>
          </p:cNvPr>
          <p:cNvCxnSpPr>
            <a:cxnSpLocks/>
          </p:cNvCxnSpPr>
          <p:nvPr/>
        </p:nvCxnSpPr>
        <p:spPr>
          <a:xfrm flipV="1">
            <a:off x="10539814" y="658920"/>
            <a:ext cx="1316826" cy="485775"/>
          </a:xfrm>
          <a:prstGeom prst="line">
            <a:avLst/>
          </a:prstGeom>
          <a:ln w="25400">
            <a:solidFill>
              <a:srgbClr val="EC40EF"/>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AE3766C-1B14-5E35-C961-0B11532F1407}"/>
              </a:ext>
            </a:extLst>
          </p:cNvPr>
          <p:cNvCxnSpPr>
            <a:cxnSpLocks/>
          </p:cNvCxnSpPr>
          <p:nvPr/>
        </p:nvCxnSpPr>
        <p:spPr>
          <a:xfrm>
            <a:off x="10548198" y="1288711"/>
            <a:ext cx="1452458" cy="558800"/>
          </a:xfrm>
          <a:prstGeom prst="line">
            <a:avLst/>
          </a:prstGeom>
          <a:ln w="25400">
            <a:solidFill>
              <a:srgbClr val="EC40EF"/>
            </a:solidFill>
            <a:headEnd type="stealth" w="lg" len="lg"/>
            <a:tailEnd type="none" w="lg" len="lg"/>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80DCD5E1-46CD-D0D3-0EA4-64095E474050}"/>
              </a:ext>
            </a:extLst>
          </p:cNvPr>
          <p:cNvSpPr txBox="1"/>
          <p:nvPr/>
        </p:nvSpPr>
        <p:spPr>
          <a:xfrm>
            <a:off x="1559496" y="1955064"/>
            <a:ext cx="8647534" cy="369332"/>
          </a:xfrm>
          <a:prstGeom prst="rect">
            <a:avLst/>
          </a:prstGeom>
          <a:noFill/>
        </p:spPr>
        <p:txBody>
          <a:bodyPr wrap="square" rtlCol="0">
            <a:spAutoFit/>
          </a:bodyPr>
          <a:lstStyle/>
          <a:p>
            <a:r>
              <a:rPr lang="en-US" b="1" dirty="0">
                <a:solidFill>
                  <a:srgbClr val="7030A0"/>
                </a:solidFill>
              </a:rPr>
              <a:t>Sengupta-Wadia 1990, GM-Sengupta-Wadia 1991, Moore-</a:t>
            </a:r>
            <a:r>
              <a:rPr lang="en-US" b="1" dirty="0" err="1">
                <a:solidFill>
                  <a:srgbClr val="7030A0"/>
                </a:solidFill>
              </a:rPr>
              <a:t>Plessar</a:t>
            </a:r>
            <a:r>
              <a:rPr lang="en-US" b="1" dirty="0">
                <a:solidFill>
                  <a:srgbClr val="7030A0"/>
                </a:solidFill>
              </a:rPr>
              <a:t>-Ramgoolam 1991</a:t>
            </a:r>
          </a:p>
        </p:txBody>
      </p:sp>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3BB8B4AF-573B-4DFF-FC03-B73A022CA5EC}"/>
                  </a:ext>
                </a:extLst>
              </p:cNvPr>
              <p:cNvSpPr txBox="1"/>
              <p:nvPr/>
            </p:nvSpPr>
            <p:spPr>
              <a:xfrm>
                <a:off x="695400" y="2636912"/>
                <a:ext cx="8916682" cy="646331"/>
              </a:xfrm>
              <a:prstGeom prst="rect">
                <a:avLst/>
              </a:prstGeom>
              <a:noFill/>
            </p:spPr>
            <p:txBody>
              <a:bodyPr wrap="square" rtlCol="0">
                <a:spAutoFit/>
              </a:bodyPr>
              <a:lstStyle/>
              <a:p>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 </m:t>
                        </m:r>
                        <m:r>
                          <a:rPr lang="en-US" sz="1800" b="0" i="1" smtClean="0">
                            <a:latin typeface="Cambria Math" panose="02040503050406030204" pitchFamily="18" charset="0"/>
                          </a:rPr>
                          <m:t>𝑆</m:t>
                        </m:r>
                      </m:e>
                      <m:sub>
                        <m:r>
                          <a:rPr lang="en-US" sz="1800" b="0" i="1" smtClean="0">
                            <a:latin typeface="Cambria Math" panose="02040503050406030204" pitchFamily="18" charset="0"/>
                          </a:rPr>
                          <m:t>1</m:t>
                        </m:r>
                      </m:sub>
                    </m:sSub>
                  </m:oMath>
                </a14:m>
                <a:r>
                  <a:rPr lang="en-US" dirty="0"/>
                  <a:t> corresponds to a 1-loop contribution in the string theory. This has been exactly reproduced by a torus world sheet calculation by </a:t>
                </a:r>
                <a:r>
                  <a:rPr lang="en-US" b="1" dirty="0">
                    <a:solidFill>
                      <a:srgbClr val="7030A0"/>
                    </a:solidFill>
                  </a:rPr>
                  <a:t>Yin et al 2018</a:t>
                </a:r>
                <a:r>
                  <a:rPr lang="en-US" dirty="0"/>
                  <a:t>.    </a:t>
                </a:r>
              </a:p>
            </p:txBody>
          </p:sp>
        </mc:Choice>
        <mc:Fallback xmlns="">
          <p:sp>
            <p:nvSpPr>
              <p:cNvPr id="36" name="TextBox 35">
                <a:extLst>
                  <a:ext uri="{FF2B5EF4-FFF2-40B4-BE49-F238E27FC236}">
                    <a16:creationId xmlns:a16="http://schemas.microsoft.com/office/drawing/2014/main" id="{3BB8B4AF-573B-4DFF-FC03-B73A022CA5EC}"/>
                  </a:ext>
                </a:extLst>
              </p:cNvPr>
              <p:cNvSpPr txBox="1">
                <a:spLocks noRot="1" noChangeAspect="1" noMove="1" noResize="1" noEditPoints="1" noAdjustHandles="1" noChangeArrowheads="1" noChangeShapeType="1" noTextEdit="1"/>
              </p:cNvSpPr>
              <p:nvPr/>
            </p:nvSpPr>
            <p:spPr>
              <a:xfrm>
                <a:off x="695400" y="2636912"/>
                <a:ext cx="8916682" cy="646331"/>
              </a:xfrm>
              <a:prstGeom prst="rect">
                <a:avLst/>
              </a:prstGeom>
              <a:blipFill>
                <a:blip r:embed="rId3"/>
                <a:stretch>
                  <a:fillRect l="-569" t="-3846" b="-13462"/>
                </a:stretch>
              </a:blipFill>
            </p:spPr>
            <p:txBody>
              <a:bodyPr/>
              <a:lstStyle/>
              <a:p>
                <a:r>
                  <a:rPr lang="en-US">
                    <a:noFill/>
                  </a:rPr>
                  <a:t> </a:t>
                </a:r>
              </a:p>
            </p:txBody>
          </p:sp>
        </mc:Fallback>
      </mc:AlternateContent>
      <p:sp>
        <p:nvSpPr>
          <p:cNvPr id="40" name="TextBox 39">
            <a:extLst>
              <a:ext uri="{FF2B5EF4-FFF2-40B4-BE49-F238E27FC236}">
                <a16:creationId xmlns:a16="http://schemas.microsoft.com/office/drawing/2014/main" id="{C30C9AFD-3969-7807-E63C-82C92143458F}"/>
              </a:ext>
            </a:extLst>
          </p:cNvPr>
          <p:cNvSpPr txBox="1"/>
          <p:nvPr/>
        </p:nvSpPr>
        <p:spPr>
          <a:xfrm>
            <a:off x="10776520" y="1847511"/>
            <a:ext cx="1539726" cy="923330"/>
          </a:xfrm>
          <a:prstGeom prst="rect">
            <a:avLst/>
          </a:prstGeom>
          <a:noFill/>
        </p:spPr>
        <p:txBody>
          <a:bodyPr wrap="square" rtlCol="0">
            <a:spAutoFit/>
          </a:bodyPr>
          <a:lstStyle/>
          <a:p>
            <a:r>
              <a:rPr lang="en-US" dirty="0"/>
              <a:t>Tachyon scattering</a:t>
            </a:r>
          </a:p>
          <a:p>
            <a:r>
              <a:rPr lang="en-US" dirty="0"/>
              <a:t>off the wall</a:t>
            </a:r>
          </a:p>
        </p:txBody>
      </p:sp>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11B11BE8-950B-6995-E259-28E719BC2B23}"/>
                  </a:ext>
                </a:extLst>
              </p:cNvPr>
              <p:cNvSpPr txBox="1"/>
              <p:nvPr/>
            </p:nvSpPr>
            <p:spPr>
              <a:xfrm>
                <a:off x="10277231" y="2874657"/>
                <a:ext cx="186563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0</m:t>
                          </m:r>
                        </m:e>
                      </m:d>
                      <m:r>
                        <a:rPr lang="en-US" b="0" i="1" smtClean="0">
                          <a:latin typeface="Cambria Math" panose="02040503050406030204" pitchFamily="18" charset="0"/>
                        </a:rPr>
                        <m:t>𝜌</m:t>
                      </m:r>
                      <m:d>
                        <m:dPr>
                          <m:ctrlPr>
                            <a:rPr lang="en-US" b="0" i="1" smtClean="0">
                              <a:latin typeface="Cambria Math" panose="02040503050406030204" pitchFamily="18" charset="0"/>
                            </a:rPr>
                          </m:ctrlPr>
                        </m:dPr>
                        <m:e>
                          <m:r>
                            <a:rPr lang="en-US" b="0" i="1" smtClean="0">
                              <a:latin typeface="Cambria Math" panose="02040503050406030204" pitchFamily="18" charset="0"/>
                            </a:rPr>
                            <m:t>1</m:t>
                          </m:r>
                        </m:e>
                      </m:d>
                      <m:r>
                        <a:rPr lang="en-US" b="0" i="1" smtClean="0">
                          <a:latin typeface="Cambria Math" panose="02040503050406030204" pitchFamily="18" charset="0"/>
                        </a:rPr>
                        <m:t>𝜌</m:t>
                      </m:r>
                      <m:d>
                        <m:dPr>
                          <m:ctrlPr>
                            <a:rPr lang="en-US" b="0" i="1" smtClean="0">
                              <a:latin typeface="Cambria Math" panose="02040503050406030204" pitchFamily="18" charset="0"/>
                            </a:rPr>
                          </m:ctrlPr>
                        </m:dPr>
                        <m:e>
                          <m:r>
                            <a:rPr lang="en-US" b="0" i="1" smtClean="0">
                              <a:latin typeface="Cambria Math" panose="02040503050406030204" pitchFamily="18" charset="0"/>
                            </a:rPr>
                            <m:t>2</m:t>
                          </m:r>
                        </m:e>
                      </m:d>
                      <m:r>
                        <a:rPr lang="en-US" b="0" i="1" smtClean="0">
                          <a:latin typeface="Cambria Math" panose="02040503050406030204" pitchFamily="18" charset="0"/>
                        </a:rPr>
                        <m:t>|0⟩</m:t>
                      </m:r>
                    </m:oMath>
                  </m:oMathPara>
                </a14:m>
                <a:endParaRPr lang="en-US" dirty="0"/>
              </a:p>
            </p:txBody>
          </p:sp>
        </mc:Choice>
        <mc:Fallback xmlns="">
          <p:sp>
            <p:nvSpPr>
              <p:cNvPr id="43" name="TextBox 42">
                <a:extLst>
                  <a:ext uri="{FF2B5EF4-FFF2-40B4-BE49-F238E27FC236}">
                    <a16:creationId xmlns:a16="http://schemas.microsoft.com/office/drawing/2014/main" id="{11B11BE8-950B-6995-E259-28E719BC2B23}"/>
                  </a:ext>
                </a:extLst>
              </p:cNvPr>
              <p:cNvSpPr txBox="1">
                <a:spLocks noRot="1" noChangeAspect="1" noMove="1" noResize="1" noEditPoints="1" noAdjustHandles="1" noChangeArrowheads="1" noChangeShapeType="1" noTextEdit="1"/>
              </p:cNvSpPr>
              <p:nvPr/>
            </p:nvSpPr>
            <p:spPr>
              <a:xfrm>
                <a:off x="10277231" y="2874657"/>
                <a:ext cx="1865634" cy="369332"/>
              </a:xfrm>
              <a:prstGeom prst="rect">
                <a:avLst/>
              </a:prstGeom>
              <a:blipFill>
                <a:blip r:embed="rId4"/>
                <a:stretch>
                  <a:fillRect b="-13333"/>
                </a:stretch>
              </a:blipFill>
            </p:spPr>
            <p:txBody>
              <a:bodyPr/>
              <a:lstStyle/>
              <a:p>
                <a:r>
                  <a:rPr lang="en-US">
                    <a:noFill/>
                  </a:rPr>
                  <a:t> </a:t>
                </a:r>
              </a:p>
            </p:txBody>
          </p:sp>
        </mc:Fallback>
      </mc:AlternateContent>
      <p:sp>
        <p:nvSpPr>
          <p:cNvPr id="45" name="TextBox 44">
            <a:extLst>
              <a:ext uri="{FF2B5EF4-FFF2-40B4-BE49-F238E27FC236}">
                <a16:creationId xmlns:a16="http://schemas.microsoft.com/office/drawing/2014/main" id="{004249C4-59D6-63E4-8FF0-35907C8C8912}"/>
              </a:ext>
            </a:extLst>
          </p:cNvPr>
          <p:cNvSpPr txBox="1"/>
          <p:nvPr/>
        </p:nvSpPr>
        <p:spPr>
          <a:xfrm>
            <a:off x="707710" y="764704"/>
            <a:ext cx="8484634" cy="369332"/>
          </a:xfrm>
          <a:prstGeom prst="rect">
            <a:avLst/>
          </a:prstGeom>
          <a:noFill/>
        </p:spPr>
        <p:txBody>
          <a:bodyPr wrap="square" rtlCol="0">
            <a:spAutoFit/>
          </a:bodyPr>
          <a:lstStyle/>
          <a:p>
            <a:r>
              <a:rPr lang="en-US" dirty="0"/>
              <a:t>c=1 Matrix model (= Fermion field theory) gives </a:t>
            </a:r>
          </a:p>
        </p:txBody>
      </p:sp>
      <p:grpSp>
        <p:nvGrpSpPr>
          <p:cNvPr id="317" name="Group 316">
            <a:extLst>
              <a:ext uri="{FF2B5EF4-FFF2-40B4-BE49-F238E27FC236}">
                <a16:creationId xmlns:a16="http://schemas.microsoft.com/office/drawing/2014/main" id="{EA6CFAEB-4905-45AB-FE11-35C8FB39217B}"/>
              </a:ext>
            </a:extLst>
          </p:cNvPr>
          <p:cNvGrpSpPr/>
          <p:nvPr/>
        </p:nvGrpSpPr>
        <p:grpSpPr>
          <a:xfrm>
            <a:off x="5666004" y="3543751"/>
            <a:ext cx="6192688" cy="646331"/>
            <a:chOff x="1055440" y="4111191"/>
            <a:chExt cx="6816960" cy="685961"/>
          </a:xfrm>
        </p:grpSpPr>
        <p:grpSp>
          <p:nvGrpSpPr>
            <p:cNvPr id="59" name="Group 58">
              <a:extLst>
                <a:ext uri="{FF2B5EF4-FFF2-40B4-BE49-F238E27FC236}">
                  <a16:creationId xmlns:a16="http://schemas.microsoft.com/office/drawing/2014/main" id="{C0E89419-6886-2633-A3DB-74D99C47D303}"/>
                </a:ext>
              </a:extLst>
            </p:cNvPr>
            <p:cNvGrpSpPr/>
            <p:nvPr/>
          </p:nvGrpSpPr>
          <p:grpSpPr>
            <a:xfrm>
              <a:off x="1055440" y="4287591"/>
              <a:ext cx="189000" cy="253080"/>
              <a:chOff x="5124600" y="3405480"/>
              <a:chExt cx="189000" cy="253080"/>
            </a:xfrm>
          </p:grpSpPr>
          <mc:AlternateContent xmlns:mc="http://schemas.openxmlformats.org/markup-compatibility/2006" xmlns:p14="http://schemas.microsoft.com/office/powerpoint/2010/main">
            <mc:Choice Requires="p14">
              <p:contentPart p14:bwMode="auto" r:id="rId5">
                <p14:nvContentPartPr>
                  <p14:cNvPr id="61" name="Ink 60">
                    <a:extLst>
                      <a:ext uri="{FF2B5EF4-FFF2-40B4-BE49-F238E27FC236}">
                        <a16:creationId xmlns:a16="http://schemas.microsoft.com/office/drawing/2014/main" id="{CCF8600D-AC45-F9F3-08DE-42D76DC50E26}"/>
                      </a:ext>
                    </a:extLst>
                  </p14:cNvPr>
                  <p14:cNvContentPartPr/>
                  <p14:nvPr/>
                </p14:nvContentPartPr>
                <p14:xfrm>
                  <a:off x="5124600" y="3405480"/>
                  <a:ext cx="109080" cy="227160"/>
                </p14:xfrm>
              </p:contentPart>
            </mc:Choice>
            <mc:Fallback xmlns="">
              <p:pic>
                <p:nvPicPr>
                  <p:cNvPr id="55" name="Ink 54">
                    <a:extLst>
                      <a:ext uri="{FF2B5EF4-FFF2-40B4-BE49-F238E27FC236}">
                        <a16:creationId xmlns:a16="http://schemas.microsoft.com/office/drawing/2014/main" id="{BA387CE1-9C7D-F302-7C76-EC5EC617ADAB}"/>
                      </a:ext>
                    </a:extLst>
                  </p:cNvPr>
                  <p:cNvPicPr/>
                  <p:nvPr/>
                </p:nvPicPr>
                <p:blipFill>
                  <a:blip r:embed="rId39"/>
                  <a:stretch>
                    <a:fillRect/>
                  </a:stretch>
                </p:blipFill>
                <p:spPr>
                  <a:xfrm>
                    <a:off x="5115960" y="3396480"/>
                    <a:ext cx="126720" cy="24480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64" name="Ink 63">
                    <a:extLst>
                      <a:ext uri="{FF2B5EF4-FFF2-40B4-BE49-F238E27FC236}">
                        <a16:creationId xmlns:a16="http://schemas.microsoft.com/office/drawing/2014/main" id="{6B1E83AA-A14C-05E9-900C-0FC2D4E2AC50}"/>
                      </a:ext>
                    </a:extLst>
                  </p14:cNvPr>
                  <p14:cNvContentPartPr/>
                  <p14:nvPr/>
                </p14:nvContentPartPr>
                <p14:xfrm>
                  <a:off x="5254920" y="3585480"/>
                  <a:ext cx="58680" cy="73080"/>
                </p14:xfrm>
              </p:contentPart>
            </mc:Choice>
            <mc:Fallback xmlns="">
              <p:pic>
                <p:nvPicPr>
                  <p:cNvPr id="56" name="Ink 55">
                    <a:extLst>
                      <a:ext uri="{FF2B5EF4-FFF2-40B4-BE49-F238E27FC236}">
                        <a16:creationId xmlns:a16="http://schemas.microsoft.com/office/drawing/2014/main" id="{26452932-D91D-90FD-BB3F-8C9CAC87ACFF}"/>
                      </a:ext>
                    </a:extLst>
                  </p:cNvPr>
                  <p:cNvPicPr/>
                  <p:nvPr/>
                </p:nvPicPr>
                <p:blipFill>
                  <a:blip r:embed="rId41"/>
                  <a:stretch>
                    <a:fillRect/>
                  </a:stretch>
                </p:blipFill>
                <p:spPr>
                  <a:xfrm>
                    <a:off x="5245920" y="3576840"/>
                    <a:ext cx="76320" cy="90720"/>
                  </a:xfrm>
                  <a:prstGeom prst="rect">
                    <a:avLst/>
                  </a:prstGeom>
                </p:spPr>
              </p:pic>
            </mc:Fallback>
          </mc:AlternateContent>
        </p:grpSp>
        <p:grpSp>
          <p:nvGrpSpPr>
            <p:cNvPr id="67" name="Group 66">
              <a:extLst>
                <a:ext uri="{FF2B5EF4-FFF2-40B4-BE49-F238E27FC236}">
                  <a16:creationId xmlns:a16="http://schemas.microsoft.com/office/drawing/2014/main" id="{BD7C5C4D-26A1-160B-7C55-89CFF2515F8A}"/>
                </a:ext>
              </a:extLst>
            </p:cNvPr>
            <p:cNvGrpSpPr/>
            <p:nvPr/>
          </p:nvGrpSpPr>
          <p:grpSpPr>
            <a:xfrm>
              <a:off x="1390600" y="4351671"/>
              <a:ext cx="85680" cy="80640"/>
              <a:chOff x="5459760" y="3469560"/>
              <a:chExt cx="85680" cy="80640"/>
            </a:xfrm>
          </p:grpSpPr>
          <mc:AlternateContent xmlns:mc="http://schemas.openxmlformats.org/markup-compatibility/2006" xmlns:p14="http://schemas.microsoft.com/office/powerpoint/2010/main">
            <mc:Choice Requires="p14">
              <p:contentPart p14:bwMode="auto" r:id="rId42">
                <p14:nvContentPartPr>
                  <p14:cNvPr id="69" name="Ink 68">
                    <a:extLst>
                      <a:ext uri="{FF2B5EF4-FFF2-40B4-BE49-F238E27FC236}">
                        <a16:creationId xmlns:a16="http://schemas.microsoft.com/office/drawing/2014/main" id="{84925E00-0349-377D-AFCA-D572E3B1BDBB}"/>
                      </a:ext>
                    </a:extLst>
                  </p14:cNvPr>
                  <p14:cNvContentPartPr/>
                  <p14:nvPr/>
                </p14:nvContentPartPr>
                <p14:xfrm>
                  <a:off x="5498640" y="3469560"/>
                  <a:ext cx="46800" cy="9720"/>
                </p14:xfrm>
              </p:contentPart>
            </mc:Choice>
            <mc:Fallback xmlns="">
              <p:pic>
                <p:nvPicPr>
                  <p:cNvPr id="57" name="Ink 56">
                    <a:extLst>
                      <a:ext uri="{FF2B5EF4-FFF2-40B4-BE49-F238E27FC236}">
                        <a16:creationId xmlns:a16="http://schemas.microsoft.com/office/drawing/2014/main" id="{7A0450C0-A8D0-BAC1-86E5-7F869DAD0685}"/>
                      </a:ext>
                    </a:extLst>
                  </p:cNvPr>
                  <p:cNvPicPr/>
                  <p:nvPr/>
                </p:nvPicPr>
                <p:blipFill>
                  <a:blip r:embed="rId43"/>
                  <a:stretch>
                    <a:fillRect/>
                  </a:stretch>
                </p:blipFill>
                <p:spPr>
                  <a:xfrm>
                    <a:off x="5489640" y="3460560"/>
                    <a:ext cx="6444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70" name="Ink 69">
                    <a:extLst>
                      <a:ext uri="{FF2B5EF4-FFF2-40B4-BE49-F238E27FC236}">
                        <a16:creationId xmlns:a16="http://schemas.microsoft.com/office/drawing/2014/main" id="{6EC05780-CA0D-44E4-D8E2-98877616FB34}"/>
                      </a:ext>
                    </a:extLst>
                  </p14:cNvPr>
                  <p14:cNvContentPartPr/>
                  <p14:nvPr/>
                </p14:nvContentPartPr>
                <p14:xfrm>
                  <a:off x="5459760" y="3545160"/>
                  <a:ext cx="74880" cy="5040"/>
                </p14:xfrm>
              </p:contentPart>
            </mc:Choice>
            <mc:Fallback xmlns="">
              <p:pic>
                <p:nvPicPr>
                  <p:cNvPr id="58" name="Ink 57">
                    <a:extLst>
                      <a:ext uri="{FF2B5EF4-FFF2-40B4-BE49-F238E27FC236}">
                        <a16:creationId xmlns:a16="http://schemas.microsoft.com/office/drawing/2014/main" id="{0136B55F-B813-95B7-FBC0-9A3BC036E131}"/>
                      </a:ext>
                    </a:extLst>
                  </p:cNvPr>
                  <p:cNvPicPr/>
                  <p:nvPr/>
                </p:nvPicPr>
                <p:blipFill>
                  <a:blip r:embed="rId45"/>
                  <a:stretch>
                    <a:fillRect/>
                  </a:stretch>
                </p:blipFill>
                <p:spPr>
                  <a:xfrm>
                    <a:off x="5451120" y="3536520"/>
                    <a:ext cx="92520" cy="226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6">
              <p14:nvContentPartPr>
                <p14:cNvPr id="74" name="Ink 73">
                  <a:extLst>
                    <a:ext uri="{FF2B5EF4-FFF2-40B4-BE49-F238E27FC236}">
                      <a16:creationId xmlns:a16="http://schemas.microsoft.com/office/drawing/2014/main" id="{38F7970F-673B-5522-AC4C-3E2159AAB36B}"/>
                    </a:ext>
                  </a:extLst>
                </p14:cNvPr>
                <p14:cNvContentPartPr/>
                <p14:nvPr/>
              </p14:nvContentPartPr>
              <p14:xfrm>
                <a:off x="2066320" y="4179231"/>
                <a:ext cx="140040" cy="361800"/>
              </p14:xfrm>
            </p:contentPart>
          </mc:Choice>
          <mc:Fallback xmlns="">
            <p:pic>
              <p:nvPicPr>
                <p:cNvPr id="74" name="Ink 73">
                  <a:extLst>
                    <a:ext uri="{FF2B5EF4-FFF2-40B4-BE49-F238E27FC236}">
                      <a16:creationId xmlns:a16="http://schemas.microsoft.com/office/drawing/2014/main" id="{38F7970F-673B-5522-AC4C-3E2159AAB36B}"/>
                    </a:ext>
                  </a:extLst>
                </p:cNvPr>
                <p:cNvPicPr/>
                <p:nvPr/>
              </p:nvPicPr>
              <p:blipFill>
                <a:blip r:embed="rId47"/>
                <a:stretch>
                  <a:fillRect/>
                </a:stretch>
              </p:blipFill>
              <p:spPr>
                <a:xfrm>
                  <a:off x="2056402" y="4169680"/>
                  <a:ext cx="159479" cy="380520"/>
                </a:xfrm>
                <a:prstGeom prst="rect">
                  <a:avLst/>
                </a:prstGeom>
              </p:spPr>
            </p:pic>
          </mc:Fallback>
        </mc:AlternateContent>
        <p:grpSp>
          <p:nvGrpSpPr>
            <p:cNvPr id="76" name="Group 75">
              <a:extLst>
                <a:ext uri="{FF2B5EF4-FFF2-40B4-BE49-F238E27FC236}">
                  <a16:creationId xmlns:a16="http://schemas.microsoft.com/office/drawing/2014/main" id="{74800BBE-4AD4-E0E1-047D-671573D00DEE}"/>
                </a:ext>
              </a:extLst>
            </p:cNvPr>
            <p:cNvGrpSpPr/>
            <p:nvPr/>
          </p:nvGrpSpPr>
          <p:grpSpPr>
            <a:xfrm>
              <a:off x="2213200" y="4308111"/>
              <a:ext cx="501120" cy="155880"/>
              <a:chOff x="6282360" y="3426000"/>
              <a:chExt cx="501120" cy="155880"/>
            </a:xfrm>
          </p:grpSpPr>
          <mc:AlternateContent xmlns:mc="http://schemas.openxmlformats.org/markup-compatibility/2006" xmlns:p14="http://schemas.microsoft.com/office/powerpoint/2010/main">
            <mc:Choice Requires="p14">
              <p:contentPart p14:bwMode="auto" r:id="rId48">
                <p14:nvContentPartPr>
                  <p14:cNvPr id="79" name="Ink 78">
                    <a:extLst>
                      <a:ext uri="{FF2B5EF4-FFF2-40B4-BE49-F238E27FC236}">
                        <a16:creationId xmlns:a16="http://schemas.microsoft.com/office/drawing/2014/main" id="{3AA4FE5A-EFBE-4A01-D0B8-D2C007054E03}"/>
                      </a:ext>
                    </a:extLst>
                  </p14:cNvPr>
                  <p14:cNvContentPartPr/>
                  <p14:nvPr/>
                </p14:nvContentPartPr>
                <p14:xfrm>
                  <a:off x="6282360" y="3456960"/>
                  <a:ext cx="198720" cy="124920"/>
                </p14:xfrm>
              </p:contentPart>
            </mc:Choice>
            <mc:Fallback xmlns="">
              <p:pic>
                <p:nvPicPr>
                  <p:cNvPr id="69" name="Ink 68">
                    <a:extLst>
                      <a:ext uri="{FF2B5EF4-FFF2-40B4-BE49-F238E27FC236}">
                        <a16:creationId xmlns:a16="http://schemas.microsoft.com/office/drawing/2014/main" id="{6051C42D-CC17-D707-9E26-EFF7FE251AC4}"/>
                      </a:ext>
                    </a:extLst>
                  </p:cNvPr>
                  <p:cNvPicPr/>
                  <p:nvPr/>
                </p:nvPicPr>
                <p:blipFill>
                  <a:blip r:embed="rId59"/>
                  <a:stretch>
                    <a:fillRect/>
                  </a:stretch>
                </p:blipFill>
                <p:spPr>
                  <a:xfrm>
                    <a:off x="6273360" y="3447960"/>
                    <a:ext cx="216360" cy="142560"/>
                  </a:xfrm>
                  <a:prstGeom prst="rect">
                    <a:avLst/>
                  </a:prstGeom>
                </p:spPr>
              </p:pic>
            </mc:Fallback>
          </mc:AlternateContent>
          <mc:AlternateContent xmlns:mc="http://schemas.openxmlformats.org/markup-compatibility/2006" xmlns:p14="http://schemas.microsoft.com/office/powerpoint/2010/main">
            <mc:Choice Requires="p14">
              <p:contentPart p14:bwMode="auto" r:id="rId60">
                <p14:nvContentPartPr>
                  <p14:cNvPr id="84" name="Ink 83">
                    <a:extLst>
                      <a:ext uri="{FF2B5EF4-FFF2-40B4-BE49-F238E27FC236}">
                        <a16:creationId xmlns:a16="http://schemas.microsoft.com/office/drawing/2014/main" id="{1BE01464-AEE9-76A1-1779-E30B2F677E5B}"/>
                      </a:ext>
                    </a:extLst>
                  </p14:cNvPr>
                  <p14:cNvContentPartPr/>
                  <p14:nvPr/>
                </p14:nvContentPartPr>
                <p14:xfrm>
                  <a:off x="6438240" y="3497640"/>
                  <a:ext cx="55080" cy="9720"/>
                </p14:xfrm>
              </p:contentPart>
            </mc:Choice>
            <mc:Fallback xmlns="">
              <p:pic>
                <p:nvPicPr>
                  <p:cNvPr id="70" name="Ink 69">
                    <a:extLst>
                      <a:ext uri="{FF2B5EF4-FFF2-40B4-BE49-F238E27FC236}">
                        <a16:creationId xmlns:a16="http://schemas.microsoft.com/office/drawing/2014/main" id="{85DFCE8F-50E5-AC87-7191-E65CC3CFC6A8}"/>
                      </a:ext>
                    </a:extLst>
                  </p:cNvPr>
                  <p:cNvPicPr/>
                  <p:nvPr/>
                </p:nvPicPr>
                <p:blipFill>
                  <a:blip r:embed="rId61"/>
                  <a:stretch>
                    <a:fillRect/>
                  </a:stretch>
                </p:blipFill>
                <p:spPr>
                  <a:xfrm>
                    <a:off x="6429240" y="3488640"/>
                    <a:ext cx="7272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62">
                <p14:nvContentPartPr>
                  <p14:cNvPr id="86" name="Ink 85">
                    <a:extLst>
                      <a:ext uri="{FF2B5EF4-FFF2-40B4-BE49-F238E27FC236}">
                        <a16:creationId xmlns:a16="http://schemas.microsoft.com/office/drawing/2014/main" id="{B5D587E6-AB88-AAA3-3E1C-F8A113DCC79B}"/>
                      </a:ext>
                    </a:extLst>
                  </p14:cNvPr>
                  <p14:cNvContentPartPr/>
                  <p14:nvPr/>
                </p14:nvContentPartPr>
                <p14:xfrm>
                  <a:off x="6593040" y="3433560"/>
                  <a:ext cx="69120" cy="132840"/>
                </p14:xfrm>
              </p:contentPart>
            </mc:Choice>
            <mc:Fallback xmlns="">
              <p:pic>
                <p:nvPicPr>
                  <p:cNvPr id="71" name="Ink 70">
                    <a:extLst>
                      <a:ext uri="{FF2B5EF4-FFF2-40B4-BE49-F238E27FC236}">
                        <a16:creationId xmlns:a16="http://schemas.microsoft.com/office/drawing/2014/main" id="{12D8899A-E5F0-4887-D365-3BDD00BD5919}"/>
                      </a:ext>
                    </a:extLst>
                  </p:cNvPr>
                  <p:cNvPicPr/>
                  <p:nvPr/>
                </p:nvPicPr>
                <p:blipFill>
                  <a:blip r:embed="rId63"/>
                  <a:stretch>
                    <a:fillRect/>
                  </a:stretch>
                </p:blipFill>
                <p:spPr>
                  <a:xfrm>
                    <a:off x="6584400" y="3424560"/>
                    <a:ext cx="86760" cy="150480"/>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89" name="Ink 88">
                    <a:extLst>
                      <a:ext uri="{FF2B5EF4-FFF2-40B4-BE49-F238E27FC236}">
                        <a16:creationId xmlns:a16="http://schemas.microsoft.com/office/drawing/2014/main" id="{4D2FA1E3-0454-BE30-EADC-C8BBFEC41B38}"/>
                      </a:ext>
                    </a:extLst>
                  </p14:cNvPr>
                  <p14:cNvContentPartPr/>
                  <p14:nvPr/>
                </p14:nvContentPartPr>
                <p14:xfrm>
                  <a:off x="6729840" y="3426000"/>
                  <a:ext cx="53640" cy="125280"/>
                </p14:xfrm>
              </p:contentPart>
            </mc:Choice>
            <mc:Fallback xmlns="">
              <p:pic>
                <p:nvPicPr>
                  <p:cNvPr id="72" name="Ink 71">
                    <a:extLst>
                      <a:ext uri="{FF2B5EF4-FFF2-40B4-BE49-F238E27FC236}">
                        <a16:creationId xmlns:a16="http://schemas.microsoft.com/office/drawing/2014/main" id="{7AB3EE59-7E82-2CD3-833B-DA396BE33CFA}"/>
                      </a:ext>
                    </a:extLst>
                  </p:cNvPr>
                  <p:cNvPicPr/>
                  <p:nvPr/>
                </p:nvPicPr>
                <p:blipFill>
                  <a:blip r:embed="rId65"/>
                  <a:stretch>
                    <a:fillRect/>
                  </a:stretch>
                </p:blipFill>
                <p:spPr>
                  <a:xfrm>
                    <a:off x="6721200" y="3417360"/>
                    <a:ext cx="71280" cy="142920"/>
                  </a:xfrm>
                  <a:prstGeom prst="rect">
                    <a:avLst/>
                  </a:prstGeom>
                </p:spPr>
              </p:pic>
            </mc:Fallback>
          </mc:AlternateContent>
          <mc:AlternateContent xmlns:mc="http://schemas.openxmlformats.org/markup-compatibility/2006" xmlns:p14="http://schemas.microsoft.com/office/powerpoint/2010/main">
            <mc:Choice Requires="p14">
              <p:contentPart p14:bwMode="auto" r:id="rId66">
                <p14:nvContentPartPr>
                  <p14:cNvPr id="91" name="Ink 90">
                    <a:extLst>
                      <a:ext uri="{FF2B5EF4-FFF2-40B4-BE49-F238E27FC236}">
                        <a16:creationId xmlns:a16="http://schemas.microsoft.com/office/drawing/2014/main" id="{CFA70656-6E97-5BDC-777C-A334E7F80E15}"/>
                      </a:ext>
                    </a:extLst>
                  </p14:cNvPr>
                  <p14:cNvContentPartPr/>
                  <p14:nvPr/>
                </p14:nvContentPartPr>
                <p14:xfrm>
                  <a:off x="6712920" y="3486840"/>
                  <a:ext cx="56520" cy="80640"/>
                </p14:xfrm>
              </p:contentPart>
            </mc:Choice>
            <mc:Fallback xmlns="">
              <p:pic>
                <p:nvPicPr>
                  <p:cNvPr id="73" name="Ink 72">
                    <a:extLst>
                      <a:ext uri="{FF2B5EF4-FFF2-40B4-BE49-F238E27FC236}">
                        <a16:creationId xmlns:a16="http://schemas.microsoft.com/office/drawing/2014/main" id="{65A1E67F-76D7-5865-CA84-E497ADF28991}"/>
                      </a:ext>
                    </a:extLst>
                  </p:cNvPr>
                  <p:cNvPicPr/>
                  <p:nvPr/>
                </p:nvPicPr>
                <p:blipFill>
                  <a:blip r:embed="rId67"/>
                  <a:stretch>
                    <a:fillRect/>
                  </a:stretch>
                </p:blipFill>
                <p:spPr>
                  <a:xfrm>
                    <a:off x="6703920" y="3478200"/>
                    <a:ext cx="74160" cy="982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68">
              <p14:nvContentPartPr>
                <p14:cNvPr id="100" name="Ink 99">
                  <a:extLst>
                    <a:ext uri="{FF2B5EF4-FFF2-40B4-BE49-F238E27FC236}">
                      <a16:creationId xmlns:a16="http://schemas.microsoft.com/office/drawing/2014/main" id="{94FC8B78-55B6-0FDB-0495-9C8A93284E54}"/>
                    </a:ext>
                  </a:extLst>
                </p14:cNvPr>
                <p14:cNvContentPartPr/>
                <p14:nvPr/>
              </p14:nvContentPartPr>
              <p14:xfrm>
                <a:off x="2851840" y="4162671"/>
                <a:ext cx="152640" cy="452880"/>
              </p14:xfrm>
            </p:contentPart>
          </mc:Choice>
          <mc:Fallback xmlns="">
            <p:pic>
              <p:nvPicPr>
                <p:cNvPr id="100" name="Ink 99">
                  <a:extLst>
                    <a:ext uri="{FF2B5EF4-FFF2-40B4-BE49-F238E27FC236}">
                      <a16:creationId xmlns:a16="http://schemas.microsoft.com/office/drawing/2014/main" id="{94FC8B78-55B6-0FDB-0495-9C8A93284E54}"/>
                    </a:ext>
                  </a:extLst>
                </p:cNvPr>
                <p:cNvPicPr/>
                <p:nvPr/>
              </p:nvPicPr>
              <p:blipFill>
                <a:blip r:embed="rId69"/>
                <a:stretch>
                  <a:fillRect/>
                </a:stretch>
              </p:blipFill>
              <p:spPr>
                <a:xfrm>
                  <a:off x="2841928" y="4153117"/>
                  <a:ext cx="172067" cy="471607"/>
                </a:xfrm>
                <a:prstGeom prst="rect">
                  <a:avLst/>
                </a:prstGeom>
              </p:spPr>
            </p:pic>
          </mc:Fallback>
        </mc:AlternateContent>
        <p:grpSp>
          <p:nvGrpSpPr>
            <p:cNvPr id="117" name="Group 116">
              <a:extLst>
                <a:ext uri="{FF2B5EF4-FFF2-40B4-BE49-F238E27FC236}">
                  <a16:creationId xmlns:a16="http://schemas.microsoft.com/office/drawing/2014/main" id="{0DF48B78-85C9-AA27-D011-C19F312A6BB3}"/>
                </a:ext>
              </a:extLst>
            </p:cNvPr>
            <p:cNvGrpSpPr/>
            <p:nvPr/>
          </p:nvGrpSpPr>
          <p:grpSpPr>
            <a:xfrm>
              <a:off x="3161080" y="4111191"/>
              <a:ext cx="241200" cy="314280"/>
              <a:chOff x="7230240" y="3229080"/>
              <a:chExt cx="241200" cy="314280"/>
            </a:xfrm>
          </p:grpSpPr>
          <mc:AlternateContent xmlns:mc="http://schemas.openxmlformats.org/markup-compatibility/2006" xmlns:p14="http://schemas.microsoft.com/office/powerpoint/2010/main">
            <mc:Choice Requires="p14">
              <p:contentPart p14:bwMode="auto" r:id="rId70">
                <p14:nvContentPartPr>
                  <p14:cNvPr id="126" name="Ink 125">
                    <a:extLst>
                      <a:ext uri="{FF2B5EF4-FFF2-40B4-BE49-F238E27FC236}">
                        <a16:creationId xmlns:a16="http://schemas.microsoft.com/office/drawing/2014/main" id="{80382C63-8C90-5B12-D498-418A8C92D8E5}"/>
                      </a:ext>
                    </a:extLst>
                  </p14:cNvPr>
                  <p14:cNvContentPartPr/>
                  <p14:nvPr/>
                </p14:nvContentPartPr>
                <p14:xfrm>
                  <a:off x="7230240" y="3327360"/>
                  <a:ext cx="101880" cy="216000"/>
                </p14:xfrm>
              </p:contentPart>
            </mc:Choice>
            <mc:Fallback xmlns="">
              <p:pic>
                <p:nvPicPr>
                  <p:cNvPr id="76" name="Ink 75">
                    <a:extLst>
                      <a:ext uri="{FF2B5EF4-FFF2-40B4-BE49-F238E27FC236}">
                        <a16:creationId xmlns:a16="http://schemas.microsoft.com/office/drawing/2014/main" id="{E34A2D49-9C73-0113-4551-5CAA6847B932}"/>
                      </a:ext>
                    </a:extLst>
                  </p:cNvPr>
                  <p:cNvPicPr/>
                  <p:nvPr/>
                </p:nvPicPr>
                <p:blipFill>
                  <a:blip r:embed="rId71"/>
                  <a:stretch>
                    <a:fillRect/>
                  </a:stretch>
                </p:blipFill>
                <p:spPr>
                  <a:xfrm>
                    <a:off x="7221600" y="3318360"/>
                    <a:ext cx="119520" cy="233640"/>
                  </a:xfrm>
                  <a:prstGeom prst="rect">
                    <a:avLst/>
                  </a:prstGeom>
                </p:spPr>
              </p:pic>
            </mc:Fallback>
          </mc:AlternateContent>
          <mc:AlternateContent xmlns:mc="http://schemas.openxmlformats.org/markup-compatibility/2006" xmlns:p14="http://schemas.microsoft.com/office/powerpoint/2010/main">
            <mc:Choice Requires="p14">
              <p:contentPart p14:bwMode="auto" r:id="rId72">
                <p14:nvContentPartPr>
                  <p14:cNvPr id="130" name="Ink 129">
                    <a:extLst>
                      <a:ext uri="{FF2B5EF4-FFF2-40B4-BE49-F238E27FC236}">
                        <a16:creationId xmlns:a16="http://schemas.microsoft.com/office/drawing/2014/main" id="{DE122B40-7BA3-59AD-E69F-ECD3C8BBF3B4}"/>
                      </a:ext>
                    </a:extLst>
                  </p14:cNvPr>
                  <p14:cNvContentPartPr/>
                  <p14:nvPr/>
                </p14:nvContentPartPr>
                <p14:xfrm>
                  <a:off x="7318080" y="3278400"/>
                  <a:ext cx="15480" cy="23040"/>
                </p14:xfrm>
              </p:contentPart>
            </mc:Choice>
            <mc:Fallback xmlns="">
              <p:pic>
                <p:nvPicPr>
                  <p:cNvPr id="77" name="Ink 76">
                    <a:extLst>
                      <a:ext uri="{FF2B5EF4-FFF2-40B4-BE49-F238E27FC236}">
                        <a16:creationId xmlns:a16="http://schemas.microsoft.com/office/drawing/2014/main" id="{3602EC73-2333-27A1-FFCC-F1E93F285239}"/>
                      </a:ext>
                    </a:extLst>
                  </p:cNvPr>
                  <p:cNvPicPr/>
                  <p:nvPr/>
                </p:nvPicPr>
                <p:blipFill>
                  <a:blip r:embed="rId73"/>
                  <a:stretch>
                    <a:fillRect/>
                  </a:stretch>
                </p:blipFill>
                <p:spPr>
                  <a:xfrm>
                    <a:off x="7309080" y="3269760"/>
                    <a:ext cx="33120" cy="40680"/>
                  </a:xfrm>
                  <a:prstGeom prst="rect">
                    <a:avLst/>
                  </a:prstGeom>
                </p:spPr>
              </p:pic>
            </mc:Fallback>
          </mc:AlternateContent>
          <mc:AlternateContent xmlns:mc="http://schemas.openxmlformats.org/markup-compatibility/2006" xmlns:p14="http://schemas.microsoft.com/office/powerpoint/2010/main">
            <mc:Choice Requires="p14">
              <p:contentPart p14:bwMode="auto" r:id="rId74">
                <p14:nvContentPartPr>
                  <p14:cNvPr id="132" name="Ink 131">
                    <a:extLst>
                      <a:ext uri="{FF2B5EF4-FFF2-40B4-BE49-F238E27FC236}">
                        <a16:creationId xmlns:a16="http://schemas.microsoft.com/office/drawing/2014/main" id="{41337A92-BE35-E3A5-CD21-2F735E4ADB57}"/>
                      </a:ext>
                    </a:extLst>
                  </p14:cNvPr>
                  <p14:cNvContentPartPr/>
                  <p14:nvPr/>
                </p14:nvContentPartPr>
                <p14:xfrm>
                  <a:off x="7415280" y="3229080"/>
                  <a:ext cx="56160" cy="105120"/>
                </p14:xfrm>
              </p:contentPart>
            </mc:Choice>
            <mc:Fallback xmlns="">
              <p:pic>
                <p:nvPicPr>
                  <p:cNvPr id="78" name="Ink 77">
                    <a:extLst>
                      <a:ext uri="{FF2B5EF4-FFF2-40B4-BE49-F238E27FC236}">
                        <a16:creationId xmlns:a16="http://schemas.microsoft.com/office/drawing/2014/main" id="{0BF80F94-ADC7-B27D-40EC-94A88446A866}"/>
                      </a:ext>
                    </a:extLst>
                  </p:cNvPr>
                  <p:cNvPicPr/>
                  <p:nvPr/>
                </p:nvPicPr>
                <p:blipFill>
                  <a:blip r:embed="rId75"/>
                  <a:stretch>
                    <a:fillRect/>
                  </a:stretch>
                </p:blipFill>
                <p:spPr>
                  <a:xfrm>
                    <a:off x="7406640" y="3220080"/>
                    <a:ext cx="73800" cy="122760"/>
                  </a:xfrm>
                  <a:prstGeom prst="rect">
                    <a:avLst/>
                  </a:prstGeom>
                </p:spPr>
              </p:pic>
            </mc:Fallback>
          </mc:AlternateContent>
        </p:grpSp>
        <p:grpSp>
          <p:nvGrpSpPr>
            <p:cNvPr id="134" name="Group 133">
              <a:extLst>
                <a:ext uri="{FF2B5EF4-FFF2-40B4-BE49-F238E27FC236}">
                  <a16:creationId xmlns:a16="http://schemas.microsoft.com/office/drawing/2014/main" id="{E038C460-A8BD-A5DE-5F3C-217DB50E1A20}"/>
                </a:ext>
              </a:extLst>
            </p:cNvPr>
            <p:cNvGrpSpPr/>
            <p:nvPr/>
          </p:nvGrpSpPr>
          <p:grpSpPr>
            <a:xfrm>
              <a:off x="3076120" y="4471191"/>
              <a:ext cx="509400" cy="284040"/>
              <a:chOff x="7145280" y="3589080"/>
              <a:chExt cx="509400" cy="284040"/>
            </a:xfrm>
          </p:grpSpPr>
          <mc:AlternateContent xmlns:mc="http://schemas.openxmlformats.org/markup-compatibility/2006" xmlns:p14="http://schemas.microsoft.com/office/powerpoint/2010/main">
            <mc:Choice Requires="p14">
              <p:contentPart p14:bwMode="auto" r:id="rId76">
                <p14:nvContentPartPr>
                  <p14:cNvPr id="136" name="Ink 135">
                    <a:extLst>
                      <a:ext uri="{FF2B5EF4-FFF2-40B4-BE49-F238E27FC236}">
                        <a16:creationId xmlns:a16="http://schemas.microsoft.com/office/drawing/2014/main" id="{4C5F3E5C-8E05-EAC1-99C1-DA3F7E08B70C}"/>
                      </a:ext>
                    </a:extLst>
                  </p14:cNvPr>
                  <p14:cNvContentPartPr/>
                  <p14:nvPr/>
                </p14:nvContentPartPr>
                <p14:xfrm>
                  <a:off x="7145280" y="3589080"/>
                  <a:ext cx="308520" cy="14400"/>
                </p14:xfrm>
              </p:contentPart>
            </mc:Choice>
            <mc:Fallback xmlns="">
              <p:pic>
                <p:nvPicPr>
                  <p:cNvPr id="80" name="Ink 79">
                    <a:extLst>
                      <a:ext uri="{FF2B5EF4-FFF2-40B4-BE49-F238E27FC236}">
                        <a16:creationId xmlns:a16="http://schemas.microsoft.com/office/drawing/2014/main" id="{9D29409B-0F76-25A6-F2B5-A92704060A9E}"/>
                      </a:ext>
                    </a:extLst>
                  </p:cNvPr>
                  <p:cNvPicPr/>
                  <p:nvPr/>
                </p:nvPicPr>
                <p:blipFill>
                  <a:blip r:embed="rId77"/>
                  <a:stretch>
                    <a:fillRect/>
                  </a:stretch>
                </p:blipFill>
                <p:spPr>
                  <a:xfrm>
                    <a:off x="7136280" y="3580440"/>
                    <a:ext cx="326160" cy="32040"/>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147" name="Ink 146">
                    <a:extLst>
                      <a:ext uri="{FF2B5EF4-FFF2-40B4-BE49-F238E27FC236}">
                        <a16:creationId xmlns:a16="http://schemas.microsoft.com/office/drawing/2014/main" id="{5DA2F38E-2986-5424-DB28-79BABAA780DA}"/>
                      </a:ext>
                    </a:extLst>
                  </p14:cNvPr>
                  <p14:cNvContentPartPr/>
                  <p14:nvPr/>
                </p14:nvContentPartPr>
                <p14:xfrm>
                  <a:off x="7189920" y="3720120"/>
                  <a:ext cx="66960" cy="112320"/>
                </p14:xfrm>
              </p:contentPart>
            </mc:Choice>
            <mc:Fallback xmlns="">
              <p:pic>
                <p:nvPicPr>
                  <p:cNvPr id="81" name="Ink 80">
                    <a:extLst>
                      <a:ext uri="{FF2B5EF4-FFF2-40B4-BE49-F238E27FC236}">
                        <a16:creationId xmlns:a16="http://schemas.microsoft.com/office/drawing/2014/main" id="{E609AD02-AF51-23ED-54BE-39313E233BB4}"/>
                      </a:ext>
                    </a:extLst>
                  </p:cNvPr>
                  <p:cNvPicPr/>
                  <p:nvPr/>
                </p:nvPicPr>
                <p:blipFill>
                  <a:blip r:embed="rId79"/>
                  <a:stretch>
                    <a:fillRect/>
                  </a:stretch>
                </p:blipFill>
                <p:spPr>
                  <a:xfrm>
                    <a:off x="7180920" y="3711480"/>
                    <a:ext cx="84600" cy="129960"/>
                  </a:xfrm>
                  <a:prstGeom prst="rect">
                    <a:avLst/>
                  </a:prstGeom>
                </p:spPr>
              </p:pic>
            </mc:Fallback>
          </mc:AlternateContent>
          <mc:AlternateContent xmlns:mc="http://schemas.openxmlformats.org/markup-compatibility/2006" xmlns:p14="http://schemas.microsoft.com/office/powerpoint/2010/main">
            <mc:Choice Requires="p14">
              <p:contentPart p14:bwMode="auto" r:id="rId80">
                <p14:nvContentPartPr>
                  <p14:cNvPr id="151" name="Ink 150">
                    <a:extLst>
                      <a:ext uri="{FF2B5EF4-FFF2-40B4-BE49-F238E27FC236}">
                        <a16:creationId xmlns:a16="http://schemas.microsoft.com/office/drawing/2014/main" id="{D538600A-6DD0-E9EC-74E2-3401BE3CCA62}"/>
                      </a:ext>
                    </a:extLst>
                  </p14:cNvPr>
                  <p14:cNvContentPartPr/>
                  <p14:nvPr/>
                </p14:nvContentPartPr>
                <p14:xfrm>
                  <a:off x="7476480" y="3775920"/>
                  <a:ext cx="19080" cy="86040"/>
                </p14:xfrm>
              </p:contentPart>
            </mc:Choice>
            <mc:Fallback xmlns="">
              <p:pic>
                <p:nvPicPr>
                  <p:cNvPr id="84" name="Ink 83">
                    <a:extLst>
                      <a:ext uri="{FF2B5EF4-FFF2-40B4-BE49-F238E27FC236}">
                        <a16:creationId xmlns:a16="http://schemas.microsoft.com/office/drawing/2014/main" id="{6E8C88D2-86D3-D40C-6DAE-2C3AC9DABFBC}"/>
                      </a:ext>
                    </a:extLst>
                  </p:cNvPr>
                  <p:cNvPicPr/>
                  <p:nvPr/>
                </p:nvPicPr>
                <p:blipFill>
                  <a:blip r:embed="rId81"/>
                  <a:stretch>
                    <a:fillRect/>
                  </a:stretch>
                </p:blipFill>
                <p:spPr>
                  <a:xfrm>
                    <a:off x="7467480" y="3767280"/>
                    <a:ext cx="36720" cy="103680"/>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152" name="Ink 151">
                    <a:extLst>
                      <a:ext uri="{FF2B5EF4-FFF2-40B4-BE49-F238E27FC236}">
                        <a16:creationId xmlns:a16="http://schemas.microsoft.com/office/drawing/2014/main" id="{2A724894-235D-9039-C552-0C161BDE776A}"/>
                      </a:ext>
                    </a:extLst>
                  </p14:cNvPr>
                  <p14:cNvContentPartPr/>
                  <p14:nvPr/>
                </p14:nvContentPartPr>
                <p14:xfrm>
                  <a:off x="7409520" y="3824880"/>
                  <a:ext cx="72720" cy="48240"/>
                </p14:xfrm>
              </p:contentPart>
            </mc:Choice>
            <mc:Fallback xmlns="">
              <p:pic>
                <p:nvPicPr>
                  <p:cNvPr id="85" name="Ink 84">
                    <a:extLst>
                      <a:ext uri="{FF2B5EF4-FFF2-40B4-BE49-F238E27FC236}">
                        <a16:creationId xmlns:a16="http://schemas.microsoft.com/office/drawing/2014/main" id="{D2DC199D-A918-6C6B-C398-D9423FC6A1F0}"/>
                      </a:ext>
                    </a:extLst>
                  </p:cNvPr>
                  <p:cNvPicPr/>
                  <p:nvPr/>
                </p:nvPicPr>
                <p:blipFill>
                  <a:blip r:embed="rId83"/>
                  <a:stretch>
                    <a:fillRect/>
                  </a:stretch>
                </p:blipFill>
                <p:spPr>
                  <a:xfrm>
                    <a:off x="7400520" y="3815880"/>
                    <a:ext cx="90360" cy="65880"/>
                  </a:xfrm>
                  <a:prstGeom prst="rect">
                    <a:avLst/>
                  </a:prstGeom>
                </p:spPr>
              </p:pic>
            </mc:Fallback>
          </mc:AlternateContent>
          <mc:AlternateContent xmlns:mc="http://schemas.openxmlformats.org/markup-compatibility/2006" xmlns:p14="http://schemas.microsoft.com/office/powerpoint/2010/main">
            <mc:Choice Requires="p14">
              <p:contentPart p14:bwMode="auto" r:id="rId84">
                <p14:nvContentPartPr>
                  <p14:cNvPr id="153" name="Ink 152">
                    <a:extLst>
                      <a:ext uri="{FF2B5EF4-FFF2-40B4-BE49-F238E27FC236}">
                        <a16:creationId xmlns:a16="http://schemas.microsoft.com/office/drawing/2014/main" id="{B132F1E3-F4BE-0C35-05A6-BC778E5E9135}"/>
                      </a:ext>
                    </a:extLst>
                  </p14:cNvPr>
                  <p14:cNvContentPartPr/>
                  <p14:nvPr/>
                </p14:nvContentPartPr>
                <p14:xfrm>
                  <a:off x="7551360" y="3667920"/>
                  <a:ext cx="103320" cy="163800"/>
                </p14:xfrm>
              </p:contentPart>
            </mc:Choice>
            <mc:Fallback xmlns="">
              <p:pic>
                <p:nvPicPr>
                  <p:cNvPr id="87" name="Ink 86">
                    <a:extLst>
                      <a:ext uri="{FF2B5EF4-FFF2-40B4-BE49-F238E27FC236}">
                        <a16:creationId xmlns:a16="http://schemas.microsoft.com/office/drawing/2014/main" id="{DB8F3A19-DB06-A4A8-5109-F016B6F1F338}"/>
                      </a:ext>
                    </a:extLst>
                  </p:cNvPr>
                  <p:cNvPicPr/>
                  <p:nvPr/>
                </p:nvPicPr>
                <p:blipFill>
                  <a:blip r:embed="rId85"/>
                  <a:stretch>
                    <a:fillRect/>
                  </a:stretch>
                </p:blipFill>
                <p:spPr>
                  <a:xfrm>
                    <a:off x="7542360" y="3658920"/>
                    <a:ext cx="120960" cy="181440"/>
                  </a:xfrm>
                  <a:prstGeom prst="rect">
                    <a:avLst/>
                  </a:prstGeom>
                </p:spPr>
              </p:pic>
            </mc:Fallback>
          </mc:AlternateContent>
          <mc:AlternateContent xmlns:mc="http://schemas.openxmlformats.org/markup-compatibility/2006" xmlns:p14="http://schemas.microsoft.com/office/powerpoint/2010/main">
            <mc:Choice Requires="p14">
              <p:contentPart p14:bwMode="auto" r:id="rId86">
                <p14:nvContentPartPr>
                  <p14:cNvPr id="156" name="Ink 155">
                    <a:extLst>
                      <a:ext uri="{FF2B5EF4-FFF2-40B4-BE49-F238E27FC236}">
                        <a16:creationId xmlns:a16="http://schemas.microsoft.com/office/drawing/2014/main" id="{07CE6395-3CA4-5C03-8E47-A51A1EB31961}"/>
                      </a:ext>
                    </a:extLst>
                  </p14:cNvPr>
                  <p14:cNvContentPartPr/>
                  <p14:nvPr/>
                </p14:nvContentPartPr>
                <p14:xfrm>
                  <a:off x="7480440" y="3596640"/>
                  <a:ext cx="170280" cy="360"/>
                </p14:xfrm>
              </p:contentPart>
            </mc:Choice>
            <mc:Fallback xmlns="">
              <p:pic>
                <p:nvPicPr>
                  <p:cNvPr id="89" name="Ink 88">
                    <a:extLst>
                      <a:ext uri="{FF2B5EF4-FFF2-40B4-BE49-F238E27FC236}">
                        <a16:creationId xmlns:a16="http://schemas.microsoft.com/office/drawing/2014/main" id="{DA011085-4F57-C0AB-798B-A1405E7B7B96}"/>
                      </a:ext>
                    </a:extLst>
                  </p:cNvPr>
                  <p:cNvPicPr/>
                  <p:nvPr/>
                </p:nvPicPr>
                <p:blipFill>
                  <a:blip r:embed="rId87"/>
                  <a:stretch>
                    <a:fillRect/>
                  </a:stretch>
                </p:blipFill>
                <p:spPr>
                  <a:xfrm>
                    <a:off x="7471440" y="3588000"/>
                    <a:ext cx="18792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8">
                <p14:nvContentPartPr>
                  <p14:cNvPr id="158" name="Ink 157">
                    <a:extLst>
                      <a:ext uri="{FF2B5EF4-FFF2-40B4-BE49-F238E27FC236}">
                        <a16:creationId xmlns:a16="http://schemas.microsoft.com/office/drawing/2014/main" id="{560489F3-4F48-F10C-26DC-0690CEFB26CE}"/>
                      </a:ext>
                    </a:extLst>
                  </p14:cNvPr>
                  <p14:cNvContentPartPr/>
                  <p14:nvPr/>
                </p14:nvContentPartPr>
                <p14:xfrm>
                  <a:off x="7350120" y="3673320"/>
                  <a:ext cx="74520" cy="135000"/>
                </p14:xfrm>
              </p:contentPart>
            </mc:Choice>
            <mc:Fallback xmlns="">
              <p:pic>
                <p:nvPicPr>
                  <p:cNvPr id="91" name="Ink 90">
                    <a:extLst>
                      <a:ext uri="{FF2B5EF4-FFF2-40B4-BE49-F238E27FC236}">
                        <a16:creationId xmlns:a16="http://schemas.microsoft.com/office/drawing/2014/main" id="{101B784A-9DD6-1913-9CF6-06E318166342}"/>
                      </a:ext>
                    </a:extLst>
                  </p:cNvPr>
                  <p:cNvPicPr/>
                  <p:nvPr/>
                </p:nvPicPr>
                <p:blipFill>
                  <a:blip r:embed="rId89"/>
                  <a:stretch>
                    <a:fillRect/>
                  </a:stretch>
                </p:blipFill>
                <p:spPr>
                  <a:xfrm>
                    <a:off x="7341120" y="3664320"/>
                    <a:ext cx="92160" cy="1526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90">
              <p14:nvContentPartPr>
                <p14:cNvPr id="159" name="Ink 158">
                  <a:extLst>
                    <a:ext uri="{FF2B5EF4-FFF2-40B4-BE49-F238E27FC236}">
                      <a16:creationId xmlns:a16="http://schemas.microsoft.com/office/drawing/2014/main" id="{5104DA32-16BD-8303-6ACE-50C564268E57}"/>
                    </a:ext>
                  </a:extLst>
                </p14:cNvPr>
                <p14:cNvContentPartPr/>
                <p14:nvPr/>
              </p14:nvContentPartPr>
              <p14:xfrm>
                <a:off x="3831400" y="4436991"/>
                <a:ext cx="96120" cy="6480"/>
              </p14:xfrm>
            </p:contentPart>
          </mc:Choice>
          <mc:Fallback xmlns="">
            <p:pic>
              <p:nvPicPr>
                <p:cNvPr id="159" name="Ink 158">
                  <a:extLst>
                    <a:ext uri="{FF2B5EF4-FFF2-40B4-BE49-F238E27FC236}">
                      <a16:creationId xmlns:a16="http://schemas.microsoft.com/office/drawing/2014/main" id="{5104DA32-16BD-8303-6ACE-50C564268E57}"/>
                    </a:ext>
                  </a:extLst>
                </p:cNvPr>
                <p:cNvPicPr/>
                <p:nvPr/>
              </p:nvPicPr>
              <p:blipFill>
                <a:blip r:embed="rId91"/>
                <a:stretch>
                  <a:fillRect/>
                </a:stretch>
              </p:blipFill>
              <p:spPr>
                <a:xfrm>
                  <a:off x="3821511" y="4426866"/>
                  <a:ext cx="115502" cy="26325"/>
                </a:xfrm>
                <a:prstGeom prst="rect">
                  <a:avLst/>
                </a:prstGeom>
              </p:spPr>
            </p:pic>
          </mc:Fallback>
        </mc:AlternateContent>
        <p:grpSp>
          <p:nvGrpSpPr>
            <p:cNvPr id="160" name="Group 159">
              <a:extLst>
                <a:ext uri="{FF2B5EF4-FFF2-40B4-BE49-F238E27FC236}">
                  <a16:creationId xmlns:a16="http://schemas.microsoft.com/office/drawing/2014/main" id="{8A7B20E7-B0D5-3136-3542-CAC3078FC27A}"/>
                </a:ext>
              </a:extLst>
            </p:cNvPr>
            <p:cNvGrpSpPr/>
            <p:nvPr/>
          </p:nvGrpSpPr>
          <p:grpSpPr>
            <a:xfrm>
              <a:off x="4079800" y="4217031"/>
              <a:ext cx="236520" cy="421560"/>
              <a:chOff x="8148960" y="3334920"/>
              <a:chExt cx="236520" cy="421560"/>
            </a:xfrm>
          </p:grpSpPr>
          <mc:AlternateContent xmlns:mc="http://schemas.openxmlformats.org/markup-compatibility/2006" xmlns:p14="http://schemas.microsoft.com/office/powerpoint/2010/main">
            <mc:Choice Requires="p14">
              <p:contentPart p14:bwMode="auto" r:id="rId92">
                <p14:nvContentPartPr>
                  <p14:cNvPr id="169" name="Ink 168">
                    <a:extLst>
                      <a:ext uri="{FF2B5EF4-FFF2-40B4-BE49-F238E27FC236}">
                        <a16:creationId xmlns:a16="http://schemas.microsoft.com/office/drawing/2014/main" id="{6CB4E738-8684-3329-8DE5-3C80D3F9F8D6}"/>
                      </a:ext>
                    </a:extLst>
                  </p14:cNvPr>
                  <p14:cNvContentPartPr/>
                  <p14:nvPr/>
                </p14:nvContentPartPr>
                <p14:xfrm>
                  <a:off x="8189640" y="3430320"/>
                  <a:ext cx="5040" cy="73440"/>
                </p14:xfrm>
              </p:contentPart>
            </mc:Choice>
            <mc:Fallback xmlns="">
              <p:pic>
                <p:nvPicPr>
                  <p:cNvPr id="94" name="Ink 93">
                    <a:extLst>
                      <a:ext uri="{FF2B5EF4-FFF2-40B4-BE49-F238E27FC236}">
                        <a16:creationId xmlns:a16="http://schemas.microsoft.com/office/drawing/2014/main" id="{8774AAC7-BC03-9318-9919-E4EE4B6DD9A9}"/>
                      </a:ext>
                    </a:extLst>
                  </p:cNvPr>
                  <p:cNvPicPr/>
                  <p:nvPr/>
                </p:nvPicPr>
                <p:blipFill>
                  <a:blip r:embed="rId93"/>
                  <a:stretch>
                    <a:fillRect/>
                  </a:stretch>
                </p:blipFill>
                <p:spPr>
                  <a:xfrm>
                    <a:off x="8181000" y="3421680"/>
                    <a:ext cx="22680" cy="91080"/>
                  </a:xfrm>
                  <a:prstGeom prst="rect">
                    <a:avLst/>
                  </a:prstGeom>
                </p:spPr>
              </p:pic>
            </mc:Fallback>
          </mc:AlternateContent>
          <mc:AlternateContent xmlns:mc="http://schemas.openxmlformats.org/markup-compatibility/2006" xmlns:p14="http://schemas.microsoft.com/office/powerpoint/2010/main">
            <mc:Choice Requires="p14">
              <p:contentPart p14:bwMode="auto" r:id="rId94">
                <p14:nvContentPartPr>
                  <p14:cNvPr id="171" name="Ink 170">
                    <a:extLst>
                      <a:ext uri="{FF2B5EF4-FFF2-40B4-BE49-F238E27FC236}">
                        <a16:creationId xmlns:a16="http://schemas.microsoft.com/office/drawing/2014/main" id="{D66C7777-1CC8-0BB1-409E-A0259FFA474D}"/>
                      </a:ext>
                    </a:extLst>
                  </p14:cNvPr>
                  <p14:cNvContentPartPr/>
                  <p14:nvPr/>
                </p14:nvContentPartPr>
                <p14:xfrm>
                  <a:off x="8246160" y="3411960"/>
                  <a:ext cx="6480" cy="100440"/>
                </p14:xfrm>
              </p:contentPart>
            </mc:Choice>
            <mc:Fallback xmlns="">
              <p:pic>
                <p:nvPicPr>
                  <p:cNvPr id="95" name="Ink 94">
                    <a:extLst>
                      <a:ext uri="{FF2B5EF4-FFF2-40B4-BE49-F238E27FC236}">
                        <a16:creationId xmlns:a16="http://schemas.microsoft.com/office/drawing/2014/main" id="{9D3D2F21-EE71-0CD0-6F71-B82FE51ECF49}"/>
                      </a:ext>
                    </a:extLst>
                  </p:cNvPr>
                  <p:cNvPicPr/>
                  <p:nvPr/>
                </p:nvPicPr>
                <p:blipFill>
                  <a:blip r:embed="rId95"/>
                  <a:stretch>
                    <a:fillRect/>
                  </a:stretch>
                </p:blipFill>
                <p:spPr>
                  <a:xfrm>
                    <a:off x="8237520" y="3402960"/>
                    <a:ext cx="24120" cy="118080"/>
                  </a:xfrm>
                  <a:prstGeom prst="rect">
                    <a:avLst/>
                  </a:prstGeom>
                </p:spPr>
              </p:pic>
            </mc:Fallback>
          </mc:AlternateContent>
          <mc:AlternateContent xmlns:mc="http://schemas.openxmlformats.org/markup-compatibility/2006" xmlns:p14="http://schemas.microsoft.com/office/powerpoint/2010/main">
            <mc:Choice Requires="p14">
              <p:contentPart p14:bwMode="auto" r:id="rId96">
                <p14:nvContentPartPr>
                  <p14:cNvPr id="173" name="Ink 172">
                    <a:extLst>
                      <a:ext uri="{FF2B5EF4-FFF2-40B4-BE49-F238E27FC236}">
                        <a16:creationId xmlns:a16="http://schemas.microsoft.com/office/drawing/2014/main" id="{F318520C-115D-C184-29B3-523E90EDA330}"/>
                      </a:ext>
                    </a:extLst>
                  </p14:cNvPr>
                  <p14:cNvContentPartPr/>
                  <p14:nvPr/>
                </p14:nvContentPartPr>
                <p14:xfrm>
                  <a:off x="8148960" y="3403320"/>
                  <a:ext cx="115200" cy="9720"/>
                </p14:xfrm>
              </p:contentPart>
            </mc:Choice>
            <mc:Fallback xmlns="">
              <p:pic>
                <p:nvPicPr>
                  <p:cNvPr id="96" name="Ink 95">
                    <a:extLst>
                      <a:ext uri="{FF2B5EF4-FFF2-40B4-BE49-F238E27FC236}">
                        <a16:creationId xmlns:a16="http://schemas.microsoft.com/office/drawing/2014/main" id="{87DE38A0-BB36-364D-85ED-A0DA0C63A591}"/>
                      </a:ext>
                    </a:extLst>
                  </p:cNvPr>
                  <p:cNvPicPr/>
                  <p:nvPr/>
                </p:nvPicPr>
                <p:blipFill>
                  <a:blip r:embed="rId97"/>
                  <a:stretch>
                    <a:fillRect/>
                  </a:stretch>
                </p:blipFill>
                <p:spPr>
                  <a:xfrm>
                    <a:off x="8139960" y="3394680"/>
                    <a:ext cx="13284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98">
                <p14:nvContentPartPr>
                  <p14:cNvPr id="176" name="Ink 175">
                    <a:extLst>
                      <a:ext uri="{FF2B5EF4-FFF2-40B4-BE49-F238E27FC236}">
                        <a16:creationId xmlns:a16="http://schemas.microsoft.com/office/drawing/2014/main" id="{BE548791-2585-D43D-F13F-18AE2D937E22}"/>
                      </a:ext>
                    </a:extLst>
                  </p14:cNvPr>
                  <p14:cNvContentPartPr/>
                  <p14:nvPr/>
                </p14:nvContentPartPr>
                <p14:xfrm>
                  <a:off x="8317800" y="3334920"/>
                  <a:ext cx="67680" cy="103320"/>
                </p14:xfrm>
              </p:contentPart>
            </mc:Choice>
            <mc:Fallback xmlns="">
              <p:pic>
                <p:nvPicPr>
                  <p:cNvPr id="97" name="Ink 96">
                    <a:extLst>
                      <a:ext uri="{FF2B5EF4-FFF2-40B4-BE49-F238E27FC236}">
                        <a16:creationId xmlns:a16="http://schemas.microsoft.com/office/drawing/2014/main" id="{60A918CA-D649-BAEC-8972-DCF360E70E34}"/>
                      </a:ext>
                    </a:extLst>
                  </p:cNvPr>
                  <p:cNvPicPr/>
                  <p:nvPr/>
                </p:nvPicPr>
                <p:blipFill>
                  <a:blip r:embed="rId99"/>
                  <a:stretch>
                    <a:fillRect/>
                  </a:stretch>
                </p:blipFill>
                <p:spPr>
                  <a:xfrm>
                    <a:off x="8308800" y="3325920"/>
                    <a:ext cx="85320" cy="120960"/>
                  </a:xfrm>
                  <a:prstGeom prst="rect">
                    <a:avLst/>
                  </a:prstGeom>
                </p:spPr>
              </p:pic>
            </mc:Fallback>
          </mc:AlternateContent>
          <mc:AlternateContent xmlns:mc="http://schemas.openxmlformats.org/markup-compatibility/2006" xmlns:p14="http://schemas.microsoft.com/office/powerpoint/2010/main">
            <mc:Choice Requires="p14">
              <p:contentPart p14:bwMode="auto" r:id="rId100">
                <p14:nvContentPartPr>
                  <p14:cNvPr id="178" name="Ink 177">
                    <a:extLst>
                      <a:ext uri="{FF2B5EF4-FFF2-40B4-BE49-F238E27FC236}">
                        <a16:creationId xmlns:a16="http://schemas.microsoft.com/office/drawing/2014/main" id="{1367D353-41E2-E28D-CAC8-7E1B41996B3E}"/>
                      </a:ext>
                    </a:extLst>
                  </p14:cNvPr>
                  <p14:cNvContentPartPr/>
                  <p14:nvPr/>
                </p14:nvContentPartPr>
                <p14:xfrm>
                  <a:off x="8167680" y="3551640"/>
                  <a:ext cx="137880" cy="360"/>
                </p14:xfrm>
              </p:contentPart>
            </mc:Choice>
            <mc:Fallback xmlns="">
              <p:pic>
                <p:nvPicPr>
                  <p:cNvPr id="98" name="Ink 97">
                    <a:extLst>
                      <a:ext uri="{FF2B5EF4-FFF2-40B4-BE49-F238E27FC236}">
                        <a16:creationId xmlns:a16="http://schemas.microsoft.com/office/drawing/2014/main" id="{6D58254A-C9EF-B8A2-DCDD-C2A8742FFB7B}"/>
                      </a:ext>
                    </a:extLst>
                  </p:cNvPr>
                  <p:cNvPicPr/>
                  <p:nvPr/>
                </p:nvPicPr>
                <p:blipFill>
                  <a:blip r:embed="rId101"/>
                  <a:stretch>
                    <a:fillRect/>
                  </a:stretch>
                </p:blipFill>
                <p:spPr>
                  <a:xfrm>
                    <a:off x="8159040" y="3543000"/>
                    <a:ext cx="15552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02">
                <p14:nvContentPartPr>
                  <p14:cNvPr id="184" name="Ink 183">
                    <a:extLst>
                      <a:ext uri="{FF2B5EF4-FFF2-40B4-BE49-F238E27FC236}">
                        <a16:creationId xmlns:a16="http://schemas.microsoft.com/office/drawing/2014/main" id="{0A16AAD4-8ECD-F762-ED28-018C5CDEE31F}"/>
                      </a:ext>
                    </a:extLst>
                  </p14:cNvPr>
                  <p14:cNvContentPartPr/>
                  <p14:nvPr/>
                </p14:nvContentPartPr>
                <p14:xfrm>
                  <a:off x="8172720" y="3590520"/>
                  <a:ext cx="92520" cy="165960"/>
                </p14:xfrm>
              </p:contentPart>
            </mc:Choice>
            <mc:Fallback xmlns="">
              <p:pic>
                <p:nvPicPr>
                  <p:cNvPr id="99" name="Ink 98">
                    <a:extLst>
                      <a:ext uri="{FF2B5EF4-FFF2-40B4-BE49-F238E27FC236}">
                        <a16:creationId xmlns:a16="http://schemas.microsoft.com/office/drawing/2014/main" id="{C9A0917A-728B-F4A2-0581-69C5B831ED7A}"/>
                      </a:ext>
                    </a:extLst>
                  </p:cNvPr>
                  <p:cNvPicPr/>
                  <p:nvPr/>
                </p:nvPicPr>
                <p:blipFill>
                  <a:blip r:embed="rId103"/>
                  <a:stretch>
                    <a:fillRect/>
                  </a:stretch>
                </p:blipFill>
                <p:spPr>
                  <a:xfrm>
                    <a:off x="8164080" y="3581880"/>
                    <a:ext cx="110160" cy="183600"/>
                  </a:xfrm>
                  <a:prstGeom prst="rect">
                    <a:avLst/>
                  </a:prstGeom>
                </p:spPr>
              </p:pic>
            </mc:Fallback>
          </mc:AlternateContent>
        </p:grpSp>
        <p:grpSp>
          <p:nvGrpSpPr>
            <p:cNvPr id="186" name="Group 185">
              <a:extLst>
                <a:ext uri="{FF2B5EF4-FFF2-40B4-BE49-F238E27FC236}">
                  <a16:creationId xmlns:a16="http://schemas.microsoft.com/office/drawing/2014/main" id="{19041FD9-F20D-859D-DE75-8C138091D304}"/>
                </a:ext>
              </a:extLst>
            </p:cNvPr>
            <p:cNvGrpSpPr/>
            <p:nvPr/>
          </p:nvGrpSpPr>
          <p:grpSpPr>
            <a:xfrm>
              <a:off x="4376440" y="4231791"/>
              <a:ext cx="540000" cy="286560"/>
              <a:chOff x="8445600" y="3349680"/>
              <a:chExt cx="540000" cy="286560"/>
            </a:xfrm>
          </p:grpSpPr>
          <mc:AlternateContent xmlns:mc="http://schemas.openxmlformats.org/markup-compatibility/2006" xmlns:p14="http://schemas.microsoft.com/office/powerpoint/2010/main">
            <mc:Choice Requires="p14">
              <p:contentPart p14:bwMode="auto" r:id="rId104">
                <p14:nvContentPartPr>
                  <p14:cNvPr id="199" name="Ink 198">
                    <a:extLst>
                      <a:ext uri="{FF2B5EF4-FFF2-40B4-BE49-F238E27FC236}">
                        <a16:creationId xmlns:a16="http://schemas.microsoft.com/office/drawing/2014/main" id="{B7650E48-4D29-4CCA-012A-422BADEF0045}"/>
                      </a:ext>
                    </a:extLst>
                  </p14:cNvPr>
                  <p14:cNvContentPartPr/>
                  <p14:nvPr/>
                </p14:nvContentPartPr>
                <p14:xfrm>
                  <a:off x="8506440" y="3422400"/>
                  <a:ext cx="83520" cy="155520"/>
                </p14:xfrm>
              </p:contentPart>
            </mc:Choice>
            <mc:Fallback xmlns="">
              <p:pic>
                <p:nvPicPr>
                  <p:cNvPr id="101" name="Ink 100">
                    <a:extLst>
                      <a:ext uri="{FF2B5EF4-FFF2-40B4-BE49-F238E27FC236}">
                        <a16:creationId xmlns:a16="http://schemas.microsoft.com/office/drawing/2014/main" id="{FC54FD48-90BA-048C-7CB3-A8DCFC2FCBFE}"/>
                      </a:ext>
                    </a:extLst>
                  </p:cNvPr>
                  <p:cNvPicPr/>
                  <p:nvPr/>
                </p:nvPicPr>
                <p:blipFill>
                  <a:blip r:embed="rId105"/>
                  <a:stretch>
                    <a:fillRect/>
                  </a:stretch>
                </p:blipFill>
                <p:spPr>
                  <a:xfrm>
                    <a:off x="8497800" y="3413760"/>
                    <a:ext cx="101160" cy="173160"/>
                  </a:xfrm>
                  <a:prstGeom prst="rect">
                    <a:avLst/>
                  </a:prstGeom>
                </p:spPr>
              </p:pic>
            </mc:Fallback>
          </mc:AlternateContent>
          <mc:AlternateContent xmlns:mc="http://schemas.openxmlformats.org/markup-compatibility/2006" xmlns:p14="http://schemas.microsoft.com/office/powerpoint/2010/main">
            <mc:Choice Requires="p14">
              <p:contentPart p14:bwMode="auto" r:id="rId106">
                <p14:nvContentPartPr>
                  <p14:cNvPr id="211" name="Ink 210">
                    <a:extLst>
                      <a:ext uri="{FF2B5EF4-FFF2-40B4-BE49-F238E27FC236}">
                        <a16:creationId xmlns:a16="http://schemas.microsoft.com/office/drawing/2014/main" id="{6A1BE0D2-14A1-8F83-C246-E2D75DE3E691}"/>
                      </a:ext>
                    </a:extLst>
                  </p14:cNvPr>
                  <p14:cNvContentPartPr/>
                  <p14:nvPr/>
                </p14:nvContentPartPr>
                <p14:xfrm>
                  <a:off x="8652960" y="3538320"/>
                  <a:ext cx="29520" cy="78120"/>
                </p14:xfrm>
              </p:contentPart>
            </mc:Choice>
            <mc:Fallback xmlns="">
              <p:pic>
                <p:nvPicPr>
                  <p:cNvPr id="102" name="Ink 101">
                    <a:extLst>
                      <a:ext uri="{FF2B5EF4-FFF2-40B4-BE49-F238E27FC236}">
                        <a16:creationId xmlns:a16="http://schemas.microsoft.com/office/drawing/2014/main" id="{333122FE-4682-79DC-D500-B5C13749CA77}"/>
                      </a:ext>
                    </a:extLst>
                  </p:cNvPr>
                  <p:cNvPicPr/>
                  <p:nvPr/>
                </p:nvPicPr>
                <p:blipFill>
                  <a:blip r:embed="rId107"/>
                  <a:stretch>
                    <a:fillRect/>
                  </a:stretch>
                </p:blipFill>
                <p:spPr>
                  <a:xfrm>
                    <a:off x="8643960" y="3529320"/>
                    <a:ext cx="47160" cy="95760"/>
                  </a:xfrm>
                  <a:prstGeom prst="rect">
                    <a:avLst/>
                  </a:prstGeom>
                </p:spPr>
              </p:pic>
            </mc:Fallback>
          </mc:AlternateContent>
          <mc:AlternateContent xmlns:mc="http://schemas.openxmlformats.org/markup-compatibility/2006" xmlns:p14="http://schemas.microsoft.com/office/powerpoint/2010/main">
            <mc:Choice Requires="p14">
              <p:contentPart p14:bwMode="auto" r:id="rId108">
                <p14:nvContentPartPr>
                  <p14:cNvPr id="213" name="Ink 212">
                    <a:extLst>
                      <a:ext uri="{FF2B5EF4-FFF2-40B4-BE49-F238E27FC236}">
                        <a16:creationId xmlns:a16="http://schemas.microsoft.com/office/drawing/2014/main" id="{BB26E9C9-3F9E-B269-1D22-483D7D4A1F32}"/>
                      </a:ext>
                    </a:extLst>
                  </p14:cNvPr>
                  <p14:cNvContentPartPr/>
                  <p14:nvPr/>
                </p14:nvContentPartPr>
                <p14:xfrm>
                  <a:off x="8617680" y="3583320"/>
                  <a:ext cx="50400" cy="52920"/>
                </p14:xfrm>
              </p:contentPart>
            </mc:Choice>
            <mc:Fallback xmlns="">
              <p:pic>
                <p:nvPicPr>
                  <p:cNvPr id="103" name="Ink 102">
                    <a:extLst>
                      <a:ext uri="{FF2B5EF4-FFF2-40B4-BE49-F238E27FC236}">
                        <a16:creationId xmlns:a16="http://schemas.microsoft.com/office/drawing/2014/main" id="{41444A01-FB67-41AF-8D87-4CA010667F6D}"/>
                      </a:ext>
                    </a:extLst>
                  </p:cNvPr>
                  <p:cNvPicPr/>
                  <p:nvPr/>
                </p:nvPicPr>
                <p:blipFill>
                  <a:blip r:embed="rId109"/>
                  <a:stretch>
                    <a:fillRect/>
                  </a:stretch>
                </p:blipFill>
                <p:spPr>
                  <a:xfrm>
                    <a:off x="8609040" y="3574680"/>
                    <a:ext cx="68040" cy="70560"/>
                  </a:xfrm>
                  <a:prstGeom prst="rect">
                    <a:avLst/>
                  </a:prstGeom>
                </p:spPr>
              </p:pic>
            </mc:Fallback>
          </mc:AlternateContent>
          <mc:AlternateContent xmlns:mc="http://schemas.openxmlformats.org/markup-compatibility/2006" xmlns:p14="http://schemas.microsoft.com/office/powerpoint/2010/main">
            <mc:Choice Requires="p14">
              <p:contentPart p14:bwMode="auto" r:id="rId110">
                <p14:nvContentPartPr>
                  <p14:cNvPr id="217" name="Ink 216">
                    <a:extLst>
                      <a:ext uri="{FF2B5EF4-FFF2-40B4-BE49-F238E27FC236}">
                        <a16:creationId xmlns:a16="http://schemas.microsoft.com/office/drawing/2014/main" id="{8B076FC3-31E1-49AA-B267-8F4F830AE293}"/>
                      </a:ext>
                    </a:extLst>
                  </p14:cNvPr>
                  <p14:cNvContentPartPr/>
                  <p14:nvPr/>
                </p14:nvContentPartPr>
                <p14:xfrm>
                  <a:off x="8766000" y="3432480"/>
                  <a:ext cx="92160" cy="192240"/>
                </p14:xfrm>
              </p:contentPart>
            </mc:Choice>
            <mc:Fallback xmlns="">
              <p:pic>
                <p:nvPicPr>
                  <p:cNvPr id="105" name="Ink 104">
                    <a:extLst>
                      <a:ext uri="{FF2B5EF4-FFF2-40B4-BE49-F238E27FC236}">
                        <a16:creationId xmlns:a16="http://schemas.microsoft.com/office/drawing/2014/main" id="{2A685D72-0E49-0EA3-0A84-27572D2BB619}"/>
                      </a:ext>
                    </a:extLst>
                  </p:cNvPr>
                  <p:cNvPicPr/>
                  <p:nvPr/>
                </p:nvPicPr>
                <p:blipFill>
                  <a:blip r:embed="rId111"/>
                  <a:stretch>
                    <a:fillRect/>
                  </a:stretch>
                </p:blipFill>
                <p:spPr>
                  <a:xfrm>
                    <a:off x="8757000" y="3423840"/>
                    <a:ext cx="109800" cy="209880"/>
                  </a:xfrm>
                  <a:prstGeom prst="rect">
                    <a:avLst/>
                  </a:prstGeom>
                </p:spPr>
              </p:pic>
            </mc:Fallback>
          </mc:AlternateContent>
          <mc:AlternateContent xmlns:mc="http://schemas.openxmlformats.org/markup-compatibility/2006" xmlns:p14="http://schemas.microsoft.com/office/powerpoint/2010/main">
            <mc:Choice Requires="p14">
              <p:contentPart p14:bwMode="auto" r:id="rId112">
                <p14:nvContentPartPr>
                  <p14:cNvPr id="219" name="Ink 218">
                    <a:extLst>
                      <a:ext uri="{FF2B5EF4-FFF2-40B4-BE49-F238E27FC236}">
                        <a16:creationId xmlns:a16="http://schemas.microsoft.com/office/drawing/2014/main" id="{9890A8C4-87ED-64E5-E802-10E0FEB14B6E}"/>
                      </a:ext>
                    </a:extLst>
                  </p14:cNvPr>
                  <p14:cNvContentPartPr/>
                  <p14:nvPr/>
                </p14:nvContentPartPr>
                <p14:xfrm>
                  <a:off x="8445600" y="3349680"/>
                  <a:ext cx="72360" cy="249120"/>
                </p14:xfrm>
              </p:contentPart>
            </mc:Choice>
            <mc:Fallback xmlns="">
              <p:pic>
                <p:nvPicPr>
                  <p:cNvPr id="107" name="Ink 106">
                    <a:extLst>
                      <a:ext uri="{FF2B5EF4-FFF2-40B4-BE49-F238E27FC236}">
                        <a16:creationId xmlns:a16="http://schemas.microsoft.com/office/drawing/2014/main" id="{CDA79544-4B0F-1A5B-3591-1AF1C5008028}"/>
                      </a:ext>
                    </a:extLst>
                  </p:cNvPr>
                  <p:cNvPicPr/>
                  <p:nvPr/>
                </p:nvPicPr>
                <p:blipFill>
                  <a:blip r:embed="rId113"/>
                  <a:stretch>
                    <a:fillRect/>
                  </a:stretch>
                </p:blipFill>
                <p:spPr>
                  <a:xfrm>
                    <a:off x="8436600" y="3341040"/>
                    <a:ext cx="90000" cy="266760"/>
                  </a:xfrm>
                  <a:prstGeom prst="rect">
                    <a:avLst/>
                  </a:prstGeom>
                </p:spPr>
              </p:pic>
            </mc:Fallback>
          </mc:AlternateContent>
          <mc:AlternateContent xmlns:mc="http://schemas.openxmlformats.org/markup-compatibility/2006" xmlns:p14="http://schemas.microsoft.com/office/powerpoint/2010/main">
            <mc:Choice Requires="p14">
              <p:contentPart p14:bwMode="auto" r:id="rId114">
                <p14:nvContentPartPr>
                  <p14:cNvPr id="226" name="Ink 225">
                    <a:extLst>
                      <a:ext uri="{FF2B5EF4-FFF2-40B4-BE49-F238E27FC236}">
                        <a16:creationId xmlns:a16="http://schemas.microsoft.com/office/drawing/2014/main" id="{0423747F-DE6D-D459-DE34-8D3753DF9A87}"/>
                      </a:ext>
                    </a:extLst>
                  </p14:cNvPr>
                  <p14:cNvContentPartPr/>
                  <p14:nvPr/>
                </p14:nvContentPartPr>
                <p14:xfrm>
                  <a:off x="8935560" y="3395760"/>
                  <a:ext cx="50040" cy="205560"/>
                </p14:xfrm>
              </p:contentPart>
            </mc:Choice>
            <mc:Fallback xmlns="">
              <p:pic>
                <p:nvPicPr>
                  <p:cNvPr id="109" name="Ink 108">
                    <a:extLst>
                      <a:ext uri="{FF2B5EF4-FFF2-40B4-BE49-F238E27FC236}">
                        <a16:creationId xmlns:a16="http://schemas.microsoft.com/office/drawing/2014/main" id="{4C87E955-C736-8BE3-E46A-7AB09E3868B5}"/>
                      </a:ext>
                    </a:extLst>
                  </p:cNvPr>
                  <p:cNvPicPr/>
                  <p:nvPr/>
                </p:nvPicPr>
                <p:blipFill>
                  <a:blip r:embed="rId115"/>
                  <a:stretch>
                    <a:fillRect/>
                  </a:stretch>
                </p:blipFill>
                <p:spPr>
                  <a:xfrm>
                    <a:off x="8926560" y="3387120"/>
                    <a:ext cx="67680" cy="2232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16">
              <p14:nvContentPartPr>
                <p14:cNvPr id="228" name="Ink 227">
                  <a:extLst>
                    <a:ext uri="{FF2B5EF4-FFF2-40B4-BE49-F238E27FC236}">
                      <a16:creationId xmlns:a16="http://schemas.microsoft.com/office/drawing/2014/main" id="{5C347CB4-9814-E94F-7A07-4A58B884ECCD}"/>
                    </a:ext>
                  </a:extLst>
                </p14:cNvPr>
                <p14:cNvContentPartPr/>
                <p14:nvPr/>
              </p14:nvContentPartPr>
              <p14:xfrm>
                <a:off x="4995640" y="4163751"/>
                <a:ext cx="68040" cy="136800"/>
              </p14:xfrm>
            </p:contentPart>
          </mc:Choice>
          <mc:Fallback xmlns="">
            <p:pic>
              <p:nvPicPr>
                <p:cNvPr id="228" name="Ink 227">
                  <a:extLst>
                    <a:ext uri="{FF2B5EF4-FFF2-40B4-BE49-F238E27FC236}">
                      <a16:creationId xmlns:a16="http://schemas.microsoft.com/office/drawing/2014/main" id="{5C347CB4-9814-E94F-7A07-4A58B884ECCD}"/>
                    </a:ext>
                  </a:extLst>
                </p:cNvPr>
                <p:cNvPicPr/>
                <p:nvPr/>
              </p:nvPicPr>
              <p:blipFill>
                <a:blip r:embed="rId117"/>
                <a:stretch>
                  <a:fillRect/>
                </a:stretch>
              </p:blipFill>
              <p:spPr>
                <a:xfrm>
                  <a:off x="4985808" y="4154198"/>
                  <a:ext cx="87311" cy="155524"/>
                </a:xfrm>
                <a:prstGeom prst="rect">
                  <a:avLst/>
                </a:prstGeom>
              </p:spPr>
            </p:pic>
          </mc:Fallback>
        </mc:AlternateContent>
        <mc:AlternateContent xmlns:mc="http://schemas.openxmlformats.org/markup-compatibility/2006" xmlns:p14="http://schemas.microsoft.com/office/powerpoint/2010/main">
          <mc:Choice Requires="p14">
            <p:contentPart p14:bwMode="auto" r:id="rId118">
              <p14:nvContentPartPr>
                <p14:cNvPr id="240" name="Ink 239">
                  <a:extLst>
                    <a:ext uri="{FF2B5EF4-FFF2-40B4-BE49-F238E27FC236}">
                      <a16:creationId xmlns:a16="http://schemas.microsoft.com/office/drawing/2014/main" id="{BA29CB07-8B33-2039-D866-29678C274D53}"/>
                    </a:ext>
                  </a:extLst>
                </p14:cNvPr>
                <p14:cNvContentPartPr/>
                <p14:nvPr/>
              </p14:nvContentPartPr>
              <p14:xfrm>
                <a:off x="5181040" y="4405311"/>
                <a:ext cx="90000" cy="5040"/>
              </p14:xfrm>
            </p:contentPart>
          </mc:Choice>
          <mc:Fallback xmlns="">
            <p:pic>
              <p:nvPicPr>
                <p:cNvPr id="240" name="Ink 239">
                  <a:extLst>
                    <a:ext uri="{FF2B5EF4-FFF2-40B4-BE49-F238E27FC236}">
                      <a16:creationId xmlns:a16="http://schemas.microsoft.com/office/drawing/2014/main" id="{BA29CB07-8B33-2039-D866-29678C274D53}"/>
                    </a:ext>
                  </a:extLst>
                </p:cNvPr>
                <p:cNvPicPr/>
                <p:nvPr/>
              </p:nvPicPr>
              <p:blipFill>
                <a:blip r:embed="rId119"/>
                <a:stretch>
                  <a:fillRect/>
                </a:stretch>
              </p:blipFill>
              <p:spPr>
                <a:xfrm>
                  <a:off x="5171128" y="4395619"/>
                  <a:ext cx="109427" cy="24037"/>
                </a:xfrm>
                <a:prstGeom prst="rect">
                  <a:avLst/>
                </a:prstGeom>
              </p:spPr>
            </p:pic>
          </mc:Fallback>
        </mc:AlternateContent>
        <p:grpSp>
          <p:nvGrpSpPr>
            <p:cNvPr id="241" name="Group 240">
              <a:extLst>
                <a:ext uri="{FF2B5EF4-FFF2-40B4-BE49-F238E27FC236}">
                  <a16:creationId xmlns:a16="http://schemas.microsoft.com/office/drawing/2014/main" id="{02572503-B279-D5DB-B630-42F6F3E52C36}"/>
                </a:ext>
              </a:extLst>
            </p:cNvPr>
            <p:cNvGrpSpPr/>
            <p:nvPr/>
          </p:nvGrpSpPr>
          <p:grpSpPr>
            <a:xfrm>
              <a:off x="5452840" y="4221711"/>
              <a:ext cx="942840" cy="363240"/>
              <a:chOff x="9522000" y="3339600"/>
              <a:chExt cx="942840" cy="363240"/>
            </a:xfrm>
          </p:grpSpPr>
          <mc:AlternateContent xmlns:mc="http://schemas.openxmlformats.org/markup-compatibility/2006" xmlns:p14="http://schemas.microsoft.com/office/powerpoint/2010/main">
            <mc:Choice Requires="p14">
              <p:contentPart p14:bwMode="auto" r:id="rId120">
                <p14:nvContentPartPr>
                  <p14:cNvPr id="242" name="Ink 241">
                    <a:extLst>
                      <a:ext uri="{FF2B5EF4-FFF2-40B4-BE49-F238E27FC236}">
                        <a16:creationId xmlns:a16="http://schemas.microsoft.com/office/drawing/2014/main" id="{82F22869-2C00-F35F-19D9-B3977A793E94}"/>
                      </a:ext>
                    </a:extLst>
                  </p14:cNvPr>
                  <p14:cNvContentPartPr/>
                  <p14:nvPr/>
                </p14:nvContentPartPr>
                <p14:xfrm>
                  <a:off x="9522000" y="3443280"/>
                  <a:ext cx="105120" cy="137880"/>
                </p14:xfrm>
              </p:contentPart>
            </mc:Choice>
            <mc:Fallback xmlns="">
              <p:pic>
                <p:nvPicPr>
                  <p:cNvPr id="118" name="Ink 117">
                    <a:extLst>
                      <a:ext uri="{FF2B5EF4-FFF2-40B4-BE49-F238E27FC236}">
                        <a16:creationId xmlns:a16="http://schemas.microsoft.com/office/drawing/2014/main" id="{31A09D6D-27A5-68CD-2467-3133D07BD245}"/>
                      </a:ext>
                    </a:extLst>
                  </p:cNvPr>
                  <p:cNvPicPr/>
                  <p:nvPr/>
                </p:nvPicPr>
                <p:blipFill>
                  <a:blip r:embed="rId135"/>
                  <a:stretch>
                    <a:fillRect/>
                  </a:stretch>
                </p:blipFill>
                <p:spPr>
                  <a:xfrm>
                    <a:off x="9513360" y="3434280"/>
                    <a:ext cx="122760" cy="155520"/>
                  </a:xfrm>
                  <a:prstGeom prst="rect">
                    <a:avLst/>
                  </a:prstGeom>
                </p:spPr>
              </p:pic>
            </mc:Fallback>
          </mc:AlternateContent>
          <mc:AlternateContent xmlns:mc="http://schemas.openxmlformats.org/markup-compatibility/2006" xmlns:p14="http://schemas.microsoft.com/office/powerpoint/2010/main">
            <mc:Choice Requires="p14">
              <p:contentPart p14:bwMode="auto" r:id="rId136">
                <p14:nvContentPartPr>
                  <p14:cNvPr id="247" name="Ink 246">
                    <a:extLst>
                      <a:ext uri="{FF2B5EF4-FFF2-40B4-BE49-F238E27FC236}">
                        <a16:creationId xmlns:a16="http://schemas.microsoft.com/office/drawing/2014/main" id="{05E78CED-5869-B7D3-5AC7-82E8C10AE410}"/>
                      </a:ext>
                    </a:extLst>
                  </p14:cNvPr>
                  <p14:cNvContentPartPr/>
                  <p14:nvPr/>
                </p14:nvContentPartPr>
                <p14:xfrm>
                  <a:off x="9627120" y="3395400"/>
                  <a:ext cx="87120" cy="230040"/>
                </p14:xfrm>
              </p:contentPart>
            </mc:Choice>
            <mc:Fallback xmlns="">
              <p:pic>
                <p:nvPicPr>
                  <p:cNvPr id="119" name="Ink 118">
                    <a:extLst>
                      <a:ext uri="{FF2B5EF4-FFF2-40B4-BE49-F238E27FC236}">
                        <a16:creationId xmlns:a16="http://schemas.microsoft.com/office/drawing/2014/main" id="{95521045-0BB0-A713-CE6F-0D775A901047}"/>
                      </a:ext>
                    </a:extLst>
                  </p:cNvPr>
                  <p:cNvPicPr/>
                  <p:nvPr/>
                </p:nvPicPr>
                <p:blipFill>
                  <a:blip r:embed="rId137"/>
                  <a:stretch>
                    <a:fillRect/>
                  </a:stretch>
                </p:blipFill>
                <p:spPr>
                  <a:xfrm>
                    <a:off x="9618480" y="3386400"/>
                    <a:ext cx="104760" cy="247680"/>
                  </a:xfrm>
                  <a:prstGeom prst="rect">
                    <a:avLst/>
                  </a:prstGeom>
                </p:spPr>
              </p:pic>
            </mc:Fallback>
          </mc:AlternateContent>
          <mc:AlternateContent xmlns:mc="http://schemas.openxmlformats.org/markup-compatibility/2006" xmlns:p14="http://schemas.microsoft.com/office/powerpoint/2010/main">
            <mc:Choice Requires="p14">
              <p:contentPart p14:bwMode="auto" r:id="rId138">
                <p14:nvContentPartPr>
                  <p14:cNvPr id="248" name="Ink 247">
                    <a:extLst>
                      <a:ext uri="{FF2B5EF4-FFF2-40B4-BE49-F238E27FC236}">
                        <a16:creationId xmlns:a16="http://schemas.microsoft.com/office/drawing/2014/main" id="{914528F8-4593-83D3-52B1-9FD898F73290}"/>
                      </a:ext>
                    </a:extLst>
                  </p14:cNvPr>
                  <p14:cNvContentPartPr/>
                  <p14:nvPr/>
                </p14:nvContentPartPr>
                <p14:xfrm>
                  <a:off x="9757080" y="3467760"/>
                  <a:ext cx="35640" cy="116640"/>
                </p14:xfrm>
              </p:contentPart>
            </mc:Choice>
            <mc:Fallback xmlns="">
              <p:pic>
                <p:nvPicPr>
                  <p:cNvPr id="121" name="Ink 120">
                    <a:extLst>
                      <a:ext uri="{FF2B5EF4-FFF2-40B4-BE49-F238E27FC236}">
                        <a16:creationId xmlns:a16="http://schemas.microsoft.com/office/drawing/2014/main" id="{3EC5853E-8C5F-05F1-84D4-95C7860AFCE7}"/>
                      </a:ext>
                    </a:extLst>
                  </p:cNvPr>
                  <p:cNvPicPr/>
                  <p:nvPr/>
                </p:nvPicPr>
                <p:blipFill>
                  <a:blip r:embed="rId139"/>
                  <a:stretch>
                    <a:fillRect/>
                  </a:stretch>
                </p:blipFill>
                <p:spPr>
                  <a:xfrm>
                    <a:off x="9748440" y="3459120"/>
                    <a:ext cx="53280" cy="134280"/>
                  </a:xfrm>
                  <a:prstGeom prst="rect">
                    <a:avLst/>
                  </a:prstGeom>
                </p:spPr>
              </p:pic>
            </mc:Fallback>
          </mc:AlternateContent>
          <mc:AlternateContent xmlns:mc="http://schemas.openxmlformats.org/markup-compatibility/2006" xmlns:p14="http://schemas.microsoft.com/office/powerpoint/2010/main">
            <mc:Choice Requires="p14">
              <p:contentPart p14:bwMode="auto" r:id="rId140">
                <p14:nvContentPartPr>
                  <p14:cNvPr id="288" name="Ink 287">
                    <a:extLst>
                      <a:ext uri="{FF2B5EF4-FFF2-40B4-BE49-F238E27FC236}">
                        <a16:creationId xmlns:a16="http://schemas.microsoft.com/office/drawing/2014/main" id="{DC3AC725-1A5D-C1B6-4AB4-6F1ADDBF6F2D}"/>
                      </a:ext>
                    </a:extLst>
                  </p14:cNvPr>
                  <p14:cNvContentPartPr/>
                  <p14:nvPr/>
                </p14:nvContentPartPr>
                <p14:xfrm>
                  <a:off x="9711000" y="3533280"/>
                  <a:ext cx="63000" cy="64440"/>
                </p14:xfrm>
              </p:contentPart>
            </mc:Choice>
            <mc:Fallback xmlns="">
              <p:pic>
                <p:nvPicPr>
                  <p:cNvPr id="122" name="Ink 121">
                    <a:extLst>
                      <a:ext uri="{FF2B5EF4-FFF2-40B4-BE49-F238E27FC236}">
                        <a16:creationId xmlns:a16="http://schemas.microsoft.com/office/drawing/2014/main" id="{BA86AA4F-FB26-22FE-A7E7-7317F5E30C51}"/>
                      </a:ext>
                    </a:extLst>
                  </p:cNvPr>
                  <p:cNvPicPr/>
                  <p:nvPr/>
                </p:nvPicPr>
                <p:blipFill>
                  <a:blip r:embed="rId141"/>
                  <a:stretch>
                    <a:fillRect/>
                  </a:stretch>
                </p:blipFill>
                <p:spPr>
                  <a:xfrm>
                    <a:off x="9702360" y="3524640"/>
                    <a:ext cx="80640" cy="82080"/>
                  </a:xfrm>
                  <a:prstGeom prst="rect">
                    <a:avLst/>
                  </a:prstGeom>
                </p:spPr>
              </p:pic>
            </mc:Fallback>
          </mc:AlternateContent>
          <mc:AlternateContent xmlns:mc="http://schemas.openxmlformats.org/markup-compatibility/2006" xmlns:p14="http://schemas.microsoft.com/office/powerpoint/2010/main">
            <mc:Choice Requires="p14">
              <p:contentPart p14:bwMode="auto" r:id="rId142">
                <p14:nvContentPartPr>
                  <p14:cNvPr id="289" name="Ink 288">
                    <a:extLst>
                      <a:ext uri="{FF2B5EF4-FFF2-40B4-BE49-F238E27FC236}">
                        <a16:creationId xmlns:a16="http://schemas.microsoft.com/office/drawing/2014/main" id="{D2623F81-1FF9-CA8D-EFF7-5FBE59787C09}"/>
                      </a:ext>
                    </a:extLst>
                  </p14:cNvPr>
                  <p14:cNvContentPartPr/>
                  <p14:nvPr/>
                </p14:nvContentPartPr>
                <p14:xfrm>
                  <a:off x="9837720" y="3431040"/>
                  <a:ext cx="49680" cy="191520"/>
                </p14:xfrm>
              </p:contentPart>
            </mc:Choice>
            <mc:Fallback xmlns="">
              <p:pic>
                <p:nvPicPr>
                  <p:cNvPr id="123" name="Ink 122">
                    <a:extLst>
                      <a:ext uri="{FF2B5EF4-FFF2-40B4-BE49-F238E27FC236}">
                        <a16:creationId xmlns:a16="http://schemas.microsoft.com/office/drawing/2014/main" id="{632E947D-2E1F-E5AD-E4AF-CC7C63DBD6DF}"/>
                      </a:ext>
                    </a:extLst>
                  </p:cNvPr>
                  <p:cNvPicPr/>
                  <p:nvPr/>
                </p:nvPicPr>
                <p:blipFill>
                  <a:blip r:embed="rId143"/>
                  <a:stretch>
                    <a:fillRect/>
                  </a:stretch>
                </p:blipFill>
                <p:spPr>
                  <a:xfrm>
                    <a:off x="9829080" y="3422400"/>
                    <a:ext cx="67320" cy="209160"/>
                  </a:xfrm>
                  <a:prstGeom prst="rect">
                    <a:avLst/>
                  </a:prstGeom>
                </p:spPr>
              </p:pic>
            </mc:Fallback>
          </mc:AlternateContent>
          <mc:AlternateContent xmlns:mc="http://schemas.openxmlformats.org/markup-compatibility/2006" xmlns:p14="http://schemas.microsoft.com/office/powerpoint/2010/main">
            <mc:Choice Requires="p14">
              <p:contentPart p14:bwMode="auto" r:id="rId144">
                <p14:nvContentPartPr>
                  <p14:cNvPr id="290" name="Ink 289">
                    <a:extLst>
                      <a:ext uri="{FF2B5EF4-FFF2-40B4-BE49-F238E27FC236}">
                        <a16:creationId xmlns:a16="http://schemas.microsoft.com/office/drawing/2014/main" id="{8D8D264F-6986-F777-7EF7-5F4DB6A23EF7}"/>
                      </a:ext>
                    </a:extLst>
                  </p14:cNvPr>
                  <p14:cNvContentPartPr/>
                  <p14:nvPr/>
                </p14:nvContentPartPr>
                <p14:xfrm>
                  <a:off x="9995400" y="3397560"/>
                  <a:ext cx="78840" cy="169200"/>
                </p14:xfrm>
              </p:contentPart>
            </mc:Choice>
            <mc:Fallback xmlns="">
              <p:pic>
                <p:nvPicPr>
                  <p:cNvPr id="125" name="Ink 124">
                    <a:extLst>
                      <a:ext uri="{FF2B5EF4-FFF2-40B4-BE49-F238E27FC236}">
                        <a16:creationId xmlns:a16="http://schemas.microsoft.com/office/drawing/2014/main" id="{FBFB6443-C696-57B9-1685-06EBE587E497}"/>
                      </a:ext>
                    </a:extLst>
                  </p:cNvPr>
                  <p:cNvPicPr/>
                  <p:nvPr/>
                </p:nvPicPr>
                <p:blipFill>
                  <a:blip r:embed="rId145"/>
                  <a:stretch>
                    <a:fillRect/>
                  </a:stretch>
                </p:blipFill>
                <p:spPr>
                  <a:xfrm>
                    <a:off x="9986760" y="3388560"/>
                    <a:ext cx="96480" cy="186840"/>
                  </a:xfrm>
                  <a:prstGeom prst="rect">
                    <a:avLst/>
                  </a:prstGeom>
                </p:spPr>
              </p:pic>
            </mc:Fallback>
          </mc:AlternateContent>
          <mc:AlternateContent xmlns:mc="http://schemas.openxmlformats.org/markup-compatibility/2006" xmlns:p14="http://schemas.microsoft.com/office/powerpoint/2010/main">
            <mc:Choice Requires="p14">
              <p:contentPart p14:bwMode="auto" r:id="rId146">
                <p14:nvContentPartPr>
                  <p14:cNvPr id="291" name="Ink 290">
                    <a:extLst>
                      <a:ext uri="{FF2B5EF4-FFF2-40B4-BE49-F238E27FC236}">
                        <a16:creationId xmlns:a16="http://schemas.microsoft.com/office/drawing/2014/main" id="{20FBF218-F6DB-70E0-A79B-6D4B9B14A69E}"/>
                      </a:ext>
                    </a:extLst>
                  </p14:cNvPr>
                  <p14:cNvContentPartPr/>
                  <p14:nvPr/>
                </p14:nvContentPartPr>
                <p14:xfrm>
                  <a:off x="10101600" y="3516360"/>
                  <a:ext cx="36720" cy="115200"/>
                </p14:xfrm>
              </p:contentPart>
            </mc:Choice>
            <mc:Fallback xmlns="">
              <p:pic>
                <p:nvPicPr>
                  <p:cNvPr id="126" name="Ink 125">
                    <a:extLst>
                      <a:ext uri="{FF2B5EF4-FFF2-40B4-BE49-F238E27FC236}">
                        <a16:creationId xmlns:a16="http://schemas.microsoft.com/office/drawing/2014/main" id="{01CA0A52-2600-C658-8C27-5F333A59AD8C}"/>
                      </a:ext>
                    </a:extLst>
                  </p:cNvPr>
                  <p:cNvPicPr/>
                  <p:nvPr/>
                </p:nvPicPr>
                <p:blipFill>
                  <a:blip r:embed="rId147"/>
                  <a:stretch>
                    <a:fillRect/>
                  </a:stretch>
                </p:blipFill>
                <p:spPr>
                  <a:xfrm>
                    <a:off x="10092600" y="3507720"/>
                    <a:ext cx="54360" cy="132840"/>
                  </a:xfrm>
                  <a:prstGeom prst="rect">
                    <a:avLst/>
                  </a:prstGeom>
                </p:spPr>
              </p:pic>
            </mc:Fallback>
          </mc:AlternateContent>
          <mc:AlternateContent xmlns:mc="http://schemas.openxmlformats.org/markup-compatibility/2006" xmlns:p14="http://schemas.microsoft.com/office/powerpoint/2010/main">
            <mc:Choice Requires="p14">
              <p:contentPart p14:bwMode="auto" r:id="rId148">
                <p14:nvContentPartPr>
                  <p14:cNvPr id="292" name="Ink 291">
                    <a:extLst>
                      <a:ext uri="{FF2B5EF4-FFF2-40B4-BE49-F238E27FC236}">
                        <a16:creationId xmlns:a16="http://schemas.microsoft.com/office/drawing/2014/main" id="{F8EABA8A-FB23-137C-0E6B-03776520E6D8}"/>
                      </a:ext>
                    </a:extLst>
                  </p14:cNvPr>
                  <p14:cNvContentPartPr/>
                  <p14:nvPr/>
                </p14:nvContentPartPr>
                <p14:xfrm>
                  <a:off x="10058040" y="3572880"/>
                  <a:ext cx="70560" cy="61560"/>
                </p14:xfrm>
              </p:contentPart>
            </mc:Choice>
            <mc:Fallback xmlns="">
              <p:pic>
                <p:nvPicPr>
                  <p:cNvPr id="127" name="Ink 126">
                    <a:extLst>
                      <a:ext uri="{FF2B5EF4-FFF2-40B4-BE49-F238E27FC236}">
                        <a16:creationId xmlns:a16="http://schemas.microsoft.com/office/drawing/2014/main" id="{55FA0F8F-51A0-9DFE-7368-BEA362D66CA7}"/>
                      </a:ext>
                    </a:extLst>
                  </p:cNvPr>
                  <p:cNvPicPr/>
                  <p:nvPr/>
                </p:nvPicPr>
                <p:blipFill>
                  <a:blip r:embed="rId149"/>
                  <a:stretch>
                    <a:fillRect/>
                  </a:stretch>
                </p:blipFill>
                <p:spPr>
                  <a:xfrm>
                    <a:off x="10049400" y="3564240"/>
                    <a:ext cx="88200" cy="79200"/>
                  </a:xfrm>
                  <a:prstGeom prst="rect">
                    <a:avLst/>
                  </a:prstGeom>
                </p:spPr>
              </p:pic>
            </mc:Fallback>
          </mc:AlternateContent>
          <mc:AlternateContent xmlns:mc="http://schemas.openxmlformats.org/markup-compatibility/2006" xmlns:p14="http://schemas.microsoft.com/office/powerpoint/2010/main">
            <mc:Choice Requires="p14">
              <p:contentPart p14:bwMode="auto" r:id="rId150">
                <p14:nvContentPartPr>
                  <p14:cNvPr id="293" name="Ink 292">
                    <a:extLst>
                      <a:ext uri="{FF2B5EF4-FFF2-40B4-BE49-F238E27FC236}">
                        <a16:creationId xmlns:a16="http://schemas.microsoft.com/office/drawing/2014/main" id="{6FFA9A90-0CC3-8310-94ED-B315ADBE1DC3}"/>
                      </a:ext>
                    </a:extLst>
                  </p14:cNvPr>
                  <p14:cNvContentPartPr/>
                  <p14:nvPr/>
                </p14:nvContentPartPr>
                <p14:xfrm>
                  <a:off x="10202760" y="3409800"/>
                  <a:ext cx="93960" cy="183240"/>
                </p14:xfrm>
              </p:contentPart>
            </mc:Choice>
            <mc:Fallback xmlns="">
              <p:pic>
                <p:nvPicPr>
                  <p:cNvPr id="129" name="Ink 128">
                    <a:extLst>
                      <a:ext uri="{FF2B5EF4-FFF2-40B4-BE49-F238E27FC236}">
                        <a16:creationId xmlns:a16="http://schemas.microsoft.com/office/drawing/2014/main" id="{07633C01-8D4E-7D50-EE7E-0806D5D295E6}"/>
                      </a:ext>
                    </a:extLst>
                  </p:cNvPr>
                  <p:cNvPicPr/>
                  <p:nvPr/>
                </p:nvPicPr>
                <p:blipFill>
                  <a:blip r:embed="rId151"/>
                  <a:stretch>
                    <a:fillRect/>
                  </a:stretch>
                </p:blipFill>
                <p:spPr>
                  <a:xfrm>
                    <a:off x="10193760" y="3400800"/>
                    <a:ext cx="111600" cy="200880"/>
                  </a:xfrm>
                  <a:prstGeom prst="rect">
                    <a:avLst/>
                  </a:prstGeom>
                </p:spPr>
              </p:pic>
            </mc:Fallback>
          </mc:AlternateContent>
          <mc:AlternateContent xmlns:mc="http://schemas.openxmlformats.org/markup-compatibility/2006" xmlns:p14="http://schemas.microsoft.com/office/powerpoint/2010/main">
            <mc:Choice Requires="p14">
              <p:contentPart p14:bwMode="auto" r:id="rId152">
                <p14:nvContentPartPr>
                  <p14:cNvPr id="294" name="Ink 293">
                    <a:extLst>
                      <a:ext uri="{FF2B5EF4-FFF2-40B4-BE49-F238E27FC236}">
                        <a16:creationId xmlns:a16="http://schemas.microsoft.com/office/drawing/2014/main" id="{C97BFF34-E3C3-915F-BBF9-EB6AA7453927}"/>
                      </a:ext>
                    </a:extLst>
                  </p14:cNvPr>
                  <p14:cNvContentPartPr/>
                  <p14:nvPr/>
                </p14:nvContentPartPr>
                <p14:xfrm>
                  <a:off x="10366920" y="3339600"/>
                  <a:ext cx="97920" cy="363240"/>
                </p14:xfrm>
              </p:contentPart>
            </mc:Choice>
            <mc:Fallback xmlns="">
              <p:pic>
                <p:nvPicPr>
                  <p:cNvPr id="131" name="Ink 130">
                    <a:extLst>
                      <a:ext uri="{FF2B5EF4-FFF2-40B4-BE49-F238E27FC236}">
                        <a16:creationId xmlns:a16="http://schemas.microsoft.com/office/drawing/2014/main" id="{013438F3-E07A-24A2-E00A-386F780D37FA}"/>
                      </a:ext>
                    </a:extLst>
                  </p:cNvPr>
                  <p:cNvPicPr/>
                  <p:nvPr/>
                </p:nvPicPr>
                <p:blipFill>
                  <a:blip r:embed="rId153"/>
                  <a:stretch>
                    <a:fillRect/>
                  </a:stretch>
                </p:blipFill>
                <p:spPr>
                  <a:xfrm>
                    <a:off x="10357920" y="3330960"/>
                    <a:ext cx="115560" cy="380880"/>
                  </a:xfrm>
                  <a:prstGeom prst="rect">
                    <a:avLst/>
                  </a:prstGeom>
                </p:spPr>
              </p:pic>
            </mc:Fallback>
          </mc:AlternateContent>
        </p:grpSp>
        <p:grpSp>
          <p:nvGrpSpPr>
            <p:cNvPr id="295" name="Group 294">
              <a:extLst>
                <a:ext uri="{FF2B5EF4-FFF2-40B4-BE49-F238E27FC236}">
                  <a16:creationId xmlns:a16="http://schemas.microsoft.com/office/drawing/2014/main" id="{297C6112-3CF5-5E76-697E-A956E95D901C}"/>
                </a:ext>
              </a:extLst>
            </p:cNvPr>
            <p:cNvGrpSpPr/>
            <p:nvPr/>
          </p:nvGrpSpPr>
          <p:grpSpPr>
            <a:xfrm>
              <a:off x="6811120" y="4272111"/>
              <a:ext cx="493200" cy="217440"/>
              <a:chOff x="10880280" y="3390000"/>
              <a:chExt cx="493200" cy="217440"/>
            </a:xfrm>
          </p:grpSpPr>
          <mc:AlternateContent xmlns:mc="http://schemas.openxmlformats.org/markup-compatibility/2006" xmlns:p14="http://schemas.microsoft.com/office/powerpoint/2010/main">
            <mc:Choice Requires="p14">
              <p:contentPart p14:bwMode="auto" r:id="rId154">
                <p14:nvContentPartPr>
                  <p14:cNvPr id="296" name="Ink 295">
                    <a:extLst>
                      <a:ext uri="{FF2B5EF4-FFF2-40B4-BE49-F238E27FC236}">
                        <a16:creationId xmlns:a16="http://schemas.microsoft.com/office/drawing/2014/main" id="{32916BE2-D756-A50E-7D74-09F31BEFCBDE}"/>
                      </a:ext>
                    </a:extLst>
                  </p14:cNvPr>
                  <p14:cNvContentPartPr/>
                  <p14:nvPr/>
                </p14:nvContentPartPr>
                <p14:xfrm>
                  <a:off x="10880280" y="3390000"/>
                  <a:ext cx="69120" cy="164520"/>
                </p14:xfrm>
              </p:contentPart>
            </mc:Choice>
            <mc:Fallback xmlns="">
              <p:pic>
                <p:nvPicPr>
                  <p:cNvPr id="133" name="Ink 132">
                    <a:extLst>
                      <a:ext uri="{FF2B5EF4-FFF2-40B4-BE49-F238E27FC236}">
                        <a16:creationId xmlns:a16="http://schemas.microsoft.com/office/drawing/2014/main" id="{D14AB5A1-F52B-B3B8-1F64-3169A8E25F61}"/>
                      </a:ext>
                    </a:extLst>
                  </p:cNvPr>
                  <p:cNvPicPr/>
                  <p:nvPr/>
                </p:nvPicPr>
                <p:blipFill>
                  <a:blip r:embed="rId155"/>
                  <a:stretch>
                    <a:fillRect/>
                  </a:stretch>
                </p:blipFill>
                <p:spPr>
                  <a:xfrm>
                    <a:off x="10871280" y="3381000"/>
                    <a:ext cx="86760" cy="182160"/>
                  </a:xfrm>
                  <a:prstGeom prst="rect">
                    <a:avLst/>
                  </a:prstGeom>
                </p:spPr>
              </p:pic>
            </mc:Fallback>
          </mc:AlternateContent>
          <mc:AlternateContent xmlns:mc="http://schemas.openxmlformats.org/markup-compatibility/2006" xmlns:p14="http://schemas.microsoft.com/office/powerpoint/2010/main">
            <mc:Choice Requires="p14">
              <p:contentPart p14:bwMode="auto" r:id="rId156">
                <p14:nvContentPartPr>
                  <p14:cNvPr id="297" name="Ink 296">
                    <a:extLst>
                      <a:ext uri="{FF2B5EF4-FFF2-40B4-BE49-F238E27FC236}">
                        <a16:creationId xmlns:a16="http://schemas.microsoft.com/office/drawing/2014/main" id="{27F561F6-AE4B-0C4C-F092-58338CAF1E8C}"/>
                      </a:ext>
                    </a:extLst>
                  </p14:cNvPr>
                  <p14:cNvContentPartPr/>
                  <p14:nvPr/>
                </p14:nvContentPartPr>
                <p14:xfrm>
                  <a:off x="11004840" y="3516360"/>
                  <a:ext cx="37800" cy="90720"/>
                </p14:xfrm>
              </p:contentPart>
            </mc:Choice>
            <mc:Fallback xmlns="">
              <p:pic>
                <p:nvPicPr>
                  <p:cNvPr id="134" name="Ink 133">
                    <a:extLst>
                      <a:ext uri="{FF2B5EF4-FFF2-40B4-BE49-F238E27FC236}">
                        <a16:creationId xmlns:a16="http://schemas.microsoft.com/office/drawing/2014/main" id="{F43EE8FB-AFD7-46F4-E136-227785292269}"/>
                      </a:ext>
                    </a:extLst>
                  </p:cNvPr>
                  <p:cNvPicPr/>
                  <p:nvPr/>
                </p:nvPicPr>
                <p:blipFill>
                  <a:blip r:embed="rId157"/>
                  <a:stretch>
                    <a:fillRect/>
                  </a:stretch>
                </p:blipFill>
                <p:spPr>
                  <a:xfrm>
                    <a:off x="10995840" y="3507720"/>
                    <a:ext cx="55440" cy="108360"/>
                  </a:xfrm>
                  <a:prstGeom prst="rect">
                    <a:avLst/>
                  </a:prstGeom>
                </p:spPr>
              </p:pic>
            </mc:Fallback>
          </mc:AlternateContent>
          <mc:AlternateContent xmlns:mc="http://schemas.openxmlformats.org/markup-compatibility/2006" xmlns:p14="http://schemas.microsoft.com/office/powerpoint/2010/main">
            <mc:Choice Requires="p14">
              <p:contentPart p14:bwMode="auto" r:id="rId158">
                <p14:nvContentPartPr>
                  <p14:cNvPr id="298" name="Ink 297">
                    <a:extLst>
                      <a:ext uri="{FF2B5EF4-FFF2-40B4-BE49-F238E27FC236}">
                        <a16:creationId xmlns:a16="http://schemas.microsoft.com/office/drawing/2014/main" id="{99EEA98D-F3DD-2B9B-E52A-C39649C41794}"/>
                      </a:ext>
                    </a:extLst>
                  </p14:cNvPr>
                  <p14:cNvContentPartPr/>
                  <p14:nvPr/>
                </p14:nvContentPartPr>
                <p14:xfrm>
                  <a:off x="10968120" y="3565680"/>
                  <a:ext cx="63000" cy="41760"/>
                </p14:xfrm>
              </p:contentPart>
            </mc:Choice>
            <mc:Fallback xmlns="">
              <p:pic>
                <p:nvPicPr>
                  <p:cNvPr id="135" name="Ink 134">
                    <a:extLst>
                      <a:ext uri="{FF2B5EF4-FFF2-40B4-BE49-F238E27FC236}">
                        <a16:creationId xmlns:a16="http://schemas.microsoft.com/office/drawing/2014/main" id="{7234D1E5-D3B1-E920-6895-BBADF2310B12}"/>
                      </a:ext>
                    </a:extLst>
                  </p:cNvPr>
                  <p:cNvPicPr/>
                  <p:nvPr/>
                </p:nvPicPr>
                <p:blipFill>
                  <a:blip r:embed="rId159"/>
                  <a:stretch>
                    <a:fillRect/>
                  </a:stretch>
                </p:blipFill>
                <p:spPr>
                  <a:xfrm>
                    <a:off x="10959120" y="3556680"/>
                    <a:ext cx="80640" cy="59400"/>
                  </a:xfrm>
                  <a:prstGeom prst="rect">
                    <a:avLst/>
                  </a:prstGeom>
                </p:spPr>
              </p:pic>
            </mc:Fallback>
          </mc:AlternateContent>
          <mc:AlternateContent xmlns:mc="http://schemas.openxmlformats.org/markup-compatibility/2006" xmlns:p14="http://schemas.microsoft.com/office/powerpoint/2010/main">
            <mc:Choice Requires="p14">
              <p:contentPart p14:bwMode="auto" r:id="rId160">
                <p14:nvContentPartPr>
                  <p14:cNvPr id="299" name="Ink 298">
                    <a:extLst>
                      <a:ext uri="{FF2B5EF4-FFF2-40B4-BE49-F238E27FC236}">
                        <a16:creationId xmlns:a16="http://schemas.microsoft.com/office/drawing/2014/main" id="{8D633727-A375-21B0-B1A3-7B41539552C2}"/>
                      </a:ext>
                    </a:extLst>
                  </p14:cNvPr>
                  <p14:cNvContentPartPr/>
                  <p14:nvPr/>
                </p14:nvContentPartPr>
                <p14:xfrm>
                  <a:off x="11098440" y="3418080"/>
                  <a:ext cx="91440" cy="173520"/>
                </p14:xfrm>
              </p:contentPart>
            </mc:Choice>
            <mc:Fallback xmlns="">
              <p:pic>
                <p:nvPicPr>
                  <p:cNvPr id="136" name="Ink 135">
                    <a:extLst>
                      <a:ext uri="{FF2B5EF4-FFF2-40B4-BE49-F238E27FC236}">
                        <a16:creationId xmlns:a16="http://schemas.microsoft.com/office/drawing/2014/main" id="{993FC852-BA81-C56F-435F-802ECEB1FAF9}"/>
                      </a:ext>
                    </a:extLst>
                  </p:cNvPr>
                  <p:cNvPicPr/>
                  <p:nvPr/>
                </p:nvPicPr>
                <p:blipFill>
                  <a:blip r:embed="rId161"/>
                  <a:stretch>
                    <a:fillRect/>
                  </a:stretch>
                </p:blipFill>
                <p:spPr>
                  <a:xfrm>
                    <a:off x="11089800" y="3409080"/>
                    <a:ext cx="109080" cy="191160"/>
                  </a:xfrm>
                  <a:prstGeom prst="rect">
                    <a:avLst/>
                  </a:prstGeom>
                </p:spPr>
              </p:pic>
            </mc:Fallback>
          </mc:AlternateContent>
          <mc:AlternateContent xmlns:mc="http://schemas.openxmlformats.org/markup-compatibility/2006" xmlns:p14="http://schemas.microsoft.com/office/powerpoint/2010/main">
            <mc:Choice Requires="p14">
              <p:contentPart p14:bwMode="auto" r:id="rId162">
                <p14:nvContentPartPr>
                  <p14:cNvPr id="300" name="Ink 299">
                    <a:extLst>
                      <a:ext uri="{FF2B5EF4-FFF2-40B4-BE49-F238E27FC236}">
                        <a16:creationId xmlns:a16="http://schemas.microsoft.com/office/drawing/2014/main" id="{B9DE5FD0-B874-38A4-4098-DAA745C22E61}"/>
                      </a:ext>
                    </a:extLst>
                  </p14:cNvPr>
                  <p14:cNvContentPartPr/>
                  <p14:nvPr/>
                </p14:nvContentPartPr>
                <p14:xfrm>
                  <a:off x="11301840" y="3460200"/>
                  <a:ext cx="57960" cy="5040"/>
                </p14:xfrm>
              </p:contentPart>
            </mc:Choice>
            <mc:Fallback xmlns="">
              <p:pic>
                <p:nvPicPr>
                  <p:cNvPr id="137" name="Ink 136">
                    <a:extLst>
                      <a:ext uri="{FF2B5EF4-FFF2-40B4-BE49-F238E27FC236}">
                        <a16:creationId xmlns:a16="http://schemas.microsoft.com/office/drawing/2014/main" id="{46B83157-E88E-9F46-3636-3E65702A328B}"/>
                      </a:ext>
                    </a:extLst>
                  </p:cNvPr>
                  <p:cNvPicPr/>
                  <p:nvPr/>
                </p:nvPicPr>
                <p:blipFill>
                  <a:blip r:embed="rId163"/>
                  <a:stretch>
                    <a:fillRect/>
                  </a:stretch>
                </p:blipFill>
                <p:spPr>
                  <a:xfrm>
                    <a:off x="11293200" y="3451560"/>
                    <a:ext cx="756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64">
                <p14:nvContentPartPr>
                  <p14:cNvPr id="301" name="Ink 300">
                    <a:extLst>
                      <a:ext uri="{FF2B5EF4-FFF2-40B4-BE49-F238E27FC236}">
                        <a16:creationId xmlns:a16="http://schemas.microsoft.com/office/drawing/2014/main" id="{8AA71A83-BC11-E202-0C4C-E5E4DFAD13C4}"/>
                      </a:ext>
                    </a:extLst>
                  </p14:cNvPr>
                  <p14:cNvContentPartPr/>
                  <p14:nvPr/>
                </p14:nvContentPartPr>
                <p14:xfrm>
                  <a:off x="11319120" y="3528600"/>
                  <a:ext cx="50040" cy="5040"/>
                </p14:xfrm>
              </p:contentPart>
            </mc:Choice>
            <mc:Fallback xmlns="">
              <p:pic>
                <p:nvPicPr>
                  <p:cNvPr id="138" name="Ink 137">
                    <a:extLst>
                      <a:ext uri="{FF2B5EF4-FFF2-40B4-BE49-F238E27FC236}">
                        <a16:creationId xmlns:a16="http://schemas.microsoft.com/office/drawing/2014/main" id="{46D98C9D-350D-F420-FB0E-280BF95931DB}"/>
                      </a:ext>
                    </a:extLst>
                  </p:cNvPr>
                  <p:cNvPicPr/>
                  <p:nvPr/>
                </p:nvPicPr>
                <p:blipFill>
                  <a:blip r:embed="rId165"/>
                  <a:stretch>
                    <a:fillRect/>
                  </a:stretch>
                </p:blipFill>
                <p:spPr>
                  <a:xfrm>
                    <a:off x="11310480" y="3519600"/>
                    <a:ext cx="6768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66">
                <p14:nvContentPartPr>
                  <p14:cNvPr id="302" name="Ink 301">
                    <a:extLst>
                      <a:ext uri="{FF2B5EF4-FFF2-40B4-BE49-F238E27FC236}">
                        <a16:creationId xmlns:a16="http://schemas.microsoft.com/office/drawing/2014/main" id="{D5380B96-4877-7BE7-B0C6-1A4D858F277D}"/>
                      </a:ext>
                    </a:extLst>
                  </p14:cNvPr>
                  <p14:cNvContentPartPr/>
                  <p14:nvPr/>
                </p14:nvContentPartPr>
                <p14:xfrm>
                  <a:off x="11305800" y="3576120"/>
                  <a:ext cx="67680" cy="360"/>
                </p14:xfrm>
              </p:contentPart>
            </mc:Choice>
            <mc:Fallback xmlns="">
              <p:pic>
                <p:nvPicPr>
                  <p:cNvPr id="139" name="Ink 138">
                    <a:extLst>
                      <a:ext uri="{FF2B5EF4-FFF2-40B4-BE49-F238E27FC236}">
                        <a16:creationId xmlns:a16="http://schemas.microsoft.com/office/drawing/2014/main" id="{05EF38CD-62D7-6CEF-45B8-ECBE1D7699B0}"/>
                      </a:ext>
                    </a:extLst>
                  </p:cNvPr>
                  <p:cNvPicPr/>
                  <p:nvPr/>
                </p:nvPicPr>
                <p:blipFill>
                  <a:blip r:embed="rId167"/>
                  <a:stretch>
                    <a:fillRect/>
                  </a:stretch>
                </p:blipFill>
                <p:spPr>
                  <a:xfrm>
                    <a:off x="11297160" y="3567480"/>
                    <a:ext cx="85320" cy="18000"/>
                  </a:xfrm>
                  <a:prstGeom prst="rect">
                    <a:avLst/>
                  </a:prstGeom>
                </p:spPr>
              </p:pic>
            </mc:Fallback>
          </mc:AlternateContent>
        </p:grpSp>
        <p:grpSp>
          <p:nvGrpSpPr>
            <p:cNvPr id="303" name="Group 302">
              <a:extLst>
                <a:ext uri="{FF2B5EF4-FFF2-40B4-BE49-F238E27FC236}">
                  <a16:creationId xmlns:a16="http://schemas.microsoft.com/office/drawing/2014/main" id="{64BE41C0-8450-3448-D9D1-32F500A4D230}"/>
                </a:ext>
              </a:extLst>
            </p:cNvPr>
            <p:cNvGrpSpPr/>
            <p:nvPr/>
          </p:nvGrpSpPr>
          <p:grpSpPr>
            <a:xfrm>
              <a:off x="7426000" y="4267071"/>
              <a:ext cx="446400" cy="220320"/>
              <a:chOff x="11495160" y="3384960"/>
              <a:chExt cx="446400" cy="220320"/>
            </a:xfrm>
          </p:grpSpPr>
          <mc:AlternateContent xmlns:mc="http://schemas.openxmlformats.org/markup-compatibility/2006" xmlns:p14="http://schemas.microsoft.com/office/powerpoint/2010/main">
            <mc:Choice Requires="p14">
              <p:contentPart p14:bwMode="auto" r:id="rId168">
                <p14:nvContentPartPr>
                  <p14:cNvPr id="304" name="Ink 303">
                    <a:extLst>
                      <a:ext uri="{FF2B5EF4-FFF2-40B4-BE49-F238E27FC236}">
                        <a16:creationId xmlns:a16="http://schemas.microsoft.com/office/drawing/2014/main" id="{34DD84BA-24B5-ED2F-CA02-9B7A14F5EBDF}"/>
                      </a:ext>
                    </a:extLst>
                  </p14:cNvPr>
                  <p14:cNvContentPartPr/>
                  <p14:nvPr/>
                </p14:nvContentPartPr>
                <p14:xfrm>
                  <a:off x="11495160" y="3413400"/>
                  <a:ext cx="137520" cy="191880"/>
                </p14:xfrm>
              </p:contentPart>
            </mc:Choice>
            <mc:Fallback xmlns="">
              <p:pic>
                <p:nvPicPr>
                  <p:cNvPr id="141" name="Ink 140">
                    <a:extLst>
                      <a:ext uri="{FF2B5EF4-FFF2-40B4-BE49-F238E27FC236}">
                        <a16:creationId xmlns:a16="http://schemas.microsoft.com/office/drawing/2014/main" id="{D109D284-6FA2-F6F6-FFFD-81DA53F4D065}"/>
                      </a:ext>
                    </a:extLst>
                  </p:cNvPr>
                  <p:cNvPicPr/>
                  <p:nvPr/>
                </p:nvPicPr>
                <p:blipFill>
                  <a:blip r:embed="rId169"/>
                  <a:stretch>
                    <a:fillRect/>
                  </a:stretch>
                </p:blipFill>
                <p:spPr>
                  <a:xfrm>
                    <a:off x="11486160" y="3404760"/>
                    <a:ext cx="155160" cy="209520"/>
                  </a:xfrm>
                  <a:prstGeom prst="rect">
                    <a:avLst/>
                  </a:prstGeom>
                </p:spPr>
              </p:pic>
            </mc:Fallback>
          </mc:AlternateContent>
          <mc:AlternateContent xmlns:mc="http://schemas.openxmlformats.org/markup-compatibility/2006" xmlns:p14="http://schemas.microsoft.com/office/powerpoint/2010/main">
            <mc:Choice Requires="p14">
              <p:contentPart p14:bwMode="auto" r:id="rId170">
                <p14:nvContentPartPr>
                  <p14:cNvPr id="305" name="Ink 304">
                    <a:extLst>
                      <a:ext uri="{FF2B5EF4-FFF2-40B4-BE49-F238E27FC236}">
                        <a16:creationId xmlns:a16="http://schemas.microsoft.com/office/drawing/2014/main" id="{93BD8843-27CA-8610-4BD4-1BA3FC3D6F44}"/>
                      </a:ext>
                    </a:extLst>
                  </p14:cNvPr>
                  <p14:cNvContentPartPr/>
                  <p14:nvPr/>
                </p14:nvContentPartPr>
                <p14:xfrm>
                  <a:off x="11662560" y="3384960"/>
                  <a:ext cx="80640" cy="191880"/>
                </p14:xfrm>
              </p:contentPart>
            </mc:Choice>
            <mc:Fallback xmlns="">
              <p:pic>
                <p:nvPicPr>
                  <p:cNvPr id="142" name="Ink 141">
                    <a:extLst>
                      <a:ext uri="{FF2B5EF4-FFF2-40B4-BE49-F238E27FC236}">
                        <a16:creationId xmlns:a16="http://schemas.microsoft.com/office/drawing/2014/main" id="{AC8220B1-0B7F-E74B-C845-9A382072C899}"/>
                      </a:ext>
                    </a:extLst>
                  </p:cNvPr>
                  <p:cNvPicPr/>
                  <p:nvPr/>
                </p:nvPicPr>
                <p:blipFill>
                  <a:blip r:embed="rId171"/>
                  <a:stretch>
                    <a:fillRect/>
                  </a:stretch>
                </p:blipFill>
                <p:spPr>
                  <a:xfrm>
                    <a:off x="11653920" y="3376320"/>
                    <a:ext cx="98280" cy="209520"/>
                  </a:xfrm>
                  <a:prstGeom prst="rect">
                    <a:avLst/>
                  </a:prstGeom>
                </p:spPr>
              </p:pic>
            </mc:Fallback>
          </mc:AlternateContent>
          <mc:AlternateContent xmlns:mc="http://schemas.openxmlformats.org/markup-compatibility/2006" xmlns:p14="http://schemas.microsoft.com/office/powerpoint/2010/main">
            <mc:Choice Requires="p14">
              <p:contentPart p14:bwMode="auto" r:id="rId172">
                <p14:nvContentPartPr>
                  <p14:cNvPr id="306" name="Ink 305">
                    <a:extLst>
                      <a:ext uri="{FF2B5EF4-FFF2-40B4-BE49-F238E27FC236}">
                        <a16:creationId xmlns:a16="http://schemas.microsoft.com/office/drawing/2014/main" id="{C7176315-F136-2A32-1CB6-389A2136147C}"/>
                      </a:ext>
                    </a:extLst>
                  </p14:cNvPr>
                  <p14:cNvContentPartPr/>
                  <p14:nvPr/>
                </p14:nvContentPartPr>
                <p14:xfrm>
                  <a:off x="11763360" y="3428160"/>
                  <a:ext cx="66600" cy="102240"/>
                </p14:xfrm>
              </p:contentPart>
            </mc:Choice>
            <mc:Fallback xmlns="">
              <p:pic>
                <p:nvPicPr>
                  <p:cNvPr id="143" name="Ink 142">
                    <a:extLst>
                      <a:ext uri="{FF2B5EF4-FFF2-40B4-BE49-F238E27FC236}">
                        <a16:creationId xmlns:a16="http://schemas.microsoft.com/office/drawing/2014/main" id="{437F6F84-D912-9774-F7EF-B971CD6CD715}"/>
                      </a:ext>
                    </a:extLst>
                  </p:cNvPr>
                  <p:cNvPicPr/>
                  <p:nvPr/>
                </p:nvPicPr>
                <p:blipFill>
                  <a:blip r:embed="rId173"/>
                  <a:stretch>
                    <a:fillRect/>
                  </a:stretch>
                </p:blipFill>
                <p:spPr>
                  <a:xfrm>
                    <a:off x="11754720" y="3419160"/>
                    <a:ext cx="84240" cy="119880"/>
                  </a:xfrm>
                  <a:prstGeom prst="rect">
                    <a:avLst/>
                  </a:prstGeom>
                </p:spPr>
              </p:pic>
            </mc:Fallback>
          </mc:AlternateContent>
          <mc:AlternateContent xmlns:mc="http://schemas.openxmlformats.org/markup-compatibility/2006" xmlns:p14="http://schemas.microsoft.com/office/powerpoint/2010/main">
            <mc:Choice Requires="p14">
              <p:contentPart p14:bwMode="auto" r:id="rId174">
                <p14:nvContentPartPr>
                  <p14:cNvPr id="307" name="Ink 306">
                    <a:extLst>
                      <a:ext uri="{FF2B5EF4-FFF2-40B4-BE49-F238E27FC236}">
                        <a16:creationId xmlns:a16="http://schemas.microsoft.com/office/drawing/2014/main" id="{DEFA9234-4D93-43A2-7A09-54B720ECD82C}"/>
                      </a:ext>
                    </a:extLst>
                  </p14:cNvPr>
                  <p14:cNvContentPartPr/>
                  <p14:nvPr/>
                </p14:nvContentPartPr>
                <p14:xfrm>
                  <a:off x="11747160" y="3489720"/>
                  <a:ext cx="60120" cy="45360"/>
                </p14:xfrm>
              </p:contentPart>
            </mc:Choice>
            <mc:Fallback xmlns="">
              <p:pic>
                <p:nvPicPr>
                  <p:cNvPr id="144" name="Ink 143">
                    <a:extLst>
                      <a:ext uri="{FF2B5EF4-FFF2-40B4-BE49-F238E27FC236}">
                        <a16:creationId xmlns:a16="http://schemas.microsoft.com/office/drawing/2014/main" id="{657C3685-3490-E5E2-8D3B-68C3DC248853}"/>
                      </a:ext>
                    </a:extLst>
                  </p:cNvPr>
                  <p:cNvPicPr/>
                  <p:nvPr/>
                </p:nvPicPr>
                <p:blipFill>
                  <a:blip r:embed="rId175"/>
                  <a:stretch>
                    <a:fillRect/>
                  </a:stretch>
                </p:blipFill>
                <p:spPr>
                  <a:xfrm>
                    <a:off x="11738160" y="3481080"/>
                    <a:ext cx="77760" cy="63000"/>
                  </a:xfrm>
                  <a:prstGeom prst="rect">
                    <a:avLst/>
                  </a:prstGeom>
                </p:spPr>
              </p:pic>
            </mc:Fallback>
          </mc:AlternateContent>
          <mc:AlternateContent xmlns:mc="http://schemas.openxmlformats.org/markup-compatibility/2006" xmlns:p14="http://schemas.microsoft.com/office/powerpoint/2010/main">
            <mc:Choice Requires="p14">
              <p:contentPart p14:bwMode="auto" r:id="rId176">
                <p14:nvContentPartPr>
                  <p14:cNvPr id="308" name="Ink 307">
                    <a:extLst>
                      <a:ext uri="{FF2B5EF4-FFF2-40B4-BE49-F238E27FC236}">
                        <a16:creationId xmlns:a16="http://schemas.microsoft.com/office/drawing/2014/main" id="{9F2DBBFC-7B1E-D5BD-7228-4F57A75FE09C}"/>
                      </a:ext>
                    </a:extLst>
                  </p14:cNvPr>
                  <p14:cNvContentPartPr/>
                  <p14:nvPr/>
                </p14:nvContentPartPr>
                <p14:xfrm>
                  <a:off x="11876400" y="3410880"/>
                  <a:ext cx="65160" cy="174240"/>
                </p14:xfrm>
              </p:contentPart>
            </mc:Choice>
            <mc:Fallback xmlns="">
              <p:pic>
                <p:nvPicPr>
                  <p:cNvPr id="145" name="Ink 144">
                    <a:extLst>
                      <a:ext uri="{FF2B5EF4-FFF2-40B4-BE49-F238E27FC236}">
                        <a16:creationId xmlns:a16="http://schemas.microsoft.com/office/drawing/2014/main" id="{FF43DCB6-D27A-6CC8-FDA4-98571268FBF7}"/>
                      </a:ext>
                    </a:extLst>
                  </p:cNvPr>
                  <p:cNvPicPr/>
                  <p:nvPr/>
                </p:nvPicPr>
                <p:blipFill>
                  <a:blip r:embed="rId177"/>
                  <a:stretch>
                    <a:fillRect/>
                  </a:stretch>
                </p:blipFill>
                <p:spPr>
                  <a:xfrm>
                    <a:off x="11867760" y="3401880"/>
                    <a:ext cx="82800" cy="191880"/>
                  </a:xfrm>
                  <a:prstGeom prst="rect">
                    <a:avLst/>
                  </a:prstGeom>
                </p:spPr>
              </p:pic>
            </mc:Fallback>
          </mc:AlternateContent>
        </p:grpSp>
        <p:grpSp>
          <p:nvGrpSpPr>
            <p:cNvPr id="309" name="Group 308">
              <a:extLst>
                <a:ext uri="{FF2B5EF4-FFF2-40B4-BE49-F238E27FC236}">
                  <a16:creationId xmlns:a16="http://schemas.microsoft.com/office/drawing/2014/main" id="{F6576D37-F80E-0222-64E5-D10553C92F08}"/>
                </a:ext>
              </a:extLst>
            </p:cNvPr>
            <p:cNvGrpSpPr/>
            <p:nvPr/>
          </p:nvGrpSpPr>
          <p:grpSpPr>
            <a:xfrm>
              <a:off x="7490390" y="4577912"/>
              <a:ext cx="329040" cy="197280"/>
              <a:chOff x="11559550" y="3695801"/>
              <a:chExt cx="329040" cy="197280"/>
            </a:xfrm>
          </p:grpSpPr>
          <mc:AlternateContent xmlns:mc="http://schemas.openxmlformats.org/markup-compatibility/2006" xmlns:p14="http://schemas.microsoft.com/office/powerpoint/2010/main">
            <mc:Choice Requires="p14">
              <p:contentPart p14:bwMode="auto" r:id="rId178">
                <p14:nvContentPartPr>
                  <p14:cNvPr id="310" name="Ink 309">
                    <a:extLst>
                      <a:ext uri="{FF2B5EF4-FFF2-40B4-BE49-F238E27FC236}">
                        <a16:creationId xmlns:a16="http://schemas.microsoft.com/office/drawing/2014/main" id="{2BDDEC7D-E4FF-D872-3882-98859BFD0514}"/>
                      </a:ext>
                    </a:extLst>
                  </p14:cNvPr>
                  <p14:cNvContentPartPr/>
                  <p14:nvPr/>
                </p14:nvContentPartPr>
                <p14:xfrm>
                  <a:off x="11559550" y="3695801"/>
                  <a:ext cx="329040" cy="5400"/>
                </p14:xfrm>
              </p:contentPart>
            </mc:Choice>
            <mc:Fallback xmlns="">
              <p:pic>
                <p:nvPicPr>
                  <p:cNvPr id="310" name="Ink 309">
                    <a:extLst>
                      <a:ext uri="{FF2B5EF4-FFF2-40B4-BE49-F238E27FC236}">
                        <a16:creationId xmlns:a16="http://schemas.microsoft.com/office/drawing/2014/main" id="{2BDDEC7D-E4FF-D872-3882-98859BFD0514}"/>
                      </a:ext>
                    </a:extLst>
                  </p:cNvPr>
                  <p:cNvPicPr/>
                  <p:nvPr/>
                </p:nvPicPr>
                <p:blipFill>
                  <a:blip r:embed="rId179"/>
                  <a:stretch>
                    <a:fillRect/>
                  </a:stretch>
                </p:blipFill>
                <p:spPr>
                  <a:xfrm>
                    <a:off x="11549639" y="3686158"/>
                    <a:ext cx="348465" cy="24300"/>
                  </a:xfrm>
                  <a:prstGeom prst="rect">
                    <a:avLst/>
                  </a:prstGeom>
                </p:spPr>
              </p:pic>
            </mc:Fallback>
          </mc:AlternateContent>
          <mc:AlternateContent xmlns:mc="http://schemas.openxmlformats.org/markup-compatibility/2006" xmlns:p14="http://schemas.microsoft.com/office/powerpoint/2010/main">
            <mc:Choice Requires="p14">
              <p:contentPart p14:bwMode="auto" r:id="rId180">
                <p14:nvContentPartPr>
                  <p14:cNvPr id="311" name="Ink 310">
                    <a:extLst>
                      <a:ext uri="{FF2B5EF4-FFF2-40B4-BE49-F238E27FC236}">
                        <a16:creationId xmlns:a16="http://schemas.microsoft.com/office/drawing/2014/main" id="{3D4196CE-A9CB-1696-014D-FFD3EA3E4F6F}"/>
                      </a:ext>
                    </a:extLst>
                  </p14:cNvPr>
                  <p14:cNvContentPartPr/>
                  <p14:nvPr/>
                </p14:nvContentPartPr>
                <p14:xfrm>
                  <a:off x="11675110" y="3790121"/>
                  <a:ext cx="9360" cy="102960"/>
                </p14:xfrm>
              </p:contentPart>
            </mc:Choice>
            <mc:Fallback xmlns="">
              <p:pic>
                <p:nvPicPr>
                  <p:cNvPr id="311" name="Ink 310">
                    <a:extLst>
                      <a:ext uri="{FF2B5EF4-FFF2-40B4-BE49-F238E27FC236}">
                        <a16:creationId xmlns:a16="http://schemas.microsoft.com/office/drawing/2014/main" id="{3D4196CE-A9CB-1696-014D-FFD3EA3E4F6F}"/>
                      </a:ext>
                    </a:extLst>
                  </p:cNvPr>
                  <p:cNvPicPr/>
                  <p:nvPr/>
                </p:nvPicPr>
                <p:blipFill>
                  <a:blip r:embed="rId181"/>
                  <a:stretch>
                    <a:fillRect/>
                  </a:stretch>
                </p:blipFill>
                <p:spPr>
                  <a:xfrm>
                    <a:off x="11665750" y="3780552"/>
                    <a:ext cx="28470" cy="121715"/>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82">
              <p14:nvContentPartPr>
                <p14:cNvPr id="312" name="Ink 311">
                  <a:extLst>
                    <a:ext uri="{FF2B5EF4-FFF2-40B4-BE49-F238E27FC236}">
                      <a16:creationId xmlns:a16="http://schemas.microsoft.com/office/drawing/2014/main" id="{6068FA6A-E312-5E97-8818-8891FE958959}"/>
                    </a:ext>
                  </a:extLst>
                </p14:cNvPr>
                <p14:cNvContentPartPr/>
                <p14:nvPr/>
              </p14:nvContentPartPr>
              <p14:xfrm>
                <a:off x="7626470" y="4677632"/>
                <a:ext cx="72000" cy="119520"/>
              </p14:xfrm>
            </p:contentPart>
          </mc:Choice>
          <mc:Fallback xmlns="">
            <p:pic>
              <p:nvPicPr>
                <p:cNvPr id="312" name="Ink 311">
                  <a:extLst>
                    <a:ext uri="{FF2B5EF4-FFF2-40B4-BE49-F238E27FC236}">
                      <a16:creationId xmlns:a16="http://schemas.microsoft.com/office/drawing/2014/main" id="{6068FA6A-E312-5E97-8818-8891FE958959}"/>
                    </a:ext>
                  </a:extLst>
                </p:cNvPr>
                <p:cNvPicPr/>
                <p:nvPr/>
              </p:nvPicPr>
              <p:blipFill>
                <a:blip r:embed="rId183"/>
                <a:stretch>
                  <a:fillRect/>
                </a:stretch>
              </p:blipFill>
              <p:spPr>
                <a:xfrm>
                  <a:off x="7616580" y="4668468"/>
                  <a:ext cx="91385" cy="138231"/>
                </a:xfrm>
                <a:prstGeom prst="rect">
                  <a:avLst/>
                </a:prstGeom>
              </p:spPr>
            </p:pic>
          </mc:Fallback>
        </mc:AlternateContent>
        <mc:AlternateContent xmlns:mc="http://schemas.openxmlformats.org/markup-compatibility/2006" xmlns:p14="http://schemas.microsoft.com/office/powerpoint/2010/main">
          <mc:Choice Requires="p14">
            <p:contentPart p14:bwMode="auto" r:id="rId184">
              <p14:nvContentPartPr>
                <p14:cNvPr id="313" name="Ink 312">
                  <a:extLst>
                    <a:ext uri="{FF2B5EF4-FFF2-40B4-BE49-F238E27FC236}">
                      <a16:creationId xmlns:a16="http://schemas.microsoft.com/office/drawing/2014/main" id="{F32BA094-1130-A96F-E287-35A4E9D7D074}"/>
                    </a:ext>
                  </a:extLst>
                </p14:cNvPr>
                <p14:cNvContentPartPr/>
                <p14:nvPr/>
              </p14:nvContentPartPr>
              <p14:xfrm>
                <a:off x="1758830" y="4287752"/>
                <a:ext cx="9360" cy="149400"/>
              </p14:xfrm>
            </p:contentPart>
          </mc:Choice>
          <mc:Fallback xmlns="">
            <p:pic>
              <p:nvPicPr>
                <p:cNvPr id="313" name="Ink 312">
                  <a:extLst>
                    <a:ext uri="{FF2B5EF4-FFF2-40B4-BE49-F238E27FC236}">
                      <a16:creationId xmlns:a16="http://schemas.microsoft.com/office/drawing/2014/main" id="{F32BA094-1130-A96F-E287-35A4E9D7D074}"/>
                    </a:ext>
                  </a:extLst>
                </p:cNvPr>
                <p:cNvPicPr/>
                <p:nvPr/>
              </p:nvPicPr>
              <p:blipFill>
                <a:blip r:embed="rId185"/>
                <a:stretch>
                  <a:fillRect/>
                </a:stretch>
              </p:blipFill>
              <p:spPr>
                <a:xfrm>
                  <a:off x="1749470" y="4278200"/>
                  <a:ext cx="28470" cy="168123"/>
                </a:xfrm>
                <a:prstGeom prst="rect">
                  <a:avLst/>
                </a:prstGeom>
              </p:spPr>
            </p:pic>
          </mc:Fallback>
        </mc:AlternateContent>
        <mc:AlternateContent xmlns:mc="http://schemas.openxmlformats.org/markup-compatibility/2006" xmlns:p14="http://schemas.microsoft.com/office/powerpoint/2010/main">
          <mc:Choice Requires="p14">
            <p:contentPart p14:bwMode="auto" r:id="rId186">
              <p14:nvContentPartPr>
                <p14:cNvPr id="314" name="Ink 313">
                  <a:extLst>
                    <a:ext uri="{FF2B5EF4-FFF2-40B4-BE49-F238E27FC236}">
                      <a16:creationId xmlns:a16="http://schemas.microsoft.com/office/drawing/2014/main" id="{AAFF3526-E12F-7FF9-740D-0A6D7B3319BE}"/>
                    </a:ext>
                  </a:extLst>
                </p14:cNvPr>
                <p14:cNvContentPartPr/>
                <p14:nvPr/>
              </p14:nvContentPartPr>
              <p14:xfrm>
                <a:off x="1785470" y="4282712"/>
                <a:ext cx="95040" cy="169560"/>
              </p14:xfrm>
            </p:contentPart>
          </mc:Choice>
          <mc:Fallback xmlns="">
            <p:pic>
              <p:nvPicPr>
                <p:cNvPr id="314" name="Ink 313">
                  <a:extLst>
                    <a:ext uri="{FF2B5EF4-FFF2-40B4-BE49-F238E27FC236}">
                      <a16:creationId xmlns:a16="http://schemas.microsoft.com/office/drawing/2014/main" id="{AAFF3526-E12F-7FF9-740D-0A6D7B3319BE}"/>
                    </a:ext>
                  </a:extLst>
                </p:cNvPr>
                <p:cNvPicPr/>
                <p:nvPr/>
              </p:nvPicPr>
              <p:blipFill>
                <a:blip r:embed="rId187"/>
                <a:stretch>
                  <a:fillRect/>
                </a:stretch>
              </p:blipFill>
              <p:spPr>
                <a:xfrm>
                  <a:off x="1775966" y="4273547"/>
                  <a:ext cx="114444" cy="188273"/>
                </a:xfrm>
                <a:prstGeom prst="rect">
                  <a:avLst/>
                </a:prstGeom>
              </p:spPr>
            </p:pic>
          </mc:Fallback>
        </mc:AlternateContent>
        <mc:AlternateContent xmlns:mc="http://schemas.openxmlformats.org/markup-compatibility/2006" xmlns:p14="http://schemas.microsoft.com/office/powerpoint/2010/main">
          <mc:Choice Requires="p14">
            <p:contentPart p14:bwMode="auto" r:id="rId188">
              <p14:nvContentPartPr>
                <p14:cNvPr id="315" name="Ink 314">
                  <a:extLst>
                    <a:ext uri="{FF2B5EF4-FFF2-40B4-BE49-F238E27FC236}">
                      <a16:creationId xmlns:a16="http://schemas.microsoft.com/office/drawing/2014/main" id="{8D9818E0-7CA9-C969-6EDC-B0369317E3E6}"/>
                    </a:ext>
                  </a:extLst>
                </p14:cNvPr>
                <p14:cNvContentPartPr/>
                <p14:nvPr/>
              </p14:nvContentPartPr>
              <p14:xfrm>
                <a:off x="1933790" y="4215032"/>
                <a:ext cx="98280" cy="92520"/>
              </p14:xfrm>
            </p:contentPart>
          </mc:Choice>
          <mc:Fallback xmlns="">
            <p:pic>
              <p:nvPicPr>
                <p:cNvPr id="315" name="Ink 314">
                  <a:extLst>
                    <a:ext uri="{FF2B5EF4-FFF2-40B4-BE49-F238E27FC236}">
                      <a16:creationId xmlns:a16="http://schemas.microsoft.com/office/drawing/2014/main" id="{8D9818E0-7CA9-C969-6EDC-B0369317E3E6}"/>
                    </a:ext>
                  </a:extLst>
                </p:cNvPr>
                <p:cNvPicPr/>
                <p:nvPr/>
              </p:nvPicPr>
              <p:blipFill>
                <a:blip r:embed="rId189"/>
                <a:stretch>
                  <a:fillRect/>
                </a:stretch>
              </p:blipFill>
              <p:spPr>
                <a:xfrm>
                  <a:off x="1923883" y="4205856"/>
                  <a:ext cx="117698" cy="111253"/>
                </a:xfrm>
                <a:prstGeom prst="rect">
                  <a:avLst/>
                </a:prstGeom>
              </p:spPr>
            </p:pic>
          </mc:Fallback>
        </mc:AlternateContent>
      </p:grpSp>
      <p:sp>
        <p:nvSpPr>
          <p:cNvPr id="318" name="TextBox 317">
            <a:extLst>
              <a:ext uri="{FF2B5EF4-FFF2-40B4-BE49-F238E27FC236}">
                <a16:creationId xmlns:a16="http://schemas.microsoft.com/office/drawing/2014/main" id="{ACBD12A1-790D-8F2C-4416-F96533F651FF}"/>
              </a:ext>
            </a:extLst>
          </p:cNvPr>
          <p:cNvSpPr txBox="1"/>
          <p:nvPr/>
        </p:nvSpPr>
        <p:spPr>
          <a:xfrm>
            <a:off x="767408" y="3645024"/>
            <a:ext cx="4955400" cy="369332"/>
          </a:xfrm>
          <a:prstGeom prst="rect">
            <a:avLst/>
          </a:prstGeom>
          <a:noFill/>
        </p:spPr>
        <p:txBody>
          <a:bodyPr wrap="square" rtlCol="0">
            <a:spAutoFit/>
          </a:bodyPr>
          <a:lstStyle/>
          <a:p>
            <a:r>
              <a:rPr lang="en-US" dirty="0"/>
              <a:t>In collective field theory, given by the cubic action,</a:t>
            </a:r>
          </a:p>
        </p:txBody>
      </p:sp>
      <p:sp>
        <p:nvSpPr>
          <p:cNvPr id="319" name="TextBox 318">
            <a:extLst>
              <a:ext uri="{FF2B5EF4-FFF2-40B4-BE49-F238E27FC236}">
                <a16:creationId xmlns:a16="http://schemas.microsoft.com/office/drawing/2014/main" id="{762B55FF-FFBD-FCFB-1676-240EF947229F}"/>
              </a:ext>
            </a:extLst>
          </p:cNvPr>
          <p:cNvSpPr txBox="1"/>
          <p:nvPr/>
        </p:nvSpPr>
        <p:spPr>
          <a:xfrm>
            <a:off x="767408" y="4221163"/>
            <a:ext cx="9365807" cy="369332"/>
          </a:xfrm>
          <a:prstGeom prst="rect">
            <a:avLst/>
          </a:prstGeom>
          <a:noFill/>
        </p:spPr>
        <p:txBody>
          <a:bodyPr wrap="square" rtlCol="0">
            <a:spAutoFit/>
          </a:bodyPr>
          <a:lstStyle/>
          <a:p>
            <a:r>
              <a:rPr lang="en-US" dirty="0"/>
              <a:t>the above one-loop term corresponds to the following diagram</a:t>
            </a:r>
          </a:p>
        </p:txBody>
      </p:sp>
      <p:grpSp>
        <p:nvGrpSpPr>
          <p:cNvPr id="332" name="Group 331">
            <a:extLst>
              <a:ext uri="{FF2B5EF4-FFF2-40B4-BE49-F238E27FC236}">
                <a16:creationId xmlns:a16="http://schemas.microsoft.com/office/drawing/2014/main" id="{038A9F61-8711-3554-E90C-840305EDC8A6}"/>
              </a:ext>
            </a:extLst>
          </p:cNvPr>
          <p:cNvGrpSpPr/>
          <p:nvPr/>
        </p:nvGrpSpPr>
        <p:grpSpPr>
          <a:xfrm>
            <a:off x="7430217" y="4077072"/>
            <a:ext cx="2482207" cy="720080"/>
            <a:chOff x="2279576" y="4797152"/>
            <a:chExt cx="2482207" cy="720080"/>
          </a:xfrm>
        </p:grpSpPr>
        <p:cxnSp>
          <p:nvCxnSpPr>
            <p:cNvPr id="321" name="Straight Connector 320">
              <a:extLst>
                <a:ext uri="{FF2B5EF4-FFF2-40B4-BE49-F238E27FC236}">
                  <a16:creationId xmlns:a16="http://schemas.microsoft.com/office/drawing/2014/main" id="{66450D88-A186-7B23-748D-6C5F6EC655D2}"/>
                </a:ext>
              </a:extLst>
            </p:cNvPr>
            <p:cNvCxnSpPr/>
            <p:nvPr/>
          </p:nvCxnSpPr>
          <p:spPr>
            <a:xfrm>
              <a:off x="2279576" y="5157192"/>
              <a:ext cx="898031"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22" name="Straight Connector 321">
              <a:extLst>
                <a:ext uri="{FF2B5EF4-FFF2-40B4-BE49-F238E27FC236}">
                  <a16:creationId xmlns:a16="http://schemas.microsoft.com/office/drawing/2014/main" id="{A901FF9F-CF0E-C9B4-6D86-5FA6684C70C1}"/>
                </a:ext>
              </a:extLst>
            </p:cNvPr>
            <p:cNvCxnSpPr/>
            <p:nvPr/>
          </p:nvCxnSpPr>
          <p:spPr>
            <a:xfrm>
              <a:off x="3863752" y="5157192"/>
              <a:ext cx="898031"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23" name="Oval 322">
              <a:extLst>
                <a:ext uri="{FF2B5EF4-FFF2-40B4-BE49-F238E27FC236}">
                  <a16:creationId xmlns:a16="http://schemas.microsoft.com/office/drawing/2014/main" id="{5571DB80-7EFC-923F-301A-53ACD92C6569}"/>
                </a:ext>
              </a:extLst>
            </p:cNvPr>
            <p:cNvSpPr/>
            <p:nvPr/>
          </p:nvSpPr>
          <p:spPr>
            <a:xfrm>
              <a:off x="3143672" y="4797152"/>
              <a:ext cx="754955" cy="720080"/>
            </a:xfrm>
            <a:prstGeom prst="ellipse">
              <a:avLst/>
            </a:prstGeom>
            <a:noFill/>
            <a:ln w="254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4" name="Oval 323">
              <a:extLst>
                <a:ext uri="{FF2B5EF4-FFF2-40B4-BE49-F238E27FC236}">
                  <a16:creationId xmlns:a16="http://schemas.microsoft.com/office/drawing/2014/main" id="{F0EB4C24-0263-50FF-AB70-6FCD87504D1C}"/>
                </a:ext>
              </a:extLst>
            </p:cNvPr>
            <p:cNvSpPr/>
            <p:nvPr/>
          </p:nvSpPr>
          <p:spPr>
            <a:xfrm>
              <a:off x="3260577" y="4933114"/>
              <a:ext cx="69657" cy="7200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5" name="Oval 324">
              <a:extLst>
                <a:ext uri="{FF2B5EF4-FFF2-40B4-BE49-F238E27FC236}">
                  <a16:creationId xmlns:a16="http://schemas.microsoft.com/office/drawing/2014/main" id="{3875D655-0DA6-DC93-EE2E-740B942664EC}"/>
                </a:ext>
              </a:extLst>
            </p:cNvPr>
            <p:cNvSpPr/>
            <p:nvPr/>
          </p:nvSpPr>
          <p:spPr>
            <a:xfrm>
              <a:off x="3249358" y="5274823"/>
              <a:ext cx="69657" cy="7200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6" name="Oval 325">
              <a:extLst>
                <a:ext uri="{FF2B5EF4-FFF2-40B4-BE49-F238E27FC236}">
                  <a16:creationId xmlns:a16="http://schemas.microsoft.com/office/drawing/2014/main" id="{E3B7DDEC-E195-840F-93FB-F6398EADC04E}"/>
                </a:ext>
              </a:extLst>
            </p:cNvPr>
            <p:cNvSpPr/>
            <p:nvPr/>
          </p:nvSpPr>
          <p:spPr>
            <a:xfrm>
              <a:off x="3711513" y="4933114"/>
              <a:ext cx="69657" cy="7200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7" name="Oval 326">
              <a:extLst>
                <a:ext uri="{FF2B5EF4-FFF2-40B4-BE49-F238E27FC236}">
                  <a16:creationId xmlns:a16="http://schemas.microsoft.com/office/drawing/2014/main" id="{5AB5BC29-908B-2612-3EA0-D444F10B9E06}"/>
                </a:ext>
              </a:extLst>
            </p:cNvPr>
            <p:cNvSpPr/>
            <p:nvPr/>
          </p:nvSpPr>
          <p:spPr>
            <a:xfrm>
              <a:off x="3746342" y="5261629"/>
              <a:ext cx="69657" cy="7200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8" name="Oval 327">
              <a:extLst>
                <a:ext uri="{FF2B5EF4-FFF2-40B4-BE49-F238E27FC236}">
                  <a16:creationId xmlns:a16="http://schemas.microsoft.com/office/drawing/2014/main" id="{A528BE63-45AB-693B-F6EC-7C93F14A8764}"/>
                </a:ext>
              </a:extLst>
            </p:cNvPr>
            <p:cNvSpPr/>
            <p:nvPr/>
          </p:nvSpPr>
          <p:spPr>
            <a:xfrm>
              <a:off x="3935760" y="5046886"/>
              <a:ext cx="69657" cy="7200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9" name="Oval 328">
              <a:extLst>
                <a:ext uri="{FF2B5EF4-FFF2-40B4-BE49-F238E27FC236}">
                  <a16:creationId xmlns:a16="http://schemas.microsoft.com/office/drawing/2014/main" id="{1991CADF-633C-38E0-5EF3-4E6E2483E434}"/>
                </a:ext>
              </a:extLst>
            </p:cNvPr>
            <p:cNvSpPr/>
            <p:nvPr/>
          </p:nvSpPr>
          <p:spPr>
            <a:xfrm>
              <a:off x="3013985" y="5044985"/>
              <a:ext cx="69657" cy="7200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331" name="TextBox 330">
                <a:extLst>
                  <a:ext uri="{FF2B5EF4-FFF2-40B4-BE49-F238E27FC236}">
                    <a16:creationId xmlns:a16="http://schemas.microsoft.com/office/drawing/2014/main" id="{6D071B79-FE89-7918-81CB-7E60A8CDCA47}"/>
                  </a:ext>
                </a:extLst>
              </p:cNvPr>
              <p:cNvSpPr txBox="1"/>
              <p:nvPr/>
            </p:nvSpPr>
            <p:spPr>
              <a:xfrm>
                <a:off x="791729" y="4856844"/>
                <a:ext cx="11161240" cy="646331"/>
              </a:xfrm>
              <a:prstGeom prst="rect">
                <a:avLst/>
              </a:prstGeom>
              <a:noFill/>
            </p:spPr>
            <p:txBody>
              <a:bodyPr wrap="square" rtlCol="0">
                <a:spAutoFit/>
              </a:bodyPr>
              <a:lstStyle/>
              <a:p>
                <a:r>
                  <a:rPr lang="en-US" dirty="0"/>
                  <a:t>In </a:t>
                </a:r>
                <a:r>
                  <a:rPr lang="en-US" b="1" dirty="0">
                    <a:solidFill>
                      <a:srgbClr val="7030A0"/>
                    </a:solidFill>
                  </a:rPr>
                  <a:t>(GM-Sengupta-Wadia 1991) </a:t>
                </a:r>
                <a:r>
                  <a:rPr lang="en-US" dirty="0"/>
                  <a:t>it was shown to be quadratically divergent. The divergence could be removed by a counter-term, but  the remaining finite expression differed from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 </m:t>
                        </m:r>
                        <m:r>
                          <a:rPr lang="en-US" sz="1800" b="0" i="1" smtClean="0">
                            <a:latin typeface="Cambria Math" panose="02040503050406030204" pitchFamily="18" charset="0"/>
                          </a:rPr>
                          <m:t>𝑆</m:t>
                        </m:r>
                      </m:e>
                      <m:sub>
                        <m:r>
                          <a:rPr lang="en-US" sz="1800" b="0" i="1" smtClean="0">
                            <a:latin typeface="Cambria Math" panose="02040503050406030204" pitchFamily="18" charset="0"/>
                          </a:rPr>
                          <m:t>1</m:t>
                        </m:r>
                      </m:sub>
                    </m:sSub>
                  </m:oMath>
                </a14:m>
                <a:r>
                  <a:rPr lang="en-US" dirty="0"/>
                  <a:t> above. (</a:t>
                </a:r>
                <a:r>
                  <a:rPr lang="en-US" b="1" dirty="0">
                    <a:solidFill>
                      <a:srgbClr val="7030A0"/>
                    </a:solidFill>
                  </a:rPr>
                  <a:t>see also Gaikwad-GM-Mohan 2025)</a:t>
                </a:r>
                <a:r>
                  <a:rPr lang="en-US" dirty="0"/>
                  <a:t> </a:t>
                </a:r>
              </a:p>
            </p:txBody>
          </p:sp>
        </mc:Choice>
        <mc:Fallback xmlns="">
          <p:sp>
            <p:nvSpPr>
              <p:cNvPr id="331" name="TextBox 330">
                <a:extLst>
                  <a:ext uri="{FF2B5EF4-FFF2-40B4-BE49-F238E27FC236}">
                    <a16:creationId xmlns:a16="http://schemas.microsoft.com/office/drawing/2014/main" id="{6D071B79-FE89-7918-81CB-7E60A8CDCA47}"/>
                  </a:ext>
                </a:extLst>
              </p:cNvPr>
              <p:cNvSpPr txBox="1">
                <a:spLocks noRot="1" noChangeAspect="1" noMove="1" noResize="1" noEditPoints="1" noAdjustHandles="1" noChangeArrowheads="1" noChangeShapeType="1" noTextEdit="1"/>
              </p:cNvSpPr>
              <p:nvPr/>
            </p:nvSpPr>
            <p:spPr>
              <a:xfrm>
                <a:off x="791729" y="4856844"/>
                <a:ext cx="11161240" cy="646331"/>
              </a:xfrm>
              <a:prstGeom prst="rect">
                <a:avLst/>
              </a:prstGeom>
              <a:blipFill>
                <a:blip r:embed="rId190"/>
                <a:stretch>
                  <a:fillRect l="-455" t="-3846" b="-153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3" name="TextBox 332">
                <a:extLst>
                  <a:ext uri="{FF2B5EF4-FFF2-40B4-BE49-F238E27FC236}">
                    <a16:creationId xmlns:a16="http://schemas.microsoft.com/office/drawing/2014/main" id="{D778B3EA-3878-A2A9-038E-86E7367AE7B5}"/>
                  </a:ext>
                </a:extLst>
              </p:cNvPr>
              <p:cNvSpPr txBox="1"/>
              <p:nvPr/>
            </p:nvSpPr>
            <p:spPr>
              <a:xfrm>
                <a:off x="791729" y="5734050"/>
                <a:ext cx="10754654" cy="369332"/>
              </a:xfrm>
              <a:prstGeom prst="rect">
                <a:avLst/>
              </a:prstGeom>
              <a:noFill/>
            </p:spPr>
            <p:txBody>
              <a:bodyPr wrap="square" rtlCol="0">
                <a:spAutoFit/>
              </a:bodyPr>
              <a:lstStyle/>
              <a:p>
                <a:r>
                  <a:rPr lang="en-US" dirty="0"/>
                  <a:t>Result: In our new bosonic formulation, the above </a:t>
                </a:r>
                <a14:m>
                  <m:oMath xmlns:m="http://schemas.openxmlformats.org/officeDocument/2006/math">
                    <m:r>
                      <a:rPr lang="en-US" sz="1800" b="0" i="1" smtClean="0">
                        <a:latin typeface="Cambria Math" panose="02040503050406030204" pitchFamily="18" charset="0"/>
                      </a:rPr>
                      <m:t>𝑆</m:t>
                    </m:r>
                    <m:d>
                      <m:dPr>
                        <m:ctrlPr>
                          <a:rPr lang="en-US" sz="1800" b="0" i="1" smtClean="0">
                            <a:latin typeface="Cambria Math" panose="02040503050406030204" pitchFamily="18" charset="0"/>
                          </a:rPr>
                        </m:ctrlPr>
                      </m:dPr>
                      <m:e>
                        <m:r>
                          <a:rPr lang="en-US" sz="1800" b="0" i="1" smtClean="0">
                            <a:latin typeface="Cambria Math" panose="02040503050406030204" pitchFamily="18" charset="0"/>
                          </a:rPr>
                          <m:t>1→1</m:t>
                        </m:r>
                      </m:e>
                    </m:d>
                  </m:oMath>
                </a14:m>
                <a:r>
                  <a:rPr lang="en-US" dirty="0"/>
                  <a:t> is exactly reproduced! </a:t>
                </a:r>
              </a:p>
            </p:txBody>
          </p:sp>
        </mc:Choice>
        <mc:Fallback xmlns="">
          <p:sp>
            <p:nvSpPr>
              <p:cNvPr id="333" name="TextBox 332">
                <a:extLst>
                  <a:ext uri="{FF2B5EF4-FFF2-40B4-BE49-F238E27FC236}">
                    <a16:creationId xmlns:a16="http://schemas.microsoft.com/office/drawing/2014/main" id="{D778B3EA-3878-A2A9-038E-86E7367AE7B5}"/>
                  </a:ext>
                </a:extLst>
              </p:cNvPr>
              <p:cNvSpPr txBox="1">
                <a:spLocks noRot="1" noChangeAspect="1" noMove="1" noResize="1" noEditPoints="1" noAdjustHandles="1" noChangeArrowheads="1" noChangeShapeType="1" noTextEdit="1"/>
              </p:cNvSpPr>
              <p:nvPr/>
            </p:nvSpPr>
            <p:spPr>
              <a:xfrm>
                <a:off x="791729" y="5734050"/>
                <a:ext cx="10754654" cy="369332"/>
              </a:xfrm>
              <a:prstGeom prst="rect">
                <a:avLst/>
              </a:prstGeom>
              <a:blipFill>
                <a:blip r:embed="rId191"/>
                <a:stretch>
                  <a:fillRect l="-472" t="-6667" b="-26667"/>
                </a:stretch>
              </a:blipFill>
            </p:spPr>
            <p:txBody>
              <a:bodyPr/>
              <a:lstStyle/>
              <a:p>
                <a:r>
                  <a:rPr lang="en-US">
                    <a:noFill/>
                  </a:rPr>
                  <a:t> </a:t>
                </a:r>
              </a:p>
            </p:txBody>
          </p:sp>
        </mc:Fallback>
      </mc:AlternateContent>
    </p:spTree>
    <p:extLst>
      <p:ext uri="{BB962C8B-B14F-4D97-AF65-F5344CB8AC3E}">
        <p14:creationId xmlns:p14="http://schemas.microsoft.com/office/powerpoint/2010/main" val="11661141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869DEBA9-8128-119D-F7FB-99180A8843C5}"/>
              </a:ext>
            </a:extLst>
          </p:cNvPr>
          <p:cNvGrpSpPr/>
          <p:nvPr/>
        </p:nvGrpSpPr>
        <p:grpSpPr>
          <a:xfrm>
            <a:off x="1024572" y="44624"/>
            <a:ext cx="420120" cy="273960"/>
            <a:chOff x="1024572" y="187443"/>
            <a:chExt cx="420120" cy="273960"/>
          </a:xfrm>
        </p:grpSpPr>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F243C6D5-1E1F-E236-7EB8-EBB04DDD176F}"/>
                    </a:ext>
                  </a:extLst>
                </p14:cNvPr>
                <p14:cNvContentPartPr/>
                <p14:nvPr/>
              </p14:nvContentPartPr>
              <p14:xfrm>
                <a:off x="1024572" y="305523"/>
                <a:ext cx="32760" cy="155880"/>
              </p14:xfrm>
            </p:contentPart>
          </mc:Choice>
          <mc:Fallback xmlns="">
            <p:pic>
              <p:nvPicPr>
                <p:cNvPr id="2" name="Ink 1">
                  <a:extLst>
                    <a:ext uri="{FF2B5EF4-FFF2-40B4-BE49-F238E27FC236}">
                      <a16:creationId xmlns:a16="http://schemas.microsoft.com/office/drawing/2014/main" id="{F243C6D5-1E1F-E236-7EB8-EBB04DDD176F}"/>
                    </a:ext>
                  </a:extLst>
                </p:cNvPr>
                <p:cNvPicPr/>
                <p:nvPr/>
              </p:nvPicPr>
              <p:blipFill>
                <a:blip r:embed="rId3"/>
                <a:stretch>
                  <a:fillRect/>
                </a:stretch>
              </p:blipFill>
              <p:spPr>
                <a:xfrm>
                  <a:off x="1015932" y="296883"/>
                  <a:ext cx="50400" cy="17352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AE5A78E5-5CC7-5BC0-418C-75BC966F140F}"/>
                    </a:ext>
                  </a:extLst>
                </p14:cNvPr>
                <p14:cNvContentPartPr/>
                <p14:nvPr/>
              </p14:nvContentPartPr>
              <p14:xfrm>
                <a:off x="1075332" y="187443"/>
                <a:ext cx="118080" cy="247680"/>
              </p14:xfrm>
            </p:contentPart>
          </mc:Choice>
          <mc:Fallback xmlns="">
            <p:pic>
              <p:nvPicPr>
                <p:cNvPr id="3" name="Ink 2">
                  <a:extLst>
                    <a:ext uri="{FF2B5EF4-FFF2-40B4-BE49-F238E27FC236}">
                      <a16:creationId xmlns:a16="http://schemas.microsoft.com/office/drawing/2014/main" id="{AE5A78E5-5CC7-5BC0-418C-75BC966F140F}"/>
                    </a:ext>
                  </a:extLst>
                </p:cNvPr>
                <p:cNvPicPr/>
                <p:nvPr/>
              </p:nvPicPr>
              <p:blipFill>
                <a:blip r:embed="rId5"/>
                <a:stretch>
                  <a:fillRect/>
                </a:stretch>
              </p:blipFill>
              <p:spPr>
                <a:xfrm>
                  <a:off x="1066692" y="178443"/>
                  <a:ext cx="135720" cy="26532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5" name="Ink 4">
                  <a:extLst>
                    <a:ext uri="{FF2B5EF4-FFF2-40B4-BE49-F238E27FC236}">
                      <a16:creationId xmlns:a16="http://schemas.microsoft.com/office/drawing/2014/main" id="{6C5E5C45-25A0-6C78-AE67-8EA56D2C02EE}"/>
                    </a:ext>
                  </a:extLst>
                </p14:cNvPr>
                <p14:cNvContentPartPr/>
                <p14:nvPr/>
              </p14:nvContentPartPr>
              <p14:xfrm>
                <a:off x="1238772" y="344043"/>
                <a:ext cx="205920" cy="100080"/>
              </p14:xfrm>
            </p:contentPart>
          </mc:Choice>
          <mc:Fallback xmlns="">
            <p:pic>
              <p:nvPicPr>
                <p:cNvPr id="5" name="Ink 4">
                  <a:extLst>
                    <a:ext uri="{FF2B5EF4-FFF2-40B4-BE49-F238E27FC236}">
                      <a16:creationId xmlns:a16="http://schemas.microsoft.com/office/drawing/2014/main" id="{6C5E5C45-25A0-6C78-AE67-8EA56D2C02EE}"/>
                    </a:ext>
                  </a:extLst>
                </p:cNvPr>
                <p:cNvPicPr/>
                <p:nvPr/>
              </p:nvPicPr>
              <p:blipFill>
                <a:blip r:embed="rId7"/>
                <a:stretch>
                  <a:fillRect/>
                </a:stretch>
              </p:blipFill>
              <p:spPr>
                <a:xfrm>
                  <a:off x="1230132" y="335403"/>
                  <a:ext cx="223560" cy="117720"/>
                </a:xfrm>
                <a:prstGeom prst="rect">
                  <a:avLst/>
                </a:prstGeom>
              </p:spPr>
            </p:pic>
          </mc:Fallback>
        </mc:AlternateContent>
      </p:grpSp>
      <p:grpSp>
        <p:nvGrpSpPr>
          <p:cNvPr id="12" name="Group 11">
            <a:extLst>
              <a:ext uri="{FF2B5EF4-FFF2-40B4-BE49-F238E27FC236}">
                <a16:creationId xmlns:a16="http://schemas.microsoft.com/office/drawing/2014/main" id="{58878828-3C02-566E-9D0C-E6B34FD91724}"/>
              </a:ext>
            </a:extLst>
          </p:cNvPr>
          <p:cNvGrpSpPr/>
          <p:nvPr/>
        </p:nvGrpSpPr>
        <p:grpSpPr>
          <a:xfrm>
            <a:off x="1854372" y="186464"/>
            <a:ext cx="401040" cy="135000"/>
            <a:chOff x="1854372" y="329283"/>
            <a:chExt cx="401040" cy="135000"/>
          </a:xfrm>
        </p:grpSpPr>
        <mc:AlternateContent xmlns:mc="http://schemas.openxmlformats.org/markup-compatibility/2006" xmlns:p14="http://schemas.microsoft.com/office/powerpoint/2010/main">
          <mc:Choice Requires="p14">
            <p:contentPart p14:bwMode="auto" r:id="rId8">
              <p14:nvContentPartPr>
                <p14:cNvPr id="7" name="Ink 6">
                  <a:extLst>
                    <a:ext uri="{FF2B5EF4-FFF2-40B4-BE49-F238E27FC236}">
                      <a16:creationId xmlns:a16="http://schemas.microsoft.com/office/drawing/2014/main" id="{51A5C85C-A246-BCD6-635D-548196DE1B51}"/>
                    </a:ext>
                  </a:extLst>
                </p14:cNvPr>
                <p14:cNvContentPartPr/>
                <p14:nvPr/>
              </p14:nvContentPartPr>
              <p14:xfrm>
                <a:off x="1854372" y="371403"/>
                <a:ext cx="77400" cy="90000"/>
              </p14:xfrm>
            </p:contentPart>
          </mc:Choice>
          <mc:Fallback xmlns="">
            <p:pic>
              <p:nvPicPr>
                <p:cNvPr id="7" name="Ink 6">
                  <a:extLst>
                    <a:ext uri="{FF2B5EF4-FFF2-40B4-BE49-F238E27FC236}">
                      <a16:creationId xmlns:a16="http://schemas.microsoft.com/office/drawing/2014/main" id="{51A5C85C-A246-BCD6-635D-548196DE1B51}"/>
                    </a:ext>
                  </a:extLst>
                </p:cNvPr>
                <p:cNvPicPr/>
                <p:nvPr/>
              </p:nvPicPr>
              <p:blipFill>
                <a:blip r:embed="rId9"/>
                <a:stretch>
                  <a:fillRect/>
                </a:stretch>
              </p:blipFill>
              <p:spPr>
                <a:xfrm>
                  <a:off x="1845372" y="362763"/>
                  <a:ext cx="95040" cy="10764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8" name="Ink 7">
                  <a:extLst>
                    <a:ext uri="{FF2B5EF4-FFF2-40B4-BE49-F238E27FC236}">
                      <a16:creationId xmlns:a16="http://schemas.microsoft.com/office/drawing/2014/main" id="{D8EE1009-372E-EC6D-DCA2-CDEFB511059F}"/>
                    </a:ext>
                  </a:extLst>
                </p14:cNvPr>
                <p14:cNvContentPartPr/>
                <p14:nvPr/>
              </p14:nvContentPartPr>
              <p14:xfrm>
                <a:off x="2037972" y="355923"/>
                <a:ext cx="59760" cy="11160"/>
              </p14:xfrm>
            </p:contentPart>
          </mc:Choice>
          <mc:Fallback xmlns="">
            <p:pic>
              <p:nvPicPr>
                <p:cNvPr id="8" name="Ink 7">
                  <a:extLst>
                    <a:ext uri="{FF2B5EF4-FFF2-40B4-BE49-F238E27FC236}">
                      <a16:creationId xmlns:a16="http://schemas.microsoft.com/office/drawing/2014/main" id="{D8EE1009-372E-EC6D-DCA2-CDEFB511059F}"/>
                    </a:ext>
                  </a:extLst>
                </p:cNvPr>
                <p:cNvPicPr/>
                <p:nvPr/>
              </p:nvPicPr>
              <p:blipFill>
                <a:blip r:embed="rId11"/>
                <a:stretch>
                  <a:fillRect/>
                </a:stretch>
              </p:blipFill>
              <p:spPr>
                <a:xfrm>
                  <a:off x="2028972" y="346923"/>
                  <a:ext cx="7740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9" name="Ink 8">
                  <a:extLst>
                    <a:ext uri="{FF2B5EF4-FFF2-40B4-BE49-F238E27FC236}">
                      <a16:creationId xmlns:a16="http://schemas.microsoft.com/office/drawing/2014/main" id="{B2AF6C7E-CAD8-FEA5-87EA-C892D0169465}"/>
                    </a:ext>
                  </a:extLst>
                </p14:cNvPr>
                <p14:cNvContentPartPr/>
                <p14:nvPr/>
              </p14:nvContentPartPr>
              <p14:xfrm>
                <a:off x="2042292" y="419643"/>
                <a:ext cx="104760" cy="360"/>
              </p14:xfrm>
            </p:contentPart>
          </mc:Choice>
          <mc:Fallback xmlns="">
            <p:pic>
              <p:nvPicPr>
                <p:cNvPr id="9" name="Ink 8">
                  <a:extLst>
                    <a:ext uri="{FF2B5EF4-FFF2-40B4-BE49-F238E27FC236}">
                      <a16:creationId xmlns:a16="http://schemas.microsoft.com/office/drawing/2014/main" id="{B2AF6C7E-CAD8-FEA5-87EA-C892D0169465}"/>
                    </a:ext>
                  </a:extLst>
                </p:cNvPr>
                <p:cNvPicPr/>
                <p:nvPr/>
              </p:nvPicPr>
              <p:blipFill>
                <a:blip r:embed="rId13"/>
                <a:stretch>
                  <a:fillRect/>
                </a:stretch>
              </p:blipFill>
              <p:spPr>
                <a:xfrm>
                  <a:off x="2033292" y="411003"/>
                  <a:ext cx="1224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0" name="Ink 9">
                  <a:extLst>
                    <a:ext uri="{FF2B5EF4-FFF2-40B4-BE49-F238E27FC236}">
                      <a16:creationId xmlns:a16="http://schemas.microsoft.com/office/drawing/2014/main" id="{F892E27B-A55C-B360-4D80-E691E8DC657C}"/>
                    </a:ext>
                  </a:extLst>
                </p14:cNvPr>
                <p14:cNvContentPartPr/>
                <p14:nvPr/>
              </p14:nvContentPartPr>
              <p14:xfrm>
                <a:off x="2248932" y="329283"/>
                <a:ext cx="6480" cy="135000"/>
              </p14:xfrm>
            </p:contentPart>
          </mc:Choice>
          <mc:Fallback xmlns="">
            <p:pic>
              <p:nvPicPr>
                <p:cNvPr id="10" name="Ink 9">
                  <a:extLst>
                    <a:ext uri="{FF2B5EF4-FFF2-40B4-BE49-F238E27FC236}">
                      <a16:creationId xmlns:a16="http://schemas.microsoft.com/office/drawing/2014/main" id="{F892E27B-A55C-B360-4D80-E691E8DC657C}"/>
                    </a:ext>
                  </a:extLst>
                </p:cNvPr>
                <p:cNvPicPr/>
                <p:nvPr/>
              </p:nvPicPr>
              <p:blipFill>
                <a:blip r:embed="rId15"/>
                <a:stretch>
                  <a:fillRect/>
                </a:stretch>
              </p:blipFill>
              <p:spPr>
                <a:xfrm>
                  <a:off x="2239932" y="320643"/>
                  <a:ext cx="24120" cy="1526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6">
            <p14:nvContentPartPr>
              <p14:cNvPr id="521" name="Ink 520">
                <a:extLst>
                  <a:ext uri="{FF2B5EF4-FFF2-40B4-BE49-F238E27FC236}">
                    <a16:creationId xmlns:a16="http://schemas.microsoft.com/office/drawing/2014/main" id="{3BD457F4-6D05-21FB-F0B8-83C62FF30DC7}"/>
                  </a:ext>
                </a:extLst>
              </p14:cNvPr>
              <p14:cNvContentPartPr/>
              <p14:nvPr/>
            </p14:nvContentPartPr>
            <p14:xfrm>
              <a:off x="984240" y="421800"/>
              <a:ext cx="1380960" cy="27720"/>
            </p14:xfrm>
          </p:contentPart>
        </mc:Choice>
        <mc:Fallback xmlns="">
          <p:pic>
            <p:nvPicPr>
              <p:cNvPr id="521" name="Ink 520">
                <a:extLst>
                  <a:ext uri="{FF2B5EF4-FFF2-40B4-BE49-F238E27FC236}">
                    <a16:creationId xmlns:a16="http://schemas.microsoft.com/office/drawing/2014/main" id="{3BD457F4-6D05-21FB-F0B8-83C62FF30DC7}"/>
                  </a:ext>
                </a:extLst>
              </p:cNvPr>
              <p:cNvPicPr/>
              <p:nvPr/>
            </p:nvPicPr>
            <p:blipFill>
              <a:blip r:embed="rId1188"/>
              <a:stretch>
                <a:fillRect/>
              </a:stretch>
            </p:blipFill>
            <p:spPr>
              <a:xfrm>
                <a:off x="975240" y="412800"/>
                <a:ext cx="1398600" cy="45360"/>
              </a:xfrm>
              <a:prstGeom prst="rect">
                <a:avLst/>
              </a:prstGeom>
            </p:spPr>
          </p:pic>
        </mc:Fallback>
      </mc:AlternateContent>
      <p:sp>
        <p:nvSpPr>
          <p:cNvPr id="11" name="TextBox 10">
            <a:extLst>
              <a:ext uri="{FF2B5EF4-FFF2-40B4-BE49-F238E27FC236}">
                <a16:creationId xmlns:a16="http://schemas.microsoft.com/office/drawing/2014/main" id="{225E99F0-747A-5085-2796-105F3D964282}"/>
              </a:ext>
            </a:extLst>
          </p:cNvPr>
          <p:cNvSpPr txBox="1"/>
          <p:nvPr/>
        </p:nvSpPr>
        <p:spPr>
          <a:xfrm>
            <a:off x="2999656" y="44624"/>
            <a:ext cx="8996116" cy="369332"/>
          </a:xfrm>
          <a:prstGeom prst="rect">
            <a:avLst/>
          </a:prstGeom>
          <a:noFill/>
        </p:spPr>
        <p:txBody>
          <a:bodyPr wrap="square" rtlCol="0">
            <a:spAutoFit/>
          </a:bodyPr>
          <a:lstStyle/>
          <a:p>
            <a:r>
              <a:rPr lang="en-US" dirty="0">
                <a:solidFill>
                  <a:schemeClr val="accent6">
                    <a:lumMod val="75000"/>
                  </a:schemeClr>
                </a:solidFill>
              </a:rPr>
              <a:t>(</a:t>
            </a:r>
            <a:r>
              <a:rPr lang="en-US" b="1" dirty="0">
                <a:solidFill>
                  <a:srgbClr val="FF0000"/>
                </a:solidFill>
              </a:rPr>
              <a:t>McGreevy-</a:t>
            </a:r>
            <a:r>
              <a:rPr lang="en-US" b="1" dirty="0" err="1">
                <a:solidFill>
                  <a:srgbClr val="FF0000"/>
                </a:solidFill>
              </a:rPr>
              <a:t>Verlinde</a:t>
            </a:r>
            <a:r>
              <a:rPr lang="en-US" b="1" dirty="0">
                <a:solidFill>
                  <a:srgbClr val="FF0000"/>
                </a:solidFill>
              </a:rPr>
              <a:t>, </a:t>
            </a:r>
            <a:r>
              <a:rPr lang="en-US" b="1" dirty="0" err="1">
                <a:solidFill>
                  <a:srgbClr val="FF0000"/>
                </a:solidFill>
              </a:rPr>
              <a:t>Klebanov</a:t>
            </a:r>
            <a:r>
              <a:rPr lang="en-US" b="1" dirty="0">
                <a:solidFill>
                  <a:srgbClr val="FF0000"/>
                </a:solidFill>
              </a:rPr>
              <a:t>-Maldacena-</a:t>
            </a:r>
            <a:r>
              <a:rPr lang="en-US" b="1" dirty="0" err="1">
                <a:solidFill>
                  <a:srgbClr val="FF0000"/>
                </a:solidFill>
              </a:rPr>
              <a:t>Seiberg</a:t>
            </a:r>
            <a:r>
              <a:rPr lang="en-US" b="1" dirty="0">
                <a:solidFill>
                  <a:srgbClr val="FF0000"/>
                </a:solidFill>
              </a:rPr>
              <a:t>, </a:t>
            </a:r>
            <a:r>
              <a:rPr lang="en-US" b="1" dirty="0" err="1">
                <a:solidFill>
                  <a:srgbClr val="FF0000"/>
                </a:solidFill>
              </a:rPr>
              <a:t>Berenstein</a:t>
            </a:r>
            <a:r>
              <a:rPr lang="en-US" b="1" dirty="0">
                <a:solidFill>
                  <a:srgbClr val="FF0000"/>
                </a:solidFill>
              </a:rPr>
              <a:t>, </a:t>
            </a:r>
            <a:r>
              <a:rPr lang="en-US" b="1" dirty="0" err="1">
                <a:solidFill>
                  <a:srgbClr val="FF0000"/>
                </a:solidFill>
              </a:rPr>
              <a:t>Gaiotto</a:t>
            </a:r>
            <a:r>
              <a:rPr lang="en-US" b="1" dirty="0">
                <a:solidFill>
                  <a:srgbClr val="FF0000"/>
                </a:solidFill>
              </a:rPr>
              <a:t>-</a:t>
            </a:r>
            <a:r>
              <a:rPr lang="en-US" b="1" dirty="0" err="1">
                <a:solidFill>
                  <a:srgbClr val="FF0000"/>
                </a:solidFill>
              </a:rPr>
              <a:t>Itzhaki</a:t>
            </a:r>
            <a:r>
              <a:rPr lang="en-US" b="1" dirty="0">
                <a:solidFill>
                  <a:srgbClr val="FF0000"/>
                </a:solidFill>
              </a:rPr>
              <a:t>-Rastelli</a:t>
            </a:r>
            <a:r>
              <a:rPr lang="en-US" dirty="0">
                <a:solidFill>
                  <a:schemeClr val="accent6">
                    <a:lumMod val="75000"/>
                  </a:schemeClr>
                </a:solidFill>
              </a:rPr>
              <a:t>) </a:t>
            </a:r>
          </a:p>
        </p:txBody>
      </p:sp>
      <mc:AlternateContent xmlns:mc="http://schemas.openxmlformats.org/markup-compatibility/2006" xmlns:a14="http://schemas.microsoft.com/office/drawing/2010/main">
        <mc:Choice Requires="a14">
          <p:sp>
            <p:nvSpPr>
              <p:cNvPr id="75" name="TextBox 74">
                <a:extLst>
                  <a:ext uri="{FF2B5EF4-FFF2-40B4-BE49-F238E27FC236}">
                    <a16:creationId xmlns:a16="http://schemas.microsoft.com/office/drawing/2014/main" id="{8D15BED0-69DC-A46B-02E2-6824B20A3282}"/>
                  </a:ext>
                </a:extLst>
              </p:cNvPr>
              <p:cNvSpPr txBox="1"/>
              <p:nvPr/>
            </p:nvSpPr>
            <p:spPr>
              <a:xfrm>
                <a:off x="263352" y="620688"/>
                <a:ext cx="11363400" cy="391646"/>
              </a:xfrm>
              <a:prstGeom prst="rect">
                <a:avLst/>
              </a:prstGeom>
              <a:noFill/>
            </p:spPr>
            <p:txBody>
              <a:bodyPr wrap="square" rtlCol="0">
                <a:spAutoFit/>
              </a:bodyPr>
              <a:lstStyle/>
              <a:p>
                <a14:m>
                  <m:oMath xmlns:m="http://schemas.openxmlformats.org/officeDocument/2006/math">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𝑀</m:t>
                        </m:r>
                      </m:e>
                      <m:sub>
                        <m:r>
                          <a:rPr lang="en-US" b="0" i="1" smtClean="0">
                            <a:solidFill>
                              <a:srgbClr val="C00000"/>
                            </a:solidFill>
                            <a:latin typeface="Cambria Math" panose="02040503050406030204" pitchFamily="18" charset="0"/>
                          </a:rPr>
                          <m:t>𝑖𝑗</m:t>
                        </m:r>
                      </m:sub>
                    </m:sSub>
                    <m:d>
                      <m:dPr>
                        <m:ctrlPr>
                          <a:rPr lang="en-US" b="0" i="1" smtClean="0">
                            <a:solidFill>
                              <a:srgbClr val="C00000"/>
                            </a:solidFill>
                            <a:latin typeface="Cambria Math" panose="02040503050406030204" pitchFamily="18" charset="0"/>
                          </a:rPr>
                        </m:ctrlPr>
                      </m:dPr>
                      <m:e>
                        <m:r>
                          <a:rPr lang="en-US" b="0" i="1" smtClean="0">
                            <a:solidFill>
                              <a:srgbClr val="C00000"/>
                            </a:solidFill>
                            <a:latin typeface="Cambria Math" panose="02040503050406030204" pitchFamily="18" charset="0"/>
                          </a:rPr>
                          <m:t>𝑡</m:t>
                        </m:r>
                      </m:e>
                    </m:d>
                    <m:r>
                      <a:rPr lang="en-US" b="0" i="1" smtClean="0">
                        <a:solidFill>
                          <a:srgbClr val="C00000"/>
                        </a:solidFill>
                        <a:latin typeface="Cambria Math" panose="02040503050406030204" pitchFamily="18" charset="0"/>
                      </a:rPr>
                      <m:t>≡</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𝑇</m:t>
                        </m:r>
                      </m:e>
                      <m:sub>
                        <m:r>
                          <a:rPr lang="en-US" b="0" i="1" smtClean="0">
                            <a:solidFill>
                              <a:srgbClr val="C00000"/>
                            </a:solidFill>
                            <a:latin typeface="Cambria Math" panose="02040503050406030204" pitchFamily="18" charset="0"/>
                          </a:rPr>
                          <m:t>𝑖𝑗</m:t>
                        </m:r>
                      </m:sub>
                    </m:sSub>
                    <m:d>
                      <m:dPr>
                        <m:ctrlPr>
                          <a:rPr lang="en-US" b="0" i="1" smtClean="0">
                            <a:solidFill>
                              <a:srgbClr val="C00000"/>
                            </a:solidFill>
                            <a:latin typeface="Cambria Math" panose="02040503050406030204" pitchFamily="18" charset="0"/>
                          </a:rPr>
                        </m:ctrlPr>
                      </m:dPr>
                      <m:e>
                        <m:r>
                          <a:rPr lang="en-US" b="0" i="1" smtClean="0">
                            <a:solidFill>
                              <a:srgbClr val="C00000"/>
                            </a:solidFill>
                            <a:latin typeface="Cambria Math" panose="02040503050406030204" pitchFamily="18" charset="0"/>
                          </a:rPr>
                          <m:t>𝑡</m:t>
                        </m:r>
                      </m:e>
                    </m:d>
                    <m:r>
                      <a:rPr lang="en-US" b="0" i="1" smtClean="0">
                        <a:solidFill>
                          <a:srgbClr val="C00000"/>
                        </a:solidFill>
                        <a:latin typeface="Cambria Math" panose="02040503050406030204" pitchFamily="18" charset="0"/>
                      </a:rPr>
                      <m:t>= </m:t>
                    </m:r>
                  </m:oMath>
                </a14:m>
                <a:r>
                  <a:rPr lang="en-US" dirty="0">
                    <a:solidFill>
                      <a:srgbClr val="C00000"/>
                    </a:solidFill>
                  </a:rPr>
                  <a:t>open string tachyon field on N D0 branes = dual to 2D closed string in a linear </a:t>
                </a:r>
                <a:r>
                  <a:rPr lang="en-US" dirty="0" err="1">
                    <a:solidFill>
                      <a:srgbClr val="C00000"/>
                    </a:solidFill>
                  </a:rPr>
                  <a:t>dilaton</a:t>
                </a:r>
                <a:r>
                  <a:rPr lang="en-US" dirty="0">
                    <a:solidFill>
                      <a:srgbClr val="C00000"/>
                    </a:solidFill>
                  </a:rPr>
                  <a:t> background </a:t>
                </a:r>
              </a:p>
            </p:txBody>
          </p:sp>
        </mc:Choice>
        <mc:Fallback xmlns="">
          <p:sp>
            <p:nvSpPr>
              <p:cNvPr id="75" name="TextBox 74">
                <a:extLst>
                  <a:ext uri="{FF2B5EF4-FFF2-40B4-BE49-F238E27FC236}">
                    <a16:creationId xmlns:a16="http://schemas.microsoft.com/office/drawing/2014/main" id="{8D15BED0-69DC-A46B-02E2-6824B20A3282}"/>
                  </a:ext>
                </a:extLst>
              </p:cNvPr>
              <p:cNvSpPr txBox="1">
                <a:spLocks noRot="1" noChangeAspect="1" noMove="1" noResize="1" noEditPoints="1" noAdjustHandles="1" noChangeArrowheads="1" noChangeShapeType="1" noTextEdit="1"/>
              </p:cNvSpPr>
              <p:nvPr/>
            </p:nvSpPr>
            <p:spPr>
              <a:xfrm>
                <a:off x="263352" y="620688"/>
                <a:ext cx="11363400" cy="391646"/>
              </a:xfrm>
              <a:prstGeom prst="rect">
                <a:avLst/>
              </a:prstGeom>
              <a:blipFill>
                <a:blip r:embed="rId1189"/>
                <a:stretch>
                  <a:fillRect t="-6250" b="-187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0" name="TextBox 589">
                <a:extLst>
                  <a:ext uri="{FF2B5EF4-FFF2-40B4-BE49-F238E27FC236}">
                    <a16:creationId xmlns:a16="http://schemas.microsoft.com/office/drawing/2014/main" id="{4B1242B5-8A9F-F295-D74C-B55DDA77AA7D}"/>
                  </a:ext>
                </a:extLst>
              </p:cNvPr>
              <p:cNvSpPr txBox="1"/>
              <p:nvPr/>
            </p:nvSpPr>
            <p:spPr>
              <a:xfrm>
                <a:off x="191344" y="1217998"/>
                <a:ext cx="12077724" cy="484941"/>
              </a:xfrm>
              <a:prstGeom prst="rect">
                <a:avLst/>
              </a:prstGeom>
              <a:noFill/>
            </p:spPr>
            <p:txBody>
              <a:bodyPr wrap="square" rtlCol="0">
                <a:spAutoFit/>
              </a:bodyPr>
              <a:lstStyle/>
              <a:p>
                <a:r>
                  <a:rPr lang="en-US" dirty="0">
                    <a:solidFill>
                      <a:srgbClr val="7030A0"/>
                    </a:solidFill>
                  </a:rPr>
                  <a:t> </a:t>
                </a:r>
                <a14:m>
                  <m:oMath xmlns:m="http://schemas.openxmlformats.org/officeDocument/2006/math">
                    <m:r>
                      <a:rPr lang="en-US" b="0" i="1" smtClean="0">
                        <a:solidFill>
                          <a:srgbClr val="7030A0"/>
                        </a:solidFill>
                        <a:latin typeface="Cambria Math" panose="02040503050406030204" pitchFamily="18" charset="0"/>
                      </a:rPr>
                      <m:t>𝑉</m:t>
                    </m:r>
                    <m:d>
                      <m:dPr>
                        <m:ctrlPr>
                          <a:rPr lang="en-US" b="0" i="1" smtClean="0">
                            <a:solidFill>
                              <a:srgbClr val="7030A0"/>
                            </a:solidFill>
                            <a:latin typeface="Cambria Math" panose="02040503050406030204" pitchFamily="18" charset="0"/>
                          </a:rPr>
                        </m:ctrlPr>
                      </m:dPr>
                      <m:e>
                        <m:r>
                          <a:rPr lang="en-US" b="0" i="1" smtClean="0">
                            <a:solidFill>
                              <a:srgbClr val="7030A0"/>
                            </a:solidFill>
                            <a:latin typeface="Cambria Math" panose="02040503050406030204" pitchFamily="18" charset="0"/>
                          </a:rPr>
                          <m:t>𝑀</m:t>
                        </m:r>
                      </m:e>
                    </m:d>
                    <m:r>
                      <a:rPr lang="en-US" b="0" i="1" smtClean="0">
                        <a:solidFill>
                          <a:srgbClr val="7030A0"/>
                        </a:solidFill>
                        <a:latin typeface="Cambria Math" panose="02040503050406030204" pitchFamily="18" charset="0"/>
                      </a:rPr>
                      <m:t>=−</m:t>
                    </m:r>
                    <m:f>
                      <m:fPr>
                        <m:ctrlPr>
                          <a:rPr lang="en-US" b="0" i="1" smtClean="0">
                            <a:solidFill>
                              <a:srgbClr val="7030A0"/>
                            </a:solidFill>
                            <a:latin typeface="Cambria Math" panose="02040503050406030204" pitchFamily="18" charset="0"/>
                          </a:rPr>
                        </m:ctrlPr>
                      </m:fPr>
                      <m:num>
                        <m:r>
                          <a:rPr lang="en-US" b="0" i="1" smtClean="0">
                            <a:solidFill>
                              <a:srgbClr val="7030A0"/>
                            </a:solidFill>
                            <a:latin typeface="Cambria Math" panose="02040503050406030204" pitchFamily="18" charset="0"/>
                          </a:rPr>
                          <m:t>1</m:t>
                        </m:r>
                      </m:num>
                      <m:den>
                        <m:r>
                          <a:rPr lang="en-US" b="0" i="1" smtClean="0">
                            <a:solidFill>
                              <a:srgbClr val="7030A0"/>
                            </a:solidFill>
                            <a:latin typeface="Cambria Math" panose="02040503050406030204" pitchFamily="18" charset="0"/>
                          </a:rPr>
                          <m:t>2</m:t>
                        </m:r>
                        <m:sSup>
                          <m:sSupPr>
                            <m:ctrlPr>
                              <a:rPr lang="en-US" b="0" i="1" smtClean="0">
                                <a:solidFill>
                                  <a:srgbClr val="7030A0"/>
                                </a:solidFill>
                                <a:latin typeface="Cambria Math" panose="02040503050406030204" pitchFamily="18" charset="0"/>
                              </a:rPr>
                            </m:ctrlPr>
                          </m:sSupPr>
                          <m:e>
                            <m:r>
                              <a:rPr lang="en-US" b="0" i="1" smtClean="0">
                                <a:solidFill>
                                  <a:srgbClr val="7030A0"/>
                                </a:solidFill>
                                <a:latin typeface="Cambria Math" panose="02040503050406030204" pitchFamily="18" charset="0"/>
                              </a:rPr>
                              <m:t>𝛼</m:t>
                            </m:r>
                          </m:e>
                          <m:sup>
                            <m:r>
                              <a:rPr lang="en-US" b="0" i="1" smtClean="0">
                                <a:solidFill>
                                  <a:srgbClr val="7030A0"/>
                                </a:solidFill>
                                <a:latin typeface="Cambria Math" panose="02040503050406030204" pitchFamily="18" charset="0"/>
                              </a:rPr>
                              <m:t>′</m:t>
                            </m:r>
                          </m:sup>
                        </m:sSup>
                        <m:r>
                          <a:rPr lang="en-US" b="0" i="1" smtClean="0">
                            <a:solidFill>
                              <a:srgbClr val="7030A0"/>
                            </a:solidFill>
                            <a:latin typeface="Cambria Math" panose="02040503050406030204" pitchFamily="18" charset="0"/>
                          </a:rPr>
                          <m:t> </m:t>
                        </m:r>
                      </m:den>
                    </m:f>
                    <m:r>
                      <a:rPr lang="en-US" b="0" i="1" smtClean="0">
                        <a:solidFill>
                          <a:srgbClr val="7030A0"/>
                        </a:solidFill>
                        <a:latin typeface="Cambria Math" panose="02040503050406030204" pitchFamily="18" charset="0"/>
                      </a:rPr>
                      <m:t> </m:t>
                    </m:r>
                    <m:sSup>
                      <m:sSupPr>
                        <m:ctrlPr>
                          <a:rPr lang="en-US" b="0" i="1" smtClean="0">
                            <a:solidFill>
                              <a:srgbClr val="7030A0"/>
                            </a:solidFill>
                            <a:latin typeface="Cambria Math" panose="02040503050406030204" pitchFamily="18" charset="0"/>
                          </a:rPr>
                        </m:ctrlPr>
                      </m:sSupPr>
                      <m:e>
                        <m:r>
                          <a:rPr lang="en-US" b="0" i="1" smtClean="0">
                            <a:solidFill>
                              <a:srgbClr val="7030A0"/>
                            </a:solidFill>
                            <a:latin typeface="Cambria Math" panose="02040503050406030204" pitchFamily="18" charset="0"/>
                          </a:rPr>
                          <m:t>𝑀</m:t>
                        </m:r>
                      </m:e>
                      <m:sup>
                        <m:r>
                          <a:rPr lang="en-US" b="0" i="1" smtClean="0">
                            <a:solidFill>
                              <a:srgbClr val="7030A0"/>
                            </a:solidFill>
                            <a:latin typeface="Cambria Math" panose="02040503050406030204" pitchFamily="18" charset="0"/>
                          </a:rPr>
                          <m:t>2</m:t>
                        </m:r>
                      </m:sup>
                    </m:sSup>
                    <m:r>
                      <a:rPr lang="en-US" b="0" i="1" smtClean="0">
                        <a:solidFill>
                          <a:srgbClr val="7030A0"/>
                        </a:solidFill>
                        <a:latin typeface="Cambria Math" panose="02040503050406030204" pitchFamily="18" charset="0"/>
                      </a:rPr>
                      <m:t>   </m:t>
                    </m:r>
                  </m:oMath>
                </a14:m>
                <a:r>
                  <a:rPr lang="en-US" dirty="0">
                    <a:solidFill>
                      <a:srgbClr val="7030A0"/>
                    </a:solidFill>
                  </a:rPr>
                  <a:t>is reinterpreted as </a:t>
                </a:r>
                <a14:m>
                  <m:oMath xmlns:m="http://schemas.openxmlformats.org/officeDocument/2006/math">
                    <m:r>
                      <a:rPr lang="en-US" i="1">
                        <a:solidFill>
                          <a:srgbClr val="7030A0"/>
                        </a:solidFill>
                        <a:latin typeface="Cambria Math" panose="02040503050406030204" pitchFamily="18" charset="0"/>
                      </a:rPr>
                      <m:t>𝑉</m:t>
                    </m:r>
                    <m:d>
                      <m:dPr>
                        <m:ctrlPr>
                          <a:rPr lang="en-US" i="1">
                            <a:solidFill>
                              <a:srgbClr val="7030A0"/>
                            </a:solidFill>
                            <a:latin typeface="Cambria Math" panose="02040503050406030204" pitchFamily="18" charset="0"/>
                          </a:rPr>
                        </m:ctrlPr>
                      </m:dPr>
                      <m:e>
                        <m:r>
                          <a:rPr lang="en-US" b="0" i="1" smtClean="0">
                            <a:solidFill>
                              <a:srgbClr val="7030A0"/>
                            </a:solidFill>
                            <a:latin typeface="Cambria Math" panose="02040503050406030204" pitchFamily="18" charset="0"/>
                          </a:rPr>
                          <m:t>𝑇</m:t>
                        </m:r>
                      </m:e>
                    </m:d>
                    <m:r>
                      <a:rPr lang="en-US" i="1">
                        <a:solidFill>
                          <a:srgbClr val="7030A0"/>
                        </a:solidFill>
                        <a:latin typeface="Cambria Math" panose="02040503050406030204" pitchFamily="18" charset="0"/>
                      </a:rPr>
                      <m:t>=−</m:t>
                    </m:r>
                    <m:f>
                      <m:fPr>
                        <m:ctrlPr>
                          <a:rPr lang="en-US" i="1">
                            <a:solidFill>
                              <a:srgbClr val="7030A0"/>
                            </a:solidFill>
                            <a:latin typeface="Cambria Math" panose="02040503050406030204" pitchFamily="18" charset="0"/>
                          </a:rPr>
                        </m:ctrlPr>
                      </m:fPr>
                      <m:num>
                        <m:r>
                          <a:rPr lang="en-US" i="1">
                            <a:solidFill>
                              <a:srgbClr val="7030A0"/>
                            </a:solidFill>
                            <a:latin typeface="Cambria Math" panose="02040503050406030204" pitchFamily="18" charset="0"/>
                          </a:rPr>
                          <m:t>1</m:t>
                        </m:r>
                      </m:num>
                      <m:den>
                        <m:r>
                          <a:rPr lang="en-US" i="1">
                            <a:solidFill>
                              <a:srgbClr val="7030A0"/>
                            </a:solidFill>
                            <a:latin typeface="Cambria Math" panose="02040503050406030204" pitchFamily="18" charset="0"/>
                          </a:rPr>
                          <m:t>2</m:t>
                        </m:r>
                        <m:sSup>
                          <m:sSupPr>
                            <m:ctrlPr>
                              <a:rPr lang="en-US" i="1">
                                <a:solidFill>
                                  <a:srgbClr val="7030A0"/>
                                </a:solidFill>
                                <a:latin typeface="Cambria Math" panose="02040503050406030204" pitchFamily="18" charset="0"/>
                              </a:rPr>
                            </m:ctrlPr>
                          </m:sSupPr>
                          <m:e>
                            <m:r>
                              <a:rPr lang="en-US" i="1">
                                <a:solidFill>
                                  <a:srgbClr val="7030A0"/>
                                </a:solidFill>
                                <a:latin typeface="Cambria Math" panose="02040503050406030204" pitchFamily="18" charset="0"/>
                              </a:rPr>
                              <m:t>𝛼</m:t>
                            </m:r>
                          </m:e>
                          <m:sup>
                            <m:r>
                              <a:rPr lang="en-US" i="1">
                                <a:solidFill>
                                  <a:srgbClr val="7030A0"/>
                                </a:solidFill>
                                <a:latin typeface="Cambria Math" panose="02040503050406030204" pitchFamily="18" charset="0"/>
                              </a:rPr>
                              <m:t>′</m:t>
                            </m:r>
                          </m:sup>
                        </m:sSup>
                        <m:r>
                          <a:rPr lang="en-US" i="1">
                            <a:solidFill>
                              <a:srgbClr val="7030A0"/>
                            </a:solidFill>
                            <a:latin typeface="Cambria Math" panose="02040503050406030204" pitchFamily="18" charset="0"/>
                          </a:rPr>
                          <m:t> </m:t>
                        </m:r>
                      </m:den>
                    </m:f>
                    <m:r>
                      <a:rPr lang="en-US" i="1">
                        <a:solidFill>
                          <a:srgbClr val="7030A0"/>
                        </a:solidFill>
                        <a:latin typeface="Cambria Math" panose="02040503050406030204" pitchFamily="18" charset="0"/>
                      </a:rPr>
                      <m:t> </m:t>
                    </m:r>
                    <m:sSup>
                      <m:sSupPr>
                        <m:ctrlPr>
                          <a:rPr lang="en-US" i="1">
                            <a:solidFill>
                              <a:srgbClr val="7030A0"/>
                            </a:solidFill>
                            <a:latin typeface="Cambria Math" panose="02040503050406030204" pitchFamily="18" charset="0"/>
                          </a:rPr>
                        </m:ctrlPr>
                      </m:sSupPr>
                      <m:e>
                        <m:r>
                          <a:rPr lang="en-US" b="0" i="1" smtClean="0">
                            <a:solidFill>
                              <a:srgbClr val="7030A0"/>
                            </a:solidFill>
                            <a:latin typeface="Cambria Math" panose="02040503050406030204" pitchFamily="18" charset="0"/>
                          </a:rPr>
                          <m:t>𝑇</m:t>
                        </m:r>
                      </m:e>
                      <m:sup>
                        <m:r>
                          <a:rPr lang="en-US" i="1">
                            <a:solidFill>
                              <a:srgbClr val="7030A0"/>
                            </a:solidFill>
                            <a:latin typeface="Cambria Math" panose="02040503050406030204" pitchFamily="18" charset="0"/>
                          </a:rPr>
                          <m:t>2</m:t>
                        </m:r>
                      </m:sup>
                    </m:sSup>
                  </m:oMath>
                </a14:m>
                <a:r>
                  <a:rPr lang="en-US" dirty="0">
                    <a:solidFill>
                      <a:srgbClr val="7030A0"/>
                    </a:solidFill>
                  </a:rPr>
                  <a:t>  which is part of the spacetime tachyon potential, with mass</a:t>
                </a:r>
                <a14:m>
                  <m:oMath xmlns:m="http://schemas.openxmlformats.org/officeDocument/2006/math">
                    <m:r>
                      <a:rPr lang="en-US" b="0" i="1" baseline="30000" smtClean="0">
                        <a:solidFill>
                          <a:srgbClr val="7030A0"/>
                        </a:solidFill>
                        <a:latin typeface="Cambria Math" panose="02040503050406030204" pitchFamily="18" charset="0"/>
                      </a:rPr>
                      <m:t>2</m:t>
                    </m:r>
                    <m:r>
                      <a:rPr lang="en-US" b="0" i="1" smtClean="0">
                        <a:solidFill>
                          <a:srgbClr val="7030A0"/>
                        </a:solidFill>
                        <a:latin typeface="Cambria Math" panose="02040503050406030204" pitchFamily="18" charset="0"/>
                      </a:rPr>
                      <m:t>=−</m:t>
                    </m:r>
                    <m:f>
                      <m:fPr>
                        <m:ctrlPr>
                          <a:rPr lang="en-US" b="0" i="1" smtClean="0">
                            <a:solidFill>
                              <a:srgbClr val="7030A0"/>
                            </a:solidFill>
                            <a:latin typeface="Cambria Math" panose="02040503050406030204" pitchFamily="18" charset="0"/>
                          </a:rPr>
                        </m:ctrlPr>
                      </m:fPr>
                      <m:num>
                        <m:r>
                          <a:rPr lang="en-US" b="0" i="1" smtClean="0">
                            <a:solidFill>
                              <a:srgbClr val="7030A0"/>
                            </a:solidFill>
                            <a:latin typeface="Cambria Math" panose="02040503050406030204" pitchFamily="18" charset="0"/>
                          </a:rPr>
                          <m:t>1</m:t>
                        </m:r>
                      </m:num>
                      <m:den>
                        <m:sSup>
                          <m:sSupPr>
                            <m:ctrlPr>
                              <a:rPr lang="en-US" b="0" i="1" smtClean="0">
                                <a:solidFill>
                                  <a:srgbClr val="7030A0"/>
                                </a:solidFill>
                                <a:latin typeface="Cambria Math" panose="02040503050406030204" pitchFamily="18" charset="0"/>
                              </a:rPr>
                            </m:ctrlPr>
                          </m:sSupPr>
                          <m:e>
                            <m:r>
                              <a:rPr lang="en-US" b="0" i="1" smtClean="0">
                                <a:solidFill>
                                  <a:srgbClr val="7030A0"/>
                                </a:solidFill>
                                <a:latin typeface="Cambria Math" panose="02040503050406030204" pitchFamily="18" charset="0"/>
                              </a:rPr>
                              <m:t>𝛼</m:t>
                            </m:r>
                          </m:e>
                          <m:sup>
                            <m:r>
                              <a:rPr lang="en-US" b="0" i="1" smtClean="0">
                                <a:solidFill>
                                  <a:srgbClr val="7030A0"/>
                                </a:solidFill>
                                <a:latin typeface="Cambria Math" panose="02040503050406030204" pitchFamily="18" charset="0"/>
                              </a:rPr>
                              <m:t>′</m:t>
                            </m:r>
                          </m:sup>
                        </m:sSup>
                      </m:den>
                    </m:f>
                    <m:r>
                      <a:rPr lang="en-US" b="0" i="1" smtClean="0">
                        <a:solidFill>
                          <a:srgbClr val="7030A0"/>
                        </a:solidFill>
                        <a:latin typeface="Cambria Math" panose="02040503050406030204" pitchFamily="18" charset="0"/>
                      </a:rPr>
                      <m:t> </m:t>
                    </m:r>
                  </m:oMath>
                </a14:m>
                <a:endParaRPr lang="en-US" dirty="0">
                  <a:solidFill>
                    <a:srgbClr val="7030A0"/>
                  </a:solidFill>
                </a:endParaRPr>
              </a:p>
            </p:txBody>
          </p:sp>
        </mc:Choice>
        <mc:Fallback xmlns="">
          <p:sp>
            <p:nvSpPr>
              <p:cNvPr id="590" name="TextBox 589">
                <a:extLst>
                  <a:ext uri="{FF2B5EF4-FFF2-40B4-BE49-F238E27FC236}">
                    <a16:creationId xmlns:a16="http://schemas.microsoft.com/office/drawing/2014/main" id="{4B1242B5-8A9F-F295-D74C-B55DDA77AA7D}"/>
                  </a:ext>
                </a:extLst>
              </p:cNvPr>
              <p:cNvSpPr txBox="1">
                <a:spLocks noRot="1" noChangeAspect="1" noMove="1" noResize="1" noEditPoints="1" noAdjustHandles="1" noChangeArrowheads="1" noChangeShapeType="1" noTextEdit="1"/>
              </p:cNvSpPr>
              <p:nvPr/>
            </p:nvSpPr>
            <p:spPr>
              <a:xfrm>
                <a:off x="191344" y="1217998"/>
                <a:ext cx="12077724" cy="484941"/>
              </a:xfrm>
              <a:prstGeom prst="rect">
                <a:avLst/>
              </a:prstGeom>
              <a:blipFill>
                <a:blip r:embed="rId1190"/>
                <a:stretch>
                  <a:fillRect b="-157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1" name="TextBox 590">
                <a:extLst>
                  <a:ext uri="{FF2B5EF4-FFF2-40B4-BE49-F238E27FC236}">
                    <a16:creationId xmlns:a16="http://schemas.microsoft.com/office/drawing/2014/main" id="{5FBA6C2F-2EED-60E3-A070-8D55BEA5CC4F}"/>
                  </a:ext>
                </a:extLst>
              </p:cNvPr>
              <p:cNvSpPr txBox="1"/>
              <p:nvPr/>
            </p:nvSpPr>
            <p:spPr>
              <a:xfrm>
                <a:off x="191344" y="1916832"/>
                <a:ext cx="9804248" cy="369332"/>
              </a:xfrm>
              <a:prstGeom prst="rect">
                <a:avLst/>
              </a:prstGeom>
              <a:noFill/>
            </p:spPr>
            <p:txBody>
              <a:bodyPr wrap="square" rtlCol="0">
                <a:spAutoFit/>
              </a:bodyPr>
              <a:lstStyle/>
              <a:p>
                <a:r>
                  <a:rPr lang="en-US" dirty="0">
                    <a:solidFill>
                      <a:schemeClr val="accent1">
                        <a:lumMod val="75000"/>
                      </a:schemeClr>
                    </a:solidFill>
                  </a:rPr>
                  <a:t>Eigenvalues of the matrix </a:t>
                </a:r>
                <a14:m>
                  <m:oMath xmlns:m="http://schemas.openxmlformats.org/officeDocument/2006/math">
                    <m:r>
                      <a:rPr lang="en-US" i="1">
                        <a:solidFill>
                          <a:schemeClr val="accent1">
                            <a:lumMod val="75000"/>
                          </a:schemeClr>
                        </a:solidFill>
                        <a:latin typeface="Cambria Math" panose="02040503050406030204" pitchFamily="18" charset="0"/>
                      </a:rPr>
                      <m:t>𝑀</m:t>
                    </m:r>
                  </m:oMath>
                </a14:m>
                <a:r>
                  <a:rPr lang="en-US" dirty="0">
                    <a:solidFill>
                      <a:schemeClr val="accent1">
                        <a:lumMod val="75000"/>
                      </a:schemeClr>
                    </a:solidFill>
                  </a:rPr>
                  <a:t>, namely </a:t>
                </a:r>
                <a14:m>
                  <m:oMath xmlns:m="http://schemas.openxmlformats.org/officeDocument/2006/math">
                    <m:sSub>
                      <m:sSubPr>
                        <m:ctrlPr>
                          <a:rPr lang="en-US" b="0" i="1" smtClean="0">
                            <a:solidFill>
                              <a:schemeClr val="accent1">
                                <a:lumMod val="75000"/>
                              </a:schemeClr>
                            </a:solidFill>
                            <a:latin typeface="Cambria Math" panose="02040503050406030204" pitchFamily="18" charset="0"/>
                          </a:rPr>
                        </m:ctrlPr>
                      </m:sSubPr>
                      <m:e>
                        <m:r>
                          <a:rPr lang="en-US" b="0" i="1" smtClean="0">
                            <a:solidFill>
                              <a:schemeClr val="accent1">
                                <a:lumMod val="75000"/>
                              </a:schemeClr>
                            </a:solidFill>
                            <a:latin typeface="Cambria Math" panose="02040503050406030204" pitchFamily="18" charset="0"/>
                          </a:rPr>
                          <m:t>𝜆</m:t>
                        </m:r>
                      </m:e>
                      <m:sub>
                        <m:r>
                          <a:rPr lang="en-US" b="0" i="1" smtClean="0">
                            <a:solidFill>
                              <a:schemeClr val="accent1">
                                <a:lumMod val="75000"/>
                              </a:schemeClr>
                            </a:solidFill>
                            <a:latin typeface="Cambria Math" panose="02040503050406030204" pitchFamily="18" charset="0"/>
                          </a:rPr>
                          <m:t>𝑖</m:t>
                        </m:r>
                      </m:sub>
                    </m:sSub>
                    <m:d>
                      <m:dPr>
                        <m:ctrlPr>
                          <a:rPr lang="en-US" b="0" i="1" smtClean="0">
                            <a:solidFill>
                              <a:schemeClr val="accent1">
                                <a:lumMod val="75000"/>
                              </a:schemeClr>
                            </a:solidFill>
                            <a:latin typeface="Cambria Math" panose="02040503050406030204" pitchFamily="18" charset="0"/>
                          </a:rPr>
                        </m:ctrlPr>
                      </m:dPr>
                      <m:e>
                        <m:r>
                          <a:rPr lang="en-US" b="0" i="1" smtClean="0">
                            <a:solidFill>
                              <a:schemeClr val="accent1">
                                <a:lumMod val="75000"/>
                              </a:schemeClr>
                            </a:solidFill>
                            <a:latin typeface="Cambria Math" panose="02040503050406030204" pitchFamily="18" charset="0"/>
                          </a:rPr>
                          <m:t>𝑡</m:t>
                        </m:r>
                      </m:e>
                    </m:d>
                  </m:oMath>
                </a14:m>
                <a:r>
                  <a:rPr lang="en-US" dirty="0">
                    <a:solidFill>
                      <a:schemeClr val="accent1">
                        <a:lumMod val="75000"/>
                      </a:schemeClr>
                    </a:solidFill>
                  </a:rPr>
                  <a:t>, represent  open string tachyon field on the </a:t>
                </a:r>
                <a14:m>
                  <m:oMath xmlns:m="http://schemas.openxmlformats.org/officeDocument/2006/math">
                    <m:r>
                      <a:rPr lang="en-US" b="0" i="1" smtClean="0">
                        <a:solidFill>
                          <a:schemeClr val="accent1">
                            <a:lumMod val="75000"/>
                          </a:schemeClr>
                        </a:solidFill>
                        <a:latin typeface="Cambria Math" panose="02040503050406030204" pitchFamily="18" charset="0"/>
                      </a:rPr>
                      <m:t>𝑖</m:t>
                    </m:r>
                  </m:oMath>
                </a14:m>
                <a:r>
                  <a:rPr lang="en-US" dirty="0">
                    <a:solidFill>
                      <a:schemeClr val="accent1">
                        <a:lumMod val="75000"/>
                      </a:schemeClr>
                    </a:solidFill>
                  </a:rPr>
                  <a:t>-</a:t>
                </a:r>
                <a:r>
                  <a:rPr lang="en-US" dirty="0" err="1">
                    <a:solidFill>
                      <a:schemeClr val="accent1">
                        <a:lumMod val="75000"/>
                      </a:schemeClr>
                    </a:solidFill>
                  </a:rPr>
                  <a:t>th</a:t>
                </a:r>
                <a:r>
                  <a:rPr lang="en-US" dirty="0">
                    <a:solidFill>
                      <a:schemeClr val="accent1">
                        <a:lumMod val="75000"/>
                      </a:schemeClr>
                    </a:solidFill>
                  </a:rPr>
                  <a:t> D0 brane. </a:t>
                </a:r>
              </a:p>
            </p:txBody>
          </p:sp>
        </mc:Choice>
        <mc:Fallback xmlns="">
          <p:sp>
            <p:nvSpPr>
              <p:cNvPr id="591" name="TextBox 590">
                <a:extLst>
                  <a:ext uri="{FF2B5EF4-FFF2-40B4-BE49-F238E27FC236}">
                    <a16:creationId xmlns:a16="http://schemas.microsoft.com/office/drawing/2014/main" id="{5FBA6C2F-2EED-60E3-A070-8D55BEA5CC4F}"/>
                  </a:ext>
                </a:extLst>
              </p:cNvPr>
              <p:cNvSpPr txBox="1">
                <a:spLocks noRot="1" noChangeAspect="1" noMove="1" noResize="1" noEditPoints="1" noAdjustHandles="1" noChangeArrowheads="1" noChangeShapeType="1" noTextEdit="1"/>
              </p:cNvSpPr>
              <p:nvPr/>
            </p:nvSpPr>
            <p:spPr>
              <a:xfrm>
                <a:off x="191344" y="1916832"/>
                <a:ext cx="9804248" cy="369332"/>
              </a:xfrm>
              <a:prstGeom prst="rect">
                <a:avLst/>
              </a:prstGeom>
              <a:blipFill>
                <a:blip r:embed="rId1191"/>
                <a:stretch>
                  <a:fillRect l="-388" t="-6667"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2" name="TextBox 591">
                <a:extLst>
                  <a:ext uri="{FF2B5EF4-FFF2-40B4-BE49-F238E27FC236}">
                    <a16:creationId xmlns:a16="http://schemas.microsoft.com/office/drawing/2014/main" id="{FC39B630-0668-9C0F-C12F-0E9E496E2061}"/>
                  </a:ext>
                </a:extLst>
              </p:cNvPr>
              <p:cNvSpPr txBox="1"/>
              <p:nvPr/>
            </p:nvSpPr>
            <p:spPr>
              <a:xfrm>
                <a:off x="191344" y="3384163"/>
                <a:ext cx="8262179" cy="369332"/>
              </a:xfrm>
              <a:prstGeom prst="rect">
                <a:avLst/>
              </a:prstGeom>
              <a:noFill/>
            </p:spPr>
            <p:txBody>
              <a:bodyPr wrap="square" rtlCol="0">
                <a:spAutoFit/>
              </a:bodyPr>
              <a:lstStyle/>
              <a:p>
                <a:r>
                  <a:rPr lang="en-US" dirty="0">
                    <a:solidFill>
                      <a:srgbClr val="C00000"/>
                    </a:solidFill>
                  </a:rPr>
                  <a:t>In this rolling tachyon background, string world-sheet action becomes (in </a:t>
                </a:r>
                <a14:m>
                  <m:oMath xmlns:m="http://schemas.openxmlformats.org/officeDocument/2006/math">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𝑙</m:t>
                        </m:r>
                      </m:e>
                      <m:sub>
                        <m:r>
                          <a:rPr lang="en-US" b="0" i="1" smtClean="0">
                            <a:solidFill>
                              <a:srgbClr val="C00000"/>
                            </a:solidFill>
                            <a:latin typeface="Cambria Math" panose="02040503050406030204" pitchFamily="18" charset="0"/>
                          </a:rPr>
                          <m:t>𝑠</m:t>
                        </m:r>
                      </m:sub>
                    </m:sSub>
                    <m:r>
                      <a:rPr lang="en-US" b="0" i="1" smtClean="0">
                        <a:solidFill>
                          <a:srgbClr val="C00000"/>
                        </a:solidFill>
                        <a:latin typeface="Cambria Math" panose="02040503050406030204" pitchFamily="18" charset="0"/>
                      </a:rPr>
                      <m:t>=1</m:t>
                    </m:r>
                  </m:oMath>
                </a14:m>
                <a:r>
                  <a:rPr lang="en-US" dirty="0">
                    <a:solidFill>
                      <a:srgbClr val="C00000"/>
                    </a:solidFill>
                  </a:rPr>
                  <a:t> units)</a:t>
                </a:r>
              </a:p>
            </p:txBody>
          </p:sp>
        </mc:Choice>
        <mc:Fallback xmlns="">
          <p:sp>
            <p:nvSpPr>
              <p:cNvPr id="592" name="TextBox 591">
                <a:extLst>
                  <a:ext uri="{FF2B5EF4-FFF2-40B4-BE49-F238E27FC236}">
                    <a16:creationId xmlns:a16="http://schemas.microsoft.com/office/drawing/2014/main" id="{FC39B630-0668-9C0F-C12F-0E9E496E2061}"/>
                  </a:ext>
                </a:extLst>
              </p:cNvPr>
              <p:cNvSpPr txBox="1">
                <a:spLocks noRot="1" noChangeAspect="1" noMove="1" noResize="1" noEditPoints="1" noAdjustHandles="1" noChangeArrowheads="1" noChangeShapeType="1" noTextEdit="1"/>
              </p:cNvSpPr>
              <p:nvPr/>
            </p:nvSpPr>
            <p:spPr>
              <a:xfrm>
                <a:off x="191344" y="3384163"/>
                <a:ext cx="8262179" cy="369332"/>
              </a:xfrm>
              <a:prstGeom prst="rect">
                <a:avLst/>
              </a:prstGeom>
              <a:blipFill>
                <a:blip r:embed="rId1192"/>
                <a:stretch>
                  <a:fillRect l="-460" t="-6667"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3" name="TextBox 592">
                <a:extLst>
                  <a:ext uri="{FF2B5EF4-FFF2-40B4-BE49-F238E27FC236}">
                    <a16:creationId xmlns:a16="http://schemas.microsoft.com/office/drawing/2014/main" id="{E90073E9-BA88-0E85-937C-B05E73193166}"/>
                  </a:ext>
                </a:extLst>
              </p:cNvPr>
              <p:cNvSpPr txBox="1"/>
              <p:nvPr/>
            </p:nvSpPr>
            <p:spPr>
              <a:xfrm>
                <a:off x="191344" y="5075892"/>
                <a:ext cx="12000656" cy="404983"/>
              </a:xfrm>
              <a:prstGeom prst="rect">
                <a:avLst/>
              </a:prstGeom>
              <a:noFill/>
            </p:spPr>
            <p:txBody>
              <a:bodyPr wrap="square" rtlCol="0">
                <a:spAutoFit/>
              </a:bodyPr>
              <a:lstStyle/>
              <a:p>
                <a:r>
                  <a:rPr lang="en-US" dirty="0"/>
                  <a:t>Closed string field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𝑑</m:t>
                    </m:r>
                    <m:r>
                      <a:rPr lang="en-US" b="0" i="1" smtClean="0">
                        <a:latin typeface="Cambria Math" panose="02040503050406030204" pitchFamily="18" charset="0"/>
                      </a:rPr>
                      <m:t>𝜆</m:t>
                    </m:r>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Ψ</m:t>
                        </m:r>
                      </m:e>
                      <m:sup>
                        <m:r>
                          <a:rPr lang="en-US" b="0" i="1" smtClean="0">
                            <a:latin typeface="Cambria Math" panose="02040503050406030204" pitchFamily="18" charset="0"/>
                          </a:rPr>
                          <m:t>+</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 </m:t>
                    </m:r>
                    <m:r>
                      <a:rPr lang="en-US" b="0" i="1" smtClean="0">
                        <a:latin typeface="Cambria Math" panose="02040503050406030204" pitchFamily="18" charset="0"/>
                      </a:rPr>
                      <m:t>𝜆</m:t>
                    </m:r>
                    <m:r>
                      <a:rPr lang="en-US" b="0" i="1" smtClean="0">
                        <a:latin typeface="Cambria Math" panose="02040503050406030204" pitchFamily="18" charset="0"/>
                      </a:rPr>
                      <m:t> </m:t>
                    </m:r>
                    <m:r>
                      <m:rPr>
                        <m:sty m:val="p"/>
                      </m:rPr>
                      <a:rPr lang="en-US" b="0" i="0" smtClean="0">
                        <a:latin typeface="Cambria Math" panose="02040503050406030204" pitchFamily="18" charset="0"/>
                      </a:rPr>
                      <m:t>Ψ</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oMath>
                </a14:m>
                <a:r>
                  <a:rPr lang="en-US" dirty="0"/>
                  <a:t>,  generated by the D0 brane, is  </a:t>
                </a:r>
                <a14:m>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 </m:t>
                        </m:r>
                        <m:r>
                          <a:rPr lang="en-US" b="0" i="1" smtClean="0">
                            <a:latin typeface="Cambria Math" panose="02040503050406030204" pitchFamily="18" charset="0"/>
                          </a:rPr>
                          <m:t>𝐵𝑑</m:t>
                        </m:r>
                        <m:r>
                          <a:rPr lang="en-US" b="0" i="1" smtClean="0">
                            <a:latin typeface="Cambria Math" panose="02040503050406030204" pitchFamily="18" charset="0"/>
                          </a:rPr>
                          <m:t> </m:t>
                        </m:r>
                      </m:e>
                    </m:d>
                    <m:r>
                      <a:rPr lang="en-US" b="0" i="1" smtClean="0">
                        <a:latin typeface="Cambria Math" panose="02040503050406030204" pitchFamily="18" charset="0"/>
                      </a:rPr>
                      <m:t>𝑉</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r>
                          <a:rPr lang="en-US" b="0" i="1" smtClean="0">
                            <a:latin typeface="Cambria Math" panose="02040503050406030204" pitchFamily="18" charset="0"/>
                          </a:rPr>
                          <m:t>, </m:t>
                        </m:r>
                        <m:r>
                          <a:rPr lang="en-US" b="0" i="1" smtClean="0">
                            <a:latin typeface="Cambria Math" panose="02040503050406030204" pitchFamily="18" charset="0"/>
                          </a:rPr>
                          <m:t>𝑡</m:t>
                        </m:r>
                      </m:e>
                    </m:d>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 </m:t>
                        </m:r>
                        <m:r>
                          <a:rPr lang="en-US" b="0" i="1" smtClean="0">
                            <a:latin typeface="Cambria Math" panose="02040503050406030204" pitchFamily="18" charset="0"/>
                          </a:rPr>
                          <m:t>𝐵𝑑</m:t>
                        </m:r>
                        <m:r>
                          <a:rPr lang="en-US" b="0" i="1" smtClean="0">
                            <a:latin typeface="Cambria Math" panose="02040503050406030204" pitchFamily="18" charset="0"/>
                          </a:rPr>
                          <m:t> </m:t>
                        </m:r>
                      </m:e>
                    </m:d>
                    <m:r>
                      <a:rPr lang="en-US" b="0" i="1" smtClean="0">
                        <a:latin typeface="Cambria Math" panose="02040503050406030204" pitchFamily="18" charset="0"/>
                      </a:rPr>
                      <m:t>=</m:t>
                    </m:r>
                    <m:rad>
                      <m:radPr>
                        <m:degHide m:val="on"/>
                        <m:ctrlPr>
                          <a:rPr lang="en-US" i="1" dirty="0">
                            <a:latin typeface="Cambria Math" panose="02040503050406030204" pitchFamily="18" charset="0"/>
                          </a:rPr>
                        </m:ctrlPr>
                      </m:radPr>
                      <m:deg/>
                      <m:e>
                        <m:r>
                          <a:rPr lang="en-US" i="1" dirty="0">
                            <a:latin typeface="Cambria Math" panose="02040503050406030204" pitchFamily="18" charset="0"/>
                          </a:rPr>
                          <m:t>𝜇</m:t>
                        </m:r>
                      </m:e>
                    </m:rad>
                    <m:func>
                      <m:funcPr>
                        <m:ctrlPr>
                          <a:rPr lang="en-US" i="1" dirty="0">
                            <a:latin typeface="Cambria Math" panose="02040503050406030204" pitchFamily="18" charset="0"/>
                          </a:rPr>
                        </m:ctrlPr>
                      </m:funcPr>
                      <m:fName>
                        <m:r>
                          <m:rPr>
                            <m:sty m:val="p"/>
                          </m:rPr>
                          <a:rPr lang="en-US" dirty="0">
                            <a:latin typeface="Cambria Math" panose="02040503050406030204" pitchFamily="18" charset="0"/>
                          </a:rPr>
                          <m:t>sin</m:t>
                        </m:r>
                      </m:fName>
                      <m:e>
                        <m:d>
                          <m:dPr>
                            <m:ctrlPr>
                              <a:rPr lang="en-US" i="1" dirty="0">
                                <a:latin typeface="Cambria Math" panose="02040503050406030204" pitchFamily="18" charset="0"/>
                              </a:rPr>
                            </m:ctrlPr>
                          </m:dPr>
                          <m:e>
                            <m:r>
                              <a:rPr lang="en-US" i="1" dirty="0">
                                <a:latin typeface="Cambria Math" panose="02040503050406030204" pitchFamily="18" charset="0"/>
                              </a:rPr>
                              <m:t>𝜋</m:t>
                            </m:r>
                            <m:sSub>
                              <m:sSubPr>
                                <m:ctrlPr>
                                  <a:rPr lang="en-US" i="1" dirty="0">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𝜆</m:t>
                                    </m:r>
                                  </m:e>
                                </m:acc>
                              </m:e>
                              <m:sub>
                                <m:r>
                                  <a:rPr lang="en-US" i="1" dirty="0">
                                    <a:latin typeface="Cambria Math" panose="02040503050406030204" pitchFamily="18" charset="0"/>
                                  </a:rPr>
                                  <m:t>0</m:t>
                                </m:r>
                              </m:sub>
                            </m:sSub>
                          </m:e>
                        </m:d>
                      </m:e>
                    </m:func>
                    <m:func>
                      <m:funcPr>
                        <m:ctrlPr>
                          <a:rPr lang="en-US" i="1" dirty="0">
                            <a:latin typeface="Cambria Math" panose="02040503050406030204" pitchFamily="18" charset="0"/>
                          </a:rPr>
                        </m:ctrlPr>
                      </m:funcPr>
                      <m:fName>
                        <m:r>
                          <m:rPr>
                            <m:sty m:val="p"/>
                          </m:rPr>
                          <a:rPr lang="en-US" dirty="0">
                            <a:latin typeface="Cambria Math" panose="02040503050406030204" pitchFamily="18" charset="0"/>
                          </a:rPr>
                          <m:t>cosh</m:t>
                        </m:r>
                      </m:fName>
                      <m:e>
                        <m:d>
                          <m:dPr>
                            <m:ctrlPr>
                              <a:rPr lang="en-US" i="1" dirty="0">
                                <a:latin typeface="Cambria Math" panose="02040503050406030204" pitchFamily="18" charset="0"/>
                              </a:rPr>
                            </m:ctrlPr>
                          </m:dPr>
                          <m:e>
                            <m:r>
                              <a:rPr lang="en-US" i="1" dirty="0">
                                <a:latin typeface="Cambria Math" panose="02040503050406030204" pitchFamily="18" charset="0"/>
                              </a:rPr>
                              <m:t>𝑡</m:t>
                            </m:r>
                          </m:e>
                        </m:d>
                      </m:e>
                    </m:func>
                  </m:oMath>
                </a14:m>
                <a:r>
                  <a:rPr lang="en-US" dirty="0"/>
                  <a:t> </a:t>
                </a:r>
                <a:r>
                  <a:rPr lang="en-US" b="1" dirty="0">
                    <a:solidFill>
                      <a:srgbClr val="FF0000"/>
                    </a:solidFill>
                  </a:rPr>
                  <a:t>(same as (9))</a:t>
                </a:r>
              </a:p>
            </p:txBody>
          </p:sp>
        </mc:Choice>
        <mc:Fallback xmlns="">
          <p:sp>
            <p:nvSpPr>
              <p:cNvPr id="593" name="TextBox 592">
                <a:extLst>
                  <a:ext uri="{FF2B5EF4-FFF2-40B4-BE49-F238E27FC236}">
                    <a16:creationId xmlns:a16="http://schemas.microsoft.com/office/drawing/2014/main" id="{E90073E9-BA88-0E85-937C-B05E73193166}"/>
                  </a:ext>
                </a:extLst>
              </p:cNvPr>
              <p:cNvSpPr txBox="1">
                <a:spLocks noRot="1" noChangeAspect="1" noMove="1" noResize="1" noEditPoints="1" noAdjustHandles="1" noChangeArrowheads="1" noChangeShapeType="1" noTextEdit="1"/>
              </p:cNvSpPr>
              <p:nvPr/>
            </p:nvSpPr>
            <p:spPr>
              <a:xfrm>
                <a:off x="191344" y="5075892"/>
                <a:ext cx="12000656" cy="404983"/>
              </a:xfrm>
              <a:prstGeom prst="rect">
                <a:avLst/>
              </a:prstGeom>
              <a:blipFill>
                <a:blip r:embed="rId1193"/>
                <a:stretch>
                  <a:fillRect l="-317" r="-106" b="-2121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4" name="TextBox 593">
                <a:extLst>
                  <a:ext uri="{FF2B5EF4-FFF2-40B4-BE49-F238E27FC236}">
                    <a16:creationId xmlns:a16="http://schemas.microsoft.com/office/drawing/2014/main" id="{E5805026-179E-91AE-DEA5-7D2E9ED8927D}"/>
                  </a:ext>
                </a:extLst>
              </p:cNvPr>
              <p:cNvSpPr txBox="1"/>
              <p:nvPr/>
            </p:nvSpPr>
            <p:spPr>
              <a:xfrm>
                <a:off x="172621" y="2246679"/>
                <a:ext cx="8425133" cy="534249"/>
              </a:xfrm>
              <a:prstGeom prst="rect">
                <a:avLst/>
              </a:prstGeom>
              <a:noFill/>
            </p:spPr>
            <p:txBody>
              <a:bodyPr wrap="square" rtlCol="0">
                <a:spAutoFit/>
              </a:bodyPr>
              <a:lstStyle/>
              <a:p>
                <a14:m>
                  <m:oMath xmlns:m="http://schemas.openxmlformats.org/officeDocument/2006/math">
                    <m:sSub>
                      <m:sSubPr>
                        <m:ctrlPr>
                          <a:rPr lang="en-US" b="0" i="1" smtClean="0">
                            <a:solidFill>
                              <a:srgbClr val="C00000"/>
                            </a:solidFill>
                            <a:latin typeface="Cambria Math" panose="02040503050406030204" pitchFamily="18" charset="0"/>
                          </a:rPr>
                        </m:ctrlPr>
                      </m:sSubPr>
                      <m:e>
                        <m:r>
                          <m:rPr>
                            <m:nor/>
                          </m:rPr>
                          <a:rPr lang="en-US" dirty="0">
                            <a:solidFill>
                              <a:srgbClr val="C00000"/>
                            </a:solidFill>
                          </a:rPr>
                          <m:t>Classical</m:t>
                        </m:r>
                        <m:r>
                          <m:rPr>
                            <m:nor/>
                          </m:rPr>
                          <a:rPr lang="en-US" dirty="0">
                            <a:solidFill>
                              <a:srgbClr val="C00000"/>
                            </a:solidFill>
                          </a:rPr>
                          <m:t> </m:t>
                        </m:r>
                        <m:r>
                          <m:rPr>
                            <m:nor/>
                          </m:rPr>
                          <a:rPr lang="en-US" dirty="0">
                            <a:solidFill>
                              <a:srgbClr val="C00000"/>
                            </a:solidFill>
                          </a:rPr>
                          <m:t>solution</m:t>
                        </m:r>
                        <m:r>
                          <m:rPr>
                            <m:nor/>
                          </m:rPr>
                          <a:rPr lang="en-US" dirty="0">
                            <a:solidFill>
                              <a:srgbClr val="C00000"/>
                            </a:solidFill>
                          </a:rPr>
                          <m:t> (</m:t>
                        </m:r>
                        <m:r>
                          <m:rPr>
                            <m:nor/>
                          </m:rPr>
                          <a:rPr lang="en-US" dirty="0">
                            <a:solidFill>
                              <a:srgbClr val="C00000"/>
                            </a:solidFill>
                          </a:rPr>
                          <m:t>with</m:t>
                        </m:r>
                        <m:r>
                          <m:rPr>
                            <m:nor/>
                          </m:rPr>
                          <a:rPr lang="en-US" dirty="0">
                            <a:solidFill>
                              <a:srgbClr val="C00000"/>
                            </a:solidFill>
                          </a:rPr>
                          <m:t> </m:t>
                        </m:r>
                        <m:sSub>
                          <m:sSubPr>
                            <m:ctrlPr>
                              <a:rPr lang="en-US" i="1">
                                <a:solidFill>
                                  <a:srgbClr val="C00000"/>
                                </a:solidFill>
                                <a:latin typeface="Cambria Math" panose="02040503050406030204" pitchFamily="18" charset="0"/>
                              </a:rPr>
                            </m:ctrlPr>
                          </m:sSubPr>
                          <m:e>
                            <m:r>
                              <a:rPr lang="en-US" i="1">
                                <a:solidFill>
                                  <a:srgbClr val="C00000"/>
                                </a:solidFill>
                                <a:latin typeface="Cambria Math" panose="02040503050406030204" pitchFamily="18" charset="0"/>
                              </a:rPr>
                              <m:t>𝑙</m:t>
                            </m:r>
                          </m:e>
                          <m:sub>
                            <m:r>
                              <a:rPr lang="en-US" i="1">
                                <a:solidFill>
                                  <a:srgbClr val="C00000"/>
                                </a:solidFill>
                                <a:latin typeface="Cambria Math" panose="02040503050406030204" pitchFamily="18" charset="0"/>
                              </a:rPr>
                              <m:t>𝑠</m:t>
                            </m:r>
                          </m:sub>
                        </m:sSub>
                        <m:r>
                          <a:rPr lang="en-US" i="1">
                            <a:solidFill>
                              <a:srgbClr val="C00000"/>
                            </a:solidFill>
                            <a:latin typeface="Cambria Math" panose="02040503050406030204" pitchFamily="18" charset="0"/>
                          </a:rPr>
                          <m:t>=</m:t>
                        </m:r>
                        <m:rad>
                          <m:radPr>
                            <m:degHide m:val="on"/>
                            <m:ctrlPr>
                              <a:rPr lang="en-US" i="1">
                                <a:solidFill>
                                  <a:srgbClr val="C00000"/>
                                </a:solidFill>
                                <a:latin typeface="Cambria Math" panose="02040503050406030204" pitchFamily="18" charset="0"/>
                              </a:rPr>
                            </m:ctrlPr>
                          </m:radPr>
                          <m:deg/>
                          <m:e>
                            <m:sSup>
                              <m:sSupPr>
                                <m:ctrlPr>
                                  <a:rPr lang="en-US" i="1">
                                    <a:solidFill>
                                      <a:srgbClr val="C00000"/>
                                    </a:solidFill>
                                    <a:latin typeface="Cambria Math" panose="02040503050406030204" pitchFamily="18" charset="0"/>
                                  </a:rPr>
                                </m:ctrlPr>
                              </m:sSupPr>
                              <m:e>
                                <m:r>
                                  <a:rPr lang="en-US" i="1">
                                    <a:solidFill>
                                      <a:srgbClr val="C00000"/>
                                    </a:solidFill>
                                    <a:latin typeface="Cambria Math" panose="02040503050406030204" pitchFamily="18" charset="0"/>
                                  </a:rPr>
                                  <m:t>𝛼</m:t>
                                </m:r>
                              </m:e>
                              <m:sup>
                                <m:r>
                                  <a:rPr lang="en-US" i="1">
                                    <a:solidFill>
                                      <a:srgbClr val="C00000"/>
                                    </a:solidFill>
                                    <a:latin typeface="Cambria Math" panose="02040503050406030204" pitchFamily="18" charset="0"/>
                                  </a:rPr>
                                  <m:t>′</m:t>
                                </m:r>
                              </m:sup>
                            </m:sSup>
                            <m:r>
                              <a:rPr lang="en-US" i="1">
                                <a:solidFill>
                                  <a:srgbClr val="C00000"/>
                                </a:solidFill>
                                <a:latin typeface="Cambria Math" panose="02040503050406030204" pitchFamily="18" charset="0"/>
                              </a:rPr>
                              <m:t> </m:t>
                            </m:r>
                          </m:e>
                        </m:rad>
                        <m:r>
                          <a:rPr lang="en-US" i="1">
                            <a:solidFill>
                              <a:srgbClr val="C00000"/>
                            </a:solidFill>
                            <a:latin typeface="Cambria Math" panose="02040503050406030204" pitchFamily="18" charset="0"/>
                          </a:rPr>
                          <m:t> </m:t>
                        </m:r>
                        <m:r>
                          <m:rPr>
                            <m:nor/>
                          </m:rPr>
                          <a:rPr lang="en-US" dirty="0">
                            <a:solidFill>
                              <a:srgbClr val="C00000"/>
                            </a:solidFill>
                          </a:rPr>
                          <m:t>):</m:t>
                        </m:r>
                        <m:r>
                          <a:rPr lang="en-US" b="0" i="1" dirty="0" smtClean="0">
                            <a:solidFill>
                              <a:srgbClr val="C00000"/>
                            </a:solidFill>
                            <a:latin typeface="Cambria Math" panose="02040503050406030204" pitchFamily="18" charset="0"/>
                          </a:rPr>
                          <m:t> </m:t>
                        </m:r>
                        <m:r>
                          <a:rPr lang="en-US" b="0" i="1" smtClean="0">
                            <a:solidFill>
                              <a:srgbClr val="C00000"/>
                            </a:solidFill>
                            <a:latin typeface="Cambria Math" panose="02040503050406030204" pitchFamily="18" charset="0"/>
                          </a:rPr>
                          <m:t>𝜆</m:t>
                        </m:r>
                      </m:e>
                      <m:sub>
                        <m:r>
                          <a:rPr lang="en-US" b="0" i="1" smtClean="0">
                            <a:solidFill>
                              <a:srgbClr val="C00000"/>
                            </a:solidFill>
                            <a:latin typeface="Cambria Math" panose="02040503050406030204" pitchFamily="18" charset="0"/>
                          </a:rPr>
                          <m:t>𝑖</m:t>
                        </m:r>
                      </m:sub>
                    </m:sSub>
                    <m:d>
                      <m:dPr>
                        <m:ctrlPr>
                          <a:rPr lang="en-US" b="0" i="1" smtClean="0">
                            <a:solidFill>
                              <a:srgbClr val="C00000"/>
                            </a:solidFill>
                            <a:latin typeface="Cambria Math" panose="02040503050406030204" pitchFamily="18" charset="0"/>
                          </a:rPr>
                        </m:ctrlPr>
                      </m:dPr>
                      <m:e>
                        <m:r>
                          <a:rPr lang="en-US" b="0" i="1" smtClean="0">
                            <a:solidFill>
                              <a:srgbClr val="C00000"/>
                            </a:solidFill>
                            <a:latin typeface="Cambria Math" panose="02040503050406030204" pitchFamily="18" charset="0"/>
                          </a:rPr>
                          <m:t>𝑡</m:t>
                        </m:r>
                      </m:e>
                    </m:d>
                    <m:r>
                      <a:rPr lang="en-US" b="0" i="1" smtClean="0">
                        <a:solidFill>
                          <a:srgbClr val="C00000"/>
                        </a:solidFill>
                        <a:latin typeface="Cambria Math" panose="02040503050406030204" pitchFamily="18" charset="0"/>
                      </a:rPr>
                      <m:t>=</m:t>
                    </m:r>
                    <m:rad>
                      <m:radPr>
                        <m:degHide m:val="on"/>
                        <m:ctrlPr>
                          <a:rPr lang="en-US" i="1" dirty="0">
                            <a:solidFill>
                              <a:srgbClr val="C00000"/>
                            </a:solidFill>
                            <a:latin typeface="Cambria Math" panose="02040503050406030204" pitchFamily="18" charset="0"/>
                          </a:rPr>
                        </m:ctrlPr>
                      </m:radPr>
                      <m:deg/>
                      <m:e>
                        <m:r>
                          <a:rPr lang="en-US" i="1" dirty="0">
                            <a:solidFill>
                              <a:srgbClr val="C00000"/>
                            </a:solidFill>
                            <a:latin typeface="Cambria Math" panose="02040503050406030204" pitchFamily="18" charset="0"/>
                          </a:rPr>
                          <m:t>𝜇</m:t>
                        </m:r>
                      </m:e>
                    </m:rad>
                    <m:func>
                      <m:funcPr>
                        <m:ctrlPr>
                          <a:rPr lang="en-US" i="1" dirty="0">
                            <a:solidFill>
                              <a:srgbClr val="C00000"/>
                            </a:solidFill>
                            <a:latin typeface="Cambria Math" panose="02040503050406030204" pitchFamily="18" charset="0"/>
                          </a:rPr>
                        </m:ctrlPr>
                      </m:funcPr>
                      <m:fName>
                        <m:r>
                          <m:rPr>
                            <m:sty m:val="p"/>
                          </m:rPr>
                          <a:rPr lang="en-US" dirty="0">
                            <a:solidFill>
                              <a:srgbClr val="C00000"/>
                            </a:solidFill>
                            <a:latin typeface="Cambria Math" panose="02040503050406030204" pitchFamily="18" charset="0"/>
                          </a:rPr>
                          <m:t>sin</m:t>
                        </m:r>
                      </m:fName>
                      <m:e>
                        <m:d>
                          <m:dPr>
                            <m:ctrlPr>
                              <a:rPr lang="en-US" i="1" dirty="0">
                                <a:solidFill>
                                  <a:srgbClr val="C00000"/>
                                </a:solidFill>
                                <a:latin typeface="Cambria Math" panose="02040503050406030204" pitchFamily="18" charset="0"/>
                              </a:rPr>
                            </m:ctrlPr>
                          </m:dPr>
                          <m:e>
                            <m:r>
                              <a:rPr lang="en-US" i="1" dirty="0">
                                <a:solidFill>
                                  <a:srgbClr val="C00000"/>
                                </a:solidFill>
                                <a:latin typeface="Cambria Math" panose="02040503050406030204" pitchFamily="18" charset="0"/>
                              </a:rPr>
                              <m:t>𝜋</m:t>
                            </m:r>
                            <m:sSub>
                              <m:sSubPr>
                                <m:ctrlPr>
                                  <a:rPr lang="en-US" i="1" dirty="0">
                                    <a:solidFill>
                                      <a:srgbClr val="C00000"/>
                                    </a:solidFill>
                                    <a:latin typeface="Cambria Math" panose="02040503050406030204" pitchFamily="18" charset="0"/>
                                  </a:rPr>
                                </m:ctrlPr>
                              </m:sSubPr>
                              <m:e>
                                <m:acc>
                                  <m:accPr>
                                    <m:chr m:val="̃"/>
                                    <m:ctrlPr>
                                      <a:rPr lang="en-US" i="1">
                                        <a:solidFill>
                                          <a:srgbClr val="C00000"/>
                                        </a:solidFill>
                                        <a:latin typeface="Cambria Math" panose="02040503050406030204" pitchFamily="18" charset="0"/>
                                      </a:rPr>
                                    </m:ctrlPr>
                                  </m:accPr>
                                  <m:e>
                                    <m:r>
                                      <a:rPr lang="en-US" i="1">
                                        <a:solidFill>
                                          <a:srgbClr val="C00000"/>
                                        </a:solidFill>
                                        <a:latin typeface="Cambria Math" panose="02040503050406030204" pitchFamily="18" charset="0"/>
                                      </a:rPr>
                                      <m:t>𝜆</m:t>
                                    </m:r>
                                  </m:e>
                                </m:acc>
                              </m:e>
                              <m:sub>
                                <m:r>
                                  <a:rPr lang="en-US" i="1" dirty="0">
                                    <a:solidFill>
                                      <a:srgbClr val="C00000"/>
                                    </a:solidFill>
                                    <a:latin typeface="Cambria Math" panose="02040503050406030204" pitchFamily="18" charset="0"/>
                                  </a:rPr>
                                  <m:t>0</m:t>
                                </m:r>
                              </m:sub>
                            </m:sSub>
                          </m:e>
                        </m:d>
                      </m:e>
                    </m:func>
                    <m:r>
                      <m:rPr>
                        <m:sty m:val="p"/>
                      </m:rPr>
                      <a:rPr lang="en-US" b="0" i="1" smtClean="0">
                        <a:solidFill>
                          <a:srgbClr val="C00000"/>
                        </a:solidFill>
                        <a:latin typeface="Cambria Math" panose="02040503050406030204" pitchFamily="18" charset="0"/>
                      </a:rPr>
                      <m:t>cosh</m:t>
                    </m:r>
                    <m:d>
                      <m:dPr>
                        <m:ctrlPr>
                          <a:rPr lang="en-US" b="0" i="1" smtClean="0">
                            <a:solidFill>
                              <a:srgbClr val="C00000"/>
                            </a:solidFill>
                            <a:latin typeface="Cambria Math" panose="02040503050406030204" pitchFamily="18" charset="0"/>
                          </a:rPr>
                        </m:ctrlPr>
                      </m:dPr>
                      <m:e>
                        <m:f>
                          <m:fPr>
                            <m:ctrlPr>
                              <a:rPr lang="en-US" b="0" i="1" smtClean="0">
                                <a:solidFill>
                                  <a:srgbClr val="C00000"/>
                                </a:solidFill>
                                <a:latin typeface="Cambria Math" panose="02040503050406030204" pitchFamily="18" charset="0"/>
                              </a:rPr>
                            </m:ctrlPr>
                          </m:fPr>
                          <m:num>
                            <m:r>
                              <a:rPr lang="en-US" b="0" i="1" smtClean="0">
                                <a:solidFill>
                                  <a:srgbClr val="C00000"/>
                                </a:solidFill>
                                <a:latin typeface="Cambria Math" panose="02040503050406030204" pitchFamily="18" charset="0"/>
                              </a:rPr>
                              <m:t>𝑡</m:t>
                            </m:r>
                          </m:num>
                          <m:den>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𝑙</m:t>
                                </m:r>
                              </m:e>
                              <m:sub>
                                <m:r>
                                  <a:rPr lang="en-US" b="0" i="1" smtClean="0">
                                    <a:solidFill>
                                      <a:srgbClr val="C00000"/>
                                    </a:solidFill>
                                    <a:latin typeface="Cambria Math" panose="02040503050406030204" pitchFamily="18" charset="0"/>
                                  </a:rPr>
                                  <m:t>𝑠</m:t>
                                </m:r>
                              </m:sub>
                            </m:sSub>
                          </m:den>
                        </m:f>
                      </m:e>
                    </m:d>
                  </m:oMath>
                </a14:m>
                <a:r>
                  <a:rPr lang="en-US" dirty="0">
                    <a:solidFill>
                      <a:srgbClr val="C00000"/>
                    </a:solidFill>
                  </a:rPr>
                  <a:t> </a:t>
                </a:r>
                <a:r>
                  <a:rPr lang="en-US" b="1" dirty="0">
                    <a:solidFill>
                      <a:srgbClr val="FF0000"/>
                    </a:solidFill>
                  </a:rPr>
                  <a:t>…(9)</a:t>
                </a:r>
              </a:p>
            </p:txBody>
          </p:sp>
        </mc:Choice>
        <mc:Fallback xmlns="">
          <p:sp>
            <p:nvSpPr>
              <p:cNvPr id="594" name="TextBox 593">
                <a:extLst>
                  <a:ext uri="{FF2B5EF4-FFF2-40B4-BE49-F238E27FC236}">
                    <a16:creationId xmlns:a16="http://schemas.microsoft.com/office/drawing/2014/main" id="{E5805026-179E-91AE-DEA5-7D2E9ED8927D}"/>
                  </a:ext>
                </a:extLst>
              </p:cNvPr>
              <p:cNvSpPr txBox="1">
                <a:spLocks noRot="1" noChangeAspect="1" noMove="1" noResize="1" noEditPoints="1" noAdjustHandles="1" noChangeArrowheads="1" noChangeShapeType="1" noTextEdit="1"/>
              </p:cNvSpPr>
              <p:nvPr/>
            </p:nvSpPr>
            <p:spPr>
              <a:xfrm>
                <a:off x="172621" y="2246679"/>
                <a:ext cx="8425133" cy="534249"/>
              </a:xfrm>
              <a:prstGeom prst="rect">
                <a:avLst/>
              </a:prstGeom>
              <a:blipFill>
                <a:blip r:embed="rId1194"/>
                <a:stretch>
                  <a:fillRect b="-2381"/>
                </a:stretch>
              </a:blipFill>
            </p:spPr>
            <p:txBody>
              <a:bodyPr/>
              <a:lstStyle/>
              <a:p>
                <a:r>
                  <a:rPr lang="en-US">
                    <a:noFill/>
                  </a:rPr>
                  <a:t> </a:t>
                </a:r>
              </a:p>
            </p:txBody>
          </p:sp>
        </mc:Fallback>
      </mc:AlternateContent>
      <p:sp>
        <p:nvSpPr>
          <p:cNvPr id="595" name="TextBox 594">
            <a:extLst>
              <a:ext uri="{FF2B5EF4-FFF2-40B4-BE49-F238E27FC236}">
                <a16:creationId xmlns:a16="http://schemas.microsoft.com/office/drawing/2014/main" id="{8E2C3BB0-B8C3-5BE2-9390-72EFB566E572}"/>
              </a:ext>
            </a:extLst>
          </p:cNvPr>
          <p:cNvSpPr txBox="1"/>
          <p:nvPr/>
        </p:nvSpPr>
        <p:spPr>
          <a:xfrm>
            <a:off x="191344" y="2840738"/>
            <a:ext cx="6249476" cy="369332"/>
          </a:xfrm>
          <a:prstGeom prst="rect">
            <a:avLst/>
          </a:prstGeom>
          <a:noFill/>
        </p:spPr>
        <p:txBody>
          <a:bodyPr wrap="square" rtlCol="0">
            <a:spAutoFit/>
          </a:bodyPr>
          <a:lstStyle/>
          <a:p>
            <a:r>
              <a:rPr lang="en-US" dirty="0">
                <a:solidFill>
                  <a:srgbClr val="7030A0"/>
                </a:solidFill>
              </a:rPr>
              <a:t>This is the rolling tachyon solution on an unstable D brane </a:t>
            </a:r>
            <a:r>
              <a:rPr lang="en-US" b="1" dirty="0">
                <a:solidFill>
                  <a:srgbClr val="FF0000"/>
                </a:solidFill>
              </a:rPr>
              <a:t>(Sen)</a:t>
            </a:r>
          </a:p>
        </p:txBody>
      </p:sp>
      <mc:AlternateContent xmlns:mc="http://schemas.openxmlformats.org/markup-compatibility/2006" xmlns:a14="http://schemas.microsoft.com/office/drawing/2010/main">
        <mc:Choice Requires="a14">
          <p:sp>
            <p:nvSpPr>
              <p:cNvPr id="604" name="TextBox 603">
                <a:extLst>
                  <a:ext uri="{FF2B5EF4-FFF2-40B4-BE49-F238E27FC236}">
                    <a16:creationId xmlns:a16="http://schemas.microsoft.com/office/drawing/2014/main" id="{E8902E27-1199-782C-6389-66DBEAC7DE0A}"/>
                  </a:ext>
                </a:extLst>
              </p:cNvPr>
              <p:cNvSpPr txBox="1"/>
              <p:nvPr/>
            </p:nvSpPr>
            <p:spPr>
              <a:xfrm>
                <a:off x="213485" y="3994222"/>
                <a:ext cx="4574167" cy="40927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𝑤𝑠</m:t>
                          </m:r>
                        </m:sub>
                      </m:sSub>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𝑑</m:t>
                          </m:r>
                        </m:e>
                        <m:sup>
                          <m:r>
                            <a:rPr lang="en-US" b="0" i="1" smtClean="0">
                              <a:latin typeface="Cambria Math" panose="02040503050406030204" pitchFamily="18" charset="0"/>
                            </a:rPr>
                            <m:t>2</m:t>
                          </m:r>
                        </m:sup>
                      </m:sSup>
                      <m:r>
                        <a:rPr lang="en-US" b="0" i="1" smtClean="0">
                          <a:latin typeface="Cambria Math" panose="02040503050406030204" pitchFamily="18" charset="0"/>
                        </a:rPr>
                        <m:t>𝜉</m:t>
                      </m:r>
                      <m:r>
                        <a:rPr lang="en-US" b="0" i="1" smtClean="0">
                          <a:latin typeface="Cambria Math" panose="02040503050406030204" pitchFamily="18" charset="0"/>
                        </a:rPr>
                        <m:t> </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𝑋</m:t>
                          </m:r>
                        </m:e>
                        <m:sup>
                          <m:r>
                            <a:rPr lang="en-US" b="0" i="1" smtClean="0">
                              <a:latin typeface="Cambria Math" panose="02040503050406030204" pitchFamily="18" charset="0"/>
                            </a:rPr>
                            <m:t>𝜇</m:t>
                          </m:r>
                        </m:sup>
                      </m:sSup>
                      <m:r>
                        <a:rPr lang="en-US" b="0" i="1" smtClean="0">
                          <a:latin typeface="Cambria Math" panose="02040503050406030204" pitchFamily="18" charset="0"/>
                        </a:rPr>
                        <m:t>𝜕</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𝜇</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i="1">
                                  <a:latin typeface="Cambria Math" panose="02040503050406030204" pitchFamily="18" charset="0"/>
                                </a:rPr>
                                <m:t>𝜆</m:t>
                              </m:r>
                            </m:e>
                          </m:acc>
                        </m:e>
                        <m:sub>
                          <m:r>
                            <a:rPr lang="en-US" b="0" i="1" smtClean="0">
                              <a:latin typeface="Cambria Math" panose="02040503050406030204" pitchFamily="18" charset="0"/>
                            </a:rPr>
                            <m:t>0</m:t>
                          </m:r>
                        </m:sub>
                      </m:sSub>
                      <m:r>
                        <a:rPr lang="en-US" b="0" i="1" smtClean="0">
                          <a:latin typeface="Cambria Math" panose="02040503050406030204" pitchFamily="18" charset="0"/>
                        </a:rPr>
                        <m:t> ∫</m:t>
                      </m:r>
                      <m:r>
                        <a:rPr lang="en-US" b="0" i="1" smtClean="0">
                          <a:latin typeface="Cambria Math" panose="02040503050406030204" pitchFamily="18" charset="0"/>
                        </a:rPr>
                        <m:t>𝑑</m:t>
                      </m:r>
                      <m:r>
                        <a:rPr lang="en-US" b="0" i="1" smtClean="0">
                          <a:latin typeface="Cambria Math" panose="02040503050406030204" pitchFamily="18" charset="0"/>
                        </a:rPr>
                        <m:t>𝜎</m:t>
                      </m:r>
                      <m:r>
                        <a:rPr lang="en-US" b="0" i="1" smtClean="0">
                          <a:latin typeface="Cambria Math" panose="02040503050406030204" pitchFamily="18" charset="0"/>
                        </a:rPr>
                        <m:t> </m:t>
                      </m:r>
                      <m:r>
                        <m:rPr>
                          <m:sty m:val="p"/>
                        </m:rPr>
                        <a:rPr lang="en-US" b="0" i="0" smtClean="0">
                          <a:latin typeface="Cambria Math" panose="02040503050406030204" pitchFamily="18" charset="0"/>
                        </a:rPr>
                        <m:t>cosh</m:t>
                      </m:r>
                      <m:r>
                        <a:rPr lang="en-US" b="0" i="1" smtClean="0">
                          <a:latin typeface="Cambria Math" panose="02040503050406030204" pitchFamily="18" charset="0"/>
                        </a:rPr>
                        <m:t>⁡(</m:t>
                      </m:r>
                      <m:r>
                        <a:rPr lang="en-US" b="0" i="1" smtClean="0">
                          <a:latin typeface="Cambria Math" panose="02040503050406030204" pitchFamily="18" charset="0"/>
                        </a:rPr>
                        <m:t>𝑡</m:t>
                      </m:r>
                      <m:d>
                        <m:dPr>
                          <m:ctrlPr>
                            <a:rPr lang="en-US" b="0" i="1" smtClean="0">
                              <a:latin typeface="Cambria Math" panose="02040503050406030204" pitchFamily="18" charset="0"/>
                            </a:rPr>
                          </m:ctrlPr>
                        </m:dPr>
                        <m:e>
                          <m:r>
                            <a:rPr lang="en-US" b="0" i="1" smtClean="0">
                              <a:latin typeface="Cambria Math" panose="02040503050406030204" pitchFamily="18" charset="0"/>
                            </a:rPr>
                            <m:t>𝜎</m:t>
                          </m:r>
                        </m:e>
                      </m:d>
                      <m:r>
                        <a:rPr lang="en-US" b="0" i="1" smtClean="0">
                          <a:latin typeface="Cambria Math" panose="02040503050406030204" pitchFamily="18" charset="0"/>
                        </a:rPr>
                        <m:t>) </m:t>
                      </m:r>
                    </m:oMath>
                  </m:oMathPara>
                </a14:m>
                <a:endParaRPr lang="en-US" dirty="0"/>
              </a:p>
            </p:txBody>
          </p:sp>
        </mc:Choice>
        <mc:Fallback xmlns="">
          <p:sp>
            <p:nvSpPr>
              <p:cNvPr id="604" name="TextBox 603">
                <a:extLst>
                  <a:ext uri="{FF2B5EF4-FFF2-40B4-BE49-F238E27FC236}">
                    <a16:creationId xmlns:a16="http://schemas.microsoft.com/office/drawing/2014/main" id="{E8902E27-1199-782C-6389-66DBEAC7DE0A}"/>
                  </a:ext>
                </a:extLst>
              </p:cNvPr>
              <p:cNvSpPr txBox="1">
                <a:spLocks noRot="1" noChangeAspect="1" noMove="1" noResize="1" noEditPoints="1" noAdjustHandles="1" noChangeArrowheads="1" noChangeShapeType="1" noTextEdit="1"/>
              </p:cNvSpPr>
              <p:nvPr/>
            </p:nvSpPr>
            <p:spPr>
              <a:xfrm>
                <a:off x="213485" y="3994222"/>
                <a:ext cx="4574167" cy="409279"/>
              </a:xfrm>
              <a:prstGeom prst="rect">
                <a:avLst/>
              </a:prstGeom>
              <a:blipFill>
                <a:blip r:embed="rId1195"/>
                <a:stretch>
                  <a:fillRect b="-1212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05" name="TextBox 604">
                <a:extLst>
                  <a:ext uri="{FF2B5EF4-FFF2-40B4-BE49-F238E27FC236}">
                    <a16:creationId xmlns:a16="http://schemas.microsoft.com/office/drawing/2014/main" id="{8EBA5DD6-CBDF-A67B-C652-A3F906F5D423}"/>
                  </a:ext>
                </a:extLst>
              </p:cNvPr>
              <p:cNvSpPr txBox="1"/>
              <p:nvPr/>
            </p:nvSpPr>
            <p:spPr>
              <a:xfrm>
                <a:off x="191343" y="4581525"/>
                <a:ext cx="9165771" cy="369332"/>
              </a:xfrm>
              <a:prstGeom prst="rect">
                <a:avLst/>
              </a:prstGeom>
              <a:noFill/>
            </p:spPr>
            <p:txBody>
              <a:bodyPr wrap="square" rtlCol="0">
                <a:spAutoFit/>
              </a:bodyPr>
              <a:lstStyle/>
              <a:p>
                <a:r>
                  <a:rPr lang="en-US" dirty="0">
                    <a:solidFill>
                      <a:srgbClr val="7030A0"/>
                    </a:solidFill>
                  </a:rPr>
                  <a:t>Such a boundary deformation to a CFT corresponds to a boundary  state </a:t>
                </a:r>
                <a14:m>
                  <m:oMath xmlns:m="http://schemas.openxmlformats.org/officeDocument/2006/math">
                    <m:d>
                      <m:dPr>
                        <m:begChr m:val="|"/>
                        <m:endChr m:val="⟩"/>
                        <m:ctrlPr>
                          <a:rPr lang="en-US" b="0" i="1" smtClean="0">
                            <a:solidFill>
                              <a:srgbClr val="7030A0"/>
                            </a:solidFill>
                            <a:latin typeface="Cambria Math" panose="02040503050406030204" pitchFamily="18" charset="0"/>
                          </a:rPr>
                        </m:ctrlPr>
                      </m:dPr>
                      <m:e>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𝐵𝑑</m:t>
                        </m:r>
                        <m:r>
                          <a:rPr lang="en-US" b="0" i="1" smtClean="0">
                            <a:solidFill>
                              <a:srgbClr val="7030A0"/>
                            </a:solidFill>
                            <a:latin typeface="Cambria Math" panose="02040503050406030204" pitchFamily="18" charset="0"/>
                          </a:rPr>
                          <m:t> </m:t>
                        </m:r>
                      </m:e>
                    </m:d>
                  </m:oMath>
                </a14:m>
                <a:r>
                  <a:rPr lang="en-US" dirty="0">
                    <a:solidFill>
                      <a:srgbClr val="7030A0"/>
                    </a:solidFill>
                  </a:rPr>
                  <a:t> </a:t>
                </a:r>
              </a:p>
            </p:txBody>
          </p:sp>
        </mc:Choice>
        <mc:Fallback xmlns="">
          <p:sp>
            <p:nvSpPr>
              <p:cNvPr id="605" name="TextBox 604">
                <a:extLst>
                  <a:ext uri="{FF2B5EF4-FFF2-40B4-BE49-F238E27FC236}">
                    <a16:creationId xmlns:a16="http://schemas.microsoft.com/office/drawing/2014/main" id="{8EBA5DD6-CBDF-A67B-C652-A3F906F5D423}"/>
                  </a:ext>
                </a:extLst>
              </p:cNvPr>
              <p:cNvSpPr txBox="1">
                <a:spLocks noRot="1" noChangeAspect="1" noMove="1" noResize="1" noEditPoints="1" noAdjustHandles="1" noChangeArrowheads="1" noChangeShapeType="1" noTextEdit="1"/>
              </p:cNvSpPr>
              <p:nvPr/>
            </p:nvSpPr>
            <p:spPr>
              <a:xfrm>
                <a:off x="191343" y="4581525"/>
                <a:ext cx="9165771" cy="369332"/>
              </a:xfrm>
              <a:prstGeom prst="rect">
                <a:avLst/>
              </a:prstGeom>
              <a:blipFill>
                <a:blip r:embed="rId1196"/>
                <a:stretch>
                  <a:fillRect l="-415" t="-6667" b="-26667"/>
                </a:stretch>
              </a:blipFill>
            </p:spPr>
            <p:txBody>
              <a:bodyPr/>
              <a:lstStyle/>
              <a:p>
                <a:r>
                  <a:rPr lang="en-US">
                    <a:noFill/>
                  </a:rPr>
                  <a:t> </a:t>
                </a:r>
              </a:p>
            </p:txBody>
          </p:sp>
        </mc:Fallback>
      </mc:AlternateContent>
      <p:grpSp>
        <p:nvGrpSpPr>
          <p:cNvPr id="619" name="Group 618">
            <a:extLst>
              <a:ext uri="{FF2B5EF4-FFF2-40B4-BE49-F238E27FC236}">
                <a16:creationId xmlns:a16="http://schemas.microsoft.com/office/drawing/2014/main" id="{0A6D10D8-FF48-EFB8-C76C-3719828511E2}"/>
              </a:ext>
            </a:extLst>
          </p:cNvPr>
          <p:cNvGrpSpPr/>
          <p:nvPr/>
        </p:nvGrpSpPr>
        <p:grpSpPr>
          <a:xfrm>
            <a:off x="9357115" y="2149321"/>
            <a:ext cx="2638658" cy="2719835"/>
            <a:chOff x="10533616" y="2223693"/>
            <a:chExt cx="1629298" cy="1854290"/>
          </a:xfrm>
        </p:grpSpPr>
        <p:grpSp>
          <p:nvGrpSpPr>
            <p:cNvPr id="599" name="Group 598">
              <a:extLst>
                <a:ext uri="{FF2B5EF4-FFF2-40B4-BE49-F238E27FC236}">
                  <a16:creationId xmlns:a16="http://schemas.microsoft.com/office/drawing/2014/main" id="{EBD0D585-3D4F-C578-25C1-B9DC822818AD}"/>
                </a:ext>
              </a:extLst>
            </p:cNvPr>
            <p:cNvGrpSpPr/>
            <p:nvPr/>
          </p:nvGrpSpPr>
          <p:grpSpPr>
            <a:xfrm>
              <a:off x="10533616" y="2242451"/>
              <a:ext cx="1107000" cy="1835532"/>
              <a:chOff x="9694812" y="2589709"/>
              <a:chExt cx="1107000" cy="1835532"/>
            </a:xfrm>
          </p:grpSpPr>
          <p:sp>
            <p:nvSpPr>
              <p:cNvPr id="596" name="Pie 595">
                <a:extLst>
                  <a:ext uri="{FF2B5EF4-FFF2-40B4-BE49-F238E27FC236}">
                    <a16:creationId xmlns:a16="http://schemas.microsoft.com/office/drawing/2014/main" id="{166B1B1C-80F3-77C9-6849-6F6D241B8E50}"/>
                  </a:ext>
                </a:extLst>
              </p:cNvPr>
              <p:cNvSpPr/>
              <p:nvPr/>
            </p:nvSpPr>
            <p:spPr>
              <a:xfrm rot="5400000">
                <a:off x="9304690" y="3025419"/>
                <a:ext cx="1835532" cy="964112"/>
              </a:xfrm>
              <a:prstGeom prst="pie">
                <a:avLst>
                  <a:gd name="adj1" fmla="val 5423555"/>
                  <a:gd name="adj2" fmla="val 16200000"/>
                </a:avLst>
              </a:prstGeom>
              <a:no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598" name="Straight Connector 597">
                <a:extLst>
                  <a:ext uri="{FF2B5EF4-FFF2-40B4-BE49-F238E27FC236}">
                    <a16:creationId xmlns:a16="http://schemas.microsoft.com/office/drawing/2014/main" id="{5DEB92C2-918A-1058-8427-77B7169294EE}"/>
                  </a:ext>
                </a:extLst>
              </p:cNvPr>
              <p:cNvCxnSpPr/>
              <p:nvPr/>
            </p:nvCxnSpPr>
            <p:spPr>
              <a:xfrm>
                <a:off x="9694812" y="3501008"/>
                <a:ext cx="1107000" cy="0"/>
              </a:xfrm>
              <a:prstGeom prst="line">
                <a:avLst/>
              </a:prstGeom>
              <a:ln w="349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02" name="Oval 601">
              <a:extLst>
                <a:ext uri="{FF2B5EF4-FFF2-40B4-BE49-F238E27FC236}">
                  <a16:creationId xmlns:a16="http://schemas.microsoft.com/office/drawing/2014/main" id="{6FCE86ED-9480-0567-3382-3055A366F6B7}"/>
                </a:ext>
              </a:extLst>
            </p:cNvPr>
            <p:cNvSpPr/>
            <p:nvPr/>
          </p:nvSpPr>
          <p:spPr>
            <a:xfrm flipV="1">
              <a:off x="11313984" y="2319263"/>
              <a:ext cx="120348" cy="13431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4" name="Freeform 613">
              <a:extLst>
                <a:ext uri="{FF2B5EF4-FFF2-40B4-BE49-F238E27FC236}">
                  <a16:creationId xmlns:a16="http://schemas.microsoft.com/office/drawing/2014/main" id="{6DDEA1B6-2010-EBFE-2095-FC4D7E12407A}"/>
                </a:ext>
              </a:extLst>
            </p:cNvPr>
            <p:cNvSpPr/>
            <p:nvPr/>
          </p:nvSpPr>
          <p:spPr>
            <a:xfrm rot="21424278">
              <a:off x="11450064" y="2614238"/>
              <a:ext cx="684828" cy="536014"/>
            </a:xfrm>
            <a:custGeom>
              <a:avLst/>
              <a:gdLst>
                <a:gd name="connsiteX0" fmla="*/ 0 w 690880"/>
                <a:gd name="connsiteY0" fmla="*/ 0 h 568960"/>
                <a:gd name="connsiteX1" fmla="*/ 0 w 690880"/>
                <a:gd name="connsiteY1" fmla="*/ 0 h 568960"/>
                <a:gd name="connsiteX2" fmla="*/ 426720 w 690880"/>
                <a:gd name="connsiteY2" fmla="*/ 20320 h 568960"/>
                <a:gd name="connsiteX3" fmla="*/ 690880 w 690880"/>
                <a:gd name="connsiteY3" fmla="*/ 30480 h 568960"/>
                <a:gd name="connsiteX4" fmla="*/ 690880 w 690880"/>
                <a:gd name="connsiteY4" fmla="*/ 30480 h 568960"/>
                <a:gd name="connsiteX5" fmla="*/ 680720 w 690880"/>
                <a:gd name="connsiteY5" fmla="*/ 132080 h 568960"/>
                <a:gd name="connsiteX6" fmla="*/ 690880 w 690880"/>
                <a:gd name="connsiteY6" fmla="*/ 568960 h 568960"/>
                <a:gd name="connsiteX7" fmla="*/ 690880 w 690880"/>
                <a:gd name="connsiteY7" fmla="*/ 568960 h 568960"/>
                <a:gd name="connsiteX8" fmla="*/ 203200 w 690880"/>
                <a:gd name="connsiteY8" fmla="*/ 548640 h 568960"/>
                <a:gd name="connsiteX9" fmla="*/ 111760 w 690880"/>
                <a:gd name="connsiteY9" fmla="*/ 528320 h 568960"/>
                <a:gd name="connsiteX10" fmla="*/ 71120 w 690880"/>
                <a:gd name="connsiteY10" fmla="*/ 528320 h 568960"/>
                <a:gd name="connsiteX11" fmla="*/ 71120 w 690880"/>
                <a:gd name="connsiteY11" fmla="*/ 528320 h 568960"/>
                <a:gd name="connsiteX12" fmla="*/ 91440 w 690880"/>
                <a:gd name="connsiteY12" fmla="*/ 436880 h 568960"/>
                <a:gd name="connsiteX13" fmla="*/ 81280 w 690880"/>
                <a:gd name="connsiteY13" fmla="*/ 182880 h 568960"/>
                <a:gd name="connsiteX14" fmla="*/ 60960 w 690880"/>
                <a:gd name="connsiteY14" fmla="*/ 121920 h 568960"/>
                <a:gd name="connsiteX15" fmla="*/ 40640 w 690880"/>
                <a:gd name="connsiteY15" fmla="*/ 60960 h 568960"/>
                <a:gd name="connsiteX16" fmla="*/ 30480 w 690880"/>
                <a:gd name="connsiteY16" fmla="*/ 30480 h 568960"/>
                <a:gd name="connsiteX17" fmla="*/ 0 w 690880"/>
                <a:gd name="connsiteY17" fmla="*/ 0 h 568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90880" h="568960">
                  <a:moveTo>
                    <a:pt x="0" y="0"/>
                  </a:moveTo>
                  <a:lnTo>
                    <a:pt x="0" y="0"/>
                  </a:lnTo>
                  <a:cubicBezTo>
                    <a:pt x="235452" y="21405"/>
                    <a:pt x="20790" y="4083"/>
                    <a:pt x="426720" y="20320"/>
                  </a:cubicBezTo>
                  <a:cubicBezTo>
                    <a:pt x="711870" y="31726"/>
                    <a:pt x="530146" y="30480"/>
                    <a:pt x="690880" y="30480"/>
                  </a:cubicBezTo>
                  <a:lnTo>
                    <a:pt x="690880" y="30480"/>
                  </a:lnTo>
                  <a:cubicBezTo>
                    <a:pt x="687493" y="64347"/>
                    <a:pt x="680720" y="98044"/>
                    <a:pt x="680720" y="132080"/>
                  </a:cubicBezTo>
                  <a:cubicBezTo>
                    <a:pt x="680720" y="277746"/>
                    <a:pt x="690880" y="568960"/>
                    <a:pt x="690880" y="568960"/>
                  </a:cubicBezTo>
                  <a:lnTo>
                    <a:pt x="690880" y="568960"/>
                  </a:lnTo>
                  <a:lnTo>
                    <a:pt x="203200" y="548640"/>
                  </a:lnTo>
                  <a:cubicBezTo>
                    <a:pt x="123962" y="542771"/>
                    <a:pt x="181077" y="536985"/>
                    <a:pt x="111760" y="528320"/>
                  </a:cubicBezTo>
                  <a:cubicBezTo>
                    <a:pt x="98318" y="526640"/>
                    <a:pt x="84667" y="528320"/>
                    <a:pt x="71120" y="528320"/>
                  </a:cubicBezTo>
                  <a:lnTo>
                    <a:pt x="71120" y="528320"/>
                  </a:lnTo>
                  <a:cubicBezTo>
                    <a:pt x="77893" y="497840"/>
                    <a:pt x="90522" y="468090"/>
                    <a:pt x="91440" y="436880"/>
                  </a:cubicBezTo>
                  <a:cubicBezTo>
                    <a:pt x="93931" y="352182"/>
                    <a:pt x="89442" y="267220"/>
                    <a:pt x="81280" y="182880"/>
                  </a:cubicBezTo>
                  <a:cubicBezTo>
                    <a:pt x="79217" y="161560"/>
                    <a:pt x="67733" y="142240"/>
                    <a:pt x="60960" y="121920"/>
                  </a:cubicBezTo>
                  <a:lnTo>
                    <a:pt x="40640" y="60960"/>
                  </a:lnTo>
                  <a:cubicBezTo>
                    <a:pt x="37253" y="50800"/>
                    <a:pt x="36421" y="39391"/>
                    <a:pt x="30480" y="30480"/>
                  </a:cubicBezTo>
                  <a:cubicBezTo>
                    <a:pt x="5959" y="-6301"/>
                    <a:pt x="5080" y="5080"/>
                    <a:pt x="0" y="0"/>
                  </a:cubicBezTo>
                  <a:close/>
                </a:path>
              </a:pathLst>
            </a:custGeom>
            <a:solidFill>
              <a:schemeClr val="accent4">
                <a:alpha val="50518"/>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5" name="Oval 614">
              <a:extLst>
                <a:ext uri="{FF2B5EF4-FFF2-40B4-BE49-F238E27FC236}">
                  <a16:creationId xmlns:a16="http://schemas.microsoft.com/office/drawing/2014/main" id="{1AB14AC0-D130-89DA-8BCF-F95F4D258930}"/>
                </a:ext>
              </a:extLst>
            </p:cNvPr>
            <p:cNvSpPr/>
            <p:nvPr/>
          </p:nvSpPr>
          <p:spPr>
            <a:xfrm flipV="1">
              <a:off x="11520268" y="2790633"/>
              <a:ext cx="120348" cy="134311"/>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616" name="TextBox 615">
                  <a:extLst>
                    <a:ext uri="{FF2B5EF4-FFF2-40B4-BE49-F238E27FC236}">
                      <a16:creationId xmlns:a16="http://schemas.microsoft.com/office/drawing/2014/main" id="{3479A1BB-B73F-49BA-6C6A-B31AE8A42592}"/>
                    </a:ext>
                  </a:extLst>
                </p:cNvPr>
                <p:cNvSpPr txBox="1"/>
                <p:nvPr/>
              </p:nvSpPr>
              <p:spPr>
                <a:xfrm>
                  <a:off x="11418733" y="2223693"/>
                  <a:ext cx="744181" cy="26010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𝑖</m:t>
                            </m:r>
                            <m:r>
                              <a:rPr lang="en-US" b="0" i="1" smtClean="0">
                                <a:latin typeface="Cambria Math" panose="02040503050406030204" pitchFamily="18" charset="0"/>
                              </a:rPr>
                              <m:t>,0</m:t>
                            </m:r>
                          </m:sub>
                        </m:sSub>
                        <m:r>
                          <a:rPr lang="en-US" b="0" i="1" smtClean="0">
                            <a:latin typeface="Cambria Math" panose="02040503050406030204" pitchFamily="18" charset="0"/>
                          </a:rPr>
                          <m:t>&lt;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𝜇</m:t>
                            </m:r>
                          </m:e>
                        </m:rad>
                        <m:r>
                          <a:rPr lang="en-US" b="0" i="1" smtClean="0">
                            <a:latin typeface="Cambria Math" panose="02040503050406030204" pitchFamily="18" charset="0"/>
                          </a:rPr>
                          <m:t> </m:t>
                        </m:r>
                      </m:oMath>
                    </m:oMathPara>
                  </a14:m>
                  <a:endParaRPr lang="en-US" dirty="0"/>
                </a:p>
              </p:txBody>
            </p:sp>
          </mc:Choice>
          <mc:Fallback xmlns="">
            <p:sp>
              <p:nvSpPr>
                <p:cNvPr id="616" name="TextBox 615">
                  <a:extLst>
                    <a:ext uri="{FF2B5EF4-FFF2-40B4-BE49-F238E27FC236}">
                      <a16:creationId xmlns:a16="http://schemas.microsoft.com/office/drawing/2014/main" id="{3479A1BB-B73F-49BA-6C6A-B31AE8A42592}"/>
                    </a:ext>
                  </a:extLst>
                </p:cNvPr>
                <p:cNvSpPr txBox="1">
                  <a:spLocks noRot="1" noChangeAspect="1" noMove="1" noResize="1" noEditPoints="1" noAdjustHandles="1" noChangeArrowheads="1" noChangeShapeType="1" noTextEdit="1"/>
                </p:cNvSpPr>
                <p:nvPr/>
              </p:nvSpPr>
              <p:spPr>
                <a:xfrm>
                  <a:off x="11418733" y="2223693"/>
                  <a:ext cx="744181" cy="260104"/>
                </a:xfrm>
                <a:prstGeom prst="rect">
                  <a:avLst/>
                </a:prstGeom>
                <a:blipFill>
                  <a:blip r:embed="rId1197"/>
                  <a:stretch>
                    <a:fillRect b="-1290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17" name="TextBox 616">
                  <a:extLst>
                    <a:ext uri="{FF2B5EF4-FFF2-40B4-BE49-F238E27FC236}">
                      <a16:creationId xmlns:a16="http://schemas.microsoft.com/office/drawing/2014/main" id="{F67DB2A0-8E12-DA13-E088-44FD0E503682}"/>
                    </a:ext>
                  </a:extLst>
                </p:cNvPr>
                <p:cNvSpPr txBox="1"/>
                <p:nvPr/>
              </p:nvSpPr>
              <p:spPr>
                <a:xfrm>
                  <a:off x="10692342" y="2504625"/>
                  <a:ext cx="773128" cy="26010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𝑖</m:t>
                            </m:r>
                            <m:r>
                              <a:rPr lang="en-US" b="0" i="1" smtClean="0">
                                <a:latin typeface="Cambria Math" panose="02040503050406030204" pitchFamily="18" charset="0"/>
                              </a:rPr>
                              <m:t>,0</m:t>
                            </m:r>
                          </m:sub>
                        </m:sSub>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𝜇</m:t>
                            </m:r>
                          </m:e>
                        </m:rad>
                        <m:r>
                          <a:rPr lang="en-US" b="0" i="1" smtClean="0">
                            <a:latin typeface="Cambria Math" panose="02040503050406030204" pitchFamily="18" charset="0"/>
                          </a:rPr>
                          <m:t> </m:t>
                        </m:r>
                      </m:oMath>
                    </m:oMathPara>
                  </a14:m>
                  <a:endParaRPr lang="en-US" dirty="0"/>
                </a:p>
              </p:txBody>
            </p:sp>
          </mc:Choice>
          <mc:Fallback xmlns="">
            <p:sp>
              <p:nvSpPr>
                <p:cNvPr id="617" name="TextBox 616">
                  <a:extLst>
                    <a:ext uri="{FF2B5EF4-FFF2-40B4-BE49-F238E27FC236}">
                      <a16:creationId xmlns:a16="http://schemas.microsoft.com/office/drawing/2014/main" id="{F67DB2A0-8E12-DA13-E088-44FD0E503682}"/>
                    </a:ext>
                  </a:extLst>
                </p:cNvPr>
                <p:cNvSpPr txBox="1">
                  <a:spLocks noRot="1" noChangeAspect="1" noMove="1" noResize="1" noEditPoints="1" noAdjustHandles="1" noChangeArrowheads="1" noChangeShapeType="1" noTextEdit="1"/>
                </p:cNvSpPr>
                <p:nvPr/>
              </p:nvSpPr>
              <p:spPr>
                <a:xfrm>
                  <a:off x="10692342" y="2504625"/>
                  <a:ext cx="773128" cy="260104"/>
                </a:xfrm>
                <a:prstGeom prst="rect">
                  <a:avLst/>
                </a:prstGeom>
                <a:blipFill>
                  <a:blip r:embed="rId1198"/>
                  <a:stretch>
                    <a:fillRect b="-1290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18" name="TextBox 617">
                  <a:extLst>
                    <a:ext uri="{FF2B5EF4-FFF2-40B4-BE49-F238E27FC236}">
                      <a16:creationId xmlns:a16="http://schemas.microsoft.com/office/drawing/2014/main" id="{A16E0BCC-F91B-D06C-747C-4517BAE4126B}"/>
                    </a:ext>
                  </a:extLst>
                </p:cNvPr>
                <p:cNvSpPr txBox="1"/>
                <p:nvPr/>
              </p:nvSpPr>
              <p:spPr>
                <a:xfrm>
                  <a:off x="10881365" y="2786938"/>
                  <a:ext cx="751009" cy="26010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𝑖</m:t>
                            </m:r>
                            <m:r>
                              <a:rPr lang="en-US" b="0" i="1" smtClean="0">
                                <a:latin typeface="Cambria Math" panose="02040503050406030204" pitchFamily="18" charset="0"/>
                              </a:rPr>
                              <m:t>,0</m:t>
                            </m:r>
                          </m:sub>
                        </m:sSub>
                        <m:r>
                          <a:rPr lang="en-US" b="0" i="1" smtClean="0">
                            <a:latin typeface="Cambria Math" panose="02040503050406030204" pitchFamily="18" charset="0"/>
                          </a:rPr>
                          <m:t>&gt;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𝜇</m:t>
                            </m:r>
                          </m:e>
                        </m:rad>
                        <m:r>
                          <a:rPr lang="en-US" b="0" i="1" smtClean="0">
                            <a:latin typeface="Cambria Math" panose="02040503050406030204" pitchFamily="18" charset="0"/>
                          </a:rPr>
                          <m:t> </m:t>
                        </m:r>
                      </m:oMath>
                    </m:oMathPara>
                  </a14:m>
                  <a:endParaRPr lang="en-US" dirty="0"/>
                </a:p>
              </p:txBody>
            </p:sp>
          </mc:Choice>
          <mc:Fallback xmlns="">
            <p:sp>
              <p:nvSpPr>
                <p:cNvPr id="618" name="TextBox 617">
                  <a:extLst>
                    <a:ext uri="{FF2B5EF4-FFF2-40B4-BE49-F238E27FC236}">
                      <a16:creationId xmlns:a16="http://schemas.microsoft.com/office/drawing/2014/main" id="{A16E0BCC-F91B-D06C-747C-4517BAE4126B}"/>
                    </a:ext>
                  </a:extLst>
                </p:cNvPr>
                <p:cNvSpPr txBox="1">
                  <a:spLocks noRot="1" noChangeAspect="1" noMove="1" noResize="1" noEditPoints="1" noAdjustHandles="1" noChangeArrowheads="1" noChangeShapeType="1" noTextEdit="1"/>
                </p:cNvSpPr>
                <p:nvPr/>
              </p:nvSpPr>
              <p:spPr>
                <a:xfrm>
                  <a:off x="10881365" y="2786938"/>
                  <a:ext cx="751009" cy="260104"/>
                </a:xfrm>
                <a:prstGeom prst="rect">
                  <a:avLst/>
                </a:prstGeom>
                <a:blipFill>
                  <a:blip r:embed="rId1199"/>
                  <a:stretch>
                    <a:fillRect b="-12903"/>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620" name="TextBox 619">
                <a:extLst>
                  <a:ext uri="{FF2B5EF4-FFF2-40B4-BE49-F238E27FC236}">
                    <a16:creationId xmlns:a16="http://schemas.microsoft.com/office/drawing/2014/main" id="{CA6B9DF8-777E-6AED-D51D-4200B6A67328}"/>
                  </a:ext>
                </a:extLst>
              </p:cNvPr>
              <p:cNvSpPr txBox="1"/>
              <p:nvPr/>
            </p:nvSpPr>
            <p:spPr>
              <a:xfrm>
                <a:off x="213920" y="5738616"/>
                <a:ext cx="10202559" cy="380617"/>
              </a:xfrm>
              <a:prstGeom prst="rect">
                <a:avLst/>
              </a:prstGeom>
              <a:noFill/>
            </p:spPr>
            <p:txBody>
              <a:bodyPr wrap="square" rtlCol="0">
                <a:spAutoFit/>
              </a:bodyPr>
              <a:lstStyle/>
              <a:p>
                <a:r>
                  <a:rPr lang="en-US" dirty="0">
                    <a:solidFill>
                      <a:schemeClr val="accent1"/>
                    </a:solidFill>
                  </a:rPr>
                  <a:t>Eigenvalue above the fermi surface (particle): </a:t>
                </a:r>
                <a14:m>
                  <m:oMath xmlns:m="http://schemas.openxmlformats.org/officeDocument/2006/math">
                    <m:sSub>
                      <m:sSubPr>
                        <m:ctrlPr>
                          <a:rPr lang="en-US" i="1" dirty="0" smtClean="0">
                            <a:solidFill>
                              <a:schemeClr val="accent1"/>
                            </a:solidFill>
                            <a:latin typeface="Cambria Math" panose="02040503050406030204" pitchFamily="18" charset="0"/>
                          </a:rPr>
                        </m:ctrlPr>
                      </m:sSubPr>
                      <m:e>
                        <m:acc>
                          <m:accPr>
                            <m:chr m:val="̃"/>
                            <m:ctrlPr>
                              <a:rPr lang="en-US" i="1">
                                <a:solidFill>
                                  <a:schemeClr val="accent1"/>
                                </a:solidFill>
                                <a:latin typeface="Cambria Math" panose="02040503050406030204" pitchFamily="18" charset="0"/>
                              </a:rPr>
                            </m:ctrlPr>
                          </m:accPr>
                          <m:e>
                            <m:r>
                              <a:rPr lang="en-US" i="1">
                                <a:solidFill>
                                  <a:schemeClr val="accent1"/>
                                </a:solidFill>
                                <a:latin typeface="Cambria Math" panose="02040503050406030204" pitchFamily="18" charset="0"/>
                              </a:rPr>
                              <m:t>𝜆</m:t>
                            </m:r>
                          </m:e>
                        </m:acc>
                      </m:e>
                      <m:sub>
                        <m:r>
                          <a:rPr lang="en-US" i="1" dirty="0">
                            <a:solidFill>
                              <a:schemeClr val="accent1"/>
                            </a:solidFill>
                            <a:latin typeface="Cambria Math" panose="02040503050406030204" pitchFamily="18" charset="0"/>
                          </a:rPr>
                          <m:t>0</m:t>
                        </m:r>
                      </m:sub>
                    </m:sSub>
                  </m:oMath>
                </a14:m>
                <a:r>
                  <a:rPr lang="en-US" dirty="0">
                    <a:solidFill>
                      <a:schemeClr val="accent1"/>
                    </a:solidFill>
                  </a:rPr>
                  <a:t> = real, hence at </a:t>
                </a:r>
                <a14:m>
                  <m:oMath xmlns:m="http://schemas.openxmlformats.org/officeDocument/2006/math">
                    <m:r>
                      <a:rPr lang="en-US" b="0" i="1" dirty="0" smtClean="0">
                        <a:solidFill>
                          <a:schemeClr val="accent1"/>
                        </a:solidFill>
                        <a:latin typeface="Cambria Math" panose="02040503050406030204" pitchFamily="18" charset="0"/>
                      </a:rPr>
                      <m:t>𝑡</m:t>
                    </m:r>
                    <m:r>
                      <a:rPr lang="en-US" b="0" i="1" dirty="0" smtClean="0">
                        <a:solidFill>
                          <a:schemeClr val="accent1"/>
                        </a:solidFill>
                        <a:latin typeface="Cambria Math" panose="02040503050406030204" pitchFamily="18" charset="0"/>
                      </a:rPr>
                      <m:t>=0,</m:t>
                    </m:r>
                    <m:sSub>
                      <m:sSubPr>
                        <m:ctrlPr>
                          <a:rPr lang="en-US" i="1">
                            <a:solidFill>
                              <a:schemeClr val="accent1"/>
                            </a:solidFill>
                            <a:latin typeface="Cambria Math" panose="02040503050406030204" pitchFamily="18" charset="0"/>
                          </a:rPr>
                        </m:ctrlPr>
                      </m:sSubPr>
                      <m:e>
                        <m:r>
                          <a:rPr lang="en-US" i="1">
                            <a:solidFill>
                              <a:schemeClr val="accent1"/>
                            </a:solidFill>
                            <a:latin typeface="Cambria Math" panose="02040503050406030204" pitchFamily="18" charset="0"/>
                          </a:rPr>
                          <m:t>𝜆</m:t>
                        </m:r>
                      </m:e>
                      <m:sub>
                        <m:r>
                          <a:rPr lang="en-US" i="1">
                            <a:solidFill>
                              <a:schemeClr val="accent1"/>
                            </a:solidFill>
                            <a:latin typeface="Cambria Math" panose="02040503050406030204" pitchFamily="18" charset="0"/>
                          </a:rPr>
                          <m:t>𝑖</m:t>
                        </m:r>
                      </m:sub>
                    </m:sSub>
                    <m:r>
                      <a:rPr lang="en-US" b="0" i="1" smtClean="0">
                        <a:solidFill>
                          <a:schemeClr val="accent1"/>
                        </a:solidFill>
                        <a:latin typeface="Cambria Math" panose="02040503050406030204" pitchFamily="18" charset="0"/>
                      </a:rPr>
                      <m:t>≤</m:t>
                    </m:r>
                    <m:rad>
                      <m:radPr>
                        <m:degHide m:val="on"/>
                        <m:ctrlPr>
                          <a:rPr lang="en-US" b="0" i="1" smtClean="0">
                            <a:solidFill>
                              <a:schemeClr val="accent1"/>
                            </a:solidFill>
                            <a:latin typeface="Cambria Math" panose="02040503050406030204" pitchFamily="18" charset="0"/>
                          </a:rPr>
                        </m:ctrlPr>
                      </m:radPr>
                      <m:deg/>
                      <m:e>
                        <m:r>
                          <a:rPr lang="en-US" b="0" i="1" smtClean="0">
                            <a:solidFill>
                              <a:schemeClr val="accent1"/>
                            </a:solidFill>
                            <a:latin typeface="Cambria Math" panose="02040503050406030204" pitchFamily="18" charset="0"/>
                          </a:rPr>
                          <m:t>𝜇</m:t>
                        </m:r>
                      </m:e>
                    </m:rad>
                    <m:r>
                      <a:rPr lang="en-US" b="0" i="1" smtClean="0">
                        <a:solidFill>
                          <a:schemeClr val="accent1"/>
                        </a:solidFill>
                        <a:latin typeface="Cambria Math" panose="02040503050406030204" pitchFamily="18" charset="0"/>
                      </a:rPr>
                      <m:t> </m:t>
                    </m:r>
                    <m:r>
                      <a:rPr lang="en-US" b="0" i="0" smtClean="0">
                        <a:solidFill>
                          <a:schemeClr val="accent1"/>
                        </a:solidFill>
                        <a:latin typeface="Cambria Math" panose="02040503050406030204" pitchFamily="18" charset="0"/>
                      </a:rPr>
                      <m:t> </m:t>
                    </m:r>
                  </m:oMath>
                </a14:m>
                <a:r>
                  <a:rPr lang="en-US" dirty="0">
                    <a:solidFill>
                      <a:schemeClr val="accent1"/>
                    </a:solidFill>
                  </a:rPr>
                  <a:t> (see the blue dot)</a:t>
                </a:r>
              </a:p>
            </p:txBody>
          </p:sp>
        </mc:Choice>
        <mc:Fallback xmlns="">
          <p:sp>
            <p:nvSpPr>
              <p:cNvPr id="620" name="TextBox 619">
                <a:extLst>
                  <a:ext uri="{FF2B5EF4-FFF2-40B4-BE49-F238E27FC236}">
                    <a16:creationId xmlns:a16="http://schemas.microsoft.com/office/drawing/2014/main" id="{CA6B9DF8-777E-6AED-D51D-4200B6A67328}"/>
                  </a:ext>
                </a:extLst>
              </p:cNvPr>
              <p:cNvSpPr txBox="1">
                <a:spLocks noRot="1" noChangeAspect="1" noMove="1" noResize="1" noEditPoints="1" noAdjustHandles="1" noChangeArrowheads="1" noChangeShapeType="1" noTextEdit="1"/>
              </p:cNvSpPr>
              <p:nvPr/>
            </p:nvSpPr>
            <p:spPr>
              <a:xfrm>
                <a:off x="213920" y="5738616"/>
                <a:ext cx="10202559" cy="380617"/>
              </a:xfrm>
              <a:prstGeom prst="rect">
                <a:avLst/>
              </a:prstGeom>
              <a:blipFill>
                <a:blip r:embed="rId1200"/>
                <a:stretch>
                  <a:fillRect l="-497" t="-3226" b="-2580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21" name="TextBox 620">
                <a:extLst>
                  <a:ext uri="{FF2B5EF4-FFF2-40B4-BE49-F238E27FC236}">
                    <a16:creationId xmlns:a16="http://schemas.microsoft.com/office/drawing/2014/main" id="{B90B2B7C-3355-F6AB-0195-C67DDBADF0DE}"/>
                  </a:ext>
                </a:extLst>
              </p:cNvPr>
              <p:cNvSpPr txBox="1"/>
              <p:nvPr/>
            </p:nvSpPr>
            <p:spPr>
              <a:xfrm>
                <a:off x="191344" y="6216735"/>
                <a:ext cx="11665296" cy="496354"/>
              </a:xfrm>
              <a:prstGeom prst="rect">
                <a:avLst/>
              </a:prstGeom>
              <a:noFill/>
            </p:spPr>
            <p:txBody>
              <a:bodyPr wrap="square" rtlCol="0">
                <a:spAutoFit/>
              </a:bodyPr>
              <a:lstStyle/>
              <a:p>
                <a:r>
                  <a:rPr lang="en-US" dirty="0">
                    <a:solidFill>
                      <a:schemeClr val="tx1"/>
                    </a:solidFill>
                  </a:rPr>
                  <a:t>Eigenvalue below the fermi surface (hole): </a:t>
                </a:r>
                <a14:m>
                  <m:oMath xmlns:m="http://schemas.openxmlformats.org/officeDocument/2006/math">
                    <m:sSub>
                      <m:sSubPr>
                        <m:ctrlPr>
                          <a:rPr lang="en-US" i="1" dirty="0" smtClean="0">
                            <a:solidFill>
                              <a:schemeClr val="tx1"/>
                            </a:solidFill>
                            <a:latin typeface="Cambria Math" panose="02040503050406030204" pitchFamily="18" charset="0"/>
                          </a:rPr>
                        </m:ctrlPr>
                      </m:sSubPr>
                      <m:e>
                        <m:acc>
                          <m:accPr>
                            <m:chr m:val="̃"/>
                            <m:ctrlPr>
                              <a:rPr lang="en-US" i="1">
                                <a:solidFill>
                                  <a:schemeClr val="tx1"/>
                                </a:solidFill>
                                <a:latin typeface="Cambria Math" panose="02040503050406030204" pitchFamily="18" charset="0"/>
                              </a:rPr>
                            </m:ctrlPr>
                          </m:accPr>
                          <m:e>
                            <m:r>
                              <a:rPr lang="en-US" i="1">
                                <a:solidFill>
                                  <a:schemeClr val="tx1"/>
                                </a:solidFill>
                                <a:latin typeface="Cambria Math" panose="02040503050406030204" pitchFamily="18" charset="0"/>
                              </a:rPr>
                              <m:t>𝜆</m:t>
                            </m:r>
                          </m:e>
                        </m:acc>
                      </m:e>
                      <m:sub>
                        <m:r>
                          <a:rPr lang="en-US" i="1" dirty="0">
                            <a:solidFill>
                              <a:schemeClr val="tx1"/>
                            </a:solidFill>
                            <a:latin typeface="Cambria Math" panose="02040503050406030204" pitchFamily="18" charset="0"/>
                          </a:rPr>
                          <m:t>0</m:t>
                        </m:r>
                      </m:sub>
                    </m:sSub>
                    <m:r>
                      <a:rPr lang="en-US" b="0" i="1" dirty="0" smtClean="0">
                        <a:solidFill>
                          <a:schemeClr val="tx1"/>
                        </a:solidFill>
                        <a:latin typeface="Cambria Math" panose="02040503050406030204" pitchFamily="18" charset="0"/>
                      </a:rPr>
                      <m:t>=</m:t>
                    </m:r>
                    <m:f>
                      <m:fPr>
                        <m:ctrlPr>
                          <a:rPr lang="en-US" b="0" i="1" dirty="0" smtClean="0">
                            <a:solidFill>
                              <a:schemeClr val="tx1"/>
                            </a:solidFill>
                            <a:latin typeface="Cambria Math" panose="02040503050406030204" pitchFamily="18" charset="0"/>
                          </a:rPr>
                        </m:ctrlPr>
                      </m:fPr>
                      <m:num>
                        <m:r>
                          <a:rPr lang="en-US" b="0" i="1" dirty="0" smtClean="0">
                            <a:solidFill>
                              <a:schemeClr val="tx1"/>
                            </a:solidFill>
                            <a:latin typeface="Cambria Math" panose="02040503050406030204" pitchFamily="18" charset="0"/>
                          </a:rPr>
                          <m:t>1</m:t>
                        </m:r>
                      </m:num>
                      <m:den>
                        <m:r>
                          <a:rPr lang="en-US" b="0" i="1" dirty="0" smtClean="0">
                            <a:solidFill>
                              <a:schemeClr val="tx1"/>
                            </a:solidFill>
                            <a:latin typeface="Cambria Math" panose="02040503050406030204" pitchFamily="18" charset="0"/>
                          </a:rPr>
                          <m:t>2</m:t>
                        </m:r>
                      </m:den>
                    </m:f>
                    <m:r>
                      <a:rPr lang="en-US" b="0" i="1" dirty="0" smtClean="0">
                        <a:solidFill>
                          <a:schemeClr val="tx1"/>
                        </a:solidFill>
                        <a:latin typeface="Cambria Math" panose="02040503050406030204" pitchFamily="18" charset="0"/>
                      </a:rPr>
                      <m:t>+</m:t>
                    </m:r>
                    <m:r>
                      <a:rPr lang="en-US" b="0" i="1" dirty="0" smtClean="0">
                        <a:solidFill>
                          <a:schemeClr val="tx1"/>
                        </a:solidFill>
                        <a:latin typeface="Cambria Math" panose="02040503050406030204" pitchFamily="18" charset="0"/>
                      </a:rPr>
                      <m:t>𝑖</m:t>
                    </m:r>
                    <m:r>
                      <a:rPr lang="en-US" b="0" i="1" dirty="0" smtClean="0">
                        <a:solidFill>
                          <a:schemeClr val="tx1"/>
                        </a:solidFill>
                        <a:latin typeface="Cambria Math" panose="02040503050406030204" pitchFamily="18" charset="0"/>
                      </a:rPr>
                      <m:t> </m:t>
                    </m:r>
                    <m:acc>
                      <m:accPr>
                        <m:chr m:val="̃"/>
                        <m:ctrlPr>
                          <a:rPr lang="en-US" b="0" i="1" dirty="0" smtClean="0">
                            <a:solidFill>
                              <a:schemeClr val="tx1"/>
                            </a:solidFill>
                            <a:latin typeface="Cambria Math" panose="02040503050406030204" pitchFamily="18" charset="0"/>
                          </a:rPr>
                        </m:ctrlPr>
                      </m:accPr>
                      <m:e>
                        <m:acc>
                          <m:accPr>
                            <m:chr m:val="̃"/>
                            <m:ctrlPr>
                              <a:rPr lang="en-US" b="0" i="1" dirty="0" smtClean="0">
                                <a:solidFill>
                                  <a:schemeClr val="tx1"/>
                                </a:solidFill>
                                <a:latin typeface="Cambria Math" panose="02040503050406030204" pitchFamily="18" charset="0"/>
                              </a:rPr>
                            </m:ctrlPr>
                          </m:accPr>
                          <m:e>
                            <m:sSub>
                              <m:sSubPr>
                                <m:ctrlPr>
                                  <a:rPr lang="en-US" b="0" i="1" dirty="0" smtClean="0">
                                    <a:solidFill>
                                      <a:schemeClr val="tx1"/>
                                    </a:solidFill>
                                    <a:latin typeface="Cambria Math" panose="02040503050406030204" pitchFamily="18" charset="0"/>
                                  </a:rPr>
                                </m:ctrlPr>
                              </m:sSubPr>
                              <m:e>
                                <m:r>
                                  <a:rPr lang="en-US" b="0" i="1" dirty="0" smtClean="0">
                                    <a:solidFill>
                                      <a:schemeClr val="tx1"/>
                                    </a:solidFill>
                                    <a:latin typeface="Cambria Math" panose="02040503050406030204" pitchFamily="18" charset="0"/>
                                  </a:rPr>
                                  <m:t>𝜆</m:t>
                                </m:r>
                              </m:e>
                              <m:sub>
                                <m:r>
                                  <a:rPr lang="en-US" b="0" i="1" dirty="0" smtClean="0">
                                    <a:solidFill>
                                      <a:schemeClr val="tx1"/>
                                    </a:solidFill>
                                    <a:latin typeface="Cambria Math" panose="02040503050406030204" pitchFamily="18" charset="0"/>
                                  </a:rPr>
                                  <m:t>0</m:t>
                                </m:r>
                              </m:sub>
                            </m:sSub>
                          </m:e>
                        </m:acc>
                      </m:e>
                    </m:acc>
                    <m:r>
                      <a:rPr lang="en-US" b="0" i="1" dirty="0" smtClean="0">
                        <a:solidFill>
                          <a:schemeClr val="tx1"/>
                        </a:solidFill>
                        <a:latin typeface="Cambria Math" panose="02040503050406030204" pitchFamily="18" charset="0"/>
                      </a:rPr>
                      <m:t> ,</m:t>
                    </m:r>
                    <m:acc>
                      <m:accPr>
                        <m:chr m:val="̃"/>
                        <m:ctrlPr>
                          <a:rPr lang="en-US" i="1" dirty="0">
                            <a:latin typeface="Cambria Math" panose="02040503050406030204" pitchFamily="18" charset="0"/>
                          </a:rPr>
                        </m:ctrlPr>
                      </m:accPr>
                      <m:e>
                        <m:acc>
                          <m:accPr>
                            <m:chr m:val="̃"/>
                            <m:ctrlPr>
                              <a:rPr lang="en-US" i="1" dirty="0">
                                <a:latin typeface="Cambria Math" panose="02040503050406030204" pitchFamily="18" charset="0"/>
                              </a:rPr>
                            </m:ctrlPr>
                          </m:accPr>
                          <m:e>
                            <m:sSub>
                              <m:sSubPr>
                                <m:ctrlPr>
                                  <a:rPr lang="en-US" i="1" dirty="0">
                                    <a:latin typeface="Cambria Math" panose="02040503050406030204" pitchFamily="18" charset="0"/>
                                  </a:rPr>
                                </m:ctrlPr>
                              </m:sSubPr>
                              <m:e>
                                <m:r>
                                  <a:rPr lang="en-US" i="1" dirty="0">
                                    <a:latin typeface="Cambria Math" panose="02040503050406030204" pitchFamily="18" charset="0"/>
                                  </a:rPr>
                                  <m:t>𝜆</m:t>
                                </m:r>
                              </m:e>
                              <m:sub>
                                <m:r>
                                  <a:rPr lang="en-US" i="1" dirty="0">
                                    <a:latin typeface="Cambria Math" panose="02040503050406030204" pitchFamily="18" charset="0"/>
                                  </a:rPr>
                                  <m:t>0</m:t>
                                </m:r>
                              </m:sub>
                            </m:sSub>
                          </m:e>
                        </m:acc>
                      </m:e>
                    </m:acc>
                    <m:r>
                      <a:rPr lang="en-US" b="0" i="1" dirty="0" smtClean="0">
                        <a:latin typeface="Cambria Math" panose="02040503050406030204" pitchFamily="18" charset="0"/>
                      </a:rPr>
                      <m:t> </m:t>
                    </m:r>
                    <m:r>
                      <a:rPr lang="en-US" b="0" i="1" dirty="0" smtClean="0">
                        <a:solidFill>
                          <a:schemeClr val="tx1"/>
                        </a:solidFill>
                        <a:latin typeface="Cambria Math" panose="02040503050406030204" pitchFamily="18" charset="0"/>
                      </a:rPr>
                      <m:t>= </m:t>
                    </m:r>
                  </m:oMath>
                </a14:m>
                <a:r>
                  <a:rPr lang="en-US" dirty="0">
                    <a:solidFill>
                      <a:schemeClr val="tx1"/>
                    </a:solidFill>
                  </a:rPr>
                  <a:t>real, hence at </a:t>
                </a:r>
                <a14:m>
                  <m:oMath xmlns:m="http://schemas.openxmlformats.org/officeDocument/2006/math">
                    <m:r>
                      <a:rPr lang="en-US" b="0" i="1" dirty="0" smtClean="0">
                        <a:solidFill>
                          <a:schemeClr val="tx1"/>
                        </a:solidFill>
                        <a:latin typeface="Cambria Math" panose="02040503050406030204" pitchFamily="18" charset="0"/>
                      </a:rPr>
                      <m:t>𝑡</m:t>
                    </m:r>
                    <m:r>
                      <a:rPr lang="en-US" b="0" i="1" dirty="0" smtClean="0">
                        <a:solidFill>
                          <a:schemeClr val="tx1"/>
                        </a:solidFill>
                        <a:latin typeface="Cambria Math" panose="02040503050406030204" pitchFamily="18" charset="0"/>
                      </a:rPr>
                      <m:t>=0,</m:t>
                    </m:r>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𝜆</m:t>
                        </m:r>
                      </m:e>
                      <m:sub>
                        <m:r>
                          <a:rPr lang="en-US" i="1">
                            <a:solidFill>
                              <a:schemeClr val="tx1"/>
                            </a:solidFill>
                            <a:latin typeface="Cambria Math" panose="02040503050406030204" pitchFamily="18" charset="0"/>
                          </a:rPr>
                          <m:t>𝑖</m:t>
                        </m:r>
                      </m:sub>
                    </m:sSub>
                    <m:r>
                      <a:rPr lang="en-US" b="0" i="1" smtClean="0">
                        <a:solidFill>
                          <a:schemeClr val="tx1"/>
                        </a:solidFill>
                        <a:latin typeface="Cambria Math" panose="02040503050406030204" pitchFamily="18" charset="0"/>
                      </a:rPr>
                      <m:t>≥</m:t>
                    </m:r>
                    <m:rad>
                      <m:radPr>
                        <m:degHide m:val="on"/>
                        <m:ctrlPr>
                          <a:rPr lang="en-US" b="0" i="1" smtClean="0">
                            <a:solidFill>
                              <a:schemeClr val="tx1"/>
                            </a:solidFill>
                            <a:latin typeface="Cambria Math" panose="02040503050406030204" pitchFamily="18" charset="0"/>
                          </a:rPr>
                        </m:ctrlPr>
                      </m:radPr>
                      <m:deg/>
                      <m:e>
                        <m:r>
                          <a:rPr lang="en-US" b="0" i="1" smtClean="0">
                            <a:solidFill>
                              <a:schemeClr val="tx1"/>
                            </a:solidFill>
                            <a:latin typeface="Cambria Math" panose="02040503050406030204" pitchFamily="18" charset="0"/>
                          </a:rPr>
                          <m:t>𝜇</m:t>
                        </m:r>
                      </m:e>
                    </m:rad>
                    <m:r>
                      <a:rPr lang="en-US" b="0" i="1" smtClean="0">
                        <a:solidFill>
                          <a:schemeClr val="tx1"/>
                        </a:solidFill>
                        <a:latin typeface="Cambria Math" panose="02040503050406030204" pitchFamily="18" charset="0"/>
                      </a:rPr>
                      <m:t> </m:t>
                    </m:r>
                    <m:r>
                      <a:rPr lang="en-US" b="0" i="0" smtClean="0">
                        <a:solidFill>
                          <a:schemeClr val="tx1"/>
                        </a:solidFill>
                        <a:latin typeface="Cambria Math" panose="02040503050406030204" pitchFamily="18" charset="0"/>
                      </a:rPr>
                      <m:t> </m:t>
                    </m:r>
                  </m:oMath>
                </a14:m>
                <a:r>
                  <a:rPr lang="en-US" dirty="0">
                    <a:solidFill>
                      <a:schemeClr val="tx1"/>
                    </a:solidFill>
                  </a:rPr>
                  <a:t> (see the black dot)</a:t>
                </a:r>
              </a:p>
            </p:txBody>
          </p:sp>
        </mc:Choice>
        <mc:Fallback xmlns="">
          <p:sp>
            <p:nvSpPr>
              <p:cNvPr id="621" name="TextBox 620">
                <a:extLst>
                  <a:ext uri="{FF2B5EF4-FFF2-40B4-BE49-F238E27FC236}">
                    <a16:creationId xmlns:a16="http://schemas.microsoft.com/office/drawing/2014/main" id="{B90B2B7C-3355-F6AB-0195-C67DDBADF0DE}"/>
                  </a:ext>
                </a:extLst>
              </p:cNvPr>
              <p:cNvSpPr txBox="1">
                <a:spLocks noRot="1" noChangeAspect="1" noMove="1" noResize="1" noEditPoints="1" noAdjustHandles="1" noChangeArrowheads="1" noChangeShapeType="1" noTextEdit="1"/>
              </p:cNvSpPr>
              <p:nvPr/>
            </p:nvSpPr>
            <p:spPr>
              <a:xfrm>
                <a:off x="191344" y="6216735"/>
                <a:ext cx="11665296" cy="496354"/>
              </a:xfrm>
              <a:prstGeom prst="rect">
                <a:avLst/>
              </a:prstGeom>
              <a:blipFill>
                <a:blip r:embed="rId1201"/>
                <a:stretch>
                  <a:fillRect l="-326" b="-7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9D009971-2344-F920-CFEE-A0576309B1C9}"/>
                  </a:ext>
                </a:extLst>
              </p:cNvPr>
              <p:cNvSpPr txBox="1"/>
              <p:nvPr/>
            </p:nvSpPr>
            <p:spPr>
              <a:xfrm>
                <a:off x="8597754" y="4068153"/>
                <a:ext cx="3594246" cy="595548"/>
              </a:xfrm>
              <a:prstGeom prst="rect">
                <a:avLst/>
              </a:prstGeom>
              <a:noFill/>
            </p:spPr>
            <p:txBody>
              <a:bodyPr wrap="square" rtlCol="0">
                <a:spAutoFit/>
              </a:bodyPr>
              <a:lstStyle/>
              <a:p>
                <a14:m>
                  <m:oMath xmlns:m="http://schemas.openxmlformats.org/officeDocument/2006/math">
                    <m:r>
                      <a:rPr lang="en-US" sz="1600" b="0" i="1" smtClean="0">
                        <a:latin typeface="Cambria Math" panose="02040503050406030204" pitchFamily="18" charset="0"/>
                      </a:rPr>
                      <m:t>𝑉</m:t>
                    </m:r>
                    <m:d>
                      <m:dPr>
                        <m:ctrlPr>
                          <a:rPr lang="en-US" sz="1600" b="0" i="1" smtClean="0">
                            <a:latin typeface="Cambria Math" panose="02040503050406030204" pitchFamily="18" charset="0"/>
                          </a:rPr>
                        </m:ctrlPr>
                      </m:dPr>
                      <m:e>
                        <m:r>
                          <a:rPr lang="en-US" sz="1600" b="0" i="1" smtClean="0">
                            <a:latin typeface="Cambria Math" panose="02040503050406030204" pitchFamily="18" charset="0"/>
                          </a:rPr>
                          <m:t>𝜆</m:t>
                        </m:r>
                        <m:r>
                          <a:rPr lang="en-US" sz="1600" b="0" i="1" smtClean="0">
                            <a:latin typeface="Cambria Math" panose="02040503050406030204" pitchFamily="18" charset="0"/>
                          </a:rPr>
                          <m:t>,</m:t>
                        </m:r>
                        <m:r>
                          <a:rPr lang="en-US" sz="1600" b="0" i="1" smtClean="0">
                            <a:latin typeface="Cambria Math" panose="02040503050406030204" pitchFamily="18" charset="0"/>
                          </a:rPr>
                          <m:t>𝑡</m:t>
                        </m:r>
                      </m:e>
                    </m:d>
                  </m:oMath>
                </a14:m>
                <a:r>
                  <a:rPr lang="en-US" sz="1600" dirty="0"/>
                  <a:t>= vertex operator related to the ground ring element </a:t>
                </a:r>
                <a14:m>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𝑂</m:t>
                        </m:r>
                      </m:e>
                      <m:sub>
                        <m:r>
                          <a:rPr lang="en-US" sz="1600" b="0" i="1" smtClean="0">
                            <a:latin typeface="Cambria Math" panose="02040503050406030204" pitchFamily="18" charset="0"/>
                          </a:rPr>
                          <m:t>1,2</m:t>
                        </m:r>
                      </m:sub>
                    </m:sSub>
                    <m:r>
                      <a:rPr lang="en-US" sz="1600" b="0" i="1" smtClean="0">
                        <a:latin typeface="Cambria Math" panose="02040503050406030204" pitchFamily="18" charset="0"/>
                      </a:rPr>
                      <m:t>+</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𝑂</m:t>
                        </m:r>
                      </m:e>
                      <m:sub>
                        <m:r>
                          <a:rPr lang="en-US" sz="1600" b="0" i="1" smtClean="0">
                            <a:latin typeface="Cambria Math" panose="02040503050406030204" pitchFamily="18" charset="0"/>
                          </a:rPr>
                          <m:t>2,1</m:t>
                        </m:r>
                      </m:sub>
                    </m:sSub>
                    <m:r>
                      <a:rPr lang="en-US" sz="1600" b="0" i="1" smtClean="0">
                        <a:latin typeface="Cambria Math" panose="02040503050406030204" pitchFamily="18" charset="0"/>
                      </a:rPr>
                      <m:t> </m:t>
                    </m:r>
                  </m:oMath>
                </a14:m>
                <a:endParaRPr lang="en-US" sz="1600" dirty="0"/>
              </a:p>
            </p:txBody>
          </p:sp>
        </mc:Choice>
        <mc:Fallback xmlns="">
          <p:sp>
            <p:nvSpPr>
              <p:cNvPr id="4" name="TextBox 3">
                <a:extLst>
                  <a:ext uri="{FF2B5EF4-FFF2-40B4-BE49-F238E27FC236}">
                    <a16:creationId xmlns:a16="http://schemas.microsoft.com/office/drawing/2014/main" id="{9D009971-2344-F920-CFEE-A0576309B1C9}"/>
                  </a:ext>
                </a:extLst>
              </p:cNvPr>
              <p:cNvSpPr txBox="1">
                <a:spLocks noRot="1" noChangeAspect="1" noMove="1" noResize="1" noEditPoints="1" noAdjustHandles="1" noChangeArrowheads="1" noChangeShapeType="1" noTextEdit="1"/>
              </p:cNvSpPr>
              <p:nvPr/>
            </p:nvSpPr>
            <p:spPr>
              <a:xfrm>
                <a:off x="8597754" y="4068153"/>
                <a:ext cx="3594246" cy="595548"/>
              </a:xfrm>
              <a:prstGeom prst="rect">
                <a:avLst/>
              </a:prstGeom>
              <a:blipFill>
                <a:blip r:embed="rId1202"/>
                <a:stretch>
                  <a:fillRect l="-702" t="-4167" b="-8333"/>
                </a:stretch>
              </a:blipFill>
            </p:spPr>
            <p:txBody>
              <a:bodyPr/>
              <a:lstStyle/>
              <a:p>
                <a:r>
                  <a:rPr lang="en-US">
                    <a:noFill/>
                  </a:rPr>
                  <a:t> </a:t>
                </a:r>
              </a:p>
            </p:txBody>
          </p:sp>
        </mc:Fallback>
      </mc:AlternateContent>
      <p:sp>
        <p:nvSpPr>
          <p:cNvPr id="13" name="Freeform 12">
            <a:extLst>
              <a:ext uri="{FF2B5EF4-FFF2-40B4-BE49-F238E27FC236}">
                <a16:creationId xmlns:a16="http://schemas.microsoft.com/office/drawing/2014/main" id="{2E6068C7-08FB-9DC4-430C-BCA1154C899B}"/>
              </a:ext>
            </a:extLst>
          </p:cNvPr>
          <p:cNvSpPr/>
          <p:nvPr/>
        </p:nvSpPr>
        <p:spPr>
          <a:xfrm>
            <a:off x="8323680" y="3994559"/>
            <a:ext cx="3594246" cy="802593"/>
          </a:xfrm>
          <a:custGeom>
            <a:avLst/>
            <a:gdLst>
              <a:gd name="connsiteX0" fmla="*/ 1381957 w 3231077"/>
              <a:gd name="connsiteY0" fmla="*/ 721360 h 802593"/>
              <a:gd name="connsiteX1" fmla="*/ 1473397 w 3231077"/>
              <a:gd name="connsiteY1" fmla="*/ 731520 h 802593"/>
              <a:gd name="connsiteX2" fmla="*/ 1503877 w 3231077"/>
              <a:gd name="connsiteY2" fmla="*/ 741680 h 802593"/>
              <a:gd name="connsiteX3" fmla="*/ 1595317 w 3231077"/>
              <a:gd name="connsiteY3" fmla="*/ 751840 h 802593"/>
              <a:gd name="connsiteX4" fmla="*/ 1656277 w 3231077"/>
              <a:gd name="connsiteY4" fmla="*/ 762000 h 802593"/>
              <a:gd name="connsiteX5" fmla="*/ 1971237 w 3231077"/>
              <a:gd name="connsiteY5" fmla="*/ 772160 h 802593"/>
              <a:gd name="connsiteX6" fmla="*/ 2479237 w 3231077"/>
              <a:gd name="connsiteY6" fmla="*/ 782320 h 802593"/>
              <a:gd name="connsiteX7" fmla="*/ 2601157 w 3231077"/>
              <a:gd name="connsiteY7" fmla="*/ 762000 h 802593"/>
              <a:gd name="connsiteX8" fmla="*/ 2631637 w 3231077"/>
              <a:gd name="connsiteY8" fmla="*/ 751840 h 802593"/>
              <a:gd name="connsiteX9" fmla="*/ 2692597 w 3231077"/>
              <a:gd name="connsiteY9" fmla="*/ 741680 h 802593"/>
              <a:gd name="connsiteX10" fmla="*/ 2743397 w 3231077"/>
              <a:gd name="connsiteY10" fmla="*/ 731520 h 802593"/>
              <a:gd name="connsiteX11" fmla="*/ 2784037 w 3231077"/>
              <a:gd name="connsiteY11" fmla="*/ 711200 h 802593"/>
              <a:gd name="connsiteX12" fmla="*/ 2844997 w 3231077"/>
              <a:gd name="connsiteY12" fmla="*/ 690880 h 802593"/>
              <a:gd name="connsiteX13" fmla="*/ 2875477 w 3231077"/>
              <a:gd name="connsiteY13" fmla="*/ 680720 h 802593"/>
              <a:gd name="connsiteX14" fmla="*/ 2905957 w 3231077"/>
              <a:gd name="connsiteY14" fmla="*/ 670560 h 802593"/>
              <a:gd name="connsiteX15" fmla="*/ 2936437 w 3231077"/>
              <a:gd name="connsiteY15" fmla="*/ 660400 h 802593"/>
              <a:gd name="connsiteX16" fmla="*/ 2966917 w 3231077"/>
              <a:gd name="connsiteY16" fmla="*/ 640080 h 802593"/>
              <a:gd name="connsiteX17" fmla="*/ 2997397 w 3231077"/>
              <a:gd name="connsiteY17" fmla="*/ 629920 h 802593"/>
              <a:gd name="connsiteX18" fmla="*/ 3098997 w 3231077"/>
              <a:gd name="connsiteY18" fmla="*/ 538480 h 802593"/>
              <a:gd name="connsiteX19" fmla="*/ 3159957 w 3231077"/>
              <a:gd name="connsiteY19" fmla="*/ 487680 h 802593"/>
              <a:gd name="connsiteX20" fmla="*/ 3210757 w 3231077"/>
              <a:gd name="connsiteY20" fmla="*/ 426720 h 802593"/>
              <a:gd name="connsiteX21" fmla="*/ 3231077 w 3231077"/>
              <a:gd name="connsiteY21" fmla="*/ 355600 h 802593"/>
              <a:gd name="connsiteX22" fmla="*/ 3220917 w 3231077"/>
              <a:gd name="connsiteY22" fmla="*/ 274320 h 802593"/>
              <a:gd name="connsiteX23" fmla="*/ 3119317 w 3231077"/>
              <a:gd name="connsiteY23" fmla="*/ 152400 h 802593"/>
              <a:gd name="connsiteX24" fmla="*/ 3088837 w 3231077"/>
              <a:gd name="connsiteY24" fmla="*/ 111760 h 802593"/>
              <a:gd name="connsiteX25" fmla="*/ 2977077 w 3231077"/>
              <a:gd name="connsiteY25" fmla="*/ 50800 h 802593"/>
              <a:gd name="connsiteX26" fmla="*/ 2936437 w 3231077"/>
              <a:gd name="connsiteY26" fmla="*/ 30480 h 802593"/>
              <a:gd name="connsiteX27" fmla="*/ 2834837 w 3231077"/>
              <a:gd name="connsiteY27" fmla="*/ 10160 h 802593"/>
              <a:gd name="connsiteX28" fmla="*/ 2306517 w 3231077"/>
              <a:gd name="connsiteY28" fmla="*/ 0 h 802593"/>
              <a:gd name="connsiteX29" fmla="*/ 1473397 w 3231077"/>
              <a:gd name="connsiteY29" fmla="*/ 10160 h 802593"/>
              <a:gd name="connsiteX30" fmla="*/ 1402277 w 3231077"/>
              <a:gd name="connsiteY30" fmla="*/ 20320 h 802593"/>
              <a:gd name="connsiteX31" fmla="*/ 1280357 w 3231077"/>
              <a:gd name="connsiteY31" fmla="*/ 30480 h 802593"/>
              <a:gd name="connsiteX32" fmla="*/ 1158437 w 3231077"/>
              <a:gd name="connsiteY32" fmla="*/ 50800 h 802593"/>
              <a:gd name="connsiteX33" fmla="*/ 1127957 w 3231077"/>
              <a:gd name="connsiteY33" fmla="*/ 60960 h 802593"/>
              <a:gd name="connsiteX34" fmla="*/ 1006037 w 3231077"/>
              <a:gd name="connsiteY34" fmla="*/ 40640 h 802593"/>
              <a:gd name="connsiteX35" fmla="*/ 975557 w 3231077"/>
              <a:gd name="connsiteY35" fmla="*/ 30480 h 802593"/>
              <a:gd name="connsiteX36" fmla="*/ 904437 w 3231077"/>
              <a:gd name="connsiteY36" fmla="*/ 10160 h 802593"/>
              <a:gd name="connsiteX37" fmla="*/ 650437 w 3231077"/>
              <a:gd name="connsiteY37" fmla="*/ 20320 h 802593"/>
              <a:gd name="connsiteX38" fmla="*/ 558997 w 3231077"/>
              <a:gd name="connsiteY38" fmla="*/ 30480 h 802593"/>
              <a:gd name="connsiteX39" fmla="*/ 416757 w 3231077"/>
              <a:gd name="connsiteY39" fmla="*/ 50800 h 802593"/>
              <a:gd name="connsiteX40" fmla="*/ 315157 w 3231077"/>
              <a:gd name="connsiteY40" fmla="*/ 71120 h 802593"/>
              <a:gd name="connsiteX41" fmla="*/ 284677 w 3231077"/>
              <a:gd name="connsiteY41" fmla="*/ 91440 h 802593"/>
              <a:gd name="connsiteX42" fmla="*/ 244037 w 3231077"/>
              <a:gd name="connsiteY42" fmla="*/ 101600 h 802593"/>
              <a:gd name="connsiteX43" fmla="*/ 213557 w 3231077"/>
              <a:gd name="connsiteY43" fmla="*/ 132080 h 802593"/>
              <a:gd name="connsiteX44" fmla="*/ 152597 w 3231077"/>
              <a:gd name="connsiteY44" fmla="*/ 172720 h 802593"/>
              <a:gd name="connsiteX45" fmla="*/ 111957 w 3231077"/>
              <a:gd name="connsiteY45" fmla="*/ 203200 h 802593"/>
              <a:gd name="connsiteX46" fmla="*/ 81477 w 3231077"/>
              <a:gd name="connsiteY46" fmla="*/ 223520 h 802593"/>
              <a:gd name="connsiteX47" fmla="*/ 20517 w 3231077"/>
              <a:gd name="connsiteY47" fmla="*/ 284480 h 802593"/>
              <a:gd name="connsiteX48" fmla="*/ 197 w 3231077"/>
              <a:gd name="connsiteY48" fmla="*/ 345440 h 802593"/>
              <a:gd name="connsiteX49" fmla="*/ 20517 w 3231077"/>
              <a:gd name="connsiteY49" fmla="*/ 477520 h 802593"/>
              <a:gd name="connsiteX50" fmla="*/ 40837 w 3231077"/>
              <a:gd name="connsiteY50" fmla="*/ 508000 h 802593"/>
              <a:gd name="connsiteX51" fmla="*/ 132277 w 3231077"/>
              <a:gd name="connsiteY51" fmla="*/ 568960 h 802593"/>
              <a:gd name="connsiteX52" fmla="*/ 172917 w 3231077"/>
              <a:gd name="connsiteY52" fmla="*/ 589280 h 802593"/>
              <a:gd name="connsiteX53" fmla="*/ 335477 w 3231077"/>
              <a:gd name="connsiteY53" fmla="*/ 619760 h 802593"/>
              <a:gd name="connsiteX54" fmla="*/ 376117 w 3231077"/>
              <a:gd name="connsiteY54" fmla="*/ 629920 h 802593"/>
              <a:gd name="connsiteX55" fmla="*/ 538677 w 3231077"/>
              <a:gd name="connsiteY55" fmla="*/ 650240 h 802593"/>
              <a:gd name="connsiteX56" fmla="*/ 1026357 w 3231077"/>
              <a:gd name="connsiteY56" fmla="*/ 660400 h 802593"/>
              <a:gd name="connsiteX57" fmla="*/ 1178757 w 3231077"/>
              <a:gd name="connsiteY57" fmla="*/ 670560 h 802593"/>
              <a:gd name="connsiteX58" fmla="*/ 1209237 w 3231077"/>
              <a:gd name="connsiteY58" fmla="*/ 680720 h 802593"/>
              <a:gd name="connsiteX59" fmla="*/ 1270197 w 3231077"/>
              <a:gd name="connsiteY59" fmla="*/ 690880 h 802593"/>
              <a:gd name="connsiteX60" fmla="*/ 1331157 w 3231077"/>
              <a:gd name="connsiteY60" fmla="*/ 711200 h 802593"/>
              <a:gd name="connsiteX61" fmla="*/ 1381957 w 3231077"/>
              <a:gd name="connsiteY61" fmla="*/ 721360 h 80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231077" h="802593">
                <a:moveTo>
                  <a:pt x="1381957" y="721360"/>
                </a:moveTo>
                <a:cubicBezTo>
                  <a:pt x="1405664" y="724747"/>
                  <a:pt x="1443147" y="726478"/>
                  <a:pt x="1473397" y="731520"/>
                </a:cubicBezTo>
                <a:cubicBezTo>
                  <a:pt x="1483961" y="733281"/>
                  <a:pt x="1493313" y="739919"/>
                  <a:pt x="1503877" y="741680"/>
                </a:cubicBezTo>
                <a:cubicBezTo>
                  <a:pt x="1534127" y="746722"/>
                  <a:pt x="1564918" y="747787"/>
                  <a:pt x="1595317" y="751840"/>
                </a:cubicBezTo>
                <a:cubicBezTo>
                  <a:pt x="1615737" y="754563"/>
                  <a:pt x="1635707" y="760888"/>
                  <a:pt x="1656277" y="762000"/>
                </a:cubicBezTo>
                <a:cubicBezTo>
                  <a:pt x="1761165" y="767670"/>
                  <a:pt x="1866250" y="768773"/>
                  <a:pt x="1971237" y="772160"/>
                </a:cubicBezTo>
                <a:cubicBezTo>
                  <a:pt x="2190549" y="826988"/>
                  <a:pt x="2024598" y="793145"/>
                  <a:pt x="2479237" y="782320"/>
                </a:cubicBezTo>
                <a:cubicBezTo>
                  <a:pt x="2586910" y="755402"/>
                  <a:pt x="2426741" y="793712"/>
                  <a:pt x="2601157" y="762000"/>
                </a:cubicBezTo>
                <a:cubicBezTo>
                  <a:pt x="2611694" y="760084"/>
                  <a:pt x="2621182" y="754163"/>
                  <a:pt x="2631637" y="751840"/>
                </a:cubicBezTo>
                <a:cubicBezTo>
                  <a:pt x="2651747" y="747371"/>
                  <a:pt x="2672329" y="745365"/>
                  <a:pt x="2692597" y="741680"/>
                </a:cubicBezTo>
                <a:cubicBezTo>
                  <a:pt x="2709587" y="738591"/>
                  <a:pt x="2726464" y="734907"/>
                  <a:pt x="2743397" y="731520"/>
                </a:cubicBezTo>
                <a:cubicBezTo>
                  <a:pt x="2756944" y="724747"/>
                  <a:pt x="2769975" y="716825"/>
                  <a:pt x="2784037" y="711200"/>
                </a:cubicBezTo>
                <a:cubicBezTo>
                  <a:pt x="2803924" y="703245"/>
                  <a:pt x="2824677" y="697653"/>
                  <a:pt x="2844997" y="690880"/>
                </a:cubicBezTo>
                <a:lnTo>
                  <a:pt x="2875477" y="680720"/>
                </a:lnTo>
                <a:lnTo>
                  <a:pt x="2905957" y="670560"/>
                </a:lnTo>
                <a:cubicBezTo>
                  <a:pt x="2916117" y="667173"/>
                  <a:pt x="2927526" y="666341"/>
                  <a:pt x="2936437" y="660400"/>
                </a:cubicBezTo>
                <a:cubicBezTo>
                  <a:pt x="2946597" y="653627"/>
                  <a:pt x="2955995" y="645541"/>
                  <a:pt x="2966917" y="640080"/>
                </a:cubicBezTo>
                <a:cubicBezTo>
                  <a:pt x="2976496" y="635291"/>
                  <a:pt x="2987818" y="634709"/>
                  <a:pt x="2997397" y="629920"/>
                </a:cubicBezTo>
                <a:cubicBezTo>
                  <a:pt x="3055493" y="600872"/>
                  <a:pt x="3020011" y="591137"/>
                  <a:pt x="3098997" y="538480"/>
                </a:cubicBezTo>
                <a:cubicBezTo>
                  <a:pt x="3128967" y="518500"/>
                  <a:pt x="3135511" y="517016"/>
                  <a:pt x="3159957" y="487680"/>
                </a:cubicBezTo>
                <a:cubicBezTo>
                  <a:pt x="3230682" y="402810"/>
                  <a:pt x="3121709" y="515768"/>
                  <a:pt x="3210757" y="426720"/>
                </a:cubicBezTo>
                <a:cubicBezTo>
                  <a:pt x="3215548" y="412347"/>
                  <a:pt x="3231077" y="368357"/>
                  <a:pt x="3231077" y="355600"/>
                </a:cubicBezTo>
                <a:cubicBezTo>
                  <a:pt x="3231077" y="328296"/>
                  <a:pt x="3230100" y="300033"/>
                  <a:pt x="3220917" y="274320"/>
                </a:cubicBezTo>
                <a:cubicBezTo>
                  <a:pt x="3199378" y="214011"/>
                  <a:pt x="3156313" y="201728"/>
                  <a:pt x="3119317" y="152400"/>
                </a:cubicBezTo>
                <a:cubicBezTo>
                  <a:pt x="3109157" y="138853"/>
                  <a:pt x="3101493" y="123010"/>
                  <a:pt x="3088837" y="111760"/>
                </a:cubicBezTo>
                <a:cubicBezTo>
                  <a:pt x="3040931" y="69177"/>
                  <a:pt x="3029471" y="74086"/>
                  <a:pt x="2977077" y="50800"/>
                </a:cubicBezTo>
                <a:cubicBezTo>
                  <a:pt x="2963237" y="44649"/>
                  <a:pt x="2950618" y="35798"/>
                  <a:pt x="2936437" y="30480"/>
                </a:cubicBezTo>
                <a:cubicBezTo>
                  <a:pt x="2917731" y="23465"/>
                  <a:pt x="2847728" y="10605"/>
                  <a:pt x="2834837" y="10160"/>
                </a:cubicBezTo>
                <a:cubicBezTo>
                  <a:pt x="2658802" y="4090"/>
                  <a:pt x="2482624" y="3387"/>
                  <a:pt x="2306517" y="0"/>
                </a:cubicBezTo>
                <a:lnTo>
                  <a:pt x="1473397" y="10160"/>
                </a:lnTo>
                <a:cubicBezTo>
                  <a:pt x="1449456" y="10698"/>
                  <a:pt x="1426093" y="17813"/>
                  <a:pt x="1402277" y="20320"/>
                </a:cubicBezTo>
                <a:cubicBezTo>
                  <a:pt x="1361720" y="24589"/>
                  <a:pt x="1320914" y="26211"/>
                  <a:pt x="1280357" y="30480"/>
                </a:cubicBezTo>
                <a:cubicBezTo>
                  <a:pt x="1250641" y="33608"/>
                  <a:pt x="1190535" y="42775"/>
                  <a:pt x="1158437" y="50800"/>
                </a:cubicBezTo>
                <a:cubicBezTo>
                  <a:pt x="1148047" y="53397"/>
                  <a:pt x="1138117" y="57573"/>
                  <a:pt x="1127957" y="60960"/>
                </a:cubicBezTo>
                <a:cubicBezTo>
                  <a:pt x="1087814" y="55225"/>
                  <a:pt x="1045654" y="50544"/>
                  <a:pt x="1006037" y="40640"/>
                </a:cubicBezTo>
                <a:cubicBezTo>
                  <a:pt x="995647" y="38043"/>
                  <a:pt x="985855" y="33422"/>
                  <a:pt x="975557" y="30480"/>
                </a:cubicBezTo>
                <a:cubicBezTo>
                  <a:pt x="886255" y="4965"/>
                  <a:pt x="977518" y="34520"/>
                  <a:pt x="904437" y="10160"/>
                </a:cubicBezTo>
                <a:lnTo>
                  <a:pt x="650437" y="20320"/>
                </a:lnTo>
                <a:cubicBezTo>
                  <a:pt x="619822" y="22121"/>
                  <a:pt x="589455" y="26897"/>
                  <a:pt x="558997" y="30480"/>
                </a:cubicBezTo>
                <a:cubicBezTo>
                  <a:pt x="513511" y="35831"/>
                  <a:pt x="462222" y="41707"/>
                  <a:pt x="416757" y="50800"/>
                </a:cubicBezTo>
                <a:cubicBezTo>
                  <a:pt x="265194" y="81113"/>
                  <a:pt x="524050" y="36305"/>
                  <a:pt x="315157" y="71120"/>
                </a:cubicBezTo>
                <a:cubicBezTo>
                  <a:pt x="304997" y="77893"/>
                  <a:pt x="295900" y="86630"/>
                  <a:pt x="284677" y="91440"/>
                </a:cubicBezTo>
                <a:cubicBezTo>
                  <a:pt x="271842" y="96941"/>
                  <a:pt x="256161" y="94672"/>
                  <a:pt x="244037" y="101600"/>
                </a:cubicBezTo>
                <a:cubicBezTo>
                  <a:pt x="231562" y="108729"/>
                  <a:pt x="224899" y="123259"/>
                  <a:pt x="213557" y="132080"/>
                </a:cubicBezTo>
                <a:cubicBezTo>
                  <a:pt x="194280" y="147073"/>
                  <a:pt x="172134" y="158067"/>
                  <a:pt x="152597" y="172720"/>
                </a:cubicBezTo>
                <a:cubicBezTo>
                  <a:pt x="139050" y="182880"/>
                  <a:pt x="125736" y="193358"/>
                  <a:pt x="111957" y="203200"/>
                </a:cubicBezTo>
                <a:cubicBezTo>
                  <a:pt x="102021" y="210297"/>
                  <a:pt x="90603" y="215408"/>
                  <a:pt x="81477" y="223520"/>
                </a:cubicBezTo>
                <a:cubicBezTo>
                  <a:pt x="59999" y="242612"/>
                  <a:pt x="20517" y="284480"/>
                  <a:pt x="20517" y="284480"/>
                </a:cubicBezTo>
                <a:cubicBezTo>
                  <a:pt x="13744" y="304800"/>
                  <a:pt x="-1934" y="324127"/>
                  <a:pt x="197" y="345440"/>
                </a:cubicBezTo>
                <a:cubicBezTo>
                  <a:pt x="3111" y="374579"/>
                  <a:pt x="2209" y="440905"/>
                  <a:pt x="20517" y="477520"/>
                </a:cubicBezTo>
                <a:cubicBezTo>
                  <a:pt x="25978" y="488442"/>
                  <a:pt x="32203" y="499366"/>
                  <a:pt x="40837" y="508000"/>
                </a:cubicBezTo>
                <a:cubicBezTo>
                  <a:pt x="59927" y="527090"/>
                  <a:pt x="110511" y="556868"/>
                  <a:pt x="132277" y="568960"/>
                </a:cubicBezTo>
                <a:cubicBezTo>
                  <a:pt x="145517" y="576315"/>
                  <a:pt x="158354" y="585119"/>
                  <a:pt x="172917" y="589280"/>
                </a:cubicBezTo>
                <a:cubicBezTo>
                  <a:pt x="234874" y="606982"/>
                  <a:pt x="276144" y="607893"/>
                  <a:pt x="335477" y="619760"/>
                </a:cubicBezTo>
                <a:cubicBezTo>
                  <a:pt x="349169" y="622498"/>
                  <a:pt x="362425" y="627182"/>
                  <a:pt x="376117" y="629920"/>
                </a:cubicBezTo>
                <a:cubicBezTo>
                  <a:pt x="422359" y="639168"/>
                  <a:pt x="496363" y="648781"/>
                  <a:pt x="538677" y="650240"/>
                </a:cubicBezTo>
                <a:cubicBezTo>
                  <a:pt x="701176" y="655843"/>
                  <a:pt x="863797" y="657013"/>
                  <a:pt x="1026357" y="660400"/>
                </a:cubicBezTo>
                <a:cubicBezTo>
                  <a:pt x="1077157" y="663787"/>
                  <a:pt x="1128156" y="664938"/>
                  <a:pt x="1178757" y="670560"/>
                </a:cubicBezTo>
                <a:cubicBezTo>
                  <a:pt x="1189401" y="671743"/>
                  <a:pt x="1198782" y="678397"/>
                  <a:pt x="1209237" y="680720"/>
                </a:cubicBezTo>
                <a:cubicBezTo>
                  <a:pt x="1229347" y="685189"/>
                  <a:pt x="1250212" y="685884"/>
                  <a:pt x="1270197" y="690880"/>
                </a:cubicBezTo>
                <a:cubicBezTo>
                  <a:pt x="1290977" y="696075"/>
                  <a:pt x="1310837" y="704427"/>
                  <a:pt x="1331157" y="711200"/>
                </a:cubicBezTo>
                <a:cubicBezTo>
                  <a:pt x="1368063" y="723502"/>
                  <a:pt x="1358250" y="717973"/>
                  <a:pt x="1381957" y="721360"/>
                </a:cubicBezTo>
                <a:close/>
              </a:path>
            </a:pathLst>
          </a:custGeom>
          <a:solidFill>
            <a:schemeClr val="accent1">
              <a:alpha val="12117"/>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Curved Connector 14">
            <a:extLst>
              <a:ext uri="{FF2B5EF4-FFF2-40B4-BE49-F238E27FC236}">
                <a16:creationId xmlns:a16="http://schemas.microsoft.com/office/drawing/2014/main" id="{B4B9C465-C0E4-7483-731B-CBA4F21FE86A}"/>
              </a:ext>
            </a:extLst>
          </p:cNvPr>
          <p:cNvCxnSpPr/>
          <p:nvPr/>
        </p:nvCxnSpPr>
        <p:spPr>
          <a:xfrm rot="5400000">
            <a:off x="7963683" y="4586051"/>
            <a:ext cx="494367" cy="485315"/>
          </a:xfrm>
          <a:prstGeom prst="curvedConnector3">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52379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E97431F-54FA-B0B9-2C9C-99F93DE440B8}"/>
                  </a:ext>
                </a:extLst>
              </p:cNvPr>
              <p:cNvSpPr txBox="1"/>
              <p:nvPr/>
            </p:nvSpPr>
            <p:spPr>
              <a:xfrm>
                <a:off x="454564" y="980728"/>
                <a:ext cx="621750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1</m:t>
                          </m:r>
                        </m:sub>
                      </m:sSub>
                      <m:r>
                        <a:rPr lang="en-US" b="0" i="1" smtClean="0">
                          <a:latin typeface="Cambria Math" panose="02040503050406030204" pitchFamily="18" charset="0"/>
                        </a:rPr>
                        <m:t>=4,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2</m:t>
                          </m:r>
                        </m:sub>
                      </m:sSub>
                      <m:r>
                        <a:rPr lang="en-US" b="0" i="1" smtClean="0">
                          <a:latin typeface="Cambria Math" panose="02040503050406030204" pitchFamily="18" charset="0"/>
                        </a:rPr>
                        <m:t>=0, …→</m:t>
                      </m:r>
                      <m:sSub>
                        <m:sSubPr>
                          <m:ctrlPr>
                            <a:rPr lang="en-US" b="0" i="1" smtClean="0">
                              <a:latin typeface="Cambria Math" panose="02040503050406030204" pitchFamily="18" charset="0"/>
                            </a:rPr>
                          </m:ctrlPr>
                        </m:sSubPr>
                        <m:e>
                          <m:r>
                            <a:rPr lang="en-US" b="0" i="1" smtClean="0">
                              <a:latin typeface="Cambria Math" panose="02040503050406030204" pitchFamily="18" charset="0"/>
                            </a:rPr>
                            <m:t> </m:t>
                          </m:r>
                          <m:sSubSup>
                            <m:sSubSupPr>
                              <m:ctrlPr>
                                <a:rPr lang="en-US" b="1" i="1" smtClean="0">
                                  <a:solidFill>
                                    <a:srgbClr val="FF0000"/>
                                  </a:solidFill>
                                  <a:latin typeface="Cambria Math" panose="02040503050406030204" pitchFamily="18" charset="0"/>
                                </a:rPr>
                              </m:ctrlPr>
                            </m:sSubSupPr>
                            <m:e>
                              <m:r>
                                <a:rPr lang="en-US" b="1" i="1" smtClean="0">
                                  <a:solidFill>
                                    <a:srgbClr val="FF0000"/>
                                  </a:solidFill>
                                  <a:latin typeface="Cambria Math" panose="02040503050406030204" pitchFamily="18" charset="0"/>
                                </a:rPr>
                                <m:t>(</m:t>
                              </m:r>
                              <m:r>
                                <a:rPr lang="en-US" b="1" i="1" smtClean="0">
                                  <a:solidFill>
                                    <a:srgbClr val="FF0000"/>
                                  </a:solidFill>
                                  <a:latin typeface="Cambria Math" panose="02040503050406030204" pitchFamily="18" charset="0"/>
                                </a:rPr>
                                <m:t>𝒂</m:t>
                              </m:r>
                            </m:e>
                            <m:sub>
                              <m:r>
                                <a:rPr lang="en-US" b="1" i="1" smtClean="0">
                                  <a:solidFill>
                                    <a:srgbClr val="FF0000"/>
                                  </a:solidFill>
                                  <a:latin typeface="Cambria Math" panose="02040503050406030204" pitchFamily="18" charset="0"/>
                                </a:rPr>
                                <m:t>𝟏</m:t>
                              </m:r>
                            </m:sub>
                            <m:sup>
                              <m:r>
                                <a:rPr lang="en-US" b="1" i="1" smtClean="0">
                                  <a:solidFill>
                                    <a:srgbClr val="FF0000"/>
                                  </a:solidFill>
                                  <a:latin typeface="Cambria Math" panose="02040503050406030204" pitchFamily="18" charset="0"/>
                                </a:rPr>
                                <m:t>+</m:t>
                              </m:r>
                            </m:sup>
                          </m:sSubSup>
                          <m:r>
                            <a:rPr lang="en-US" b="1" i="1" smtClean="0">
                              <a:solidFill>
                                <a:srgbClr val="FF0000"/>
                              </a:solidFill>
                              <a:latin typeface="Cambria Math" panose="02040503050406030204" pitchFamily="18" charset="0"/>
                            </a:rPr>
                            <m:t>)</m:t>
                          </m:r>
                          <m:r>
                            <a:rPr lang="en-US" b="1" i="1" baseline="30000" smtClean="0">
                              <a:solidFill>
                                <a:srgbClr val="FF0000"/>
                              </a:solidFill>
                              <a:latin typeface="Cambria Math" panose="02040503050406030204" pitchFamily="18" charset="0"/>
                            </a:rPr>
                            <m:t>𝟒</m:t>
                          </m:r>
                          <m:r>
                            <a:rPr lang="en-US" b="1" i="1" baseline="30000" smtClean="0">
                              <a:solidFill>
                                <a:srgbClr val="FF0000"/>
                              </a:solidFill>
                              <a:latin typeface="Cambria Math" panose="02040503050406030204" pitchFamily="18" charset="0"/>
                            </a:rPr>
                            <m:t>   </m:t>
                          </m:r>
                          <m:r>
                            <a:rPr lang="en-US" b="0" i="1" smtClean="0">
                              <a:latin typeface="Cambria Math" panose="02040503050406030204" pitchFamily="18" charset="0"/>
                            </a:rPr>
                            <m:t>⇒ </m:t>
                          </m:r>
                          <m:r>
                            <a:rPr lang="en-US" b="0" i="1" smtClean="0">
                              <a:latin typeface="Cambria Math" panose="02040503050406030204" pitchFamily="18" charset="0"/>
                            </a:rPr>
                            <m:t>𝑓</m:t>
                          </m:r>
                        </m:e>
                        <m:sub>
                          <m:r>
                            <a:rPr lang="en-US" b="0" i="1" smtClean="0">
                              <a:latin typeface="Cambria Math" panose="02040503050406030204" pitchFamily="18" charset="0"/>
                            </a:rPr>
                            <m:t>1</m:t>
                          </m:r>
                        </m:sub>
                      </m:sSub>
                      <m:r>
                        <a:rPr lang="en-US" b="0" i="1" smtClean="0">
                          <a:latin typeface="Cambria Math" panose="02040503050406030204" pitchFamily="18" charset="0"/>
                        </a:rPr>
                        <m:t>=0,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2</m:t>
                          </m:r>
                        </m:sub>
                      </m:sSub>
                      <m:r>
                        <a:rPr lang="en-US" b="0" i="1" smtClean="0">
                          <a:latin typeface="Cambria Math" panose="02040503050406030204" pitchFamily="18" charset="0"/>
                        </a:rPr>
                        <m:t>=1, …,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5</m:t>
                          </m:r>
                        </m:sub>
                      </m:sSub>
                      <m:r>
                        <a:rPr lang="en-US" b="0" i="1" smtClean="0">
                          <a:latin typeface="Cambria Math" panose="02040503050406030204" pitchFamily="18" charset="0"/>
                        </a:rPr>
                        <m:t>=4,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6</m:t>
                          </m:r>
                        </m:sub>
                      </m:sSub>
                      <m:r>
                        <a:rPr lang="en-US" b="0" i="1" smtClean="0">
                          <a:latin typeface="Cambria Math" panose="02040503050406030204" pitchFamily="18" charset="0"/>
                        </a:rPr>
                        <m:t>=9  </m:t>
                      </m:r>
                    </m:oMath>
                  </m:oMathPara>
                </a14:m>
                <a:endParaRPr lang="en-US" dirty="0"/>
              </a:p>
            </p:txBody>
          </p:sp>
        </mc:Choice>
        <mc:Fallback xmlns="">
          <p:sp>
            <p:nvSpPr>
              <p:cNvPr id="3" name="TextBox 2">
                <a:extLst>
                  <a:ext uri="{FF2B5EF4-FFF2-40B4-BE49-F238E27FC236}">
                    <a16:creationId xmlns:a16="http://schemas.microsoft.com/office/drawing/2014/main" id="{EE97431F-54FA-B0B9-2C9C-99F93DE440B8}"/>
                  </a:ext>
                </a:extLst>
              </p:cNvPr>
              <p:cNvSpPr txBox="1">
                <a:spLocks noRot="1" noChangeAspect="1" noMove="1" noResize="1" noEditPoints="1" noAdjustHandles="1" noChangeArrowheads="1" noChangeShapeType="1" noTextEdit="1"/>
              </p:cNvSpPr>
              <p:nvPr/>
            </p:nvSpPr>
            <p:spPr>
              <a:xfrm>
                <a:off x="454564" y="980728"/>
                <a:ext cx="6217500" cy="369332"/>
              </a:xfrm>
              <a:prstGeom prst="rect">
                <a:avLst/>
              </a:prstGeom>
              <a:blipFill>
                <a:blip r:embed="rId2"/>
                <a:stretch>
                  <a:fillRect t="-6667" b="-13333"/>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0B5579B6-4393-E338-7EE3-0F1722E00179}"/>
              </a:ext>
            </a:extLst>
          </p:cNvPr>
          <p:cNvPicPr>
            <a:picLocks noChangeAspect="1"/>
          </p:cNvPicPr>
          <p:nvPr/>
        </p:nvPicPr>
        <p:blipFill>
          <a:blip r:embed="rId3"/>
          <a:stretch>
            <a:fillRect/>
          </a:stretch>
        </p:blipFill>
        <p:spPr>
          <a:xfrm>
            <a:off x="551384" y="143530"/>
            <a:ext cx="2099424" cy="782836"/>
          </a:xfrm>
          <a:prstGeom prst="rect">
            <a:avLst/>
          </a:prstGeom>
        </p:spPr>
      </p:pic>
      <p:pic>
        <p:nvPicPr>
          <p:cNvPr id="5" name="Picture 4">
            <a:extLst>
              <a:ext uri="{FF2B5EF4-FFF2-40B4-BE49-F238E27FC236}">
                <a16:creationId xmlns:a16="http://schemas.microsoft.com/office/drawing/2014/main" id="{7049840D-01D7-423C-81EC-B3399C0D2C49}"/>
              </a:ext>
            </a:extLst>
          </p:cNvPr>
          <p:cNvPicPr>
            <a:picLocks noChangeAspect="1"/>
          </p:cNvPicPr>
          <p:nvPr/>
        </p:nvPicPr>
        <p:blipFill>
          <a:blip r:embed="rId4"/>
          <a:stretch>
            <a:fillRect/>
          </a:stretch>
        </p:blipFill>
        <p:spPr>
          <a:xfrm>
            <a:off x="1271464" y="2066493"/>
            <a:ext cx="916930" cy="4495915"/>
          </a:xfrm>
          <a:prstGeom prst="rect">
            <a:avLst/>
          </a:prstGeom>
        </p:spPr>
      </p:pic>
      <p:pic>
        <p:nvPicPr>
          <p:cNvPr id="6" name="Picture 5">
            <a:extLst>
              <a:ext uri="{FF2B5EF4-FFF2-40B4-BE49-F238E27FC236}">
                <a16:creationId xmlns:a16="http://schemas.microsoft.com/office/drawing/2014/main" id="{10C359B2-7290-E13C-80D2-B8649131E682}"/>
              </a:ext>
            </a:extLst>
          </p:cNvPr>
          <p:cNvPicPr>
            <a:picLocks noChangeAspect="1"/>
          </p:cNvPicPr>
          <p:nvPr/>
        </p:nvPicPr>
        <p:blipFill>
          <a:blip r:embed="rId5"/>
          <a:stretch>
            <a:fillRect/>
          </a:stretch>
        </p:blipFill>
        <p:spPr>
          <a:xfrm>
            <a:off x="8112224" y="229187"/>
            <a:ext cx="864096" cy="1935575"/>
          </a:xfrm>
          <a:prstGeom prst="rect">
            <a:avLst/>
          </a:prstGeom>
        </p:spPr>
      </p:pic>
      <p:pic>
        <p:nvPicPr>
          <p:cNvPr id="7" name="Picture 6">
            <a:extLst>
              <a:ext uri="{FF2B5EF4-FFF2-40B4-BE49-F238E27FC236}">
                <a16:creationId xmlns:a16="http://schemas.microsoft.com/office/drawing/2014/main" id="{26F63E73-73A1-7CEC-7058-0C9E6A50BD04}"/>
              </a:ext>
            </a:extLst>
          </p:cNvPr>
          <p:cNvPicPr>
            <a:picLocks noChangeAspect="1"/>
          </p:cNvPicPr>
          <p:nvPr/>
        </p:nvPicPr>
        <p:blipFill>
          <a:blip r:embed="rId6"/>
          <a:stretch>
            <a:fillRect/>
          </a:stretch>
        </p:blipFill>
        <p:spPr>
          <a:xfrm>
            <a:off x="9768408" y="143530"/>
            <a:ext cx="771440" cy="4982217"/>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4D98DAA2-47F2-2E2C-83AB-733102547741}"/>
                  </a:ext>
                </a:extLst>
              </p:cNvPr>
              <p:cNvSpPr txBox="1"/>
              <p:nvPr/>
            </p:nvSpPr>
            <p:spPr>
              <a:xfrm>
                <a:off x="5207092" y="5219908"/>
                <a:ext cx="686557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4</m:t>
                          </m:r>
                        </m:sub>
                      </m:sSub>
                      <m:r>
                        <a:rPr lang="en-US" b="0" i="1" smtClean="0">
                          <a:latin typeface="Cambria Math" panose="02040503050406030204" pitchFamily="18" charset="0"/>
                        </a:rPr>
                        <m:t>=1,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1</m:t>
                          </m:r>
                        </m:sub>
                      </m:sSub>
                      <m:r>
                        <a:rPr lang="en-US" b="0" i="1" smtClean="0">
                          <a:latin typeface="Cambria Math" panose="02040503050406030204" pitchFamily="18" charset="0"/>
                        </a:rPr>
                        <m:t>=0, …,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6</m:t>
                          </m:r>
                        </m:sub>
                      </m:sSub>
                      <m:r>
                        <a:rPr lang="en-US" b="0" i="1" smtClean="0">
                          <a:latin typeface="Cambria Math" panose="02040503050406030204" pitchFamily="18" charset="0"/>
                        </a:rPr>
                        <m:t>=0→</m:t>
                      </m:r>
                      <m:sSub>
                        <m:sSubPr>
                          <m:ctrlPr>
                            <a:rPr lang="en-US" b="0" i="1" smtClean="0">
                              <a:latin typeface="Cambria Math" panose="02040503050406030204" pitchFamily="18" charset="0"/>
                            </a:rPr>
                          </m:ctrlPr>
                        </m:sSubPr>
                        <m:e>
                          <m:r>
                            <a:rPr lang="en-US" b="0" i="1" smtClean="0">
                              <a:latin typeface="Cambria Math" panose="02040503050406030204" pitchFamily="18" charset="0"/>
                            </a:rPr>
                            <m:t> </m:t>
                          </m:r>
                          <m:sSubSup>
                            <m:sSubSupPr>
                              <m:ctrlPr>
                                <a:rPr lang="en-US" b="1" i="1" smtClean="0">
                                  <a:solidFill>
                                    <a:srgbClr val="FF0000"/>
                                  </a:solidFill>
                                  <a:latin typeface="Cambria Math" panose="02040503050406030204" pitchFamily="18" charset="0"/>
                                </a:rPr>
                              </m:ctrlPr>
                            </m:sSubSupPr>
                            <m:e>
                              <m:r>
                                <a:rPr lang="en-US" b="1" i="1" smtClean="0">
                                  <a:solidFill>
                                    <a:srgbClr val="FF0000"/>
                                  </a:solidFill>
                                  <a:latin typeface="Cambria Math" panose="02040503050406030204" pitchFamily="18" charset="0"/>
                                </a:rPr>
                                <m:t>𝒂</m:t>
                              </m:r>
                            </m:e>
                            <m:sub>
                              <m:r>
                                <a:rPr lang="en-US" b="1" i="1" smtClean="0">
                                  <a:solidFill>
                                    <a:srgbClr val="FF0000"/>
                                  </a:solidFill>
                                  <a:latin typeface="Cambria Math" panose="02040503050406030204" pitchFamily="18" charset="0"/>
                                </a:rPr>
                                <m:t>𝟒</m:t>
                              </m:r>
                            </m:sub>
                            <m:sup>
                              <m:r>
                                <a:rPr lang="en-US" b="1" i="1" smtClean="0">
                                  <a:solidFill>
                                    <a:srgbClr val="FF0000"/>
                                  </a:solidFill>
                                  <a:latin typeface="Cambria Math" panose="02040503050406030204" pitchFamily="18" charset="0"/>
                                </a:rPr>
                                <m:t>+</m:t>
                              </m:r>
                            </m:sup>
                          </m:sSubSup>
                          <m:r>
                            <a:rPr lang="en-US" b="0" i="1" smtClean="0">
                              <a:latin typeface="Cambria Math" panose="02040503050406030204" pitchFamily="18" charset="0"/>
                            </a:rPr>
                            <m:t>⇒ </m:t>
                          </m:r>
                          <m:r>
                            <a:rPr lang="en-US" b="0" i="1" smtClean="0">
                              <a:latin typeface="Cambria Math" panose="02040503050406030204" pitchFamily="18" charset="0"/>
                            </a:rPr>
                            <m:t>𝑓</m:t>
                          </m:r>
                        </m:e>
                        <m:sub>
                          <m:r>
                            <a:rPr lang="en-US" b="0" i="1" smtClean="0">
                              <a:latin typeface="Cambria Math" panose="02040503050406030204" pitchFamily="18" charset="0"/>
                            </a:rPr>
                            <m:t>1</m:t>
                          </m:r>
                        </m:sub>
                      </m:sSub>
                      <m:r>
                        <a:rPr lang="en-US" b="0" i="1" smtClean="0">
                          <a:latin typeface="Cambria Math" panose="02040503050406030204" pitchFamily="18" charset="0"/>
                        </a:rPr>
                        <m:t>=0,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2</m:t>
                          </m:r>
                        </m:sub>
                      </m:sSub>
                      <m:r>
                        <a:rPr lang="en-US" b="0" i="1" smtClean="0">
                          <a:latin typeface="Cambria Math" panose="02040503050406030204" pitchFamily="18" charset="0"/>
                        </a:rPr>
                        <m:t>=1,</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3</m:t>
                          </m:r>
                        </m:sub>
                      </m:sSub>
                      <m:r>
                        <a:rPr lang="en-US" b="0" i="1" smtClean="0">
                          <a:latin typeface="Cambria Math" panose="02040503050406030204" pitchFamily="18" charset="0"/>
                        </a:rPr>
                        <m:t>=5, ..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6</m:t>
                          </m:r>
                        </m:sub>
                      </m:sSub>
                      <m:r>
                        <a:rPr lang="en-US" b="0" i="1" smtClean="0">
                          <a:latin typeface="Cambria Math" panose="02040503050406030204" pitchFamily="18" charset="0"/>
                        </a:rPr>
                        <m:t>=8 </m:t>
                      </m:r>
                    </m:oMath>
                  </m:oMathPara>
                </a14:m>
                <a:endParaRPr lang="en-US" dirty="0"/>
              </a:p>
            </p:txBody>
          </p:sp>
        </mc:Choice>
        <mc:Fallback xmlns="">
          <p:sp>
            <p:nvSpPr>
              <p:cNvPr id="8" name="TextBox 7">
                <a:extLst>
                  <a:ext uri="{FF2B5EF4-FFF2-40B4-BE49-F238E27FC236}">
                    <a16:creationId xmlns:a16="http://schemas.microsoft.com/office/drawing/2014/main" id="{4D98DAA2-47F2-2E2C-83AB-733102547741}"/>
                  </a:ext>
                </a:extLst>
              </p:cNvPr>
              <p:cNvSpPr txBox="1">
                <a:spLocks noRot="1" noChangeAspect="1" noMove="1" noResize="1" noEditPoints="1" noAdjustHandles="1" noChangeArrowheads="1" noChangeShapeType="1" noTextEdit="1"/>
              </p:cNvSpPr>
              <p:nvPr/>
            </p:nvSpPr>
            <p:spPr>
              <a:xfrm>
                <a:off x="5207092" y="5219908"/>
                <a:ext cx="6865572" cy="369332"/>
              </a:xfrm>
              <a:prstGeom prst="rect">
                <a:avLst/>
              </a:prstGeom>
              <a:blipFill>
                <a:blip r:embed="rId7"/>
                <a:stretch>
                  <a:fillRect b="-12903"/>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449D0FA1-E57E-13F7-F3E9-89034CD75C44}"/>
              </a:ext>
            </a:extLst>
          </p:cNvPr>
          <p:cNvSpPr txBox="1"/>
          <p:nvPr/>
        </p:nvSpPr>
        <p:spPr>
          <a:xfrm>
            <a:off x="839416" y="1484313"/>
            <a:ext cx="3024336" cy="369332"/>
          </a:xfrm>
          <a:prstGeom prst="rect">
            <a:avLst/>
          </a:prstGeom>
          <a:noFill/>
        </p:spPr>
        <p:txBody>
          <a:bodyPr wrap="square" rtlCol="0">
            <a:spAutoFit/>
          </a:bodyPr>
          <a:lstStyle/>
          <a:p>
            <a:r>
              <a:rPr lang="en-US" dirty="0"/>
              <a:t>particle at height 4</a:t>
            </a:r>
          </a:p>
        </p:txBody>
      </p:sp>
      <p:sp>
        <p:nvSpPr>
          <p:cNvPr id="10" name="TextBox 9">
            <a:extLst>
              <a:ext uri="{FF2B5EF4-FFF2-40B4-BE49-F238E27FC236}">
                <a16:creationId xmlns:a16="http://schemas.microsoft.com/office/drawing/2014/main" id="{E3C0DB0C-5415-75AD-9571-E86B9EBB5AF6}"/>
              </a:ext>
            </a:extLst>
          </p:cNvPr>
          <p:cNvSpPr txBox="1"/>
          <p:nvPr/>
        </p:nvSpPr>
        <p:spPr>
          <a:xfrm>
            <a:off x="7680176" y="3203684"/>
            <a:ext cx="1728192" cy="369332"/>
          </a:xfrm>
          <a:prstGeom prst="rect">
            <a:avLst/>
          </a:prstGeom>
          <a:noFill/>
        </p:spPr>
        <p:txBody>
          <a:bodyPr wrap="square" rtlCol="0">
            <a:spAutoFit/>
          </a:bodyPr>
          <a:lstStyle/>
          <a:p>
            <a:r>
              <a:rPr lang="en-US" dirty="0"/>
              <a:t>hole at depth 4 </a:t>
            </a:r>
          </a:p>
        </p:txBody>
      </p:sp>
      <p:grpSp>
        <p:nvGrpSpPr>
          <p:cNvPr id="12" name="Group 11">
            <a:extLst>
              <a:ext uri="{FF2B5EF4-FFF2-40B4-BE49-F238E27FC236}">
                <a16:creationId xmlns:a16="http://schemas.microsoft.com/office/drawing/2014/main" id="{BD184820-92A2-78F8-3DAD-C51B708C3D27}"/>
              </a:ext>
            </a:extLst>
          </p:cNvPr>
          <p:cNvGrpSpPr/>
          <p:nvPr/>
        </p:nvGrpSpPr>
        <p:grpSpPr>
          <a:xfrm>
            <a:off x="3863752" y="2149321"/>
            <a:ext cx="2638658" cy="2719835"/>
            <a:chOff x="10533616" y="2223693"/>
            <a:chExt cx="1629298" cy="1854290"/>
          </a:xfrm>
        </p:grpSpPr>
        <p:grpSp>
          <p:nvGrpSpPr>
            <p:cNvPr id="13" name="Group 12">
              <a:extLst>
                <a:ext uri="{FF2B5EF4-FFF2-40B4-BE49-F238E27FC236}">
                  <a16:creationId xmlns:a16="http://schemas.microsoft.com/office/drawing/2014/main" id="{2DC65935-6518-8F45-B6A7-FC212E992902}"/>
                </a:ext>
              </a:extLst>
            </p:cNvPr>
            <p:cNvGrpSpPr/>
            <p:nvPr/>
          </p:nvGrpSpPr>
          <p:grpSpPr>
            <a:xfrm>
              <a:off x="10533616" y="2242451"/>
              <a:ext cx="1107000" cy="1835532"/>
              <a:chOff x="9694812" y="2589709"/>
              <a:chExt cx="1107000" cy="1835532"/>
            </a:xfrm>
          </p:grpSpPr>
          <p:sp>
            <p:nvSpPr>
              <p:cNvPr id="20" name="Pie 19">
                <a:extLst>
                  <a:ext uri="{FF2B5EF4-FFF2-40B4-BE49-F238E27FC236}">
                    <a16:creationId xmlns:a16="http://schemas.microsoft.com/office/drawing/2014/main" id="{44CB4A9D-0DD6-40A7-EFC7-EFE55977F12B}"/>
                  </a:ext>
                </a:extLst>
              </p:cNvPr>
              <p:cNvSpPr/>
              <p:nvPr/>
            </p:nvSpPr>
            <p:spPr>
              <a:xfrm rot="5400000">
                <a:off x="9304690" y="3025419"/>
                <a:ext cx="1835532" cy="964112"/>
              </a:xfrm>
              <a:prstGeom prst="pie">
                <a:avLst>
                  <a:gd name="adj1" fmla="val 5423555"/>
                  <a:gd name="adj2" fmla="val 16200000"/>
                </a:avLst>
              </a:prstGeom>
              <a:no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1" name="Straight Connector 20">
                <a:extLst>
                  <a:ext uri="{FF2B5EF4-FFF2-40B4-BE49-F238E27FC236}">
                    <a16:creationId xmlns:a16="http://schemas.microsoft.com/office/drawing/2014/main" id="{499C2182-7C67-F31E-5387-73B4F557A022}"/>
                  </a:ext>
                </a:extLst>
              </p:cNvPr>
              <p:cNvCxnSpPr/>
              <p:nvPr/>
            </p:nvCxnSpPr>
            <p:spPr>
              <a:xfrm>
                <a:off x="9694812" y="3501008"/>
                <a:ext cx="1107000" cy="0"/>
              </a:xfrm>
              <a:prstGeom prst="line">
                <a:avLst/>
              </a:prstGeom>
              <a:ln w="349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4" name="Oval 13">
              <a:extLst>
                <a:ext uri="{FF2B5EF4-FFF2-40B4-BE49-F238E27FC236}">
                  <a16:creationId xmlns:a16="http://schemas.microsoft.com/office/drawing/2014/main" id="{1EAD80E2-97ED-D5C6-395B-DE597DFA30B6}"/>
                </a:ext>
              </a:extLst>
            </p:cNvPr>
            <p:cNvSpPr/>
            <p:nvPr/>
          </p:nvSpPr>
          <p:spPr>
            <a:xfrm flipV="1">
              <a:off x="11313984" y="2319263"/>
              <a:ext cx="120348" cy="13431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a:extLst>
                <a:ext uri="{FF2B5EF4-FFF2-40B4-BE49-F238E27FC236}">
                  <a16:creationId xmlns:a16="http://schemas.microsoft.com/office/drawing/2014/main" id="{8C77ED07-EDE0-B07D-6E28-B6EE4B8C573E}"/>
                </a:ext>
              </a:extLst>
            </p:cNvPr>
            <p:cNvSpPr/>
            <p:nvPr/>
          </p:nvSpPr>
          <p:spPr>
            <a:xfrm rot="21424278">
              <a:off x="11450064" y="2614238"/>
              <a:ext cx="684828" cy="536014"/>
            </a:xfrm>
            <a:custGeom>
              <a:avLst/>
              <a:gdLst>
                <a:gd name="connsiteX0" fmla="*/ 0 w 690880"/>
                <a:gd name="connsiteY0" fmla="*/ 0 h 568960"/>
                <a:gd name="connsiteX1" fmla="*/ 0 w 690880"/>
                <a:gd name="connsiteY1" fmla="*/ 0 h 568960"/>
                <a:gd name="connsiteX2" fmla="*/ 426720 w 690880"/>
                <a:gd name="connsiteY2" fmla="*/ 20320 h 568960"/>
                <a:gd name="connsiteX3" fmla="*/ 690880 w 690880"/>
                <a:gd name="connsiteY3" fmla="*/ 30480 h 568960"/>
                <a:gd name="connsiteX4" fmla="*/ 690880 w 690880"/>
                <a:gd name="connsiteY4" fmla="*/ 30480 h 568960"/>
                <a:gd name="connsiteX5" fmla="*/ 680720 w 690880"/>
                <a:gd name="connsiteY5" fmla="*/ 132080 h 568960"/>
                <a:gd name="connsiteX6" fmla="*/ 690880 w 690880"/>
                <a:gd name="connsiteY6" fmla="*/ 568960 h 568960"/>
                <a:gd name="connsiteX7" fmla="*/ 690880 w 690880"/>
                <a:gd name="connsiteY7" fmla="*/ 568960 h 568960"/>
                <a:gd name="connsiteX8" fmla="*/ 203200 w 690880"/>
                <a:gd name="connsiteY8" fmla="*/ 548640 h 568960"/>
                <a:gd name="connsiteX9" fmla="*/ 111760 w 690880"/>
                <a:gd name="connsiteY9" fmla="*/ 528320 h 568960"/>
                <a:gd name="connsiteX10" fmla="*/ 71120 w 690880"/>
                <a:gd name="connsiteY10" fmla="*/ 528320 h 568960"/>
                <a:gd name="connsiteX11" fmla="*/ 71120 w 690880"/>
                <a:gd name="connsiteY11" fmla="*/ 528320 h 568960"/>
                <a:gd name="connsiteX12" fmla="*/ 91440 w 690880"/>
                <a:gd name="connsiteY12" fmla="*/ 436880 h 568960"/>
                <a:gd name="connsiteX13" fmla="*/ 81280 w 690880"/>
                <a:gd name="connsiteY13" fmla="*/ 182880 h 568960"/>
                <a:gd name="connsiteX14" fmla="*/ 60960 w 690880"/>
                <a:gd name="connsiteY14" fmla="*/ 121920 h 568960"/>
                <a:gd name="connsiteX15" fmla="*/ 40640 w 690880"/>
                <a:gd name="connsiteY15" fmla="*/ 60960 h 568960"/>
                <a:gd name="connsiteX16" fmla="*/ 30480 w 690880"/>
                <a:gd name="connsiteY16" fmla="*/ 30480 h 568960"/>
                <a:gd name="connsiteX17" fmla="*/ 0 w 690880"/>
                <a:gd name="connsiteY17" fmla="*/ 0 h 568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90880" h="568960">
                  <a:moveTo>
                    <a:pt x="0" y="0"/>
                  </a:moveTo>
                  <a:lnTo>
                    <a:pt x="0" y="0"/>
                  </a:lnTo>
                  <a:cubicBezTo>
                    <a:pt x="235452" y="21405"/>
                    <a:pt x="20790" y="4083"/>
                    <a:pt x="426720" y="20320"/>
                  </a:cubicBezTo>
                  <a:cubicBezTo>
                    <a:pt x="711870" y="31726"/>
                    <a:pt x="530146" y="30480"/>
                    <a:pt x="690880" y="30480"/>
                  </a:cubicBezTo>
                  <a:lnTo>
                    <a:pt x="690880" y="30480"/>
                  </a:lnTo>
                  <a:cubicBezTo>
                    <a:pt x="687493" y="64347"/>
                    <a:pt x="680720" y="98044"/>
                    <a:pt x="680720" y="132080"/>
                  </a:cubicBezTo>
                  <a:cubicBezTo>
                    <a:pt x="680720" y="277746"/>
                    <a:pt x="690880" y="568960"/>
                    <a:pt x="690880" y="568960"/>
                  </a:cubicBezTo>
                  <a:lnTo>
                    <a:pt x="690880" y="568960"/>
                  </a:lnTo>
                  <a:lnTo>
                    <a:pt x="203200" y="548640"/>
                  </a:lnTo>
                  <a:cubicBezTo>
                    <a:pt x="123962" y="542771"/>
                    <a:pt x="181077" y="536985"/>
                    <a:pt x="111760" y="528320"/>
                  </a:cubicBezTo>
                  <a:cubicBezTo>
                    <a:pt x="98318" y="526640"/>
                    <a:pt x="84667" y="528320"/>
                    <a:pt x="71120" y="528320"/>
                  </a:cubicBezTo>
                  <a:lnTo>
                    <a:pt x="71120" y="528320"/>
                  </a:lnTo>
                  <a:cubicBezTo>
                    <a:pt x="77893" y="497840"/>
                    <a:pt x="90522" y="468090"/>
                    <a:pt x="91440" y="436880"/>
                  </a:cubicBezTo>
                  <a:cubicBezTo>
                    <a:pt x="93931" y="352182"/>
                    <a:pt x="89442" y="267220"/>
                    <a:pt x="81280" y="182880"/>
                  </a:cubicBezTo>
                  <a:cubicBezTo>
                    <a:pt x="79217" y="161560"/>
                    <a:pt x="67733" y="142240"/>
                    <a:pt x="60960" y="121920"/>
                  </a:cubicBezTo>
                  <a:lnTo>
                    <a:pt x="40640" y="60960"/>
                  </a:lnTo>
                  <a:cubicBezTo>
                    <a:pt x="37253" y="50800"/>
                    <a:pt x="36421" y="39391"/>
                    <a:pt x="30480" y="30480"/>
                  </a:cubicBezTo>
                  <a:cubicBezTo>
                    <a:pt x="5959" y="-6301"/>
                    <a:pt x="5080" y="5080"/>
                    <a:pt x="0" y="0"/>
                  </a:cubicBezTo>
                  <a:close/>
                </a:path>
              </a:pathLst>
            </a:custGeom>
            <a:solidFill>
              <a:schemeClr val="accent4">
                <a:alpha val="50518"/>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81650286-7667-E50C-906F-F8316B044A7A}"/>
                </a:ext>
              </a:extLst>
            </p:cNvPr>
            <p:cNvSpPr/>
            <p:nvPr/>
          </p:nvSpPr>
          <p:spPr>
            <a:xfrm flipV="1">
              <a:off x="11520268" y="2790633"/>
              <a:ext cx="120348" cy="134311"/>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2B6A1F07-A686-7230-A8E2-9D362BA1C29C}"/>
                    </a:ext>
                  </a:extLst>
                </p:cNvPr>
                <p:cNvSpPr txBox="1"/>
                <p:nvPr/>
              </p:nvSpPr>
              <p:spPr>
                <a:xfrm>
                  <a:off x="11418733" y="2223693"/>
                  <a:ext cx="744181" cy="26010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𝑖</m:t>
                            </m:r>
                            <m:r>
                              <a:rPr lang="en-US" b="0" i="1" smtClean="0">
                                <a:latin typeface="Cambria Math" panose="02040503050406030204" pitchFamily="18" charset="0"/>
                              </a:rPr>
                              <m:t>,0</m:t>
                            </m:r>
                          </m:sub>
                        </m:sSub>
                        <m:r>
                          <a:rPr lang="en-US" b="0" i="1" smtClean="0">
                            <a:latin typeface="Cambria Math" panose="02040503050406030204" pitchFamily="18" charset="0"/>
                          </a:rPr>
                          <m:t>&lt;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𝜇</m:t>
                            </m:r>
                          </m:e>
                        </m:rad>
                        <m:r>
                          <a:rPr lang="en-US" b="0" i="1" smtClean="0">
                            <a:latin typeface="Cambria Math" panose="02040503050406030204" pitchFamily="18" charset="0"/>
                          </a:rPr>
                          <m:t> </m:t>
                        </m:r>
                      </m:oMath>
                    </m:oMathPara>
                  </a14:m>
                  <a:endParaRPr lang="en-US" dirty="0"/>
                </a:p>
              </p:txBody>
            </p:sp>
          </mc:Choice>
          <mc:Fallback xmlns="">
            <p:sp>
              <p:nvSpPr>
                <p:cNvPr id="17" name="TextBox 16">
                  <a:extLst>
                    <a:ext uri="{FF2B5EF4-FFF2-40B4-BE49-F238E27FC236}">
                      <a16:creationId xmlns:a16="http://schemas.microsoft.com/office/drawing/2014/main" id="{2B6A1F07-A686-7230-A8E2-9D362BA1C29C}"/>
                    </a:ext>
                  </a:extLst>
                </p:cNvPr>
                <p:cNvSpPr txBox="1">
                  <a:spLocks noRot="1" noChangeAspect="1" noMove="1" noResize="1" noEditPoints="1" noAdjustHandles="1" noChangeArrowheads="1" noChangeShapeType="1" noTextEdit="1"/>
                </p:cNvSpPr>
                <p:nvPr/>
              </p:nvSpPr>
              <p:spPr>
                <a:xfrm>
                  <a:off x="11418733" y="2223693"/>
                  <a:ext cx="744181" cy="260104"/>
                </a:xfrm>
                <a:prstGeom prst="rect">
                  <a:avLst/>
                </a:prstGeom>
                <a:blipFill>
                  <a:blip r:embed="rId8"/>
                  <a:stretch>
                    <a:fillRect b="-1290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F70C0947-926F-6433-B9C1-D29938D27EF6}"/>
                    </a:ext>
                  </a:extLst>
                </p:cNvPr>
                <p:cNvSpPr txBox="1"/>
                <p:nvPr/>
              </p:nvSpPr>
              <p:spPr>
                <a:xfrm>
                  <a:off x="10692342" y="2504625"/>
                  <a:ext cx="773128" cy="26010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𝑖</m:t>
                            </m:r>
                            <m:r>
                              <a:rPr lang="en-US" b="0" i="1" smtClean="0">
                                <a:latin typeface="Cambria Math" panose="02040503050406030204" pitchFamily="18" charset="0"/>
                              </a:rPr>
                              <m:t>,0</m:t>
                            </m:r>
                          </m:sub>
                        </m:sSub>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𝜇</m:t>
                            </m:r>
                          </m:e>
                        </m:rad>
                        <m:r>
                          <a:rPr lang="en-US" b="0" i="1" smtClean="0">
                            <a:latin typeface="Cambria Math" panose="02040503050406030204" pitchFamily="18" charset="0"/>
                          </a:rPr>
                          <m:t> </m:t>
                        </m:r>
                      </m:oMath>
                    </m:oMathPara>
                  </a14:m>
                  <a:endParaRPr lang="en-US" dirty="0"/>
                </a:p>
              </p:txBody>
            </p:sp>
          </mc:Choice>
          <mc:Fallback xmlns="">
            <p:sp>
              <p:nvSpPr>
                <p:cNvPr id="18" name="TextBox 17">
                  <a:extLst>
                    <a:ext uri="{FF2B5EF4-FFF2-40B4-BE49-F238E27FC236}">
                      <a16:creationId xmlns:a16="http://schemas.microsoft.com/office/drawing/2014/main" id="{F70C0947-926F-6433-B9C1-D29938D27EF6}"/>
                    </a:ext>
                  </a:extLst>
                </p:cNvPr>
                <p:cNvSpPr txBox="1">
                  <a:spLocks noRot="1" noChangeAspect="1" noMove="1" noResize="1" noEditPoints="1" noAdjustHandles="1" noChangeArrowheads="1" noChangeShapeType="1" noTextEdit="1"/>
                </p:cNvSpPr>
                <p:nvPr/>
              </p:nvSpPr>
              <p:spPr>
                <a:xfrm>
                  <a:off x="10692342" y="2504625"/>
                  <a:ext cx="773128" cy="260104"/>
                </a:xfrm>
                <a:prstGeom prst="rect">
                  <a:avLst/>
                </a:prstGeom>
                <a:blipFill>
                  <a:blip r:embed="rId9"/>
                  <a:stretch>
                    <a:fillRect b="-1290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83930750-5495-B462-370C-7612FFC0DB4F}"/>
                    </a:ext>
                  </a:extLst>
                </p:cNvPr>
                <p:cNvSpPr txBox="1"/>
                <p:nvPr/>
              </p:nvSpPr>
              <p:spPr>
                <a:xfrm>
                  <a:off x="10881365" y="2786938"/>
                  <a:ext cx="751009" cy="26010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𝑖</m:t>
                            </m:r>
                            <m:r>
                              <a:rPr lang="en-US" b="0" i="1" smtClean="0">
                                <a:latin typeface="Cambria Math" panose="02040503050406030204" pitchFamily="18" charset="0"/>
                              </a:rPr>
                              <m:t>,0</m:t>
                            </m:r>
                          </m:sub>
                        </m:sSub>
                        <m:r>
                          <a:rPr lang="en-US" b="0" i="1" smtClean="0">
                            <a:latin typeface="Cambria Math" panose="02040503050406030204" pitchFamily="18" charset="0"/>
                          </a:rPr>
                          <m:t>&gt;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𝜇</m:t>
                            </m:r>
                          </m:e>
                        </m:rad>
                        <m:r>
                          <a:rPr lang="en-US" b="0" i="1" smtClean="0">
                            <a:latin typeface="Cambria Math" panose="02040503050406030204" pitchFamily="18" charset="0"/>
                          </a:rPr>
                          <m:t> </m:t>
                        </m:r>
                      </m:oMath>
                    </m:oMathPara>
                  </a14:m>
                  <a:endParaRPr lang="en-US" dirty="0"/>
                </a:p>
              </p:txBody>
            </p:sp>
          </mc:Choice>
          <mc:Fallback xmlns="">
            <p:sp>
              <p:nvSpPr>
                <p:cNvPr id="19" name="TextBox 18">
                  <a:extLst>
                    <a:ext uri="{FF2B5EF4-FFF2-40B4-BE49-F238E27FC236}">
                      <a16:creationId xmlns:a16="http://schemas.microsoft.com/office/drawing/2014/main" id="{83930750-5495-B462-370C-7612FFC0DB4F}"/>
                    </a:ext>
                  </a:extLst>
                </p:cNvPr>
                <p:cNvSpPr txBox="1">
                  <a:spLocks noRot="1" noChangeAspect="1" noMove="1" noResize="1" noEditPoints="1" noAdjustHandles="1" noChangeArrowheads="1" noChangeShapeType="1" noTextEdit="1"/>
                </p:cNvSpPr>
                <p:nvPr/>
              </p:nvSpPr>
              <p:spPr>
                <a:xfrm>
                  <a:off x="10881365" y="2786938"/>
                  <a:ext cx="751009" cy="260104"/>
                </a:xfrm>
                <a:prstGeom prst="rect">
                  <a:avLst/>
                </a:prstGeom>
                <a:blipFill>
                  <a:blip r:embed="rId10"/>
                  <a:stretch>
                    <a:fillRect b="-12903"/>
                  </a:stretch>
                </a:blipFill>
              </p:spPr>
              <p:txBody>
                <a:bodyPr/>
                <a:lstStyle/>
                <a:p>
                  <a:r>
                    <a:rPr lang="en-US">
                      <a:noFill/>
                    </a:rPr>
                    <a:t> </a:t>
                  </a:r>
                </a:p>
              </p:txBody>
            </p:sp>
          </mc:Fallback>
        </mc:AlternateContent>
      </p:grpSp>
      <p:cxnSp>
        <p:nvCxnSpPr>
          <p:cNvPr id="23" name="Curved Connector 22">
            <a:extLst>
              <a:ext uri="{FF2B5EF4-FFF2-40B4-BE49-F238E27FC236}">
                <a16:creationId xmlns:a16="http://schemas.microsoft.com/office/drawing/2014/main" id="{44E0C281-C0C7-7EA6-6285-3DB3F6CC194E}"/>
              </a:ext>
            </a:extLst>
          </p:cNvPr>
          <p:cNvCxnSpPr/>
          <p:nvPr/>
        </p:nvCxnSpPr>
        <p:spPr>
          <a:xfrm>
            <a:off x="3071664" y="1628800"/>
            <a:ext cx="1944216" cy="792138"/>
          </a:xfrm>
          <a:prstGeom prst="curvedConnector3">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4" name="Curved Connector 23">
            <a:extLst>
              <a:ext uri="{FF2B5EF4-FFF2-40B4-BE49-F238E27FC236}">
                <a16:creationId xmlns:a16="http://schemas.microsoft.com/office/drawing/2014/main" id="{20DEF77A-1C9D-6B6B-C3A1-AAD1B8C15C3A}"/>
              </a:ext>
            </a:extLst>
          </p:cNvPr>
          <p:cNvCxnSpPr>
            <a:cxnSpLocks/>
            <a:stCxn id="10" idx="1"/>
          </p:cNvCxnSpPr>
          <p:nvPr/>
        </p:nvCxnSpPr>
        <p:spPr>
          <a:xfrm rot="10800000">
            <a:off x="5758266" y="3068762"/>
            <a:ext cx="1921910" cy="319588"/>
          </a:xfrm>
          <a:prstGeom prst="curvedConnector3">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42422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7CFA82D-831B-5076-DF9B-B20C75824AD6}"/>
              </a:ext>
            </a:extLst>
          </p:cNvPr>
          <p:cNvSpPr txBox="1"/>
          <p:nvPr/>
        </p:nvSpPr>
        <p:spPr>
          <a:xfrm>
            <a:off x="1415480" y="837307"/>
            <a:ext cx="7704856" cy="369332"/>
          </a:xfrm>
          <a:prstGeom prst="rect">
            <a:avLst/>
          </a:prstGeom>
          <a:noFill/>
        </p:spPr>
        <p:txBody>
          <a:bodyPr wrap="square" rtlCol="0">
            <a:spAutoFit/>
          </a:bodyPr>
          <a:lstStyle/>
          <a:p>
            <a:r>
              <a:rPr lang="en-US" b="1" dirty="0">
                <a:solidFill>
                  <a:srgbClr val="002060"/>
                </a:solidFill>
              </a:rPr>
              <a:t>Unitary matrix model:</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FB258FDE-BE32-2243-730C-99BC9671ADC0}"/>
                  </a:ext>
                </a:extLst>
              </p:cNvPr>
              <p:cNvSpPr txBox="1"/>
              <p:nvPr/>
            </p:nvSpPr>
            <p:spPr>
              <a:xfrm>
                <a:off x="1415480" y="1332071"/>
                <a:ext cx="7704856" cy="490071"/>
              </a:xfrm>
              <a:prstGeom prst="rect">
                <a:avLst/>
              </a:prstGeom>
              <a:noFill/>
            </p:spPr>
            <p:txBody>
              <a:bodyPr wrap="square" rtlCol="0">
                <a:spAutoFit/>
              </a:bodyPr>
              <a:lstStyle/>
              <a:p>
                <a14:m>
                  <m:oMath xmlns:m="http://schemas.openxmlformats.org/officeDocument/2006/math">
                    <m:r>
                      <a:rPr lang="en-US" b="0" i="1" smtClean="0">
                        <a:solidFill>
                          <a:srgbClr val="C00000"/>
                        </a:solidFill>
                        <a:latin typeface="Cambria Math" panose="02040503050406030204" pitchFamily="18" charset="0"/>
                      </a:rPr>
                      <m:t>∫</m:t>
                    </m:r>
                    <m:r>
                      <a:rPr lang="en-US" b="0" i="1" smtClean="0">
                        <a:solidFill>
                          <a:srgbClr val="C00000"/>
                        </a:solidFill>
                        <a:latin typeface="Cambria Math" panose="02040503050406030204" pitchFamily="18" charset="0"/>
                      </a:rPr>
                      <m:t>𝐷𝑈</m:t>
                    </m:r>
                    <m:r>
                      <a:rPr lang="en-US" b="0" i="1" smtClean="0">
                        <a:solidFill>
                          <a:srgbClr val="C00000"/>
                        </a:solidFill>
                        <a:latin typeface="Cambria Math" panose="02040503050406030204" pitchFamily="18" charset="0"/>
                      </a:rPr>
                      <m:t> </m:t>
                    </m:r>
                    <m:r>
                      <a:rPr lang="en-US" b="0" i="1" smtClean="0">
                        <a:solidFill>
                          <a:srgbClr val="C00000"/>
                        </a:solidFill>
                        <a:latin typeface="Cambria Math" panose="02040503050406030204" pitchFamily="18" charset="0"/>
                      </a:rPr>
                      <m:t>𝑂</m:t>
                    </m:r>
                    <m:r>
                      <a:rPr lang="en-US" b="0" i="1" smtClean="0">
                        <a:solidFill>
                          <a:srgbClr val="C00000"/>
                        </a:solidFill>
                        <a:latin typeface="Cambria Math" panose="02040503050406030204" pitchFamily="18" charset="0"/>
                      </a:rPr>
                      <m:t>(</m:t>
                    </m:r>
                    <m:r>
                      <a:rPr lang="en-US" b="0" i="1" smtClean="0">
                        <a:solidFill>
                          <a:srgbClr val="C00000"/>
                        </a:solidFill>
                        <a:latin typeface="Cambria Math" panose="02040503050406030204" pitchFamily="18" charset="0"/>
                      </a:rPr>
                      <m:t>𝑈</m:t>
                    </m:r>
                    <m:r>
                      <a:rPr lang="en-US" b="0" i="1" smtClean="0">
                        <a:solidFill>
                          <a:srgbClr val="C00000"/>
                        </a:solidFill>
                        <a:latin typeface="Cambria Math" panose="02040503050406030204" pitchFamily="18" charset="0"/>
                      </a:rPr>
                      <m:t>)=∫</m:t>
                    </m:r>
                    <m:nary>
                      <m:naryPr>
                        <m:chr m:val="∏"/>
                        <m:supHide m:val="on"/>
                        <m:ctrlPr>
                          <a:rPr lang="en-US" b="0" i="1" smtClean="0">
                            <a:solidFill>
                              <a:srgbClr val="C00000"/>
                            </a:solidFill>
                            <a:latin typeface="Cambria Math" panose="02040503050406030204" pitchFamily="18" charset="0"/>
                          </a:rPr>
                        </m:ctrlPr>
                      </m:naryPr>
                      <m:sub>
                        <m:r>
                          <a:rPr lang="en-US" b="0" i="1" smtClean="0">
                            <a:solidFill>
                              <a:srgbClr val="C00000"/>
                            </a:solidFill>
                            <a:latin typeface="Cambria Math" panose="02040503050406030204" pitchFamily="18" charset="0"/>
                          </a:rPr>
                          <m:t>𝑖</m:t>
                        </m:r>
                        <m:r>
                          <a:rPr lang="en-US" b="0" i="1" smtClean="0">
                            <a:solidFill>
                              <a:srgbClr val="C00000"/>
                            </a:solidFill>
                            <a:latin typeface="Cambria Math" panose="02040503050406030204" pitchFamily="18" charset="0"/>
                          </a:rPr>
                          <m:t>=1,…,</m:t>
                        </m:r>
                        <m:r>
                          <a:rPr lang="en-US" b="0" i="1" smtClean="0">
                            <a:solidFill>
                              <a:srgbClr val="C00000"/>
                            </a:solidFill>
                            <a:latin typeface="Cambria Math" panose="02040503050406030204" pitchFamily="18" charset="0"/>
                          </a:rPr>
                          <m:t>𝑁</m:t>
                        </m:r>
                      </m:sub>
                      <m:sup/>
                      <m:e>
                        <m:sSup>
                          <m:sSupPr>
                            <m:ctrlPr>
                              <a:rPr lang="en-US" b="0" i="1" smtClean="0">
                                <a:solidFill>
                                  <a:srgbClr val="C00000"/>
                                </a:solidFill>
                                <a:latin typeface="Cambria Math" panose="02040503050406030204" pitchFamily="18" charset="0"/>
                              </a:rPr>
                            </m:ctrlPr>
                          </m:sSupPr>
                          <m:e>
                            <m:r>
                              <a:rPr lang="en-US" b="0" i="1" smtClean="0">
                                <a:solidFill>
                                  <a:srgbClr val="C00000"/>
                                </a:solidFill>
                                <a:latin typeface="Cambria Math" panose="02040503050406030204" pitchFamily="18" charset="0"/>
                              </a:rPr>
                              <m:t>𝑑</m:t>
                            </m:r>
                          </m:e>
                          <m:sup>
                            <m:r>
                              <a:rPr lang="en-US" b="0" i="1" smtClean="0">
                                <a:solidFill>
                                  <a:srgbClr val="C00000"/>
                                </a:solidFill>
                                <a:latin typeface="Cambria Math" panose="02040503050406030204" pitchFamily="18" charset="0"/>
                              </a:rPr>
                              <m:t>2</m:t>
                            </m:r>
                          </m:sup>
                        </m:sSup>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𝑢</m:t>
                            </m:r>
                          </m:e>
                          <m:sub>
                            <m:r>
                              <a:rPr lang="en-US" b="0" i="1" smtClean="0">
                                <a:solidFill>
                                  <a:srgbClr val="C00000"/>
                                </a:solidFill>
                                <a:latin typeface="Cambria Math" panose="02040503050406030204" pitchFamily="18" charset="0"/>
                              </a:rPr>
                              <m:t>𝑖</m:t>
                            </m:r>
                          </m:sub>
                        </m:sSub>
                        <m:r>
                          <a:rPr lang="en-US" b="0" i="1" smtClean="0">
                            <a:solidFill>
                              <a:srgbClr val="C00000"/>
                            </a:solidFill>
                            <a:latin typeface="Cambria Math" panose="02040503050406030204" pitchFamily="18" charset="0"/>
                          </a:rPr>
                          <m:t> </m:t>
                        </m:r>
                        <m:r>
                          <m:rPr>
                            <m:sty m:val="p"/>
                          </m:rPr>
                          <a:rPr lang="en-US" b="0" i="0" smtClean="0">
                            <a:solidFill>
                              <a:srgbClr val="C00000"/>
                            </a:solidFill>
                            <a:latin typeface="Cambria Math" panose="02040503050406030204" pitchFamily="18" charset="0"/>
                          </a:rPr>
                          <m:t>exp</m:t>
                        </m:r>
                        <m:r>
                          <a:rPr lang="en-US" b="0" i="0" smtClean="0">
                            <a:solidFill>
                              <a:srgbClr val="C00000"/>
                            </a:solidFill>
                            <a:latin typeface="Cambria Math" panose="02040503050406030204" pitchFamily="18" charset="0"/>
                          </a:rPr>
                          <m:t>⁡</m:t>
                        </m:r>
                        <m:r>
                          <a:rPr lang="en-US" b="0" i="1" smtClean="0">
                            <a:solidFill>
                              <a:srgbClr val="C00000"/>
                            </a:solidFill>
                            <a:latin typeface="Cambria Math" panose="02040503050406030204" pitchFamily="18" charset="0"/>
                          </a:rPr>
                          <m:t>[−</m:t>
                        </m:r>
                        <m:nary>
                          <m:naryPr>
                            <m:chr m:val="∑"/>
                            <m:supHide m:val="on"/>
                            <m:ctrlPr>
                              <a:rPr lang="en-US" b="0" i="1" smtClean="0">
                                <a:solidFill>
                                  <a:srgbClr val="C00000"/>
                                </a:solidFill>
                                <a:latin typeface="Cambria Math" panose="02040503050406030204" pitchFamily="18" charset="0"/>
                              </a:rPr>
                            </m:ctrlPr>
                          </m:naryPr>
                          <m:sub>
                            <m:r>
                              <m:rPr>
                                <m:brk m:alnAt="7"/>
                              </m:rPr>
                              <a:rPr lang="en-US" b="0" i="1" smtClean="0">
                                <a:solidFill>
                                  <a:srgbClr val="C00000"/>
                                </a:solidFill>
                                <a:latin typeface="Cambria Math" panose="02040503050406030204" pitchFamily="18" charset="0"/>
                              </a:rPr>
                              <m:t>𝑘</m:t>
                            </m:r>
                            <m:r>
                              <a:rPr lang="en-US" b="0" i="1" smtClean="0">
                                <a:solidFill>
                                  <a:srgbClr val="C00000"/>
                                </a:solidFill>
                                <a:latin typeface="Cambria Math" panose="02040503050406030204" pitchFamily="18" charset="0"/>
                              </a:rPr>
                              <m:t>=1,…,</m:t>
                            </m:r>
                            <m:r>
                              <a:rPr lang="en-US" b="0" i="1" smtClean="0">
                                <a:solidFill>
                                  <a:srgbClr val="C00000"/>
                                </a:solidFill>
                                <a:latin typeface="Cambria Math" panose="02040503050406030204" pitchFamily="18" charset="0"/>
                              </a:rPr>
                              <m:t>𝑁</m:t>
                            </m:r>
                          </m:sub>
                          <m:sup/>
                          <m:e>
                            <m:f>
                              <m:fPr>
                                <m:ctrlPr>
                                  <a:rPr lang="en-US" i="1">
                                    <a:solidFill>
                                      <a:srgbClr val="C00000"/>
                                    </a:solidFill>
                                    <a:latin typeface="Cambria Math" panose="02040503050406030204" pitchFamily="18" charset="0"/>
                                  </a:rPr>
                                </m:ctrlPr>
                              </m:fPr>
                              <m:num>
                                <m:acc>
                                  <m:accPr>
                                    <m:chr m:val="̅"/>
                                    <m:ctrlPr>
                                      <a:rPr lang="en-US" i="1">
                                        <a:solidFill>
                                          <a:srgbClr val="C00000"/>
                                        </a:solidFill>
                                        <a:latin typeface="Cambria Math" panose="02040503050406030204" pitchFamily="18" charset="0"/>
                                      </a:rPr>
                                    </m:ctrlPr>
                                  </m:accPr>
                                  <m:e>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𝑢</m:t>
                                        </m:r>
                                      </m:e>
                                      <m:sub>
                                        <m:r>
                                          <a:rPr lang="en-US" b="0" i="1" smtClean="0">
                                            <a:solidFill>
                                              <a:srgbClr val="C00000"/>
                                            </a:solidFill>
                                            <a:latin typeface="Cambria Math" panose="02040503050406030204" pitchFamily="18" charset="0"/>
                                          </a:rPr>
                                          <m:t>𝑘</m:t>
                                        </m:r>
                                      </m:sub>
                                    </m:sSub>
                                  </m:e>
                                </m:acc>
                                <m:r>
                                  <a:rPr lang="en-US" i="1">
                                    <a:solidFill>
                                      <a:srgbClr val="C00000"/>
                                    </a:solidFill>
                                    <a:latin typeface="Cambria Math" panose="02040503050406030204" pitchFamily="18" charset="0"/>
                                  </a:rPr>
                                  <m:t> </m:t>
                                </m:r>
                                <m:sSub>
                                  <m:sSubPr>
                                    <m:ctrlPr>
                                      <a:rPr lang="en-US" i="1">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𝑢</m:t>
                                    </m:r>
                                  </m:e>
                                  <m:sub>
                                    <m:r>
                                      <a:rPr lang="en-US" i="1">
                                        <a:solidFill>
                                          <a:srgbClr val="C00000"/>
                                        </a:solidFill>
                                        <a:latin typeface="Cambria Math" panose="02040503050406030204" pitchFamily="18" charset="0"/>
                                      </a:rPr>
                                      <m:t>𝑘</m:t>
                                    </m:r>
                                  </m:sub>
                                </m:sSub>
                              </m:num>
                              <m:den>
                                <m:r>
                                  <a:rPr lang="en-US" i="1">
                                    <a:solidFill>
                                      <a:srgbClr val="C00000"/>
                                    </a:solidFill>
                                    <a:latin typeface="Cambria Math" panose="02040503050406030204" pitchFamily="18" charset="0"/>
                                  </a:rPr>
                                  <m:t>𝑘</m:t>
                                </m:r>
                              </m:den>
                            </m:f>
                            <m:r>
                              <a:rPr lang="en-US" b="0" i="1" smtClean="0">
                                <a:solidFill>
                                  <a:srgbClr val="C00000"/>
                                </a:solidFill>
                                <a:latin typeface="Cambria Math" panose="02040503050406030204" pitchFamily="18" charset="0"/>
                              </a:rPr>
                              <m:t> ]  </m:t>
                            </m:r>
                            <m:r>
                              <a:rPr lang="en-US" b="0" i="1" smtClean="0">
                                <a:solidFill>
                                  <a:srgbClr val="C00000"/>
                                </a:solidFill>
                                <a:latin typeface="Cambria Math" panose="02040503050406030204" pitchFamily="18" charset="0"/>
                              </a:rPr>
                              <m:t>𝑂</m:t>
                            </m:r>
                            <m:r>
                              <a:rPr lang="en-US" b="0" i="1" smtClean="0">
                                <a:solidFill>
                                  <a:srgbClr val="C00000"/>
                                </a:solidFill>
                                <a:latin typeface="Cambria Math" panose="02040503050406030204" pitchFamily="18" charset="0"/>
                              </a:rPr>
                              <m:t>(</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𝑢</m:t>
                                </m:r>
                              </m:e>
                              <m:sub>
                                <m:r>
                                  <a:rPr lang="en-US" b="0" i="1" smtClean="0">
                                    <a:solidFill>
                                      <a:srgbClr val="C00000"/>
                                    </a:solidFill>
                                    <a:latin typeface="Cambria Math" panose="02040503050406030204" pitchFamily="18" charset="0"/>
                                  </a:rPr>
                                  <m:t>𝑖</m:t>
                                </m:r>
                              </m:sub>
                            </m:sSub>
                            <m:r>
                              <a:rPr lang="en-US" b="0" i="1" smtClean="0">
                                <a:solidFill>
                                  <a:srgbClr val="C00000"/>
                                </a:solidFill>
                                <a:latin typeface="Cambria Math" panose="02040503050406030204" pitchFamily="18" charset="0"/>
                              </a:rPr>
                              <m:t>, </m:t>
                            </m:r>
                            <m:acc>
                              <m:accPr>
                                <m:chr m:val="̅"/>
                                <m:ctrlPr>
                                  <a:rPr lang="en-US" b="0" i="1" smtClean="0">
                                    <a:solidFill>
                                      <a:srgbClr val="C00000"/>
                                    </a:solidFill>
                                    <a:latin typeface="Cambria Math" panose="02040503050406030204" pitchFamily="18" charset="0"/>
                                  </a:rPr>
                                </m:ctrlPr>
                              </m:accPr>
                              <m:e>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𝑢</m:t>
                                    </m:r>
                                  </m:e>
                                  <m:sub>
                                    <m:r>
                                      <a:rPr lang="en-US" b="0" i="1" smtClean="0">
                                        <a:solidFill>
                                          <a:srgbClr val="C00000"/>
                                        </a:solidFill>
                                        <a:latin typeface="Cambria Math" panose="02040503050406030204" pitchFamily="18" charset="0"/>
                                      </a:rPr>
                                      <m:t>𝑖</m:t>
                                    </m:r>
                                  </m:sub>
                                </m:sSub>
                              </m:e>
                            </m:acc>
                            <m:r>
                              <a:rPr lang="en-US" b="0" i="1" smtClean="0">
                                <a:solidFill>
                                  <a:srgbClr val="C00000"/>
                                </a:solidFill>
                                <a:latin typeface="Cambria Math" panose="02040503050406030204" pitchFamily="18" charset="0"/>
                              </a:rPr>
                              <m:t> </m:t>
                            </m:r>
                          </m:e>
                        </m:nary>
                      </m:e>
                    </m:nary>
                    <m:r>
                      <a:rPr lang="en-US" b="0" i="1" smtClean="0">
                        <a:solidFill>
                          <a:srgbClr val="C00000"/>
                        </a:solidFill>
                        <a:latin typeface="Cambria Math" panose="02040503050406030204" pitchFamily="18" charset="0"/>
                      </a:rPr>
                      <m:t>)</m:t>
                    </m:r>
                  </m:oMath>
                </a14:m>
                <a:r>
                  <a:rPr lang="en-US" dirty="0">
                    <a:solidFill>
                      <a:srgbClr val="C00000"/>
                    </a:solidFill>
                  </a:rPr>
                  <a:t> </a:t>
                </a:r>
              </a:p>
            </p:txBody>
          </p:sp>
        </mc:Choice>
        <mc:Fallback xmlns="">
          <p:sp>
            <p:nvSpPr>
              <p:cNvPr id="3" name="TextBox 2">
                <a:extLst>
                  <a:ext uri="{FF2B5EF4-FFF2-40B4-BE49-F238E27FC236}">
                    <a16:creationId xmlns:a16="http://schemas.microsoft.com/office/drawing/2014/main" id="{FB258FDE-BE32-2243-730C-99BC9671ADC0}"/>
                  </a:ext>
                </a:extLst>
              </p:cNvPr>
              <p:cNvSpPr txBox="1">
                <a:spLocks noRot="1" noChangeAspect="1" noMove="1" noResize="1" noEditPoints="1" noAdjustHandles="1" noChangeArrowheads="1" noChangeShapeType="1" noTextEdit="1"/>
              </p:cNvSpPr>
              <p:nvPr/>
            </p:nvSpPr>
            <p:spPr>
              <a:xfrm>
                <a:off x="1415480" y="1332071"/>
                <a:ext cx="7704856" cy="490071"/>
              </a:xfrm>
              <a:prstGeom prst="rect">
                <a:avLst/>
              </a:prstGeom>
              <a:blipFill>
                <a:blip r:embed="rId2"/>
                <a:stretch>
                  <a:fillRect l="-493" t="-74359" b="-11794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EE7050D4-F3EB-E6B7-5AA7-1138277D025B}"/>
                  </a:ext>
                </a:extLst>
              </p:cNvPr>
              <p:cNvSpPr txBox="1"/>
              <p:nvPr/>
            </p:nvSpPr>
            <p:spPr>
              <a:xfrm>
                <a:off x="1415480" y="2133451"/>
                <a:ext cx="7704856" cy="712824"/>
              </a:xfrm>
              <a:prstGeom prst="rect">
                <a:avLst/>
              </a:prstGeom>
              <a:noFill/>
            </p:spPr>
            <p:txBody>
              <a:bodyPr wrap="square" rtlCol="0">
                <a:spAutoFit/>
              </a:bodyPr>
              <a:lstStyle/>
              <a:p>
                <a:r>
                  <a:rPr lang="en-US" b="1" dirty="0">
                    <a:solidFill>
                      <a:schemeClr val="accent1">
                        <a:lumMod val="50000"/>
                      </a:schemeClr>
                    </a:solidFill>
                  </a:rPr>
                  <a:t>This can be rigorously shown for operators which are not “too large”, i.e. when</a:t>
                </a:r>
              </a:p>
              <a:p>
                <a14:m>
                  <m:oMath xmlns:m="http://schemas.openxmlformats.org/officeDocument/2006/math">
                    <m:r>
                      <a:rPr lang="en-US" b="1" i="1" smtClean="0">
                        <a:solidFill>
                          <a:schemeClr val="accent1">
                            <a:lumMod val="50000"/>
                          </a:schemeClr>
                        </a:solidFill>
                        <a:latin typeface="Cambria Math" panose="02040503050406030204" pitchFamily="18" charset="0"/>
                      </a:rPr>
                      <m:t>𝑶</m:t>
                    </m:r>
                    <m:r>
                      <a:rPr lang="en-US" b="1" i="1" smtClean="0">
                        <a:solidFill>
                          <a:schemeClr val="accent1">
                            <a:lumMod val="50000"/>
                          </a:schemeClr>
                        </a:solidFill>
                        <a:latin typeface="Cambria Math" panose="02040503050406030204" pitchFamily="18" charset="0"/>
                      </a:rPr>
                      <m:t>=</m:t>
                    </m:r>
                    <m:nary>
                      <m:naryPr>
                        <m:chr m:val="∏"/>
                        <m:supHide m:val="on"/>
                        <m:ctrlPr>
                          <a:rPr lang="en-US" b="1" i="1" smtClean="0">
                            <a:solidFill>
                              <a:schemeClr val="accent1">
                                <a:lumMod val="50000"/>
                              </a:schemeClr>
                            </a:solidFill>
                            <a:latin typeface="Cambria Math" panose="02040503050406030204" pitchFamily="18" charset="0"/>
                          </a:rPr>
                        </m:ctrlPr>
                      </m:naryPr>
                      <m:sub>
                        <m:r>
                          <a:rPr lang="en-US" b="1" i="1" smtClean="0">
                            <a:solidFill>
                              <a:schemeClr val="accent1">
                                <a:lumMod val="50000"/>
                              </a:schemeClr>
                            </a:solidFill>
                            <a:latin typeface="Cambria Math" panose="02040503050406030204" pitchFamily="18" charset="0"/>
                          </a:rPr>
                          <m:t>𝒊</m:t>
                        </m:r>
                        <m:r>
                          <a:rPr lang="en-US" b="1" i="1" smtClean="0">
                            <a:solidFill>
                              <a:schemeClr val="accent1">
                                <a:lumMod val="50000"/>
                              </a:schemeClr>
                            </a:solidFill>
                            <a:latin typeface="Cambria Math" panose="02040503050406030204" pitchFamily="18" charset="0"/>
                          </a:rPr>
                          <m:t>=</m:t>
                        </m:r>
                        <m:r>
                          <a:rPr lang="en-US" b="1" i="1" smtClean="0">
                            <a:solidFill>
                              <a:schemeClr val="accent1">
                                <a:lumMod val="50000"/>
                              </a:schemeClr>
                            </a:solidFill>
                            <a:latin typeface="Cambria Math" panose="02040503050406030204" pitchFamily="18" charset="0"/>
                          </a:rPr>
                          <m:t>𝟏</m:t>
                        </m:r>
                        <m:r>
                          <a:rPr lang="en-US" b="1" i="1" smtClean="0">
                            <a:solidFill>
                              <a:schemeClr val="accent1">
                                <a:lumMod val="50000"/>
                              </a:schemeClr>
                            </a:solidFill>
                            <a:latin typeface="Cambria Math" panose="02040503050406030204" pitchFamily="18" charset="0"/>
                          </a:rPr>
                          <m:t>,…,</m:t>
                        </m:r>
                        <m:r>
                          <a:rPr lang="en-US" b="1" i="1" smtClean="0">
                            <a:solidFill>
                              <a:schemeClr val="accent1">
                                <a:lumMod val="50000"/>
                              </a:schemeClr>
                            </a:solidFill>
                            <a:latin typeface="Cambria Math" panose="02040503050406030204" pitchFamily="18" charset="0"/>
                          </a:rPr>
                          <m:t>𝑵</m:t>
                        </m:r>
                      </m:sub>
                      <m:sup/>
                      <m:e>
                        <m:sSubSup>
                          <m:sSubSupPr>
                            <m:ctrlPr>
                              <a:rPr lang="en-US" b="1" i="1" smtClean="0">
                                <a:solidFill>
                                  <a:schemeClr val="accent1">
                                    <a:lumMod val="50000"/>
                                  </a:schemeClr>
                                </a:solidFill>
                                <a:latin typeface="Cambria Math" panose="02040503050406030204" pitchFamily="18" charset="0"/>
                              </a:rPr>
                            </m:ctrlPr>
                          </m:sSubSupPr>
                          <m:e>
                            <m:r>
                              <a:rPr lang="en-US" b="1" i="1" smtClean="0">
                                <a:solidFill>
                                  <a:schemeClr val="accent1">
                                    <a:lumMod val="50000"/>
                                  </a:schemeClr>
                                </a:solidFill>
                                <a:latin typeface="Cambria Math" panose="02040503050406030204" pitchFamily="18" charset="0"/>
                              </a:rPr>
                              <m:t>𝒖</m:t>
                            </m:r>
                          </m:e>
                          <m:sub>
                            <m:r>
                              <a:rPr lang="en-US" b="1" i="1" smtClean="0">
                                <a:solidFill>
                                  <a:schemeClr val="accent1">
                                    <a:lumMod val="50000"/>
                                  </a:schemeClr>
                                </a:solidFill>
                                <a:latin typeface="Cambria Math" panose="02040503050406030204" pitchFamily="18" charset="0"/>
                              </a:rPr>
                              <m:t>𝒊</m:t>
                            </m:r>
                          </m:sub>
                          <m:sup>
                            <m:sSub>
                              <m:sSubPr>
                                <m:ctrlPr>
                                  <a:rPr lang="en-US" b="1" i="1" smtClean="0">
                                    <a:solidFill>
                                      <a:schemeClr val="accent1">
                                        <a:lumMod val="50000"/>
                                      </a:schemeClr>
                                    </a:solidFill>
                                    <a:latin typeface="Cambria Math" panose="02040503050406030204" pitchFamily="18" charset="0"/>
                                  </a:rPr>
                                </m:ctrlPr>
                              </m:sSubPr>
                              <m:e>
                                <m:r>
                                  <a:rPr lang="en-US" b="1" i="1" smtClean="0">
                                    <a:solidFill>
                                      <a:schemeClr val="accent1">
                                        <a:lumMod val="50000"/>
                                      </a:schemeClr>
                                    </a:solidFill>
                                    <a:latin typeface="Cambria Math" panose="02040503050406030204" pitchFamily="18" charset="0"/>
                                  </a:rPr>
                                  <m:t>𝑷</m:t>
                                </m:r>
                              </m:e>
                              <m:sub>
                                <m:r>
                                  <a:rPr lang="en-US" b="1" i="1" smtClean="0">
                                    <a:solidFill>
                                      <a:schemeClr val="accent1">
                                        <a:lumMod val="50000"/>
                                      </a:schemeClr>
                                    </a:solidFill>
                                    <a:latin typeface="Cambria Math" panose="02040503050406030204" pitchFamily="18" charset="0"/>
                                  </a:rPr>
                                  <m:t>𝒊</m:t>
                                </m:r>
                              </m:sub>
                            </m:sSub>
                          </m:sup>
                        </m:sSubSup>
                        <m:r>
                          <a:rPr lang="en-US" b="1" i="1" smtClean="0">
                            <a:solidFill>
                              <a:schemeClr val="accent1">
                                <a:lumMod val="50000"/>
                              </a:schemeClr>
                            </a:solidFill>
                            <a:latin typeface="Cambria Math" panose="02040503050406030204" pitchFamily="18" charset="0"/>
                          </a:rPr>
                          <m:t> </m:t>
                        </m:r>
                        <m:sSup>
                          <m:sSupPr>
                            <m:ctrlPr>
                              <a:rPr lang="en-US" b="1" i="1" smtClean="0">
                                <a:solidFill>
                                  <a:schemeClr val="accent1">
                                    <a:lumMod val="50000"/>
                                  </a:schemeClr>
                                </a:solidFill>
                                <a:latin typeface="Cambria Math" panose="02040503050406030204" pitchFamily="18" charset="0"/>
                              </a:rPr>
                            </m:ctrlPr>
                          </m:sSupPr>
                          <m:e>
                            <m:acc>
                              <m:accPr>
                                <m:chr m:val="̅"/>
                                <m:ctrlPr>
                                  <a:rPr lang="en-US" b="1" i="1" smtClean="0">
                                    <a:solidFill>
                                      <a:schemeClr val="accent1">
                                        <a:lumMod val="50000"/>
                                      </a:schemeClr>
                                    </a:solidFill>
                                    <a:latin typeface="Cambria Math" panose="02040503050406030204" pitchFamily="18" charset="0"/>
                                  </a:rPr>
                                </m:ctrlPr>
                              </m:accPr>
                              <m:e>
                                <m:sSub>
                                  <m:sSubPr>
                                    <m:ctrlPr>
                                      <a:rPr lang="en-US" b="1" i="1" smtClean="0">
                                        <a:solidFill>
                                          <a:schemeClr val="accent1">
                                            <a:lumMod val="50000"/>
                                          </a:schemeClr>
                                        </a:solidFill>
                                        <a:latin typeface="Cambria Math" panose="02040503050406030204" pitchFamily="18" charset="0"/>
                                      </a:rPr>
                                    </m:ctrlPr>
                                  </m:sSubPr>
                                  <m:e>
                                    <m:r>
                                      <a:rPr lang="en-US" b="1" i="1" smtClean="0">
                                        <a:solidFill>
                                          <a:schemeClr val="accent1">
                                            <a:lumMod val="50000"/>
                                          </a:schemeClr>
                                        </a:solidFill>
                                        <a:latin typeface="Cambria Math" panose="02040503050406030204" pitchFamily="18" charset="0"/>
                                      </a:rPr>
                                      <m:t>𝒖</m:t>
                                    </m:r>
                                  </m:e>
                                  <m:sub>
                                    <m:r>
                                      <a:rPr lang="en-US" b="1" i="1" smtClean="0">
                                        <a:solidFill>
                                          <a:schemeClr val="accent1">
                                            <a:lumMod val="50000"/>
                                          </a:schemeClr>
                                        </a:solidFill>
                                        <a:latin typeface="Cambria Math" panose="02040503050406030204" pitchFamily="18" charset="0"/>
                                      </a:rPr>
                                      <m:t>𝒊</m:t>
                                    </m:r>
                                  </m:sub>
                                </m:sSub>
                              </m:e>
                            </m:acc>
                          </m:e>
                          <m:sup>
                            <m:sSub>
                              <m:sSubPr>
                                <m:ctrlPr>
                                  <a:rPr lang="en-US" b="1" i="1" smtClean="0">
                                    <a:solidFill>
                                      <a:schemeClr val="accent1">
                                        <a:lumMod val="50000"/>
                                      </a:schemeClr>
                                    </a:solidFill>
                                    <a:latin typeface="Cambria Math" panose="02040503050406030204" pitchFamily="18" charset="0"/>
                                  </a:rPr>
                                </m:ctrlPr>
                              </m:sSubPr>
                              <m:e>
                                <m:r>
                                  <a:rPr lang="en-US" b="1" i="1" smtClean="0">
                                    <a:solidFill>
                                      <a:schemeClr val="accent1">
                                        <a:lumMod val="50000"/>
                                      </a:schemeClr>
                                    </a:solidFill>
                                    <a:latin typeface="Cambria Math" panose="02040503050406030204" pitchFamily="18" charset="0"/>
                                  </a:rPr>
                                  <m:t>𝑸</m:t>
                                </m:r>
                              </m:e>
                              <m:sub>
                                <m:r>
                                  <a:rPr lang="en-US" b="1" i="1" smtClean="0">
                                    <a:solidFill>
                                      <a:schemeClr val="accent1">
                                        <a:lumMod val="50000"/>
                                      </a:schemeClr>
                                    </a:solidFill>
                                    <a:latin typeface="Cambria Math" panose="02040503050406030204" pitchFamily="18" charset="0"/>
                                  </a:rPr>
                                  <m:t>𝒊</m:t>
                                </m:r>
                              </m:sub>
                            </m:sSub>
                          </m:sup>
                        </m:sSup>
                      </m:e>
                    </m:nary>
                  </m:oMath>
                </a14:m>
                <a:r>
                  <a:rPr lang="en-US" b="1" dirty="0">
                    <a:solidFill>
                      <a:schemeClr val="accent1">
                        <a:lumMod val="50000"/>
                      </a:schemeClr>
                    </a:solidFill>
                  </a:rPr>
                  <a:t>  with </a:t>
                </a:r>
                <a14:m>
                  <m:oMath xmlns:m="http://schemas.openxmlformats.org/officeDocument/2006/math">
                    <m:nary>
                      <m:naryPr>
                        <m:chr m:val="∑"/>
                        <m:supHide m:val="on"/>
                        <m:ctrlPr>
                          <a:rPr lang="en-US" b="1" i="1" smtClean="0">
                            <a:solidFill>
                              <a:schemeClr val="accent1">
                                <a:lumMod val="50000"/>
                              </a:schemeClr>
                            </a:solidFill>
                            <a:latin typeface="Cambria Math" panose="02040503050406030204" pitchFamily="18" charset="0"/>
                          </a:rPr>
                        </m:ctrlPr>
                      </m:naryPr>
                      <m:sub>
                        <m:r>
                          <a:rPr lang="en-US" b="1" i="1" smtClean="0">
                            <a:solidFill>
                              <a:schemeClr val="accent1">
                                <a:lumMod val="50000"/>
                              </a:schemeClr>
                            </a:solidFill>
                            <a:latin typeface="Cambria Math" panose="02040503050406030204" pitchFamily="18" charset="0"/>
                          </a:rPr>
                          <m:t>𝒋</m:t>
                        </m:r>
                      </m:sub>
                      <m:sup/>
                      <m:e>
                        <m:r>
                          <a:rPr lang="en-US" b="1" i="1" smtClean="0">
                            <a:solidFill>
                              <a:schemeClr val="accent1">
                                <a:lumMod val="50000"/>
                              </a:schemeClr>
                            </a:solidFill>
                            <a:latin typeface="Cambria Math" panose="02040503050406030204" pitchFamily="18" charset="0"/>
                          </a:rPr>
                          <m:t>𝒋</m:t>
                        </m:r>
                        <m:r>
                          <a:rPr lang="en-US" b="1" i="1" smtClean="0">
                            <a:solidFill>
                              <a:schemeClr val="accent1">
                                <a:lumMod val="50000"/>
                              </a:schemeClr>
                            </a:solidFill>
                            <a:latin typeface="Cambria Math" panose="02040503050406030204" pitchFamily="18" charset="0"/>
                          </a:rPr>
                          <m:t> </m:t>
                        </m:r>
                        <m:sSub>
                          <m:sSubPr>
                            <m:ctrlPr>
                              <a:rPr lang="en-US" b="1" i="1" smtClean="0">
                                <a:solidFill>
                                  <a:schemeClr val="accent1">
                                    <a:lumMod val="50000"/>
                                  </a:schemeClr>
                                </a:solidFill>
                                <a:latin typeface="Cambria Math" panose="02040503050406030204" pitchFamily="18" charset="0"/>
                              </a:rPr>
                            </m:ctrlPr>
                          </m:sSubPr>
                          <m:e>
                            <m:r>
                              <a:rPr lang="en-US" b="1" i="1" smtClean="0">
                                <a:solidFill>
                                  <a:schemeClr val="accent1">
                                    <a:lumMod val="50000"/>
                                  </a:schemeClr>
                                </a:solidFill>
                                <a:latin typeface="Cambria Math" panose="02040503050406030204" pitchFamily="18" charset="0"/>
                              </a:rPr>
                              <m:t>𝑷</m:t>
                            </m:r>
                          </m:e>
                          <m:sub>
                            <m:r>
                              <a:rPr lang="en-US" b="1" i="1" smtClean="0">
                                <a:solidFill>
                                  <a:schemeClr val="accent1">
                                    <a:lumMod val="50000"/>
                                  </a:schemeClr>
                                </a:solidFill>
                                <a:latin typeface="Cambria Math" panose="02040503050406030204" pitchFamily="18" charset="0"/>
                              </a:rPr>
                              <m:t>𝒋</m:t>
                            </m:r>
                          </m:sub>
                        </m:sSub>
                        <m:r>
                          <a:rPr lang="en-US" b="1" i="1" smtClean="0">
                            <a:solidFill>
                              <a:schemeClr val="accent1">
                                <a:lumMod val="50000"/>
                              </a:schemeClr>
                            </a:solidFill>
                            <a:latin typeface="Cambria Math" panose="02040503050406030204" pitchFamily="18" charset="0"/>
                          </a:rPr>
                          <m:t>≤</m:t>
                        </m:r>
                        <m:r>
                          <a:rPr lang="en-US" b="1" i="1" smtClean="0">
                            <a:solidFill>
                              <a:schemeClr val="accent1">
                                <a:lumMod val="50000"/>
                              </a:schemeClr>
                            </a:solidFill>
                            <a:latin typeface="Cambria Math" panose="02040503050406030204" pitchFamily="18" charset="0"/>
                          </a:rPr>
                          <m:t>𝑵</m:t>
                        </m:r>
                        <m:r>
                          <a:rPr lang="en-US" b="1" i="1" smtClean="0">
                            <a:solidFill>
                              <a:schemeClr val="accent1">
                                <a:lumMod val="50000"/>
                              </a:schemeClr>
                            </a:solidFill>
                            <a:latin typeface="Cambria Math" panose="02040503050406030204" pitchFamily="18" charset="0"/>
                          </a:rPr>
                          <m:t>, </m:t>
                        </m:r>
                      </m:e>
                    </m:nary>
                  </m:oMath>
                </a14:m>
                <a:r>
                  <a:rPr lang="en-US" b="1" dirty="0">
                    <a:solidFill>
                      <a:schemeClr val="accent1">
                        <a:lumMod val="50000"/>
                      </a:schemeClr>
                    </a:solidFill>
                  </a:rPr>
                  <a:t> </a:t>
                </a:r>
                <a14:m>
                  <m:oMath xmlns:m="http://schemas.openxmlformats.org/officeDocument/2006/math">
                    <m:nary>
                      <m:naryPr>
                        <m:chr m:val="∑"/>
                        <m:supHide m:val="on"/>
                        <m:ctrlPr>
                          <a:rPr lang="en-US" b="1" i="1">
                            <a:solidFill>
                              <a:schemeClr val="accent1">
                                <a:lumMod val="50000"/>
                              </a:schemeClr>
                            </a:solidFill>
                            <a:latin typeface="Cambria Math" panose="02040503050406030204" pitchFamily="18" charset="0"/>
                          </a:rPr>
                        </m:ctrlPr>
                      </m:naryPr>
                      <m:sub>
                        <m:r>
                          <a:rPr lang="en-US" b="1" i="1" smtClean="0">
                            <a:solidFill>
                              <a:schemeClr val="accent1">
                                <a:lumMod val="50000"/>
                              </a:schemeClr>
                            </a:solidFill>
                            <a:latin typeface="Cambria Math" panose="02040503050406030204" pitchFamily="18" charset="0"/>
                          </a:rPr>
                          <m:t>𝒋</m:t>
                        </m:r>
                      </m:sub>
                      <m:sup/>
                      <m:e>
                        <m:r>
                          <a:rPr lang="en-US" b="1" i="1" smtClean="0">
                            <a:solidFill>
                              <a:schemeClr val="accent1">
                                <a:lumMod val="50000"/>
                              </a:schemeClr>
                            </a:solidFill>
                            <a:latin typeface="Cambria Math" panose="02040503050406030204" pitchFamily="18" charset="0"/>
                          </a:rPr>
                          <m:t>𝒋</m:t>
                        </m:r>
                        <m:r>
                          <a:rPr lang="en-US" b="1" i="1" smtClean="0">
                            <a:solidFill>
                              <a:schemeClr val="accent1">
                                <a:lumMod val="50000"/>
                              </a:schemeClr>
                            </a:solidFill>
                            <a:latin typeface="Cambria Math" panose="02040503050406030204" pitchFamily="18" charset="0"/>
                          </a:rPr>
                          <m:t> </m:t>
                        </m:r>
                        <m:sSub>
                          <m:sSubPr>
                            <m:ctrlPr>
                              <a:rPr lang="en-US" b="1" i="1">
                                <a:solidFill>
                                  <a:schemeClr val="accent1">
                                    <a:lumMod val="50000"/>
                                  </a:schemeClr>
                                </a:solidFill>
                                <a:latin typeface="Cambria Math" panose="02040503050406030204" pitchFamily="18" charset="0"/>
                              </a:rPr>
                            </m:ctrlPr>
                          </m:sSubPr>
                          <m:e>
                            <m:r>
                              <a:rPr lang="en-US" b="1" i="1" smtClean="0">
                                <a:solidFill>
                                  <a:schemeClr val="accent1">
                                    <a:lumMod val="50000"/>
                                  </a:schemeClr>
                                </a:solidFill>
                                <a:latin typeface="Cambria Math" panose="02040503050406030204" pitchFamily="18" charset="0"/>
                              </a:rPr>
                              <m:t>𝑸</m:t>
                            </m:r>
                          </m:e>
                          <m:sub>
                            <m:r>
                              <a:rPr lang="en-US" b="1" i="1" smtClean="0">
                                <a:solidFill>
                                  <a:schemeClr val="accent1">
                                    <a:lumMod val="50000"/>
                                  </a:schemeClr>
                                </a:solidFill>
                                <a:latin typeface="Cambria Math" panose="02040503050406030204" pitchFamily="18" charset="0"/>
                              </a:rPr>
                              <m:t>𝒋</m:t>
                            </m:r>
                          </m:sub>
                        </m:sSub>
                        <m:r>
                          <a:rPr lang="en-US" b="1" i="1" smtClean="0">
                            <a:solidFill>
                              <a:schemeClr val="accent1">
                                <a:lumMod val="50000"/>
                              </a:schemeClr>
                            </a:solidFill>
                            <a:latin typeface="Cambria Math" panose="02040503050406030204" pitchFamily="18" charset="0"/>
                          </a:rPr>
                          <m:t>≤</m:t>
                        </m:r>
                        <m:r>
                          <a:rPr lang="en-US" b="1" i="1" smtClean="0">
                            <a:solidFill>
                              <a:schemeClr val="accent1">
                                <a:lumMod val="50000"/>
                              </a:schemeClr>
                            </a:solidFill>
                            <a:latin typeface="Cambria Math" panose="02040503050406030204" pitchFamily="18" charset="0"/>
                          </a:rPr>
                          <m:t>𝑵</m:t>
                        </m:r>
                        <m:r>
                          <a:rPr lang="en-US" b="1" i="1" smtClean="0">
                            <a:solidFill>
                              <a:schemeClr val="accent1">
                                <a:lumMod val="50000"/>
                              </a:schemeClr>
                            </a:solidFill>
                            <a:latin typeface="Cambria Math" panose="02040503050406030204" pitchFamily="18" charset="0"/>
                          </a:rPr>
                          <m:t>, </m:t>
                        </m:r>
                      </m:e>
                    </m:nary>
                  </m:oMath>
                </a14:m>
                <a:endParaRPr lang="en-US" b="1" dirty="0">
                  <a:solidFill>
                    <a:schemeClr val="accent1">
                      <a:lumMod val="50000"/>
                    </a:schemeClr>
                  </a:solidFill>
                </a:endParaRPr>
              </a:p>
            </p:txBody>
          </p:sp>
        </mc:Choice>
        <mc:Fallback xmlns="">
          <p:sp>
            <p:nvSpPr>
              <p:cNvPr id="4" name="TextBox 3">
                <a:extLst>
                  <a:ext uri="{FF2B5EF4-FFF2-40B4-BE49-F238E27FC236}">
                    <a16:creationId xmlns:a16="http://schemas.microsoft.com/office/drawing/2014/main" id="{EE7050D4-F3EB-E6B7-5AA7-1138277D025B}"/>
                  </a:ext>
                </a:extLst>
              </p:cNvPr>
              <p:cNvSpPr txBox="1">
                <a:spLocks noRot="1" noChangeAspect="1" noMove="1" noResize="1" noEditPoints="1" noAdjustHandles="1" noChangeArrowheads="1" noChangeShapeType="1" noTextEdit="1"/>
              </p:cNvSpPr>
              <p:nvPr/>
            </p:nvSpPr>
            <p:spPr>
              <a:xfrm>
                <a:off x="1415480" y="2133451"/>
                <a:ext cx="7704856" cy="712824"/>
              </a:xfrm>
              <a:prstGeom prst="rect">
                <a:avLst/>
              </a:prstGeom>
              <a:blipFill>
                <a:blip r:embed="rId3"/>
                <a:stretch>
                  <a:fillRect l="-658" t="-15789" b="-842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8309E6EE-993D-090C-B791-5CEED9E20E44}"/>
                  </a:ext>
                </a:extLst>
              </p:cNvPr>
              <p:cNvSpPr txBox="1"/>
              <p:nvPr/>
            </p:nvSpPr>
            <p:spPr>
              <a:xfrm>
                <a:off x="1415480" y="3213571"/>
                <a:ext cx="7704856" cy="1062727"/>
              </a:xfrm>
              <a:prstGeom prst="rect">
                <a:avLst/>
              </a:prstGeom>
              <a:noFill/>
            </p:spPr>
            <p:txBody>
              <a:bodyPr wrap="square" rtlCol="0">
                <a:spAutoFit/>
              </a:bodyPr>
              <a:lstStyle/>
              <a:p>
                <a:r>
                  <a:rPr lang="en-US" dirty="0">
                    <a:solidFill>
                      <a:srgbClr val="FF0000"/>
                    </a:solidFill>
                  </a:rPr>
                  <a:t>The above equation can be rewritten in terms of a lattice field:</a:t>
                </a:r>
              </a:p>
              <a:p>
                <a:pPr/>
                <a14:m>
                  <m:oMathPara xmlns:m="http://schemas.openxmlformats.org/officeDocument/2006/math">
                    <m:oMathParaPr>
                      <m:jc m:val="centerGroup"/>
                    </m:oMathParaPr>
                    <m:oMath xmlns:m="http://schemas.openxmlformats.org/officeDocument/2006/math">
                      <m:r>
                        <a:rPr lang="en-US" b="0" i="1" smtClean="0">
                          <a:solidFill>
                            <a:srgbClr val="FF0000"/>
                          </a:solidFill>
                          <a:latin typeface="Cambria Math" panose="02040503050406030204" pitchFamily="18" charset="0"/>
                        </a:rPr>
                        <m:t>𝜒</m:t>
                      </m:r>
                      <m:d>
                        <m:dPr>
                          <m:ctrlPr>
                            <a:rPr lang="en-US" b="0" i="1" smtClean="0">
                              <a:solidFill>
                                <a:srgbClr val="FF0000"/>
                              </a:solidFill>
                              <a:latin typeface="Cambria Math" panose="02040503050406030204" pitchFamily="18" charset="0"/>
                            </a:rPr>
                          </m:ctrlPr>
                        </m:dPr>
                        <m:e>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𝜃</m:t>
                              </m:r>
                            </m:e>
                            <m:sub>
                              <m:r>
                                <a:rPr lang="en-US" b="0" i="1" smtClean="0">
                                  <a:solidFill>
                                    <a:srgbClr val="FF0000"/>
                                  </a:solidFill>
                                  <a:latin typeface="Cambria Math" panose="02040503050406030204" pitchFamily="18" charset="0"/>
                                </a:rPr>
                                <m:t>𝑗</m:t>
                              </m:r>
                            </m:sub>
                          </m:sSub>
                        </m:e>
                      </m:d>
                      <m:r>
                        <a:rPr lang="en-US" b="0" i="1" smtClean="0">
                          <a:solidFill>
                            <a:srgbClr val="FF0000"/>
                          </a:solidFill>
                          <a:latin typeface="Cambria Math" panose="02040503050406030204" pitchFamily="18" charset="0"/>
                        </a:rPr>
                        <m:t>=</m:t>
                      </m:r>
                      <m:nary>
                        <m:naryPr>
                          <m:chr m:val="∑"/>
                          <m:supHide m:val="on"/>
                          <m:ctrlPr>
                            <a:rPr lang="en-US" b="0" i="1" smtClean="0">
                              <a:solidFill>
                                <a:srgbClr val="FF0000"/>
                              </a:solidFill>
                              <a:latin typeface="Cambria Math" panose="02040503050406030204" pitchFamily="18" charset="0"/>
                            </a:rPr>
                          </m:ctrlPr>
                        </m:naryPr>
                        <m:sub>
                          <m:r>
                            <a:rPr lang="en-US" b="0" i="1" smtClean="0">
                              <a:solidFill>
                                <a:srgbClr val="FF0000"/>
                              </a:solidFill>
                              <a:latin typeface="Cambria Math" panose="02040503050406030204" pitchFamily="18" charset="0"/>
                            </a:rPr>
                            <m:t>𝑛</m:t>
                          </m:r>
                          <m:r>
                            <a:rPr lang="en-US" b="0" i="1" smtClean="0">
                              <a:solidFill>
                                <a:srgbClr val="FF0000"/>
                              </a:solidFill>
                              <a:latin typeface="Cambria Math" panose="02040503050406030204" pitchFamily="18" charset="0"/>
                            </a:rPr>
                            <m:t>=1,..,</m:t>
                          </m:r>
                          <m:r>
                            <a:rPr lang="en-US" b="0" i="1" smtClean="0">
                              <a:solidFill>
                                <a:srgbClr val="FF0000"/>
                              </a:solidFill>
                              <a:latin typeface="Cambria Math" panose="02040503050406030204" pitchFamily="18" charset="0"/>
                            </a:rPr>
                            <m:t>𝑁</m:t>
                          </m:r>
                        </m:sub>
                        <m:sup/>
                        <m:e>
                          <m:f>
                            <m:fPr>
                              <m:ctrlPr>
                                <a:rPr lang="en-US" b="0" i="1" smtClean="0">
                                  <a:solidFill>
                                    <a:srgbClr val="FF0000"/>
                                  </a:solidFill>
                                  <a:latin typeface="Cambria Math" panose="02040503050406030204" pitchFamily="18" charset="0"/>
                                </a:rPr>
                              </m:ctrlPr>
                            </m:fPr>
                            <m:num>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𝑢</m:t>
                                  </m:r>
                                </m:e>
                                <m:sub>
                                  <m:r>
                                    <a:rPr lang="en-US" b="0" i="1" smtClean="0">
                                      <a:solidFill>
                                        <a:srgbClr val="FF0000"/>
                                      </a:solidFill>
                                      <a:latin typeface="Cambria Math" panose="02040503050406030204" pitchFamily="18" charset="0"/>
                                    </a:rPr>
                                    <m:t>𝑛</m:t>
                                  </m:r>
                                </m:sub>
                              </m:sSub>
                            </m:num>
                            <m:den>
                              <m:rad>
                                <m:radPr>
                                  <m:degHide m:val="on"/>
                                  <m:ctrlPr>
                                    <a:rPr lang="en-US" b="0" i="1" smtClean="0">
                                      <a:solidFill>
                                        <a:srgbClr val="FF0000"/>
                                      </a:solidFill>
                                      <a:latin typeface="Cambria Math" panose="02040503050406030204" pitchFamily="18" charset="0"/>
                                    </a:rPr>
                                  </m:ctrlPr>
                                </m:radPr>
                                <m:deg/>
                                <m:e>
                                  <m:r>
                                    <a:rPr lang="en-US" b="0" i="1" smtClean="0">
                                      <a:solidFill>
                                        <a:srgbClr val="FF0000"/>
                                      </a:solidFill>
                                      <a:latin typeface="Cambria Math" panose="02040503050406030204" pitchFamily="18" charset="0"/>
                                    </a:rPr>
                                    <m:t>𝑛</m:t>
                                  </m:r>
                                </m:e>
                              </m:rad>
                            </m:den>
                          </m:f>
                          <m:r>
                            <a:rPr lang="en-US" b="0" i="1" smtClean="0">
                              <a:solidFill>
                                <a:srgbClr val="FF0000"/>
                              </a:solidFill>
                              <a:latin typeface="Cambria Math" panose="02040503050406030204" pitchFamily="18" charset="0"/>
                            </a:rPr>
                            <m:t> </m:t>
                          </m:r>
                          <m:r>
                            <m:rPr>
                              <m:sty m:val="p"/>
                            </m:rPr>
                            <a:rPr lang="en-US" b="0" i="1" smtClean="0">
                              <a:solidFill>
                                <a:srgbClr val="FF0000"/>
                              </a:solidFill>
                              <a:latin typeface="Cambria Math" panose="02040503050406030204" pitchFamily="18" charset="0"/>
                            </a:rPr>
                            <m:t>exp</m:t>
                          </m:r>
                          <m:d>
                            <m:dPr>
                              <m:ctrlPr>
                                <a:rPr lang="en-US" b="0" i="1" smtClean="0">
                                  <a:solidFill>
                                    <a:srgbClr val="FF0000"/>
                                  </a:solidFill>
                                  <a:latin typeface="Cambria Math" panose="02040503050406030204" pitchFamily="18" charset="0"/>
                                </a:rPr>
                              </m:ctrlPr>
                            </m:dPr>
                            <m:e>
                              <m:r>
                                <a:rPr lang="en-US" b="0" i="1" smtClean="0">
                                  <a:solidFill>
                                    <a:srgbClr val="FF0000"/>
                                  </a:solidFill>
                                  <a:latin typeface="Cambria Math" panose="02040503050406030204" pitchFamily="18" charset="0"/>
                                </a:rPr>
                                <m:t>𝑖</m:t>
                              </m:r>
                              <m:r>
                                <a:rPr lang="en-US" b="0" i="1" smtClean="0">
                                  <a:solidFill>
                                    <a:srgbClr val="FF0000"/>
                                  </a:solidFill>
                                  <a:latin typeface="Cambria Math" panose="02040503050406030204" pitchFamily="18" charset="0"/>
                                </a:rPr>
                                <m:t> </m:t>
                              </m:r>
                              <m:r>
                                <a:rPr lang="en-US" b="0" i="1" smtClean="0">
                                  <a:solidFill>
                                    <a:srgbClr val="FF0000"/>
                                  </a:solidFill>
                                  <a:latin typeface="Cambria Math" panose="02040503050406030204" pitchFamily="18" charset="0"/>
                                </a:rPr>
                                <m:t>𝑛</m:t>
                              </m:r>
                              <m:r>
                                <a:rPr lang="en-US" b="0" i="1" smtClean="0">
                                  <a:solidFill>
                                    <a:srgbClr val="FF0000"/>
                                  </a:solidFill>
                                  <a:latin typeface="Cambria Math" panose="02040503050406030204" pitchFamily="18" charset="0"/>
                                </a:rPr>
                                <m:t> </m:t>
                              </m:r>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𝜃</m:t>
                                  </m:r>
                                </m:e>
                                <m:sub>
                                  <m:r>
                                    <a:rPr lang="en-US" b="0" i="1" smtClean="0">
                                      <a:solidFill>
                                        <a:srgbClr val="FF0000"/>
                                      </a:solidFill>
                                      <a:latin typeface="Cambria Math" panose="02040503050406030204" pitchFamily="18" charset="0"/>
                                    </a:rPr>
                                    <m:t>𝑗</m:t>
                                  </m:r>
                                </m:sub>
                              </m:sSub>
                            </m:e>
                          </m:d>
                          <m:r>
                            <a:rPr lang="en-US" b="0" i="1" smtClean="0">
                              <a:solidFill>
                                <a:srgbClr val="FF0000"/>
                              </a:solidFill>
                              <a:latin typeface="Cambria Math" panose="02040503050406030204" pitchFamily="18" charset="0"/>
                            </a:rPr>
                            <m:t>=</m:t>
                          </m:r>
                          <m:nary>
                            <m:naryPr>
                              <m:chr m:val="∑"/>
                              <m:supHide m:val="on"/>
                              <m:ctrlPr>
                                <a:rPr lang="en-US" b="0" i="1" smtClean="0">
                                  <a:solidFill>
                                    <a:srgbClr val="FF0000"/>
                                  </a:solidFill>
                                  <a:latin typeface="Cambria Math" panose="02040503050406030204" pitchFamily="18" charset="0"/>
                                </a:rPr>
                              </m:ctrlPr>
                            </m:naryPr>
                            <m:sub>
                              <m:r>
                                <a:rPr lang="en-US" b="0" i="1" smtClean="0">
                                  <a:solidFill>
                                    <a:srgbClr val="FF0000"/>
                                  </a:solidFill>
                                  <a:latin typeface="Cambria Math" panose="02040503050406030204" pitchFamily="18" charset="0"/>
                                </a:rPr>
                                <m:t>𝑛</m:t>
                              </m:r>
                              <m:r>
                                <a:rPr lang="en-US" b="0" i="1" smtClean="0">
                                  <a:solidFill>
                                    <a:srgbClr val="FF0000"/>
                                  </a:solidFill>
                                  <a:latin typeface="Cambria Math" panose="02040503050406030204" pitchFamily="18" charset="0"/>
                                </a:rPr>
                                <m:t>=1,…,</m:t>
                              </m:r>
                              <m:r>
                                <a:rPr lang="en-US" b="0" i="1" smtClean="0">
                                  <a:solidFill>
                                    <a:srgbClr val="FF0000"/>
                                  </a:solidFill>
                                  <a:latin typeface="Cambria Math" panose="02040503050406030204" pitchFamily="18" charset="0"/>
                                </a:rPr>
                                <m:t>𝑁</m:t>
                              </m:r>
                            </m:sub>
                            <m:sup/>
                            <m:e>
                              <m:f>
                                <m:fPr>
                                  <m:ctrlPr>
                                    <a:rPr lang="en-US" i="1">
                                      <a:solidFill>
                                        <a:srgbClr val="FF0000"/>
                                      </a:solidFill>
                                      <a:latin typeface="Cambria Math" panose="02040503050406030204" pitchFamily="18" charset="0"/>
                                    </a:rPr>
                                  </m:ctrlPr>
                                </m:fPr>
                                <m:num>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𝑢</m:t>
                                      </m:r>
                                    </m:e>
                                    <m:sub>
                                      <m:r>
                                        <a:rPr lang="en-US" i="1">
                                          <a:solidFill>
                                            <a:srgbClr val="FF0000"/>
                                          </a:solidFill>
                                          <a:latin typeface="Cambria Math" panose="02040503050406030204" pitchFamily="18" charset="0"/>
                                        </a:rPr>
                                        <m:t>𝑛</m:t>
                                      </m:r>
                                    </m:sub>
                                  </m:sSub>
                                </m:num>
                                <m:den>
                                  <m:rad>
                                    <m:radPr>
                                      <m:degHide m:val="on"/>
                                      <m:ctrlPr>
                                        <a:rPr lang="en-US" i="1">
                                          <a:solidFill>
                                            <a:srgbClr val="FF0000"/>
                                          </a:solidFill>
                                          <a:latin typeface="Cambria Math" panose="02040503050406030204" pitchFamily="18" charset="0"/>
                                        </a:rPr>
                                      </m:ctrlPr>
                                    </m:radPr>
                                    <m:deg/>
                                    <m:e>
                                      <m:r>
                                        <a:rPr lang="en-US" i="1">
                                          <a:solidFill>
                                            <a:srgbClr val="FF0000"/>
                                          </a:solidFill>
                                          <a:latin typeface="Cambria Math" panose="02040503050406030204" pitchFamily="18" charset="0"/>
                                        </a:rPr>
                                        <m:t>𝑛</m:t>
                                      </m:r>
                                    </m:e>
                                  </m:rad>
                                </m:den>
                              </m:f>
                              <m:r>
                                <a:rPr lang="en-US" i="1">
                                  <a:solidFill>
                                    <a:srgbClr val="FF0000"/>
                                  </a:solidFill>
                                  <a:latin typeface="Cambria Math" panose="02040503050406030204" pitchFamily="18" charset="0"/>
                                </a:rPr>
                                <m:t> </m:t>
                              </m:r>
                              <m:r>
                                <m:rPr>
                                  <m:sty m:val="p"/>
                                </m:rPr>
                                <a:rPr lang="en-US" i="1">
                                  <a:solidFill>
                                    <a:srgbClr val="FF0000"/>
                                  </a:solidFill>
                                  <a:latin typeface="Cambria Math" panose="02040503050406030204" pitchFamily="18" charset="0"/>
                                </a:rPr>
                                <m:t>exp</m:t>
                              </m:r>
                              <m:d>
                                <m:dPr>
                                  <m:ctrlPr>
                                    <a:rPr lang="en-US" i="1">
                                      <a:solidFill>
                                        <a:srgbClr val="FF0000"/>
                                      </a:solidFill>
                                      <a:latin typeface="Cambria Math" panose="02040503050406030204" pitchFamily="18" charset="0"/>
                                    </a:rPr>
                                  </m:ctrlPr>
                                </m:dPr>
                                <m:e>
                                  <m:r>
                                    <a:rPr lang="en-US" i="1">
                                      <a:solidFill>
                                        <a:srgbClr val="FF0000"/>
                                      </a:solidFill>
                                      <a:latin typeface="Cambria Math" panose="02040503050406030204" pitchFamily="18" charset="0"/>
                                    </a:rPr>
                                    <m:t>𝑖</m:t>
                                  </m:r>
                                  <m:r>
                                    <a:rPr lang="en-US" b="0" i="1" smtClean="0">
                                      <a:solidFill>
                                        <a:srgbClr val="FF0000"/>
                                      </a:solidFill>
                                      <a:latin typeface="Cambria Math" panose="02040503050406030204" pitchFamily="18" charset="0"/>
                                    </a:rPr>
                                    <m:t> 2</m:t>
                                  </m:r>
                                  <m:r>
                                    <a:rPr lang="en-US" b="0" i="1" smtClean="0">
                                      <a:solidFill>
                                        <a:srgbClr val="FF0000"/>
                                      </a:solidFill>
                                      <a:latin typeface="Cambria Math" panose="02040503050406030204" pitchFamily="18" charset="0"/>
                                    </a:rPr>
                                    <m:t>𝜋</m:t>
                                  </m:r>
                                  <m:r>
                                    <a:rPr lang="en-US" i="1">
                                      <a:solidFill>
                                        <a:srgbClr val="FF0000"/>
                                      </a:solidFill>
                                      <a:latin typeface="Cambria Math" panose="02040503050406030204" pitchFamily="18" charset="0"/>
                                    </a:rPr>
                                    <m:t> </m:t>
                                  </m:r>
                                  <m:r>
                                    <a:rPr lang="en-US" i="1">
                                      <a:solidFill>
                                        <a:srgbClr val="FF0000"/>
                                      </a:solidFill>
                                      <a:latin typeface="Cambria Math" panose="02040503050406030204" pitchFamily="18" charset="0"/>
                                    </a:rPr>
                                    <m:t>𝑛</m:t>
                                  </m:r>
                                  <m:f>
                                    <m:fPr>
                                      <m:ctrlPr>
                                        <a:rPr lang="en-US" b="0" i="1" smtClean="0">
                                          <a:solidFill>
                                            <a:srgbClr val="FF0000"/>
                                          </a:solidFill>
                                          <a:latin typeface="Cambria Math" panose="02040503050406030204" pitchFamily="18" charset="0"/>
                                        </a:rPr>
                                      </m:ctrlPr>
                                    </m:fPr>
                                    <m:num>
                                      <m:r>
                                        <a:rPr lang="en-US" i="1">
                                          <a:solidFill>
                                            <a:srgbClr val="FF0000"/>
                                          </a:solidFill>
                                          <a:latin typeface="Cambria Math" panose="02040503050406030204" pitchFamily="18" charset="0"/>
                                        </a:rPr>
                                        <m:t>𝑗</m:t>
                                      </m:r>
                                    </m:num>
                                    <m:den>
                                      <m:r>
                                        <a:rPr lang="en-US" b="0" i="1" smtClean="0">
                                          <a:solidFill>
                                            <a:srgbClr val="FF0000"/>
                                          </a:solidFill>
                                          <a:latin typeface="Cambria Math" panose="02040503050406030204" pitchFamily="18" charset="0"/>
                                        </a:rPr>
                                        <m:t>𝑁</m:t>
                                      </m:r>
                                    </m:den>
                                  </m:f>
                                </m:e>
                              </m:d>
                              <m:r>
                                <a:rPr lang="en-US" i="1">
                                  <a:solidFill>
                                    <a:srgbClr val="FF0000"/>
                                  </a:solidFill>
                                  <a:latin typeface="Cambria Math" panose="02040503050406030204" pitchFamily="18" charset="0"/>
                                </a:rPr>
                                <m:t>,</m:t>
                              </m:r>
                            </m:e>
                          </m:nary>
                          <m:r>
                            <a:rPr lang="en-US" b="0" i="1" smtClean="0">
                              <a:solidFill>
                                <a:srgbClr val="FF0000"/>
                              </a:solidFill>
                              <a:latin typeface="Cambria Math" panose="02040503050406030204" pitchFamily="18" charset="0"/>
                            </a:rPr>
                            <m:t>        </m:t>
                          </m:r>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𝜃</m:t>
                              </m:r>
                            </m:e>
                            <m:sub>
                              <m:r>
                                <a:rPr lang="en-US" b="0" i="1" smtClean="0">
                                  <a:solidFill>
                                    <a:srgbClr val="FF0000"/>
                                  </a:solidFill>
                                  <a:latin typeface="Cambria Math" panose="02040503050406030204" pitchFamily="18" charset="0"/>
                                </a:rPr>
                                <m:t>𝑗</m:t>
                              </m:r>
                            </m:sub>
                          </m:sSub>
                          <m:r>
                            <a:rPr lang="en-US" b="0" i="1" smtClean="0">
                              <a:solidFill>
                                <a:srgbClr val="FF0000"/>
                              </a:solidFill>
                              <a:latin typeface="Cambria Math" panose="02040503050406030204" pitchFamily="18" charset="0"/>
                            </a:rPr>
                            <m:t>=2</m:t>
                          </m:r>
                          <m:r>
                            <a:rPr lang="en-US" b="0" i="1" smtClean="0">
                              <a:solidFill>
                                <a:srgbClr val="FF0000"/>
                              </a:solidFill>
                              <a:latin typeface="Cambria Math" panose="02040503050406030204" pitchFamily="18" charset="0"/>
                            </a:rPr>
                            <m:t>𝜋</m:t>
                          </m:r>
                          <m:f>
                            <m:fPr>
                              <m:ctrlPr>
                                <a:rPr lang="en-US" b="0" i="1" smtClean="0">
                                  <a:solidFill>
                                    <a:srgbClr val="FF0000"/>
                                  </a:solidFill>
                                  <a:latin typeface="Cambria Math" panose="02040503050406030204" pitchFamily="18" charset="0"/>
                                </a:rPr>
                              </m:ctrlPr>
                            </m:fPr>
                            <m:num>
                              <m:r>
                                <a:rPr lang="en-US" b="0" i="1" smtClean="0">
                                  <a:solidFill>
                                    <a:srgbClr val="FF0000"/>
                                  </a:solidFill>
                                  <a:latin typeface="Cambria Math" panose="02040503050406030204" pitchFamily="18" charset="0"/>
                                </a:rPr>
                                <m:t>𝑗</m:t>
                              </m:r>
                            </m:num>
                            <m:den>
                              <m:r>
                                <a:rPr lang="en-US" b="0" i="1" smtClean="0">
                                  <a:solidFill>
                                    <a:srgbClr val="FF0000"/>
                                  </a:solidFill>
                                  <a:latin typeface="Cambria Math" panose="02040503050406030204" pitchFamily="18" charset="0"/>
                                </a:rPr>
                                <m:t>𝑁</m:t>
                              </m:r>
                            </m:den>
                          </m:f>
                        </m:e>
                      </m:nary>
                    </m:oMath>
                  </m:oMathPara>
                </a14:m>
                <a:endParaRPr lang="en-US" dirty="0">
                  <a:solidFill>
                    <a:srgbClr val="FF0000"/>
                  </a:solidFill>
                </a:endParaRPr>
              </a:p>
            </p:txBody>
          </p:sp>
        </mc:Choice>
        <mc:Fallback xmlns="">
          <p:sp>
            <p:nvSpPr>
              <p:cNvPr id="5" name="TextBox 4">
                <a:extLst>
                  <a:ext uri="{FF2B5EF4-FFF2-40B4-BE49-F238E27FC236}">
                    <a16:creationId xmlns:a16="http://schemas.microsoft.com/office/drawing/2014/main" id="{8309E6EE-993D-090C-B791-5CEED9E20E44}"/>
                  </a:ext>
                </a:extLst>
              </p:cNvPr>
              <p:cNvSpPr txBox="1">
                <a:spLocks noRot="1" noChangeAspect="1" noMove="1" noResize="1" noEditPoints="1" noAdjustHandles="1" noChangeArrowheads="1" noChangeShapeType="1" noTextEdit="1"/>
              </p:cNvSpPr>
              <p:nvPr/>
            </p:nvSpPr>
            <p:spPr>
              <a:xfrm>
                <a:off x="1415480" y="3213571"/>
                <a:ext cx="7704856" cy="1062727"/>
              </a:xfrm>
              <a:prstGeom prst="rect">
                <a:avLst/>
              </a:prstGeom>
              <a:blipFill>
                <a:blip r:embed="rId4"/>
                <a:stretch>
                  <a:fillRect l="-658" t="-61176" b="-12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9F349B4-1630-F4CF-3140-D062D291BB58}"/>
                  </a:ext>
                </a:extLst>
              </p:cNvPr>
              <p:cNvSpPr txBox="1"/>
              <p:nvPr/>
            </p:nvSpPr>
            <p:spPr>
              <a:xfrm>
                <a:off x="1415480" y="4595708"/>
                <a:ext cx="9073008" cy="420628"/>
              </a:xfrm>
              <a:prstGeom prst="rect">
                <a:avLst/>
              </a:prstGeom>
              <a:noFill/>
            </p:spPr>
            <p:txBody>
              <a:bodyPr wrap="square" rtlCol="0">
                <a:spAutoFit/>
              </a:bodyPr>
              <a:lstStyle/>
              <a:p>
                <a14:m>
                  <m:oMath xmlns:m="http://schemas.openxmlformats.org/officeDocument/2006/math">
                    <m:r>
                      <a:rPr lang="en-US" b="0" i="1" smtClean="0">
                        <a:solidFill>
                          <a:srgbClr val="7030A0"/>
                        </a:solidFill>
                        <a:latin typeface="Cambria Math" panose="02040503050406030204" pitchFamily="18" charset="0"/>
                      </a:rPr>
                      <m:t>∫</m:t>
                    </m:r>
                    <m:r>
                      <a:rPr lang="en-US" b="0" i="1" smtClean="0">
                        <a:solidFill>
                          <a:srgbClr val="7030A0"/>
                        </a:solidFill>
                        <a:latin typeface="Cambria Math" panose="02040503050406030204" pitchFamily="18" charset="0"/>
                      </a:rPr>
                      <m:t>𝐷𝑈</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𝑂</m:t>
                    </m:r>
                    <m:r>
                      <a:rPr lang="en-US" b="0" i="1" smtClean="0">
                        <a:solidFill>
                          <a:srgbClr val="7030A0"/>
                        </a:solidFill>
                        <a:latin typeface="Cambria Math" panose="02040503050406030204" pitchFamily="18" charset="0"/>
                      </a:rPr>
                      <m:t>(</m:t>
                    </m:r>
                    <m:r>
                      <a:rPr lang="en-US" b="0" i="1" smtClean="0">
                        <a:solidFill>
                          <a:srgbClr val="7030A0"/>
                        </a:solidFill>
                        <a:latin typeface="Cambria Math" panose="02040503050406030204" pitchFamily="18" charset="0"/>
                      </a:rPr>
                      <m:t>𝑈</m:t>
                    </m:r>
                    <m:r>
                      <a:rPr lang="en-US" b="0" i="1" smtClean="0">
                        <a:solidFill>
                          <a:srgbClr val="7030A0"/>
                        </a:solidFill>
                        <a:latin typeface="Cambria Math" panose="02040503050406030204" pitchFamily="18" charset="0"/>
                      </a:rPr>
                      <m:t>)=∫</m:t>
                    </m:r>
                    <m:nary>
                      <m:naryPr>
                        <m:chr m:val="∏"/>
                        <m:supHide m:val="on"/>
                        <m:ctrlPr>
                          <a:rPr lang="en-US" b="0" i="1" smtClean="0">
                            <a:solidFill>
                              <a:srgbClr val="7030A0"/>
                            </a:solidFill>
                            <a:latin typeface="Cambria Math" panose="02040503050406030204" pitchFamily="18" charset="0"/>
                          </a:rPr>
                        </m:ctrlPr>
                      </m:naryPr>
                      <m:sub>
                        <m:r>
                          <a:rPr lang="en-US" b="0" i="1" smtClean="0">
                            <a:solidFill>
                              <a:srgbClr val="7030A0"/>
                            </a:solidFill>
                            <a:latin typeface="Cambria Math" panose="02040503050406030204" pitchFamily="18" charset="0"/>
                          </a:rPr>
                          <m:t>𝑗</m:t>
                        </m:r>
                        <m:r>
                          <a:rPr lang="en-US" b="0" i="1" smtClean="0">
                            <a:solidFill>
                              <a:srgbClr val="7030A0"/>
                            </a:solidFill>
                            <a:latin typeface="Cambria Math" panose="02040503050406030204" pitchFamily="18" charset="0"/>
                          </a:rPr>
                          <m:t>=1,…,</m:t>
                        </m:r>
                        <m:r>
                          <a:rPr lang="en-US" b="0" i="1" smtClean="0">
                            <a:solidFill>
                              <a:srgbClr val="7030A0"/>
                            </a:solidFill>
                            <a:latin typeface="Cambria Math" panose="02040503050406030204" pitchFamily="18" charset="0"/>
                          </a:rPr>
                          <m:t>𝑁</m:t>
                        </m:r>
                      </m:sub>
                      <m:sup/>
                      <m:e>
                        <m:r>
                          <m:rPr>
                            <m:sty m:val="p"/>
                          </m:rPr>
                          <a:rPr lang="en-US" b="0" i="0" smtClean="0">
                            <a:solidFill>
                              <a:srgbClr val="7030A0"/>
                            </a:solidFill>
                            <a:latin typeface="Cambria Math" panose="02040503050406030204" pitchFamily="18" charset="0"/>
                          </a:rPr>
                          <m:t>d</m:t>
                        </m:r>
                        <m:r>
                          <a:rPr lang="en-US" b="0" i="1" smtClean="0">
                            <a:solidFill>
                              <a:srgbClr val="7030A0"/>
                            </a:solidFill>
                            <a:latin typeface="Cambria Math" panose="02040503050406030204" pitchFamily="18" charset="0"/>
                          </a:rPr>
                          <m:t>𝜒</m:t>
                        </m:r>
                        <m:d>
                          <m:dPr>
                            <m:ctrlPr>
                              <a:rPr lang="en-US" b="0" i="1" smtClean="0">
                                <a:solidFill>
                                  <a:srgbClr val="7030A0"/>
                                </a:solidFill>
                                <a:latin typeface="Cambria Math" panose="02040503050406030204" pitchFamily="18" charset="0"/>
                              </a:rPr>
                            </m:ctrlPr>
                          </m:dPr>
                          <m:e>
                            <m:sSub>
                              <m:sSubPr>
                                <m:ctrlPr>
                                  <a:rPr lang="en-US" b="0" i="1" smtClean="0">
                                    <a:solidFill>
                                      <a:srgbClr val="7030A0"/>
                                    </a:solidFill>
                                    <a:latin typeface="Cambria Math" panose="02040503050406030204" pitchFamily="18" charset="0"/>
                                  </a:rPr>
                                </m:ctrlPr>
                              </m:sSubPr>
                              <m:e>
                                <m:r>
                                  <a:rPr lang="en-US" b="0" i="1" smtClean="0">
                                    <a:solidFill>
                                      <a:srgbClr val="7030A0"/>
                                    </a:solidFill>
                                    <a:latin typeface="Cambria Math" panose="02040503050406030204" pitchFamily="18" charset="0"/>
                                  </a:rPr>
                                  <m:t>𝜃</m:t>
                                </m:r>
                              </m:e>
                              <m:sub>
                                <m:r>
                                  <a:rPr lang="en-US" b="0" i="1" smtClean="0">
                                    <a:solidFill>
                                      <a:srgbClr val="7030A0"/>
                                    </a:solidFill>
                                    <a:latin typeface="Cambria Math" panose="02040503050406030204" pitchFamily="18" charset="0"/>
                                  </a:rPr>
                                  <m:t>𝑗</m:t>
                                </m:r>
                              </m:sub>
                            </m:sSub>
                          </m:e>
                        </m:d>
                        <m:r>
                          <a:rPr lang="en-US" b="0" i="0" smtClean="0">
                            <a:solidFill>
                              <a:srgbClr val="7030A0"/>
                            </a:solidFill>
                            <a:latin typeface="Cambria Math" panose="02040503050406030204" pitchFamily="18" charset="0"/>
                          </a:rPr>
                          <m:t> </m:t>
                        </m:r>
                        <m:r>
                          <m:rPr>
                            <m:sty m:val="p"/>
                          </m:rPr>
                          <a:rPr lang="en-US" b="0" i="0" smtClean="0">
                            <a:solidFill>
                              <a:srgbClr val="7030A0"/>
                            </a:solidFill>
                            <a:latin typeface="Cambria Math" panose="02040503050406030204" pitchFamily="18" charset="0"/>
                          </a:rPr>
                          <m:t>d</m:t>
                        </m:r>
                        <m:acc>
                          <m:accPr>
                            <m:chr m:val="̅"/>
                            <m:ctrlPr>
                              <a:rPr lang="en-US" b="0" i="1" smtClean="0">
                                <a:solidFill>
                                  <a:srgbClr val="7030A0"/>
                                </a:solidFill>
                                <a:latin typeface="Cambria Math" panose="02040503050406030204" pitchFamily="18" charset="0"/>
                              </a:rPr>
                            </m:ctrlPr>
                          </m:accPr>
                          <m:e>
                            <m:r>
                              <a:rPr lang="en-US" b="0" i="1" smtClean="0">
                                <a:solidFill>
                                  <a:srgbClr val="7030A0"/>
                                </a:solidFill>
                                <a:latin typeface="Cambria Math" panose="02040503050406030204" pitchFamily="18" charset="0"/>
                              </a:rPr>
                              <m:t>𝜒</m:t>
                            </m:r>
                            <m:r>
                              <a:rPr lang="en-US" b="0" i="1" smtClean="0">
                                <a:solidFill>
                                  <a:srgbClr val="7030A0"/>
                                </a:solidFill>
                                <a:latin typeface="Cambria Math" panose="02040503050406030204" pitchFamily="18" charset="0"/>
                              </a:rPr>
                              <m:t>(</m:t>
                            </m:r>
                            <m:sSub>
                              <m:sSubPr>
                                <m:ctrlPr>
                                  <a:rPr lang="en-US" b="0" i="1" smtClean="0">
                                    <a:solidFill>
                                      <a:srgbClr val="7030A0"/>
                                    </a:solidFill>
                                    <a:latin typeface="Cambria Math" panose="02040503050406030204" pitchFamily="18" charset="0"/>
                                  </a:rPr>
                                </m:ctrlPr>
                              </m:sSubPr>
                              <m:e>
                                <m:r>
                                  <a:rPr lang="en-US" b="0" i="1" smtClean="0">
                                    <a:solidFill>
                                      <a:srgbClr val="7030A0"/>
                                    </a:solidFill>
                                    <a:latin typeface="Cambria Math" panose="02040503050406030204" pitchFamily="18" charset="0"/>
                                  </a:rPr>
                                  <m:t>𝜃</m:t>
                                </m:r>
                              </m:e>
                              <m:sub>
                                <m:r>
                                  <a:rPr lang="en-US" b="0" i="1" smtClean="0">
                                    <a:solidFill>
                                      <a:srgbClr val="7030A0"/>
                                    </a:solidFill>
                                    <a:latin typeface="Cambria Math" panose="02040503050406030204" pitchFamily="18" charset="0"/>
                                  </a:rPr>
                                  <m:t>𝑗</m:t>
                                </m:r>
                              </m:sub>
                            </m:sSub>
                            <m:r>
                              <a:rPr lang="en-US" b="0" i="1" smtClean="0">
                                <a:solidFill>
                                  <a:srgbClr val="7030A0"/>
                                </a:solidFill>
                                <a:latin typeface="Cambria Math" panose="02040503050406030204" pitchFamily="18" charset="0"/>
                              </a:rPr>
                              <m:t>)</m:t>
                            </m:r>
                          </m:e>
                        </m:acc>
                        <m:r>
                          <a:rPr lang="en-US" b="0" i="0" smtClean="0">
                            <a:solidFill>
                              <a:srgbClr val="7030A0"/>
                            </a:solidFill>
                            <a:latin typeface="Cambria Math" panose="02040503050406030204" pitchFamily="18" charset="0"/>
                          </a:rPr>
                          <m:t>  </m:t>
                        </m:r>
                        <m:r>
                          <m:rPr>
                            <m:sty m:val="p"/>
                          </m:rPr>
                          <a:rPr lang="en-US" b="0" i="0" smtClean="0">
                            <a:solidFill>
                              <a:srgbClr val="7030A0"/>
                            </a:solidFill>
                            <a:latin typeface="Cambria Math" panose="02040503050406030204" pitchFamily="18" charset="0"/>
                          </a:rPr>
                          <m:t>exp</m:t>
                        </m:r>
                        <m:r>
                          <a:rPr lang="en-US" b="0" i="0" smtClean="0">
                            <a:solidFill>
                              <a:srgbClr val="7030A0"/>
                            </a:solidFill>
                            <a:latin typeface="Cambria Math" panose="02040503050406030204" pitchFamily="18" charset="0"/>
                          </a:rPr>
                          <m:t>⁡</m:t>
                        </m:r>
                        <m:r>
                          <a:rPr lang="en-US" b="0" i="1" smtClean="0">
                            <a:solidFill>
                              <a:srgbClr val="7030A0"/>
                            </a:solidFill>
                            <a:latin typeface="Cambria Math" panose="02040503050406030204" pitchFamily="18" charset="0"/>
                          </a:rPr>
                          <m:t>[−</m:t>
                        </m:r>
                        <m:nary>
                          <m:naryPr>
                            <m:chr m:val="∑"/>
                            <m:supHide m:val="on"/>
                            <m:ctrlPr>
                              <a:rPr lang="en-US" b="0" i="1" smtClean="0">
                                <a:solidFill>
                                  <a:srgbClr val="7030A0"/>
                                </a:solidFill>
                                <a:latin typeface="Cambria Math" panose="02040503050406030204" pitchFamily="18" charset="0"/>
                              </a:rPr>
                            </m:ctrlPr>
                          </m:naryPr>
                          <m:sub>
                            <m:r>
                              <a:rPr lang="en-US" b="0" i="1" smtClean="0">
                                <a:solidFill>
                                  <a:srgbClr val="7030A0"/>
                                </a:solidFill>
                                <a:latin typeface="Cambria Math" panose="02040503050406030204" pitchFamily="18" charset="0"/>
                              </a:rPr>
                              <m:t>𝑗</m:t>
                            </m:r>
                            <m:r>
                              <a:rPr lang="en-US" b="0" i="1" smtClean="0">
                                <a:solidFill>
                                  <a:srgbClr val="7030A0"/>
                                </a:solidFill>
                                <a:latin typeface="Cambria Math" panose="02040503050406030204" pitchFamily="18" charset="0"/>
                              </a:rPr>
                              <m:t>=1,…,</m:t>
                            </m:r>
                            <m:r>
                              <a:rPr lang="en-US" b="0" i="1" smtClean="0">
                                <a:solidFill>
                                  <a:srgbClr val="7030A0"/>
                                </a:solidFill>
                                <a:latin typeface="Cambria Math" panose="02040503050406030204" pitchFamily="18" charset="0"/>
                              </a:rPr>
                              <m:t>𝑁</m:t>
                            </m:r>
                          </m:sub>
                          <m:sup/>
                          <m:e>
                            <m:r>
                              <a:rPr lang="en-US" b="0" i="1" smtClean="0">
                                <a:solidFill>
                                  <a:srgbClr val="7030A0"/>
                                </a:solidFill>
                                <a:latin typeface="Cambria Math" panose="02040503050406030204" pitchFamily="18" charset="0"/>
                              </a:rPr>
                              <m:t>  </m:t>
                            </m:r>
                            <m:r>
                              <a:rPr lang="en-US" i="1">
                                <a:solidFill>
                                  <a:srgbClr val="7030A0"/>
                                </a:solidFill>
                                <a:latin typeface="Cambria Math" panose="02040503050406030204" pitchFamily="18" charset="0"/>
                              </a:rPr>
                              <m:t>𝜒</m:t>
                            </m:r>
                            <m:d>
                              <m:dPr>
                                <m:ctrlPr>
                                  <a:rPr lang="en-US" i="1">
                                    <a:solidFill>
                                      <a:srgbClr val="7030A0"/>
                                    </a:solidFill>
                                    <a:latin typeface="Cambria Math" panose="02040503050406030204" pitchFamily="18" charset="0"/>
                                  </a:rPr>
                                </m:ctrlPr>
                              </m:dPr>
                              <m:e>
                                <m:sSub>
                                  <m:sSubPr>
                                    <m:ctrlPr>
                                      <a:rPr lang="en-US" i="1">
                                        <a:solidFill>
                                          <a:srgbClr val="7030A0"/>
                                        </a:solidFill>
                                        <a:latin typeface="Cambria Math" panose="02040503050406030204" pitchFamily="18" charset="0"/>
                                      </a:rPr>
                                    </m:ctrlPr>
                                  </m:sSubPr>
                                  <m:e>
                                    <m:r>
                                      <a:rPr lang="en-US" i="1">
                                        <a:solidFill>
                                          <a:srgbClr val="7030A0"/>
                                        </a:solidFill>
                                        <a:latin typeface="Cambria Math" panose="02040503050406030204" pitchFamily="18" charset="0"/>
                                      </a:rPr>
                                      <m:t>𝜃</m:t>
                                    </m:r>
                                  </m:e>
                                  <m:sub>
                                    <m:r>
                                      <a:rPr lang="en-US" i="1">
                                        <a:solidFill>
                                          <a:srgbClr val="7030A0"/>
                                        </a:solidFill>
                                        <a:latin typeface="Cambria Math" panose="02040503050406030204" pitchFamily="18" charset="0"/>
                                      </a:rPr>
                                      <m:t>𝑗</m:t>
                                    </m:r>
                                  </m:sub>
                                </m:sSub>
                              </m:e>
                            </m:d>
                            <m:acc>
                              <m:accPr>
                                <m:chr m:val="̅"/>
                                <m:ctrlPr>
                                  <a:rPr lang="en-US" i="1">
                                    <a:solidFill>
                                      <a:srgbClr val="7030A0"/>
                                    </a:solidFill>
                                    <a:latin typeface="Cambria Math" panose="02040503050406030204" pitchFamily="18" charset="0"/>
                                  </a:rPr>
                                </m:ctrlPr>
                              </m:accPr>
                              <m:e>
                                <m:r>
                                  <a:rPr lang="en-US" i="1">
                                    <a:solidFill>
                                      <a:srgbClr val="7030A0"/>
                                    </a:solidFill>
                                    <a:latin typeface="Cambria Math" panose="02040503050406030204" pitchFamily="18" charset="0"/>
                                  </a:rPr>
                                  <m:t>𝜒</m:t>
                                </m:r>
                                <m:r>
                                  <a:rPr lang="en-US" i="1">
                                    <a:solidFill>
                                      <a:srgbClr val="7030A0"/>
                                    </a:solidFill>
                                    <a:latin typeface="Cambria Math" panose="02040503050406030204" pitchFamily="18" charset="0"/>
                                  </a:rPr>
                                  <m:t>(</m:t>
                                </m:r>
                                <m:sSub>
                                  <m:sSubPr>
                                    <m:ctrlPr>
                                      <a:rPr lang="en-US" i="1">
                                        <a:solidFill>
                                          <a:srgbClr val="7030A0"/>
                                        </a:solidFill>
                                        <a:latin typeface="Cambria Math" panose="02040503050406030204" pitchFamily="18" charset="0"/>
                                      </a:rPr>
                                    </m:ctrlPr>
                                  </m:sSubPr>
                                  <m:e>
                                    <m:r>
                                      <a:rPr lang="en-US" i="1">
                                        <a:solidFill>
                                          <a:srgbClr val="7030A0"/>
                                        </a:solidFill>
                                        <a:latin typeface="Cambria Math" panose="02040503050406030204" pitchFamily="18" charset="0"/>
                                      </a:rPr>
                                      <m:t>𝜃</m:t>
                                    </m:r>
                                  </m:e>
                                  <m:sub>
                                    <m:r>
                                      <a:rPr lang="en-US" i="1">
                                        <a:solidFill>
                                          <a:srgbClr val="7030A0"/>
                                        </a:solidFill>
                                        <a:latin typeface="Cambria Math" panose="02040503050406030204" pitchFamily="18" charset="0"/>
                                      </a:rPr>
                                      <m:t>𝑗</m:t>
                                    </m:r>
                                  </m:sub>
                                </m:sSub>
                                <m:r>
                                  <a:rPr lang="en-US" i="1">
                                    <a:solidFill>
                                      <a:srgbClr val="7030A0"/>
                                    </a:solidFill>
                                    <a:latin typeface="Cambria Math" panose="02040503050406030204" pitchFamily="18" charset="0"/>
                                  </a:rPr>
                                  <m:t>)</m:t>
                                </m:r>
                              </m:e>
                            </m:acc>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𝑂</m:t>
                            </m:r>
                            <m:r>
                              <a:rPr lang="en-US" b="0" i="1" smtClean="0">
                                <a:solidFill>
                                  <a:srgbClr val="7030A0"/>
                                </a:solidFill>
                                <a:latin typeface="Cambria Math" panose="02040503050406030204" pitchFamily="18" charset="0"/>
                              </a:rPr>
                              <m:t>(</m:t>
                            </m:r>
                            <m:r>
                              <a:rPr lang="en-US" b="0" i="1" smtClean="0">
                                <a:solidFill>
                                  <a:srgbClr val="7030A0"/>
                                </a:solidFill>
                                <a:latin typeface="Cambria Math" panose="02040503050406030204" pitchFamily="18" charset="0"/>
                              </a:rPr>
                              <m:t>𝜒</m:t>
                            </m:r>
                            <m:r>
                              <a:rPr lang="en-US" b="0" i="1" smtClean="0">
                                <a:solidFill>
                                  <a:srgbClr val="7030A0"/>
                                </a:solidFill>
                                <a:latin typeface="Cambria Math" panose="02040503050406030204" pitchFamily="18" charset="0"/>
                              </a:rPr>
                              <m:t>(</m:t>
                            </m:r>
                            <m:sSub>
                              <m:sSubPr>
                                <m:ctrlPr>
                                  <a:rPr lang="en-US" b="0" i="1" smtClean="0">
                                    <a:solidFill>
                                      <a:srgbClr val="7030A0"/>
                                    </a:solidFill>
                                    <a:latin typeface="Cambria Math" panose="02040503050406030204" pitchFamily="18" charset="0"/>
                                  </a:rPr>
                                </m:ctrlPr>
                              </m:sSubPr>
                              <m:e>
                                <m:r>
                                  <a:rPr lang="en-US" b="0" i="1" smtClean="0">
                                    <a:solidFill>
                                      <a:srgbClr val="7030A0"/>
                                    </a:solidFill>
                                    <a:latin typeface="Cambria Math" panose="02040503050406030204" pitchFamily="18" charset="0"/>
                                  </a:rPr>
                                  <m:t>𝜃</m:t>
                                </m:r>
                              </m:e>
                              <m:sub>
                                <m:r>
                                  <a:rPr lang="en-US" b="0" i="1" smtClean="0">
                                    <a:solidFill>
                                      <a:srgbClr val="7030A0"/>
                                    </a:solidFill>
                                    <a:latin typeface="Cambria Math" panose="02040503050406030204" pitchFamily="18" charset="0"/>
                                  </a:rPr>
                                  <m:t>𝑗</m:t>
                                </m:r>
                              </m:sub>
                            </m:sSub>
                            <m:r>
                              <a:rPr lang="en-US" b="0" i="1" smtClean="0">
                                <a:solidFill>
                                  <a:srgbClr val="7030A0"/>
                                </a:solidFill>
                                <a:latin typeface="Cambria Math" panose="02040503050406030204" pitchFamily="18" charset="0"/>
                              </a:rPr>
                              <m:t>), </m:t>
                            </m:r>
                            <m:acc>
                              <m:accPr>
                                <m:chr m:val="̅"/>
                                <m:ctrlPr>
                                  <a:rPr lang="en-US" b="0" i="1" smtClean="0">
                                    <a:solidFill>
                                      <a:srgbClr val="7030A0"/>
                                    </a:solidFill>
                                    <a:latin typeface="Cambria Math" panose="02040503050406030204" pitchFamily="18" charset="0"/>
                                  </a:rPr>
                                </m:ctrlPr>
                              </m:accPr>
                              <m:e>
                                <m:r>
                                  <a:rPr lang="en-US" b="0" i="1" smtClean="0">
                                    <a:solidFill>
                                      <a:srgbClr val="7030A0"/>
                                    </a:solidFill>
                                    <a:latin typeface="Cambria Math" panose="02040503050406030204" pitchFamily="18" charset="0"/>
                                  </a:rPr>
                                  <m:t>𝜒</m:t>
                                </m:r>
                                <m:r>
                                  <a:rPr lang="en-US" b="0" i="1" smtClean="0">
                                    <a:solidFill>
                                      <a:srgbClr val="7030A0"/>
                                    </a:solidFill>
                                    <a:latin typeface="Cambria Math" panose="02040503050406030204" pitchFamily="18" charset="0"/>
                                  </a:rPr>
                                  <m:t>(</m:t>
                                </m:r>
                                <m:sSub>
                                  <m:sSubPr>
                                    <m:ctrlPr>
                                      <a:rPr lang="en-US" b="0" i="1" smtClean="0">
                                        <a:solidFill>
                                          <a:srgbClr val="7030A0"/>
                                        </a:solidFill>
                                        <a:latin typeface="Cambria Math" panose="02040503050406030204" pitchFamily="18" charset="0"/>
                                      </a:rPr>
                                    </m:ctrlPr>
                                  </m:sSubPr>
                                  <m:e>
                                    <m:r>
                                      <a:rPr lang="en-US" b="0" i="1" smtClean="0">
                                        <a:solidFill>
                                          <a:srgbClr val="7030A0"/>
                                        </a:solidFill>
                                        <a:latin typeface="Cambria Math" panose="02040503050406030204" pitchFamily="18" charset="0"/>
                                      </a:rPr>
                                      <m:t>𝜃</m:t>
                                    </m:r>
                                  </m:e>
                                  <m:sub>
                                    <m:r>
                                      <a:rPr lang="en-US" b="0" i="1" smtClean="0">
                                        <a:solidFill>
                                          <a:srgbClr val="7030A0"/>
                                        </a:solidFill>
                                        <a:latin typeface="Cambria Math" panose="02040503050406030204" pitchFamily="18" charset="0"/>
                                      </a:rPr>
                                      <m:t>𝑗</m:t>
                                    </m:r>
                                  </m:sub>
                                </m:sSub>
                                <m:r>
                                  <a:rPr lang="en-US" b="0" i="1" smtClean="0">
                                    <a:solidFill>
                                      <a:srgbClr val="7030A0"/>
                                    </a:solidFill>
                                    <a:latin typeface="Cambria Math" panose="02040503050406030204" pitchFamily="18" charset="0"/>
                                  </a:rPr>
                                  <m:t>)</m:t>
                                </m:r>
                              </m:e>
                            </m:acc>
                            <m:r>
                              <a:rPr lang="en-US" b="0" i="1" smtClean="0">
                                <a:solidFill>
                                  <a:srgbClr val="7030A0"/>
                                </a:solidFill>
                                <a:latin typeface="Cambria Math" panose="02040503050406030204" pitchFamily="18" charset="0"/>
                              </a:rPr>
                              <m:t> </m:t>
                            </m:r>
                          </m:e>
                        </m:nary>
                      </m:e>
                    </m:nary>
                    <m:r>
                      <a:rPr lang="en-US" b="0" i="1" smtClean="0">
                        <a:solidFill>
                          <a:srgbClr val="7030A0"/>
                        </a:solidFill>
                        <a:latin typeface="Cambria Math" panose="02040503050406030204" pitchFamily="18" charset="0"/>
                      </a:rPr>
                      <m:t>)</m:t>
                    </m:r>
                  </m:oMath>
                </a14:m>
                <a:r>
                  <a:rPr lang="en-US" dirty="0">
                    <a:solidFill>
                      <a:srgbClr val="7030A0"/>
                    </a:solidFill>
                  </a:rPr>
                  <a:t> </a:t>
                </a:r>
              </a:p>
            </p:txBody>
          </p:sp>
        </mc:Choice>
        <mc:Fallback xmlns="">
          <p:sp>
            <p:nvSpPr>
              <p:cNvPr id="7" name="TextBox 6">
                <a:extLst>
                  <a:ext uri="{FF2B5EF4-FFF2-40B4-BE49-F238E27FC236}">
                    <a16:creationId xmlns:a16="http://schemas.microsoft.com/office/drawing/2014/main" id="{89F349B4-1630-F4CF-3140-D062D291BB58}"/>
                  </a:ext>
                </a:extLst>
              </p:cNvPr>
              <p:cNvSpPr txBox="1">
                <a:spLocks noRot="1" noChangeAspect="1" noMove="1" noResize="1" noEditPoints="1" noAdjustHandles="1" noChangeArrowheads="1" noChangeShapeType="1" noTextEdit="1"/>
              </p:cNvSpPr>
              <p:nvPr/>
            </p:nvSpPr>
            <p:spPr>
              <a:xfrm>
                <a:off x="1415480" y="4595708"/>
                <a:ext cx="9073008" cy="420628"/>
              </a:xfrm>
              <a:prstGeom prst="rect">
                <a:avLst/>
              </a:prstGeom>
              <a:blipFill>
                <a:blip r:embed="rId5"/>
                <a:stretch>
                  <a:fillRect l="-419" t="-88571" b="-137143"/>
                </a:stretch>
              </a:blipFill>
            </p:spPr>
            <p:txBody>
              <a:bodyPr/>
              <a:lstStyle/>
              <a:p>
                <a:r>
                  <a:rPr lang="en-US">
                    <a:noFill/>
                  </a:rPr>
                  <a:t> </a:t>
                </a:r>
              </a:p>
            </p:txBody>
          </p:sp>
        </mc:Fallback>
      </mc:AlternateContent>
      <p:grpSp>
        <p:nvGrpSpPr>
          <p:cNvPr id="22" name="Group 21">
            <a:extLst>
              <a:ext uri="{FF2B5EF4-FFF2-40B4-BE49-F238E27FC236}">
                <a16:creationId xmlns:a16="http://schemas.microsoft.com/office/drawing/2014/main" id="{5BA4108E-E609-8567-4719-D593DEBF9186}"/>
              </a:ext>
            </a:extLst>
          </p:cNvPr>
          <p:cNvGrpSpPr/>
          <p:nvPr/>
        </p:nvGrpSpPr>
        <p:grpSpPr>
          <a:xfrm>
            <a:off x="5447928" y="5229795"/>
            <a:ext cx="1440160" cy="1367557"/>
            <a:chOff x="5160600" y="5141627"/>
            <a:chExt cx="1799496" cy="1743757"/>
          </a:xfrm>
        </p:grpSpPr>
        <p:sp>
          <p:nvSpPr>
            <p:cNvPr id="8" name="Oval 7">
              <a:extLst>
                <a:ext uri="{FF2B5EF4-FFF2-40B4-BE49-F238E27FC236}">
                  <a16:creationId xmlns:a16="http://schemas.microsoft.com/office/drawing/2014/main" id="{76CB06C2-E2B6-7CED-CB2B-80BA8BB4BC35}"/>
                </a:ext>
              </a:extLst>
            </p:cNvPr>
            <p:cNvSpPr/>
            <p:nvPr/>
          </p:nvSpPr>
          <p:spPr>
            <a:xfrm>
              <a:off x="5231904" y="5228903"/>
              <a:ext cx="1656184" cy="1584473"/>
            </a:xfrm>
            <a:prstGeom prst="ellipse">
              <a:avLst/>
            </a:prstGeom>
            <a:noFill/>
            <a:ln w="254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8FFED34F-557D-48C6-DF8D-0F8C0FE4D8D0}"/>
                </a:ext>
              </a:extLst>
            </p:cNvPr>
            <p:cNvSpPr/>
            <p:nvPr/>
          </p:nvSpPr>
          <p:spPr>
            <a:xfrm>
              <a:off x="6023992" y="5141627"/>
              <a:ext cx="144016" cy="14337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C3C921ED-F85F-635F-1940-603B410C5962}"/>
                </a:ext>
              </a:extLst>
            </p:cNvPr>
            <p:cNvSpPr/>
            <p:nvPr/>
          </p:nvSpPr>
          <p:spPr>
            <a:xfrm>
              <a:off x="6600056" y="5399926"/>
              <a:ext cx="144016" cy="14337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72DA75F7-6E0E-7D33-EC48-BDDF62FC06EB}"/>
                </a:ext>
              </a:extLst>
            </p:cNvPr>
            <p:cNvSpPr/>
            <p:nvPr/>
          </p:nvSpPr>
          <p:spPr>
            <a:xfrm>
              <a:off x="6816080" y="5941706"/>
              <a:ext cx="144016" cy="14337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DFB767F3-6642-9493-9685-49F8FC059A41}"/>
                </a:ext>
              </a:extLst>
            </p:cNvPr>
            <p:cNvSpPr/>
            <p:nvPr/>
          </p:nvSpPr>
          <p:spPr>
            <a:xfrm>
              <a:off x="6600056" y="6453981"/>
              <a:ext cx="144016" cy="14337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DE00D4B6-4830-5455-37EF-A162E5BE34F9}"/>
                </a:ext>
              </a:extLst>
            </p:cNvPr>
            <p:cNvSpPr/>
            <p:nvPr/>
          </p:nvSpPr>
          <p:spPr>
            <a:xfrm>
              <a:off x="6014536" y="6742013"/>
              <a:ext cx="144016" cy="14337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BD56496B-1B2D-53AE-B26C-975432534D9A}"/>
                </a:ext>
              </a:extLst>
            </p:cNvPr>
            <p:cNvSpPr/>
            <p:nvPr/>
          </p:nvSpPr>
          <p:spPr>
            <a:xfrm>
              <a:off x="5438473" y="6510495"/>
              <a:ext cx="144016" cy="14337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30129370-4EE3-7501-6FC8-3BF27C541835}"/>
                </a:ext>
              </a:extLst>
            </p:cNvPr>
            <p:cNvSpPr/>
            <p:nvPr/>
          </p:nvSpPr>
          <p:spPr>
            <a:xfrm>
              <a:off x="5160600" y="6036448"/>
              <a:ext cx="144016" cy="14337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05AB175F-BCBC-BB38-FA44-9BCBBE1A066E}"/>
                </a:ext>
              </a:extLst>
            </p:cNvPr>
            <p:cNvSpPr/>
            <p:nvPr/>
          </p:nvSpPr>
          <p:spPr>
            <a:xfrm>
              <a:off x="5366465" y="5446142"/>
              <a:ext cx="144016" cy="14337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extBox 20">
            <a:extLst>
              <a:ext uri="{FF2B5EF4-FFF2-40B4-BE49-F238E27FC236}">
                <a16:creationId xmlns:a16="http://schemas.microsoft.com/office/drawing/2014/main" id="{97AA0881-42E9-D0FC-F9BC-227F982E33EA}"/>
              </a:ext>
            </a:extLst>
          </p:cNvPr>
          <p:cNvSpPr txBox="1"/>
          <p:nvPr/>
        </p:nvSpPr>
        <p:spPr>
          <a:xfrm>
            <a:off x="2999656" y="169476"/>
            <a:ext cx="5976664" cy="461665"/>
          </a:xfrm>
          <a:prstGeom prst="rect">
            <a:avLst/>
          </a:prstGeom>
          <a:noFill/>
        </p:spPr>
        <p:txBody>
          <a:bodyPr wrap="square" rtlCol="0">
            <a:spAutoFit/>
          </a:bodyPr>
          <a:lstStyle/>
          <a:p>
            <a:r>
              <a:rPr lang="en-US" sz="2400" b="1" dirty="0">
                <a:solidFill>
                  <a:schemeClr val="accent1"/>
                </a:solidFill>
                <a:latin typeface="Comic Sans MS" panose="030F0902030302020204" pitchFamily="66" charset="0"/>
              </a:rPr>
              <a:t>Lattice boson for unitary matrix model</a:t>
            </a:r>
          </a:p>
        </p:txBody>
      </p:sp>
      <p:sp>
        <p:nvSpPr>
          <p:cNvPr id="6" name="TextBox 5">
            <a:extLst>
              <a:ext uri="{FF2B5EF4-FFF2-40B4-BE49-F238E27FC236}">
                <a16:creationId xmlns:a16="http://schemas.microsoft.com/office/drawing/2014/main" id="{1930E835-D111-F0B4-4B69-6BF7705FC274}"/>
              </a:ext>
            </a:extLst>
          </p:cNvPr>
          <p:cNvSpPr txBox="1"/>
          <p:nvPr/>
        </p:nvSpPr>
        <p:spPr>
          <a:xfrm>
            <a:off x="9045920" y="251356"/>
            <a:ext cx="3146080" cy="646331"/>
          </a:xfrm>
          <a:prstGeom prst="rect">
            <a:avLst/>
          </a:prstGeom>
          <a:noFill/>
        </p:spPr>
        <p:txBody>
          <a:bodyPr wrap="square" rtlCol="0">
            <a:spAutoFit/>
          </a:bodyPr>
          <a:lstStyle/>
          <a:p>
            <a:r>
              <a:rPr lang="en-US" b="1" dirty="0">
                <a:solidFill>
                  <a:srgbClr val="7030A0"/>
                </a:solidFill>
              </a:rPr>
              <a:t>GM-Ramgoolam-</a:t>
            </a:r>
            <a:r>
              <a:rPr lang="en-US" b="1" dirty="0" err="1">
                <a:solidFill>
                  <a:srgbClr val="7030A0"/>
                </a:solidFill>
              </a:rPr>
              <a:t>Suroshe</a:t>
            </a:r>
            <a:r>
              <a:rPr lang="en-US" b="1" dirty="0">
                <a:solidFill>
                  <a:srgbClr val="7030A0"/>
                </a:solidFill>
              </a:rPr>
              <a:t>, in progress</a:t>
            </a:r>
          </a:p>
        </p:txBody>
      </p:sp>
    </p:spTree>
    <p:extLst>
      <p:ext uri="{BB962C8B-B14F-4D97-AF65-F5344CB8AC3E}">
        <p14:creationId xmlns:p14="http://schemas.microsoft.com/office/powerpoint/2010/main" val="5688858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2DF66B7-7CFB-14E9-2206-474E11C2B4B7}"/>
              </a:ext>
            </a:extLst>
          </p:cNvPr>
          <p:cNvSpPr txBox="1"/>
          <p:nvPr/>
        </p:nvSpPr>
        <p:spPr>
          <a:xfrm>
            <a:off x="659768" y="908720"/>
            <a:ext cx="11377264" cy="369332"/>
          </a:xfrm>
          <a:prstGeom prst="rect">
            <a:avLst/>
          </a:prstGeom>
          <a:noFill/>
        </p:spPr>
        <p:txBody>
          <a:bodyPr wrap="square" rtlCol="0">
            <a:spAutoFit/>
          </a:bodyPr>
          <a:lstStyle/>
          <a:p>
            <a:r>
              <a:rPr lang="en-US" dirty="0">
                <a:solidFill>
                  <a:srgbClr val="7030A0"/>
                </a:solidFill>
                <a:latin typeface="Comic Sans MS" panose="030F0902030302020204" pitchFamily="66" charset="0"/>
              </a:rPr>
              <a:t>We pointed out subtleties with a continuum description of large N limit of matrix QM (in particular c=1)</a:t>
            </a:r>
          </a:p>
        </p:txBody>
      </p:sp>
      <p:sp>
        <p:nvSpPr>
          <p:cNvPr id="3" name="TextBox 2">
            <a:extLst>
              <a:ext uri="{FF2B5EF4-FFF2-40B4-BE49-F238E27FC236}">
                <a16:creationId xmlns:a16="http://schemas.microsoft.com/office/drawing/2014/main" id="{EA2B8ABE-D7FA-1650-8BDA-B0BB193EBD05}"/>
              </a:ext>
            </a:extLst>
          </p:cNvPr>
          <p:cNvSpPr txBox="1"/>
          <p:nvPr/>
        </p:nvSpPr>
        <p:spPr>
          <a:xfrm>
            <a:off x="3287688" y="188640"/>
            <a:ext cx="6121425" cy="523220"/>
          </a:xfrm>
          <a:prstGeom prst="rect">
            <a:avLst/>
          </a:prstGeom>
          <a:noFill/>
        </p:spPr>
        <p:txBody>
          <a:bodyPr wrap="square" rtlCol="0">
            <a:spAutoFit/>
          </a:bodyPr>
          <a:lstStyle/>
          <a:p>
            <a:pPr algn="ctr"/>
            <a:r>
              <a:rPr lang="en-US" sz="2800" dirty="0">
                <a:solidFill>
                  <a:srgbClr val="C00000"/>
                </a:solidFill>
                <a:latin typeface="Comic Sans MS" panose="030F0902030302020204" pitchFamily="66" charset="0"/>
              </a:rPr>
              <a:t>CONCLUSIONS</a:t>
            </a:r>
          </a:p>
        </p:txBody>
      </p:sp>
      <p:sp>
        <p:nvSpPr>
          <p:cNvPr id="4" name="TextBox 3">
            <a:extLst>
              <a:ext uri="{FF2B5EF4-FFF2-40B4-BE49-F238E27FC236}">
                <a16:creationId xmlns:a16="http://schemas.microsoft.com/office/drawing/2014/main" id="{15B75F72-7465-1702-913A-59A200352CF1}"/>
              </a:ext>
            </a:extLst>
          </p:cNvPr>
          <p:cNvSpPr txBox="1"/>
          <p:nvPr/>
        </p:nvSpPr>
        <p:spPr>
          <a:xfrm>
            <a:off x="695400" y="1916832"/>
            <a:ext cx="11017224" cy="923330"/>
          </a:xfrm>
          <a:prstGeom prst="rect">
            <a:avLst/>
          </a:prstGeom>
          <a:noFill/>
        </p:spPr>
        <p:txBody>
          <a:bodyPr wrap="square" rtlCol="0">
            <a:spAutoFit/>
          </a:bodyPr>
          <a:lstStyle/>
          <a:p>
            <a:r>
              <a:rPr lang="en-US" sz="1800" dirty="0">
                <a:solidFill>
                  <a:srgbClr val="C00000"/>
                </a:solidFill>
                <a:latin typeface="Comic Sans MS" panose="030F0902030302020204" pitchFamily="66" charset="0"/>
              </a:rPr>
              <a:t>For matrix QM, a continuum description in terms of the eigenvalue density (the collective variable) </a:t>
            </a:r>
            <a:r>
              <a:rPr lang="en-US" dirty="0">
                <a:solidFill>
                  <a:srgbClr val="C00000"/>
                </a:solidFill>
                <a:latin typeface="Comic Sans MS" panose="030F0902030302020204" pitchFamily="66" charset="0"/>
              </a:rPr>
              <a:t>gives divergent answers</a:t>
            </a:r>
            <a:r>
              <a:rPr lang="en-US" sz="1800" dirty="0">
                <a:solidFill>
                  <a:srgbClr val="C00000"/>
                </a:solidFill>
                <a:latin typeface="Comic Sans MS" panose="030F0902030302020204" pitchFamily="66" charset="0"/>
              </a:rPr>
              <a:t> for (a) moments and (b) entanglement entropy, whereas they are finite in the matrix QM. </a:t>
            </a:r>
          </a:p>
        </p:txBody>
      </p:sp>
      <p:sp>
        <p:nvSpPr>
          <p:cNvPr id="5" name="TextBox 4">
            <a:extLst>
              <a:ext uri="{FF2B5EF4-FFF2-40B4-BE49-F238E27FC236}">
                <a16:creationId xmlns:a16="http://schemas.microsoft.com/office/drawing/2014/main" id="{F13AC2B5-3002-4623-1875-7B9D537FA53A}"/>
              </a:ext>
            </a:extLst>
          </p:cNvPr>
          <p:cNvSpPr txBox="1"/>
          <p:nvPr/>
        </p:nvSpPr>
        <p:spPr>
          <a:xfrm>
            <a:off x="695400" y="3356992"/>
            <a:ext cx="11161240" cy="369332"/>
          </a:xfrm>
          <a:prstGeom prst="rect">
            <a:avLst/>
          </a:prstGeom>
          <a:noFill/>
        </p:spPr>
        <p:txBody>
          <a:bodyPr wrap="square" rtlCol="0">
            <a:spAutoFit/>
          </a:bodyPr>
          <a:lstStyle/>
          <a:p>
            <a:r>
              <a:rPr lang="en-US" sz="1800" dirty="0">
                <a:solidFill>
                  <a:srgbClr val="7030A0"/>
                </a:solidFill>
                <a:latin typeface="Comic Sans MS" panose="030F0902030302020204" pitchFamily="66" charset="0"/>
              </a:rPr>
              <a:t>We found an exact lattice </a:t>
            </a:r>
            <a:r>
              <a:rPr lang="en-US" sz="1800" dirty="0" err="1">
                <a:solidFill>
                  <a:srgbClr val="7030A0"/>
                </a:solidFill>
                <a:latin typeface="Comic Sans MS" panose="030F0902030302020204" pitchFamily="66" charset="0"/>
              </a:rPr>
              <a:t>bosonization</a:t>
            </a:r>
            <a:r>
              <a:rPr lang="en-US" sz="1800" dirty="0">
                <a:solidFill>
                  <a:srgbClr val="7030A0"/>
                </a:solidFill>
                <a:latin typeface="Comic Sans MS" panose="030F0902030302020204" pitchFamily="66" charset="0"/>
              </a:rPr>
              <a:t> of matrix QM. It resolves </a:t>
            </a:r>
            <a:r>
              <a:rPr lang="en-US" dirty="0">
                <a:solidFill>
                  <a:srgbClr val="7030A0"/>
                </a:solidFill>
                <a:latin typeface="Comic Sans MS" panose="030F0902030302020204" pitchFamily="66" charset="0"/>
              </a:rPr>
              <a:t>the two</a:t>
            </a:r>
            <a:r>
              <a:rPr lang="en-US" sz="1800" dirty="0">
                <a:solidFill>
                  <a:srgbClr val="7030A0"/>
                </a:solidFill>
                <a:latin typeface="Comic Sans MS" panose="030F0902030302020204" pitchFamily="66" charset="0"/>
              </a:rPr>
              <a:t> problems mentioned above.</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9790FBE8-7287-46CA-F7E6-19C6A6EB2AFD}"/>
                  </a:ext>
                </a:extLst>
              </p:cNvPr>
              <p:cNvSpPr txBox="1"/>
              <p:nvPr/>
            </p:nvSpPr>
            <p:spPr>
              <a:xfrm>
                <a:off x="695400" y="4149080"/>
                <a:ext cx="10225136" cy="646331"/>
              </a:xfrm>
              <a:prstGeom prst="rect">
                <a:avLst/>
              </a:prstGeom>
              <a:noFill/>
            </p:spPr>
            <p:txBody>
              <a:bodyPr wrap="square" rtlCol="0">
                <a:spAutoFit/>
              </a:bodyPr>
              <a:lstStyle/>
              <a:p>
                <a:r>
                  <a:rPr lang="en-US" sz="1800" dirty="0">
                    <a:solidFill>
                      <a:srgbClr val="C00000"/>
                    </a:solidFill>
                    <a:latin typeface="Comic Sans MS" panose="030F0902030302020204" pitchFamily="66" charset="0"/>
                  </a:rPr>
                  <a:t>It appears that the exact boson field </a:t>
                </a:r>
                <a14:m>
                  <m:oMath xmlns:m="http://schemas.openxmlformats.org/officeDocument/2006/math">
                    <m:r>
                      <a:rPr lang="en-US" sz="1800" b="0" i="1" smtClean="0">
                        <a:solidFill>
                          <a:srgbClr val="C00000"/>
                        </a:solidFill>
                        <a:latin typeface="Cambria Math" panose="02040503050406030204" pitchFamily="18" charset="0"/>
                      </a:rPr>
                      <m:t>𝜙</m:t>
                    </m:r>
                    <m:r>
                      <a:rPr lang="en-US" sz="1800" b="0" i="1" smtClean="0">
                        <a:solidFill>
                          <a:srgbClr val="C00000"/>
                        </a:solidFill>
                        <a:latin typeface="Cambria Math" panose="02040503050406030204" pitchFamily="18" charset="0"/>
                      </a:rPr>
                      <m:t>(</m:t>
                    </m:r>
                    <m:r>
                      <a:rPr lang="en-US" sz="1800" b="0" i="1" smtClean="0">
                        <a:solidFill>
                          <a:srgbClr val="C00000"/>
                        </a:solidFill>
                        <a:latin typeface="Cambria Math" panose="02040503050406030204" pitchFamily="18" charset="0"/>
                      </a:rPr>
                      <m:t>𝑥</m:t>
                    </m:r>
                    <m:r>
                      <a:rPr lang="en-US" sz="1800" b="0" i="1" smtClean="0">
                        <a:solidFill>
                          <a:srgbClr val="C00000"/>
                        </a:solidFill>
                        <a:latin typeface="Cambria Math" panose="02040503050406030204" pitchFamily="18" charset="0"/>
                      </a:rPr>
                      <m:t>)</m:t>
                    </m:r>
                  </m:oMath>
                </a14:m>
                <a:r>
                  <a:rPr lang="en-US" sz="1800" dirty="0">
                    <a:solidFill>
                      <a:srgbClr val="C00000"/>
                    </a:solidFill>
                    <a:latin typeface="Comic Sans MS" panose="030F0902030302020204" pitchFamily="66" charset="0"/>
                  </a:rPr>
                  <a:t> is a second quantized field describing multiple D0 branes!  </a:t>
                </a:r>
                <a:r>
                  <a:rPr lang="en-US" sz="1800" dirty="0">
                    <a:solidFill>
                      <a:schemeClr val="accent1"/>
                    </a:solidFill>
                    <a:latin typeface="Comic Sans MS" panose="030F0902030302020204" pitchFamily="66" charset="0"/>
                  </a:rPr>
                  <a:t>It is perhaps natural that such a field theory comes with a cut-off  </a:t>
                </a:r>
                <a14:m>
                  <m:oMath xmlns:m="http://schemas.openxmlformats.org/officeDocument/2006/math">
                    <m:sSub>
                      <m:sSubPr>
                        <m:ctrlPr>
                          <a:rPr lang="en-US" sz="1800" b="0" i="1" smtClean="0">
                            <a:solidFill>
                              <a:schemeClr val="accent1"/>
                            </a:solidFill>
                            <a:latin typeface="Cambria Math" panose="02040503050406030204" pitchFamily="18" charset="0"/>
                          </a:rPr>
                        </m:ctrlPr>
                      </m:sSubPr>
                      <m:e>
                        <m:r>
                          <a:rPr lang="en-US" sz="1800" b="0" i="1" smtClean="0">
                            <a:solidFill>
                              <a:schemeClr val="accent1"/>
                            </a:solidFill>
                            <a:latin typeface="Cambria Math" panose="02040503050406030204" pitchFamily="18" charset="0"/>
                          </a:rPr>
                          <m:t>𝑔</m:t>
                        </m:r>
                      </m:e>
                      <m:sub>
                        <m:r>
                          <a:rPr lang="en-US" sz="1800" b="0" i="1" smtClean="0">
                            <a:solidFill>
                              <a:schemeClr val="accent1"/>
                            </a:solidFill>
                            <a:latin typeface="Cambria Math" panose="02040503050406030204" pitchFamily="18" charset="0"/>
                          </a:rPr>
                          <m:t>𝑠</m:t>
                        </m:r>
                      </m:sub>
                    </m:sSub>
                    <m:sSub>
                      <m:sSubPr>
                        <m:ctrlPr>
                          <a:rPr lang="en-US" sz="1800" b="0" i="1" smtClean="0">
                            <a:solidFill>
                              <a:schemeClr val="accent1"/>
                            </a:solidFill>
                            <a:latin typeface="Cambria Math" panose="02040503050406030204" pitchFamily="18" charset="0"/>
                          </a:rPr>
                        </m:ctrlPr>
                      </m:sSubPr>
                      <m:e>
                        <m:r>
                          <a:rPr lang="en-US" sz="1800" b="0" i="1" smtClean="0">
                            <a:solidFill>
                              <a:schemeClr val="accent1"/>
                            </a:solidFill>
                            <a:latin typeface="Cambria Math" panose="02040503050406030204" pitchFamily="18" charset="0"/>
                          </a:rPr>
                          <m:t>𝑙</m:t>
                        </m:r>
                      </m:e>
                      <m:sub>
                        <m:r>
                          <a:rPr lang="en-US" sz="1800" b="0" i="1" smtClean="0">
                            <a:solidFill>
                              <a:schemeClr val="accent1"/>
                            </a:solidFill>
                            <a:latin typeface="Cambria Math" panose="02040503050406030204" pitchFamily="18" charset="0"/>
                          </a:rPr>
                          <m:t>𝑠</m:t>
                        </m:r>
                      </m:sub>
                    </m:sSub>
                  </m:oMath>
                </a14:m>
                <a:r>
                  <a:rPr lang="en-US" sz="1800" dirty="0">
                    <a:solidFill>
                      <a:schemeClr val="accent1"/>
                    </a:solidFill>
                    <a:latin typeface="Comic Sans MS" panose="030F0902030302020204" pitchFamily="66" charset="0"/>
                  </a:rPr>
                  <a:t>.</a:t>
                </a:r>
                <a:endParaRPr lang="en-US" sz="1800" dirty="0">
                  <a:solidFill>
                    <a:srgbClr val="7030A0"/>
                  </a:solidFill>
                  <a:latin typeface="Comic Sans MS" panose="030F0902030302020204" pitchFamily="66" charset="0"/>
                </a:endParaRPr>
              </a:p>
            </p:txBody>
          </p:sp>
        </mc:Choice>
        <mc:Fallback xmlns="">
          <p:sp>
            <p:nvSpPr>
              <p:cNvPr id="6" name="TextBox 5">
                <a:extLst>
                  <a:ext uri="{FF2B5EF4-FFF2-40B4-BE49-F238E27FC236}">
                    <a16:creationId xmlns:a16="http://schemas.microsoft.com/office/drawing/2014/main" id="{9790FBE8-7287-46CA-F7E6-19C6A6EB2AFD}"/>
                  </a:ext>
                </a:extLst>
              </p:cNvPr>
              <p:cNvSpPr txBox="1">
                <a:spLocks noRot="1" noChangeAspect="1" noMove="1" noResize="1" noEditPoints="1" noAdjustHandles="1" noChangeArrowheads="1" noChangeShapeType="1" noTextEdit="1"/>
              </p:cNvSpPr>
              <p:nvPr/>
            </p:nvSpPr>
            <p:spPr>
              <a:xfrm>
                <a:off x="695400" y="4149080"/>
                <a:ext cx="10225136" cy="646331"/>
              </a:xfrm>
              <a:prstGeom prst="rect">
                <a:avLst/>
              </a:prstGeom>
              <a:blipFill>
                <a:blip r:embed="rId2"/>
                <a:stretch>
                  <a:fillRect l="-496" t="-3846" b="-15385"/>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36657B67-E338-6655-C40E-41E99BF6D55C}"/>
              </a:ext>
            </a:extLst>
          </p:cNvPr>
          <p:cNvSpPr txBox="1"/>
          <p:nvPr/>
        </p:nvSpPr>
        <p:spPr>
          <a:xfrm>
            <a:off x="695400" y="5229200"/>
            <a:ext cx="10369152" cy="369332"/>
          </a:xfrm>
          <a:prstGeom prst="rect">
            <a:avLst/>
          </a:prstGeom>
          <a:noFill/>
        </p:spPr>
        <p:txBody>
          <a:bodyPr wrap="square" rtlCol="0">
            <a:spAutoFit/>
          </a:bodyPr>
          <a:lstStyle/>
          <a:p>
            <a:r>
              <a:rPr lang="en-US" dirty="0">
                <a:solidFill>
                  <a:srgbClr val="7030A0"/>
                </a:solidFill>
                <a:latin typeface="Comic Sans MS" panose="030F0902030302020204" pitchFamily="66" charset="0"/>
              </a:rPr>
              <a:t>What is the lesson for higher dimensions? E.g. for N=4 SYM </a:t>
            </a:r>
            <a:r>
              <a:rPr lang="en-US" dirty="0">
                <a:solidFill>
                  <a:srgbClr val="7030A0"/>
                </a:solidFill>
                <a:latin typeface="Comic Sans MS" panose="030F0902030302020204" pitchFamily="66" charset="0"/>
                <a:sym typeface="Wingdings" pitchFamily="2" charset="2"/>
              </a:rPr>
              <a:t> </a:t>
            </a:r>
            <a:r>
              <a:rPr lang="en-US" dirty="0" err="1">
                <a:solidFill>
                  <a:srgbClr val="7030A0"/>
                </a:solidFill>
                <a:latin typeface="Comic Sans MS" panose="030F0902030302020204" pitchFamily="66" charset="0"/>
                <a:sym typeface="Wingdings" pitchFamily="2" charset="2"/>
              </a:rPr>
              <a:t>AdS</a:t>
            </a:r>
            <a:r>
              <a:rPr lang="en-US" dirty="0">
                <a:solidFill>
                  <a:srgbClr val="7030A0"/>
                </a:solidFill>
                <a:latin typeface="Comic Sans MS" panose="030F0902030302020204" pitchFamily="66" charset="0"/>
                <a:sym typeface="Wingdings" pitchFamily="2" charset="2"/>
              </a:rPr>
              <a:t> gravity, … ?  </a:t>
            </a:r>
            <a:endParaRPr lang="en-US" dirty="0">
              <a:solidFill>
                <a:srgbClr val="7030A0"/>
              </a:solidFill>
              <a:latin typeface="Comic Sans MS" panose="030F0902030302020204" pitchFamily="66" charset="0"/>
            </a:endParaRPr>
          </a:p>
        </p:txBody>
      </p:sp>
    </p:spTree>
    <p:extLst>
      <p:ext uri="{BB962C8B-B14F-4D97-AF65-F5344CB8AC3E}">
        <p14:creationId xmlns:p14="http://schemas.microsoft.com/office/powerpoint/2010/main" val="312741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723BA2F-CFC4-B453-7C8D-A3E71DD1B913}"/>
              </a:ext>
            </a:extLst>
          </p:cNvPr>
          <p:cNvSpPr/>
          <p:nvPr/>
        </p:nvSpPr>
        <p:spPr>
          <a:xfrm rot="19307634">
            <a:off x="3013373" y="2049898"/>
            <a:ext cx="5748690" cy="1569660"/>
          </a:xfrm>
          <a:prstGeom prst="rect">
            <a:avLst/>
          </a:prstGeom>
          <a:noFill/>
        </p:spPr>
        <p:txBody>
          <a:bodyPr wrap="none" lIns="91440" tIns="45720" rIns="91440" bIns="45720">
            <a:spAutoFit/>
          </a:bodyPr>
          <a:lstStyle/>
          <a:p>
            <a:pPr algn="ctr"/>
            <a:r>
              <a:rPr lang="en-GB" sz="96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glow rad="127000">
                    <a:srgbClr val="7030A0"/>
                  </a:glow>
                  <a:reflection blurRad="6350" stA="53000" endA="300" endPos="35500" dir="5400000" sy="-90000" algn="bl" rotWithShape="0"/>
                </a:effectLst>
              </a:rPr>
              <a:t>Thank you!</a:t>
            </a:r>
          </a:p>
        </p:txBody>
      </p:sp>
    </p:spTree>
    <p:extLst>
      <p:ext uri="{BB962C8B-B14F-4D97-AF65-F5344CB8AC3E}">
        <p14:creationId xmlns:p14="http://schemas.microsoft.com/office/powerpoint/2010/main" val="1945102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E7A5BCF-35F4-7388-A557-B6F862A45493}"/>
              </a:ext>
            </a:extLst>
          </p:cNvPr>
          <p:cNvSpPr txBox="1"/>
          <p:nvPr/>
        </p:nvSpPr>
        <p:spPr>
          <a:xfrm>
            <a:off x="100608" y="580618"/>
            <a:ext cx="12188080" cy="400110"/>
          </a:xfrm>
          <a:prstGeom prst="rect">
            <a:avLst/>
          </a:prstGeom>
        </p:spPr>
        <p:txBody>
          <a:bodyPr wrap="square" rtlCol="0">
            <a:spAutoFit/>
          </a:bodyPr>
          <a:lstStyle/>
          <a:p>
            <a:r>
              <a:rPr lang="en-US" sz="2000" b="1" dirty="0">
                <a:latin typeface="Comic Sans MS" panose="030F0902030302020204" pitchFamily="66" charset="0"/>
              </a:rPr>
              <a:t>Loop amplitude </a:t>
            </a:r>
            <a:r>
              <a:rPr lang="en-US" sz="1600" b="1" dirty="0">
                <a:solidFill>
                  <a:schemeClr val="accent6">
                    <a:lumMod val="75000"/>
                  </a:schemeClr>
                </a:solidFill>
                <a:latin typeface="Comic Sans MS" panose="030F0902030302020204" pitchFamily="66" charset="0"/>
              </a:rPr>
              <a:t>[GM-Sengupta-Wadia 1991, Moore-</a:t>
            </a:r>
            <a:r>
              <a:rPr lang="en-US" sz="1600" b="1" dirty="0" err="1">
                <a:solidFill>
                  <a:schemeClr val="accent6">
                    <a:lumMod val="75000"/>
                  </a:schemeClr>
                </a:solidFill>
                <a:latin typeface="Comic Sans MS" panose="030F0902030302020204" pitchFamily="66" charset="0"/>
              </a:rPr>
              <a:t>Plessar</a:t>
            </a:r>
            <a:r>
              <a:rPr lang="en-US" sz="1600" b="1" dirty="0">
                <a:solidFill>
                  <a:schemeClr val="accent6">
                    <a:lumMod val="75000"/>
                  </a:schemeClr>
                </a:solidFill>
                <a:latin typeface="Comic Sans MS" panose="030F0902030302020204" pitchFamily="66" charset="0"/>
              </a:rPr>
              <a:t>-Ramgoolam 1991, Yin et al 2019, Gaikwad-GM-Mohan 2025]</a:t>
            </a:r>
            <a:endParaRPr lang="en-US" sz="1600" b="1" dirty="0">
              <a:latin typeface="Comic Sans MS" panose="030F0902030302020204" pitchFamily="66" charset="0"/>
            </a:endParaRPr>
          </a:p>
        </p:txBody>
      </p:sp>
      <p:sp>
        <p:nvSpPr>
          <p:cNvPr id="5" name="TextBox 4">
            <a:extLst>
              <a:ext uri="{FF2B5EF4-FFF2-40B4-BE49-F238E27FC236}">
                <a16:creationId xmlns:a16="http://schemas.microsoft.com/office/drawing/2014/main" id="{BD60941B-63A1-34DB-577C-760B60563FCA}"/>
              </a:ext>
            </a:extLst>
          </p:cNvPr>
          <p:cNvSpPr txBox="1"/>
          <p:nvPr/>
        </p:nvSpPr>
        <p:spPr>
          <a:xfrm>
            <a:off x="6312024" y="1372830"/>
            <a:ext cx="360040" cy="523220"/>
          </a:xfrm>
          <a:prstGeom prst="rect">
            <a:avLst/>
          </a:prstGeom>
        </p:spPr>
        <p:txBody>
          <a:bodyPr wrap="square" rtlCol="0">
            <a:spAutoFit/>
          </a:bodyPr>
          <a:lstStyle/>
          <a:p>
            <a:r>
              <a:rPr lang="en-US" sz="2800" b="1" dirty="0">
                <a:latin typeface="Comic Sans MS" panose="030F0902030302020204" pitchFamily="66" charset="0"/>
              </a:rPr>
              <a:t>=</a:t>
            </a:r>
          </a:p>
        </p:txBody>
      </p:sp>
      <mc:AlternateContent xmlns:mc="http://schemas.openxmlformats.org/markup-compatibility/2006" xmlns:p14="http://schemas.microsoft.com/office/powerpoint/2010/main">
        <mc:Choice Requires="p14">
          <p:contentPart p14:bwMode="auto" r:id="rId2">
            <p14:nvContentPartPr>
              <p14:cNvPr id="9" name="Ink 8">
                <a:extLst>
                  <a:ext uri="{FF2B5EF4-FFF2-40B4-BE49-F238E27FC236}">
                    <a16:creationId xmlns:a16="http://schemas.microsoft.com/office/drawing/2014/main" id="{1A1434BA-6163-9AD2-F863-E0E8D1A60825}"/>
                  </a:ext>
                </a:extLst>
              </p14:cNvPr>
              <p14:cNvContentPartPr/>
              <p14:nvPr/>
            </p14:nvContentPartPr>
            <p14:xfrm>
              <a:off x="3310000" y="1206344"/>
              <a:ext cx="212040" cy="614520"/>
            </p14:xfrm>
          </p:contentPart>
        </mc:Choice>
        <mc:Fallback xmlns="">
          <p:pic>
            <p:nvPicPr>
              <p:cNvPr id="9" name="Ink 8">
                <a:extLst>
                  <a:ext uri="{FF2B5EF4-FFF2-40B4-BE49-F238E27FC236}">
                    <a16:creationId xmlns:a16="http://schemas.microsoft.com/office/drawing/2014/main" id="{1A1434BA-6163-9AD2-F863-E0E8D1A60825}"/>
                  </a:ext>
                </a:extLst>
              </p:cNvPr>
              <p:cNvPicPr/>
              <p:nvPr/>
            </p:nvPicPr>
            <p:blipFill>
              <a:blip r:embed="rId3"/>
              <a:stretch>
                <a:fillRect/>
              </a:stretch>
            </p:blipFill>
            <p:spPr>
              <a:xfrm>
                <a:off x="3301000" y="1197704"/>
                <a:ext cx="229680" cy="63216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10" name="Ink 9">
                <a:extLst>
                  <a:ext uri="{FF2B5EF4-FFF2-40B4-BE49-F238E27FC236}">
                    <a16:creationId xmlns:a16="http://schemas.microsoft.com/office/drawing/2014/main" id="{DF0AF20E-A099-4966-0E25-0CDEC8A5DD2B}"/>
                  </a:ext>
                </a:extLst>
              </p14:cNvPr>
              <p14:cNvContentPartPr/>
              <p14:nvPr/>
            </p14:nvContentPartPr>
            <p14:xfrm>
              <a:off x="3526720" y="1482464"/>
              <a:ext cx="174240" cy="194040"/>
            </p14:xfrm>
          </p:contentPart>
        </mc:Choice>
        <mc:Fallback xmlns="">
          <p:pic>
            <p:nvPicPr>
              <p:cNvPr id="10" name="Ink 9">
                <a:extLst>
                  <a:ext uri="{FF2B5EF4-FFF2-40B4-BE49-F238E27FC236}">
                    <a16:creationId xmlns:a16="http://schemas.microsoft.com/office/drawing/2014/main" id="{DF0AF20E-A099-4966-0E25-0CDEC8A5DD2B}"/>
                  </a:ext>
                </a:extLst>
              </p:cNvPr>
              <p:cNvPicPr/>
              <p:nvPr/>
            </p:nvPicPr>
            <p:blipFill>
              <a:blip r:embed="rId5"/>
              <a:stretch>
                <a:fillRect/>
              </a:stretch>
            </p:blipFill>
            <p:spPr>
              <a:xfrm>
                <a:off x="3518080" y="1473464"/>
                <a:ext cx="191880" cy="2116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1" name="Ink 10">
                <a:extLst>
                  <a:ext uri="{FF2B5EF4-FFF2-40B4-BE49-F238E27FC236}">
                    <a16:creationId xmlns:a16="http://schemas.microsoft.com/office/drawing/2014/main" id="{F8652EF6-D5BC-452C-947A-2340D0FC99A5}"/>
                  </a:ext>
                </a:extLst>
              </p14:cNvPr>
              <p14:cNvContentPartPr/>
              <p14:nvPr/>
            </p14:nvContentPartPr>
            <p14:xfrm>
              <a:off x="3767560" y="1504424"/>
              <a:ext cx="26640" cy="144000"/>
            </p14:xfrm>
          </p:contentPart>
        </mc:Choice>
        <mc:Fallback xmlns="">
          <p:pic>
            <p:nvPicPr>
              <p:cNvPr id="11" name="Ink 10">
                <a:extLst>
                  <a:ext uri="{FF2B5EF4-FFF2-40B4-BE49-F238E27FC236}">
                    <a16:creationId xmlns:a16="http://schemas.microsoft.com/office/drawing/2014/main" id="{F8652EF6-D5BC-452C-947A-2340D0FC99A5}"/>
                  </a:ext>
                </a:extLst>
              </p:cNvPr>
              <p:cNvPicPr/>
              <p:nvPr/>
            </p:nvPicPr>
            <p:blipFill>
              <a:blip r:embed="rId7"/>
              <a:stretch>
                <a:fillRect/>
              </a:stretch>
            </p:blipFill>
            <p:spPr>
              <a:xfrm>
                <a:off x="3758920" y="1495424"/>
                <a:ext cx="44280" cy="16164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2" name="Ink 11">
                <a:extLst>
                  <a:ext uri="{FF2B5EF4-FFF2-40B4-BE49-F238E27FC236}">
                    <a16:creationId xmlns:a16="http://schemas.microsoft.com/office/drawing/2014/main" id="{D7682AA6-248C-633C-1C30-789EBFCD4681}"/>
                  </a:ext>
                </a:extLst>
              </p14:cNvPr>
              <p14:cNvContentPartPr/>
              <p14:nvPr/>
            </p14:nvContentPartPr>
            <p14:xfrm>
              <a:off x="3807160" y="1468424"/>
              <a:ext cx="119520" cy="159840"/>
            </p14:xfrm>
          </p:contentPart>
        </mc:Choice>
        <mc:Fallback xmlns="">
          <p:pic>
            <p:nvPicPr>
              <p:cNvPr id="12" name="Ink 11">
                <a:extLst>
                  <a:ext uri="{FF2B5EF4-FFF2-40B4-BE49-F238E27FC236}">
                    <a16:creationId xmlns:a16="http://schemas.microsoft.com/office/drawing/2014/main" id="{D7682AA6-248C-633C-1C30-789EBFCD4681}"/>
                  </a:ext>
                </a:extLst>
              </p:cNvPr>
              <p:cNvPicPr/>
              <p:nvPr/>
            </p:nvPicPr>
            <p:blipFill>
              <a:blip r:embed="rId9"/>
              <a:stretch>
                <a:fillRect/>
              </a:stretch>
            </p:blipFill>
            <p:spPr>
              <a:xfrm>
                <a:off x="3798160" y="1459424"/>
                <a:ext cx="137160" cy="17748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21" name="Ink 20">
                <a:extLst>
                  <a:ext uri="{FF2B5EF4-FFF2-40B4-BE49-F238E27FC236}">
                    <a16:creationId xmlns:a16="http://schemas.microsoft.com/office/drawing/2014/main" id="{5D5FD6A2-9C1F-518F-BA0B-87C1D75AE5C4}"/>
                  </a:ext>
                </a:extLst>
              </p14:cNvPr>
              <p14:cNvContentPartPr/>
              <p14:nvPr/>
            </p14:nvContentPartPr>
            <p14:xfrm>
              <a:off x="4583832" y="1462304"/>
              <a:ext cx="126000" cy="165600"/>
            </p14:xfrm>
          </p:contentPart>
        </mc:Choice>
        <mc:Fallback xmlns="">
          <p:pic>
            <p:nvPicPr>
              <p:cNvPr id="21" name="Ink 20">
                <a:extLst>
                  <a:ext uri="{FF2B5EF4-FFF2-40B4-BE49-F238E27FC236}">
                    <a16:creationId xmlns:a16="http://schemas.microsoft.com/office/drawing/2014/main" id="{5D5FD6A2-9C1F-518F-BA0B-87C1D75AE5C4}"/>
                  </a:ext>
                </a:extLst>
              </p:cNvPr>
              <p:cNvPicPr/>
              <p:nvPr/>
            </p:nvPicPr>
            <p:blipFill>
              <a:blip r:embed="rId11"/>
              <a:stretch>
                <a:fillRect/>
              </a:stretch>
            </p:blipFill>
            <p:spPr>
              <a:xfrm>
                <a:off x="4574832" y="1453304"/>
                <a:ext cx="143640" cy="18324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2" name="Ink 21">
                <a:extLst>
                  <a:ext uri="{FF2B5EF4-FFF2-40B4-BE49-F238E27FC236}">
                    <a16:creationId xmlns:a16="http://schemas.microsoft.com/office/drawing/2014/main" id="{BBB5C23C-EC05-4B69-AD13-207EDFB92AC1}"/>
                  </a:ext>
                </a:extLst>
              </p14:cNvPr>
              <p14:cNvContentPartPr/>
              <p14:nvPr/>
            </p14:nvContentPartPr>
            <p14:xfrm>
              <a:off x="4679592" y="1291664"/>
              <a:ext cx="109800" cy="13680"/>
            </p14:xfrm>
          </p:contentPart>
        </mc:Choice>
        <mc:Fallback xmlns="">
          <p:pic>
            <p:nvPicPr>
              <p:cNvPr id="22" name="Ink 21">
                <a:extLst>
                  <a:ext uri="{FF2B5EF4-FFF2-40B4-BE49-F238E27FC236}">
                    <a16:creationId xmlns:a16="http://schemas.microsoft.com/office/drawing/2014/main" id="{BBB5C23C-EC05-4B69-AD13-207EDFB92AC1}"/>
                  </a:ext>
                </a:extLst>
              </p:cNvPr>
              <p:cNvPicPr/>
              <p:nvPr/>
            </p:nvPicPr>
            <p:blipFill>
              <a:blip r:embed="rId13"/>
              <a:stretch>
                <a:fillRect/>
              </a:stretch>
            </p:blipFill>
            <p:spPr>
              <a:xfrm>
                <a:off x="4670592" y="1283024"/>
                <a:ext cx="127440" cy="313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3" name="Ink 22">
                <a:extLst>
                  <a:ext uri="{FF2B5EF4-FFF2-40B4-BE49-F238E27FC236}">
                    <a16:creationId xmlns:a16="http://schemas.microsoft.com/office/drawing/2014/main" id="{77ACAC14-36C1-65B8-1894-EDF8F5825797}"/>
                  </a:ext>
                </a:extLst>
              </p14:cNvPr>
              <p14:cNvContentPartPr/>
              <p14:nvPr/>
            </p14:nvContentPartPr>
            <p14:xfrm>
              <a:off x="4907112" y="1132904"/>
              <a:ext cx="102240" cy="246960"/>
            </p14:xfrm>
          </p:contentPart>
        </mc:Choice>
        <mc:Fallback xmlns="">
          <p:pic>
            <p:nvPicPr>
              <p:cNvPr id="23" name="Ink 22">
                <a:extLst>
                  <a:ext uri="{FF2B5EF4-FFF2-40B4-BE49-F238E27FC236}">
                    <a16:creationId xmlns:a16="http://schemas.microsoft.com/office/drawing/2014/main" id="{77ACAC14-36C1-65B8-1894-EDF8F5825797}"/>
                  </a:ext>
                </a:extLst>
              </p:cNvPr>
              <p:cNvPicPr/>
              <p:nvPr/>
            </p:nvPicPr>
            <p:blipFill>
              <a:blip r:embed="rId15"/>
              <a:stretch>
                <a:fillRect/>
              </a:stretch>
            </p:blipFill>
            <p:spPr>
              <a:xfrm>
                <a:off x="4898472" y="1123904"/>
                <a:ext cx="119880" cy="2646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4" name="Ink 23">
                <a:extLst>
                  <a:ext uri="{FF2B5EF4-FFF2-40B4-BE49-F238E27FC236}">
                    <a16:creationId xmlns:a16="http://schemas.microsoft.com/office/drawing/2014/main" id="{A71E568A-5831-4207-F96B-16A82349A790}"/>
                  </a:ext>
                </a:extLst>
              </p14:cNvPr>
              <p14:cNvContentPartPr/>
              <p14:nvPr/>
            </p14:nvContentPartPr>
            <p14:xfrm>
              <a:off x="5092512" y="1119584"/>
              <a:ext cx="105120" cy="21240"/>
            </p14:xfrm>
          </p:contentPart>
        </mc:Choice>
        <mc:Fallback xmlns="">
          <p:pic>
            <p:nvPicPr>
              <p:cNvPr id="24" name="Ink 23">
                <a:extLst>
                  <a:ext uri="{FF2B5EF4-FFF2-40B4-BE49-F238E27FC236}">
                    <a16:creationId xmlns:a16="http://schemas.microsoft.com/office/drawing/2014/main" id="{A71E568A-5831-4207-F96B-16A82349A790}"/>
                  </a:ext>
                </a:extLst>
              </p:cNvPr>
              <p:cNvPicPr/>
              <p:nvPr/>
            </p:nvPicPr>
            <p:blipFill>
              <a:blip r:embed="rId17"/>
              <a:stretch>
                <a:fillRect/>
              </a:stretch>
            </p:blipFill>
            <p:spPr>
              <a:xfrm>
                <a:off x="5083512" y="1110944"/>
                <a:ext cx="122760" cy="3888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25" name="Ink 24">
                <a:extLst>
                  <a:ext uri="{FF2B5EF4-FFF2-40B4-BE49-F238E27FC236}">
                    <a16:creationId xmlns:a16="http://schemas.microsoft.com/office/drawing/2014/main" id="{6276E120-E00C-BC46-BFCB-FA82FFF73FCE}"/>
                  </a:ext>
                </a:extLst>
              </p14:cNvPr>
              <p14:cNvContentPartPr/>
              <p14:nvPr/>
            </p14:nvContentPartPr>
            <p14:xfrm>
              <a:off x="5097192" y="1151984"/>
              <a:ext cx="104400" cy="178560"/>
            </p14:xfrm>
          </p:contentPart>
        </mc:Choice>
        <mc:Fallback xmlns="">
          <p:pic>
            <p:nvPicPr>
              <p:cNvPr id="25" name="Ink 24">
                <a:extLst>
                  <a:ext uri="{FF2B5EF4-FFF2-40B4-BE49-F238E27FC236}">
                    <a16:creationId xmlns:a16="http://schemas.microsoft.com/office/drawing/2014/main" id="{6276E120-E00C-BC46-BFCB-FA82FFF73FCE}"/>
                  </a:ext>
                </a:extLst>
              </p:cNvPr>
              <p:cNvPicPr/>
              <p:nvPr/>
            </p:nvPicPr>
            <p:blipFill>
              <a:blip r:embed="rId19"/>
              <a:stretch>
                <a:fillRect/>
              </a:stretch>
            </p:blipFill>
            <p:spPr>
              <a:xfrm>
                <a:off x="5088552" y="1142984"/>
                <a:ext cx="122040" cy="19620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26" name="Ink 25">
                <a:extLst>
                  <a:ext uri="{FF2B5EF4-FFF2-40B4-BE49-F238E27FC236}">
                    <a16:creationId xmlns:a16="http://schemas.microsoft.com/office/drawing/2014/main" id="{3BEAA83B-3891-2862-0ADF-EA0BD33C3BB1}"/>
                  </a:ext>
                </a:extLst>
              </p14:cNvPr>
              <p14:cNvContentPartPr/>
              <p14:nvPr/>
            </p14:nvContentPartPr>
            <p14:xfrm>
              <a:off x="5268192" y="1168184"/>
              <a:ext cx="25200" cy="143640"/>
            </p14:xfrm>
          </p:contentPart>
        </mc:Choice>
        <mc:Fallback xmlns="">
          <p:pic>
            <p:nvPicPr>
              <p:cNvPr id="26" name="Ink 25">
                <a:extLst>
                  <a:ext uri="{FF2B5EF4-FFF2-40B4-BE49-F238E27FC236}">
                    <a16:creationId xmlns:a16="http://schemas.microsoft.com/office/drawing/2014/main" id="{3BEAA83B-3891-2862-0ADF-EA0BD33C3BB1}"/>
                  </a:ext>
                </a:extLst>
              </p:cNvPr>
              <p:cNvPicPr/>
              <p:nvPr/>
            </p:nvPicPr>
            <p:blipFill>
              <a:blip r:embed="rId21"/>
              <a:stretch>
                <a:fillRect/>
              </a:stretch>
            </p:blipFill>
            <p:spPr>
              <a:xfrm>
                <a:off x="5259192" y="1159184"/>
                <a:ext cx="42840" cy="16128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27" name="Ink 26">
                <a:extLst>
                  <a:ext uri="{FF2B5EF4-FFF2-40B4-BE49-F238E27FC236}">
                    <a16:creationId xmlns:a16="http://schemas.microsoft.com/office/drawing/2014/main" id="{AEAC1DF5-2880-85C6-1634-D010629C7A9C}"/>
                  </a:ext>
                </a:extLst>
              </p14:cNvPr>
              <p14:cNvContentPartPr/>
              <p14:nvPr/>
            </p14:nvContentPartPr>
            <p14:xfrm>
              <a:off x="5309952" y="1183304"/>
              <a:ext cx="112680" cy="118800"/>
            </p14:xfrm>
          </p:contentPart>
        </mc:Choice>
        <mc:Fallback xmlns="">
          <p:pic>
            <p:nvPicPr>
              <p:cNvPr id="27" name="Ink 26">
                <a:extLst>
                  <a:ext uri="{FF2B5EF4-FFF2-40B4-BE49-F238E27FC236}">
                    <a16:creationId xmlns:a16="http://schemas.microsoft.com/office/drawing/2014/main" id="{AEAC1DF5-2880-85C6-1634-D010629C7A9C}"/>
                  </a:ext>
                </a:extLst>
              </p:cNvPr>
              <p:cNvPicPr/>
              <p:nvPr/>
            </p:nvPicPr>
            <p:blipFill>
              <a:blip r:embed="rId23"/>
              <a:stretch>
                <a:fillRect/>
              </a:stretch>
            </p:blipFill>
            <p:spPr>
              <a:xfrm>
                <a:off x="5301312" y="1174664"/>
                <a:ext cx="130320" cy="13644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28" name="Ink 27">
                <a:extLst>
                  <a:ext uri="{FF2B5EF4-FFF2-40B4-BE49-F238E27FC236}">
                    <a16:creationId xmlns:a16="http://schemas.microsoft.com/office/drawing/2014/main" id="{0B9E6105-C0C1-E10F-F5FE-6596940D169D}"/>
                  </a:ext>
                </a:extLst>
              </p14:cNvPr>
              <p14:cNvContentPartPr/>
              <p14:nvPr/>
            </p14:nvContentPartPr>
            <p14:xfrm>
              <a:off x="5508312" y="1108784"/>
              <a:ext cx="135720" cy="231480"/>
            </p14:xfrm>
          </p:contentPart>
        </mc:Choice>
        <mc:Fallback xmlns="">
          <p:pic>
            <p:nvPicPr>
              <p:cNvPr id="28" name="Ink 27">
                <a:extLst>
                  <a:ext uri="{FF2B5EF4-FFF2-40B4-BE49-F238E27FC236}">
                    <a16:creationId xmlns:a16="http://schemas.microsoft.com/office/drawing/2014/main" id="{0B9E6105-C0C1-E10F-F5FE-6596940D169D}"/>
                  </a:ext>
                </a:extLst>
              </p:cNvPr>
              <p:cNvPicPr/>
              <p:nvPr/>
            </p:nvPicPr>
            <p:blipFill>
              <a:blip r:embed="rId25"/>
              <a:stretch>
                <a:fillRect/>
              </a:stretch>
            </p:blipFill>
            <p:spPr>
              <a:xfrm>
                <a:off x="5499312" y="1099784"/>
                <a:ext cx="153360" cy="249120"/>
              </a:xfrm>
              <a:prstGeom prst="rect">
                <a:avLst/>
              </a:prstGeom>
            </p:spPr>
          </p:pic>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6F092494-5660-2DAD-0CFA-707B5C00AAF0}"/>
                  </a:ext>
                </a:extLst>
              </p:cNvPr>
              <p:cNvSpPr txBox="1"/>
              <p:nvPr/>
            </p:nvSpPr>
            <p:spPr>
              <a:xfrm>
                <a:off x="436168" y="2132856"/>
                <a:ext cx="2491480" cy="1323439"/>
              </a:xfrm>
              <a:prstGeom prst="rect">
                <a:avLst/>
              </a:prstGeom>
            </p:spPr>
            <p:txBody>
              <a:bodyPr wrap="square" rtlCol="0">
                <a:spAutoFit/>
              </a:bodyPr>
              <a:lstStyle/>
              <a:p>
                <a:pPr algn="ctr"/>
                <a14:m>
                  <m:oMath xmlns:m="http://schemas.openxmlformats.org/officeDocument/2006/math">
                    <m:r>
                      <a:rPr lang="en-US" sz="2000" b="1" i="1" smtClean="0">
                        <a:latin typeface="Cambria Math" panose="02040503050406030204" pitchFamily="18" charset="0"/>
                      </a:rPr>
                      <m:t>𝝆</m:t>
                    </m:r>
                    <m:r>
                      <a:rPr lang="en-US" sz="2000" b="1" i="1" smtClean="0">
                        <a:latin typeface="Cambria Math" panose="02040503050406030204" pitchFamily="18" charset="0"/>
                      </a:rPr>
                      <m:t>(</m:t>
                    </m:r>
                    <m:r>
                      <a:rPr lang="en-US" sz="2000" b="1" i="1" smtClean="0">
                        <a:latin typeface="Cambria Math" panose="02040503050406030204" pitchFamily="18" charset="0"/>
                      </a:rPr>
                      <m:t>𝝀</m:t>
                    </m:r>
                    <m:r>
                      <a:rPr lang="en-US" sz="2000" b="1" i="1" smtClean="0">
                        <a:latin typeface="Cambria Math" panose="02040503050406030204" pitchFamily="18" charset="0"/>
                      </a:rPr>
                      <m:t>)</m:t>
                    </m:r>
                  </m:oMath>
                </a14:m>
                <a:r>
                  <a:rPr lang="en-US" sz="2000" b="1" dirty="0">
                    <a:latin typeface="Comic Sans MS" panose="030F0902030302020204" pitchFamily="66" charset="0"/>
                  </a:rPr>
                  <a:t> theory</a:t>
                </a:r>
              </a:p>
              <a:p>
                <a:pPr algn="ctr"/>
                <a:r>
                  <a:rPr lang="en-US" sz="2000" b="1" dirty="0">
                    <a:latin typeface="Comic Sans MS" panose="030F0902030302020204" pitchFamily="66" charset="0"/>
                  </a:rPr>
                  <a:t>=</a:t>
                </a:r>
              </a:p>
              <a:p>
                <a:pPr algn="ctr"/>
                <a:r>
                  <a:rPr lang="en-US" sz="2000" b="1" dirty="0">
                    <a:solidFill>
                      <a:srgbClr val="C00000"/>
                    </a:solidFill>
                    <a:latin typeface="Comic Sans MS" panose="030F0902030302020204" pitchFamily="66" charset="0"/>
                  </a:rPr>
                  <a:t>divergent</a:t>
                </a:r>
              </a:p>
              <a:p>
                <a:pPr algn="ctr"/>
                <a:r>
                  <a:rPr lang="en-US" sz="2000" b="1" dirty="0">
                    <a:solidFill>
                      <a:srgbClr val="C00000"/>
                    </a:solidFill>
                    <a:latin typeface="Comic Sans MS" panose="030F0902030302020204" pitchFamily="66" charset="0"/>
                  </a:rPr>
                  <a:t>(cf. graviton loop)</a:t>
                </a:r>
                <a:r>
                  <a:rPr lang="en-US" sz="2000" b="1" dirty="0">
                    <a:latin typeface="Comic Sans MS" panose="030F0902030302020204" pitchFamily="66" charset="0"/>
                  </a:rPr>
                  <a:t> </a:t>
                </a:r>
              </a:p>
            </p:txBody>
          </p:sp>
        </mc:Choice>
        <mc:Fallback xmlns="">
          <p:sp>
            <p:nvSpPr>
              <p:cNvPr id="14" name="TextBox 13">
                <a:extLst>
                  <a:ext uri="{FF2B5EF4-FFF2-40B4-BE49-F238E27FC236}">
                    <a16:creationId xmlns:a16="http://schemas.microsoft.com/office/drawing/2014/main" id="{6F092494-5660-2DAD-0CFA-707B5C00AAF0}"/>
                  </a:ext>
                </a:extLst>
              </p:cNvPr>
              <p:cNvSpPr txBox="1">
                <a:spLocks noRot="1" noChangeAspect="1" noMove="1" noResize="1" noEditPoints="1" noAdjustHandles="1" noChangeArrowheads="1" noChangeShapeType="1" noTextEdit="1"/>
              </p:cNvSpPr>
              <p:nvPr/>
            </p:nvSpPr>
            <p:spPr>
              <a:xfrm>
                <a:off x="436168" y="2132856"/>
                <a:ext cx="2491480" cy="1323439"/>
              </a:xfrm>
              <a:prstGeom prst="rect">
                <a:avLst/>
              </a:prstGeom>
              <a:blipFill>
                <a:blip r:embed="rId26"/>
                <a:stretch>
                  <a:fillRect t="-2857" b="-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0AD84F10-C656-D545-CFC4-CE2D93386C17}"/>
                  </a:ext>
                </a:extLst>
              </p:cNvPr>
              <p:cNvSpPr txBox="1"/>
              <p:nvPr/>
            </p:nvSpPr>
            <p:spPr>
              <a:xfrm>
                <a:off x="3359696" y="2132980"/>
                <a:ext cx="2491480" cy="1015663"/>
              </a:xfrm>
              <a:prstGeom prst="rect">
                <a:avLst/>
              </a:prstGeom>
            </p:spPr>
            <p:txBody>
              <a:bodyPr wrap="square" rtlCol="0">
                <a:spAutoFit/>
              </a:bodyPr>
              <a:lstStyle/>
              <a:p>
                <a:pPr algn="ctr"/>
                <a14:m>
                  <m:oMath xmlns:m="http://schemas.openxmlformats.org/officeDocument/2006/math">
                    <m:r>
                      <a:rPr lang="en-US" sz="2000" b="1" i="1" smtClean="0">
                        <a:latin typeface="Cambria Math" panose="02040503050406030204" pitchFamily="18" charset="0"/>
                      </a:rPr>
                      <m:t>𝒄</m:t>
                    </m:r>
                    <m:r>
                      <a:rPr lang="en-US" sz="2000" b="1" i="1" smtClean="0">
                        <a:latin typeface="Cambria Math" panose="02040503050406030204" pitchFamily="18" charset="0"/>
                      </a:rPr>
                      <m:t>=</m:t>
                    </m:r>
                    <m:r>
                      <a:rPr lang="en-US" sz="2000" b="1" i="1" smtClean="0">
                        <a:latin typeface="Cambria Math" panose="02040503050406030204" pitchFamily="18" charset="0"/>
                      </a:rPr>
                      <m:t>𝟏</m:t>
                    </m:r>
                  </m:oMath>
                </a14:m>
                <a:r>
                  <a:rPr lang="en-US" sz="2000" b="1" dirty="0">
                    <a:latin typeface="Comic Sans MS" panose="030F0902030302020204" pitchFamily="66" charset="0"/>
                  </a:rPr>
                  <a:t> matrix model</a:t>
                </a:r>
              </a:p>
              <a:p>
                <a:pPr algn="ctr"/>
                <a:r>
                  <a:rPr lang="en-US" sz="2000" b="1" dirty="0">
                    <a:latin typeface="Comic Sans MS" panose="030F0902030302020204" pitchFamily="66" charset="0"/>
                  </a:rPr>
                  <a:t>=</a:t>
                </a:r>
              </a:p>
              <a:p>
                <a:pPr algn="ctr"/>
                <a:r>
                  <a:rPr lang="en-US" sz="2000" b="1" dirty="0">
                    <a:solidFill>
                      <a:srgbClr val="C00000"/>
                    </a:solidFill>
                    <a:latin typeface="Comic Sans MS" panose="030F0902030302020204" pitchFamily="66" charset="0"/>
                  </a:rPr>
                  <a:t>convergent </a:t>
                </a:r>
                <a:r>
                  <a:rPr lang="en-US" sz="2000" b="1" dirty="0">
                    <a:latin typeface="Comic Sans MS" panose="030F0902030302020204" pitchFamily="66" charset="0"/>
                  </a:rPr>
                  <a:t> </a:t>
                </a:r>
              </a:p>
            </p:txBody>
          </p:sp>
        </mc:Choice>
        <mc:Fallback xmlns="">
          <p:sp>
            <p:nvSpPr>
              <p:cNvPr id="15" name="TextBox 14">
                <a:extLst>
                  <a:ext uri="{FF2B5EF4-FFF2-40B4-BE49-F238E27FC236}">
                    <a16:creationId xmlns:a16="http://schemas.microsoft.com/office/drawing/2014/main" id="{0AD84F10-C656-D545-CFC4-CE2D93386C17}"/>
                  </a:ext>
                </a:extLst>
              </p:cNvPr>
              <p:cNvSpPr txBox="1">
                <a:spLocks noRot="1" noChangeAspect="1" noMove="1" noResize="1" noEditPoints="1" noAdjustHandles="1" noChangeArrowheads="1" noChangeShapeType="1" noTextEdit="1"/>
              </p:cNvSpPr>
              <p:nvPr/>
            </p:nvSpPr>
            <p:spPr>
              <a:xfrm>
                <a:off x="3359696" y="2132980"/>
                <a:ext cx="2491480" cy="1015663"/>
              </a:xfrm>
              <a:prstGeom prst="rect">
                <a:avLst/>
              </a:prstGeom>
              <a:blipFill>
                <a:blip r:embed="rId27"/>
                <a:stretch>
                  <a:fillRect t="-3704" r="-2538" b="-864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55F450D3-5DF1-628B-D86E-55A4776E20C4}"/>
                  </a:ext>
                </a:extLst>
              </p:cNvPr>
              <p:cNvSpPr txBox="1"/>
              <p:nvPr/>
            </p:nvSpPr>
            <p:spPr>
              <a:xfrm>
                <a:off x="6869584" y="2132980"/>
                <a:ext cx="2275456" cy="1015663"/>
              </a:xfrm>
              <a:prstGeom prst="rect">
                <a:avLst/>
              </a:prstGeom>
            </p:spPr>
            <p:txBody>
              <a:bodyPr wrap="square" rtlCol="0">
                <a:spAutoFit/>
              </a:bodyPr>
              <a:lstStyle/>
              <a:p>
                <a:pPr algn="ctr"/>
                <a14:m>
                  <m:oMath xmlns:m="http://schemas.openxmlformats.org/officeDocument/2006/math">
                    <m:r>
                      <a:rPr lang="en-US" sz="2000" b="1" i="1" smtClean="0">
                        <a:latin typeface="Cambria Math" panose="02040503050406030204" pitchFamily="18" charset="0"/>
                      </a:rPr>
                      <m:t>𝟐</m:t>
                    </m:r>
                    <m:r>
                      <a:rPr lang="en-US" sz="2000" b="1" i="1" smtClean="0">
                        <a:latin typeface="Cambria Math" panose="02040503050406030204" pitchFamily="18" charset="0"/>
                      </a:rPr>
                      <m:t>𝑫</m:t>
                    </m:r>
                  </m:oMath>
                </a14:m>
                <a:r>
                  <a:rPr lang="en-US" sz="2000" b="1" dirty="0">
                    <a:latin typeface="Comic Sans MS" panose="030F0902030302020204" pitchFamily="66" charset="0"/>
                  </a:rPr>
                  <a:t> string theory</a:t>
                </a:r>
              </a:p>
              <a:p>
                <a:pPr algn="ctr"/>
                <a:r>
                  <a:rPr lang="en-US" sz="2000" b="1" dirty="0">
                    <a:latin typeface="Comic Sans MS" panose="030F0902030302020204" pitchFamily="66" charset="0"/>
                  </a:rPr>
                  <a:t>=</a:t>
                </a:r>
              </a:p>
              <a:p>
                <a:pPr algn="ctr"/>
                <a:r>
                  <a:rPr lang="en-US" sz="2000" b="1" dirty="0">
                    <a:solidFill>
                      <a:srgbClr val="C00000"/>
                    </a:solidFill>
                    <a:latin typeface="Comic Sans MS" panose="030F0902030302020204" pitchFamily="66" charset="0"/>
                  </a:rPr>
                  <a:t>convergent</a:t>
                </a:r>
                <a:r>
                  <a:rPr lang="en-US" sz="2000" b="1" dirty="0">
                    <a:latin typeface="Comic Sans MS" panose="030F0902030302020204" pitchFamily="66" charset="0"/>
                  </a:rPr>
                  <a:t> </a:t>
                </a:r>
              </a:p>
            </p:txBody>
          </p:sp>
        </mc:Choice>
        <mc:Fallback xmlns="">
          <p:sp>
            <p:nvSpPr>
              <p:cNvPr id="16" name="TextBox 15">
                <a:extLst>
                  <a:ext uri="{FF2B5EF4-FFF2-40B4-BE49-F238E27FC236}">
                    <a16:creationId xmlns:a16="http://schemas.microsoft.com/office/drawing/2014/main" id="{55F450D3-5DF1-628B-D86E-55A4776E20C4}"/>
                  </a:ext>
                </a:extLst>
              </p:cNvPr>
              <p:cNvSpPr txBox="1">
                <a:spLocks noRot="1" noChangeAspect="1" noMove="1" noResize="1" noEditPoints="1" noAdjustHandles="1" noChangeArrowheads="1" noChangeShapeType="1" noTextEdit="1"/>
              </p:cNvSpPr>
              <p:nvPr/>
            </p:nvSpPr>
            <p:spPr>
              <a:xfrm>
                <a:off x="6869584" y="2132980"/>
                <a:ext cx="2275456" cy="1015663"/>
              </a:xfrm>
              <a:prstGeom prst="rect">
                <a:avLst/>
              </a:prstGeom>
              <a:blipFill>
                <a:blip r:embed="rId28"/>
                <a:stretch>
                  <a:fillRect t="-3704" r="-2222" b="-8642"/>
                </a:stretch>
              </a:blipFill>
            </p:spPr>
            <p:txBody>
              <a:bodyPr/>
              <a:lstStyle/>
              <a:p>
                <a:r>
                  <a:rPr lang="en-US">
                    <a:noFill/>
                  </a:rPr>
                  <a:t> </a:t>
                </a:r>
              </a:p>
            </p:txBody>
          </p:sp>
        </mc:Fallback>
      </mc:AlternateContent>
      <p:grpSp>
        <p:nvGrpSpPr>
          <p:cNvPr id="42" name="Group 41">
            <a:extLst>
              <a:ext uri="{FF2B5EF4-FFF2-40B4-BE49-F238E27FC236}">
                <a16:creationId xmlns:a16="http://schemas.microsoft.com/office/drawing/2014/main" id="{4A9445DD-62EC-23C0-F55C-D148E69D63AA}"/>
              </a:ext>
            </a:extLst>
          </p:cNvPr>
          <p:cNvGrpSpPr/>
          <p:nvPr/>
        </p:nvGrpSpPr>
        <p:grpSpPr>
          <a:xfrm>
            <a:off x="1044792" y="1354540"/>
            <a:ext cx="1378800" cy="461520"/>
            <a:chOff x="937600" y="1354540"/>
            <a:chExt cx="1378800" cy="461520"/>
          </a:xfrm>
        </p:grpSpPr>
        <mc:AlternateContent xmlns:mc="http://schemas.openxmlformats.org/markup-compatibility/2006" xmlns:p14="http://schemas.microsoft.com/office/powerpoint/2010/main">
          <mc:Choice Requires="p14">
            <p:contentPart p14:bwMode="auto" r:id="rId29">
              <p14:nvContentPartPr>
                <p14:cNvPr id="36" name="Ink 35">
                  <a:extLst>
                    <a:ext uri="{FF2B5EF4-FFF2-40B4-BE49-F238E27FC236}">
                      <a16:creationId xmlns:a16="http://schemas.microsoft.com/office/drawing/2014/main" id="{2541D8DF-1A0A-A04B-EEE1-ACD7D8667B21}"/>
                    </a:ext>
                  </a:extLst>
                </p14:cNvPr>
                <p14:cNvContentPartPr/>
                <p14:nvPr/>
              </p14:nvContentPartPr>
              <p14:xfrm>
                <a:off x="937600" y="1582780"/>
                <a:ext cx="392400" cy="76680"/>
              </p14:xfrm>
            </p:contentPart>
          </mc:Choice>
          <mc:Fallback xmlns="">
            <p:pic>
              <p:nvPicPr>
                <p:cNvPr id="36" name="Ink 35">
                  <a:extLst>
                    <a:ext uri="{FF2B5EF4-FFF2-40B4-BE49-F238E27FC236}">
                      <a16:creationId xmlns:a16="http://schemas.microsoft.com/office/drawing/2014/main" id="{2541D8DF-1A0A-A04B-EEE1-ACD7D8667B21}"/>
                    </a:ext>
                  </a:extLst>
                </p:cNvPr>
                <p:cNvPicPr/>
                <p:nvPr/>
              </p:nvPicPr>
              <p:blipFill>
                <a:blip r:embed="rId30"/>
                <a:stretch>
                  <a:fillRect/>
                </a:stretch>
              </p:blipFill>
              <p:spPr>
                <a:xfrm>
                  <a:off x="928960" y="1573780"/>
                  <a:ext cx="410040" cy="9432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37" name="Ink 36">
                  <a:extLst>
                    <a:ext uri="{FF2B5EF4-FFF2-40B4-BE49-F238E27FC236}">
                      <a16:creationId xmlns:a16="http://schemas.microsoft.com/office/drawing/2014/main" id="{71DD1F49-F3EC-D5B6-B6C7-C77BC42425EC}"/>
                    </a:ext>
                  </a:extLst>
                </p14:cNvPr>
                <p14:cNvContentPartPr/>
                <p14:nvPr/>
              </p14:nvContentPartPr>
              <p14:xfrm>
                <a:off x="1347640" y="1354540"/>
                <a:ext cx="534600" cy="287640"/>
              </p14:xfrm>
            </p:contentPart>
          </mc:Choice>
          <mc:Fallback xmlns="">
            <p:pic>
              <p:nvPicPr>
                <p:cNvPr id="37" name="Ink 36">
                  <a:extLst>
                    <a:ext uri="{FF2B5EF4-FFF2-40B4-BE49-F238E27FC236}">
                      <a16:creationId xmlns:a16="http://schemas.microsoft.com/office/drawing/2014/main" id="{71DD1F49-F3EC-D5B6-B6C7-C77BC42425EC}"/>
                    </a:ext>
                  </a:extLst>
                </p:cNvPr>
                <p:cNvPicPr/>
                <p:nvPr/>
              </p:nvPicPr>
              <p:blipFill>
                <a:blip r:embed="rId32"/>
                <a:stretch>
                  <a:fillRect/>
                </a:stretch>
              </p:blipFill>
              <p:spPr>
                <a:xfrm>
                  <a:off x="1339000" y="1345900"/>
                  <a:ext cx="552240" cy="30528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39" name="Ink 38">
                  <a:extLst>
                    <a:ext uri="{FF2B5EF4-FFF2-40B4-BE49-F238E27FC236}">
                      <a16:creationId xmlns:a16="http://schemas.microsoft.com/office/drawing/2014/main" id="{E5EE1780-0B00-4DCE-0D9D-AE3D10E5E787}"/>
                    </a:ext>
                  </a:extLst>
                </p14:cNvPr>
                <p14:cNvContentPartPr/>
                <p14:nvPr/>
              </p14:nvContentPartPr>
              <p14:xfrm>
                <a:off x="1360600" y="1616260"/>
                <a:ext cx="548280" cy="199800"/>
              </p14:xfrm>
            </p:contentPart>
          </mc:Choice>
          <mc:Fallback xmlns="">
            <p:pic>
              <p:nvPicPr>
                <p:cNvPr id="39" name="Ink 38">
                  <a:extLst>
                    <a:ext uri="{FF2B5EF4-FFF2-40B4-BE49-F238E27FC236}">
                      <a16:creationId xmlns:a16="http://schemas.microsoft.com/office/drawing/2014/main" id="{E5EE1780-0B00-4DCE-0D9D-AE3D10E5E787}"/>
                    </a:ext>
                  </a:extLst>
                </p:cNvPr>
                <p:cNvPicPr/>
                <p:nvPr/>
              </p:nvPicPr>
              <p:blipFill>
                <a:blip r:embed="rId34"/>
                <a:stretch>
                  <a:fillRect/>
                </a:stretch>
              </p:blipFill>
              <p:spPr>
                <a:xfrm>
                  <a:off x="1351600" y="1607260"/>
                  <a:ext cx="565920" cy="21744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41" name="Ink 40">
                  <a:extLst>
                    <a:ext uri="{FF2B5EF4-FFF2-40B4-BE49-F238E27FC236}">
                      <a16:creationId xmlns:a16="http://schemas.microsoft.com/office/drawing/2014/main" id="{745054C9-A559-5902-E2BC-F707FC4D6B99}"/>
                    </a:ext>
                  </a:extLst>
                </p14:cNvPr>
                <p14:cNvContentPartPr/>
                <p14:nvPr/>
              </p14:nvContentPartPr>
              <p14:xfrm>
                <a:off x="1880440" y="1566220"/>
                <a:ext cx="435960" cy="82080"/>
              </p14:xfrm>
            </p:contentPart>
          </mc:Choice>
          <mc:Fallback xmlns="">
            <p:pic>
              <p:nvPicPr>
                <p:cNvPr id="41" name="Ink 40">
                  <a:extLst>
                    <a:ext uri="{FF2B5EF4-FFF2-40B4-BE49-F238E27FC236}">
                      <a16:creationId xmlns:a16="http://schemas.microsoft.com/office/drawing/2014/main" id="{745054C9-A559-5902-E2BC-F707FC4D6B99}"/>
                    </a:ext>
                  </a:extLst>
                </p:cNvPr>
                <p:cNvPicPr/>
                <p:nvPr/>
              </p:nvPicPr>
              <p:blipFill>
                <a:blip r:embed="rId36"/>
                <a:stretch>
                  <a:fillRect/>
                </a:stretch>
              </p:blipFill>
              <p:spPr>
                <a:xfrm>
                  <a:off x="1871440" y="1557580"/>
                  <a:ext cx="453600" cy="99720"/>
                </a:xfrm>
                <a:prstGeom prst="rect">
                  <a:avLst/>
                </a:prstGeom>
              </p:spPr>
            </p:pic>
          </mc:Fallback>
        </mc:AlternateContent>
      </p:grpSp>
      <p:grpSp>
        <p:nvGrpSpPr>
          <p:cNvPr id="89" name="Group 88">
            <a:extLst>
              <a:ext uri="{FF2B5EF4-FFF2-40B4-BE49-F238E27FC236}">
                <a16:creationId xmlns:a16="http://schemas.microsoft.com/office/drawing/2014/main" id="{B083E40A-294A-830C-6DFA-100EC7393F41}"/>
              </a:ext>
            </a:extLst>
          </p:cNvPr>
          <p:cNvGrpSpPr/>
          <p:nvPr/>
        </p:nvGrpSpPr>
        <p:grpSpPr>
          <a:xfrm>
            <a:off x="2783632" y="1372830"/>
            <a:ext cx="360040" cy="523220"/>
            <a:chOff x="2783632" y="1372830"/>
            <a:chExt cx="360040" cy="523220"/>
          </a:xfrm>
        </p:grpSpPr>
        <p:sp>
          <p:nvSpPr>
            <p:cNvPr id="8" name="TextBox 7">
              <a:extLst>
                <a:ext uri="{FF2B5EF4-FFF2-40B4-BE49-F238E27FC236}">
                  <a16:creationId xmlns:a16="http://schemas.microsoft.com/office/drawing/2014/main" id="{4386FF9A-F167-ADC6-1E8F-B759F0789C53}"/>
                </a:ext>
              </a:extLst>
            </p:cNvPr>
            <p:cNvSpPr txBox="1"/>
            <p:nvPr/>
          </p:nvSpPr>
          <p:spPr>
            <a:xfrm>
              <a:off x="2783632" y="1372830"/>
              <a:ext cx="360040" cy="523220"/>
            </a:xfrm>
            <a:prstGeom prst="rect">
              <a:avLst/>
            </a:prstGeom>
          </p:spPr>
          <p:txBody>
            <a:bodyPr wrap="square" rtlCol="0">
              <a:spAutoFit/>
            </a:bodyPr>
            <a:lstStyle/>
            <a:p>
              <a:r>
                <a:rPr lang="en-US" sz="2800" b="1" dirty="0">
                  <a:latin typeface="Comic Sans MS" panose="030F0902030302020204" pitchFamily="66" charset="0"/>
                </a:rPr>
                <a:t>=</a:t>
              </a:r>
            </a:p>
          </p:txBody>
        </p:sp>
        <mc:AlternateContent xmlns:mc="http://schemas.openxmlformats.org/markup-compatibility/2006" xmlns:p14="http://schemas.microsoft.com/office/powerpoint/2010/main">
          <mc:Choice Requires="p14">
            <p:contentPart p14:bwMode="auto" r:id="rId37">
              <p14:nvContentPartPr>
                <p14:cNvPr id="43" name="Ink 42">
                  <a:extLst>
                    <a:ext uri="{FF2B5EF4-FFF2-40B4-BE49-F238E27FC236}">
                      <a16:creationId xmlns:a16="http://schemas.microsoft.com/office/drawing/2014/main" id="{E86A5607-5234-B7C1-AC2A-6B2014A9CA70}"/>
                    </a:ext>
                  </a:extLst>
                </p14:cNvPr>
                <p14:cNvContentPartPr/>
                <p14:nvPr/>
              </p14:nvContentPartPr>
              <p14:xfrm>
                <a:off x="2927648" y="1484784"/>
                <a:ext cx="113400" cy="307440"/>
              </p14:xfrm>
            </p:contentPart>
          </mc:Choice>
          <mc:Fallback xmlns="">
            <p:pic>
              <p:nvPicPr>
                <p:cNvPr id="43" name="Ink 42">
                  <a:extLst>
                    <a:ext uri="{FF2B5EF4-FFF2-40B4-BE49-F238E27FC236}">
                      <a16:creationId xmlns:a16="http://schemas.microsoft.com/office/drawing/2014/main" id="{E86A5607-5234-B7C1-AC2A-6B2014A9CA70}"/>
                    </a:ext>
                  </a:extLst>
                </p:cNvPr>
                <p:cNvPicPr/>
                <p:nvPr/>
              </p:nvPicPr>
              <p:blipFill>
                <a:blip r:embed="rId38"/>
                <a:stretch>
                  <a:fillRect/>
                </a:stretch>
              </p:blipFill>
              <p:spPr>
                <a:xfrm>
                  <a:off x="2919008" y="1476144"/>
                  <a:ext cx="131040" cy="325080"/>
                </a:xfrm>
                <a:prstGeom prst="rect">
                  <a:avLst/>
                </a:prstGeom>
              </p:spPr>
            </p:pic>
          </mc:Fallback>
        </mc:AlternateContent>
      </p:grpSp>
      <p:grpSp>
        <p:nvGrpSpPr>
          <p:cNvPr id="44" name="Group 43">
            <a:extLst>
              <a:ext uri="{FF2B5EF4-FFF2-40B4-BE49-F238E27FC236}">
                <a16:creationId xmlns:a16="http://schemas.microsoft.com/office/drawing/2014/main" id="{26E40D7C-6213-3D84-9212-106BEFD97B25}"/>
              </a:ext>
            </a:extLst>
          </p:cNvPr>
          <p:cNvGrpSpPr/>
          <p:nvPr/>
        </p:nvGrpSpPr>
        <p:grpSpPr>
          <a:xfrm>
            <a:off x="7093464" y="1340768"/>
            <a:ext cx="1378800" cy="461520"/>
            <a:chOff x="937600" y="1354540"/>
            <a:chExt cx="1378800" cy="461520"/>
          </a:xfrm>
        </p:grpSpPr>
        <mc:AlternateContent xmlns:mc="http://schemas.openxmlformats.org/markup-compatibility/2006" xmlns:p14="http://schemas.microsoft.com/office/powerpoint/2010/main">
          <mc:Choice Requires="p14">
            <p:contentPart p14:bwMode="auto" r:id="rId39">
              <p14:nvContentPartPr>
                <p14:cNvPr id="45" name="Ink 44">
                  <a:extLst>
                    <a:ext uri="{FF2B5EF4-FFF2-40B4-BE49-F238E27FC236}">
                      <a16:creationId xmlns:a16="http://schemas.microsoft.com/office/drawing/2014/main" id="{B089B456-53B9-D7E4-A681-1DBEA0204DCC}"/>
                    </a:ext>
                  </a:extLst>
                </p14:cNvPr>
                <p14:cNvContentPartPr/>
                <p14:nvPr/>
              </p14:nvContentPartPr>
              <p14:xfrm>
                <a:off x="937600" y="1582780"/>
                <a:ext cx="392400" cy="76680"/>
              </p14:xfrm>
            </p:contentPart>
          </mc:Choice>
          <mc:Fallback xmlns="">
            <p:pic>
              <p:nvPicPr>
                <p:cNvPr id="45" name="Ink 44">
                  <a:extLst>
                    <a:ext uri="{FF2B5EF4-FFF2-40B4-BE49-F238E27FC236}">
                      <a16:creationId xmlns:a16="http://schemas.microsoft.com/office/drawing/2014/main" id="{B089B456-53B9-D7E4-A681-1DBEA0204DCC}"/>
                    </a:ext>
                  </a:extLst>
                </p:cNvPr>
                <p:cNvPicPr/>
                <p:nvPr/>
              </p:nvPicPr>
              <p:blipFill>
                <a:blip r:embed="rId30"/>
                <a:stretch>
                  <a:fillRect/>
                </a:stretch>
              </p:blipFill>
              <p:spPr>
                <a:xfrm>
                  <a:off x="928960" y="1573780"/>
                  <a:ext cx="410040" cy="9432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46" name="Ink 45">
                  <a:extLst>
                    <a:ext uri="{FF2B5EF4-FFF2-40B4-BE49-F238E27FC236}">
                      <a16:creationId xmlns:a16="http://schemas.microsoft.com/office/drawing/2014/main" id="{38BC4D97-323D-B18C-055C-C1661D397B4E}"/>
                    </a:ext>
                  </a:extLst>
                </p14:cNvPr>
                <p14:cNvContentPartPr/>
                <p14:nvPr/>
              </p14:nvContentPartPr>
              <p14:xfrm>
                <a:off x="1347640" y="1354540"/>
                <a:ext cx="534600" cy="287640"/>
              </p14:xfrm>
            </p:contentPart>
          </mc:Choice>
          <mc:Fallback xmlns="">
            <p:pic>
              <p:nvPicPr>
                <p:cNvPr id="46" name="Ink 45">
                  <a:extLst>
                    <a:ext uri="{FF2B5EF4-FFF2-40B4-BE49-F238E27FC236}">
                      <a16:creationId xmlns:a16="http://schemas.microsoft.com/office/drawing/2014/main" id="{38BC4D97-323D-B18C-055C-C1661D397B4E}"/>
                    </a:ext>
                  </a:extLst>
                </p:cNvPr>
                <p:cNvPicPr/>
                <p:nvPr/>
              </p:nvPicPr>
              <p:blipFill>
                <a:blip r:embed="rId32"/>
                <a:stretch>
                  <a:fillRect/>
                </a:stretch>
              </p:blipFill>
              <p:spPr>
                <a:xfrm>
                  <a:off x="1339000" y="1345900"/>
                  <a:ext cx="552240" cy="30528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47" name="Ink 46">
                  <a:extLst>
                    <a:ext uri="{FF2B5EF4-FFF2-40B4-BE49-F238E27FC236}">
                      <a16:creationId xmlns:a16="http://schemas.microsoft.com/office/drawing/2014/main" id="{4F5DC88E-517F-C938-2713-BE023AC8E7D8}"/>
                    </a:ext>
                  </a:extLst>
                </p14:cNvPr>
                <p14:cNvContentPartPr/>
                <p14:nvPr/>
              </p14:nvContentPartPr>
              <p14:xfrm>
                <a:off x="1360600" y="1616260"/>
                <a:ext cx="548280" cy="199800"/>
              </p14:xfrm>
            </p:contentPart>
          </mc:Choice>
          <mc:Fallback xmlns="">
            <p:pic>
              <p:nvPicPr>
                <p:cNvPr id="47" name="Ink 46">
                  <a:extLst>
                    <a:ext uri="{FF2B5EF4-FFF2-40B4-BE49-F238E27FC236}">
                      <a16:creationId xmlns:a16="http://schemas.microsoft.com/office/drawing/2014/main" id="{4F5DC88E-517F-C938-2713-BE023AC8E7D8}"/>
                    </a:ext>
                  </a:extLst>
                </p:cNvPr>
                <p:cNvPicPr/>
                <p:nvPr/>
              </p:nvPicPr>
              <p:blipFill>
                <a:blip r:embed="rId34"/>
                <a:stretch>
                  <a:fillRect/>
                </a:stretch>
              </p:blipFill>
              <p:spPr>
                <a:xfrm>
                  <a:off x="1351600" y="1607260"/>
                  <a:ext cx="565920" cy="21744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48" name="Ink 47">
                  <a:extLst>
                    <a:ext uri="{FF2B5EF4-FFF2-40B4-BE49-F238E27FC236}">
                      <a16:creationId xmlns:a16="http://schemas.microsoft.com/office/drawing/2014/main" id="{D418288B-4272-9A57-2D01-E30FED44DFFB}"/>
                    </a:ext>
                  </a:extLst>
                </p14:cNvPr>
                <p14:cNvContentPartPr/>
                <p14:nvPr/>
              </p14:nvContentPartPr>
              <p14:xfrm>
                <a:off x="1880440" y="1566220"/>
                <a:ext cx="435960" cy="82080"/>
              </p14:xfrm>
            </p:contentPart>
          </mc:Choice>
          <mc:Fallback xmlns="">
            <p:pic>
              <p:nvPicPr>
                <p:cNvPr id="48" name="Ink 47">
                  <a:extLst>
                    <a:ext uri="{FF2B5EF4-FFF2-40B4-BE49-F238E27FC236}">
                      <a16:creationId xmlns:a16="http://schemas.microsoft.com/office/drawing/2014/main" id="{D418288B-4272-9A57-2D01-E30FED44DFFB}"/>
                    </a:ext>
                  </a:extLst>
                </p:cNvPr>
                <p:cNvPicPr/>
                <p:nvPr/>
              </p:nvPicPr>
              <p:blipFill>
                <a:blip r:embed="rId36"/>
                <a:stretch>
                  <a:fillRect/>
                </a:stretch>
              </p:blipFill>
              <p:spPr>
                <a:xfrm>
                  <a:off x="1871440" y="1557580"/>
                  <a:ext cx="453600" cy="997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3">
            <p14:nvContentPartPr>
              <p14:cNvPr id="49" name="Ink 48">
                <a:extLst>
                  <a:ext uri="{FF2B5EF4-FFF2-40B4-BE49-F238E27FC236}">
                    <a16:creationId xmlns:a16="http://schemas.microsoft.com/office/drawing/2014/main" id="{CF96DE88-397B-BCE1-B7BF-1A526802B928}"/>
                  </a:ext>
                </a:extLst>
              </p14:cNvPr>
              <p14:cNvContentPartPr/>
              <p14:nvPr/>
            </p14:nvContentPartPr>
            <p14:xfrm>
              <a:off x="7662040" y="1508620"/>
              <a:ext cx="272880" cy="168840"/>
            </p14:xfrm>
          </p:contentPart>
        </mc:Choice>
        <mc:Fallback xmlns="">
          <p:pic>
            <p:nvPicPr>
              <p:cNvPr id="49" name="Ink 48">
                <a:extLst>
                  <a:ext uri="{FF2B5EF4-FFF2-40B4-BE49-F238E27FC236}">
                    <a16:creationId xmlns:a16="http://schemas.microsoft.com/office/drawing/2014/main" id="{CF96DE88-397B-BCE1-B7BF-1A526802B928}"/>
                  </a:ext>
                </a:extLst>
              </p:cNvPr>
              <p:cNvPicPr/>
              <p:nvPr/>
            </p:nvPicPr>
            <p:blipFill>
              <a:blip r:embed="rId44"/>
              <a:stretch>
                <a:fillRect/>
              </a:stretch>
            </p:blipFill>
            <p:spPr>
              <a:xfrm>
                <a:off x="7653040" y="1499980"/>
                <a:ext cx="290520" cy="18648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50" name="Ink 49">
                <a:extLst>
                  <a:ext uri="{FF2B5EF4-FFF2-40B4-BE49-F238E27FC236}">
                    <a16:creationId xmlns:a16="http://schemas.microsoft.com/office/drawing/2014/main" id="{8C309422-3E72-0B76-A072-E869A402EF0C}"/>
                  </a:ext>
                </a:extLst>
              </p14:cNvPr>
              <p14:cNvContentPartPr/>
              <p14:nvPr/>
            </p14:nvContentPartPr>
            <p14:xfrm>
              <a:off x="7725760" y="1570540"/>
              <a:ext cx="173880" cy="71640"/>
            </p14:xfrm>
          </p:contentPart>
        </mc:Choice>
        <mc:Fallback xmlns="">
          <p:pic>
            <p:nvPicPr>
              <p:cNvPr id="50" name="Ink 49">
                <a:extLst>
                  <a:ext uri="{FF2B5EF4-FFF2-40B4-BE49-F238E27FC236}">
                    <a16:creationId xmlns:a16="http://schemas.microsoft.com/office/drawing/2014/main" id="{8C309422-3E72-0B76-A072-E869A402EF0C}"/>
                  </a:ext>
                </a:extLst>
              </p:cNvPr>
              <p:cNvPicPr/>
              <p:nvPr/>
            </p:nvPicPr>
            <p:blipFill>
              <a:blip r:embed="rId46"/>
              <a:stretch>
                <a:fillRect/>
              </a:stretch>
            </p:blipFill>
            <p:spPr>
              <a:xfrm>
                <a:off x="7716760" y="1561540"/>
                <a:ext cx="191520" cy="8928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52" name="Ink 51">
                <a:extLst>
                  <a:ext uri="{FF2B5EF4-FFF2-40B4-BE49-F238E27FC236}">
                    <a16:creationId xmlns:a16="http://schemas.microsoft.com/office/drawing/2014/main" id="{97BF490D-1EBA-7231-35F7-307E2F28F7DB}"/>
                  </a:ext>
                </a:extLst>
              </p14:cNvPr>
              <p14:cNvContentPartPr/>
              <p14:nvPr/>
            </p14:nvContentPartPr>
            <p14:xfrm>
              <a:off x="4031080" y="1468300"/>
              <a:ext cx="174600" cy="180360"/>
            </p14:xfrm>
          </p:contentPart>
        </mc:Choice>
        <mc:Fallback xmlns="">
          <p:pic>
            <p:nvPicPr>
              <p:cNvPr id="52" name="Ink 51">
                <a:extLst>
                  <a:ext uri="{FF2B5EF4-FFF2-40B4-BE49-F238E27FC236}">
                    <a16:creationId xmlns:a16="http://schemas.microsoft.com/office/drawing/2014/main" id="{97BF490D-1EBA-7231-35F7-307E2F28F7DB}"/>
                  </a:ext>
                </a:extLst>
              </p:cNvPr>
              <p:cNvPicPr/>
              <p:nvPr/>
            </p:nvPicPr>
            <p:blipFill>
              <a:blip r:embed="rId48"/>
              <a:stretch>
                <a:fillRect/>
              </a:stretch>
            </p:blipFill>
            <p:spPr>
              <a:xfrm>
                <a:off x="4022440" y="1459660"/>
                <a:ext cx="192240" cy="19800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53" name="Ink 52">
                <a:extLst>
                  <a:ext uri="{FF2B5EF4-FFF2-40B4-BE49-F238E27FC236}">
                    <a16:creationId xmlns:a16="http://schemas.microsoft.com/office/drawing/2014/main" id="{FE720158-7970-EF3B-BD8C-275E382F7E13}"/>
                  </a:ext>
                </a:extLst>
              </p14:cNvPr>
              <p14:cNvContentPartPr/>
              <p14:nvPr/>
            </p14:nvContentPartPr>
            <p14:xfrm>
              <a:off x="4290640" y="1470820"/>
              <a:ext cx="189360" cy="197640"/>
            </p14:xfrm>
          </p:contentPart>
        </mc:Choice>
        <mc:Fallback xmlns="">
          <p:pic>
            <p:nvPicPr>
              <p:cNvPr id="53" name="Ink 52">
                <a:extLst>
                  <a:ext uri="{FF2B5EF4-FFF2-40B4-BE49-F238E27FC236}">
                    <a16:creationId xmlns:a16="http://schemas.microsoft.com/office/drawing/2014/main" id="{FE720158-7970-EF3B-BD8C-275E382F7E13}"/>
                  </a:ext>
                </a:extLst>
              </p:cNvPr>
              <p:cNvPicPr/>
              <p:nvPr/>
            </p:nvPicPr>
            <p:blipFill>
              <a:blip r:embed="rId50"/>
              <a:stretch>
                <a:fillRect/>
              </a:stretch>
            </p:blipFill>
            <p:spPr>
              <a:xfrm>
                <a:off x="4282000" y="1462180"/>
                <a:ext cx="207000" cy="215280"/>
              </a:xfrm>
              <a:prstGeom prst="rect">
                <a:avLst/>
              </a:prstGeom>
            </p:spPr>
          </p:pic>
        </mc:Fallback>
      </mc:AlternateContent>
      <mc:AlternateContent xmlns:mc="http://schemas.openxmlformats.org/markup-compatibility/2006" xmlns:a14="http://schemas.microsoft.com/office/drawing/2010/main">
        <mc:Choice Requires="a14">
          <p:sp>
            <p:nvSpPr>
              <p:cNvPr id="70" name="TextBox 69">
                <a:extLst>
                  <a:ext uri="{FF2B5EF4-FFF2-40B4-BE49-F238E27FC236}">
                    <a16:creationId xmlns:a16="http://schemas.microsoft.com/office/drawing/2014/main" id="{96548A39-8D6F-3FA9-9A0A-3FD31AEC259E}"/>
                  </a:ext>
                </a:extLst>
              </p:cNvPr>
              <p:cNvSpPr txBox="1"/>
              <p:nvPr/>
            </p:nvSpPr>
            <p:spPr>
              <a:xfrm>
                <a:off x="848888" y="1935071"/>
                <a:ext cx="1699392" cy="2275879"/>
              </a:xfrm>
              <a:prstGeom prst="rect">
                <a:avLst/>
              </a:prstGeom>
            </p:spPr>
            <p:txBody>
              <a:bodyPr wrap="square" rtlCol="0">
                <a:spAutoFit/>
              </a:bodyPr>
              <a:lstStyle/>
              <a:p>
                <a:pPr algn="ctr"/>
                <a14:m>
                  <m:oMath xmlns:m="http://schemas.openxmlformats.org/officeDocument/2006/math">
                    <m:r>
                      <a:rPr lang="en-US" sz="2000" b="1" i="1" smtClean="0">
                        <a:latin typeface="Cambria Math" panose="02040503050406030204" pitchFamily="18" charset="0"/>
                      </a:rPr>
                      <m:t>𝝓</m:t>
                    </m:r>
                    <m:r>
                      <a:rPr lang="en-US" sz="2000" b="1" i="1" smtClean="0">
                        <a:latin typeface="Cambria Math" panose="02040503050406030204" pitchFamily="18" charset="0"/>
                      </a:rPr>
                      <m:t>(</m:t>
                    </m:r>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𝒙</m:t>
                        </m:r>
                      </m:e>
                      <m:sub>
                        <m:r>
                          <a:rPr lang="en-US" sz="2000" b="1" i="1" smtClean="0">
                            <a:latin typeface="Cambria Math" panose="02040503050406030204" pitchFamily="18" charset="0"/>
                          </a:rPr>
                          <m:t>𝒋</m:t>
                        </m:r>
                      </m:sub>
                    </m:sSub>
                    <m:r>
                      <a:rPr lang="en-US" sz="2000" b="1" i="1" smtClean="0">
                        <a:latin typeface="Cambria Math" panose="02040503050406030204" pitchFamily="18" charset="0"/>
                      </a:rPr>
                      <m:t>)</m:t>
                    </m:r>
                  </m:oMath>
                </a14:m>
                <a:r>
                  <a:rPr lang="en-US" sz="2000" b="1" dirty="0">
                    <a:latin typeface="Comic Sans MS" panose="030F0902030302020204" pitchFamily="66" charset="0"/>
                  </a:rPr>
                  <a:t> theory</a:t>
                </a:r>
              </a:p>
              <a:p>
                <a:pPr algn="ctr"/>
                <a:r>
                  <a:rPr lang="en-US" sz="2000" b="1" dirty="0">
                    <a:latin typeface="Comic Sans MS" panose="030F0902030302020204" pitchFamily="66" charset="0"/>
                  </a:rPr>
                  <a:t>=</a:t>
                </a:r>
              </a:p>
              <a:p>
                <a:pPr algn="ctr"/>
                <a:r>
                  <a:rPr lang="en-US" sz="2000" b="1" dirty="0">
                    <a:solidFill>
                      <a:srgbClr val="C00000"/>
                    </a:solidFill>
                    <a:latin typeface="Comic Sans MS" panose="030F0902030302020204" pitchFamily="66" charset="0"/>
                  </a:rPr>
                  <a:t>convergent (lattice scalar)</a:t>
                </a:r>
              </a:p>
              <a:p>
                <a:pPr algn="ctr"/>
                <a:r>
                  <a:rPr lang="en-US" sz="2000" b="1" dirty="0">
                    <a:latin typeface="Comic Sans MS" panose="030F0902030302020204" pitchFamily="66" charset="0"/>
                  </a:rPr>
                  <a:t> </a:t>
                </a:r>
              </a:p>
            </p:txBody>
          </p:sp>
        </mc:Choice>
        <mc:Fallback xmlns="">
          <p:sp>
            <p:nvSpPr>
              <p:cNvPr id="70" name="TextBox 69">
                <a:extLst>
                  <a:ext uri="{FF2B5EF4-FFF2-40B4-BE49-F238E27FC236}">
                    <a16:creationId xmlns:a16="http://schemas.microsoft.com/office/drawing/2014/main" id="{96548A39-8D6F-3FA9-9A0A-3FD31AEC259E}"/>
                  </a:ext>
                </a:extLst>
              </p:cNvPr>
              <p:cNvSpPr txBox="1">
                <a:spLocks noRot="1" noChangeAspect="1" noMove="1" noResize="1" noEditPoints="1" noAdjustHandles="1" noChangeArrowheads="1" noChangeShapeType="1" noTextEdit="1"/>
              </p:cNvSpPr>
              <p:nvPr/>
            </p:nvSpPr>
            <p:spPr>
              <a:xfrm>
                <a:off x="848888" y="1935071"/>
                <a:ext cx="1699392" cy="2275879"/>
              </a:xfrm>
              <a:prstGeom prst="rect">
                <a:avLst/>
              </a:prstGeom>
              <a:blipFill>
                <a:blip r:embed="rId51"/>
                <a:stretch>
                  <a:fillRect r="-3704"/>
                </a:stretch>
              </a:blipFill>
            </p:spPr>
            <p:txBody>
              <a:bodyPr/>
              <a:lstStyle/>
              <a:p>
                <a:r>
                  <a:rPr lang="en-US">
                    <a:noFill/>
                  </a:rPr>
                  <a:t> </a:t>
                </a:r>
              </a:p>
            </p:txBody>
          </p:sp>
        </mc:Fallback>
      </mc:AlternateContent>
      <p:sp>
        <p:nvSpPr>
          <p:cNvPr id="88" name="Rectangle 87">
            <a:extLst>
              <a:ext uri="{FF2B5EF4-FFF2-40B4-BE49-F238E27FC236}">
                <a16:creationId xmlns:a16="http://schemas.microsoft.com/office/drawing/2014/main" id="{44723464-0389-DAA1-B441-9ADAA2A00FED}"/>
              </a:ext>
            </a:extLst>
          </p:cNvPr>
          <p:cNvSpPr/>
          <p:nvPr/>
        </p:nvSpPr>
        <p:spPr>
          <a:xfrm>
            <a:off x="1161765" y="2556470"/>
            <a:ext cx="825867" cy="923330"/>
          </a:xfrm>
          <a:prstGeom prst="rect">
            <a:avLst/>
          </a:prstGeom>
          <a:noFill/>
        </p:spPr>
        <p:txBody>
          <a:bodyPr wrap="none" lIns="91440" tIns="45720" rIns="91440" bIns="45720">
            <a:spAutoFit/>
          </a:bodyPr>
          <a:lstStyle/>
          <a:p>
            <a:pPr algn="ctr"/>
            <a:r>
              <a:rPr lang="en-GB" sz="5400" b="1" cap="none" spc="0" dirty="0">
                <a:ln w="12700">
                  <a:solidFill>
                    <a:schemeClr val="tx2">
                      <a:lumMod val="75000"/>
                    </a:schemeClr>
                  </a:solidFill>
                  <a:prstDash val="solid"/>
                </a:ln>
                <a:solidFill>
                  <a:srgbClr val="FF0000"/>
                </a:solidFill>
                <a:effectLst>
                  <a:outerShdw dist="38100" dir="2640000" algn="bl" rotWithShape="0">
                    <a:schemeClr val="tx2">
                      <a:lumMod val="75000"/>
                    </a:schemeClr>
                  </a:outerShdw>
                </a:effectLst>
              </a:rPr>
              <a:t>??</a:t>
            </a:r>
          </a:p>
        </p:txBody>
      </p:sp>
      <p:sp>
        <p:nvSpPr>
          <p:cNvPr id="90" name="TextBox 89">
            <a:extLst>
              <a:ext uri="{FF2B5EF4-FFF2-40B4-BE49-F238E27FC236}">
                <a16:creationId xmlns:a16="http://schemas.microsoft.com/office/drawing/2014/main" id="{6CE2D4DE-CE74-0707-A8B5-1A0D755F59FA}"/>
              </a:ext>
            </a:extLst>
          </p:cNvPr>
          <p:cNvSpPr txBox="1"/>
          <p:nvPr/>
        </p:nvSpPr>
        <p:spPr>
          <a:xfrm>
            <a:off x="2783632" y="1268760"/>
            <a:ext cx="360040" cy="523220"/>
          </a:xfrm>
          <a:prstGeom prst="rect">
            <a:avLst/>
          </a:prstGeom>
        </p:spPr>
        <p:txBody>
          <a:bodyPr wrap="square" rtlCol="0">
            <a:spAutoFit/>
          </a:bodyPr>
          <a:lstStyle/>
          <a:p>
            <a:r>
              <a:rPr lang="en-US" sz="2800" b="1" dirty="0">
                <a:latin typeface="Comic Sans MS" panose="030F0902030302020204" pitchFamily="66" charset="0"/>
              </a:rPr>
              <a:t>=</a:t>
            </a:r>
          </a:p>
        </p:txBody>
      </p:sp>
      <p:sp>
        <p:nvSpPr>
          <p:cNvPr id="91" name="TextBox 90">
            <a:extLst>
              <a:ext uri="{FF2B5EF4-FFF2-40B4-BE49-F238E27FC236}">
                <a16:creationId xmlns:a16="http://schemas.microsoft.com/office/drawing/2014/main" id="{C6E26CD9-AA97-F94A-51A3-C64633F6E62B}"/>
              </a:ext>
            </a:extLst>
          </p:cNvPr>
          <p:cNvSpPr txBox="1"/>
          <p:nvPr/>
        </p:nvSpPr>
        <p:spPr>
          <a:xfrm>
            <a:off x="509296" y="4249011"/>
            <a:ext cx="10771280" cy="400110"/>
          </a:xfrm>
          <a:prstGeom prst="rect">
            <a:avLst/>
          </a:prstGeom>
        </p:spPr>
        <p:txBody>
          <a:bodyPr wrap="square" rtlCol="0">
            <a:spAutoFit/>
          </a:bodyPr>
          <a:lstStyle/>
          <a:p>
            <a:r>
              <a:rPr lang="en-US" sz="2000" b="1" dirty="0">
                <a:latin typeface="Comic Sans MS" panose="030F0902030302020204" pitchFamily="66" charset="0"/>
              </a:rPr>
              <a:t>Entanglement entropy </a:t>
            </a:r>
            <a:r>
              <a:rPr lang="en-US" sz="1600" b="1" dirty="0">
                <a:solidFill>
                  <a:schemeClr val="accent6">
                    <a:lumMod val="75000"/>
                  </a:schemeClr>
                </a:solidFill>
                <a:latin typeface="Comic Sans MS" panose="030F0902030302020204" pitchFamily="66" charset="0"/>
              </a:rPr>
              <a:t>[Das 1995, </a:t>
            </a:r>
            <a:r>
              <a:rPr lang="en-US" sz="1600" b="1" dirty="0" err="1">
                <a:solidFill>
                  <a:schemeClr val="accent6">
                    <a:lumMod val="75000"/>
                  </a:schemeClr>
                </a:solidFill>
                <a:latin typeface="Comic Sans MS" panose="030F0902030302020204" pitchFamily="66" charset="0"/>
              </a:rPr>
              <a:t>Hartnoll-Mazenc</a:t>
            </a:r>
            <a:r>
              <a:rPr lang="en-US" sz="1600" b="1" dirty="0">
                <a:solidFill>
                  <a:schemeClr val="accent6">
                    <a:lumMod val="75000"/>
                  </a:schemeClr>
                </a:solidFill>
                <a:latin typeface="Comic Sans MS" panose="030F0902030302020204" pitchFamily="66" charset="0"/>
              </a:rPr>
              <a:t> 2015, GM-Mohan 2024, Gaikwad-GM-Mohan 2025]</a:t>
            </a:r>
            <a:endParaRPr lang="en-US" sz="1600" b="1" dirty="0">
              <a:latin typeface="Comic Sans MS" panose="030F0902030302020204" pitchFamily="66" charset="0"/>
            </a:endParaRPr>
          </a:p>
        </p:txBody>
      </p:sp>
      <mc:AlternateContent xmlns:mc="http://schemas.openxmlformats.org/markup-compatibility/2006" xmlns:a14="http://schemas.microsoft.com/office/drawing/2010/main">
        <mc:Choice Requires="a14">
          <p:sp>
            <p:nvSpPr>
              <p:cNvPr id="92" name="TextBox 91">
                <a:extLst>
                  <a:ext uri="{FF2B5EF4-FFF2-40B4-BE49-F238E27FC236}">
                    <a16:creationId xmlns:a16="http://schemas.microsoft.com/office/drawing/2014/main" id="{9BA9C309-3122-9E98-5004-A5C15D97C5A4}"/>
                  </a:ext>
                </a:extLst>
              </p:cNvPr>
              <p:cNvSpPr txBox="1"/>
              <p:nvPr/>
            </p:nvSpPr>
            <p:spPr>
              <a:xfrm>
                <a:off x="575896" y="4935320"/>
                <a:ext cx="2734104" cy="683392"/>
              </a:xfrm>
              <a:prstGeom prst="rect">
                <a:avLst/>
              </a:prstGeom>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𝑺</m:t>
                          </m:r>
                        </m:e>
                        <m:sub>
                          <m:r>
                            <a:rPr lang="en-US" sz="2000" b="1" i="1" smtClean="0">
                              <a:latin typeface="Cambria Math" panose="02040503050406030204" pitchFamily="18" charset="0"/>
                            </a:rPr>
                            <m:t>𝑬𝑬</m:t>
                          </m:r>
                        </m:sub>
                      </m:sSub>
                      <m:r>
                        <a:rPr lang="en-US" sz="2000" b="1" i="1" smtClean="0">
                          <a:latin typeface="Cambria Math" panose="02040503050406030204" pitchFamily="18" charset="0"/>
                        </a:rPr>
                        <m:t>=</m:t>
                      </m:r>
                      <m:f>
                        <m:fPr>
                          <m:ctrlPr>
                            <a:rPr lang="en-US" sz="2000" b="1" i="1" smtClean="0">
                              <a:latin typeface="Cambria Math" panose="02040503050406030204" pitchFamily="18" charset="0"/>
                            </a:rPr>
                          </m:ctrlPr>
                        </m:fPr>
                        <m:num>
                          <m:r>
                            <a:rPr lang="en-US" sz="2000" b="1" i="1" smtClean="0">
                              <a:latin typeface="Cambria Math" panose="02040503050406030204" pitchFamily="18" charset="0"/>
                            </a:rPr>
                            <m:t>𝟏</m:t>
                          </m:r>
                        </m:num>
                        <m:den>
                          <m:r>
                            <a:rPr lang="en-US" sz="2000" b="1" i="1" smtClean="0">
                              <a:latin typeface="Cambria Math" panose="02040503050406030204" pitchFamily="18" charset="0"/>
                            </a:rPr>
                            <m:t>𝟑</m:t>
                          </m:r>
                        </m:den>
                      </m:f>
                      <m:r>
                        <a:rPr lang="en-US" sz="2000" b="1" i="1" smtClean="0">
                          <a:latin typeface="Cambria Math" panose="02040503050406030204" pitchFamily="18" charset="0"/>
                        </a:rPr>
                        <m:t> </m:t>
                      </m:r>
                      <m:r>
                        <a:rPr lang="en-US" sz="2000" b="1" i="1" smtClean="0">
                          <a:latin typeface="Cambria Math" panose="02040503050406030204" pitchFamily="18" charset="0"/>
                        </a:rPr>
                        <m:t>𝒍𝒐𝒈</m:t>
                      </m:r>
                      <m:r>
                        <a:rPr lang="en-US" sz="2000" b="1" i="1" smtClean="0">
                          <a:latin typeface="Cambria Math" panose="02040503050406030204" pitchFamily="18" charset="0"/>
                        </a:rPr>
                        <m:t> </m:t>
                      </m:r>
                      <m:d>
                        <m:dPr>
                          <m:ctrlPr>
                            <a:rPr lang="en-US" sz="2000" b="1" i="1" smtClean="0">
                              <a:latin typeface="Cambria Math" panose="02040503050406030204" pitchFamily="18" charset="0"/>
                            </a:rPr>
                          </m:ctrlPr>
                        </m:dPr>
                        <m:e>
                          <m:f>
                            <m:fPr>
                              <m:ctrlPr>
                                <a:rPr lang="en-US" sz="2000" b="1" i="1" smtClean="0">
                                  <a:latin typeface="Cambria Math" panose="02040503050406030204" pitchFamily="18" charset="0"/>
                                </a:rPr>
                              </m:ctrlPr>
                            </m:fPr>
                            <m:num>
                              <m:r>
                                <a:rPr lang="en-US" sz="2000" b="1" i="1" smtClean="0">
                                  <a:latin typeface="Cambria Math" panose="02040503050406030204" pitchFamily="18" charset="0"/>
                                </a:rPr>
                                <m:t>𝒍</m:t>
                              </m:r>
                            </m:num>
                            <m:den>
                              <m:r>
                                <a:rPr lang="en-US" sz="2000" b="1" i="1" smtClean="0">
                                  <a:latin typeface="Cambria Math" panose="02040503050406030204" pitchFamily="18" charset="0"/>
                                </a:rPr>
                                <m:t>𝝐</m:t>
                              </m:r>
                            </m:den>
                          </m:f>
                        </m:e>
                      </m:d>
                    </m:oMath>
                  </m:oMathPara>
                </a14:m>
                <a:endParaRPr lang="en-US" sz="2000" b="1" dirty="0">
                  <a:latin typeface="Comic Sans MS" panose="030F0902030302020204" pitchFamily="66" charset="0"/>
                </a:endParaRPr>
              </a:p>
            </p:txBody>
          </p:sp>
        </mc:Choice>
        <mc:Fallback xmlns="">
          <p:sp>
            <p:nvSpPr>
              <p:cNvPr id="92" name="TextBox 91">
                <a:extLst>
                  <a:ext uri="{FF2B5EF4-FFF2-40B4-BE49-F238E27FC236}">
                    <a16:creationId xmlns:a16="http://schemas.microsoft.com/office/drawing/2014/main" id="{9BA9C309-3122-9E98-5004-A5C15D97C5A4}"/>
                  </a:ext>
                </a:extLst>
              </p:cNvPr>
              <p:cNvSpPr txBox="1">
                <a:spLocks noRot="1" noChangeAspect="1" noMove="1" noResize="1" noEditPoints="1" noAdjustHandles="1" noChangeArrowheads="1" noChangeShapeType="1" noTextEdit="1"/>
              </p:cNvSpPr>
              <p:nvPr/>
            </p:nvSpPr>
            <p:spPr>
              <a:xfrm>
                <a:off x="575896" y="4935320"/>
                <a:ext cx="2734104" cy="683392"/>
              </a:xfrm>
              <a:prstGeom prst="rect">
                <a:avLst/>
              </a:prstGeom>
              <a:blipFill>
                <a:blip r:embed="rId52"/>
                <a:stretch>
                  <a:fillRect b="-363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7" name="TextBox 96">
                <a:extLst>
                  <a:ext uri="{FF2B5EF4-FFF2-40B4-BE49-F238E27FC236}">
                    <a16:creationId xmlns:a16="http://schemas.microsoft.com/office/drawing/2014/main" id="{58E98FE2-5808-15E8-0E45-7F6A9DC9123A}"/>
                  </a:ext>
                </a:extLst>
              </p:cNvPr>
              <p:cNvSpPr txBox="1"/>
              <p:nvPr/>
            </p:nvSpPr>
            <p:spPr>
              <a:xfrm>
                <a:off x="1055440" y="5805264"/>
                <a:ext cx="1728192" cy="1015663"/>
              </a:xfrm>
              <a:prstGeom prst="rect">
                <a:avLst/>
              </a:prstGeom>
            </p:spPr>
            <p:txBody>
              <a:bodyPr wrap="square" rtlCol="0">
                <a:spAutoFit/>
              </a:bodyPr>
              <a:lstStyle/>
              <a:p>
                <a:pPr algn="ctr"/>
                <a14:m>
                  <m:oMath xmlns:m="http://schemas.openxmlformats.org/officeDocument/2006/math">
                    <m:r>
                      <a:rPr lang="en-US" sz="2000" b="1" i="1" smtClean="0">
                        <a:latin typeface="Cambria Math" panose="02040503050406030204" pitchFamily="18" charset="0"/>
                      </a:rPr>
                      <m:t>𝝆</m:t>
                    </m:r>
                    <m:r>
                      <a:rPr lang="en-US" sz="2000" b="1" i="1" smtClean="0">
                        <a:latin typeface="Cambria Math" panose="02040503050406030204" pitchFamily="18" charset="0"/>
                      </a:rPr>
                      <m:t>(</m:t>
                    </m:r>
                    <m:r>
                      <a:rPr lang="en-US" sz="2000" b="1" i="1" smtClean="0">
                        <a:latin typeface="Cambria Math" panose="02040503050406030204" pitchFamily="18" charset="0"/>
                      </a:rPr>
                      <m:t>𝝀</m:t>
                    </m:r>
                    <m:r>
                      <a:rPr lang="en-US" sz="2000" b="1" i="1" smtClean="0">
                        <a:latin typeface="Cambria Math" panose="02040503050406030204" pitchFamily="18" charset="0"/>
                      </a:rPr>
                      <m:t>)</m:t>
                    </m:r>
                  </m:oMath>
                </a14:m>
                <a:r>
                  <a:rPr lang="en-US" sz="2000" b="1" dirty="0">
                    <a:latin typeface="Comic Sans MS" panose="030F0902030302020204" pitchFamily="66" charset="0"/>
                  </a:rPr>
                  <a:t> theory</a:t>
                </a:r>
              </a:p>
              <a:p>
                <a:pPr algn="ctr"/>
                <a:r>
                  <a:rPr lang="en-US" sz="2000" b="1" dirty="0">
                    <a:latin typeface="Comic Sans MS" panose="030F0902030302020204" pitchFamily="66" charset="0"/>
                  </a:rPr>
                  <a:t>=</a:t>
                </a:r>
              </a:p>
              <a:p>
                <a:pPr algn="ctr"/>
                <a:r>
                  <a:rPr lang="en-US" sz="2000" b="1" dirty="0">
                    <a:solidFill>
                      <a:srgbClr val="C00000"/>
                    </a:solidFill>
                    <a:latin typeface="Comic Sans MS" panose="030F0902030302020204" pitchFamily="66" charset="0"/>
                  </a:rPr>
                  <a:t>divergent</a:t>
                </a:r>
                <a:r>
                  <a:rPr lang="en-US" sz="2000" b="1" dirty="0">
                    <a:latin typeface="Comic Sans MS" panose="030F0902030302020204" pitchFamily="66" charset="0"/>
                  </a:rPr>
                  <a:t>  </a:t>
                </a:r>
              </a:p>
            </p:txBody>
          </p:sp>
        </mc:Choice>
        <mc:Fallback xmlns="">
          <p:sp>
            <p:nvSpPr>
              <p:cNvPr id="97" name="TextBox 96">
                <a:extLst>
                  <a:ext uri="{FF2B5EF4-FFF2-40B4-BE49-F238E27FC236}">
                    <a16:creationId xmlns:a16="http://schemas.microsoft.com/office/drawing/2014/main" id="{58E98FE2-5808-15E8-0E45-7F6A9DC9123A}"/>
                  </a:ext>
                </a:extLst>
              </p:cNvPr>
              <p:cNvSpPr txBox="1">
                <a:spLocks noRot="1" noChangeAspect="1" noMove="1" noResize="1" noEditPoints="1" noAdjustHandles="1" noChangeArrowheads="1" noChangeShapeType="1" noTextEdit="1"/>
              </p:cNvSpPr>
              <p:nvPr/>
            </p:nvSpPr>
            <p:spPr>
              <a:xfrm>
                <a:off x="1055440" y="5805264"/>
                <a:ext cx="1728192" cy="1015663"/>
              </a:xfrm>
              <a:prstGeom prst="rect">
                <a:avLst/>
              </a:prstGeom>
              <a:blipFill>
                <a:blip r:embed="rId53"/>
                <a:stretch>
                  <a:fillRect t="-2439" b="-853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8" name="TextBox 97">
                <a:extLst>
                  <a:ext uri="{FF2B5EF4-FFF2-40B4-BE49-F238E27FC236}">
                    <a16:creationId xmlns:a16="http://schemas.microsoft.com/office/drawing/2014/main" id="{CC14E536-59D2-82AF-17DD-DD510B69A965}"/>
                  </a:ext>
                </a:extLst>
              </p:cNvPr>
              <p:cNvSpPr txBox="1"/>
              <p:nvPr/>
            </p:nvSpPr>
            <p:spPr>
              <a:xfrm>
                <a:off x="3359696" y="5797713"/>
                <a:ext cx="2491480" cy="1015663"/>
              </a:xfrm>
              <a:prstGeom prst="rect">
                <a:avLst/>
              </a:prstGeom>
            </p:spPr>
            <p:txBody>
              <a:bodyPr wrap="square" rtlCol="0">
                <a:spAutoFit/>
              </a:bodyPr>
              <a:lstStyle/>
              <a:p>
                <a:pPr algn="ctr"/>
                <a14:m>
                  <m:oMath xmlns:m="http://schemas.openxmlformats.org/officeDocument/2006/math">
                    <m:r>
                      <a:rPr lang="en-US" sz="2000" b="1" i="1" smtClean="0">
                        <a:latin typeface="Cambria Math" panose="02040503050406030204" pitchFamily="18" charset="0"/>
                      </a:rPr>
                      <m:t>𝒄</m:t>
                    </m:r>
                    <m:r>
                      <a:rPr lang="en-US" sz="2000" b="1" i="1" smtClean="0">
                        <a:latin typeface="Cambria Math" panose="02040503050406030204" pitchFamily="18" charset="0"/>
                      </a:rPr>
                      <m:t>=</m:t>
                    </m:r>
                    <m:r>
                      <a:rPr lang="en-US" sz="2000" b="1" i="1" smtClean="0">
                        <a:latin typeface="Cambria Math" panose="02040503050406030204" pitchFamily="18" charset="0"/>
                      </a:rPr>
                      <m:t>𝟏</m:t>
                    </m:r>
                  </m:oMath>
                </a14:m>
                <a:r>
                  <a:rPr lang="en-US" sz="2000" b="1" dirty="0">
                    <a:latin typeface="Comic Sans MS" panose="030F0902030302020204" pitchFamily="66" charset="0"/>
                  </a:rPr>
                  <a:t> matrix model</a:t>
                </a:r>
              </a:p>
              <a:p>
                <a:pPr algn="ctr"/>
                <a:r>
                  <a:rPr lang="en-US" sz="2000" b="1" dirty="0">
                    <a:latin typeface="Comic Sans MS" panose="030F0902030302020204" pitchFamily="66" charset="0"/>
                  </a:rPr>
                  <a:t>=</a:t>
                </a:r>
              </a:p>
              <a:p>
                <a:pPr algn="ctr"/>
                <a:r>
                  <a:rPr lang="en-US" sz="2000" b="1" dirty="0">
                    <a:solidFill>
                      <a:srgbClr val="C00000"/>
                    </a:solidFill>
                    <a:latin typeface="Comic Sans MS" panose="030F0902030302020204" pitchFamily="66" charset="0"/>
                  </a:rPr>
                  <a:t>convergent </a:t>
                </a:r>
                <a:r>
                  <a:rPr lang="en-US" sz="2000" b="1" dirty="0">
                    <a:latin typeface="Comic Sans MS" panose="030F0902030302020204" pitchFamily="66" charset="0"/>
                  </a:rPr>
                  <a:t> </a:t>
                </a:r>
              </a:p>
            </p:txBody>
          </p:sp>
        </mc:Choice>
        <mc:Fallback xmlns="">
          <p:sp>
            <p:nvSpPr>
              <p:cNvPr id="98" name="TextBox 97">
                <a:extLst>
                  <a:ext uri="{FF2B5EF4-FFF2-40B4-BE49-F238E27FC236}">
                    <a16:creationId xmlns:a16="http://schemas.microsoft.com/office/drawing/2014/main" id="{CC14E536-59D2-82AF-17DD-DD510B69A965}"/>
                  </a:ext>
                </a:extLst>
              </p:cNvPr>
              <p:cNvSpPr txBox="1">
                <a:spLocks noRot="1" noChangeAspect="1" noMove="1" noResize="1" noEditPoints="1" noAdjustHandles="1" noChangeArrowheads="1" noChangeShapeType="1" noTextEdit="1"/>
              </p:cNvSpPr>
              <p:nvPr/>
            </p:nvSpPr>
            <p:spPr>
              <a:xfrm>
                <a:off x="3359696" y="5797713"/>
                <a:ext cx="2491480" cy="1015663"/>
              </a:xfrm>
              <a:prstGeom prst="rect">
                <a:avLst/>
              </a:prstGeom>
              <a:blipFill>
                <a:blip r:embed="rId54"/>
                <a:stretch>
                  <a:fillRect t="-2469" r="-2538" b="-98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9" name="TextBox 98">
                <a:extLst>
                  <a:ext uri="{FF2B5EF4-FFF2-40B4-BE49-F238E27FC236}">
                    <a16:creationId xmlns:a16="http://schemas.microsoft.com/office/drawing/2014/main" id="{C4E7AF04-C40C-AB98-94B3-558B4D211811}"/>
                  </a:ext>
                </a:extLst>
              </p:cNvPr>
              <p:cNvSpPr txBox="1"/>
              <p:nvPr/>
            </p:nvSpPr>
            <p:spPr>
              <a:xfrm>
                <a:off x="6916888" y="5805264"/>
                <a:ext cx="2275456" cy="400110"/>
              </a:xfrm>
              <a:prstGeom prst="rect">
                <a:avLst/>
              </a:prstGeom>
            </p:spPr>
            <p:txBody>
              <a:bodyPr wrap="square" rtlCol="0">
                <a:spAutoFit/>
              </a:bodyPr>
              <a:lstStyle/>
              <a:p>
                <a:pPr algn="ctr"/>
                <a14:m>
                  <m:oMath xmlns:m="http://schemas.openxmlformats.org/officeDocument/2006/math">
                    <m:r>
                      <a:rPr lang="en-US" sz="2000" b="1" i="1" smtClean="0">
                        <a:latin typeface="Cambria Math" panose="02040503050406030204" pitchFamily="18" charset="0"/>
                      </a:rPr>
                      <m:t>𝟐</m:t>
                    </m:r>
                    <m:r>
                      <a:rPr lang="en-US" sz="2000" b="1" i="1" smtClean="0">
                        <a:latin typeface="Cambria Math" panose="02040503050406030204" pitchFamily="18" charset="0"/>
                      </a:rPr>
                      <m:t>𝑫</m:t>
                    </m:r>
                  </m:oMath>
                </a14:m>
                <a:r>
                  <a:rPr lang="en-US" sz="2000" b="1" dirty="0">
                    <a:latin typeface="Comic Sans MS" panose="030F0902030302020204" pitchFamily="66" charset="0"/>
                  </a:rPr>
                  <a:t> string theory</a:t>
                </a:r>
              </a:p>
            </p:txBody>
          </p:sp>
        </mc:Choice>
        <mc:Fallback xmlns="">
          <p:sp>
            <p:nvSpPr>
              <p:cNvPr id="99" name="TextBox 98">
                <a:extLst>
                  <a:ext uri="{FF2B5EF4-FFF2-40B4-BE49-F238E27FC236}">
                    <a16:creationId xmlns:a16="http://schemas.microsoft.com/office/drawing/2014/main" id="{C4E7AF04-C40C-AB98-94B3-558B4D211811}"/>
                  </a:ext>
                </a:extLst>
              </p:cNvPr>
              <p:cNvSpPr txBox="1">
                <a:spLocks noRot="1" noChangeAspect="1" noMove="1" noResize="1" noEditPoints="1" noAdjustHandles="1" noChangeArrowheads="1" noChangeShapeType="1" noTextEdit="1"/>
              </p:cNvSpPr>
              <p:nvPr/>
            </p:nvSpPr>
            <p:spPr>
              <a:xfrm>
                <a:off x="6916888" y="5805264"/>
                <a:ext cx="2275456" cy="400110"/>
              </a:xfrm>
              <a:prstGeom prst="rect">
                <a:avLst/>
              </a:prstGeom>
              <a:blipFill>
                <a:blip r:embed="rId55"/>
                <a:stretch>
                  <a:fillRect t="-6061" r="-2222" b="-24242"/>
                </a:stretch>
              </a:blipFill>
            </p:spPr>
            <p:txBody>
              <a:bodyPr/>
              <a:lstStyle/>
              <a:p>
                <a:r>
                  <a:rPr lang="en-US">
                    <a:noFill/>
                  </a:rPr>
                  <a:t> </a:t>
                </a:r>
              </a:p>
            </p:txBody>
          </p:sp>
        </mc:Fallback>
      </mc:AlternateContent>
      <p:sp>
        <p:nvSpPr>
          <p:cNvPr id="100" name="Rectangle 99">
            <a:extLst>
              <a:ext uri="{FF2B5EF4-FFF2-40B4-BE49-F238E27FC236}">
                <a16:creationId xmlns:a16="http://schemas.microsoft.com/office/drawing/2014/main" id="{33A131D5-DA18-C41E-578A-E71D7FAB845D}"/>
              </a:ext>
            </a:extLst>
          </p:cNvPr>
          <p:cNvSpPr/>
          <p:nvPr/>
        </p:nvSpPr>
        <p:spPr>
          <a:xfrm>
            <a:off x="7680176" y="4581128"/>
            <a:ext cx="825867" cy="923330"/>
          </a:xfrm>
          <a:prstGeom prst="rect">
            <a:avLst/>
          </a:prstGeom>
          <a:noFill/>
        </p:spPr>
        <p:txBody>
          <a:bodyPr wrap="none" lIns="91440" tIns="45720" rIns="91440" bIns="45720">
            <a:spAutoFit/>
          </a:bodyPr>
          <a:lstStyle/>
          <a:p>
            <a:pPr algn="ctr"/>
            <a:r>
              <a:rPr lang="en-GB" sz="5400" b="1" cap="none" spc="0" dirty="0">
                <a:ln w="12700">
                  <a:solidFill>
                    <a:schemeClr val="tx2">
                      <a:lumMod val="75000"/>
                    </a:schemeClr>
                  </a:solidFill>
                  <a:prstDash val="solid"/>
                </a:ln>
                <a:solidFill>
                  <a:srgbClr val="FF0000"/>
                </a:solidFill>
                <a:effectLst>
                  <a:outerShdw dist="38100" dir="2640000" algn="bl" rotWithShape="0">
                    <a:schemeClr val="tx2">
                      <a:lumMod val="75000"/>
                    </a:schemeClr>
                  </a:outerShdw>
                </a:effectLst>
              </a:rPr>
              <a:t>??</a:t>
            </a:r>
          </a:p>
        </p:txBody>
      </p:sp>
      <mc:AlternateContent xmlns:mc="http://schemas.openxmlformats.org/markup-compatibility/2006" xmlns:a14="http://schemas.microsoft.com/office/drawing/2010/main">
        <mc:Choice Requires="a14">
          <p:sp>
            <p:nvSpPr>
              <p:cNvPr id="101" name="TextBox 100">
                <a:extLst>
                  <a:ext uri="{FF2B5EF4-FFF2-40B4-BE49-F238E27FC236}">
                    <a16:creationId xmlns:a16="http://schemas.microsoft.com/office/drawing/2014/main" id="{A4993E66-0A8A-18BE-7863-F43516B92866}"/>
                  </a:ext>
                </a:extLst>
              </p:cNvPr>
              <p:cNvSpPr txBox="1"/>
              <p:nvPr/>
            </p:nvSpPr>
            <p:spPr>
              <a:xfrm>
                <a:off x="3361896" y="4941168"/>
                <a:ext cx="2734104" cy="730906"/>
              </a:xfrm>
              <a:prstGeom prst="rect">
                <a:avLst/>
              </a:prstGeom>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𝑺</m:t>
                          </m:r>
                        </m:e>
                        <m:sub>
                          <m:r>
                            <a:rPr lang="en-US" sz="2000" b="1" i="1" smtClean="0">
                              <a:latin typeface="Cambria Math" panose="02040503050406030204" pitchFamily="18" charset="0"/>
                            </a:rPr>
                            <m:t>𝑬𝑬</m:t>
                          </m:r>
                        </m:sub>
                      </m:sSub>
                      <m:r>
                        <a:rPr lang="en-US" sz="2000" b="1" i="1" smtClean="0">
                          <a:latin typeface="Cambria Math" panose="02040503050406030204" pitchFamily="18" charset="0"/>
                        </a:rPr>
                        <m:t>=</m:t>
                      </m:r>
                      <m:f>
                        <m:fPr>
                          <m:ctrlPr>
                            <a:rPr lang="en-US" sz="2000" b="1" i="1" smtClean="0">
                              <a:latin typeface="Cambria Math" panose="02040503050406030204" pitchFamily="18" charset="0"/>
                            </a:rPr>
                          </m:ctrlPr>
                        </m:fPr>
                        <m:num>
                          <m:r>
                            <a:rPr lang="en-US" sz="2000" b="1" i="1" smtClean="0">
                              <a:latin typeface="Cambria Math" panose="02040503050406030204" pitchFamily="18" charset="0"/>
                            </a:rPr>
                            <m:t>𝟏</m:t>
                          </m:r>
                        </m:num>
                        <m:den>
                          <m:r>
                            <a:rPr lang="en-US" sz="2000" b="1" i="1" smtClean="0">
                              <a:latin typeface="Cambria Math" panose="02040503050406030204" pitchFamily="18" charset="0"/>
                            </a:rPr>
                            <m:t>𝟑</m:t>
                          </m:r>
                        </m:den>
                      </m:f>
                      <m:r>
                        <a:rPr lang="en-US" sz="2000" b="1" i="1" smtClean="0">
                          <a:latin typeface="Cambria Math" panose="02040503050406030204" pitchFamily="18" charset="0"/>
                        </a:rPr>
                        <m:t> </m:t>
                      </m:r>
                      <m:r>
                        <a:rPr lang="en-US" sz="2000" b="1" i="1" smtClean="0">
                          <a:latin typeface="Cambria Math" panose="02040503050406030204" pitchFamily="18" charset="0"/>
                        </a:rPr>
                        <m:t>𝒍𝒐𝒈</m:t>
                      </m:r>
                      <m:r>
                        <a:rPr lang="en-US" sz="2000" b="1" i="1" smtClean="0">
                          <a:latin typeface="Cambria Math" panose="02040503050406030204" pitchFamily="18" charset="0"/>
                        </a:rPr>
                        <m:t> </m:t>
                      </m:r>
                      <m:d>
                        <m:dPr>
                          <m:ctrlPr>
                            <a:rPr lang="en-US" sz="2000" b="1" i="1" smtClean="0">
                              <a:latin typeface="Cambria Math" panose="02040503050406030204" pitchFamily="18" charset="0"/>
                            </a:rPr>
                          </m:ctrlPr>
                        </m:dPr>
                        <m:e>
                          <m:f>
                            <m:fPr>
                              <m:ctrlPr>
                                <a:rPr lang="en-US" sz="2000" b="1" i="1" smtClean="0">
                                  <a:latin typeface="Cambria Math" panose="02040503050406030204" pitchFamily="18" charset="0"/>
                                </a:rPr>
                              </m:ctrlPr>
                            </m:fPr>
                            <m:num>
                              <m:r>
                                <a:rPr lang="en-US" sz="2000" b="1" i="1" smtClean="0">
                                  <a:latin typeface="Cambria Math" panose="02040503050406030204" pitchFamily="18" charset="0"/>
                                </a:rPr>
                                <m:t>𝒍</m:t>
                              </m:r>
                            </m:num>
                            <m:den>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𝒈</m:t>
                                  </m:r>
                                </m:e>
                                <m:sub>
                                  <m:r>
                                    <a:rPr lang="en-US" sz="2000" b="1" i="1" smtClean="0">
                                      <a:latin typeface="Cambria Math" panose="02040503050406030204" pitchFamily="18" charset="0"/>
                                    </a:rPr>
                                    <m:t>𝒔</m:t>
                                  </m:r>
                                </m:sub>
                              </m:sSub>
                              <m:r>
                                <a:rPr lang="en-US" sz="2000" b="1" i="1" smtClean="0">
                                  <a:latin typeface="Cambria Math" panose="02040503050406030204" pitchFamily="18" charset="0"/>
                                </a:rPr>
                                <m:t> </m:t>
                              </m:r>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𝒍</m:t>
                                  </m:r>
                                </m:e>
                                <m:sub>
                                  <m:r>
                                    <a:rPr lang="en-US" sz="2000" b="1" i="1" smtClean="0">
                                      <a:latin typeface="Cambria Math" panose="02040503050406030204" pitchFamily="18" charset="0"/>
                                    </a:rPr>
                                    <m:t>𝒔</m:t>
                                  </m:r>
                                </m:sub>
                              </m:sSub>
                            </m:den>
                          </m:f>
                        </m:e>
                      </m:d>
                    </m:oMath>
                  </m:oMathPara>
                </a14:m>
                <a:endParaRPr lang="en-US" sz="2000" b="1" dirty="0">
                  <a:latin typeface="Comic Sans MS" panose="030F0902030302020204" pitchFamily="66" charset="0"/>
                </a:endParaRPr>
              </a:p>
            </p:txBody>
          </p:sp>
        </mc:Choice>
        <mc:Fallback xmlns="">
          <p:sp>
            <p:nvSpPr>
              <p:cNvPr id="101" name="TextBox 100">
                <a:extLst>
                  <a:ext uri="{FF2B5EF4-FFF2-40B4-BE49-F238E27FC236}">
                    <a16:creationId xmlns:a16="http://schemas.microsoft.com/office/drawing/2014/main" id="{A4993E66-0A8A-18BE-7863-F43516B92866}"/>
                  </a:ext>
                </a:extLst>
              </p:cNvPr>
              <p:cNvSpPr txBox="1">
                <a:spLocks noRot="1" noChangeAspect="1" noMove="1" noResize="1" noEditPoints="1" noAdjustHandles="1" noChangeArrowheads="1" noChangeShapeType="1" noTextEdit="1"/>
              </p:cNvSpPr>
              <p:nvPr/>
            </p:nvSpPr>
            <p:spPr>
              <a:xfrm>
                <a:off x="3361896" y="4941168"/>
                <a:ext cx="2734104" cy="730906"/>
              </a:xfrm>
              <a:prstGeom prst="rect">
                <a:avLst/>
              </a:prstGeom>
              <a:blipFill>
                <a:blip r:embed="rId56"/>
                <a:stretch>
                  <a:fillRect b="-10345"/>
                </a:stretch>
              </a:blipFill>
            </p:spPr>
            <p:txBody>
              <a:bodyPr/>
              <a:lstStyle/>
              <a:p>
                <a:r>
                  <a:rPr lang="en-US">
                    <a:noFill/>
                  </a:rPr>
                  <a:t> </a:t>
                </a:r>
              </a:p>
            </p:txBody>
          </p:sp>
        </mc:Fallback>
      </mc:AlternateContent>
      <p:sp>
        <p:nvSpPr>
          <p:cNvPr id="102" name="TextBox 101">
            <a:extLst>
              <a:ext uri="{FF2B5EF4-FFF2-40B4-BE49-F238E27FC236}">
                <a16:creationId xmlns:a16="http://schemas.microsoft.com/office/drawing/2014/main" id="{D7B7B5CC-1AC2-EEF8-93E0-92E8C8E7073B}"/>
              </a:ext>
            </a:extLst>
          </p:cNvPr>
          <p:cNvSpPr txBox="1"/>
          <p:nvPr/>
        </p:nvSpPr>
        <p:spPr>
          <a:xfrm>
            <a:off x="3926680" y="44624"/>
            <a:ext cx="4027064" cy="523220"/>
          </a:xfrm>
          <a:prstGeom prst="rect">
            <a:avLst/>
          </a:prstGeom>
          <a:noFill/>
        </p:spPr>
        <p:txBody>
          <a:bodyPr wrap="none" rtlCol="0">
            <a:spAutoFit/>
          </a:bodyPr>
          <a:lstStyle/>
          <a:p>
            <a:r>
              <a:rPr lang="en-US" sz="2800" b="1" dirty="0">
                <a:solidFill>
                  <a:schemeClr val="accent1"/>
                </a:solidFill>
                <a:latin typeface="Comic Sans MS" panose="030F0902030302020204" pitchFamily="66" charset="0"/>
              </a:rPr>
              <a:t>2. Summary of results</a:t>
            </a:r>
          </a:p>
        </p:txBody>
      </p:sp>
      <p:grpSp>
        <p:nvGrpSpPr>
          <p:cNvPr id="106" name="Group 105">
            <a:extLst>
              <a:ext uri="{FF2B5EF4-FFF2-40B4-BE49-F238E27FC236}">
                <a16:creationId xmlns:a16="http://schemas.microsoft.com/office/drawing/2014/main" id="{0F0B549D-3DF5-A218-7106-8FA831C68FF4}"/>
              </a:ext>
            </a:extLst>
          </p:cNvPr>
          <p:cNvGrpSpPr/>
          <p:nvPr/>
        </p:nvGrpSpPr>
        <p:grpSpPr>
          <a:xfrm>
            <a:off x="3071664" y="5066020"/>
            <a:ext cx="360040" cy="523220"/>
            <a:chOff x="3071664" y="5066020"/>
            <a:chExt cx="360040" cy="523220"/>
          </a:xfrm>
        </p:grpSpPr>
        <p:sp>
          <p:nvSpPr>
            <p:cNvPr id="103" name="TextBox 102">
              <a:extLst>
                <a:ext uri="{FF2B5EF4-FFF2-40B4-BE49-F238E27FC236}">
                  <a16:creationId xmlns:a16="http://schemas.microsoft.com/office/drawing/2014/main" id="{5927E7D9-1831-389E-8412-ABFA315C76B2}"/>
                </a:ext>
              </a:extLst>
            </p:cNvPr>
            <p:cNvSpPr txBox="1"/>
            <p:nvPr/>
          </p:nvSpPr>
          <p:spPr>
            <a:xfrm>
              <a:off x="3071664" y="5066020"/>
              <a:ext cx="360040" cy="523220"/>
            </a:xfrm>
            <a:prstGeom prst="rect">
              <a:avLst/>
            </a:prstGeom>
          </p:spPr>
          <p:txBody>
            <a:bodyPr wrap="square" rtlCol="0">
              <a:spAutoFit/>
            </a:bodyPr>
            <a:lstStyle/>
            <a:p>
              <a:r>
                <a:rPr lang="en-US" sz="2800" b="1" dirty="0">
                  <a:latin typeface="Comic Sans MS" panose="030F0902030302020204" pitchFamily="66" charset="0"/>
                </a:rPr>
                <a:t>=</a:t>
              </a:r>
            </a:p>
          </p:txBody>
        </p:sp>
        <mc:AlternateContent xmlns:mc="http://schemas.openxmlformats.org/markup-compatibility/2006" xmlns:p14="http://schemas.microsoft.com/office/powerpoint/2010/main">
          <mc:Choice Requires="p14">
            <p:contentPart p14:bwMode="auto" r:id="rId57">
              <p14:nvContentPartPr>
                <p14:cNvPr id="105" name="Ink 104">
                  <a:extLst>
                    <a:ext uri="{FF2B5EF4-FFF2-40B4-BE49-F238E27FC236}">
                      <a16:creationId xmlns:a16="http://schemas.microsoft.com/office/drawing/2014/main" id="{99B4ABDC-E1BD-6AF3-E8D0-00AC7685962B}"/>
                    </a:ext>
                  </a:extLst>
                </p14:cNvPr>
                <p14:cNvContentPartPr/>
                <p14:nvPr/>
              </p14:nvContentPartPr>
              <p14:xfrm>
                <a:off x="3187240" y="5181700"/>
                <a:ext cx="137160" cy="310680"/>
              </p14:xfrm>
            </p:contentPart>
          </mc:Choice>
          <mc:Fallback xmlns="">
            <p:pic>
              <p:nvPicPr>
                <p:cNvPr id="105" name="Ink 104">
                  <a:extLst>
                    <a:ext uri="{FF2B5EF4-FFF2-40B4-BE49-F238E27FC236}">
                      <a16:creationId xmlns:a16="http://schemas.microsoft.com/office/drawing/2014/main" id="{99B4ABDC-E1BD-6AF3-E8D0-00AC7685962B}"/>
                    </a:ext>
                  </a:extLst>
                </p:cNvPr>
                <p:cNvPicPr/>
                <p:nvPr/>
              </p:nvPicPr>
              <p:blipFill>
                <a:blip r:embed="rId58"/>
                <a:stretch>
                  <a:fillRect/>
                </a:stretch>
              </p:blipFill>
              <p:spPr>
                <a:xfrm>
                  <a:off x="3169600" y="5164060"/>
                  <a:ext cx="172800" cy="346320"/>
                </a:xfrm>
                <a:prstGeom prst="rect">
                  <a:avLst/>
                </a:prstGeom>
              </p:spPr>
            </p:pic>
          </mc:Fallback>
        </mc:AlternateContent>
      </p:grpSp>
      <mc:AlternateContent xmlns:mc="http://schemas.openxmlformats.org/markup-compatibility/2006" xmlns:a14="http://schemas.microsoft.com/office/drawing/2010/main">
        <mc:Choice Requires="a14">
          <p:sp>
            <p:nvSpPr>
              <p:cNvPr id="108" name="TextBox 107">
                <a:extLst>
                  <a:ext uri="{FF2B5EF4-FFF2-40B4-BE49-F238E27FC236}">
                    <a16:creationId xmlns:a16="http://schemas.microsoft.com/office/drawing/2014/main" id="{F53C7A4D-9665-B2CD-7EC8-85EA5BFC9F33}"/>
                  </a:ext>
                </a:extLst>
              </p:cNvPr>
              <p:cNvSpPr txBox="1"/>
              <p:nvPr/>
            </p:nvSpPr>
            <p:spPr>
              <a:xfrm>
                <a:off x="28800" y="5768603"/>
                <a:ext cx="2970856" cy="1044773"/>
              </a:xfrm>
              <a:prstGeom prst="rect">
                <a:avLst/>
              </a:prstGeom>
            </p:spPr>
            <p:txBody>
              <a:bodyPr wrap="square" rtlCol="0">
                <a:spAutoFit/>
              </a:bodyPr>
              <a:lstStyle/>
              <a:p>
                <a:pPr algn="ctr"/>
                <a14:m>
                  <m:oMath xmlns:m="http://schemas.openxmlformats.org/officeDocument/2006/math">
                    <m:r>
                      <a:rPr lang="en-US" sz="2000" b="1" i="1" smtClean="0">
                        <a:latin typeface="Cambria Math" panose="02040503050406030204" pitchFamily="18" charset="0"/>
                      </a:rPr>
                      <m:t>𝝓</m:t>
                    </m:r>
                    <m:r>
                      <a:rPr lang="en-US" sz="2000" b="1" i="1" smtClean="0">
                        <a:latin typeface="Cambria Math" panose="02040503050406030204" pitchFamily="18" charset="0"/>
                      </a:rPr>
                      <m:t>(</m:t>
                    </m:r>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𝒙</m:t>
                        </m:r>
                      </m:e>
                      <m:sub>
                        <m:r>
                          <a:rPr lang="en-US" sz="2000" b="1" i="1" smtClean="0">
                            <a:latin typeface="Cambria Math" panose="02040503050406030204" pitchFamily="18" charset="0"/>
                          </a:rPr>
                          <m:t>𝒋</m:t>
                        </m:r>
                      </m:sub>
                    </m:sSub>
                    <m:r>
                      <a:rPr lang="en-US" sz="2000" b="1" i="1" smtClean="0">
                        <a:latin typeface="Cambria Math" panose="02040503050406030204" pitchFamily="18" charset="0"/>
                      </a:rPr>
                      <m:t>)</m:t>
                    </m:r>
                  </m:oMath>
                </a14:m>
                <a:r>
                  <a:rPr lang="en-US" sz="2000" b="1" dirty="0">
                    <a:latin typeface="Comic Sans MS" panose="030F0902030302020204" pitchFamily="66" charset="0"/>
                  </a:rPr>
                  <a:t> theory=</a:t>
                </a:r>
              </a:p>
              <a:p>
                <a:pPr algn="ctr"/>
                <a:r>
                  <a:rPr lang="en-US" sz="2000" b="1" dirty="0">
                    <a:solidFill>
                      <a:srgbClr val="C00000"/>
                    </a:solidFill>
                    <a:latin typeface="Comic Sans MS" panose="030F0902030302020204" pitchFamily="66" charset="0"/>
                  </a:rPr>
                  <a:t>convergent (lattice scalar)</a:t>
                </a:r>
                <a:r>
                  <a:rPr lang="en-US" sz="2000" b="1" dirty="0">
                    <a:latin typeface="Comic Sans MS" panose="030F0902030302020204" pitchFamily="66" charset="0"/>
                  </a:rPr>
                  <a:t> </a:t>
                </a:r>
              </a:p>
            </p:txBody>
          </p:sp>
        </mc:Choice>
        <mc:Fallback xmlns="">
          <p:sp>
            <p:nvSpPr>
              <p:cNvPr id="108" name="TextBox 107">
                <a:extLst>
                  <a:ext uri="{FF2B5EF4-FFF2-40B4-BE49-F238E27FC236}">
                    <a16:creationId xmlns:a16="http://schemas.microsoft.com/office/drawing/2014/main" id="{F53C7A4D-9665-B2CD-7EC8-85EA5BFC9F33}"/>
                  </a:ext>
                </a:extLst>
              </p:cNvPr>
              <p:cNvSpPr txBox="1">
                <a:spLocks noRot="1" noChangeAspect="1" noMove="1" noResize="1" noEditPoints="1" noAdjustHandles="1" noChangeArrowheads="1" noChangeShapeType="1" noTextEdit="1"/>
              </p:cNvSpPr>
              <p:nvPr/>
            </p:nvSpPr>
            <p:spPr>
              <a:xfrm>
                <a:off x="28800" y="5768603"/>
                <a:ext cx="2970856" cy="1044773"/>
              </a:xfrm>
              <a:prstGeom prst="rect">
                <a:avLst/>
              </a:prstGeom>
              <a:blipFill>
                <a:blip r:embed="rId59"/>
                <a:stretch>
                  <a:fillRect t="-3614" b="-8434"/>
                </a:stretch>
              </a:blipFill>
            </p:spPr>
            <p:txBody>
              <a:bodyPr/>
              <a:lstStyle/>
              <a:p>
                <a:r>
                  <a:rPr lang="en-US">
                    <a:noFill/>
                  </a:rPr>
                  <a:t> </a:t>
                </a:r>
              </a:p>
            </p:txBody>
          </p:sp>
        </mc:Fallback>
      </mc:AlternateContent>
      <p:sp>
        <p:nvSpPr>
          <p:cNvPr id="109" name="TextBox 108">
            <a:extLst>
              <a:ext uri="{FF2B5EF4-FFF2-40B4-BE49-F238E27FC236}">
                <a16:creationId xmlns:a16="http://schemas.microsoft.com/office/drawing/2014/main" id="{E1DD239E-1131-B3AF-6176-555CF4CDED20}"/>
              </a:ext>
            </a:extLst>
          </p:cNvPr>
          <p:cNvSpPr txBox="1"/>
          <p:nvPr/>
        </p:nvSpPr>
        <p:spPr>
          <a:xfrm>
            <a:off x="2999656" y="4941168"/>
            <a:ext cx="360040" cy="523220"/>
          </a:xfrm>
          <a:prstGeom prst="rect">
            <a:avLst/>
          </a:prstGeom>
        </p:spPr>
        <p:txBody>
          <a:bodyPr wrap="square" rtlCol="0">
            <a:spAutoFit/>
          </a:bodyPr>
          <a:lstStyle/>
          <a:p>
            <a:r>
              <a:rPr lang="en-US" sz="2800" b="1" dirty="0">
                <a:latin typeface="Comic Sans MS" panose="030F0902030302020204" pitchFamily="66" charset="0"/>
              </a:rPr>
              <a:t>=</a:t>
            </a:r>
          </a:p>
        </p:txBody>
      </p:sp>
    </p:spTree>
    <p:extLst>
      <p:ext uri="{BB962C8B-B14F-4D97-AF65-F5344CB8AC3E}">
        <p14:creationId xmlns:p14="http://schemas.microsoft.com/office/powerpoint/2010/main" val="92578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89"/>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88"/>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additive="base">
                                        <p:cTn id="25" dur="500" fill="hold"/>
                                        <p:tgtEl>
                                          <p:spTgt spid="90"/>
                                        </p:tgtEl>
                                        <p:attrNameLst>
                                          <p:attrName>ppt_x</p:attrName>
                                        </p:attrNameLst>
                                      </p:cBhvr>
                                      <p:tavLst>
                                        <p:tav tm="0">
                                          <p:val>
                                            <p:strVal val="#ppt_x"/>
                                          </p:val>
                                        </p:tav>
                                        <p:tav tm="100000">
                                          <p:val>
                                            <p:strVal val="#ppt_x"/>
                                          </p:val>
                                        </p:tav>
                                      </p:tavLst>
                                    </p:anim>
                                    <p:anim calcmode="lin" valueType="num">
                                      <p:cBhvr additive="base">
                                        <p:cTn id="26" dur="500" fill="hold"/>
                                        <p:tgtEl>
                                          <p:spTgt spid="9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9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0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9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9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0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0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97"/>
                                        </p:tgtEl>
                                        <p:attrNameLst>
                                          <p:attrName>style.visibility</p:attrName>
                                        </p:attrNameLst>
                                      </p:cBhvr>
                                      <p:to>
                                        <p:strVal val="hidden"/>
                                      </p:to>
                                    </p:set>
                                  </p:childTnLst>
                                </p:cTn>
                              </p:par>
                              <p:par>
                                <p:cTn id="59" presetID="1" presetClass="exit" presetSubtype="0" fill="hold" nodeType="withEffect">
                                  <p:stCondLst>
                                    <p:cond delay="0"/>
                                  </p:stCondLst>
                                  <p:childTnLst>
                                    <p:set>
                                      <p:cBhvr>
                                        <p:cTn id="60" dur="1" fill="hold">
                                          <p:stCondLst>
                                            <p:cond delay="0"/>
                                          </p:stCondLst>
                                        </p:cTn>
                                        <p:tgtEl>
                                          <p:spTgt spid="106"/>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108"/>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09"/>
                                        </p:tgtEl>
                                        <p:attrNameLst>
                                          <p:attrName>style.visibility</p:attrName>
                                        </p:attrNameLst>
                                      </p:cBhvr>
                                      <p:to>
                                        <p:strVal val="visible"/>
                                      </p:to>
                                    </p:set>
                                    <p:anim calcmode="lin" valueType="num">
                                      <p:cBhvr additive="base">
                                        <p:cTn id="69" dur="500" fill="hold"/>
                                        <p:tgtEl>
                                          <p:spTgt spid="109"/>
                                        </p:tgtEl>
                                        <p:attrNameLst>
                                          <p:attrName>ppt_x</p:attrName>
                                        </p:attrNameLst>
                                      </p:cBhvr>
                                      <p:tavLst>
                                        <p:tav tm="0">
                                          <p:val>
                                            <p:strVal val="#ppt_x"/>
                                          </p:val>
                                        </p:tav>
                                        <p:tav tm="100000">
                                          <p:val>
                                            <p:strVal val="#ppt_x"/>
                                          </p:val>
                                        </p:tav>
                                      </p:tavLst>
                                    </p:anim>
                                    <p:anim calcmode="lin" valueType="num">
                                      <p:cBhvr additive="base">
                                        <p:cTn id="70" dur="500" fill="hold"/>
                                        <p:tgtEl>
                                          <p:spTgt spid="10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70" grpId="0"/>
      <p:bldP spid="88" grpId="0"/>
      <p:bldP spid="88" grpId="1"/>
      <p:bldP spid="90" grpId="0"/>
      <p:bldP spid="91" grpId="0"/>
      <p:bldP spid="92" grpId="0"/>
      <p:bldP spid="97" grpId="0"/>
      <p:bldP spid="97" grpId="1"/>
      <p:bldP spid="98" grpId="0"/>
      <p:bldP spid="99" grpId="0"/>
      <p:bldP spid="100" grpId="0"/>
      <p:bldP spid="101" grpId="0"/>
      <p:bldP spid="108" grpId="0"/>
      <p:bldP spid="10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8EF93B9-2AC1-CAA1-A631-335513DF2150}"/>
              </a:ext>
            </a:extLst>
          </p:cNvPr>
          <p:cNvSpPr txBox="1"/>
          <p:nvPr/>
        </p:nvSpPr>
        <p:spPr>
          <a:xfrm>
            <a:off x="1415480" y="188640"/>
            <a:ext cx="4968552" cy="400110"/>
          </a:xfrm>
          <a:prstGeom prst="rect">
            <a:avLst/>
          </a:prstGeom>
          <a:noFill/>
        </p:spPr>
        <p:txBody>
          <a:bodyPr wrap="square" rtlCol="0">
            <a:spAutoFit/>
          </a:bodyPr>
          <a:lstStyle/>
          <a:p>
            <a:r>
              <a:rPr lang="en-US" sz="2000" b="1" dirty="0">
                <a:solidFill>
                  <a:schemeClr val="accent1"/>
                </a:solidFill>
                <a:latin typeface="Comic Sans MS" panose="030F0902030302020204" pitchFamily="66" charset="0"/>
              </a:rPr>
              <a:t>Plan for the talk:</a:t>
            </a:r>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0321838B-D749-DEDF-7739-3F555832FCAC}"/>
                  </a:ext>
                </a:extLst>
              </p:cNvPr>
              <p:cNvSpPr txBox="1"/>
              <p:nvPr/>
            </p:nvSpPr>
            <p:spPr>
              <a:xfrm>
                <a:off x="1343472" y="2721114"/>
                <a:ext cx="10848528" cy="707886"/>
              </a:xfrm>
              <a:prstGeom prst="rect">
                <a:avLst/>
              </a:prstGeom>
              <a:noFill/>
            </p:spPr>
            <p:txBody>
              <a:bodyPr wrap="square" rtlCol="0">
                <a:spAutoFit/>
              </a:bodyPr>
              <a:lstStyle/>
              <a:p>
                <a:r>
                  <a:rPr lang="en-US" sz="2000" b="1" dirty="0">
                    <a:solidFill>
                      <a:schemeClr val="accent1"/>
                    </a:solidFill>
                    <a:latin typeface="Comic Sans MS" panose="030F0902030302020204" pitchFamily="66" charset="0"/>
                  </a:rPr>
                  <a:t>3. Matrix QM= fermion QM</a:t>
                </a:r>
              </a:p>
              <a:p>
                <a:r>
                  <a:rPr lang="en-US" sz="2000" b="1" dirty="0">
                    <a:solidFill>
                      <a:schemeClr val="accent1"/>
                    </a:solidFill>
                    <a:latin typeface="Comic Sans MS" panose="030F0902030302020204" pitchFamily="66" charset="0"/>
                  </a:rPr>
                  <a:t>Computation of expectation values and EE (fermion theory and </a:t>
                </a:r>
                <a14:m>
                  <m:oMath xmlns:m="http://schemas.openxmlformats.org/officeDocument/2006/math">
                    <m:r>
                      <a:rPr lang="en-US" sz="2000" b="1" i="1" smtClean="0">
                        <a:solidFill>
                          <a:schemeClr val="accent1"/>
                        </a:solidFill>
                        <a:latin typeface="Cambria Math" panose="02040503050406030204" pitchFamily="18" charset="0"/>
                      </a:rPr>
                      <m:t>𝝆</m:t>
                    </m:r>
                    <m:r>
                      <a:rPr lang="en-US" sz="2000" b="1" i="1" smtClean="0">
                        <a:solidFill>
                          <a:schemeClr val="accent1"/>
                        </a:solidFill>
                        <a:latin typeface="Cambria Math" panose="02040503050406030204" pitchFamily="18" charset="0"/>
                      </a:rPr>
                      <m:t>(</m:t>
                    </m:r>
                    <m:r>
                      <a:rPr lang="en-US" sz="2000" b="1" i="1" smtClean="0">
                        <a:solidFill>
                          <a:schemeClr val="accent1"/>
                        </a:solidFill>
                        <a:latin typeface="Cambria Math" panose="02040503050406030204" pitchFamily="18" charset="0"/>
                      </a:rPr>
                      <m:t>𝝀</m:t>
                    </m:r>
                    <m:r>
                      <a:rPr lang="en-US" sz="2000" b="1" i="1" smtClean="0">
                        <a:solidFill>
                          <a:schemeClr val="accent1"/>
                        </a:solidFill>
                        <a:latin typeface="Cambria Math" panose="02040503050406030204" pitchFamily="18" charset="0"/>
                      </a:rPr>
                      <m:t>)</m:t>
                    </m:r>
                  </m:oMath>
                </a14:m>
                <a:r>
                  <a:rPr lang="en-US" sz="2000" b="1" dirty="0">
                    <a:solidFill>
                      <a:schemeClr val="accent1"/>
                    </a:solidFill>
                    <a:latin typeface="Comic Sans MS" panose="030F0902030302020204" pitchFamily="66" charset="0"/>
                  </a:rPr>
                  <a:t> effective theory)</a:t>
                </a:r>
              </a:p>
            </p:txBody>
          </p:sp>
        </mc:Choice>
        <mc:Fallback>
          <p:sp>
            <p:nvSpPr>
              <p:cNvPr id="5" name="TextBox 4">
                <a:extLst>
                  <a:ext uri="{FF2B5EF4-FFF2-40B4-BE49-F238E27FC236}">
                    <a16:creationId xmlns:a16="http://schemas.microsoft.com/office/drawing/2014/main" id="{0321838B-D749-DEDF-7739-3F555832FCAC}"/>
                  </a:ext>
                </a:extLst>
              </p:cNvPr>
              <p:cNvSpPr txBox="1">
                <a:spLocks noRot="1" noChangeAspect="1" noMove="1" noResize="1" noEditPoints="1" noAdjustHandles="1" noChangeArrowheads="1" noChangeShapeType="1" noTextEdit="1"/>
              </p:cNvSpPr>
              <p:nvPr/>
            </p:nvSpPr>
            <p:spPr>
              <a:xfrm>
                <a:off x="1343472" y="2721114"/>
                <a:ext cx="10848528" cy="707886"/>
              </a:xfrm>
              <a:prstGeom prst="rect">
                <a:avLst/>
              </a:prstGeom>
              <a:blipFill>
                <a:blip r:embed="rId2"/>
                <a:stretch>
                  <a:fillRect l="-584" t="-5263" b="-12281"/>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7BEE6505-7648-C584-C479-B307A913310F}"/>
              </a:ext>
            </a:extLst>
          </p:cNvPr>
          <p:cNvSpPr txBox="1"/>
          <p:nvPr/>
        </p:nvSpPr>
        <p:spPr>
          <a:xfrm>
            <a:off x="1343472" y="3861048"/>
            <a:ext cx="7560840" cy="400110"/>
          </a:xfrm>
          <a:prstGeom prst="rect">
            <a:avLst/>
          </a:prstGeom>
          <a:noFill/>
        </p:spPr>
        <p:txBody>
          <a:bodyPr wrap="square" rtlCol="0">
            <a:spAutoFit/>
          </a:bodyPr>
          <a:lstStyle/>
          <a:p>
            <a:r>
              <a:rPr lang="en-US" sz="2000" b="1" dirty="0">
                <a:solidFill>
                  <a:schemeClr val="accent1"/>
                </a:solidFill>
                <a:latin typeface="Comic Sans MS" panose="030F0902030302020204" pitchFamily="66" charset="0"/>
              </a:rPr>
              <a:t>4. Exact </a:t>
            </a:r>
            <a:r>
              <a:rPr lang="en-US" sz="2000" b="1" dirty="0" err="1">
                <a:solidFill>
                  <a:schemeClr val="accent1"/>
                </a:solidFill>
                <a:latin typeface="Comic Sans MS" panose="030F0902030302020204" pitchFamily="66" charset="0"/>
              </a:rPr>
              <a:t>bosonization</a:t>
            </a:r>
            <a:r>
              <a:rPr lang="en-US" sz="2000" b="1" dirty="0">
                <a:solidFill>
                  <a:schemeClr val="accent1"/>
                </a:solidFill>
                <a:latin typeface="Comic Sans MS" panose="030F0902030302020204" pitchFamily="66" charset="0"/>
              </a:rPr>
              <a:t> of Matrix QM (any N) </a:t>
            </a:r>
          </a:p>
        </p:txBody>
      </p:sp>
      <p:sp>
        <p:nvSpPr>
          <p:cNvPr id="7" name="TextBox 6">
            <a:extLst>
              <a:ext uri="{FF2B5EF4-FFF2-40B4-BE49-F238E27FC236}">
                <a16:creationId xmlns:a16="http://schemas.microsoft.com/office/drawing/2014/main" id="{87DCCE1E-E1A6-958C-D31C-44E0C2A9556D}"/>
              </a:ext>
            </a:extLst>
          </p:cNvPr>
          <p:cNvSpPr txBox="1"/>
          <p:nvPr/>
        </p:nvSpPr>
        <p:spPr>
          <a:xfrm>
            <a:off x="1343472" y="4901098"/>
            <a:ext cx="4968552" cy="400110"/>
          </a:xfrm>
          <a:prstGeom prst="rect">
            <a:avLst/>
          </a:prstGeom>
          <a:noFill/>
        </p:spPr>
        <p:txBody>
          <a:bodyPr wrap="square" rtlCol="0">
            <a:spAutoFit/>
          </a:bodyPr>
          <a:lstStyle/>
          <a:p>
            <a:r>
              <a:rPr lang="en-US" sz="2000" b="1" dirty="0">
                <a:solidFill>
                  <a:schemeClr val="accent1"/>
                </a:solidFill>
                <a:latin typeface="Comic Sans MS" panose="030F0902030302020204" pitchFamily="66" charset="0"/>
              </a:rPr>
              <a:t>5. c=1 Matrix model  </a:t>
            </a:r>
          </a:p>
        </p:txBody>
      </p:sp>
      <p:sp>
        <p:nvSpPr>
          <p:cNvPr id="8" name="TextBox 7">
            <a:extLst>
              <a:ext uri="{FF2B5EF4-FFF2-40B4-BE49-F238E27FC236}">
                <a16:creationId xmlns:a16="http://schemas.microsoft.com/office/drawing/2014/main" id="{25669C9F-36DD-EE8C-D89A-E6B7EF5C1713}"/>
              </a:ext>
            </a:extLst>
          </p:cNvPr>
          <p:cNvSpPr txBox="1"/>
          <p:nvPr/>
        </p:nvSpPr>
        <p:spPr>
          <a:xfrm>
            <a:off x="1343472" y="5909210"/>
            <a:ext cx="4968552" cy="400110"/>
          </a:xfrm>
          <a:prstGeom prst="rect">
            <a:avLst/>
          </a:prstGeom>
          <a:noFill/>
        </p:spPr>
        <p:txBody>
          <a:bodyPr wrap="square" rtlCol="0">
            <a:spAutoFit/>
          </a:bodyPr>
          <a:lstStyle/>
          <a:p>
            <a:r>
              <a:rPr lang="en-US" sz="2000" b="1" dirty="0">
                <a:solidFill>
                  <a:schemeClr val="accent1"/>
                </a:solidFill>
                <a:latin typeface="Comic Sans MS" panose="030F0902030302020204" pitchFamily="66" charset="0"/>
              </a:rPr>
              <a:t>6. Conclusions</a:t>
            </a:r>
          </a:p>
        </p:txBody>
      </p:sp>
      <p:sp>
        <p:nvSpPr>
          <p:cNvPr id="9" name="TextBox 8">
            <a:extLst>
              <a:ext uri="{FF2B5EF4-FFF2-40B4-BE49-F238E27FC236}">
                <a16:creationId xmlns:a16="http://schemas.microsoft.com/office/drawing/2014/main" id="{B86883FC-6F35-00B3-2660-5F5CF4947952}"/>
              </a:ext>
            </a:extLst>
          </p:cNvPr>
          <p:cNvSpPr txBox="1"/>
          <p:nvPr/>
        </p:nvSpPr>
        <p:spPr>
          <a:xfrm>
            <a:off x="1396108" y="980728"/>
            <a:ext cx="4968552" cy="400110"/>
          </a:xfrm>
          <a:prstGeom prst="rect">
            <a:avLst/>
          </a:prstGeom>
          <a:noFill/>
        </p:spPr>
        <p:txBody>
          <a:bodyPr wrap="square" rtlCol="0">
            <a:spAutoFit/>
          </a:bodyPr>
          <a:lstStyle/>
          <a:p>
            <a:r>
              <a:rPr lang="en-US" sz="2000" b="1" dirty="0">
                <a:solidFill>
                  <a:schemeClr val="accent1"/>
                </a:solidFill>
                <a:latin typeface="Comic Sans MS" panose="030F0902030302020204" pitchFamily="66" charset="0"/>
              </a:rPr>
              <a:t>1. Introduction and Motivation</a:t>
            </a:r>
          </a:p>
        </p:txBody>
      </p:sp>
      <p:sp>
        <p:nvSpPr>
          <p:cNvPr id="10" name="TextBox 9">
            <a:extLst>
              <a:ext uri="{FF2B5EF4-FFF2-40B4-BE49-F238E27FC236}">
                <a16:creationId xmlns:a16="http://schemas.microsoft.com/office/drawing/2014/main" id="{042F46C1-3109-EA94-B0E3-E8E468A1C47D}"/>
              </a:ext>
            </a:extLst>
          </p:cNvPr>
          <p:cNvSpPr txBox="1"/>
          <p:nvPr/>
        </p:nvSpPr>
        <p:spPr>
          <a:xfrm>
            <a:off x="1415480" y="1844824"/>
            <a:ext cx="4968552" cy="400110"/>
          </a:xfrm>
          <a:prstGeom prst="rect">
            <a:avLst/>
          </a:prstGeom>
          <a:noFill/>
        </p:spPr>
        <p:txBody>
          <a:bodyPr wrap="square" rtlCol="0">
            <a:spAutoFit/>
          </a:bodyPr>
          <a:lstStyle/>
          <a:p>
            <a:r>
              <a:rPr lang="en-US" sz="2000" b="1" dirty="0">
                <a:solidFill>
                  <a:schemeClr val="accent1"/>
                </a:solidFill>
                <a:latin typeface="Comic Sans MS" panose="030F0902030302020204" pitchFamily="66" charset="0"/>
              </a:rPr>
              <a:t>2. Results</a:t>
            </a:r>
          </a:p>
        </p:txBody>
      </p:sp>
      <mc:AlternateContent xmlns:mc="http://schemas.openxmlformats.org/markup-compatibility/2006" xmlns:p14="http://schemas.microsoft.com/office/powerpoint/2010/main">
        <mc:Choice Requires="p14">
          <p:contentPart p14:bwMode="auto" r:id="rId3">
            <p14:nvContentPartPr>
              <p14:cNvPr id="11" name="Ink 10">
                <a:extLst>
                  <a:ext uri="{FF2B5EF4-FFF2-40B4-BE49-F238E27FC236}">
                    <a16:creationId xmlns:a16="http://schemas.microsoft.com/office/drawing/2014/main" id="{D3DF2DED-B2E2-99ED-4C87-837A5649139F}"/>
                  </a:ext>
                </a:extLst>
              </p14:cNvPr>
              <p14:cNvContentPartPr/>
              <p14:nvPr/>
            </p14:nvContentPartPr>
            <p14:xfrm>
              <a:off x="5717680" y="1067620"/>
              <a:ext cx="464040" cy="271800"/>
            </p14:xfrm>
          </p:contentPart>
        </mc:Choice>
        <mc:Fallback xmlns="">
          <p:pic>
            <p:nvPicPr>
              <p:cNvPr id="11" name="Ink 10">
                <a:extLst>
                  <a:ext uri="{FF2B5EF4-FFF2-40B4-BE49-F238E27FC236}">
                    <a16:creationId xmlns:a16="http://schemas.microsoft.com/office/drawing/2014/main" id="{D3DF2DED-B2E2-99ED-4C87-837A5649139F}"/>
                  </a:ext>
                </a:extLst>
              </p:cNvPr>
              <p:cNvPicPr/>
              <p:nvPr/>
            </p:nvPicPr>
            <p:blipFill>
              <a:blip r:embed="rId4"/>
              <a:stretch>
                <a:fillRect/>
              </a:stretch>
            </p:blipFill>
            <p:spPr>
              <a:xfrm>
                <a:off x="5711560" y="1061500"/>
                <a:ext cx="476280" cy="2840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2" name="Ink 11">
                <a:extLst>
                  <a:ext uri="{FF2B5EF4-FFF2-40B4-BE49-F238E27FC236}">
                    <a16:creationId xmlns:a16="http://schemas.microsoft.com/office/drawing/2014/main" id="{3736ADCC-8B34-1ADC-061F-86494B234F64}"/>
                  </a:ext>
                </a:extLst>
              </p14:cNvPr>
              <p14:cNvContentPartPr/>
              <p14:nvPr/>
            </p14:nvContentPartPr>
            <p14:xfrm>
              <a:off x="3198760" y="1881580"/>
              <a:ext cx="410400" cy="254160"/>
            </p14:xfrm>
          </p:contentPart>
        </mc:Choice>
        <mc:Fallback xmlns="">
          <p:pic>
            <p:nvPicPr>
              <p:cNvPr id="12" name="Ink 11">
                <a:extLst>
                  <a:ext uri="{FF2B5EF4-FFF2-40B4-BE49-F238E27FC236}">
                    <a16:creationId xmlns:a16="http://schemas.microsoft.com/office/drawing/2014/main" id="{3736ADCC-8B34-1ADC-061F-86494B234F64}"/>
                  </a:ext>
                </a:extLst>
              </p:cNvPr>
              <p:cNvPicPr/>
              <p:nvPr/>
            </p:nvPicPr>
            <p:blipFill>
              <a:blip r:embed="rId6"/>
              <a:stretch>
                <a:fillRect/>
              </a:stretch>
            </p:blipFill>
            <p:spPr>
              <a:xfrm>
                <a:off x="3192640" y="1875460"/>
                <a:ext cx="422640" cy="266400"/>
              </a:xfrm>
              <a:prstGeom prst="rect">
                <a:avLst/>
              </a:prstGeom>
            </p:spPr>
          </p:pic>
        </mc:Fallback>
      </mc:AlternateContent>
    </p:spTree>
    <p:extLst>
      <p:ext uri="{BB962C8B-B14F-4D97-AF65-F5344CB8AC3E}">
        <p14:creationId xmlns:p14="http://schemas.microsoft.com/office/powerpoint/2010/main" val="1300421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2BD66F8-F276-B65B-C97E-7899A22B18CC}"/>
              </a:ext>
            </a:extLst>
          </p:cNvPr>
          <p:cNvSpPr txBox="1"/>
          <p:nvPr/>
        </p:nvSpPr>
        <p:spPr>
          <a:xfrm>
            <a:off x="3215680" y="116632"/>
            <a:ext cx="6194720" cy="584775"/>
          </a:xfrm>
          <a:prstGeom prst="rect">
            <a:avLst/>
          </a:prstGeom>
          <a:noFill/>
        </p:spPr>
        <p:txBody>
          <a:bodyPr wrap="square" rtlCol="0">
            <a:spAutoFit/>
          </a:bodyPr>
          <a:lstStyle/>
          <a:p>
            <a:pPr algn="ctr"/>
            <a:r>
              <a:rPr lang="en-US" sz="3200" b="1" dirty="0">
                <a:solidFill>
                  <a:schemeClr val="accent1"/>
                </a:solidFill>
                <a:latin typeface="Comic Sans MS" panose="030F0902030302020204" pitchFamily="66" charset="0"/>
              </a:rPr>
              <a:t>3. Matrix Quantum Mechanics</a:t>
            </a:r>
          </a:p>
        </p:txBody>
      </p:sp>
      <p:sp>
        <p:nvSpPr>
          <p:cNvPr id="3" name="TextBox 2">
            <a:extLst>
              <a:ext uri="{FF2B5EF4-FFF2-40B4-BE49-F238E27FC236}">
                <a16:creationId xmlns:a16="http://schemas.microsoft.com/office/drawing/2014/main" id="{8EC419EB-5527-0EFB-7013-163535312400}"/>
              </a:ext>
            </a:extLst>
          </p:cNvPr>
          <p:cNvSpPr txBox="1"/>
          <p:nvPr/>
        </p:nvSpPr>
        <p:spPr>
          <a:xfrm>
            <a:off x="623392" y="764704"/>
            <a:ext cx="10585176" cy="369332"/>
          </a:xfrm>
          <a:prstGeom prst="rect">
            <a:avLst/>
          </a:prstGeom>
          <a:noFill/>
        </p:spPr>
        <p:txBody>
          <a:bodyPr wrap="square" rtlCol="0">
            <a:spAutoFit/>
          </a:bodyPr>
          <a:lstStyle/>
          <a:p>
            <a:r>
              <a:rPr lang="en-US" b="1" dirty="0">
                <a:solidFill>
                  <a:srgbClr val="002060"/>
                </a:solidFill>
              </a:rPr>
              <a:t>Consider computing the following </a:t>
            </a:r>
            <a:r>
              <a:rPr lang="en-US" b="1" dirty="0" err="1">
                <a:solidFill>
                  <a:srgbClr val="002060"/>
                </a:solidFill>
              </a:rPr>
              <a:t>vev</a:t>
            </a:r>
            <a:r>
              <a:rPr lang="en-US" b="1" dirty="0">
                <a:solidFill>
                  <a:srgbClr val="002060"/>
                </a:solidFill>
              </a:rPr>
              <a:t>:</a:t>
            </a:r>
          </a:p>
        </p:txBody>
      </p:sp>
      <mc:AlternateContent xmlns:mc="http://schemas.openxmlformats.org/markup-compatibility/2006" xmlns:a14="http://schemas.microsoft.com/office/drawing/2010/main">
        <mc:Choice Requires="a14">
          <p:sp>
            <p:nvSpPr>
              <p:cNvPr id="377" name="TextBox 376">
                <a:extLst>
                  <a:ext uri="{FF2B5EF4-FFF2-40B4-BE49-F238E27FC236}">
                    <a16:creationId xmlns:a16="http://schemas.microsoft.com/office/drawing/2014/main" id="{B9ECF789-F341-C621-71C2-0C9FDC694D8D}"/>
                  </a:ext>
                </a:extLst>
              </p:cNvPr>
              <p:cNvSpPr txBox="1"/>
              <p:nvPr/>
            </p:nvSpPr>
            <p:spPr>
              <a:xfrm>
                <a:off x="771840" y="4653136"/>
                <a:ext cx="7163280" cy="531043"/>
              </a:xfrm>
              <a:prstGeom prst="rect">
                <a:avLst/>
              </a:prstGeom>
              <a:noFill/>
            </p:spPr>
            <p:txBody>
              <a:bodyPr wrap="square" rtlCol="0">
                <a:spAutoFit/>
              </a:bodyPr>
              <a:lstStyle/>
              <a:p>
                <a:r>
                  <a:rPr lang="en-US" dirty="0"/>
                  <a:t>For </a:t>
                </a:r>
                <a14:m>
                  <m:oMath xmlns:m="http://schemas.openxmlformats.org/officeDocument/2006/math">
                    <m:r>
                      <a:rPr lang="en-US" b="0" i="1" smtClean="0">
                        <a:latin typeface="Cambria Math" panose="02040503050406030204" pitchFamily="18" charset="0"/>
                      </a:rPr>
                      <m:t>𝑉</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𝜔</m:t>
                        </m:r>
                      </m:e>
                      <m:sup>
                        <m:r>
                          <a:rPr lang="en-US" b="0" i="1" smtClean="0">
                            <a:latin typeface="Cambria Math" panose="02040503050406030204" pitchFamily="18" charset="0"/>
                          </a:rPr>
                          <m:t>2</m:t>
                        </m:r>
                      </m:sup>
                    </m:sSup>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𝜆</m:t>
                        </m:r>
                      </m:e>
                      <m:sup>
                        <m:r>
                          <a:rPr lang="en-US" b="0" i="1" smtClean="0">
                            <a:latin typeface="Cambria Math" panose="02040503050406030204" pitchFamily="18" charset="0"/>
                          </a:rPr>
                          <m:t>2</m:t>
                        </m:r>
                      </m:sup>
                    </m:sSup>
                    <m:r>
                      <a:rPr lang="en-US" b="0" i="1" smtClean="0">
                        <a:latin typeface="Cambria Math" panose="02040503050406030204" pitchFamily="18" charset="0"/>
                      </a:rPr>
                      <m:t> , </m:t>
                    </m:r>
                    <m:r>
                      <a:rPr lang="en-US" b="0" i="0"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𝜒</m:t>
                        </m:r>
                      </m:e>
                      <m:sub>
                        <m:r>
                          <a:rPr lang="en-US" b="0" i="1" smtClean="0">
                            <a:latin typeface="Cambria Math" panose="02040503050406030204" pitchFamily="18" charset="0"/>
                          </a:rPr>
                          <m:t>𝑛</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𝐻</m:t>
                        </m:r>
                      </m:e>
                      <m:sub>
                        <m:r>
                          <a:rPr lang="en-US" b="0" i="1" smtClean="0">
                            <a:latin typeface="Cambria Math" panose="02040503050406030204" pitchFamily="18" charset="0"/>
                          </a:rPr>
                          <m:t>𝑛</m:t>
                        </m:r>
                      </m:sub>
                    </m:sSub>
                    <m:d>
                      <m:dPr>
                        <m:ctrlPr>
                          <a:rPr lang="en-US" b="0" i="1" smtClean="0">
                            <a:latin typeface="Cambria Math" panose="02040503050406030204" pitchFamily="18" charset="0"/>
                          </a:rPr>
                        </m:ctrlPr>
                      </m:dPr>
                      <m:e>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𝜔</m:t>
                            </m:r>
                          </m:e>
                        </m:rad>
                        <m:r>
                          <a:rPr lang="en-US" b="0" i="1" smtClean="0">
                            <a:latin typeface="Cambria Math" panose="02040503050406030204" pitchFamily="18" charset="0"/>
                          </a:rPr>
                          <m:t> </m:t>
                        </m:r>
                        <m:r>
                          <a:rPr lang="en-US" b="0" i="1" smtClean="0">
                            <a:latin typeface="Cambria Math" panose="02040503050406030204" pitchFamily="18" charset="0"/>
                          </a:rPr>
                          <m:t>𝜆</m:t>
                        </m:r>
                      </m:e>
                    </m:d>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exp</m:t>
                        </m:r>
                      </m:fName>
                      <m:e>
                        <m:d>
                          <m:dPr>
                            <m:ctrlPr>
                              <a:rPr lang="en-US" b="0" i="1" smtClean="0">
                                <a:latin typeface="Cambria Math" panose="02040503050406030204" pitchFamily="18" charset="0"/>
                              </a:rPr>
                            </m:ctrlPr>
                          </m:dPr>
                          <m:e>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𝜔</m:t>
                                </m:r>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𝜆</m:t>
                                    </m:r>
                                  </m:e>
                                  <m:sup>
                                    <m:r>
                                      <a:rPr lang="en-US" b="0" i="1" smtClean="0">
                                        <a:latin typeface="Cambria Math" panose="02040503050406030204" pitchFamily="18" charset="0"/>
                                      </a:rPr>
                                      <m:t>2</m:t>
                                    </m:r>
                                  </m:sup>
                                </m:sSup>
                              </m:num>
                              <m:den>
                                <m:r>
                                  <a:rPr lang="en-US" b="0" i="1" smtClean="0">
                                    <a:latin typeface="Cambria Math" panose="02040503050406030204" pitchFamily="18" charset="0"/>
                                  </a:rPr>
                                  <m:t>2</m:t>
                                </m:r>
                              </m:den>
                            </m:f>
                          </m:e>
                        </m:d>
                      </m:e>
                    </m:func>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𝜖</m:t>
                        </m:r>
                      </m:e>
                      <m:sub>
                        <m:r>
                          <a:rPr lang="en-US" b="0" i="1" smtClean="0">
                            <a:latin typeface="Cambria Math" panose="02040503050406030204" pitchFamily="18" charset="0"/>
                          </a:rPr>
                          <m:t>𝑛</m:t>
                        </m:r>
                      </m:sub>
                    </m:sSub>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e>
                    </m:d>
                    <m:r>
                      <a:rPr lang="en-US" b="0" i="1" smtClean="0">
                        <a:latin typeface="Cambria Math" panose="02040503050406030204" pitchFamily="18" charset="0"/>
                      </a:rPr>
                      <m:t>𝜔</m:t>
                    </m:r>
                    <m:r>
                      <a:rPr lang="en-US" b="0" i="1" smtClean="0">
                        <a:latin typeface="Cambria Math" panose="02040503050406030204" pitchFamily="18" charset="0"/>
                      </a:rPr>
                      <m:t>  </m:t>
                    </m:r>
                  </m:oMath>
                </a14:m>
                <a:r>
                  <a:rPr lang="en-US" dirty="0"/>
                  <a:t>   </a:t>
                </a:r>
              </a:p>
            </p:txBody>
          </p:sp>
        </mc:Choice>
        <mc:Fallback xmlns="">
          <p:sp>
            <p:nvSpPr>
              <p:cNvPr id="377" name="TextBox 376">
                <a:extLst>
                  <a:ext uri="{FF2B5EF4-FFF2-40B4-BE49-F238E27FC236}">
                    <a16:creationId xmlns:a16="http://schemas.microsoft.com/office/drawing/2014/main" id="{B9ECF789-F341-C621-71C2-0C9FDC694D8D}"/>
                  </a:ext>
                </a:extLst>
              </p:cNvPr>
              <p:cNvSpPr txBox="1">
                <a:spLocks noRot="1" noChangeAspect="1" noMove="1" noResize="1" noEditPoints="1" noAdjustHandles="1" noChangeArrowheads="1" noChangeShapeType="1" noTextEdit="1"/>
              </p:cNvSpPr>
              <p:nvPr/>
            </p:nvSpPr>
            <p:spPr>
              <a:xfrm>
                <a:off x="771840" y="4653136"/>
                <a:ext cx="7163280" cy="531043"/>
              </a:xfrm>
              <a:prstGeom prst="rect">
                <a:avLst/>
              </a:prstGeom>
              <a:blipFill>
                <a:blip r:embed="rId2"/>
                <a:stretch>
                  <a:fillRect l="-708" b="-6977"/>
                </a:stretch>
              </a:blipFill>
            </p:spPr>
            <p:txBody>
              <a:bodyPr/>
              <a:lstStyle/>
              <a:p>
                <a:r>
                  <a:rPr lang="en-US">
                    <a:noFill/>
                  </a:rPr>
                  <a:t> </a:t>
                </a:r>
              </a:p>
            </p:txBody>
          </p:sp>
        </mc:Fallback>
      </mc:AlternateContent>
      <p:grpSp>
        <p:nvGrpSpPr>
          <p:cNvPr id="30" name="Group 29">
            <a:extLst>
              <a:ext uri="{FF2B5EF4-FFF2-40B4-BE49-F238E27FC236}">
                <a16:creationId xmlns:a16="http://schemas.microsoft.com/office/drawing/2014/main" id="{DDC1F608-BF80-B98C-82BA-C1A679EA3256}"/>
              </a:ext>
            </a:extLst>
          </p:cNvPr>
          <p:cNvGrpSpPr/>
          <p:nvPr/>
        </p:nvGrpSpPr>
        <p:grpSpPr>
          <a:xfrm>
            <a:off x="771840" y="3200504"/>
            <a:ext cx="10124640" cy="1164600"/>
            <a:chOff x="771840" y="3200504"/>
            <a:chExt cx="10124640" cy="1164600"/>
          </a:xfrm>
        </p:grpSpPr>
        <p:grpSp>
          <p:nvGrpSpPr>
            <p:cNvPr id="253" name="Group 252">
              <a:extLst>
                <a:ext uri="{FF2B5EF4-FFF2-40B4-BE49-F238E27FC236}">
                  <a16:creationId xmlns:a16="http://schemas.microsoft.com/office/drawing/2014/main" id="{4A8CEF54-15F3-C844-518C-6AC7046882ED}"/>
                </a:ext>
              </a:extLst>
            </p:cNvPr>
            <p:cNvGrpSpPr/>
            <p:nvPr/>
          </p:nvGrpSpPr>
          <p:grpSpPr>
            <a:xfrm>
              <a:off x="771840" y="3272864"/>
              <a:ext cx="302040" cy="133920"/>
              <a:chOff x="771840" y="3136200"/>
              <a:chExt cx="302040" cy="133920"/>
            </a:xfrm>
          </p:grpSpPr>
          <mc:AlternateContent xmlns:mc="http://schemas.openxmlformats.org/markup-compatibility/2006" xmlns:p14="http://schemas.microsoft.com/office/powerpoint/2010/main">
            <mc:Choice Requires="p14">
              <p:contentPart p14:bwMode="auto" r:id="rId3">
                <p14:nvContentPartPr>
                  <p14:cNvPr id="244" name="Ink 243">
                    <a:extLst>
                      <a:ext uri="{FF2B5EF4-FFF2-40B4-BE49-F238E27FC236}">
                        <a16:creationId xmlns:a16="http://schemas.microsoft.com/office/drawing/2014/main" id="{7A601A37-9D1E-B9C5-3548-38C7D2617EBF}"/>
                      </a:ext>
                    </a:extLst>
                  </p14:cNvPr>
                  <p14:cNvContentPartPr/>
                  <p14:nvPr/>
                </p14:nvContentPartPr>
                <p14:xfrm>
                  <a:off x="771840" y="3186240"/>
                  <a:ext cx="200520" cy="5040"/>
                </p14:xfrm>
              </p:contentPart>
            </mc:Choice>
            <mc:Fallback xmlns="">
              <p:pic>
                <p:nvPicPr>
                  <p:cNvPr id="244" name="Ink 243">
                    <a:extLst>
                      <a:ext uri="{FF2B5EF4-FFF2-40B4-BE49-F238E27FC236}">
                        <a16:creationId xmlns:a16="http://schemas.microsoft.com/office/drawing/2014/main" id="{7A601A37-9D1E-B9C5-3548-38C7D2617EBF}"/>
                      </a:ext>
                    </a:extLst>
                  </p:cNvPr>
                  <p:cNvPicPr/>
                  <p:nvPr/>
                </p:nvPicPr>
                <p:blipFill>
                  <a:blip r:embed="rId337"/>
                  <a:stretch>
                    <a:fillRect/>
                  </a:stretch>
                </p:blipFill>
                <p:spPr>
                  <a:xfrm>
                    <a:off x="762840" y="3177240"/>
                    <a:ext cx="21816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338">
                <p14:nvContentPartPr>
                  <p14:cNvPr id="245" name="Ink 244">
                    <a:extLst>
                      <a:ext uri="{FF2B5EF4-FFF2-40B4-BE49-F238E27FC236}">
                        <a16:creationId xmlns:a16="http://schemas.microsoft.com/office/drawing/2014/main" id="{B1077D4E-1E5D-03A1-F8E9-6B96DB123548}"/>
                      </a:ext>
                    </a:extLst>
                  </p14:cNvPr>
                  <p14:cNvContentPartPr/>
                  <p14:nvPr/>
                </p14:nvContentPartPr>
                <p14:xfrm>
                  <a:off x="799920" y="3214680"/>
                  <a:ext cx="239760" cy="25200"/>
                </p14:xfrm>
              </p:contentPart>
            </mc:Choice>
            <mc:Fallback xmlns="">
              <p:pic>
                <p:nvPicPr>
                  <p:cNvPr id="245" name="Ink 244">
                    <a:extLst>
                      <a:ext uri="{FF2B5EF4-FFF2-40B4-BE49-F238E27FC236}">
                        <a16:creationId xmlns:a16="http://schemas.microsoft.com/office/drawing/2014/main" id="{B1077D4E-1E5D-03A1-F8E9-6B96DB123548}"/>
                      </a:ext>
                    </a:extLst>
                  </p:cNvPr>
                  <p:cNvPicPr/>
                  <p:nvPr/>
                </p:nvPicPr>
                <p:blipFill>
                  <a:blip r:embed="rId339"/>
                  <a:stretch>
                    <a:fillRect/>
                  </a:stretch>
                </p:blipFill>
                <p:spPr>
                  <a:xfrm>
                    <a:off x="790920" y="3206040"/>
                    <a:ext cx="257400" cy="42840"/>
                  </a:xfrm>
                  <a:prstGeom prst="rect">
                    <a:avLst/>
                  </a:prstGeom>
                </p:spPr>
              </p:pic>
            </mc:Fallback>
          </mc:AlternateContent>
          <mc:AlternateContent xmlns:mc="http://schemas.openxmlformats.org/markup-compatibility/2006" xmlns:p14="http://schemas.microsoft.com/office/powerpoint/2010/main">
            <mc:Choice Requires="p14">
              <p:contentPart p14:bwMode="auto" r:id="rId340">
                <p14:nvContentPartPr>
                  <p14:cNvPr id="246" name="Ink 245">
                    <a:extLst>
                      <a:ext uri="{FF2B5EF4-FFF2-40B4-BE49-F238E27FC236}">
                        <a16:creationId xmlns:a16="http://schemas.microsoft.com/office/drawing/2014/main" id="{73F9F83C-4834-5353-C994-16AC68498885}"/>
                      </a:ext>
                    </a:extLst>
                  </p14:cNvPr>
                  <p14:cNvContentPartPr/>
                  <p14:nvPr/>
                </p14:nvContentPartPr>
                <p14:xfrm>
                  <a:off x="993240" y="3136200"/>
                  <a:ext cx="80640" cy="133920"/>
                </p14:xfrm>
              </p:contentPart>
            </mc:Choice>
            <mc:Fallback xmlns="">
              <p:pic>
                <p:nvPicPr>
                  <p:cNvPr id="246" name="Ink 245">
                    <a:extLst>
                      <a:ext uri="{FF2B5EF4-FFF2-40B4-BE49-F238E27FC236}">
                        <a16:creationId xmlns:a16="http://schemas.microsoft.com/office/drawing/2014/main" id="{73F9F83C-4834-5353-C994-16AC68498885}"/>
                      </a:ext>
                    </a:extLst>
                  </p:cNvPr>
                  <p:cNvPicPr/>
                  <p:nvPr/>
                </p:nvPicPr>
                <p:blipFill>
                  <a:blip r:embed="rId341"/>
                  <a:stretch>
                    <a:fillRect/>
                  </a:stretch>
                </p:blipFill>
                <p:spPr>
                  <a:xfrm>
                    <a:off x="984240" y="3127200"/>
                    <a:ext cx="98280" cy="151560"/>
                  </a:xfrm>
                  <a:prstGeom prst="rect">
                    <a:avLst/>
                  </a:prstGeom>
                </p:spPr>
              </p:pic>
            </mc:Fallback>
          </mc:AlternateContent>
        </p:grpSp>
        <p:grpSp>
          <p:nvGrpSpPr>
            <p:cNvPr id="252" name="Group 251">
              <a:extLst>
                <a:ext uri="{FF2B5EF4-FFF2-40B4-BE49-F238E27FC236}">
                  <a16:creationId xmlns:a16="http://schemas.microsoft.com/office/drawing/2014/main" id="{113FC4F2-B8B4-CAE8-FEC2-77F37EA8EDC0}"/>
                </a:ext>
              </a:extLst>
            </p:cNvPr>
            <p:cNvGrpSpPr/>
            <p:nvPr/>
          </p:nvGrpSpPr>
          <p:grpSpPr>
            <a:xfrm>
              <a:off x="1433520" y="3258104"/>
              <a:ext cx="114480" cy="183600"/>
              <a:chOff x="1433520" y="3121440"/>
              <a:chExt cx="114480" cy="183600"/>
            </a:xfrm>
          </p:grpSpPr>
          <mc:AlternateContent xmlns:mc="http://schemas.openxmlformats.org/markup-compatibility/2006" xmlns:p14="http://schemas.microsoft.com/office/powerpoint/2010/main">
            <mc:Choice Requires="p14">
              <p:contentPart p14:bwMode="auto" r:id="rId342">
                <p14:nvContentPartPr>
                  <p14:cNvPr id="247" name="Ink 246">
                    <a:extLst>
                      <a:ext uri="{FF2B5EF4-FFF2-40B4-BE49-F238E27FC236}">
                        <a16:creationId xmlns:a16="http://schemas.microsoft.com/office/drawing/2014/main" id="{F4B25E9F-3A53-FACC-F51C-1C9B3FEA8D23}"/>
                      </a:ext>
                    </a:extLst>
                  </p14:cNvPr>
                  <p14:cNvContentPartPr/>
                  <p14:nvPr/>
                </p14:nvContentPartPr>
                <p14:xfrm>
                  <a:off x="1433520" y="3121440"/>
                  <a:ext cx="8640" cy="183600"/>
                </p14:xfrm>
              </p:contentPart>
            </mc:Choice>
            <mc:Fallback xmlns="">
              <p:pic>
                <p:nvPicPr>
                  <p:cNvPr id="247" name="Ink 246">
                    <a:extLst>
                      <a:ext uri="{FF2B5EF4-FFF2-40B4-BE49-F238E27FC236}">
                        <a16:creationId xmlns:a16="http://schemas.microsoft.com/office/drawing/2014/main" id="{F4B25E9F-3A53-FACC-F51C-1C9B3FEA8D23}"/>
                      </a:ext>
                    </a:extLst>
                  </p:cNvPr>
                  <p:cNvPicPr/>
                  <p:nvPr/>
                </p:nvPicPr>
                <p:blipFill>
                  <a:blip r:embed="rId343"/>
                  <a:stretch>
                    <a:fillRect/>
                  </a:stretch>
                </p:blipFill>
                <p:spPr>
                  <a:xfrm>
                    <a:off x="1424880" y="3112800"/>
                    <a:ext cx="26280" cy="201240"/>
                  </a:xfrm>
                  <a:prstGeom prst="rect">
                    <a:avLst/>
                  </a:prstGeom>
                </p:spPr>
              </p:pic>
            </mc:Fallback>
          </mc:AlternateContent>
          <mc:AlternateContent xmlns:mc="http://schemas.openxmlformats.org/markup-compatibility/2006" xmlns:p14="http://schemas.microsoft.com/office/powerpoint/2010/main">
            <mc:Choice Requires="p14">
              <p:contentPart p14:bwMode="auto" r:id="rId344">
                <p14:nvContentPartPr>
                  <p14:cNvPr id="248" name="Ink 247">
                    <a:extLst>
                      <a:ext uri="{FF2B5EF4-FFF2-40B4-BE49-F238E27FC236}">
                        <a16:creationId xmlns:a16="http://schemas.microsoft.com/office/drawing/2014/main" id="{3F8DE8E7-6A76-85CA-4A7C-3AFC2AE49C8F}"/>
                      </a:ext>
                    </a:extLst>
                  </p14:cNvPr>
                  <p14:cNvContentPartPr/>
                  <p14:nvPr/>
                </p14:nvContentPartPr>
                <p14:xfrm>
                  <a:off x="1445400" y="3139440"/>
                  <a:ext cx="102600" cy="163800"/>
                </p14:xfrm>
              </p:contentPart>
            </mc:Choice>
            <mc:Fallback xmlns="">
              <p:pic>
                <p:nvPicPr>
                  <p:cNvPr id="248" name="Ink 247">
                    <a:extLst>
                      <a:ext uri="{FF2B5EF4-FFF2-40B4-BE49-F238E27FC236}">
                        <a16:creationId xmlns:a16="http://schemas.microsoft.com/office/drawing/2014/main" id="{3F8DE8E7-6A76-85CA-4A7C-3AFC2AE49C8F}"/>
                      </a:ext>
                    </a:extLst>
                  </p:cNvPr>
                  <p:cNvPicPr/>
                  <p:nvPr/>
                </p:nvPicPr>
                <p:blipFill>
                  <a:blip r:embed="rId345"/>
                  <a:stretch>
                    <a:fillRect/>
                  </a:stretch>
                </p:blipFill>
                <p:spPr>
                  <a:xfrm>
                    <a:off x="1436760" y="3130440"/>
                    <a:ext cx="120240" cy="181440"/>
                  </a:xfrm>
                  <a:prstGeom prst="rect">
                    <a:avLst/>
                  </a:prstGeom>
                </p:spPr>
              </p:pic>
            </mc:Fallback>
          </mc:AlternateContent>
        </p:grpSp>
        <p:grpSp>
          <p:nvGrpSpPr>
            <p:cNvPr id="261" name="Group 260">
              <a:extLst>
                <a:ext uri="{FF2B5EF4-FFF2-40B4-BE49-F238E27FC236}">
                  <a16:creationId xmlns:a16="http://schemas.microsoft.com/office/drawing/2014/main" id="{80A6113C-5C42-B431-0231-9C4E123FF99F}"/>
                </a:ext>
              </a:extLst>
            </p:cNvPr>
            <p:cNvGrpSpPr/>
            <p:nvPr/>
          </p:nvGrpSpPr>
          <p:grpSpPr>
            <a:xfrm>
              <a:off x="2255760" y="3232184"/>
              <a:ext cx="1008360" cy="278280"/>
              <a:chOff x="2255760" y="3095520"/>
              <a:chExt cx="1008360" cy="278280"/>
            </a:xfrm>
          </p:grpSpPr>
          <mc:AlternateContent xmlns:mc="http://schemas.openxmlformats.org/markup-compatibility/2006" xmlns:p14="http://schemas.microsoft.com/office/powerpoint/2010/main">
            <mc:Choice Requires="p14">
              <p:contentPart p14:bwMode="auto" r:id="rId346">
                <p14:nvContentPartPr>
                  <p14:cNvPr id="254" name="Ink 253">
                    <a:extLst>
                      <a:ext uri="{FF2B5EF4-FFF2-40B4-BE49-F238E27FC236}">
                        <a16:creationId xmlns:a16="http://schemas.microsoft.com/office/drawing/2014/main" id="{A0057A26-5944-D9BA-9007-5DB4283C768E}"/>
                      </a:ext>
                    </a:extLst>
                  </p14:cNvPr>
                  <p14:cNvContentPartPr/>
                  <p14:nvPr/>
                </p14:nvContentPartPr>
                <p14:xfrm>
                  <a:off x="2255760" y="3095520"/>
                  <a:ext cx="118440" cy="278280"/>
                </p14:xfrm>
              </p:contentPart>
            </mc:Choice>
            <mc:Fallback xmlns="">
              <p:pic>
                <p:nvPicPr>
                  <p:cNvPr id="254" name="Ink 253">
                    <a:extLst>
                      <a:ext uri="{FF2B5EF4-FFF2-40B4-BE49-F238E27FC236}">
                        <a16:creationId xmlns:a16="http://schemas.microsoft.com/office/drawing/2014/main" id="{A0057A26-5944-D9BA-9007-5DB4283C768E}"/>
                      </a:ext>
                    </a:extLst>
                  </p:cNvPr>
                  <p:cNvPicPr/>
                  <p:nvPr/>
                </p:nvPicPr>
                <p:blipFill>
                  <a:blip r:embed="rId347"/>
                  <a:stretch>
                    <a:fillRect/>
                  </a:stretch>
                </p:blipFill>
                <p:spPr>
                  <a:xfrm>
                    <a:off x="2246760" y="3086880"/>
                    <a:ext cx="136080" cy="295920"/>
                  </a:xfrm>
                  <a:prstGeom prst="rect">
                    <a:avLst/>
                  </a:prstGeom>
                </p:spPr>
              </p:pic>
            </mc:Fallback>
          </mc:AlternateContent>
          <mc:AlternateContent xmlns:mc="http://schemas.openxmlformats.org/markup-compatibility/2006" xmlns:p14="http://schemas.microsoft.com/office/powerpoint/2010/main">
            <mc:Choice Requires="p14">
              <p:contentPart p14:bwMode="auto" r:id="rId348">
                <p14:nvContentPartPr>
                  <p14:cNvPr id="255" name="Ink 254">
                    <a:extLst>
                      <a:ext uri="{FF2B5EF4-FFF2-40B4-BE49-F238E27FC236}">
                        <a16:creationId xmlns:a16="http://schemas.microsoft.com/office/drawing/2014/main" id="{839DA61D-F6F3-AA56-7BC4-A2C6498C1A4E}"/>
                      </a:ext>
                    </a:extLst>
                  </p14:cNvPr>
                  <p14:cNvContentPartPr/>
                  <p14:nvPr/>
                </p14:nvContentPartPr>
                <p14:xfrm>
                  <a:off x="2270880" y="3180120"/>
                  <a:ext cx="279360" cy="84240"/>
                </p14:xfrm>
              </p:contentPart>
            </mc:Choice>
            <mc:Fallback xmlns="">
              <p:pic>
                <p:nvPicPr>
                  <p:cNvPr id="255" name="Ink 254">
                    <a:extLst>
                      <a:ext uri="{FF2B5EF4-FFF2-40B4-BE49-F238E27FC236}">
                        <a16:creationId xmlns:a16="http://schemas.microsoft.com/office/drawing/2014/main" id="{839DA61D-F6F3-AA56-7BC4-A2C6498C1A4E}"/>
                      </a:ext>
                    </a:extLst>
                  </p:cNvPr>
                  <p:cNvPicPr/>
                  <p:nvPr/>
                </p:nvPicPr>
                <p:blipFill>
                  <a:blip r:embed="rId349"/>
                  <a:stretch>
                    <a:fillRect/>
                  </a:stretch>
                </p:blipFill>
                <p:spPr>
                  <a:xfrm>
                    <a:off x="2262240" y="3171120"/>
                    <a:ext cx="297000" cy="101880"/>
                  </a:xfrm>
                  <a:prstGeom prst="rect">
                    <a:avLst/>
                  </a:prstGeom>
                </p:spPr>
              </p:pic>
            </mc:Fallback>
          </mc:AlternateContent>
          <mc:AlternateContent xmlns:mc="http://schemas.openxmlformats.org/markup-compatibility/2006" xmlns:p14="http://schemas.microsoft.com/office/powerpoint/2010/main">
            <mc:Choice Requires="p14">
              <p:contentPart p14:bwMode="auto" r:id="rId350">
                <p14:nvContentPartPr>
                  <p14:cNvPr id="257" name="Ink 256">
                    <a:extLst>
                      <a:ext uri="{FF2B5EF4-FFF2-40B4-BE49-F238E27FC236}">
                        <a16:creationId xmlns:a16="http://schemas.microsoft.com/office/drawing/2014/main" id="{F3307C24-1730-0F43-2CC9-3D6607BAC7FB}"/>
                      </a:ext>
                    </a:extLst>
                  </p14:cNvPr>
                  <p14:cNvContentPartPr/>
                  <p14:nvPr/>
                </p14:nvContentPartPr>
                <p14:xfrm>
                  <a:off x="2589840" y="3174720"/>
                  <a:ext cx="310320" cy="86040"/>
                </p14:xfrm>
              </p:contentPart>
            </mc:Choice>
            <mc:Fallback xmlns="">
              <p:pic>
                <p:nvPicPr>
                  <p:cNvPr id="257" name="Ink 256">
                    <a:extLst>
                      <a:ext uri="{FF2B5EF4-FFF2-40B4-BE49-F238E27FC236}">
                        <a16:creationId xmlns:a16="http://schemas.microsoft.com/office/drawing/2014/main" id="{F3307C24-1730-0F43-2CC9-3D6607BAC7FB}"/>
                      </a:ext>
                    </a:extLst>
                  </p:cNvPr>
                  <p:cNvPicPr/>
                  <p:nvPr/>
                </p:nvPicPr>
                <p:blipFill>
                  <a:blip r:embed="rId351"/>
                  <a:stretch>
                    <a:fillRect/>
                  </a:stretch>
                </p:blipFill>
                <p:spPr>
                  <a:xfrm>
                    <a:off x="2580840" y="3166080"/>
                    <a:ext cx="327960" cy="103680"/>
                  </a:xfrm>
                  <a:prstGeom prst="rect">
                    <a:avLst/>
                  </a:prstGeom>
                </p:spPr>
              </p:pic>
            </mc:Fallback>
          </mc:AlternateContent>
          <mc:AlternateContent xmlns:mc="http://schemas.openxmlformats.org/markup-compatibility/2006" xmlns:p14="http://schemas.microsoft.com/office/powerpoint/2010/main">
            <mc:Choice Requires="p14">
              <p:contentPart p14:bwMode="auto" r:id="rId352">
                <p14:nvContentPartPr>
                  <p14:cNvPr id="258" name="Ink 257">
                    <a:extLst>
                      <a:ext uri="{FF2B5EF4-FFF2-40B4-BE49-F238E27FC236}">
                        <a16:creationId xmlns:a16="http://schemas.microsoft.com/office/drawing/2014/main" id="{94208C2A-56FF-80AE-F8AA-356D98A5116F}"/>
                      </a:ext>
                    </a:extLst>
                  </p14:cNvPr>
                  <p14:cNvContentPartPr/>
                  <p14:nvPr/>
                </p14:nvContentPartPr>
                <p14:xfrm>
                  <a:off x="2870280" y="3098760"/>
                  <a:ext cx="11880" cy="5040"/>
                </p14:xfrm>
              </p:contentPart>
            </mc:Choice>
            <mc:Fallback xmlns="">
              <p:pic>
                <p:nvPicPr>
                  <p:cNvPr id="258" name="Ink 257">
                    <a:extLst>
                      <a:ext uri="{FF2B5EF4-FFF2-40B4-BE49-F238E27FC236}">
                        <a16:creationId xmlns:a16="http://schemas.microsoft.com/office/drawing/2014/main" id="{94208C2A-56FF-80AE-F8AA-356D98A5116F}"/>
                      </a:ext>
                    </a:extLst>
                  </p:cNvPr>
                  <p:cNvPicPr/>
                  <p:nvPr/>
                </p:nvPicPr>
                <p:blipFill>
                  <a:blip r:embed="rId353"/>
                  <a:stretch>
                    <a:fillRect/>
                  </a:stretch>
                </p:blipFill>
                <p:spPr>
                  <a:xfrm>
                    <a:off x="2861280" y="3090120"/>
                    <a:ext cx="2952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354">
                <p14:nvContentPartPr>
                  <p14:cNvPr id="260" name="Ink 259">
                    <a:extLst>
                      <a:ext uri="{FF2B5EF4-FFF2-40B4-BE49-F238E27FC236}">
                        <a16:creationId xmlns:a16="http://schemas.microsoft.com/office/drawing/2014/main" id="{0C52F7FF-C237-E6AF-5927-415C6E247D8F}"/>
                      </a:ext>
                    </a:extLst>
                  </p14:cNvPr>
                  <p14:cNvContentPartPr/>
                  <p14:nvPr/>
                </p14:nvContentPartPr>
                <p14:xfrm>
                  <a:off x="2972880" y="3161400"/>
                  <a:ext cx="291240" cy="89640"/>
                </p14:xfrm>
              </p:contentPart>
            </mc:Choice>
            <mc:Fallback xmlns="">
              <p:pic>
                <p:nvPicPr>
                  <p:cNvPr id="260" name="Ink 259">
                    <a:extLst>
                      <a:ext uri="{FF2B5EF4-FFF2-40B4-BE49-F238E27FC236}">
                        <a16:creationId xmlns:a16="http://schemas.microsoft.com/office/drawing/2014/main" id="{0C52F7FF-C237-E6AF-5927-415C6E247D8F}"/>
                      </a:ext>
                    </a:extLst>
                  </p:cNvPr>
                  <p:cNvPicPr/>
                  <p:nvPr/>
                </p:nvPicPr>
                <p:blipFill>
                  <a:blip r:embed="rId355"/>
                  <a:stretch>
                    <a:fillRect/>
                  </a:stretch>
                </p:blipFill>
                <p:spPr>
                  <a:xfrm>
                    <a:off x="2964240" y="3152760"/>
                    <a:ext cx="308880" cy="1072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56">
              <p14:nvContentPartPr>
                <p14:cNvPr id="262" name="Ink 261">
                  <a:extLst>
                    <a:ext uri="{FF2B5EF4-FFF2-40B4-BE49-F238E27FC236}">
                      <a16:creationId xmlns:a16="http://schemas.microsoft.com/office/drawing/2014/main" id="{63BEAD04-341A-78A3-7279-2320B57684FA}"/>
                    </a:ext>
                  </a:extLst>
                </p14:cNvPr>
                <p14:cNvContentPartPr/>
                <p14:nvPr/>
              </p14:nvContentPartPr>
              <p14:xfrm>
                <a:off x="3569040" y="3314264"/>
                <a:ext cx="324720" cy="92160"/>
              </p14:xfrm>
            </p:contentPart>
          </mc:Choice>
          <mc:Fallback xmlns="">
            <p:pic>
              <p:nvPicPr>
                <p:cNvPr id="262" name="Ink 261">
                  <a:extLst>
                    <a:ext uri="{FF2B5EF4-FFF2-40B4-BE49-F238E27FC236}">
                      <a16:creationId xmlns:a16="http://schemas.microsoft.com/office/drawing/2014/main" id="{63BEAD04-341A-78A3-7279-2320B57684FA}"/>
                    </a:ext>
                  </a:extLst>
                </p:cNvPr>
                <p:cNvPicPr/>
                <p:nvPr/>
              </p:nvPicPr>
              <p:blipFill>
                <a:blip r:embed="rId357"/>
                <a:stretch>
                  <a:fillRect/>
                </a:stretch>
              </p:blipFill>
              <p:spPr>
                <a:xfrm>
                  <a:off x="3560040" y="3305264"/>
                  <a:ext cx="342360" cy="109800"/>
                </a:xfrm>
                <a:prstGeom prst="rect">
                  <a:avLst/>
                </a:prstGeom>
              </p:spPr>
            </p:pic>
          </mc:Fallback>
        </mc:AlternateContent>
        <p:grpSp>
          <p:nvGrpSpPr>
            <p:cNvPr id="265" name="Group 264">
              <a:extLst>
                <a:ext uri="{FF2B5EF4-FFF2-40B4-BE49-F238E27FC236}">
                  <a16:creationId xmlns:a16="http://schemas.microsoft.com/office/drawing/2014/main" id="{66371460-4859-8191-8923-E6BCE033AD72}"/>
                </a:ext>
              </a:extLst>
            </p:cNvPr>
            <p:cNvGrpSpPr/>
            <p:nvPr/>
          </p:nvGrpSpPr>
          <p:grpSpPr>
            <a:xfrm>
              <a:off x="4092120" y="3211304"/>
              <a:ext cx="378000" cy="200520"/>
              <a:chOff x="4092120" y="3074640"/>
              <a:chExt cx="378000" cy="200520"/>
            </a:xfrm>
          </p:grpSpPr>
          <mc:AlternateContent xmlns:mc="http://schemas.openxmlformats.org/markup-compatibility/2006" xmlns:p14="http://schemas.microsoft.com/office/powerpoint/2010/main">
            <mc:Choice Requires="p14">
              <p:contentPart p14:bwMode="auto" r:id="rId358">
                <p14:nvContentPartPr>
                  <p14:cNvPr id="263" name="Ink 262">
                    <a:extLst>
                      <a:ext uri="{FF2B5EF4-FFF2-40B4-BE49-F238E27FC236}">
                        <a16:creationId xmlns:a16="http://schemas.microsoft.com/office/drawing/2014/main" id="{F32649DA-39CF-CDD5-4FF9-0913B31775C7}"/>
                      </a:ext>
                    </a:extLst>
                  </p14:cNvPr>
                  <p14:cNvContentPartPr/>
                  <p14:nvPr/>
                </p14:nvContentPartPr>
                <p14:xfrm>
                  <a:off x="4092120" y="3134040"/>
                  <a:ext cx="378000" cy="141120"/>
                </p14:xfrm>
              </p:contentPart>
            </mc:Choice>
            <mc:Fallback xmlns="">
              <p:pic>
                <p:nvPicPr>
                  <p:cNvPr id="263" name="Ink 262">
                    <a:extLst>
                      <a:ext uri="{FF2B5EF4-FFF2-40B4-BE49-F238E27FC236}">
                        <a16:creationId xmlns:a16="http://schemas.microsoft.com/office/drawing/2014/main" id="{F32649DA-39CF-CDD5-4FF9-0913B31775C7}"/>
                      </a:ext>
                    </a:extLst>
                  </p:cNvPr>
                  <p:cNvPicPr/>
                  <p:nvPr/>
                </p:nvPicPr>
                <p:blipFill>
                  <a:blip r:embed="rId359"/>
                  <a:stretch>
                    <a:fillRect/>
                  </a:stretch>
                </p:blipFill>
                <p:spPr>
                  <a:xfrm>
                    <a:off x="4083480" y="3125040"/>
                    <a:ext cx="395640" cy="158760"/>
                  </a:xfrm>
                  <a:prstGeom prst="rect">
                    <a:avLst/>
                  </a:prstGeom>
                </p:spPr>
              </p:pic>
            </mc:Fallback>
          </mc:AlternateContent>
          <mc:AlternateContent xmlns:mc="http://schemas.openxmlformats.org/markup-compatibility/2006" xmlns:p14="http://schemas.microsoft.com/office/powerpoint/2010/main">
            <mc:Choice Requires="p14">
              <p:contentPart p14:bwMode="auto" r:id="rId360">
                <p14:nvContentPartPr>
                  <p14:cNvPr id="264" name="Ink 263">
                    <a:extLst>
                      <a:ext uri="{FF2B5EF4-FFF2-40B4-BE49-F238E27FC236}">
                        <a16:creationId xmlns:a16="http://schemas.microsoft.com/office/drawing/2014/main" id="{21EE21FC-697F-E0CA-348B-27500C36E860}"/>
                      </a:ext>
                    </a:extLst>
                  </p14:cNvPr>
                  <p14:cNvContentPartPr/>
                  <p14:nvPr/>
                </p14:nvContentPartPr>
                <p14:xfrm>
                  <a:off x="4200480" y="3074640"/>
                  <a:ext cx="160200" cy="5040"/>
                </p14:xfrm>
              </p:contentPart>
            </mc:Choice>
            <mc:Fallback xmlns="">
              <p:pic>
                <p:nvPicPr>
                  <p:cNvPr id="264" name="Ink 263">
                    <a:extLst>
                      <a:ext uri="{FF2B5EF4-FFF2-40B4-BE49-F238E27FC236}">
                        <a16:creationId xmlns:a16="http://schemas.microsoft.com/office/drawing/2014/main" id="{21EE21FC-697F-E0CA-348B-27500C36E860}"/>
                      </a:ext>
                    </a:extLst>
                  </p:cNvPr>
                  <p:cNvPicPr/>
                  <p:nvPr/>
                </p:nvPicPr>
                <p:blipFill>
                  <a:blip r:embed="rId361"/>
                  <a:stretch>
                    <a:fillRect/>
                  </a:stretch>
                </p:blipFill>
                <p:spPr>
                  <a:xfrm>
                    <a:off x="4191480" y="3065640"/>
                    <a:ext cx="177840" cy="22680"/>
                  </a:xfrm>
                  <a:prstGeom prst="rect">
                    <a:avLst/>
                  </a:prstGeom>
                </p:spPr>
              </p:pic>
            </mc:Fallback>
          </mc:AlternateContent>
        </p:grpSp>
        <p:grpSp>
          <p:nvGrpSpPr>
            <p:cNvPr id="270" name="Group 269">
              <a:extLst>
                <a:ext uri="{FF2B5EF4-FFF2-40B4-BE49-F238E27FC236}">
                  <a16:creationId xmlns:a16="http://schemas.microsoft.com/office/drawing/2014/main" id="{3038E8F2-620D-B66E-28AD-D4BC93F94F86}"/>
                </a:ext>
              </a:extLst>
            </p:cNvPr>
            <p:cNvGrpSpPr/>
            <p:nvPr/>
          </p:nvGrpSpPr>
          <p:grpSpPr>
            <a:xfrm>
              <a:off x="4772520" y="3200504"/>
              <a:ext cx="457560" cy="202680"/>
              <a:chOff x="4772520" y="3063840"/>
              <a:chExt cx="457560" cy="202680"/>
            </a:xfrm>
          </p:grpSpPr>
          <mc:AlternateContent xmlns:mc="http://schemas.openxmlformats.org/markup-compatibility/2006" xmlns:p14="http://schemas.microsoft.com/office/powerpoint/2010/main">
            <mc:Choice Requires="p14">
              <p:contentPart p14:bwMode="auto" r:id="rId362">
                <p14:nvContentPartPr>
                  <p14:cNvPr id="266" name="Ink 265">
                    <a:extLst>
                      <a:ext uri="{FF2B5EF4-FFF2-40B4-BE49-F238E27FC236}">
                        <a16:creationId xmlns:a16="http://schemas.microsoft.com/office/drawing/2014/main" id="{2D93416C-D05B-2491-2C95-CB588912CB98}"/>
                      </a:ext>
                    </a:extLst>
                  </p14:cNvPr>
                  <p14:cNvContentPartPr/>
                  <p14:nvPr/>
                </p14:nvContentPartPr>
                <p14:xfrm>
                  <a:off x="4772520" y="3166800"/>
                  <a:ext cx="65520" cy="99720"/>
                </p14:xfrm>
              </p:contentPart>
            </mc:Choice>
            <mc:Fallback xmlns="">
              <p:pic>
                <p:nvPicPr>
                  <p:cNvPr id="266" name="Ink 265">
                    <a:extLst>
                      <a:ext uri="{FF2B5EF4-FFF2-40B4-BE49-F238E27FC236}">
                        <a16:creationId xmlns:a16="http://schemas.microsoft.com/office/drawing/2014/main" id="{2D93416C-D05B-2491-2C95-CB588912CB98}"/>
                      </a:ext>
                    </a:extLst>
                  </p:cNvPr>
                  <p:cNvPicPr/>
                  <p:nvPr/>
                </p:nvPicPr>
                <p:blipFill>
                  <a:blip r:embed="rId363"/>
                  <a:stretch>
                    <a:fillRect/>
                  </a:stretch>
                </p:blipFill>
                <p:spPr>
                  <a:xfrm>
                    <a:off x="4763520" y="3158160"/>
                    <a:ext cx="83160" cy="117360"/>
                  </a:xfrm>
                  <a:prstGeom prst="rect">
                    <a:avLst/>
                  </a:prstGeom>
                </p:spPr>
              </p:pic>
            </mc:Fallback>
          </mc:AlternateContent>
          <mc:AlternateContent xmlns:mc="http://schemas.openxmlformats.org/markup-compatibility/2006" xmlns:p14="http://schemas.microsoft.com/office/powerpoint/2010/main">
            <mc:Choice Requires="p14">
              <p:contentPart p14:bwMode="auto" r:id="rId364">
                <p14:nvContentPartPr>
                  <p14:cNvPr id="267" name="Ink 266">
                    <a:extLst>
                      <a:ext uri="{FF2B5EF4-FFF2-40B4-BE49-F238E27FC236}">
                        <a16:creationId xmlns:a16="http://schemas.microsoft.com/office/drawing/2014/main" id="{D9A0C491-BD88-E14A-C9AC-CDFEF8FEA1F4}"/>
                      </a:ext>
                    </a:extLst>
                  </p14:cNvPr>
                  <p14:cNvContentPartPr/>
                  <p14:nvPr/>
                </p14:nvContentPartPr>
                <p14:xfrm>
                  <a:off x="4855680" y="3161400"/>
                  <a:ext cx="139680" cy="92880"/>
                </p14:xfrm>
              </p:contentPart>
            </mc:Choice>
            <mc:Fallback xmlns="">
              <p:pic>
                <p:nvPicPr>
                  <p:cNvPr id="267" name="Ink 266">
                    <a:extLst>
                      <a:ext uri="{FF2B5EF4-FFF2-40B4-BE49-F238E27FC236}">
                        <a16:creationId xmlns:a16="http://schemas.microsoft.com/office/drawing/2014/main" id="{D9A0C491-BD88-E14A-C9AC-CDFEF8FEA1F4}"/>
                      </a:ext>
                    </a:extLst>
                  </p:cNvPr>
                  <p:cNvPicPr/>
                  <p:nvPr/>
                </p:nvPicPr>
                <p:blipFill>
                  <a:blip r:embed="rId365"/>
                  <a:stretch>
                    <a:fillRect/>
                  </a:stretch>
                </p:blipFill>
                <p:spPr>
                  <a:xfrm>
                    <a:off x="4846680" y="3152400"/>
                    <a:ext cx="157320" cy="110520"/>
                  </a:xfrm>
                  <a:prstGeom prst="rect">
                    <a:avLst/>
                  </a:prstGeom>
                </p:spPr>
              </p:pic>
            </mc:Fallback>
          </mc:AlternateContent>
          <mc:AlternateContent xmlns:mc="http://schemas.openxmlformats.org/markup-compatibility/2006" xmlns:p14="http://schemas.microsoft.com/office/powerpoint/2010/main">
            <mc:Choice Requires="p14">
              <p:contentPart p14:bwMode="auto" r:id="rId366">
                <p14:nvContentPartPr>
                  <p14:cNvPr id="269" name="Ink 268">
                    <a:extLst>
                      <a:ext uri="{FF2B5EF4-FFF2-40B4-BE49-F238E27FC236}">
                        <a16:creationId xmlns:a16="http://schemas.microsoft.com/office/drawing/2014/main" id="{CECA9AAF-D495-39F2-CC08-84D1B6A280CF}"/>
                      </a:ext>
                    </a:extLst>
                  </p14:cNvPr>
                  <p14:cNvContentPartPr/>
                  <p14:nvPr/>
                </p14:nvContentPartPr>
                <p14:xfrm>
                  <a:off x="5018760" y="3063840"/>
                  <a:ext cx="211320" cy="195120"/>
                </p14:xfrm>
              </p:contentPart>
            </mc:Choice>
            <mc:Fallback xmlns="">
              <p:pic>
                <p:nvPicPr>
                  <p:cNvPr id="269" name="Ink 268">
                    <a:extLst>
                      <a:ext uri="{FF2B5EF4-FFF2-40B4-BE49-F238E27FC236}">
                        <a16:creationId xmlns:a16="http://schemas.microsoft.com/office/drawing/2014/main" id="{CECA9AAF-D495-39F2-CC08-84D1B6A280CF}"/>
                      </a:ext>
                    </a:extLst>
                  </p:cNvPr>
                  <p:cNvPicPr/>
                  <p:nvPr/>
                </p:nvPicPr>
                <p:blipFill>
                  <a:blip r:embed="rId367"/>
                  <a:stretch>
                    <a:fillRect/>
                  </a:stretch>
                </p:blipFill>
                <p:spPr>
                  <a:xfrm>
                    <a:off x="5009760" y="3055200"/>
                    <a:ext cx="228960" cy="212760"/>
                  </a:xfrm>
                  <a:prstGeom prst="rect">
                    <a:avLst/>
                  </a:prstGeom>
                </p:spPr>
              </p:pic>
            </mc:Fallback>
          </mc:AlternateContent>
        </p:grpSp>
        <p:grpSp>
          <p:nvGrpSpPr>
            <p:cNvPr id="273" name="Group 272">
              <a:extLst>
                <a:ext uri="{FF2B5EF4-FFF2-40B4-BE49-F238E27FC236}">
                  <a16:creationId xmlns:a16="http://schemas.microsoft.com/office/drawing/2014/main" id="{694C0DF6-BB42-B58C-85B4-2E4CE12FC753}"/>
                </a:ext>
              </a:extLst>
            </p:cNvPr>
            <p:cNvGrpSpPr/>
            <p:nvPr/>
          </p:nvGrpSpPr>
          <p:grpSpPr>
            <a:xfrm>
              <a:off x="5452560" y="3249464"/>
              <a:ext cx="418680" cy="165600"/>
              <a:chOff x="5452560" y="3112800"/>
              <a:chExt cx="418680" cy="165600"/>
            </a:xfrm>
          </p:grpSpPr>
          <mc:AlternateContent xmlns:mc="http://schemas.openxmlformats.org/markup-compatibility/2006" xmlns:p14="http://schemas.microsoft.com/office/powerpoint/2010/main">
            <mc:Choice Requires="p14">
              <p:contentPart p14:bwMode="auto" r:id="rId368">
                <p14:nvContentPartPr>
                  <p14:cNvPr id="271" name="Ink 270">
                    <a:extLst>
                      <a:ext uri="{FF2B5EF4-FFF2-40B4-BE49-F238E27FC236}">
                        <a16:creationId xmlns:a16="http://schemas.microsoft.com/office/drawing/2014/main" id="{50885DA7-2A92-FE9B-74AA-D94A2E682B38}"/>
                      </a:ext>
                    </a:extLst>
                  </p14:cNvPr>
                  <p14:cNvContentPartPr/>
                  <p14:nvPr/>
                </p14:nvContentPartPr>
                <p14:xfrm>
                  <a:off x="5452560" y="3119280"/>
                  <a:ext cx="418680" cy="159120"/>
                </p14:xfrm>
              </p:contentPart>
            </mc:Choice>
            <mc:Fallback xmlns="">
              <p:pic>
                <p:nvPicPr>
                  <p:cNvPr id="271" name="Ink 270">
                    <a:extLst>
                      <a:ext uri="{FF2B5EF4-FFF2-40B4-BE49-F238E27FC236}">
                        <a16:creationId xmlns:a16="http://schemas.microsoft.com/office/drawing/2014/main" id="{50885DA7-2A92-FE9B-74AA-D94A2E682B38}"/>
                      </a:ext>
                    </a:extLst>
                  </p:cNvPr>
                  <p:cNvPicPr/>
                  <p:nvPr/>
                </p:nvPicPr>
                <p:blipFill>
                  <a:blip r:embed="rId369"/>
                  <a:stretch>
                    <a:fillRect/>
                  </a:stretch>
                </p:blipFill>
                <p:spPr>
                  <a:xfrm>
                    <a:off x="5443560" y="3110640"/>
                    <a:ext cx="436320" cy="176760"/>
                  </a:xfrm>
                  <a:prstGeom prst="rect">
                    <a:avLst/>
                  </a:prstGeom>
                </p:spPr>
              </p:pic>
            </mc:Fallback>
          </mc:AlternateContent>
          <mc:AlternateContent xmlns:mc="http://schemas.openxmlformats.org/markup-compatibility/2006" xmlns:p14="http://schemas.microsoft.com/office/powerpoint/2010/main">
            <mc:Choice Requires="p14">
              <p:contentPart p14:bwMode="auto" r:id="rId370">
                <p14:nvContentPartPr>
                  <p14:cNvPr id="272" name="Ink 271">
                    <a:extLst>
                      <a:ext uri="{FF2B5EF4-FFF2-40B4-BE49-F238E27FC236}">
                        <a16:creationId xmlns:a16="http://schemas.microsoft.com/office/drawing/2014/main" id="{4D3E0E30-35E3-3698-5DE5-4BCCAF2A8AD9}"/>
                      </a:ext>
                    </a:extLst>
                  </p14:cNvPr>
                  <p14:cNvContentPartPr/>
                  <p14:nvPr/>
                </p14:nvContentPartPr>
                <p14:xfrm>
                  <a:off x="5657040" y="3112800"/>
                  <a:ext cx="9720" cy="14400"/>
                </p14:xfrm>
              </p:contentPart>
            </mc:Choice>
            <mc:Fallback xmlns="">
              <p:pic>
                <p:nvPicPr>
                  <p:cNvPr id="272" name="Ink 271">
                    <a:extLst>
                      <a:ext uri="{FF2B5EF4-FFF2-40B4-BE49-F238E27FC236}">
                        <a16:creationId xmlns:a16="http://schemas.microsoft.com/office/drawing/2014/main" id="{4D3E0E30-35E3-3698-5DE5-4BCCAF2A8AD9}"/>
                      </a:ext>
                    </a:extLst>
                  </p:cNvPr>
                  <p:cNvPicPr/>
                  <p:nvPr/>
                </p:nvPicPr>
                <p:blipFill>
                  <a:blip r:embed="rId371"/>
                  <a:stretch>
                    <a:fillRect/>
                  </a:stretch>
                </p:blipFill>
                <p:spPr>
                  <a:xfrm>
                    <a:off x="5648040" y="3103800"/>
                    <a:ext cx="27360" cy="32040"/>
                  </a:xfrm>
                  <a:prstGeom prst="rect">
                    <a:avLst/>
                  </a:prstGeom>
                </p:spPr>
              </p:pic>
            </mc:Fallback>
          </mc:AlternateContent>
        </p:grpSp>
        <p:grpSp>
          <p:nvGrpSpPr>
            <p:cNvPr id="276" name="Group 275">
              <a:extLst>
                <a:ext uri="{FF2B5EF4-FFF2-40B4-BE49-F238E27FC236}">
                  <a16:creationId xmlns:a16="http://schemas.microsoft.com/office/drawing/2014/main" id="{B857E0CF-332E-F278-5F6E-4C1DE49B5979}"/>
                </a:ext>
              </a:extLst>
            </p:cNvPr>
            <p:cNvGrpSpPr/>
            <p:nvPr/>
          </p:nvGrpSpPr>
          <p:grpSpPr>
            <a:xfrm>
              <a:off x="6038280" y="3395984"/>
              <a:ext cx="11880" cy="68760"/>
              <a:chOff x="6038280" y="3259320"/>
              <a:chExt cx="11880" cy="68760"/>
            </a:xfrm>
          </p:grpSpPr>
          <mc:AlternateContent xmlns:mc="http://schemas.openxmlformats.org/markup-compatibility/2006" xmlns:p14="http://schemas.microsoft.com/office/powerpoint/2010/main">
            <mc:Choice Requires="p14">
              <p:contentPart p14:bwMode="auto" r:id="rId372">
                <p14:nvContentPartPr>
                  <p14:cNvPr id="274" name="Ink 273">
                    <a:extLst>
                      <a:ext uri="{FF2B5EF4-FFF2-40B4-BE49-F238E27FC236}">
                        <a16:creationId xmlns:a16="http://schemas.microsoft.com/office/drawing/2014/main" id="{350EEA96-A842-1CA4-6DE5-85A1EE6EF4DF}"/>
                      </a:ext>
                    </a:extLst>
                  </p14:cNvPr>
                  <p14:cNvContentPartPr/>
                  <p14:nvPr/>
                </p14:nvContentPartPr>
                <p14:xfrm>
                  <a:off x="6038280" y="3259320"/>
                  <a:ext cx="5040" cy="360"/>
                </p14:xfrm>
              </p:contentPart>
            </mc:Choice>
            <mc:Fallback xmlns="">
              <p:pic>
                <p:nvPicPr>
                  <p:cNvPr id="274" name="Ink 273">
                    <a:extLst>
                      <a:ext uri="{FF2B5EF4-FFF2-40B4-BE49-F238E27FC236}">
                        <a16:creationId xmlns:a16="http://schemas.microsoft.com/office/drawing/2014/main" id="{350EEA96-A842-1CA4-6DE5-85A1EE6EF4DF}"/>
                      </a:ext>
                    </a:extLst>
                  </p:cNvPr>
                  <p:cNvPicPr/>
                  <p:nvPr/>
                </p:nvPicPr>
                <p:blipFill>
                  <a:blip r:embed="rId373"/>
                  <a:stretch>
                    <a:fillRect/>
                  </a:stretch>
                </p:blipFill>
                <p:spPr>
                  <a:xfrm>
                    <a:off x="6029280" y="3250320"/>
                    <a:ext cx="2268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374">
                <p14:nvContentPartPr>
                  <p14:cNvPr id="275" name="Ink 274">
                    <a:extLst>
                      <a:ext uri="{FF2B5EF4-FFF2-40B4-BE49-F238E27FC236}">
                        <a16:creationId xmlns:a16="http://schemas.microsoft.com/office/drawing/2014/main" id="{2DC2C76D-0D01-EDA5-8837-01446FBA323A}"/>
                      </a:ext>
                    </a:extLst>
                  </p14:cNvPr>
                  <p14:cNvContentPartPr/>
                  <p14:nvPr/>
                </p14:nvContentPartPr>
                <p14:xfrm>
                  <a:off x="6039000" y="3269400"/>
                  <a:ext cx="11160" cy="58680"/>
                </p14:xfrm>
              </p:contentPart>
            </mc:Choice>
            <mc:Fallback xmlns="">
              <p:pic>
                <p:nvPicPr>
                  <p:cNvPr id="275" name="Ink 274">
                    <a:extLst>
                      <a:ext uri="{FF2B5EF4-FFF2-40B4-BE49-F238E27FC236}">
                        <a16:creationId xmlns:a16="http://schemas.microsoft.com/office/drawing/2014/main" id="{2DC2C76D-0D01-EDA5-8837-01446FBA323A}"/>
                      </a:ext>
                    </a:extLst>
                  </p:cNvPr>
                  <p:cNvPicPr/>
                  <p:nvPr/>
                </p:nvPicPr>
                <p:blipFill>
                  <a:blip r:embed="rId375"/>
                  <a:stretch>
                    <a:fillRect/>
                  </a:stretch>
                </p:blipFill>
                <p:spPr>
                  <a:xfrm>
                    <a:off x="6030000" y="3260760"/>
                    <a:ext cx="28800" cy="76320"/>
                  </a:xfrm>
                  <a:prstGeom prst="rect">
                    <a:avLst/>
                  </a:prstGeom>
                </p:spPr>
              </p:pic>
            </mc:Fallback>
          </mc:AlternateContent>
        </p:grpSp>
        <p:grpSp>
          <p:nvGrpSpPr>
            <p:cNvPr id="281" name="Group 280">
              <a:extLst>
                <a:ext uri="{FF2B5EF4-FFF2-40B4-BE49-F238E27FC236}">
                  <a16:creationId xmlns:a16="http://schemas.microsoft.com/office/drawing/2014/main" id="{154BA797-3051-7930-6E67-BD5D97DC7CDD}"/>
                </a:ext>
              </a:extLst>
            </p:cNvPr>
            <p:cNvGrpSpPr/>
            <p:nvPr/>
          </p:nvGrpSpPr>
          <p:grpSpPr>
            <a:xfrm>
              <a:off x="6292080" y="3249824"/>
              <a:ext cx="453960" cy="161280"/>
              <a:chOff x="6292080" y="3113160"/>
              <a:chExt cx="453960" cy="161280"/>
            </a:xfrm>
          </p:grpSpPr>
          <mc:AlternateContent xmlns:mc="http://schemas.openxmlformats.org/markup-compatibility/2006" xmlns:p14="http://schemas.microsoft.com/office/powerpoint/2010/main">
            <mc:Choice Requires="p14">
              <p:contentPart p14:bwMode="auto" r:id="rId376">
                <p14:nvContentPartPr>
                  <p14:cNvPr id="277" name="Ink 276">
                    <a:extLst>
                      <a:ext uri="{FF2B5EF4-FFF2-40B4-BE49-F238E27FC236}">
                        <a16:creationId xmlns:a16="http://schemas.microsoft.com/office/drawing/2014/main" id="{4E3F428E-FC46-047A-DAC3-F5C6A0AE414B}"/>
                      </a:ext>
                    </a:extLst>
                  </p14:cNvPr>
                  <p14:cNvContentPartPr/>
                  <p14:nvPr/>
                </p14:nvContentPartPr>
                <p14:xfrm>
                  <a:off x="6292080" y="3131880"/>
                  <a:ext cx="453960" cy="142560"/>
                </p14:xfrm>
              </p:contentPart>
            </mc:Choice>
            <mc:Fallback xmlns="">
              <p:pic>
                <p:nvPicPr>
                  <p:cNvPr id="277" name="Ink 276">
                    <a:extLst>
                      <a:ext uri="{FF2B5EF4-FFF2-40B4-BE49-F238E27FC236}">
                        <a16:creationId xmlns:a16="http://schemas.microsoft.com/office/drawing/2014/main" id="{4E3F428E-FC46-047A-DAC3-F5C6A0AE414B}"/>
                      </a:ext>
                    </a:extLst>
                  </p:cNvPr>
                  <p:cNvPicPr/>
                  <p:nvPr/>
                </p:nvPicPr>
                <p:blipFill>
                  <a:blip r:embed="rId377"/>
                  <a:stretch>
                    <a:fillRect/>
                  </a:stretch>
                </p:blipFill>
                <p:spPr>
                  <a:xfrm>
                    <a:off x="6283080" y="3123240"/>
                    <a:ext cx="471600" cy="160200"/>
                  </a:xfrm>
                  <a:prstGeom prst="rect">
                    <a:avLst/>
                  </a:prstGeom>
                </p:spPr>
              </p:pic>
            </mc:Fallback>
          </mc:AlternateContent>
          <mc:AlternateContent xmlns:mc="http://schemas.openxmlformats.org/markup-compatibility/2006" xmlns:p14="http://schemas.microsoft.com/office/powerpoint/2010/main">
            <mc:Choice Requires="p14">
              <p:contentPart p14:bwMode="auto" r:id="rId378">
                <p14:nvContentPartPr>
                  <p14:cNvPr id="278" name="Ink 277">
                    <a:extLst>
                      <a:ext uri="{FF2B5EF4-FFF2-40B4-BE49-F238E27FC236}">
                        <a16:creationId xmlns:a16="http://schemas.microsoft.com/office/drawing/2014/main" id="{2B34D193-5304-A0AB-F019-B06BA4EEC9CF}"/>
                      </a:ext>
                    </a:extLst>
                  </p14:cNvPr>
                  <p14:cNvContentPartPr/>
                  <p14:nvPr/>
                </p14:nvContentPartPr>
                <p14:xfrm>
                  <a:off x="6531480" y="3161400"/>
                  <a:ext cx="55080" cy="11160"/>
                </p14:xfrm>
              </p:contentPart>
            </mc:Choice>
            <mc:Fallback xmlns="">
              <p:pic>
                <p:nvPicPr>
                  <p:cNvPr id="278" name="Ink 277">
                    <a:extLst>
                      <a:ext uri="{FF2B5EF4-FFF2-40B4-BE49-F238E27FC236}">
                        <a16:creationId xmlns:a16="http://schemas.microsoft.com/office/drawing/2014/main" id="{2B34D193-5304-A0AB-F019-B06BA4EEC9CF}"/>
                      </a:ext>
                    </a:extLst>
                  </p:cNvPr>
                  <p:cNvPicPr/>
                  <p:nvPr/>
                </p:nvPicPr>
                <p:blipFill>
                  <a:blip r:embed="rId379"/>
                  <a:stretch>
                    <a:fillRect/>
                  </a:stretch>
                </p:blipFill>
                <p:spPr>
                  <a:xfrm>
                    <a:off x="6522840" y="3152400"/>
                    <a:ext cx="7272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380">
                <p14:nvContentPartPr>
                  <p14:cNvPr id="279" name="Ink 278">
                    <a:extLst>
                      <a:ext uri="{FF2B5EF4-FFF2-40B4-BE49-F238E27FC236}">
                        <a16:creationId xmlns:a16="http://schemas.microsoft.com/office/drawing/2014/main" id="{E87B6D24-61C7-4559-02B7-674EEAA4C403}"/>
                      </a:ext>
                    </a:extLst>
                  </p14:cNvPr>
                  <p14:cNvContentPartPr/>
                  <p14:nvPr/>
                </p14:nvContentPartPr>
                <p14:xfrm>
                  <a:off x="6470640" y="3113160"/>
                  <a:ext cx="21600" cy="12240"/>
                </p14:xfrm>
              </p:contentPart>
            </mc:Choice>
            <mc:Fallback xmlns="">
              <p:pic>
                <p:nvPicPr>
                  <p:cNvPr id="279" name="Ink 278">
                    <a:extLst>
                      <a:ext uri="{FF2B5EF4-FFF2-40B4-BE49-F238E27FC236}">
                        <a16:creationId xmlns:a16="http://schemas.microsoft.com/office/drawing/2014/main" id="{E87B6D24-61C7-4559-02B7-674EEAA4C403}"/>
                      </a:ext>
                    </a:extLst>
                  </p:cNvPr>
                  <p:cNvPicPr/>
                  <p:nvPr/>
                </p:nvPicPr>
                <p:blipFill>
                  <a:blip r:embed="rId381"/>
                  <a:stretch>
                    <a:fillRect/>
                  </a:stretch>
                </p:blipFill>
                <p:spPr>
                  <a:xfrm>
                    <a:off x="6461640" y="3104160"/>
                    <a:ext cx="39240" cy="298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82">
              <p14:nvContentPartPr>
                <p14:cNvPr id="280" name="Ink 279">
                  <a:extLst>
                    <a:ext uri="{FF2B5EF4-FFF2-40B4-BE49-F238E27FC236}">
                      <a16:creationId xmlns:a16="http://schemas.microsoft.com/office/drawing/2014/main" id="{54BBC9A3-5811-EA9A-9E0C-2901176A9870}"/>
                    </a:ext>
                  </a:extLst>
                </p14:cNvPr>
                <p14:cNvContentPartPr/>
                <p14:nvPr/>
              </p14:nvContentPartPr>
              <p14:xfrm>
                <a:off x="6969240" y="3298064"/>
                <a:ext cx="110160" cy="100440"/>
              </p14:xfrm>
            </p:contentPart>
          </mc:Choice>
          <mc:Fallback xmlns="">
            <p:pic>
              <p:nvPicPr>
                <p:cNvPr id="280" name="Ink 279">
                  <a:extLst>
                    <a:ext uri="{FF2B5EF4-FFF2-40B4-BE49-F238E27FC236}">
                      <a16:creationId xmlns:a16="http://schemas.microsoft.com/office/drawing/2014/main" id="{54BBC9A3-5811-EA9A-9E0C-2901176A9870}"/>
                    </a:ext>
                  </a:extLst>
                </p:cNvPr>
                <p:cNvPicPr/>
                <p:nvPr/>
              </p:nvPicPr>
              <p:blipFill>
                <a:blip r:embed="rId383"/>
                <a:stretch>
                  <a:fillRect/>
                </a:stretch>
              </p:blipFill>
              <p:spPr>
                <a:xfrm>
                  <a:off x="6960240" y="3289096"/>
                  <a:ext cx="127800" cy="118017"/>
                </a:xfrm>
                <a:prstGeom prst="rect">
                  <a:avLst/>
                </a:prstGeom>
              </p:spPr>
            </p:pic>
          </mc:Fallback>
        </mc:AlternateContent>
        <p:grpSp>
          <p:nvGrpSpPr>
            <p:cNvPr id="306" name="Group 305">
              <a:extLst>
                <a:ext uri="{FF2B5EF4-FFF2-40B4-BE49-F238E27FC236}">
                  <a16:creationId xmlns:a16="http://schemas.microsoft.com/office/drawing/2014/main" id="{D370E24D-A9AA-2E93-2C47-1B30597F40FA}"/>
                </a:ext>
              </a:extLst>
            </p:cNvPr>
            <p:cNvGrpSpPr/>
            <p:nvPr/>
          </p:nvGrpSpPr>
          <p:grpSpPr>
            <a:xfrm>
              <a:off x="7347600" y="3219944"/>
              <a:ext cx="3548880" cy="284040"/>
              <a:chOff x="7347600" y="3083280"/>
              <a:chExt cx="3548880" cy="284040"/>
            </a:xfrm>
          </p:grpSpPr>
          <mc:AlternateContent xmlns:mc="http://schemas.openxmlformats.org/markup-compatibility/2006" xmlns:p14="http://schemas.microsoft.com/office/powerpoint/2010/main">
            <mc:Choice Requires="p14">
              <p:contentPart p14:bwMode="auto" r:id="rId384">
                <p14:nvContentPartPr>
                  <p14:cNvPr id="282" name="Ink 281">
                    <a:extLst>
                      <a:ext uri="{FF2B5EF4-FFF2-40B4-BE49-F238E27FC236}">
                        <a16:creationId xmlns:a16="http://schemas.microsoft.com/office/drawing/2014/main" id="{D4968D4B-4140-877A-1C82-8469CFD88A38}"/>
                      </a:ext>
                    </a:extLst>
                  </p14:cNvPr>
                  <p14:cNvContentPartPr/>
                  <p14:nvPr/>
                </p14:nvContentPartPr>
                <p14:xfrm>
                  <a:off x="7347600" y="3166800"/>
                  <a:ext cx="392040" cy="109440"/>
                </p14:xfrm>
              </p:contentPart>
            </mc:Choice>
            <mc:Fallback xmlns="">
              <p:pic>
                <p:nvPicPr>
                  <p:cNvPr id="282" name="Ink 281">
                    <a:extLst>
                      <a:ext uri="{FF2B5EF4-FFF2-40B4-BE49-F238E27FC236}">
                        <a16:creationId xmlns:a16="http://schemas.microsoft.com/office/drawing/2014/main" id="{D4968D4B-4140-877A-1C82-8469CFD88A38}"/>
                      </a:ext>
                    </a:extLst>
                  </p:cNvPr>
                  <p:cNvPicPr/>
                  <p:nvPr/>
                </p:nvPicPr>
                <p:blipFill>
                  <a:blip r:embed="rId385"/>
                  <a:stretch>
                    <a:fillRect/>
                  </a:stretch>
                </p:blipFill>
                <p:spPr>
                  <a:xfrm>
                    <a:off x="7338960" y="3158160"/>
                    <a:ext cx="409680" cy="127080"/>
                  </a:xfrm>
                  <a:prstGeom prst="rect">
                    <a:avLst/>
                  </a:prstGeom>
                </p:spPr>
              </p:pic>
            </mc:Fallback>
          </mc:AlternateContent>
          <mc:AlternateContent xmlns:mc="http://schemas.openxmlformats.org/markup-compatibility/2006" xmlns:p14="http://schemas.microsoft.com/office/powerpoint/2010/main">
            <mc:Choice Requires="p14">
              <p:contentPart p14:bwMode="auto" r:id="rId386">
                <p14:nvContentPartPr>
                  <p14:cNvPr id="283" name="Ink 282">
                    <a:extLst>
                      <a:ext uri="{FF2B5EF4-FFF2-40B4-BE49-F238E27FC236}">
                        <a16:creationId xmlns:a16="http://schemas.microsoft.com/office/drawing/2014/main" id="{8013BB6F-5CB4-B5F2-10FB-64D1F5287091}"/>
                      </a:ext>
                    </a:extLst>
                  </p14:cNvPr>
                  <p14:cNvContentPartPr/>
                  <p14:nvPr/>
                </p14:nvContentPartPr>
                <p14:xfrm>
                  <a:off x="7569360" y="3152760"/>
                  <a:ext cx="5040" cy="11880"/>
                </p14:xfrm>
              </p:contentPart>
            </mc:Choice>
            <mc:Fallback xmlns="">
              <p:pic>
                <p:nvPicPr>
                  <p:cNvPr id="283" name="Ink 282">
                    <a:extLst>
                      <a:ext uri="{FF2B5EF4-FFF2-40B4-BE49-F238E27FC236}">
                        <a16:creationId xmlns:a16="http://schemas.microsoft.com/office/drawing/2014/main" id="{8013BB6F-5CB4-B5F2-10FB-64D1F5287091}"/>
                      </a:ext>
                    </a:extLst>
                  </p:cNvPr>
                  <p:cNvPicPr/>
                  <p:nvPr/>
                </p:nvPicPr>
                <p:blipFill>
                  <a:blip r:embed="rId387"/>
                  <a:stretch>
                    <a:fillRect/>
                  </a:stretch>
                </p:blipFill>
                <p:spPr>
                  <a:xfrm>
                    <a:off x="7560720" y="3144120"/>
                    <a:ext cx="22680" cy="29520"/>
                  </a:xfrm>
                  <a:prstGeom prst="rect">
                    <a:avLst/>
                  </a:prstGeom>
                </p:spPr>
              </p:pic>
            </mc:Fallback>
          </mc:AlternateContent>
          <mc:AlternateContent xmlns:mc="http://schemas.openxmlformats.org/markup-compatibility/2006" xmlns:p14="http://schemas.microsoft.com/office/powerpoint/2010/main">
            <mc:Choice Requires="p14">
              <p:contentPart p14:bwMode="auto" r:id="rId388">
                <p14:nvContentPartPr>
                  <p14:cNvPr id="285" name="Ink 284">
                    <a:extLst>
                      <a:ext uri="{FF2B5EF4-FFF2-40B4-BE49-F238E27FC236}">
                        <a16:creationId xmlns:a16="http://schemas.microsoft.com/office/drawing/2014/main" id="{F789A456-84D2-48F4-C083-EBC5CEBBEBD3}"/>
                      </a:ext>
                    </a:extLst>
                  </p14:cNvPr>
                  <p14:cNvContentPartPr/>
                  <p14:nvPr/>
                </p14:nvContentPartPr>
                <p14:xfrm>
                  <a:off x="7782840" y="3083280"/>
                  <a:ext cx="278640" cy="276120"/>
                </p14:xfrm>
              </p:contentPart>
            </mc:Choice>
            <mc:Fallback xmlns="">
              <p:pic>
                <p:nvPicPr>
                  <p:cNvPr id="285" name="Ink 284">
                    <a:extLst>
                      <a:ext uri="{FF2B5EF4-FFF2-40B4-BE49-F238E27FC236}">
                        <a16:creationId xmlns:a16="http://schemas.microsoft.com/office/drawing/2014/main" id="{F789A456-84D2-48F4-C083-EBC5CEBBEBD3}"/>
                      </a:ext>
                    </a:extLst>
                  </p:cNvPr>
                  <p:cNvPicPr/>
                  <p:nvPr/>
                </p:nvPicPr>
                <p:blipFill>
                  <a:blip r:embed="rId389"/>
                  <a:stretch>
                    <a:fillRect/>
                  </a:stretch>
                </p:blipFill>
                <p:spPr>
                  <a:xfrm>
                    <a:off x="7773840" y="3074640"/>
                    <a:ext cx="296280" cy="293760"/>
                  </a:xfrm>
                  <a:prstGeom prst="rect">
                    <a:avLst/>
                  </a:prstGeom>
                </p:spPr>
              </p:pic>
            </mc:Fallback>
          </mc:AlternateContent>
          <mc:AlternateContent xmlns:mc="http://schemas.openxmlformats.org/markup-compatibility/2006" xmlns:p14="http://schemas.microsoft.com/office/powerpoint/2010/main">
            <mc:Choice Requires="p14">
              <p:contentPart p14:bwMode="auto" r:id="rId390">
                <p14:nvContentPartPr>
                  <p14:cNvPr id="287" name="Ink 286">
                    <a:extLst>
                      <a:ext uri="{FF2B5EF4-FFF2-40B4-BE49-F238E27FC236}">
                        <a16:creationId xmlns:a16="http://schemas.microsoft.com/office/drawing/2014/main" id="{6B94CF55-275E-86D2-0073-F98AA9B1ADCF}"/>
                      </a:ext>
                    </a:extLst>
                  </p14:cNvPr>
                  <p14:cNvContentPartPr/>
                  <p14:nvPr/>
                </p14:nvContentPartPr>
                <p14:xfrm>
                  <a:off x="8158320" y="3219720"/>
                  <a:ext cx="52560" cy="5040"/>
                </p14:xfrm>
              </p:contentPart>
            </mc:Choice>
            <mc:Fallback xmlns="">
              <p:pic>
                <p:nvPicPr>
                  <p:cNvPr id="287" name="Ink 286">
                    <a:extLst>
                      <a:ext uri="{FF2B5EF4-FFF2-40B4-BE49-F238E27FC236}">
                        <a16:creationId xmlns:a16="http://schemas.microsoft.com/office/drawing/2014/main" id="{6B94CF55-275E-86D2-0073-F98AA9B1ADCF}"/>
                      </a:ext>
                    </a:extLst>
                  </p:cNvPr>
                  <p:cNvPicPr/>
                  <p:nvPr/>
                </p:nvPicPr>
                <p:blipFill>
                  <a:blip r:embed="rId391"/>
                  <a:stretch>
                    <a:fillRect/>
                  </a:stretch>
                </p:blipFill>
                <p:spPr>
                  <a:xfrm>
                    <a:off x="8149680" y="3210720"/>
                    <a:ext cx="702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392">
                <p14:nvContentPartPr>
                  <p14:cNvPr id="289" name="Ink 288">
                    <a:extLst>
                      <a:ext uri="{FF2B5EF4-FFF2-40B4-BE49-F238E27FC236}">
                        <a16:creationId xmlns:a16="http://schemas.microsoft.com/office/drawing/2014/main" id="{211650F0-8763-5D78-E54A-78E75BAD7186}"/>
                      </a:ext>
                    </a:extLst>
                  </p14:cNvPr>
                  <p14:cNvContentPartPr/>
                  <p14:nvPr/>
                </p14:nvContentPartPr>
                <p14:xfrm>
                  <a:off x="8280360" y="3138000"/>
                  <a:ext cx="43200" cy="229320"/>
                </p14:xfrm>
              </p:contentPart>
            </mc:Choice>
            <mc:Fallback xmlns="">
              <p:pic>
                <p:nvPicPr>
                  <p:cNvPr id="289" name="Ink 288">
                    <a:extLst>
                      <a:ext uri="{FF2B5EF4-FFF2-40B4-BE49-F238E27FC236}">
                        <a16:creationId xmlns:a16="http://schemas.microsoft.com/office/drawing/2014/main" id="{211650F0-8763-5D78-E54A-78E75BAD7186}"/>
                      </a:ext>
                    </a:extLst>
                  </p:cNvPr>
                  <p:cNvPicPr/>
                  <p:nvPr/>
                </p:nvPicPr>
                <p:blipFill>
                  <a:blip r:embed="rId393"/>
                  <a:stretch>
                    <a:fillRect/>
                  </a:stretch>
                </p:blipFill>
                <p:spPr>
                  <a:xfrm>
                    <a:off x="8271360" y="3129000"/>
                    <a:ext cx="60840" cy="246960"/>
                  </a:xfrm>
                  <a:prstGeom prst="rect">
                    <a:avLst/>
                  </a:prstGeom>
                </p:spPr>
              </p:pic>
            </mc:Fallback>
          </mc:AlternateContent>
          <mc:AlternateContent xmlns:mc="http://schemas.openxmlformats.org/markup-compatibility/2006" xmlns:p14="http://schemas.microsoft.com/office/powerpoint/2010/main">
            <mc:Choice Requires="p14">
              <p:contentPart p14:bwMode="auto" r:id="rId394">
                <p14:nvContentPartPr>
                  <p14:cNvPr id="290" name="Ink 289">
                    <a:extLst>
                      <a:ext uri="{FF2B5EF4-FFF2-40B4-BE49-F238E27FC236}">
                        <a16:creationId xmlns:a16="http://schemas.microsoft.com/office/drawing/2014/main" id="{52154778-2E29-7B5D-320D-44B8BF7645B1}"/>
                      </a:ext>
                    </a:extLst>
                  </p14:cNvPr>
                  <p14:cNvContentPartPr/>
                  <p14:nvPr/>
                </p14:nvContentPartPr>
                <p14:xfrm>
                  <a:off x="8316720" y="3189840"/>
                  <a:ext cx="47880" cy="64800"/>
                </p14:xfrm>
              </p:contentPart>
            </mc:Choice>
            <mc:Fallback xmlns="">
              <p:pic>
                <p:nvPicPr>
                  <p:cNvPr id="290" name="Ink 289">
                    <a:extLst>
                      <a:ext uri="{FF2B5EF4-FFF2-40B4-BE49-F238E27FC236}">
                        <a16:creationId xmlns:a16="http://schemas.microsoft.com/office/drawing/2014/main" id="{52154778-2E29-7B5D-320D-44B8BF7645B1}"/>
                      </a:ext>
                    </a:extLst>
                  </p:cNvPr>
                  <p:cNvPicPr/>
                  <p:nvPr/>
                </p:nvPicPr>
                <p:blipFill>
                  <a:blip r:embed="rId395"/>
                  <a:stretch>
                    <a:fillRect/>
                  </a:stretch>
                </p:blipFill>
                <p:spPr>
                  <a:xfrm>
                    <a:off x="8308080" y="3181200"/>
                    <a:ext cx="65520" cy="82440"/>
                  </a:xfrm>
                  <a:prstGeom prst="rect">
                    <a:avLst/>
                  </a:prstGeom>
                </p:spPr>
              </p:pic>
            </mc:Fallback>
          </mc:AlternateContent>
          <mc:AlternateContent xmlns:mc="http://schemas.openxmlformats.org/markup-compatibility/2006" xmlns:p14="http://schemas.microsoft.com/office/powerpoint/2010/main">
            <mc:Choice Requires="p14">
              <p:contentPart p14:bwMode="auto" r:id="rId396">
                <p14:nvContentPartPr>
                  <p14:cNvPr id="291" name="Ink 290">
                    <a:extLst>
                      <a:ext uri="{FF2B5EF4-FFF2-40B4-BE49-F238E27FC236}">
                        <a16:creationId xmlns:a16="http://schemas.microsoft.com/office/drawing/2014/main" id="{1978B077-9037-35C3-55D4-5A1A6A108AB8}"/>
                      </a:ext>
                    </a:extLst>
                  </p14:cNvPr>
                  <p14:cNvContentPartPr/>
                  <p14:nvPr/>
                </p14:nvContentPartPr>
                <p14:xfrm>
                  <a:off x="8402040" y="3100920"/>
                  <a:ext cx="360000" cy="152640"/>
                </p14:xfrm>
              </p:contentPart>
            </mc:Choice>
            <mc:Fallback xmlns="">
              <p:pic>
                <p:nvPicPr>
                  <p:cNvPr id="291" name="Ink 290">
                    <a:extLst>
                      <a:ext uri="{FF2B5EF4-FFF2-40B4-BE49-F238E27FC236}">
                        <a16:creationId xmlns:a16="http://schemas.microsoft.com/office/drawing/2014/main" id="{1978B077-9037-35C3-55D4-5A1A6A108AB8}"/>
                      </a:ext>
                    </a:extLst>
                  </p:cNvPr>
                  <p:cNvPicPr/>
                  <p:nvPr/>
                </p:nvPicPr>
                <p:blipFill>
                  <a:blip r:embed="rId397"/>
                  <a:stretch>
                    <a:fillRect/>
                  </a:stretch>
                </p:blipFill>
                <p:spPr>
                  <a:xfrm>
                    <a:off x="8393400" y="3091920"/>
                    <a:ext cx="377640" cy="170280"/>
                  </a:xfrm>
                  <a:prstGeom prst="rect">
                    <a:avLst/>
                  </a:prstGeom>
                </p:spPr>
              </p:pic>
            </mc:Fallback>
          </mc:AlternateContent>
          <mc:AlternateContent xmlns:mc="http://schemas.openxmlformats.org/markup-compatibility/2006" xmlns:p14="http://schemas.microsoft.com/office/powerpoint/2010/main">
            <mc:Choice Requires="p14">
              <p:contentPart p14:bwMode="auto" r:id="rId398">
                <p14:nvContentPartPr>
                  <p14:cNvPr id="292" name="Ink 291">
                    <a:extLst>
                      <a:ext uri="{FF2B5EF4-FFF2-40B4-BE49-F238E27FC236}">
                        <a16:creationId xmlns:a16="http://schemas.microsoft.com/office/drawing/2014/main" id="{BDF6249E-72B8-F66E-4A1A-E355C4BDD967}"/>
                      </a:ext>
                    </a:extLst>
                  </p14:cNvPr>
                  <p14:cNvContentPartPr/>
                  <p14:nvPr/>
                </p14:nvContentPartPr>
                <p14:xfrm>
                  <a:off x="8597160" y="3138360"/>
                  <a:ext cx="59760" cy="6120"/>
                </p14:xfrm>
              </p:contentPart>
            </mc:Choice>
            <mc:Fallback xmlns="">
              <p:pic>
                <p:nvPicPr>
                  <p:cNvPr id="292" name="Ink 291">
                    <a:extLst>
                      <a:ext uri="{FF2B5EF4-FFF2-40B4-BE49-F238E27FC236}">
                        <a16:creationId xmlns:a16="http://schemas.microsoft.com/office/drawing/2014/main" id="{BDF6249E-72B8-F66E-4A1A-E355C4BDD967}"/>
                      </a:ext>
                    </a:extLst>
                  </p:cNvPr>
                  <p:cNvPicPr/>
                  <p:nvPr/>
                </p:nvPicPr>
                <p:blipFill>
                  <a:blip r:embed="rId399"/>
                  <a:stretch>
                    <a:fillRect/>
                  </a:stretch>
                </p:blipFill>
                <p:spPr>
                  <a:xfrm>
                    <a:off x="8588160" y="3129360"/>
                    <a:ext cx="77400" cy="23760"/>
                  </a:xfrm>
                  <a:prstGeom prst="rect">
                    <a:avLst/>
                  </a:prstGeom>
                </p:spPr>
              </p:pic>
            </mc:Fallback>
          </mc:AlternateContent>
          <mc:AlternateContent xmlns:mc="http://schemas.openxmlformats.org/markup-compatibility/2006" xmlns:p14="http://schemas.microsoft.com/office/powerpoint/2010/main">
            <mc:Choice Requires="p14">
              <p:contentPart p14:bwMode="auto" r:id="rId400">
                <p14:nvContentPartPr>
                  <p14:cNvPr id="293" name="Ink 292">
                    <a:extLst>
                      <a:ext uri="{FF2B5EF4-FFF2-40B4-BE49-F238E27FC236}">
                        <a16:creationId xmlns:a16="http://schemas.microsoft.com/office/drawing/2014/main" id="{D451D008-39D5-B680-89CC-F7A2959A1702}"/>
                      </a:ext>
                    </a:extLst>
                  </p14:cNvPr>
                  <p14:cNvContentPartPr/>
                  <p14:nvPr/>
                </p14:nvContentPartPr>
                <p14:xfrm>
                  <a:off x="8730000" y="3111000"/>
                  <a:ext cx="12240" cy="11880"/>
                </p14:xfrm>
              </p:contentPart>
            </mc:Choice>
            <mc:Fallback xmlns="">
              <p:pic>
                <p:nvPicPr>
                  <p:cNvPr id="293" name="Ink 292">
                    <a:extLst>
                      <a:ext uri="{FF2B5EF4-FFF2-40B4-BE49-F238E27FC236}">
                        <a16:creationId xmlns:a16="http://schemas.microsoft.com/office/drawing/2014/main" id="{D451D008-39D5-B680-89CC-F7A2959A1702}"/>
                      </a:ext>
                    </a:extLst>
                  </p:cNvPr>
                  <p:cNvPicPr/>
                  <p:nvPr/>
                </p:nvPicPr>
                <p:blipFill>
                  <a:blip r:embed="rId401"/>
                  <a:stretch>
                    <a:fillRect/>
                  </a:stretch>
                </p:blipFill>
                <p:spPr>
                  <a:xfrm>
                    <a:off x="8721000" y="3102360"/>
                    <a:ext cx="29880" cy="29520"/>
                  </a:xfrm>
                  <a:prstGeom prst="rect">
                    <a:avLst/>
                  </a:prstGeom>
                </p:spPr>
              </p:pic>
            </mc:Fallback>
          </mc:AlternateContent>
          <mc:AlternateContent xmlns:mc="http://schemas.openxmlformats.org/markup-compatibility/2006" xmlns:p14="http://schemas.microsoft.com/office/powerpoint/2010/main">
            <mc:Choice Requires="p14">
              <p:contentPart p14:bwMode="auto" r:id="rId402">
                <p14:nvContentPartPr>
                  <p14:cNvPr id="295" name="Ink 294">
                    <a:extLst>
                      <a:ext uri="{FF2B5EF4-FFF2-40B4-BE49-F238E27FC236}">
                        <a16:creationId xmlns:a16="http://schemas.microsoft.com/office/drawing/2014/main" id="{F6A3CE46-EE4E-D7AE-B0FB-AAE485C365C8}"/>
                      </a:ext>
                    </a:extLst>
                  </p14:cNvPr>
                  <p14:cNvContentPartPr/>
                  <p14:nvPr/>
                </p14:nvContentPartPr>
                <p14:xfrm>
                  <a:off x="8822520" y="3118920"/>
                  <a:ext cx="290880" cy="142560"/>
                </p14:xfrm>
              </p:contentPart>
            </mc:Choice>
            <mc:Fallback xmlns="">
              <p:pic>
                <p:nvPicPr>
                  <p:cNvPr id="295" name="Ink 294">
                    <a:extLst>
                      <a:ext uri="{FF2B5EF4-FFF2-40B4-BE49-F238E27FC236}">
                        <a16:creationId xmlns:a16="http://schemas.microsoft.com/office/drawing/2014/main" id="{F6A3CE46-EE4E-D7AE-B0FB-AAE485C365C8}"/>
                      </a:ext>
                    </a:extLst>
                  </p:cNvPr>
                  <p:cNvPicPr/>
                  <p:nvPr/>
                </p:nvPicPr>
                <p:blipFill>
                  <a:blip r:embed="rId403"/>
                  <a:stretch>
                    <a:fillRect/>
                  </a:stretch>
                </p:blipFill>
                <p:spPr>
                  <a:xfrm>
                    <a:off x="8813880" y="3109920"/>
                    <a:ext cx="308520" cy="160200"/>
                  </a:xfrm>
                  <a:prstGeom prst="rect">
                    <a:avLst/>
                  </a:prstGeom>
                </p:spPr>
              </p:pic>
            </mc:Fallback>
          </mc:AlternateContent>
          <mc:AlternateContent xmlns:mc="http://schemas.openxmlformats.org/markup-compatibility/2006" xmlns:p14="http://schemas.microsoft.com/office/powerpoint/2010/main">
            <mc:Choice Requires="p14">
              <p:contentPart p14:bwMode="auto" r:id="rId404">
                <p14:nvContentPartPr>
                  <p14:cNvPr id="297" name="Ink 296">
                    <a:extLst>
                      <a:ext uri="{FF2B5EF4-FFF2-40B4-BE49-F238E27FC236}">
                        <a16:creationId xmlns:a16="http://schemas.microsoft.com/office/drawing/2014/main" id="{6FE11056-16F0-5A23-8250-99051E5F6E56}"/>
                      </a:ext>
                    </a:extLst>
                  </p14:cNvPr>
                  <p14:cNvContentPartPr/>
                  <p14:nvPr/>
                </p14:nvContentPartPr>
                <p14:xfrm>
                  <a:off x="9286200" y="3104520"/>
                  <a:ext cx="674640" cy="147960"/>
                </p14:xfrm>
              </p:contentPart>
            </mc:Choice>
            <mc:Fallback xmlns="">
              <p:pic>
                <p:nvPicPr>
                  <p:cNvPr id="297" name="Ink 296">
                    <a:extLst>
                      <a:ext uri="{FF2B5EF4-FFF2-40B4-BE49-F238E27FC236}">
                        <a16:creationId xmlns:a16="http://schemas.microsoft.com/office/drawing/2014/main" id="{6FE11056-16F0-5A23-8250-99051E5F6E56}"/>
                      </a:ext>
                    </a:extLst>
                  </p:cNvPr>
                  <p:cNvPicPr/>
                  <p:nvPr/>
                </p:nvPicPr>
                <p:blipFill>
                  <a:blip r:embed="rId405"/>
                  <a:stretch>
                    <a:fillRect/>
                  </a:stretch>
                </p:blipFill>
                <p:spPr>
                  <a:xfrm>
                    <a:off x="9277560" y="3095880"/>
                    <a:ext cx="692280" cy="165600"/>
                  </a:xfrm>
                  <a:prstGeom prst="rect">
                    <a:avLst/>
                  </a:prstGeom>
                </p:spPr>
              </p:pic>
            </mc:Fallback>
          </mc:AlternateContent>
          <mc:AlternateContent xmlns:mc="http://schemas.openxmlformats.org/markup-compatibility/2006" xmlns:p14="http://schemas.microsoft.com/office/powerpoint/2010/main">
            <mc:Choice Requires="p14">
              <p:contentPart p14:bwMode="auto" r:id="rId406">
                <p14:nvContentPartPr>
                  <p14:cNvPr id="298" name="Ink 297">
                    <a:extLst>
                      <a:ext uri="{FF2B5EF4-FFF2-40B4-BE49-F238E27FC236}">
                        <a16:creationId xmlns:a16="http://schemas.microsoft.com/office/drawing/2014/main" id="{7DFBA6EC-B7EE-D40A-FF07-60AAC1244068}"/>
                      </a:ext>
                    </a:extLst>
                  </p14:cNvPr>
                  <p14:cNvContentPartPr/>
                  <p14:nvPr/>
                </p14:nvContentPartPr>
                <p14:xfrm>
                  <a:off x="9975960" y="3130080"/>
                  <a:ext cx="9720" cy="5040"/>
                </p14:xfrm>
              </p:contentPart>
            </mc:Choice>
            <mc:Fallback xmlns="">
              <p:pic>
                <p:nvPicPr>
                  <p:cNvPr id="298" name="Ink 297">
                    <a:extLst>
                      <a:ext uri="{FF2B5EF4-FFF2-40B4-BE49-F238E27FC236}">
                        <a16:creationId xmlns:a16="http://schemas.microsoft.com/office/drawing/2014/main" id="{7DFBA6EC-B7EE-D40A-FF07-60AAC1244068}"/>
                      </a:ext>
                    </a:extLst>
                  </p:cNvPr>
                  <p:cNvPicPr/>
                  <p:nvPr/>
                </p:nvPicPr>
                <p:blipFill>
                  <a:blip r:embed="rId407"/>
                  <a:stretch>
                    <a:fillRect/>
                  </a:stretch>
                </p:blipFill>
                <p:spPr>
                  <a:xfrm>
                    <a:off x="9967320" y="3121080"/>
                    <a:ext cx="2736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408">
                <p14:nvContentPartPr>
                  <p14:cNvPr id="300" name="Ink 299">
                    <a:extLst>
                      <a:ext uri="{FF2B5EF4-FFF2-40B4-BE49-F238E27FC236}">
                        <a16:creationId xmlns:a16="http://schemas.microsoft.com/office/drawing/2014/main" id="{1CF44811-64E4-01E6-6522-1BC69B3A4DC9}"/>
                      </a:ext>
                    </a:extLst>
                  </p14:cNvPr>
                  <p14:cNvContentPartPr/>
                  <p14:nvPr/>
                </p14:nvContentPartPr>
                <p14:xfrm>
                  <a:off x="9992160" y="3122880"/>
                  <a:ext cx="513720" cy="130680"/>
                </p14:xfrm>
              </p:contentPart>
            </mc:Choice>
            <mc:Fallback xmlns="">
              <p:pic>
                <p:nvPicPr>
                  <p:cNvPr id="300" name="Ink 299">
                    <a:extLst>
                      <a:ext uri="{FF2B5EF4-FFF2-40B4-BE49-F238E27FC236}">
                        <a16:creationId xmlns:a16="http://schemas.microsoft.com/office/drawing/2014/main" id="{1CF44811-64E4-01E6-6522-1BC69B3A4DC9}"/>
                      </a:ext>
                    </a:extLst>
                  </p:cNvPr>
                  <p:cNvPicPr/>
                  <p:nvPr/>
                </p:nvPicPr>
                <p:blipFill>
                  <a:blip r:embed="rId409"/>
                  <a:stretch>
                    <a:fillRect/>
                  </a:stretch>
                </p:blipFill>
                <p:spPr>
                  <a:xfrm>
                    <a:off x="9983160" y="3114240"/>
                    <a:ext cx="531360" cy="148320"/>
                  </a:xfrm>
                  <a:prstGeom prst="rect">
                    <a:avLst/>
                  </a:prstGeom>
                </p:spPr>
              </p:pic>
            </mc:Fallback>
          </mc:AlternateContent>
          <mc:AlternateContent xmlns:mc="http://schemas.openxmlformats.org/markup-compatibility/2006" xmlns:p14="http://schemas.microsoft.com/office/powerpoint/2010/main">
            <mc:Choice Requires="p14">
              <p:contentPart p14:bwMode="auto" r:id="rId410">
                <p14:nvContentPartPr>
                  <p14:cNvPr id="302" name="Ink 301">
                    <a:extLst>
                      <a:ext uri="{FF2B5EF4-FFF2-40B4-BE49-F238E27FC236}">
                        <a16:creationId xmlns:a16="http://schemas.microsoft.com/office/drawing/2014/main" id="{E3D6ED33-4B4D-7D10-A3ED-BE357B0876E2}"/>
                      </a:ext>
                    </a:extLst>
                  </p14:cNvPr>
                  <p14:cNvContentPartPr/>
                  <p14:nvPr/>
                </p14:nvContentPartPr>
                <p14:xfrm>
                  <a:off x="10144800" y="3112080"/>
                  <a:ext cx="259920" cy="5040"/>
                </p14:xfrm>
              </p:contentPart>
            </mc:Choice>
            <mc:Fallback xmlns="">
              <p:pic>
                <p:nvPicPr>
                  <p:cNvPr id="302" name="Ink 301">
                    <a:extLst>
                      <a:ext uri="{FF2B5EF4-FFF2-40B4-BE49-F238E27FC236}">
                        <a16:creationId xmlns:a16="http://schemas.microsoft.com/office/drawing/2014/main" id="{E3D6ED33-4B4D-7D10-A3ED-BE357B0876E2}"/>
                      </a:ext>
                    </a:extLst>
                  </p:cNvPr>
                  <p:cNvPicPr/>
                  <p:nvPr/>
                </p:nvPicPr>
                <p:blipFill>
                  <a:blip r:embed="rId411"/>
                  <a:stretch>
                    <a:fillRect/>
                  </a:stretch>
                </p:blipFill>
                <p:spPr>
                  <a:xfrm>
                    <a:off x="10136160" y="3103080"/>
                    <a:ext cx="27756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412">
                <p14:nvContentPartPr>
                  <p14:cNvPr id="303" name="Ink 302">
                    <a:extLst>
                      <a:ext uri="{FF2B5EF4-FFF2-40B4-BE49-F238E27FC236}">
                        <a16:creationId xmlns:a16="http://schemas.microsoft.com/office/drawing/2014/main" id="{6FA9B237-59DC-7BF3-82DC-1BD9E69626FA}"/>
                      </a:ext>
                    </a:extLst>
                  </p14:cNvPr>
                  <p14:cNvContentPartPr/>
                  <p14:nvPr/>
                </p14:nvContentPartPr>
                <p14:xfrm>
                  <a:off x="10459440" y="3113160"/>
                  <a:ext cx="14400" cy="21600"/>
                </p14:xfrm>
              </p:contentPart>
            </mc:Choice>
            <mc:Fallback xmlns="">
              <p:pic>
                <p:nvPicPr>
                  <p:cNvPr id="303" name="Ink 302">
                    <a:extLst>
                      <a:ext uri="{FF2B5EF4-FFF2-40B4-BE49-F238E27FC236}">
                        <a16:creationId xmlns:a16="http://schemas.microsoft.com/office/drawing/2014/main" id="{6FA9B237-59DC-7BF3-82DC-1BD9E69626FA}"/>
                      </a:ext>
                    </a:extLst>
                  </p:cNvPr>
                  <p:cNvPicPr/>
                  <p:nvPr/>
                </p:nvPicPr>
                <p:blipFill>
                  <a:blip r:embed="rId413"/>
                  <a:stretch>
                    <a:fillRect/>
                  </a:stretch>
                </p:blipFill>
                <p:spPr>
                  <a:xfrm>
                    <a:off x="10450800" y="3104520"/>
                    <a:ext cx="32040" cy="39240"/>
                  </a:xfrm>
                  <a:prstGeom prst="rect">
                    <a:avLst/>
                  </a:prstGeom>
                </p:spPr>
              </p:pic>
            </mc:Fallback>
          </mc:AlternateContent>
          <mc:AlternateContent xmlns:mc="http://schemas.openxmlformats.org/markup-compatibility/2006" xmlns:p14="http://schemas.microsoft.com/office/powerpoint/2010/main">
            <mc:Choice Requires="p14">
              <p:contentPart p14:bwMode="auto" r:id="rId414">
                <p14:nvContentPartPr>
                  <p14:cNvPr id="305" name="Ink 304">
                    <a:extLst>
                      <a:ext uri="{FF2B5EF4-FFF2-40B4-BE49-F238E27FC236}">
                        <a16:creationId xmlns:a16="http://schemas.microsoft.com/office/drawing/2014/main" id="{6E074C51-BB26-CC19-5B70-7B013BADC1E5}"/>
                      </a:ext>
                    </a:extLst>
                  </p14:cNvPr>
                  <p14:cNvContentPartPr/>
                  <p14:nvPr/>
                </p14:nvContentPartPr>
                <p14:xfrm>
                  <a:off x="10556640" y="3179760"/>
                  <a:ext cx="339840" cy="67680"/>
                </p14:xfrm>
              </p:contentPart>
            </mc:Choice>
            <mc:Fallback xmlns="">
              <p:pic>
                <p:nvPicPr>
                  <p:cNvPr id="305" name="Ink 304">
                    <a:extLst>
                      <a:ext uri="{FF2B5EF4-FFF2-40B4-BE49-F238E27FC236}">
                        <a16:creationId xmlns:a16="http://schemas.microsoft.com/office/drawing/2014/main" id="{6E074C51-BB26-CC19-5B70-7B013BADC1E5}"/>
                      </a:ext>
                    </a:extLst>
                  </p:cNvPr>
                  <p:cNvPicPr/>
                  <p:nvPr/>
                </p:nvPicPr>
                <p:blipFill>
                  <a:blip r:embed="rId415"/>
                  <a:stretch>
                    <a:fillRect/>
                  </a:stretch>
                </p:blipFill>
                <p:spPr>
                  <a:xfrm>
                    <a:off x="10548000" y="3171120"/>
                    <a:ext cx="357480" cy="853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16">
              <p14:nvContentPartPr>
                <p14:cNvPr id="307" name="Ink 306">
                  <a:extLst>
                    <a:ext uri="{FF2B5EF4-FFF2-40B4-BE49-F238E27FC236}">
                      <a16:creationId xmlns:a16="http://schemas.microsoft.com/office/drawing/2014/main" id="{24848A1B-E402-A315-9BC7-EB9A33A1EF38}"/>
                    </a:ext>
                  </a:extLst>
                </p14:cNvPr>
                <p14:cNvContentPartPr/>
                <p14:nvPr/>
              </p14:nvContentPartPr>
              <p14:xfrm>
                <a:off x="1826640" y="3584984"/>
                <a:ext cx="173520" cy="212040"/>
              </p14:xfrm>
            </p:contentPart>
          </mc:Choice>
          <mc:Fallback xmlns="">
            <p:pic>
              <p:nvPicPr>
                <p:cNvPr id="307" name="Ink 306">
                  <a:extLst>
                    <a:ext uri="{FF2B5EF4-FFF2-40B4-BE49-F238E27FC236}">
                      <a16:creationId xmlns:a16="http://schemas.microsoft.com/office/drawing/2014/main" id="{24848A1B-E402-A315-9BC7-EB9A33A1EF38}"/>
                    </a:ext>
                  </a:extLst>
                </p:cNvPr>
                <p:cNvPicPr/>
                <p:nvPr/>
              </p:nvPicPr>
              <p:blipFill>
                <a:blip r:embed="rId417"/>
                <a:stretch>
                  <a:fillRect/>
                </a:stretch>
              </p:blipFill>
              <p:spPr>
                <a:xfrm>
                  <a:off x="1817659" y="3575984"/>
                  <a:ext cx="191123" cy="229680"/>
                </a:xfrm>
                <a:prstGeom prst="rect">
                  <a:avLst/>
                </a:prstGeom>
              </p:spPr>
            </p:pic>
          </mc:Fallback>
        </mc:AlternateContent>
        <p:grpSp>
          <p:nvGrpSpPr>
            <p:cNvPr id="310" name="Group 309">
              <a:extLst>
                <a:ext uri="{FF2B5EF4-FFF2-40B4-BE49-F238E27FC236}">
                  <a16:creationId xmlns:a16="http://schemas.microsoft.com/office/drawing/2014/main" id="{759178D3-8A56-0387-E758-3444B06F03FA}"/>
                </a:ext>
              </a:extLst>
            </p:cNvPr>
            <p:cNvGrpSpPr/>
            <p:nvPr/>
          </p:nvGrpSpPr>
          <p:grpSpPr>
            <a:xfrm>
              <a:off x="2159280" y="3692264"/>
              <a:ext cx="93240" cy="54000"/>
              <a:chOff x="2159280" y="3555600"/>
              <a:chExt cx="93240" cy="54000"/>
            </a:xfrm>
          </p:grpSpPr>
          <mc:AlternateContent xmlns:mc="http://schemas.openxmlformats.org/markup-compatibility/2006" xmlns:p14="http://schemas.microsoft.com/office/powerpoint/2010/main">
            <mc:Choice Requires="p14">
              <p:contentPart p14:bwMode="auto" r:id="rId418">
                <p14:nvContentPartPr>
                  <p14:cNvPr id="308" name="Ink 307">
                    <a:extLst>
                      <a:ext uri="{FF2B5EF4-FFF2-40B4-BE49-F238E27FC236}">
                        <a16:creationId xmlns:a16="http://schemas.microsoft.com/office/drawing/2014/main" id="{378637D0-4971-7342-7142-708C7DCEC16D}"/>
                      </a:ext>
                    </a:extLst>
                  </p14:cNvPr>
                  <p14:cNvContentPartPr/>
                  <p14:nvPr/>
                </p14:nvContentPartPr>
                <p14:xfrm>
                  <a:off x="2159280" y="3555600"/>
                  <a:ext cx="67680" cy="2880"/>
                </p14:xfrm>
              </p:contentPart>
            </mc:Choice>
            <mc:Fallback xmlns="">
              <p:pic>
                <p:nvPicPr>
                  <p:cNvPr id="308" name="Ink 307">
                    <a:extLst>
                      <a:ext uri="{FF2B5EF4-FFF2-40B4-BE49-F238E27FC236}">
                        <a16:creationId xmlns:a16="http://schemas.microsoft.com/office/drawing/2014/main" id="{378637D0-4971-7342-7142-708C7DCEC16D}"/>
                      </a:ext>
                    </a:extLst>
                  </p:cNvPr>
                  <p:cNvPicPr/>
                  <p:nvPr/>
                </p:nvPicPr>
                <p:blipFill>
                  <a:blip r:embed="rId419"/>
                  <a:stretch>
                    <a:fillRect/>
                  </a:stretch>
                </p:blipFill>
                <p:spPr>
                  <a:xfrm>
                    <a:off x="2150640" y="3546600"/>
                    <a:ext cx="85320" cy="20520"/>
                  </a:xfrm>
                  <a:prstGeom prst="rect">
                    <a:avLst/>
                  </a:prstGeom>
                </p:spPr>
              </p:pic>
            </mc:Fallback>
          </mc:AlternateContent>
          <mc:AlternateContent xmlns:mc="http://schemas.openxmlformats.org/markup-compatibility/2006" xmlns:p14="http://schemas.microsoft.com/office/powerpoint/2010/main">
            <mc:Choice Requires="p14">
              <p:contentPart p14:bwMode="auto" r:id="rId420">
                <p14:nvContentPartPr>
                  <p14:cNvPr id="309" name="Ink 308">
                    <a:extLst>
                      <a:ext uri="{FF2B5EF4-FFF2-40B4-BE49-F238E27FC236}">
                        <a16:creationId xmlns:a16="http://schemas.microsoft.com/office/drawing/2014/main" id="{C9A4ED0F-6D66-7559-795D-455AFF3C9D4E}"/>
                      </a:ext>
                    </a:extLst>
                  </p14:cNvPr>
                  <p14:cNvContentPartPr/>
                  <p14:nvPr/>
                </p14:nvContentPartPr>
                <p14:xfrm>
                  <a:off x="2166480" y="3598440"/>
                  <a:ext cx="86040" cy="11160"/>
                </p14:xfrm>
              </p:contentPart>
            </mc:Choice>
            <mc:Fallback xmlns="">
              <p:pic>
                <p:nvPicPr>
                  <p:cNvPr id="309" name="Ink 308">
                    <a:extLst>
                      <a:ext uri="{FF2B5EF4-FFF2-40B4-BE49-F238E27FC236}">
                        <a16:creationId xmlns:a16="http://schemas.microsoft.com/office/drawing/2014/main" id="{C9A4ED0F-6D66-7559-795D-455AFF3C9D4E}"/>
                      </a:ext>
                    </a:extLst>
                  </p:cNvPr>
                  <p:cNvPicPr/>
                  <p:nvPr/>
                </p:nvPicPr>
                <p:blipFill>
                  <a:blip r:embed="rId421"/>
                  <a:stretch>
                    <a:fillRect/>
                  </a:stretch>
                </p:blipFill>
                <p:spPr>
                  <a:xfrm>
                    <a:off x="2157480" y="3589800"/>
                    <a:ext cx="103680" cy="28800"/>
                  </a:xfrm>
                  <a:prstGeom prst="rect">
                    <a:avLst/>
                  </a:prstGeom>
                </p:spPr>
              </p:pic>
            </mc:Fallback>
          </mc:AlternateContent>
        </p:grpSp>
        <p:grpSp>
          <p:nvGrpSpPr>
            <p:cNvPr id="315" name="Group 314">
              <a:extLst>
                <a:ext uri="{FF2B5EF4-FFF2-40B4-BE49-F238E27FC236}">
                  <a16:creationId xmlns:a16="http://schemas.microsoft.com/office/drawing/2014/main" id="{435B3CC9-E735-D323-A92D-D5166AE0D779}"/>
                </a:ext>
              </a:extLst>
            </p:cNvPr>
            <p:cNvGrpSpPr/>
            <p:nvPr/>
          </p:nvGrpSpPr>
          <p:grpSpPr>
            <a:xfrm>
              <a:off x="1704960" y="3229304"/>
              <a:ext cx="309600" cy="319320"/>
              <a:chOff x="1704960" y="3092640"/>
              <a:chExt cx="309600" cy="319320"/>
            </a:xfrm>
          </p:grpSpPr>
          <mc:AlternateContent xmlns:mc="http://schemas.openxmlformats.org/markup-compatibility/2006" xmlns:p14="http://schemas.microsoft.com/office/powerpoint/2010/main">
            <mc:Choice Requires="p14">
              <p:contentPart p14:bwMode="auto" r:id="rId422">
                <p14:nvContentPartPr>
                  <p14:cNvPr id="249" name="Ink 248">
                    <a:extLst>
                      <a:ext uri="{FF2B5EF4-FFF2-40B4-BE49-F238E27FC236}">
                        <a16:creationId xmlns:a16="http://schemas.microsoft.com/office/drawing/2014/main" id="{BAD69F6F-DF89-4A83-F1D7-EFD332D25A63}"/>
                      </a:ext>
                    </a:extLst>
                  </p14:cNvPr>
                  <p14:cNvContentPartPr/>
                  <p14:nvPr/>
                </p14:nvContentPartPr>
                <p14:xfrm>
                  <a:off x="1712520" y="3092640"/>
                  <a:ext cx="83520" cy="250560"/>
                </p14:xfrm>
              </p:contentPart>
            </mc:Choice>
            <mc:Fallback xmlns="">
              <p:pic>
                <p:nvPicPr>
                  <p:cNvPr id="249" name="Ink 248">
                    <a:extLst>
                      <a:ext uri="{FF2B5EF4-FFF2-40B4-BE49-F238E27FC236}">
                        <a16:creationId xmlns:a16="http://schemas.microsoft.com/office/drawing/2014/main" id="{BAD69F6F-DF89-4A83-F1D7-EFD332D25A63}"/>
                      </a:ext>
                    </a:extLst>
                  </p:cNvPr>
                  <p:cNvPicPr/>
                  <p:nvPr/>
                </p:nvPicPr>
                <p:blipFill>
                  <a:blip r:embed="rId423"/>
                  <a:stretch>
                    <a:fillRect/>
                  </a:stretch>
                </p:blipFill>
                <p:spPr>
                  <a:xfrm>
                    <a:off x="1703880" y="3084000"/>
                    <a:ext cx="101160" cy="268200"/>
                  </a:xfrm>
                  <a:prstGeom prst="rect">
                    <a:avLst/>
                  </a:prstGeom>
                </p:spPr>
              </p:pic>
            </mc:Fallback>
          </mc:AlternateContent>
          <mc:AlternateContent xmlns:mc="http://schemas.openxmlformats.org/markup-compatibility/2006" xmlns:p14="http://schemas.microsoft.com/office/powerpoint/2010/main">
            <mc:Choice Requires="p14">
              <p:contentPart p14:bwMode="auto" r:id="rId424">
                <p14:nvContentPartPr>
                  <p14:cNvPr id="250" name="Ink 249">
                    <a:extLst>
                      <a:ext uri="{FF2B5EF4-FFF2-40B4-BE49-F238E27FC236}">
                        <a16:creationId xmlns:a16="http://schemas.microsoft.com/office/drawing/2014/main" id="{BDD52D3F-C4E8-CD0D-1CA9-81599895D4A1}"/>
                      </a:ext>
                    </a:extLst>
                  </p14:cNvPr>
                  <p14:cNvContentPartPr/>
                  <p14:nvPr/>
                </p14:nvContentPartPr>
                <p14:xfrm>
                  <a:off x="1704960" y="3175800"/>
                  <a:ext cx="309600" cy="113400"/>
                </p14:xfrm>
              </p:contentPart>
            </mc:Choice>
            <mc:Fallback xmlns="">
              <p:pic>
                <p:nvPicPr>
                  <p:cNvPr id="250" name="Ink 249">
                    <a:extLst>
                      <a:ext uri="{FF2B5EF4-FFF2-40B4-BE49-F238E27FC236}">
                        <a16:creationId xmlns:a16="http://schemas.microsoft.com/office/drawing/2014/main" id="{BDD52D3F-C4E8-CD0D-1CA9-81599895D4A1}"/>
                      </a:ext>
                    </a:extLst>
                  </p:cNvPr>
                  <p:cNvPicPr/>
                  <p:nvPr/>
                </p:nvPicPr>
                <p:blipFill>
                  <a:blip r:embed="rId425"/>
                  <a:stretch>
                    <a:fillRect/>
                  </a:stretch>
                </p:blipFill>
                <p:spPr>
                  <a:xfrm>
                    <a:off x="1695960" y="3167160"/>
                    <a:ext cx="327240" cy="131040"/>
                  </a:xfrm>
                  <a:prstGeom prst="rect">
                    <a:avLst/>
                  </a:prstGeom>
                </p:spPr>
              </p:pic>
            </mc:Fallback>
          </mc:AlternateContent>
          <mc:AlternateContent xmlns:mc="http://schemas.openxmlformats.org/markup-compatibility/2006" xmlns:p14="http://schemas.microsoft.com/office/powerpoint/2010/main">
            <mc:Choice Requires="p14">
              <p:contentPart p14:bwMode="auto" r:id="rId426">
                <p14:nvContentPartPr>
                  <p14:cNvPr id="313" name="Ink 312">
                    <a:extLst>
                      <a:ext uri="{FF2B5EF4-FFF2-40B4-BE49-F238E27FC236}">
                        <a16:creationId xmlns:a16="http://schemas.microsoft.com/office/drawing/2014/main" id="{5F0727DD-8FFC-6341-52FC-D1050E7CA454}"/>
                      </a:ext>
                    </a:extLst>
                  </p14:cNvPr>
                  <p14:cNvContentPartPr/>
                  <p14:nvPr/>
                </p14:nvContentPartPr>
                <p14:xfrm>
                  <a:off x="1851480" y="3365520"/>
                  <a:ext cx="52200" cy="46440"/>
                </p14:xfrm>
              </p:contentPart>
            </mc:Choice>
            <mc:Fallback xmlns="">
              <p:pic>
                <p:nvPicPr>
                  <p:cNvPr id="313" name="Ink 312">
                    <a:extLst>
                      <a:ext uri="{FF2B5EF4-FFF2-40B4-BE49-F238E27FC236}">
                        <a16:creationId xmlns:a16="http://schemas.microsoft.com/office/drawing/2014/main" id="{5F0727DD-8FFC-6341-52FC-D1050E7CA454}"/>
                      </a:ext>
                    </a:extLst>
                  </p:cNvPr>
                  <p:cNvPicPr/>
                  <p:nvPr/>
                </p:nvPicPr>
                <p:blipFill>
                  <a:blip r:embed="rId427"/>
                  <a:stretch>
                    <a:fillRect/>
                  </a:stretch>
                </p:blipFill>
                <p:spPr>
                  <a:xfrm>
                    <a:off x="1842840" y="3356880"/>
                    <a:ext cx="69840" cy="64080"/>
                  </a:xfrm>
                  <a:prstGeom prst="rect">
                    <a:avLst/>
                  </a:prstGeom>
                </p:spPr>
              </p:pic>
            </mc:Fallback>
          </mc:AlternateContent>
          <mc:AlternateContent xmlns:mc="http://schemas.openxmlformats.org/markup-compatibility/2006" xmlns:p14="http://schemas.microsoft.com/office/powerpoint/2010/main">
            <mc:Choice Requires="p14">
              <p:contentPart p14:bwMode="auto" r:id="rId428">
                <p14:nvContentPartPr>
                  <p14:cNvPr id="314" name="Ink 313">
                    <a:extLst>
                      <a:ext uri="{FF2B5EF4-FFF2-40B4-BE49-F238E27FC236}">
                        <a16:creationId xmlns:a16="http://schemas.microsoft.com/office/drawing/2014/main" id="{954157D9-E91D-BAA3-1201-665F7EB3DD4E}"/>
                      </a:ext>
                    </a:extLst>
                  </p14:cNvPr>
                  <p14:cNvContentPartPr/>
                  <p14:nvPr/>
                </p14:nvContentPartPr>
                <p14:xfrm>
                  <a:off x="1908000" y="3373080"/>
                  <a:ext cx="67680" cy="38880"/>
                </p14:xfrm>
              </p:contentPart>
            </mc:Choice>
            <mc:Fallback xmlns="">
              <p:pic>
                <p:nvPicPr>
                  <p:cNvPr id="314" name="Ink 313">
                    <a:extLst>
                      <a:ext uri="{FF2B5EF4-FFF2-40B4-BE49-F238E27FC236}">
                        <a16:creationId xmlns:a16="http://schemas.microsoft.com/office/drawing/2014/main" id="{954157D9-E91D-BAA3-1201-665F7EB3DD4E}"/>
                      </a:ext>
                    </a:extLst>
                  </p:cNvPr>
                  <p:cNvPicPr/>
                  <p:nvPr/>
                </p:nvPicPr>
                <p:blipFill>
                  <a:blip r:embed="rId429"/>
                  <a:stretch>
                    <a:fillRect/>
                  </a:stretch>
                </p:blipFill>
                <p:spPr>
                  <a:xfrm>
                    <a:off x="1899360" y="3364440"/>
                    <a:ext cx="85320" cy="56520"/>
                  </a:xfrm>
                  <a:prstGeom prst="rect">
                    <a:avLst/>
                  </a:prstGeom>
                </p:spPr>
              </p:pic>
            </mc:Fallback>
          </mc:AlternateContent>
        </p:grpSp>
        <p:grpSp>
          <p:nvGrpSpPr>
            <p:cNvPr id="326" name="Group 325">
              <a:extLst>
                <a:ext uri="{FF2B5EF4-FFF2-40B4-BE49-F238E27FC236}">
                  <a16:creationId xmlns:a16="http://schemas.microsoft.com/office/drawing/2014/main" id="{4182D520-B3FD-DF67-BB7C-FCA9867916A1}"/>
                </a:ext>
              </a:extLst>
            </p:cNvPr>
            <p:cNvGrpSpPr/>
            <p:nvPr/>
          </p:nvGrpSpPr>
          <p:grpSpPr>
            <a:xfrm>
              <a:off x="2615760" y="3507944"/>
              <a:ext cx="458280" cy="394920"/>
              <a:chOff x="2615760" y="3371280"/>
              <a:chExt cx="458280" cy="394920"/>
            </a:xfrm>
          </p:grpSpPr>
          <mc:AlternateContent xmlns:mc="http://schemas.openxmlformats.org/markup-compatibility/2006" xmlns:p14="http://schemas.microsoft.com/office/powerpoint/2010/main">
            <mc:Choice Requires="p14">
              <p:contentPart p14:bwMode="auto" r:id="rId430">
                <p14:nvContentPartPr>
                  <p14:cNvPr id="311" name="Ink 310">
                    <a:extLst>
                      <a:ext uri="{FF2B5EF4-FFF2-40B4-BE49-F238E27FC236}">
                        <a16:creationId xmlns:a16="http://schemas.microsoft.com/office/drawing/2014/main" id="{6506D251-DCA3-AB78-477D-59EBC6706C01}"/>
                      </a:ext>
                    </a:extLst>
                  </p14:cNvPr>
                  <p14:cNvContentPartPr/>
                  <p14:nvPr/>
                </p14:nvContentPartPr>
                <p14:xfrm>
                  <a:off x="2653560" y="3456600"/>
                  <a:ext cx="36000" cy="185760"/>
                </p14:xfrm>
              </p:contentPart>
            </mc:Choice>
            <mc:Fallback xmlns="">
              <p:pic>
                <p:nvPicPr>
                  <p:cNvPr id="311" name="Ink 310">
                    <a:extLst>
                      <a:ext uri="{FF2B5EF4-FFF2-40B4-BE49-F238E27FC236}">
                        <a16:creationId xmlns:a16="http://schemas.microsoft.com/office/drawing/2014/main" id="{6506D251-DCA3-AB78-477D-59EBC6706C01}"/>
                      </a:ext>
                    </a:extLst>
                  </p:cNvPr>
                  <p:cNvPicPr/>
                  <p:nvPr/>
                </p:nvPicPr>
                <p:blipFill>
                  <a:blip r:embed="rId431"/>
                  <a:stretch>
                    <a:fillRect/>
                  </a:stretch>
                </p:blipFill>
                <p:spPr>
                  <a:xfrm>
                    <a:off x="2644920" y="3447600"/>
                    <a:ext cx="53640" cy="203400"/>
                  </a:xfrm>
                  <a:prstGeom prst="rect">
                    <a:avLst/>
                  </a:prstGeom>
                </p:spPr>
              </p:pic>
            </mc:Fallback>
          </mc:AlternateContent>
          <mc:AlternateContent xmlns:mc="http://schemas.openxmlformats.org/markup-compatibility/2006" xmlns:p14="http://schemas.microsoft.com/office/powerpoint/2010/main">
            <mc:Choice Requires="p14">
              <p:contentPart p14:bwMode="auto" r:id="rId432">
                <p14:nvContentPartPr>
                  <p14:cNvPr id="312" name="Ink 311">
                    <a:extLst>
                      <a:ext uri="{FF2B5EF4-FFF2-40B4-BE49-F238E27FC236}">
                        <a16:creationId xmlns:a16="http://schemas.microsoft.com/office/drawing/2014/main" id="{5132A7EF-3E04-2AEB-8382-8CDFDD375788}"/>
                      </a:ext>
                    </a:extLst>
                  </p14:cNvPr>
                  <p14:cNvContentPartPr/>
                  <p14:nvPr/>
                </p14:nvContentPartPr>
                <p14:xfrm>
                  <a:off x="2669400" y="3535080"/>
                  <a:ext cx="55080" cy="51840"/>
                </p14:xfrm>
              </p:contentPart>
            </mc:Choice>
            <mc:Fallback xmlns="">
              <p:pic>
                <p:nvPicPr>
                  <p:cNvPr id="312" name="Ink 311">
                    <a:extLst>
                      <a:ext uri="{FF2B5EF4-FFF2-40B4-BE49-F238E27FC236}">
                        <a16:creationId xmlns:a16="http://schemas.microsoft.com/office/drawing/2014/main" id="{5132A7EF-3E04-2AEB-8382-8CDFDD375788}"/>
                      </a:ext>
                    </a:extLst>
                  </p:cNvPr>
                  <p:cNvPicPr/>
                  <p:nvPr/>
                </p:nvPicPr>
                <p:blipFill>
                  <a:blip r:embed="rId433"/>
                  <a:stretch>
                    <a:fillRect/>
                  </a:stretch>
                </p:blipFill>
                <p:spPr>
                  <a:xfrm>
                    <a:off x="2660760" y="3526080"/>
                    <a:ext cx="72720" cy="69480"/>
                  </a:xfrm>
                  <a:prstGeom prst="rect">
                    <a:avLst/>
                  </a:prstGeom>
                </p:spPr>
              </p:pic>
            </mc:Fallback>
          </mc:AlternateContent>
          <mc:AlternateContent xmlns:mc="http://schemas.openxmlformats.org/markup-compatibility/2006" xmlns:p14="http://schemas.microsoft.com/office/powerpoint/2010/main">
            <mc:Choice Requires="p14">
              <p:contentPart p14:bwMode="auto" r:id="rId434">
                <p14:nvContentPartPr>
                  <p14:cNvPr id="317" name="Ink 316">
                    <a:extLst>
                      <a:ext uri="{FF2B5EF4-FFF2-40B4-BE49-F238E27FC236}">
                        <a16:creationId xmlns:a16="http://schemas.microsoft.com/office/drawing/2014/main" id="{F3FCF325-9ABA-3500-1587-E10FCE0AE36F}"/>
                      </a:ext>
                    </a:extLst>
                  </p14:cNvPr>
                  <p14:cNvContentPartPr/>
                  <p14:nvPr/>
                </p14:nvContentPartPr>
                <p14:xfrm>
                  <a:off x="2658600" y="3381360"/>
                  <a:ext cx="56160" cy="55080"/>
                </p14:xfrm>
              </p:contentPart>
            </mc:Choice>
            <mc:Fallback xmlns="">
              <p:pic>
                <p:nvPicPr>
                  <p:cNvPr id="317" name="Ink 316">
                    <a:extLst>
                      <a:ext uri="{FF2B5EF4-FFF2-40B4-BE49-F238E27FC236}">
                        <a16:creationId xmlns:a16="http://schemas.microsoft.com/office/drawing/2014/main" id="{F3FCF325-9ABA-3500-1587-E10FCE0AE36F}"/>
                      </a:ext>
                    </a:extLst>
                  </p:cNvPr>
                  <p:cNvPicPr/>
                  <p:nvPr/>
                </p:nvPicPr>
                <p:blipFill>
                  <a:blip r:embed="rId435"/>
                  <a:stretch>
                    <a:fillRect/>
                  </a:stretch>
                </p:blipFill>
                <p:spPr>
                  <a:xfrm>
                    <a:off x="2649960" y="3372360"/>
                    <a:ext cx="73800" cy="72720"/>
                  </a:xfrm>
                  <a:prstGeom prst="rect">
                    <a:avLst/>
                  </a:prstGeom>
                </p:spPr>
              </p:pic>
            </mc:Fallback>
          </mc:AlternateContent>
          <mc:AlternateContent xmlns:mc="http://schemas.openxmlformats.org/markup-compatibility/2006" xmlns:p14="http://schemas.microsoft.com/office/powerpoint/2010/main">
            <mc:Choice Requires="p14">
              <p:contentPart p14:bwMode="auto" r:id="rId436">
                <p14:nvContentPartPr>
                  <p14:cNvPr id="318" name="Ink 317">
                    <a:extLst>
                      <a:ext uri="{FF2B5EF4-FFF2-40B4-BE49-F238E27FC236}">
                        <a16:creationId xmlns:a16="http://schemas.microsoft.com/office/drawing/2014/main" id="{FCBB26D2-277A-0BAE-64C0-65CA12223DBF}"/>
                      </a:ext>
                    </a:extLst>
                  </p14:cNvPr>
                  <p14:cNvContentPartPr/>
                  <p14:nvPr/>
                </p14:nvContentPartPr>
                <p14:xfrm>
                  <a:off x="2716920" y="3385680"/>
                  <a:ext cx="47880" cy="60480"/>
                </p14:xfrm>
              </p:contentPart>
            </mc:Choice>
            <mc:Fallback xmlns="">
              <p:pic>
                <p:nvPicPr>
                  <p:cNvPr id="318" name="Ink 317">
                    <a:extLst>
                      <a:ext uri="{FF2B5EF4-FFF2-40B4-BE49-F238E27FC236}">
                        <a16:creationId xmlns:a16="http://schemas.microsoft.com/office/drawing/2014/main" id="{FCBB26D2-277A-0BAE-64C0-65CA12223DBF}"/>
                      </a:ext>
                    </a:extLst>
                  </p:cNvPr>
                  <p:cNvPicPr/>
                  <p:nvPr/>
                </p:nvPicPr>
                <p:blipFill>
                  <a:blip r:embed="rId437"/>
                  <a:stretch>
                    <a:fillRect/>
                  </a:stretch>
                </p:blipFill>
                <p:spPr>
                  <a:xfrm>
                    <a:off x="2708280" y="3377040"/>
                    <a:ext cx="65520" cy="78120"/>
                  </a:xfrm>
                  <a:prstGeom prst="rect">
                    <a:avLst/>
                  </a:prstGeom>
                </p:spPr>
              </p:pic>
            </mc:Fallback>
          </mc:AlternateContent>
          <mc:AlternateContent xmlns:mc="http://schemas.openxmlformats.org/markup-compatibility/2006" xmlns:p14="http://schemas.microsoft.com/office/powerpoint/2010/main">
            <mc:Choice Requires="p14">
              <p:contentPart p14:bwMode="auto" r:id="rId438">
                <p14:nvContentPartPr>
                  <p14:cNvPr id="319" name="Ink 318">
                    <a:extLst>
                      <a:ext uri="{FF2B5EF4-FFF2-40B4-BE49-F238E27FC236}">
                        <a16:creationId xmlns:a16="http://schemas.microsoft.com/office/drawing/2014/main" id="{EEF6C3B2-3ED9-992E-793C-6D7ED695F992}"/>
                      </a:ext>
                    </a:extLst>
                  </p14:cNvPr>
                  <p14:cNvContentPartPr/>
                  <p14:nvPr/>
                </p14:nvContentPartPr>
                <p14:xfrm>
                  <a:off x="2820960" y="3371280"/>
                  <a:ext cx="86040" cy="81720"/>
                </p14:xfrm>
              </p:contentPart>
            </mc:Choice>
            <mc:Fallback xmlns="">
              <p:pic>
                <p:nvPicPr>
                  <p:cNvPr id="319" name="Ink 318">
                    <a:extLst>
                      <a:ext uri="{FF2B5EF4-FFF2-40B4-BE49-F238E27FC236}">
                        <a16:creationId xmlns:a16="http://schemas.microsoft.com/office/drawing/2014/main" id="{EEF6C3B2-3ED9-992E-793C-6D7ED695F992}"/>
                      </a:ext>
                    </a:extLst>
                  </p:cNvPr>
                  <p:cNvPicPr/>
                  <p:nvPr/>
                </p:nvPicPr>
                <p:blipFill>
                  <a:blip r:embed="rId439"/>
                  <a:stretch>
                    <a:fillRect/>
                  </a:stretch>
                </p:blipFill>
                <p:spPr>
                  <a:xfrm>
                    <a:off x="2811960" y="3362280"/>
                    <a:ext cx="103680" cy="99360"/>
                  </a:xfrm>
                  <a:prstGeom prst="rect">
                    <a:avLst/>
                  </a:prstGeom>
                </p:spPr>
              </p:pic>
            </mc:Fallback>
          </mc:AlternateContent>
          <mc:AlternateContent xmlns:mc="http://schemas.openxmlformats.org/markup-compatibility/2006" xmlns:p14="http://schemas.microsoft.com/office/powerpoint/2010/main">
            <mc:Choice Requires="p14">
              <p:contentPart p14:bwMode="auto" r:id="rId440">
                <p14:nvContentPartPr>
                  <p14:cNvPr id="321" name="Ink 320">
                    <a:extLst>
                      <a:ext uri="{FF2B5EF4-FFF2-40B4-BE49-F238E27FC236}">
                        <a16:creationId xmlns:a16="http://schemas.microsoft.com/office/drawing/2014/main" id="{F05B9CAF-98A8-A314-6EB0-CD9109265521}"/>
                      </a:ext>
                    </a:extLst>
                  </p14:cNvPr>
                  <p14:cNvContentPartPr/>
                  <p14:nvPr/>
                </p14:nvContentPartPr>
                <p14:xfrm>
                  <a:off x="2615760" y="3640560"/>
                  <a:ext cx="178200" cy="360"/>
                </p14:xfrm>
              </p:contentPart>
            </mc:Choice>
            <mc:Fallback xmlns="">
              <p:pic>
                <p:nvPicPr>
                  <p:cNvPr id="321" name="Ink 320">
                    <a:extLst>
                      <a:ext uri="{FF2B5EF4-FFF2-40B4-BE49-F238E27FC236}">
                        <a16:creationId xmlns:a16="http://schemas.microsoft.com/office/drawing/2014/main" id="{F05B9CAF-98A8-A314-6EB0-CD9109265521}"/>
                      </a:ext>
                    </a:extLst>
                  </p:cNvPr>
                  <p:cNvPicPr/>
                  <p:nvPr/>
                </p:nvPicPr>
                <p:blipFill>
                  <a:blip r:embed="rId441"/>
                  <a:stretch>
                    <a:fillRect/>
                  </a:stretch>
                </p:blipFill>
                <p:spPr>
                  <a:xfrm>
                    <a:off x="2606760" y="3631920"/>
                    <a:ext cx="19584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442">
                <p14:nvContentPartPr>
                  <p14:cNvPr id="322" name="Ink 321">
                    <a:extLst>
                      <a:ext uri="{FF2B5EF4-FFF2-40B4-BE49-F238E27FC236}">
                        <a16:creationId xmlns:a16="http://schemas.microsoft.com/office/drawing/2014/main" id="{512C20EA-55C9-4A07-78F2-4D7F78343AC1}"/>
                      </a:ext>
                    </a:extLst>
                  </p14:cNvPr>
                  <p14:cNvContentPartPr/>
                  <p14:nvPr/>
                </p14:nvContentPartPr>
                <p14:xfrm>
                  <a:off x="2644920" y="3685560"/>
                  <a:ext cx="130320" cy="80640"/>
                </p14:xfrm>
              </p:contentPart>
            </mc:Choice>
            <mc:Fallback xmlns="">
              <p:pic>
                <p:nvPicPr>
                  <p:cNvPr id="322" name="Ink 321">
                    <a:extLst>
                      <a:ext uri="{FF2B5EF4-FFF2-40B4-BE49-F238E27FC236}">
                        <a16:creationId xmlns:a16="http://schemas.microsoft.com/office/drawing/2014/main" id="{512C20EA-55C9-4A07-78F2-4D7F78343AC1}"/>
                      </a:ext>
                    </a:extLst>
                  </p:cNvPr>
                  <p:cNvPicPr/>
                  <p:nvPr/>
                </p:nvPicPr>
                <p:blipFill>
                  <a:blip r:embed="rId443"/>
                  <a:stretch>
                    <a:fillRect/>
                  </a:stretch>
                </p:blipFill>
                <p:spPr>
                  <a:xfrm>
                    <a:off x="2635920" y="3676920"/>
                    <a:ext cx="147960" cy="98280"/>
                  </a:xfrm>
                  <a:prstGeom prst="rect">
                    <a:avLst/>
                  </a:prstGeom>
                </p:spPr>
              </p:pic>
            </mc:Fallback>
          </mc:AlternateContent>
          <mc:AlternateContent xmlns:mc="http://schemas.openxmlformats.org/markup-compatibility/2006" xmlns:p14="http://schemas.microsoft.com/office/powerpoint/2010/main">
            <mc:Choice Requires="p14">
              <p:contentPart p14:bwMode="auto" r:id="rId444">
                <p14:nvContentPartPr>
                  <p14:cNvPr id="323" name="Ink 322">
                    <a:extLst>
                      <a:ext uri="{FF2B5EF4-FFF2-40B4-BE49-F238E27FC236}">
                        <a16:creationId xmlns:a16="http://schemas.microsoft.com/office/drawing/2014/main" id="{C3355D9E-A37B-9521-F8E0-A39265BF5113}"/>
                      </a:ext>
                    </a:extLst>
                  </p14:cNvPr>
                  <p14:cNvContentPartPr/>
                  <p14:nvPr/>
                </p14:nvContentPartPr>
                <p14:xfrm>
                  <a:off x="2956320" y="3608880"/>
                  <a:ext cx="117720" cy="5040"/>
                </p14:xfrm>
              </p:contentPart>
            </mc:Choice>
            <mc:Fallback xmlns="">
              <p:pic>
                <p:nvPicPr>
                  <p:cNvPr id="323" name="Ink 322">
                    <a:extLst>
                      <a:ext uri="{FF2B5EF4-FFF2-40B4-BE49-F238E27FC236}">
                        <a16:creationId xmlns:a16="http://schemas.microsoft.com/office/drawing/2014/main" id="{C3355D9E-A37B-9521-F8E0-A39265BF5113}"/>
                      </a:ext>
                    </a:extLst>
                  </p:cNvPr>
                  <p:cNvPicPr/>
                  <p:nvPr/>
                </p:nvPicPr>
                <p:blipFill>
                  <a:blip r:embed="rId445"/>
                  <a:stretch>
                    <a:fillRect/>
                  </a:stretch>
                </p:blipFill>
                <p:spPr>
                  <a:xfrm>
                    <a:off x="2947680" y="3599880"/>
                    <a:ext cx="13536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446">
                <p14:nvContentPartPr>
                  <p14:cNvPr id="324" name="Ink 323">
                    <a:extLst>
                      <a:ext uri="{FF2B5EF4-FFF2-40B4-BE49-F238E27FC236}">
                        <a16:creationId xmlns:a16="http://schemas.microsoft.com/office/drawing/2014/main" id="{894F6B09-9BE7-19E6-9F7F-EEDC17B10F06}"/>
                      </a:ext>
                    </a:extLst>
                  </p14:cNvPr>
                  <p14:cNvContentPartPr/>
                  <p14:nvPr/>
                </p14:nvContentPartPr>
                <p14:xfrm>
                  <a:off x="3008520" y="3573240"/>
                  <a:ext cx="16920" cy="82800"/>
                </p14:xfrm>
              </p:contentPart>
            </mc:Choice>
            <mc:Fallback xmlns="">
              <p:pic>
                <p:nvPicPr>
                  <p:cNvPr id="324" name="Ink 323">
                    <a:extLst>
                      <a:ext uri="{FF2B5EF4-FFF2-40B4-BE49-F238E27FC236}">
                        <a16:creationId xmlns:a16="http://schemas.microsoft.com/office/drawing/2014/main" id="{894F6B09-9BE7-19E6-9F7F-EEDC17B10F06}"/>
                      </a:ext>
                    </a:extLst>
                  </p:cNvPr>
                  <p:cNvPicPr/>
                  <p:nvPr/>
                </p:nvPicPr>
                <p:blipFill>
                  <a:blip r:embed="rId447"/>
                  <a:stretch>
                    <a:fillRect/>
                  </a:stretch>
                </p:blipFill>
                <p:spPr>
                  <a:xfrm>
                    <a:off x="2999520" y="3564240"/>
                    <a:ext cx="34560" cy="100440"/>
                  </a:xfrm>
                  <a:prstGeom prst="rect">
                    <a:avLst/>
                  </a:prstGeom>
                </p:spPr>
              </p:pic>
            </mc:Fallback>
          </mc:AlternateContent>
        </p:grpSp>
        <p:grpSp>
          <p:nvGrpSpPr>
            <p:cNvPr id="336" name="Group 335">
              <a:extLst>
                <a:ext uri="{FF2B5EF4-FFF2-40B4-BE49-F238E27FC236}">
                  <a16:creationId xmlns:a16="http://schemas.microsoft.com/office/drawing/2014/main" id="{AAB67C6F-1C39-34A5-09F6-F000DC81CD2F}"/>
                </a:ext>
              </a:extLst>
            </p:cNvPr>
            <p:cNvGrpSpPr/>
            <p:nvPr/>
          </p:nvGrpSpPr>
          <p:grpSpPr>
            <a:xfrm>
              <a:off x="3356640" y="3583184"/>
              <a:ext cx="478440" cy="267840"/>
              <a:chOff x="3356640" y="3446520"/>
              <a:chExt cx="478440" cy="267840"/>
            </a:xfrm>
          </p:grpSpPr>
          <mc:AlternateContent xmlns:mc="http://schemas.openxmlformats.org/markup-compatibility/2006" xmlns:p14="http://schemas.microsoft.com/office/powerpoint/2010/main">
            <mc:Choice Requires="p14">
              <p:contentPart p14:bwMode="auto" r:id="rId448">
                <p14:nvContentPartPr>
                  <p14:cNvPr id="327" name="Ink 326">
                    <a:extLst>
                      <a:ext uri="{FF2B5EF4-FFF2-40B4-BE49-F238E27FC236}">
                        <a16:creationId xmlns:a16="http://schemas.microsoft.com/office/drawing/2014/main" id="{3FF97AFF-E47E-05B0-C7C6-69DB65D4044B}"/>
                      </a:ext>
                    </a:extLst>
                  </p14:cNvPr>
                  <p14:cNvContentPartPr/>
                  <p14:nvPr/>
                </p14:nvContentPartPr>
                <p14:xfrm>
                  <a:off x="3356640" y="3494040"/>
                  <a:ext cx="104400" cy="167760"/>
                </p14:xfrm>
              </p:contentPart>
            </mc:Choice>
            <mc:Fallback xmlns="">
              <p:pic>
                <p:nvPicPr>
                  <p:cNvPr id="327" name="Ink 326">
                    <a:extLst>
                      <a:ext uri="{FF2B5EF4-FFF2-40B4-BE49-F238E27FC236}">
                        <a16:creationId xmlns:a16="http://schemas.microsoft.com/office/drawing/2014/main" id="{3FF97AFF-E47E-05B0-C7C6-69DB65D4044B}"/>
                      </a:ext>
                    </a:extLst>
                  </p:cNvPr>
                  <p:cNvPicPr/>
                  <p:nvPr/>
                </p:nvPicPr>
                <p:blipFill>
                  <a:blip r:embed="rId449"/>
                  <a:stretch>
                    <a:fillRect/>
                  </a:stretch>
                </p:blipFill>
                <p:spPr>
                  <a:xfrm>
                    <a:off x="3347640" y="3485040"/>
                    <a:ext cx="122040" cy="185400"/>
                  </a:xfrm>
                  <a:prstGeom prst="rect">
                    <a:avLst/>
                  </a:prstGeom>
                </p:spPr>
              </p:pic>
            </mc:Fallback>
          </mc:AlternateContent>
          <mc:AlternateContent xmlns:mc="http://schemas.openxmlformats.org/markup-compatibility/2006" xmlns:p14="http://schemas.microsoft.com/office/powerpoint/2010/main">
            <mc:Choice Requires="p14">
              <p:contentPart p14:bwMode="auto" r:id="rId450">
                <p14:nvContentPartPr>
                  <p14:cNvPr id="328" name="Ink 327">
                    <a:extLst>
                      <a:ext uri="{FF2B5EF4-FFF2-40B4-BE49-F238E27FC236}">
                        <a16:creationId xmlns:a16="http://schemas.microsoft.com/office/drawing/2014/main" id="{617AF0D7-0B14-336B-3B17-4B34AB3E43AE}"/>
                      </a:ext>
                    </a:extLst>
                  </p14:cNvPr>
                  <p14:cNvContentPartPr/>
                  <p14:nvPr/>
                </p14:nvContentPartPr>
                <p14:xfrm>
                  <a:off x="3474000" y="3459120"/>
                  <a:ext cx="94680" cy="255240"/>
                </p14:xfrm>
              </p:contentPart>
            </mc:Choice>
            <mc:Fallback xmlns="">
              <p:pic>
                <p:nvPicPr>
                  <p:cNvPr id="328" name="Ink 327">
                    <a:extLst>
                      <a:ext uri="{FF2B5EF4-FFF2-40B4-BE49-F238E27FC236}">
                        <a16:creationId xmlns:a16="http://schemas.microsoft.com/office/drawing/2014/main" id="{617AF0D7-0B14-336B-3B17-4B34AB3E43AE}"/>
                      </a:ext>
                    </a:extLst>
                  </p:cNvPr>
                  <p:cNvPicPr/>
                  <p:nvPr/>
                </p:nvPicPr>
                <p:blipFill>
                  <a:blip r:embed="rId451"/>
                  <a:stretch>
                    <a:fillRect/>
                  </a:stretch>
                </p:blipFill>
                <p:spPr>
                  <a:xfrm>
                    <a:off x="3465000" y="3450480"/>
                    <a:ext cx="112320" cy="272880"/>
                  </a:xfrm>
                  <a:prstGeom prst="rect">
                    <a:avLst/>
                  </a:prstGeom>
                </p:spPr>
              </p:pic>
            </mc:Fallback>
          </mc:AlternateContent>
          <mc:AlternateContent xmlns:mc="http://schemas.openxmlformats.org/markup-compatibility/2006" xmlns:p14="http://schemas.microsoft.com/office/powerpoint/2010/main">
            <mc:Choice Requires="p14">
              <p:contentPart p14:bwMode="auto" r:id="rId452">
                <p14:nvContentPartPr>
                  <p14:cNvPr id="330" name="Ink 329">
                    <a:extLst>
                      <a:ext uri="{FF2B5EF4-FFF2-40B4-BE49-F238E27FC236}">
                        <a16:creationId xmlns:a16="http://schemas.microsoft.com/office/drawing/2014/main" id="{3EBE26FA-653D-5442-C8E0-65F7155FD34B}"/>
                      </a:ext>
                    </a:extLst>
                  </p14:cNvPr>
                  <p14:cNvContentPartPr/>
                  <p14:nvPr/>
                </p14:nvContentPartPr>
                <p14:xfrm>
                  <a:off x="3676320" y="3511680"/>
                  <a:ext cx="26280" cy="92880"/>
                </p14:xfrm>
              </p:contentPart>
            </mc:Choice>
            <mc:Fallback xmlns="">
              <p:pic>
                <p:nvPicPr>
                  <p:cNvPr id="330" name="Ink 329">
                    <a:extLst>
                      <a:ext uri="{FF2B5EF4-FFF2-40B4-BE49-F238E27FC236}">
                        <a16:creationId xmlns:a16="http://schemas.microsoft.com/office/drawing/2014/main" id="{3EBE26FA-653D-5442-C8E0-65F7155FD34B}"/>
                      </a:ext>
                    </a:extLst>
                  </p:cNvPr>
                  <p:cNvPicPr/>
                  <p:nvPr/>
                </p:nvPicPr>
                <p:blipFill>
                  <a:blip r:embed="rId453"/>
                  <a:stretch>
                    <a:fillRect/>
                  </a:stretch>
                </p:blipFill>
                <p:spPr>
                  <a:xfrm>
                    <a:off x="3667680" y="3503040"/>
                    <a:ext cx="43920" cy="110520"/>
                  </a:xfrm>
                  <a:prstGeom prst="rect">
                    <a:avLst/>
                  </a:prstGeom>
                </p:spPr>
              </p:pic>
            </mc:Fallback>
          </mc:AlternateContent>
          <mc:AlternateContent xmlns:mc="http://schemas.openxmlformats.org/markup-compatibility/2006" xmlns:p14="http://schemas.microsoft.com/office/powerpoint/2010/main">
            <mc:Choice Requires="p14">
              <p:contentPart p14:bwMode="auto" r:id="rId454">
                <p14:nvContentPartPr>
                  <p14:cNvPr id="331" name="Ink 330">
                    <a:extLst>
                      <a:ext uri="{FF2B5EF4-FFF2-40B4-BE49-F238E27FC236}">
                        <a16:creationId xmlns:a16="http://schemas.microsoft.com/office/drawing/2014/main" id="{79804260-20F8-07F5-5920-D95D306798FF}"/>
                      </a:ext>
                    </a:extLst>
                  </p14:cNvPr>
                  <p14:cNvContentPartPr/>
                  <p14:nvPr/>
                </p14:nvContentPartPr>
                <p14:xfrm>
                  <a:off x="3631320" y="3546960"/>
                  <a:ext cx="64800" cy="64800"/>
                </p14:xfrm>
              </p:contentPart>
            </mc:Choice>
            <mc:Fallback xmlns="">
              <p:pic>
                <p:nvPicPr>
                  <p:cNvPr id="331" name="Ink 330">
                    <a:extLst>
                      <a:ext uri="{FF2B5EF4-FFF2-40B4-BE49-F238E27FC236}">
                        <a16:creationId xmlns:a16="http://schemas.microsoft.com/office/drawing/2014/main" id="{79804260-20F8-07F5-5920-D95D306798FF}"/>
                      </a:ext>
                    </a:extLst>
                  </p:cNvPr>
                  <p:cNvPicPr/>
                  <p:nvPr/>
                </p:nvPicPr>
                <p:blipFill>
                  <a:blip r:embed="rId455"/>
                  <a:stretch>
                    <a:fillRect/>
                  </a:stretch>
                </p:blipFill>
                <p:spPr>
                  <a:xfrm>
                    <a:off x="3622320" y="3537960"/>
                    <a:ext cx="82440" cy="82440"/>
                  </a:xfrm>
                  <a:prstGeom prst="rect">
                    <a:avLst/>
                  </a:prstGeom>
                </p:spPr>
              </p:pic>
            </mc:Fallback>
          </mc:AlternateContent>
          <mc:AlternateContent xmlns:mc="http://schemas.openxmlformats.org/markup-compatibility/2006" xmlns:p14="http://schemas.microsoft.com/office/powerpoint/2010/main">
            <mc:Choice Requires="p14">
              <p:contentPart p14:bwMode="auto" r:id="rId456">
                <p14:nvContentPartPr>
                  <p14:cNvPr id="332" name="Ink 331">
                    <a:extLst>
                      <a:ext uri="{FF2B5EF4-FFF2-40B4-BE49-F238E27FC236}">
                        <a16:creationId xmlns:a16="http://schemas.microsoft.com/office/drawing/2014/main" id="{4075EF4D-9698-D3BA-4727-DCCA4D52C59A}"/>
                      </a:ext>
                    </a:extLst>
                  </p14:cNvPr>
                  <p14:cNvContentPartPr/>
                  <p14:nvPr/>
                </p14:nvContentPartPr>
                <p14:xfrm>
                  <a:off x="3643560" y="3447960"/>
                  <a:ext cx="37440" cy="42840"/>
                </p14:xfrm>
              </p:contentPart>
            </mc:Choice>
            <mc:Fallback xmlns="">
              <p:pic>
                <p:nvPicPr>
                  <p:cNvPr id="332" name="Ink 331">
                    <a:extLst>
                      <a:ext uri="{FF2B5EF4-FFF2-40B4-BE49-F238E27FC236}">
                        <a16:creationId xmlns:a16="http://schemas.microsoft.com/office/drawing/2014/main" id="{4075EF4D-9698-D3BA-4727-DCCA4D52C59A}"/>
                      </a:ext>
                    </a:extLst>
                  </p:cNvPr>
                  <p:cNvPicPr/>
                  <p:nvPr/>
                </p:nvPicPr>
                <p:blipFill>
                  <a:blip r:embed="rId457"/>
                  <a:stretch>
                    <a:fillRect/>
                  </a:stretch>
                </p:blipFill>
                <p:spPr>
                  <a:xfrm>
                    <a:off x="3634560" y="3439320"/>
                    <a:ext cx="55080" cy="60480"/>
                  </a:xfrm>
                  <a:prstGeom prst="rect">
                    <a:avLst/>
                  </a:prstGeom>
                </p:spPr>
              </p:pic>
            </mc:Fallback>
          </mc:AlternateContent>
          <mc:AlternateContent xmlns:mc="http://schemas.openxmlformats.org/markup-compatibility/2006" xmlns:p14="http://schemas.microsoft.com/office/powerpoint/2010/main">
            <mc:Choice Requires="p14">
              <p:contentPart p14:bwMode="auto" r:id="rId458">
                <p14:nvContentPartPr>
                  <p14:cNvPr id="333" name="Ink 332">
                    <a:extLst>
                      <a:ext uri="{FF2B5EF4-FFF2-40B4-BE49-F238E27FC236}">
                        <a16:creationId xmlns:a16="http://schemas.microsoft.com/office/drawing/2014/main" id="{27CFDF01-CB69-962E-1CE3-678EF2AB0C0A}"/>
                      </a:ext>
                    </a:extLst>
                  </p14:cNvPr>
                  <p14:cNvContentPartPr/>
                  <p14:nvPr/>
                </p14:nvContentPartPr>
                <p14:xfrm>
                  <a:off x="3680640" y="3446520"/>
                  <a:ext cx="57240" cy="57600"/>
                </p14:xfrm>
              </p:contentPart>
            </mc:Choice>
            <mc:Fallback xmlns="">
              <p:pic>
                <p:nvPicPr>
                  <p:cNvPr id="333" name="Ink 332">
                    <a:extLst>
                      <a:ext uri="{FF2B5EF4-FFF2-40B4-BE49-F238E27FC236}">
                        <a16:creationId xmlns:a16="http://schemas.microsoft.com/office/drawing/2014/main" id="{27CFDF01-CB69-962E-1CE3-678EF2AB0C0A}"/>
                      </a:ext>
                    </a:extLst>
                  </p:cNvPr>
                  <p:cNvPicPr/>
                  <p:nvPr/>
                </p:nvPicPr>
                <p:blipFill>
                  <a:blip r:embed="rId459"/>
                  <a:stretch>
                    <a:fillRect/>
                  </a:stretch>
                </p:blipFill>
                <p:spPr>
                  <a:xfrm>
                    <a:off x="3672000" y="3437520"/>
                    <a:ext cx="74880" cy="75240"/>
                  </a:xfrm>
                  <a:prstGeom prst="rect">
                    <a:avLst/>
                  </a:prstGeom>
                </p:spPr>
              </p:pic>
            </mc:Fallback>
          </mc:AlternateContent>
          <mc:AlternateContent xmlns:mc="http://schemas.openxmlformats.org/markup-compatibility/2006" xmlns:p14="http://schemas.microsoft.com/office/powerpoint/2010/main">
            <mc:Choice Requires="p14">
              <p:contentPart p14:bwMode="auto" r:id="rId460">
                <p14:nvContentPartPr>
                  <p14:cNvPr id="335" name="Ink 334">
                    <a:extLst>
                      <a:ext uri="{FF2B5EF4-FFF2-40B4-BE49-F238E27FC236}">
                        <a16:creationId xmlns:a16="http://schemas.microsoft.com/office/drawing/2014/main" id="{E32D71ED-7C26-D118-DDC5-4384E44CB3A7}"/>
                      </a:ext>
                    </a:extLst>
                  </p14:cNvPr>
                  <p14:cNvContentPartPr/>
                  <p14:nvPr/>
                </p14:nvContentPartPr>
                <p14:xfrm>
                  <a:off x="3814560" y="3460200"/>
                  <a:ext cx="20520" cy="228960"/>
                </p14:xfrm>
              </p:contentPart>
            </mc:Choice>
            <mc:Fallback xmlns="">
              <p:pic>
                <p:nvPicPr>
                  <p:cNvPr id="335" name="Ink 334">
                    <a:extLst>
                      <a:ext uri="{FF2B5EF4-FFF2-40B4-BE49-F238E27FC236}">
                        <a16:creationId xmlns:a16="http://schemas.microsoft.com/office/drawing/2014/main" id="{E32D71ED-7C26-D118-DDC5-4384E44CB3A7}"/>
                      </a:ext>
                    </a:extLst>
                  </p:cNvPr>
                  <p:cNvPicPr/>
                  <p:nvPr/>
                </p:nvPicPr>
                <p:blipFill>
                  <a:blip r:embed="rId461"/>
                  <a:stretch>
                    <a:fillRect/>
                  </a:stretch>
                </p:blipFill>
                <p:spPr>
                  <a:xfrm>
                    <a:off x="3805920" y="3451200"/>
                    <a:ext cx="38160" cy="246600"/>
                  </a:xfrm>
                  <a:prstGeom prst="rect">
                    <a:avLst/>
                  </a:prstGeom>
                </p:spPr>
              </p:pic>
            </mc:Fallback>
          </mc:AlternateContent>
        </p:grpSp>
        <p:grpSp>
          <p:nvGrpSpPr>
            <p:cNvPr id="351" name="Group 350">
              <a:extLst>
                <a:ext uri="{FF2B5EF4-FFF2-40B4-BE49-F238E27FC236}">
                  <a16:creationId xmlns:a16="http://schemas.microsoft.com/office/drawing/2014/main" id="{54DE5382-1EA2-EE29-3240-9131C27431F7}"/>
                </a:ext>
              </a:extLst>
            </p:cNvPr>
            <p:cNvGrpSpPr/>
            <p:nvPr/>
          </p:nvGrpSpPr>
          <p:grpSpPr>
            <a:xfrm>
              <a:off x="1685520" y="4016984"/>
              <a:ext cx="1129320" cy="330120"/>
              <a:chOff x="1685520" y="3880320"/>
              <a:chExt cx="1129320" cy="330120"/>
            </a:xfrm>
          </p:grpSpPr>
          <mc:AlternateContent xmlns:mc="http://schemas.openxmlformats.org/markup-compatibility/2006" xmlns:p14="http://schemas.microsoft.com/office/powerpoint/2010/main">
            <mc:Choice Requires="p14">
              <p:contentPart p14:bwMode="auto" r:id="rId462">
                <p14:nvContentPartPr>
                  <p14:cNvPr id="337" name="Ink 336">
                    <a:extLst>
                      <a:ext uri="{FF2B5EF4-FFF2-40B4-BE49-F238E27FC236}">
                        <a16:creationId xmlns:a16="http://schemas.microsoft.com/office/drawing/2014/main" id="{DD86429A-76BC-DCBC-7BBC-2CA713EF4B6E}"/>
                      </a:ext>
                    </a:extLst>
                  </p14:cNvPr>
                  <p14:cNvContentPartPr/>
                  <p14:nvPr/>
                </p14:nvContentPartPr>
                <p14:xfrm>
                  <a:off x="1685520" y="3996960"/>
                  <a:ext cx="205560" cy="199440"/>
                </p14:xfrm>
              </p:contentPart>
            </mc:Choice>
            <mc:Fallback xmlns="">
              <p:pic>
                <p:nvPicPr>
                  <p:cNvPr id="337" name="Ink 336">
                    <a:extLst>
                      <a:ext uri="{FF2B5EF4-FFF2-40B4-BE49-F238E27FC236}">
                        <a16:creationId xmlns:a16="http://schemas.microsoft.com/office/drawing/2014/main" id="{DD86429A-76BC-DCBC-7BBC-2CA713EF4B6E}"/>
                      </a:ext>
                    </a:extLst>
                  </p:cNvPr>
                  <p:cNvPicPr/>
                  <p:nvPr/>
                </p:nvPicPr>
                <p:blipFill>
                  <a:blip r:embed="rId463"/>
                  <a:stretch>
                    <a:fillRect/>
                  </a:stretch>
                </p:blipFill>
                <p:spPr>
                  <a:xfrm>
                    <a:off x="1676520" y="3988320"/>
                    <a:ext cx="223200" cy="217080"/>
                  </a:xfrm>
                  <a:prstGeom prst="rect">
                    <a:avLst/>
                  </a:prstGeom>
                </p:spPr>
              </p:pic>
            </mc:Fallback>
          </mc:AlternateContent>
          <mc:AlternateContent xmlns:mc="http://schemas.openxmlformats.org/markup-compatibility/2006" xmlns:p14="http://schemas.microsoft.com/office/powerpoint/2010/main">
            <mc:Choice Requires="p14">
              <p:contentPart p14:bwMode="auto" r:id="rId464">
                <p14:nvContentPartPr>
                  <p14:cNvPr id="338" name="Ink 337">
                    <a:extLst>
                      <a:ext uri="{FF2B5EF4-FFF2-40B4-BE49-F238E27FC236}">
                        <a16:creationId xmlns:a16="http://schemas.microsoft.com/office/drawing/2014/main" id="{29E7FDE6-017D-4D36-EF67-ABB24B33C43C}"/>
                      </a:ext>
                    </a:extLst>
                  </p14:cNvPr>
                  <p14:cNvContentPartPr/>
                  <p14:nvPr/>
                </p14:nvContentPartPr>
                <p14:xfrm>
                  <a:off x="1699920" y="3880320"/>
                  <a:ext cx="52200" cy="105480"/>
                </p14:xfrm>
              </p:contentPart>
            </mc:Choice>
            <mc:Fallback xmlns="">
              <p:pic>
                <p:nvPicPr>
                  <p:cNvPr id="338" name="Ink 337">
                    <a:extLst>
                      <a:ext uri="{FF2B5EF4-FFF2-40B4-BE49-F238E27FC236}">
                        <a16:creationId xmlns:a16="http://schemas.microsoft.com/office/drawing/2014/main" id="{29E7FDE6-017D-4D36-EF67-ABB24B33C43C}"/>
                      </a:ext>
                    </a:extLst>
                  </p:cNvPr>
                  <p:cNvPicPr/>
                  <p:nvPr/>
                </p:nvPicPr>
                <p:blipFill>
                  <a:blip r:embed="rId465"/>
                  <a:stretch>
                    <a:fillRect/>
                  </a:stretch>
                </p:blipFill>
                <p:spPr>
                  <a:xfrm>
                    <a:off x="1690920" y="3871320"/>
                    <a:ext cx="69840" cy="123120"/>
                  </a:xfrm>
                  <a:prstGeom prst="rect">
                    <a:avLst/>
                  </a:prstGeom>
                </p:spPr>
              </p:pic>
            </mc:Fallback>
          </mc:AlternateContent>
          <mc:AlternateContent xmlns:mc="http://schemas.openxmlformats.org/markup-compatibility/2006" xmlns:p14="http://schemas.microsoft.com/office/powerpoint/2010/main">
            <mc:Choice Requires="p14">
              <p:contentPart p14:bwMode="auto" r:id="rId466">
                <p14:nvContentPartPr>
                  <p14:cNvPr id="339" name="Ink 338">
                    <a:extLst>
                      <a:ext uri="{FF2B5EF4-FFF2-40B4-BE49-F238E27FC236}">
                        <a16:creationId xmlns:a16="http://schemas.microsoft.com/office/drawing/2014/main" id="{A05216FA-21D6-C664-1973-BD2FCC7BFAC7}"/>
                      </a:ext>
                    </a:extLst>
                  </p14:cNvPr>
                  <p14:cNvContentPartPr/>
                  <p14:nvPr/>
                </p14:nvContentPartPr>
                <p14:xfrm>
                  <a:off x="1747800" y="3923520"/>
                  <a:ext cx="79560" cy="57240"/>
                </p14:xfrm>
              </p:contentPart>
            </mc:Choice>
            <mc:Fallback xmlns="">
              <p:pic>
                <p:nvPicPr>
                  <p:cNvPr id="339" name="Ink 338">
                    <a:extLst>
                      <a:ext uri="{FF2B5EF4-FFF2-40B4-BE49-F238E27FC236}">
                        <a16:creationId xmlns:a16="http://schemas.microsoft.com/office/drawing/2014/main" id="{A05216FA-21D6-C664-1973-BD2FCC7BFAC7}"/>
                      </a:ext>
                    </a:extLst>
                  </p:cNvPr>
                  <p:cNvPicPr/>
                  <p:nvPr/>
                </p:nvPicPr>
                <p:blipFill>
                  <a:blip r:embed="rId467"/>
                  <a:stretch>
                    <a:fillRect/>
                  </a:stretch>
                </p:blipFill>
                <p:spPr>
                  <a:xfrm>
                    <a:off x="1738800" y="3914520"/>
                    <a:ext cx="97200" cy="74880"/>
                  </a:xfrm>
                  <a:prstGeom prst="rect">
                    <a:avLst/>
                  </a:prstGeom>
                </p:spPr>
              </p:pic>
            </mc:Fallback>
          </mc:AlternateContent>
          <mc:AlternateContent xmlns:mc="http://schemas.openxmlformats.org/markup-compatibility/2006" xmlns:p14="http://schemas.microsoft.com/office/powerpoint/2010/main">
            <mc:Choice Requires="p14">
              <p:contentPart p14:bwMode="auto" r:id="rId468">
                <p14:nvContentPartPr>
                  <p14:cNvPr id="341" name="Ink 340">
                    <a:extLst>
                      <a:ext uri="{FF2B5EF4-FFF2-40B4-BE49-F238E27FC236}">
                        <a16:creationId xmlns:a16="http://schemas.microsoft.com/office/drawing/2014/main" id="{B5667E7C-03A4-D7DB-67FB-6A9A28C2439A}"/>
                      </a:ext>
                    </a:extLst>
                  </p14:cNvPr>
                  <p14:cNvContentPartPr/>
                  <p14:nvPr/>
                </p14:nvContentPartPr>
                <p14:xfrm>
                  <a:off x="2037960" y="4020360"/>
                  <a:ext cx="138240" cy="146880"/>
                </p14:xfrm>
              </p:contentPart>
            </mc:Choice>
            <mc:Fallback xmlns="">
              <p:pic>
                <p:nvPicPr>
                  <p:cNvPr id="341" name="Ink 340">
                    <a:extLst>
                      <a:ext uri="{FF2B5EF4-FFF2-40B4-BE49-F238E27FC236}">
                        <a16:creationId xmlns:a16="http://schemas.microsoft.com/office/drawing/2014/main" id="{B5667E7C-03A4-D7DB-67FB-6A9A28C2439A}"/>
                      </a:ext>
                    </a:extLst>
                  </p:cNvPr>
                  <p:cNvPicPr/>
                  <p:nvPr/>
                </p:nvPicPr>
                <p:blipFill>
                  <a:blip r:embed="rId469"/>
                  <a:stretch>
                    <a:fillRect/>
                  </a:stretch>
                </p:blipFill>
                <p:spPr>
                  <a:xfrm>
                    <a:off x="2029320" y="4011360"/>
                    <a:ext cx="155880" cy="164520"/>
                  </a:xfrm>
                  <a:prstGeom prst="rect">
                    <a:avLst/>
                  </a:prstGeom>
                </p:spPr>
              </p:pic>
            </mc:Fallback>
          </mc:AlternateContent>
          <mc:AlternateContent xmlns:mc="http://schemas.openxmlformats.org/markup-compatibility/2006" xmlns:p14="http://schemas.microsoft.com/office/powerpoint/2010/main">
            <mc:Choice Requires="p14">
              <p:contentPart p14:bwMode="auto" r:id="rId470">
                <p14:nvContentPartPr>
                  <p14:cNvPr id="342" name="Ink 341">
                    <a:extLst>
                      <a:ext uri="{FF2B5EF4-FFF2-40B4-BE49-F238E27FC236}">
                        <a16:creationId xmlns:a16="http://schemas.microsoft.com/office/drawing/2014/main" id="{B734F7B6-5FFF-1227-1057-473C6484706B}"/>
                      </a:ext>
                    </a:extLst>
                  </p14:cNvPr>
                  <p14:cNvContentPartPr/>
                  <p14:nvPr/>
                </p14:nvContentPartPr>
                <p14:xfrm>
                  <a:off x="2019600" y="4000920"/>
                  <a:ext cx="132480" cy="165960"/>
                </p14:xfrm>
              </p:contentPart>
            </mc:Choice>
            <mc:Fallback xmlns="">
              <p:pic>
                <p:nvPicPr>
                  <p:cNvPr id="342" name="Ink 341">
                    <a:extLst>
                      <a:ext uri="{FF2B5EF4-FFF2-40B4-BE49-F238E27FC236}">
                        <a16:creationId xmlns:a16="http://schemas.microsoft.com/office/drawing/2014/main" id="{B734F7B6-5FFF-1227-1057-473C6484706B}"/>
                      </a:ext>
                    </a:extLst>
                  </p:cNvPr>
                  <p:cNvPicPr/>
                  <p:nvPr/>
                </p:nvPicPr>
                <p:blipFill>
                  <a:blip r:embed="rId471"/>
                  <a:stretch>
                    <a:fillRect/>
                  </a:stretch>
                </p:blipFill>
                <p:spPr>
                  <a:xfrm>
                    <a:off x="2010960" y="3991920"/>
                    <a:ext cx="150120" cy="183600"/>
                  </a:xfrm>
                  <a:prstGeom prst="rect">
                    <a:avLst/>
                  </a:prstGeom>
                </p:spPr>
              </p:pic>
            </mc:Fallback>
          </mc:AlternateContent>
          <mc:AlternateContent xmlns:mc="http://schemas.openxmlformats.org/markup-compatibility/2006" xmlns:p14="http://schemas.microsoft.com/office/powerpoint/2010/main">
            <mc:Choice Requires="p14">
              <p:contentPart p14:bwMode="auto" r:id="rId472">
                <p14:nvContentPartPr>
                  <p14:cNvPr id="343" name="Ink 342">
                    <a:extLst>
                      <a:ext uri="{FF2B5EF4-FFF2-40B4-BE49-F238E27FC236}">
                        <a16:creationId xmlns:a16="http://schemas.microsoft.com/office/drawing/2014/main" id="{D3C068C1-7FF9-AA58-F922-8834D41280F1}"/>
                      </a:ext>
                    </a:extLst>
                  </p14:cNvPr>
                  <p14:cNvContentPartPr/>
                  <p14:nvPr/>
                </p14:nvContentPartPr>
                <p14:xfrm>
                  <a:off x="2197440" y="4124760"/>
                  <a:ext cx="100440" cy="85680"/>
                </p14:xfrm>
              </p:contentPart>
            </mc:Choice>
            <mc:Fallback xmlns="">
              <p:pic>
                <p:nvPicPr>
                  <p:cNvPr id="343" name="Ink 342">
                    <a:extLst>
                      <a:ext uri="{FF2B5EF4-FFF2-40B4-BE49-F238E27FC236}">
                        <a16:creationId xmlns:a16="http://schemas.microsoft.com/office/drawing/2014/main" id="{D3C068C1-7FF9-AA58-F922-8834D41280F1}"/>
                      </a:ext>
                    </a:extLst>
                  </p:cNvPr>
                  <p:cNvPicPr/>
                  <p:nvPr/>
                </p:nvPicPr>
                <p:blipFill>
                  <a:blip r:embed="rId473"/>
                  <a:stretch>
                    <a:fillRect/>
                  </a:stretch>
                </p:blipFill>
                <p:spPr>
                  <a:xfrm>
                    <a:off x="2188440" y="4116120"/>
                    <a:ext cx="118080" cy="103320"/>
                  </a:xfrm>
                  <a:prstGeom prst="rect">
                    <a:avLst/>
                  </a:prstGeom>
                </p:spPr>
              </p:pic>
            </mc:Fallback>
          </mc:AlternateContent>
          <mc:AlternateContent xmlns:mc="http://schemas.openxmlformats.org/markup-compatibility/2006" xmlns:p14="http://schemas.microsoft.com/office/powerpoint/2010/main">
            <mc:Choice Requires="p14">
              <p:contentPart p14:bwMode="auto" r:id="rId474">
                <p14:nvContentPartPr>
                  <p14:cNvPr id="345" name="Ink 344">
                    <a:extLst>
                      <a:ext uri="{FF2B5EF4-FFF2-40B4-BE49-F238E27FC236}">
                        <a16:creationId xmlns:a16="http://schemas.microsoft.com/office/drawing/2014/main" id="{D6CF819C-EB4D-464C-74C3-EE6BE5748932}"/>
                      </a:ext>
                    </a:extLst>
                  </p14:cNvPr>
                  <p14:cNvContentPartPr/>
                  <p14:nvPr/>
                </p14:nvContentPartPr>
                <p14:xfrm>
                  <a:off x="2379960" y="3994440"/>
                  <a:ext cx="46080" cy="203400"/>
                </p14:xfrm>
              </p:contentPart>
            </mc:Choice>
            <mc:Fallback xmlns="">
              <p:pic>
                <p:nvPicPr>
                  <p:cNvPr id="345" name="Ink 344">
                    <a:extLst>
                      <a:ext uri="{FF2B5EF4-FFF2-40B4-BE49-F238E27FC236}">
                        <a16:creationId xmlns:a16="http://schemas.microsoft.com/office/drawing/2014/main" id="{D6CF819C-EB4D-464C-74C3-EE6BE5748932}"/>
                      </a:ext>
                    </a:extLst>
                  </p:cNvPr>
                  <p:cNvPicPr/>
                  <p:nvPr/>
                </p:nvPicPr>
                <p:blipFill>
                  <a:blip r:embed="rId475"/>
                  <a:stretch>
                    <a:fillRect/>
                  </a:stretch>
                </p:blipFill>
                <p:spPr>
                  <a:xfrm>
                    <a:off x="2371320" y="3985800"/>
                    <a:ext cx="63720" cy="221040"/>
                  </a:xfrm>
                  <a:prstGeom prst="rect">
                    <a:avLst/>
                  </a:prstGeom>
                </p:spPr>
              </p:pic>
            </mc:Fallback>
          </mc:AlternateContent>
          <mc:AlternateContent xmlns:mc="http://schemas.openxmlformats.org/markup-compatibility/2006" xmlns:p14="http://schemas.microsoft.com/office/powerpoint/2010/main">
            <mc:Choice Requires="p14">
              <p:contentPart p14:bwMode="auto" r:id="rId476">
                <p14:nvContentPartPr>
                  <p14:cNvPr id="346" name="Ink 345">
                    <a:extLst>
                      <a:ext uri="{FF2B5EF4-FFF2-40B4-BE49-F238E27FC236}">
                        <a16:creationId xmlns:a16="http://schemas.microsoft.com/office/drawing/2014/main" id="{1055A511-3FA6-00C6-E345-828DECE78E6E}"/>
                      </a:ext>
                    </a:extLst>
                  </p14:cNvPr>
                  <p14:cNvContentPartPr/>
                  <p14:nvPr/>
                </p14:nvContentPartPr>
                <p14:xfrm>
                  <a:off x="2485440" y="4058160"/>
                  <a:ext cx="62640" cy="95760"/>
                </p14:xfrm>
              </p:contentPart>
            </mc:Choice>
            <mc:Fallback xmlns="">
              <p:pic>
                <p:nvPicPr>
                  <p:cNvPr id="346" name="Ink 345">
                    <a:extLst>
                      <a:ext uri="{FF2B5EF4-FFF2-40B4-BE49-F238E27FC236}">
                        <a16:creationId xmlns:a16="http://schemas.microsoft.com/office/drawing/2014/main" id="{1055A511-3FA6-00C6-E345-828DECE78E6E}"/>
                      </a:ext>
                    </a:extLst>
                  </p:cNvPr>
                  <p:cNvPicPr/>
                  <p:nvPr/>
                </p:nvPicPr>
                <p:blipFill>
                  <a:blip r:embed="rId477"/>
                  <a:stretch>
                    <a:fillRect/>
                  </a:stretch>
                </p:blipFill>
                <p:spPr>
                  <a:xfrm>
                    <a:off x="2476800" y="4049520"/>
                    <a:ext cx="80280" cy="113400"/>
                  </a:xfrm>
                  <a:prstGeom prst="rect">
                    <a:avLst/>
                  </a:prstGeom>
                </p:spPr>
              </p:pic>
            </mc:Fallback>
          </mc:AlternateContent>
          <mc:AlternateContent xmlns:mc="http://schemas.openxmlformats.org/markup-compatibility/2006" xmlns:p14="http://schemas.microsoft.com/office/powerpoint/2010/main">
            <mc:Choice Requires="p14">
              <p:contentPart p14:bwMode="auto" r:id="rId478">
                <p14:nvContentPartPr>
                  <p14:cNvPr id="347" name="Ink 346">
                    <a:extLst>
                      <a:ext uri="{FF2B5EF4-FFF2-40B4-BE49-F238E27FC236}">
                        <a16:creationId xmlns:a16="http://schemas.microsoft.com/office/drawing/2014/main" id="{5079FD02-DCFF-90AC-6AD0-CBD419514F8D}"/>
                      </a:ext>
                    </a:extLst>
                  </p14:cNvPr>
                  <p14:cNvContentPartPr/>
                  <p14:nvPr/>
                </p14:nvContentPartPr>
                <p14:xfrm>
                  <a:off x="2477880" y="4104960"/>
                  <a:ext cx="47880" cy="45000"/>
                </p14:xfrm>
              </p:contentPart>
            </mc:Choice>
            <mc:Fallback xmlns="">
              <p:pic>
                <p:nvPicPr>
                  <p:cNvPr id="347" name="Ink 346">
                    <a:extLst>
                      <a:ext uri="{FF2B5EF4-FFF2-40B4-BE49-F238E27FC236}">
                        <a16:creationId xmlns:a16="http://schemas.microsoft.com/office/drawing/2014/main" id="{5079FD02-DCFF-90AC-6AD0-CBD419514F8D}"/>
                      </a:ext>
                    </a:extLst>
                  </p:cNvPr>
                  <p:cNvPicPr/>
                  <p:nvPr/>
                </p:nvPicPr>
                <p:blipFill>
                  <a:blip r:embed="rId479"/>
                  <a:stretch>
                    <a:fillRect/>
                  </a:stretch>
                </p:blipFill>
                <p:spPr>
                  <a:xfrm>
                    <a:off x="2469240" y="4095960"/>
                    <a:ext cx="65520" cy="62640"/>
                  </a:xfrm>
                  <a:prstGeom prst="rect">
                    <a:avLst/>
                  </a:prstGeom>
                </p:spPr>
              </p:pic>
            </mc:Fallback>
          </mc:AlternateContent>
          <mc:AlternateContent xmlns:mc="http://schemas.openxmlformats.org/markup-compatibility/2006" xmlns:p14="http://schemas.microsoft.com/office/powerpoint/2010/main">
            <mc:Choice Requires="p14">
              <p:contentPart p14:bwMode="auto" r:id="rId480">
                <p14:nvContentPartPr>
                  <p14:cNvPr id="348" name="Ink 347">
                    <a:extLst>
                      <a:ext uri="{FF2B5EF4-FFF2-40B4-BE49-F238E27FC236}">
                        <a16:creationId xmlns:a16="http://schemas.microsoft.com/office/drawing/2014/main" id="{06F29750-D9B3-FBE6-CCD0-A67C2799D184}"/>
                      </a:ext>
                    </a:extLst>
                  </p14:cNvPr>
                  <p14:cNvContentPartPr/>
                  <p14:nvPr/>
                </p14:nvContentPartPr>
                <p14:xfrm>
                  <a:off x="2578320" y="4053480"/>
                  <a:ext cx="30960" cy="153360"/>
                </p14:xfrm>
              </p:contentPart>
            </mc:Choice>
            <mc:Fallback xmlns="">
              <p:pic>
                <p:nvPicPr>
                  <p:cNvPr id="348" name="Ink 347">
                    <a:extLst>
                      <a:ext uri="{FF2B5EF4-FFF2-40B4-BE49-F238E27FC236}">
                        <a16:creationId xmlns:a16="http://schemas.microsoft.com/office/drawing/2014/main" id="{06F29750-D9B3-FBE6-CCD0-A67C2799D184}"/>
                      </a:ext>
                    </a:extLst>
                  </p:cNvPr>
                  <p:cNvPicPr/>
                  <p:nvPr/>
                </p:nvPicPr>
                <p:blipFill>
                  <a:blip r:embed="rId481"/>
                  <a:stretch>
                    <a:fillRect/>
                  </a:stretch>
                </p:blipFill>
                <p:spPr>
                  <a:xfrm>
                    <a:off x="2569320" y="4044480"/>
                    <a:ext cx="48600" cy="171000"/>
                  </a:xfrm>
                  <a:prstGeom prst="rect">
                    <a:avLst/>
                  </a:prstGeom>
                </p:spPr>
              </p:pic>
            </mc:Fallback>
          </mc:AlternateContent>
          <mc:AlternateContent xmlns:mc="http://schemas.openxmlformats.org/markup-compatibility/2006" xmlns:p14="http://schemas.microsoft.com/office/powerpoint/2010/main">
            <mc:Choice Requires="p14">
              <p:contentPart p14:bwMode="auto" r:id="rId482">
                <p14:nvContentPartPr>
                  <p14:cNvPr id="349" name="Ink 348">
                    <a:extLst>
                      <a:ext uri="{FF2B5EF4-FFF2-40B4-BE49-F238E27FC236}">
                        <a16:creationId xmlns:a16="http://schemas.microsoft.com/office/drawing/2014/main" id="{F3985440-8BA3-FBAA-8D1A-0F31AD38467D}"/>
                      </a:ext>
                    </a:extLst>
                  </p14:cNvPr>
                  <p14:cNvContentPartPr/>
                  <p14:nvPr/>
                </p14:nvContentPartPr>
                <p14:xfrm>
                  <a:off x="2734200" y="4065000"/>
                  <a:ext cx="80640" cy="5040"/>
                </p14:xfrm>
              </p:contentPart>
            </mc:Choice>
            <mc:Fallback xmlns="">
              <p:pic>
                <p:nvPicPr>
                  <p:cNvPr id="349" name="Ink 348">
                    <a:extLst>
                      <a:ext uri="{FF2B5EF4-FFF2-40B4-BE49-F238E27FC236}">
                        <a16:creationId xmlns:a16="http://schemas.microsoft.com/office/drawing/2014/main" id="{F3985440-8BA3-FBAA-8D1A-0F31AD38467D}"/>
                      </a:ext>
                    </a:extLst>
                  </p:cNvPr>
                  <p:cNvPicPr/>
                  <p:nvPr/>
                </p:nvPicPr>
                <p:blipFill>
                  <a:blip r:embed="rId483"/>
                  <a:stretch>
                    <a:fillRect/>
                  </a:stretch>
                </p:blipFill>
                <p:spPr>
                  <a:xfrm>
                    <a:off x="2725200" y="4056360"/>
                    <a:ext cx="9828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484">
                <p14:nvContentPartPr>
                  <p14:cNvPr id="350" name="Ink 349">
                    <a:extLst>
                      <a:ext uri="{FF2B5EF4-FFF2-40B4-BE49-F238E27FC236}">
                        <a16:creationId xmlns:a16="http://schemas.microsoft.com/office/drawing/2014/main" id="{FD8A2331-4CD6-D24D-458E-2C6419A67280}"/>
                      </a:ext>
                    </a:extLst>
                  </p14:cNvPr>
                  <p14:cNvContentPartPr/>
                  <p14:nvPr/>
                </p14:nvContentPartPr>
                <p14:xfrm>
                  <a:off x="2729880" y="4138080"/>
                  <a:ext cx="83880" cy="5040"/>
                </p14:xfrm>
              </p:contentPart>
            </mc:Choice>
            <mc:Fallback xmlns="">
              <p:pic>
                <p:nvPicPr>
                  <p:cNvPr id="350" name="Ink 349">
                    <a:extLst>
                      <a:ext uri="{FF2B5EF4-FFF2-40B4-BE49-F238E27FC236}">
                        <a16:creationId xmlns:a16="http://schemas.microsoft.com/office/drawing/2014/main" id="{FD8A2331-4CD6-D24D-458E-2C6419A67280}"/>
                      </a:ext>
                    </a:extLst>
                  </p:cNvPr>
                  <p:cNvPicPr/>
                  <p:nvPr/>
                </p:nvPicPr>
                <p:blipFill>
                  <a:blip r:embed="rId485"/>
                  <a:stretch>
                    <a:fillRect/>
                  </a:stretch>
                </p:blipFill>
                <p:spPr>
                  <a:xfrm>
                    <a:off x="2721240" y="4129080"/>
                    <a:ext cx="101520" cy="22680"/>
                  </a:xfrm>
                  <a:prstGeom prst="rect">
                    <a:avLst/>
                  </a:prstGeom>
                </p:spPr>
              </p:pic>
            </mc:Fallback>
          </mc:AlternateContent>
        </p:grpSp>
        <p:grpSp>
          <p:nvGrpSpPr>
            <p:cNvPr id="362" name="Group 361">
              <a:extLst>
                <a:ext uri="{FF2B5EF4-FFF2-40B4-BE49-F238E27FC236}">
                  <a16:creationId xmlns:a16="http://schemas.microsoft.com/office/drawing/2014/main" id="{8A1F16FB-B5D1-1637-8931-133DFFCA01A1}"/>
                </a:ext>
              </a:extLst>
            </p:cNvPr>
            <p:cNvGrpSpPr/>
            <p:nvPr/>
          </p:nvGrpSpPr>
          <p:grpSpPr>
            <a:xfrm>
              <a:off x="3211200" y="4115624"/>
              <a:ext cx="995760" cy="245160"/>
              <a:chOff x="3211200" y="3978960"/>
              <a:chExt cx="995760" cy="245160"/>
            </a:xfrm>
          </p:grpSpPr>
          <mc:AlternateContent xmlns:mc="http://schemas.openxmlformats.org/markup-compatibility/2006" xmlns:p14="http://schemas.microsoft.com/office/powerpoint/2010/main">
            <mc:Choice Requires="p14">
              <p:contentPart p14:bwMode="auto" r:id="rId486">
                <p14:nvContentPartPr>
                  <p14:cNvPr id="352" name="Ink 351">
                    <a:extLst>
                      <a:ext uri="{FF2B5EF4-FFF2-40B4-BE49-F238E27FC236}">
                        <a16:creationId xmlns:a16="http://schemas.microsoft.com/office/drawing/2014/main" id="{1FFE337A-7A4B-CC53-A1FE-BA43122EF09C}"/>
                      </a:ext>
                    </a:extLst>
                  </p14:cNvPr>
                  <p14:cNvContentPartPr/>
                  <p14:nvPr/>
                </p14:nvContentPartPr>
                <p14:xfrm>
                  <a:off x="3211200" y="4036200"/>
                  <a:ext cx="106560" cy="139680"/>
                </p14:xfrm>
              </p:contentPart>
            </mc:Choice>
            <mc:Fallback xmlns="">
              <p:pic>
                <p:nvPicPr>
                  <p:cNvPr id="352" name="Ink 351">
                    <a:extLst>
                      <a:ext uri="{FF2B5EF4-FFF2-40B4-BE49-F238E27FC236}">
                        <a16:creationId xmlns:a16="http://schemas.microsoft.com/office/drawing/2014/main" id="{1FFE337A-7A4B-CC53-A1FE-BA43122EF09C}"/>
                      </a:ext>
                    </a:extLst>
                  </p:cNvPr>
                  <p:cNvPicPr/>
                  <p:nvPr/>
                </p:nvPicPr>
                <p:blipFill>
                  <a:blip r:embed="rId487"/>
                  <a:stretch>
                    <a:fillRect/>
                  </a:stretch>
                </p:blipFill>
                <p:spPr>
                  <a:xfrm>
                    <a:off x="3202560" y="4027200"/>
                    <a:ext cx="124200" cy="157320"/>
                  </a:xfrm>
                  <a:prstGeom prst="rect">
                    <a:avLst/>
                  </a:prstGeom>
                </p:spPr>
              </p:pic>
            </mc:Fallback>
          </mc:AlternateContent>
          <mc:AlternateContent xmlns:mc="http://schemas.openxmlformats.org/markup-compatibility/2006" xmlns:p14="http://schemas.microsoft.com/office/powerpoint/2010/main">
            <mc:Choice Requires="p14">
              <p:contentPart p14:bwMode="auto" r:id="rId488">
                <p14:nvContentPartPr>
                  <p14:cNvPr id="353" name="Ink 352">
                    <a:extLst>
                      <a:ext uri="{FF2B5EF4-FFF2-40B4-BE49-F238E27FC236}">
                        <a16:creationId xmlns:a16="http://schemas.microsoft.com/office/drawing/2014/main" id="{39AD638D-8D6E-0E49-671D-0C5B8AB9D3FB}"/>
                      </a:ext>
                    </a:extLst>
                  </p14:cNvPr>
                  <p14:cNvContentPartPr/>
                  <p14:nvPr/>
                </p14:nvContentPartPr>
                <p14:xfrm>
                  <a:off x="3335400" y="4147800"/>
                  <a:ext cx="96480" cy="68040"/>
                </p14:xfrm>
              </p:contentPart>
            </mc:Choice>
            <mc:Fallback xmlns="">
              <p:pic>
                <p:nvPicPr>
                  <p:cNvPr id="353" name="Ink 352">
                    <a:extLst>
                      <a:ext uri="{FF2B5EF4-FFF2-40B4-BE49-F238E27FC236}">
                        <a16:creationId xmlns:a16="http://schemas.microsoft.com/office/drawing/2014/main" id="{39AD638D-8D6E-0E49-671D-0C5B8AB9D3FB}"/>
                      </a:ext>
                    </a:extLst>
                  </p:cNvPr>
                  <p:cNvPicPr/>
                  <p:nvPr/>
                </p:nvPicPr>
                <p:blipFill>
                  <a:blip r:embed="rId489"/>
                  <a:stretch>
                    <a:fillRect/>
                  </a:stretch>
                </p:blipFill>
                <p:spPr>
                  <a:xfrm>
                    <a:off x="3326400" y="4138800"/>
                    <a:ext cx="114120" cy="85680"/>
                  </a:xfrm>
                  <a:prstGeom prst="rect">
                    <a:avLst/>
                  </a:prstGeom>
                </p:spPr>
              </p:pic>
            </mc:Fallback>
          </mc:AlternateContent>
          <mc:AlternateContent xmlns:mc="http://schemas.openxmlformats.org/markup-compatibility/2006" xmlns:p14="http://schemas.microsoft.com/office/powerpoint/2010/main">
            <mc:Choice Requires="p14">
              <p:contentPart p14:bwMode="auto" r:id="rId490">
                <p14:nvContentPartPr>
                  <p14:cNvPr id="354" name="Ink 353">
                    <a:extLst>
                      <a:ext uri="{FF2B5EF4-FFF2-40B4-BE49-F238E27FC236}">
                        <a16:creationId xmlns:a16="http://schemas.microsoft.com/office/drawing/2014/main" id="{9C843B18-9EA7-7C60-CF7A-24ACC22608C5}"/>
                      </a:ext>
                    </a:extLst>
                  </p14:cNvPr>
                  <p14:cNvContentPartPr/>
                  <p14:nvPr/>
                </p14:nvContentPartPr>
                <p14:xfrm>
                  <a:off x="3571560" y="4033320"/>
                  <a:ext cx="118080" cy="128160"/>
                </p14:xfrm>
              </p:contentPart>
            </mc:Choice>
            <mc:Fallback xmlns="">
              <p:pic>
                <p:nvPicPr>
                  <p:cNvPr id="354" name="Ink 353">
                    <a:extLst>
                      <a:ext uri="{FF2B5EF4-FFF2-40B4-BE49-F238E27FC236}">
                        <a16:creationId xmlns:a16="http://schemas.microsoft.com/office/drawing/2014/main" id="{9C843B18-9EA7-7C60-CF7A-24ACC22608C5}"/>
                      </a:ext>
                    </a:extLst>
                  </p:cNvPr>
                  <p:cNvPicPr/>
                  <p:nvPr/>
                </p:nvPicPr>
                <p:blipFill>
                  <a:blip r:embed="rId491"/>
                  <a:stretch>
                    <a:fillRect/>
                  </a:stretch>
                </p:blipFill>
                <p:spPr>
                  <a:xfrm>
                    <a:off x="3562920" y="4024320"/>
                    <a:ext cx="135720" cy="145800"/>
                  </a:xfrm>
                  <a:prstGeom prst="rect">
                    <a:avLst/>
                  </a:prstGeom>
                </p:spPr>
              </p:pic>
            </mc:Fallback>
          </mc:AlternateContent>
          <mc:AlternateContent xmlns:mc="http://schemas.openxmlformats.org/markup-compatibility/2006" xmlns:p14="http://schemas.microsoft.com/office/powerpoint/2010/main">
            <mc:Choice Requires="p14">
              <p:contentPart p14:bwMode="auto" r:id="rId492">
                <p14:nvContentPartPr>
                  <p14:cNvPr id="355" name="Ink 354">
                    <a:extLst>
                      <a:ext uri="{FF2B5EF4-FFF2-40B4-BE49-F238E27FC236}">
                        <a16:creationId xmlns:a16="http://schemas.microsoft.com/office/drawing/2014/main" id="{10B2724A-488D-72D7-F014-021EA4616B56}"/>
                      </a:ext>
                    </a:extLst>
                  </p14:cNvPr>
                  <p14:cNvContentPartPr/>
                  <p14:nvPr/>
                </p14:nvContentPartPr>
                <p14:xfrm>
                  <a:off x="3557520" y="4018560"/>
                  <a:ext cx="105840" cy="133560"/>
                </p14:xfrm>
              </p:contentPart>
            </mc:Choice>
            <mc:Fallback xmlns="">
              <p:pic>
                <p:nvPicPr>
                  <p:cNvPr id="355" name="Ink 354">
                    <a:extLst>
                      <a:ext uri="{FF2B5EF4-FFF2-40B4-BE49-F238E27FC236}">
                        <a16:creationId xmlns:a16="http://schemas.microsoft.com/office/drawing/2014/main" id="{10B2724A-488D-72D7-F014-021EA4616B56}"/>
                      </a:ext>
                    </a:extLst>
                  </p:cNvPr>
                  <p:cNvPicPr/>
                  <p:nvPr/>
                </p:nvPicPr>
                <p:blipFill>
                  <a:blip r:embed="rId493"/>
                  <a:stretch>
                    <a:fillRect/>
                  </a:stretch>
                </p:blipFill>
                <p:spPr>
                  <a:xfrm>
                    <a:off x="3548880" y="4009920"/>
                    <a:ext cx="123480" cy="151200"/>
                  </a:xfrm>
                  <a:prstGeom prst="rect">
                    <a:avLst/>
                  </a:prstGeom>
                </p:spPr>
              </p:pic>
            </mc:Fallback>
          </mc:AlternateContent>
          <mc:AlternateContent xmlns:mc="http://schemas.openxmlformats.org/markup-compatibility/2006" xmlns:p14="http://schemas.microsoft.com/office/powerpoint/2010/main">
            <mc:Choice Requires="p14">
              <p:contentPart p14:bwMode="auto" r:id="rId494">
                <p14:nvContentPartPr>
                  <p14:cNvPr id="356" name="Ink 355">
                    <a:extLst>
                      <a:ext uri="{FF2B5EF4-FFF2-40B4-BE49-F238E27FC236}">
                        <a16:creationId xmlns:a16="http://schemas.microsoft.com/office/drawing/2014/main" id="{59F6B737-C867-920A-D5C6-CD80AA4C430F}"/>
                      </a:ext>
                    </a:extLst>
                  </p14:cNvPr>
                  <p14:cNvContentPartPr/>
                  <p14:nvPr/>
                </p14:nvContentPartPr>
                <p14:xfrm>
                  <a:off x="3734280" y="4123320"/>
                  <a:ext cx="76320" cy="93600"/>
                </p14:xfrm>
              </p:contentPart>
            </mc:Choice>
            <mc:Fallback xmlns="">
              <p:pic>
                <p:nvPicPr>
                  <p:cNvPr id="356" name="Ink 355">
                    <a:extLst>
                      <a:ext uri="{FF2B5EF4-FFF2-40B4-BE49-F238E27FC236}">
                        <a16:creationId xmlns:a16="http://schemas.microsoft.com/office/drawing/2014/main" id="{59F6B737-C867-920A-D5C6-CD80AA4C430F}"/>
                      </a:ext>
                    </a:extLst>
                  </p:cNvPr>
                  <p:cNvPicPr/>
                  <p:nvPr/>
                </p:nvPicPr>
                <p:blipFill>
                  <a:blip r:embed="rId495"/>
                  <a:stretch>
                    <a:fillRect/>
                  </a:stretch>
                </p:blipFill>
                <p:spPr>
                  <a:xfrm>
                    <a:off x="3725280" y="4114320"/>
                    <a:ext cx="93960" cy="111240"/>
                  </a:xfrm>
                  <a:prstGeom prst="rect">
                    <a:avLst/>
                  </a:prstGeom>
                </p:spPr>
              </p:pic>
            </mc:Fallback>
          </mc:AlternateContent>
          <mc:AlternateContent xmlns:mc="http://schemas.openxmlformats.org/markup-compatibility/2006" xmlns:p14="http://schemas.microsoft.com/office/powerpoint/2010/main">
            <mc:Choice Requires="p14">
              <p:contentPart p14:bwMode="auto" r:id="rId496">
                <p14:nvContentPartPr>
                  <p14:cNvPr id="358" name="Ink 357">
                    <a:extLst>
                      <a:ext uri="{FF2B5EF4-FFF2-40B4-BE49-F238E27FC236}">
                        <a16:creationId xmlns:a16="http://schemas.microsoft.com/office/drawing/2014/main" id="{CBEEB886-CBEE-1977-842A-650519CFFF00}"/>
                      </a:ext>
                    </a:extLst>
                  </p14:cNvPr>
                  <p14:cNvContentPartPr/>
                  <p14:nvPr/>
                </p14:nvContentPartPr>
                <p14:xfrm>
                  <a:off x="3936600" y="3978960"/>
                  <a:ext cx="91800" cy="221760"/>
                </p14:xfrm>
              </p:contentPart>
            </mc:Choice>
            <mc:Fallback xmlns="">
              <p:pic>
                <p:nvPicPr>
                  <p:cNvPr id="358" name="Ink 357">
                    <a:extLst>
                      <a:ext uri="{FF2B5EF4-FFF2-40B4-BE49-F238E27FC236}">
                        <a16:creationId xmlns:a16="http://schemas.microsoft.com/office/drawing/2014/main" id="{CBEEB886-CBEE-1977-842A-650519CFFF00}"/>
                      </a:ext>
                    </a:extLst>
                  </p:cNvPr>
                  <p:cNvPicPr/>
                  <p:nvPr/>
                </p:nvPicPr>
                <p:blipFill>
                  <a:blip r:embed="rId497"/>
                  <a:stretch>
                    <a:fillRect/>
                  </a:stretch>
                </p:blipFill>
                <p:spPr>
                  <a:xfrm>
                    <a:off x="3927600" y="3970320"/>
                    <a:ext cx="109440" cy="239400"/>
                  </a:xfrm>
                  <a:prstGeom prst="rect">
                    <a:avLst/>
                  </a:prstGeom>
                </p:spPr>
              </p:pic>
            </mc:Fallback>
          </mc:AlternateContent>
          <mc:AlternateContent xmlns:mc="http://schemas.openxmlformats.org/markup-compatibility/2006" xmlns:p14="http://schemas.microsoft.com/office/powerpoint/2010/main">
            <mc:Choice Requires="p14">
              <p:contentPart p14:bwMode="auto" r:id="rId498">
                <p14:nvContentPartPr>
                  <p14:cNvPr id="359" name="Ink 358">
                    <a:extLst>
                      <a:ext uri="{FF2B5EF4-FFF2-40B4-BE49-F238E27FC236}">
                        <a16:creationId xmlns:a16="http://schemas.microsoft.com/office/drawing/2014/main" id="{FAE50727-CB8F-CE30-197D-2D2CCFB01400}"/>
                      </a:ext>
                    </a:extLst>
                  </p14:cNvPr>
                  <p14:cNvContentPartPr/>
                  <p14:nvPr/>
                </p14:nvContentPartPr>
                <p14:xfrm>
                  <a:off x="4063320" y="4029000"/>
                  <a:ext cx="45000" cy="133560"/>
                </p14:xfrm>
              </p:contentPart>
            </mc:Choice>
            <mc:Fallback xmlns="">
              <p:pic>
                <p:nvPicPr>
                  <p:cNvPr id="359" name="Ink 358">
                    <a:extLst>
                      <a:ext uri="{FF2B5EF4-FFF2-40B4-BE49-F238E27FC236}">
                        <a16:creationId xmlns:a16="http://schemas.microsoft.com/office/drawing/2014/main" id="{FAE50727-CB8F-CE30-197D-2D2CCFB01400}"/>
                      </a:ext>
                    </a:extLst>
                  </p:cNvPr>
                  <p:cNvPicPr/>
                  <p:nvPr/>
                </p:nvPicPr>
                <p:blipFill>
                  <a:blip r:embed="rId499"/>
                  <a:stretch>
                    <a:fillRect/>
                  </a:stretch>
                </p:blipFill>
                <p:spPr>
                  <a:xfrm>
                    <a:off x="4054320" y="4020000"/>
                    <a:ext cx="62640" cy="151200"/>
                  </a:xfrm>
                  <a:prstGeom prst="rect">
                    <a:avLst/>
                  </a:prstGeom>
                </p:spPr>
              </p:pic>
            </mc:Fallback>
          </mc:AlternateContent>
          <mc:AlternateContent xmlns:mc="http://schemas.openxmlformats.org/markup-compatibility/2006" xmlns:p14="http://schemas.microsoft.com/office/powerpoint/2010/main">
            <mc:Choice Requires="p14">
              <p:contentPart p14:bwMode="auto" r:id="rId500">
                <p14:nvContentPartPr>
                  <p14:cNvPr id="360" name="Ink 359">
                    <a:extLst>
                      <a:ext uri="{FF2B5EF4-FFF2-40B4-BE49-F238E27FC236}">
                        <a16:creationId xmlns:a16="http://schemas.microsoft.com/office/drawing/2014/main" id="{A4F61919-A9D4-BC6A-FBCE-78C8187C145E}"/>
                      </a:ext>
                    </a:extLst>
                  </p14:cNvPr>
                  <p14:cNvContentPartPr/>
                  <p14:nvPr/>
                </p14:nvContentPartPr>
                <p14:xfrm>
                  <a:off x="4033080" y="4093080"/>
                  <a:ext cx="52200" cy="47160"/>
                </p14:xfrm>
              </p:contentPart>
            </mc:Choice>
            <mc:Fallback xmlns="">
              <p:pic>
                <p:nvPicPr>
                  <p:cNvPr id="360" name="Ink 359">
                    <a:extLst>
                      <a:ext uri="{FF2B5EF4-FFF2-40B4-BE49-F238E27FC236}">
                        <a16:creationId xmlns:a16="http://schemas.microsoft.com/office/drawing/2014/main" id="{A4F61919-A9D4-BC6A-FBCE-78C8187C145E}"/>
                      </a:ext>
                    </a:extLst>
                  </p:cNvPr>
                  <p:cNvPicPr/>
                  <p:nvPr/>
                </p:nvPicPr>
                <p:blipFill>
                  <a:blip r:embed="rId501"/>
                  <a:stretch>
                    <a:fillRect/>
                  </a:stretch>
                </p:blipFill>
                <p:spPr>
                  <a:xfrm>
                    <a:off x="4024440" y="4084440"/>
                    <a:ext cx="69840" cy="64800"/>
                  </a:xfrm>
                  <a:prstGeom prst="rect">
                    <a:avLst/>
                  </a:prstGeom>
                </p:spPr>
              </p:pic>
            </mc:Fallback>
          </mc:AlternateContent>
          <mc:AlternateContent xmlns:mc="http://schemas.openxmlformats.org/markup-compatibility/2006" xmlns:p14="http://schemas.microsoft.com/office/powerpoint/2010/main">
            <mc:Choice Requires="p14">
              <p:contentPart p14:bwMode="auto" r:id="rId502">
                <p14:nvContentPartPr>
                  <p14:cNvPr id="361" name="Ink 360">
                    <a:extLst>
                      <a:ext uri="{FF2B5EF4-FFF2-40B4-BE49-F238E27FC236}">
                        <a16:creationId xmlns:a16="http://schemas.microsoft.com/office/drawing/2014/main" id="{FD6EFAFC-8A56-2BB2-AD66-09E289BAA849}"/>
                      </a:ext>
                    </a:extLst>
                  </p14:cNvPr>
                  <p14:cNvContentPartPr/>
                  <p14:nvPr/>
                </p14:nvContentPartPr>
                <p14:xfrm>
                  <a:off x="4167720" y="4039440"/>
                  <a:ext cx="39240" cy="184680"/>
                </p14:xfrm>
              </p:contentPart>
            </mc:Choice>
            <mc:Fallback xmlns="">
              <p:pic>
                <p:nvPicPr>
                  <p:cNvPr id="361" name="Ink 360">
                    <a:extLst>
                      <a:ext uri="{FF2B5EF4-FFF2-40B4-BE49-F238E27FC236}">
                        <a16:creationId xmlns:a16="http://schemas.microsoft.com/office/drawing/2014/main" id="{FD6EFAFC-8A56-2BB2-AD66-09E289BAA849}"/>
                      </a:ext>
                    </a:extLst>
                  </p:cNvPr>
                  <p:cNvPicPr/>
                  <p:nvPr/>
                </p:nvPicPr>
                <p:blipFill>
                  <a:blip r:embed="rId503"/>
                  <a:stretch>
                    <a:fillRect/>
                  </a:stretch>
                </p:blipFill>
                <p:spPr>
                  <a:xfrm>
                    <a:off x="4158720" y="4030800"/>
                    <a:ext cx="56880" cy="202320"/>
                  </a:xfrm>
                  <a:prstGeom prst="rect">
                    <a:avLst/>
                  </a:prstGeom>
                </p:spPr>
              </p:pic>
            </mc:Fallback>
          </mc:AlternateContent>
        </p:grpSp>
        <p:grpSp>
          <p:nvGrpSpPr>
            <p:cNvPr id="374" name="Group 373">
              <a:extLst>
                <a:ext uri="{FF2B5EF4-FFF2-40B4-BE49-F238E27FC236}">
                  <a16:creationId xmlns:a16="http://schemas.microsoft.com/office/drawing/2014/main" id="{FEB7783E-16D5-5DA6-F0BA-96F5740FBE97}"/>
                </a:ext>
              </a:extLst>
            </p:cNvPr>
            <p:cNvGrpSpPr/>
            <p:nvPr/>
          </p:nvGrpSpPr>
          <p:grpSpPr>
            <a:xfrm>
              <a:off x="5973120" y="4233704"/>
              <a:ext cx="201240" cy="13680"/>
              <a:chOff x="5973120" y="4097040"/>
              <a:chExt cx="201240" cy="13680"/>
            </a:xfrm>
          </p:grpSpPr>
          <mc:AlternateContent xmlns:mc="http://schemas.openxmlformats.org/markup-compatibility/2006" xmlns:p14="http://schemas.microsoft.com/office/powerpoint/2010/main">
            <mc:Choice Requires="p14">
              <p:contentPart p14:bwMode="auto" r:id="rId504">
                <p14:nvContentPartPr>
                  <p14:cNvPr id="371" name="Ink 370">
                    <a:extLst>
                      <a:ext uri="{FF2B5EF4-FFF2-40B4-BE49-F238E27FC236}">
                        <a16:creationId xmlns:a16="http://schemas.microsoft.com/office/drawing/2014/main" id="{5C4E395C-6723-8992-447A-03824245F57B}"/>
                      </a:ext>
                    </a:extLst>
                  </p14:cNvPr>
                  <p14:cNvContentPartPr/>
                  <p14:nvPr/>
                </p14:nvContentPartPr>
                <p14:xfrm>
                  <a:off x="5973120" y="4107480"/>
                  <a:ext cx="25560" cy="360"/>
                </p14:xfrm>
              </p:contentPart>
            </mc:Choice>
            <mc:Fallback xmlns="">
              <p:pic>
                <p:nvPicPr>
                  <p:cNvPr id="371" name="Ink 370">
                    <a:extLst>
                      <a:ext uri="{FF2B5EF4-FFF2-40B4-BE49-F238E27FC236}">
                        <a16:creationId xmlns:a16="http://schemas.microsoft.com/office/drawing/2014/main" id="{5C4E395C-6723-8992-447A-03824245F57B}"/>
                      </a:ext>
                    </a:extLst>
                  </p:cNvPr>
                  <p:cNvPicPr/>
                  <p:nvPr/>
                </p:nvPicPr>
                <p:blipFill>
                  <a:blip r:embed="rId505"/>
                  <a:stretch>
                    <a:fillRect/>
                  </a:stretch>
                </p:blipFill>
                <p:spPr>
                  <a:xfrm>
                    <a:off x="5964120" y="4098840"/>
                    <a:ext cx="432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06">
                <p14:nvContentPartPr>
                  <p14:cNvPr id="372" name="Ink 371">
                    <a:extLst>
                      <a:ext uri="{FF2B5EF4-FFF2-40B4-BE49-F238E27FC236}">
                        <a16:creationId xmlns:a16="http://schemas.microsoft.com/office/drawing/2014/main" id="{8B3ACA72-489D-672B-A580-7C441EBBD9C5}"/>
                      </a:ext>
                    </a:extLst>
                  </p14:cNvPr>
                  <p14:cNvContentPartPr/>
                  <p14:nvPr/>
                </p14:nvContentPartPr>
                <p14:xfrm>
                  <a:off x="6096960" y="4097040"/>
                  <a:ext cx="5040" cy="5040"/>
                </p14:xfrm>
              </p:contentPart>
            </mc:Choice>
            <mc:Fallback xmlns="">
              <p:pic>
                <p:nvPicPr>
                  <p:cNvPr id="372" name="Ink 371">
                    <a:extLst>
                      <a:ext uri="{FF2B5EF4-FFF2-40B4-BE49-F238E27FC236}">
                        <a16:creationId xmlns:a16="http://schemas.microsoft.com/office/drawing/2014/main" id="{8B3ACA72-489D-672B-A580-7C441EBBD9C5}"/>
                      </a:ext>
                    </a:extLst>
                  </p:cNvPr>
                  <p:cNvPicPr/>
                  <p:nvPr/>
                </p:nvPicPr>
                <p:blipFill>
                  <a:blip r:embed="rId507"/>
                  <a:stretch>
                    <a:fillRect/>
                  </a:stretch>
                </p:blipFill>
                <p:spPr>
                  <a:xfrm>
                    <a:off x="6088320" y="4088040"/>
                    <a:ext cx="2268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508">
                <p14:nvContentPartPr>
                  <p14:cNvPr id="373" name="Ink 372">
                    <a:extLst>
                      <a:ext uri="{FF2B5EF4-FFF2-40B4-BE49-F238E27FC236}">
                        <a16:creationId xmlns:a16="http://schemas.microsoft.com/office/drawing/2014/main" id="{D2F005F4-E6A4-63A1-7FC6-D0B0E4BF9EF5}"/>
                      </a:ext>
                    </a:extLst>
                  </p14:cNvPr>
                  <p14:cNvContentPartPr/>
                  <p14:nvPr/>
                </p14:nvContentPartPr>
                <p14:xfrm>
                  <a:off x="6160680" y="4110360"/>
                  <a:ext cx="13680" cy="360"/>
                </p14:xfrm>
              </p:contentPart>
            </mc:Choice>
            <mc:Fallback xmlns="">
              <p:pic>
                <p:nvPicPr>
                  <p:cNvPr id="373" name="Ink 372">
                    <a:extLst>
                      <a:ext uri="{FF2B5EF4-FFF2-40B4-BE49-F238E27FC236}">
                        <a16:creationId xmlns:a16="http://schemas.microsoft.com/office/drawing/2014/main" id="{D2F005F4-E6A4-63A1-7FC6-D0B0E4BF9EF5}"/>
                      </a:ext>
                    </a:extLst>
                  </p:cNvPr>
                  <p:cNvPicPr/>
                  <p:nvPr/>
                </p:nvPicPr>
                <p:blipFill>
                  <a:blip r:embed="rId509"/>
                  <a:stretch>
                    <a:fillRect/>
                  </a:stretch>
                </p:blipFill>
                <p:spPr>
                  <a:xfrm>
                    <a:off x="6152040" y="4101720"/>
                    <a:ext cx="31320" cy="18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10">
              <p14:nvContentPartPr>
                <p14:cNvPr id="376" name="Ink 375">
                  <a:extLst>
                    <a:ext uri="{FF2B5EF4-FFF2-40B4-BE49-F238E27FC236}">
                      <a16:creationId xmlns:a16="http://schemas.microsoft.com/office/drawing/2014/main" id="{EF37655B-1F9D-897D-84CD-E96542C85267}"/>
                    </a:ext>
                  </a:extLst>
                </p14:cNvPr>
                <p14:cNvContentPartPr/>
                <p14:nvPr/>
              </p14:nvContentPartPr>
              <p14:xfrm>
                <a:off x="6354000" y="4194464"/>
                <a:ext cx="207000" cy="131040"/>
              </p14:xfrm>
            </p:contentPart>
          </mc:Choice>
          <mc:Fallback xmlns="">
            <p:pic>
              <p:nvPicPr>
                <p:cNvPr id="376" name="Ink 375">
                  <a:extLst>
                    <a:ext uri="{FF2B5EF4-FFF2-40B4-BE49-F238E27FC236}">
                      <a16:creationId xmlns:a16="http://schemas.microsoft.com/office/drawing/2014/main" id="{EF37655B-1F9D-897D-84CD-E96542C85267}"/>
                    </a:ext>
                  </a:extLst>
                </p:cNvPr>
                <p:cNvPicPr/>
                <p:nvPr/>
              </p:nvPicPr>
              <p:blipFill>
                <a:blip r:embed="rId511"/>
                <a:stretch>
                  <a:fillRect/>
                </a:stretch>
              </p:blipFill>
              <p:spPr>
                <a:xfrm>
                  <a:off x="6345000" y="4185489"/>
                  <a:ext cx="224640" cy="148632"/>
                </a:xfrm>
                <a:prstGeom prst="rect">
                  <a:avLst/>
                </a:prstGeom>
              </p:spPr>
            </p:pic>
          </mc:Fallback>
        </mc:AlternateContent>
        <p:grpSp>
          <p:nvGrpSpPr>
            <p:cNvPr id="381" name="Group 380">
              <a:extLst>
                <a:ext uri="{FF2B5EF4-FFF2-40B4-BE49-F238E27FC236}">
                  <a16:creationId xmlns:a16="http://schemas.microsoft.com/office/drawing/2014/main" id="{165680D9-C64A-5F5C-B40A-80315AFF1962}"/>
                </a:ext>
              </a:extLst>
            </p:cNvPr>
            <p:cNvGrpSpPr/>
            <p:nvPr/>
          </p:nvGrpSpPr>
          <p:grpSpPr>
            <a:xfrm>
              <a:off x="5074200" y="4183664"/>
              <a:ext cx="736560" cy="181440"/>
              <a:chOff x="5074200" y="4047000"/>
              <a:chExt cx="736560" cy="181440"/>
            </a:xfrm>
          </p:grpSpPr>
          <mc:AlternateContent xmlns:mc="http://schemas.openxmlformats.org/markup-compatibility/2006" xmlns:p14="http://schemas.microsoft.com/office/powerpoint/2010/main">
            <mc:Choice Requires="p14">
              <p:contentPart p14:bwMode="auto" r:id="rId512">
                <p14:nvContentPartPr>
                  <p14:cNvPr id="363" name="Ink 362">
                    <a:extLst>
                      <a:ext uri="{FF2B5EF4-FFF2-40B4-BE49-F238E27FC236}">
                        <a16:creationId xmlns:a16="http://schemas.microsoft.com/office/drawing/2014/main" id="{5716C268-1B64-B163-27EA-AD5D394B49C3}"/>
                      </a:ext>
                    </a:extLst>
                  </p14:cNvPr>
                  <p14:cNvContentPartPr/>
                  <p14:nvPr/>
                </p14:nvContentPartPr>
                <p14:xfrm>
                  <a:off x="5074200" y="4054560"/>
                  <a:ext cx="80640" cy="93600"/>
                </p14:xfrm>
              </p:contentPart>
            </mc:Choice>
            <mc:Fallback xmlns="">
              <p:pic>
                <p:nvPicPr>
                  <p:cNvPr id="363" name="Ink 362">
                    <a:extLst>
                      <a:ext uri="{FF2B5EF4-FFF2-40B4-BE49-F238E27FC236}">
                        <a16:creationId xmlns:a16="http://schemas.microsoft.com/office/drawing/2014/main" id="{5716C268-1B64-B163-27EA-AD5D394B49C3}"/>
                      </a:ext>
                    </a:extLst>
                  </p:cNvPr>
                  <p:cNvPicPr/>
                  <p:nvPr/>
                </p:nvPicPr>
                <p:blipFill>
                  <a:blip r:embed="rId514"/>
                  <a:stretch>
                    <a:fillRect/>
                  </a:stretch>
                </p:blipFill>
                <p:spPr>
                  <a:xfrm>
                    <a:off x="5065200" y="4045560"/>
                    <a:ext cx="98280" cy="111240"/>
                  </a:xfrm>
                  <a:prstGeom prst="rect">
                    <a:avLst/>
                  </a:prstGeom>
                </p:spPr>
              </p:pic>
            </mc:Fallback>
          </mc:AlternateContent>
          <mc:AlternateContent xmlns:mc="http://schemas.openxmlformats.org/markup-compatibility/2006" xmlns:p14="http://schemas.microsoft.com/office/powerpoint/2010/main">
            <mc:Choice Requires="p14">
              <p:contentPart p14:bwMode="auto" r:id="rId515">
                <p14:nvContentPartPr>
                  <p14:cNvPr id="364" name="Ink 363">
                    <a:extLst>
                      <a:ext uri="{FF2B5EF4-FFF2-40B4-BE49-F238E27FC236}">
                        <a16:creationId xmlns:a16="http://schemas.microsoft.com/office/drawing/2014/main" id="{6E6C8E11-FF01-0B58-CD39-2C6DB7746C6D}"/>
                      </a:ext>
                    </a:extLst>
                  </p14:cNvPr>
                  <p14:cNvContentPartPr/>
                  <p14:nvPr/>
                </p14:nvContentPartPr>
                <p14:xfrm>
                  <a:off x="5265720" y="4065360"/>
                  <a:ext cx="46080" cy="6480"/>
                </p14:xfrm>
              </p:contentPart>
            </mc:Choice>
            <mc:Fallback xmlns="">
              <p:pic>
                <p:nvPicPr>
                  <p:cNvPr id="364" name="Ink 363">
                    <a:extLst>
                      <a:ext uri="{FF2B5EF4-FFF2-40B4-BE49-F238E27FC236}">
                        <a16:creationId xmlns:a16="http://schemas.microsoft.com/office/drawing/2014/main" id="{6E6C8E11-FF01-0B58-CD39-2C6DB7746C6D}"/>
                      </a:ext>
                    </a:extLst>
                  </p:cNvPr>
                  <p:cNvPicPr/>
                  <p:nvPr/>
                </p:nvPicPr>
                <p:blipFill>
                  <a:blip r:embed="rId516"/>
                  <a:stretch>
                    <a:fillRect/>
                  </a:stretch>
                </p:blipFill>
                <p:spPr>
                  <a:xfrm>
                    <a:off x="5256720" y="4056720"/>
                    <a:ext cx="6372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517">
                <p14:nvContentPartPr>
                  <p14:cNvPr id="365" name="Ink 364">
                    <a:extLst>
                      <a:ext uri="{FF2B5EF4-FFF2-40B4-BE49-F238E27FC236}">
                        <a16:creationId xmlns:a16="http://schemas.microsoft.com/office/drawing/2014/main" id="{286009CF-31D7-ED89-EC8C-33F40232395B}"/>
                      </a:ext>
                    </a:extLst>
                  </p14:cNvPr>
                  <p14:cNvContentPartPr/>
                  <p14:nvPr/>
                </p14:nvContentPartPr>
                <p14:xfrm>
                  <a:off x="5253480" y="4125480"/>
                  <a:ext cx="67680" cy="9720"/>
                </p14:xfrm>
              </p:contentPart>
            </mc:Choice>
            <mc:Fallback xmlns="">
              <p:pic>
                <p:nvPicPr>
                  <p:cNvPr id="365" name="Ink 364">
                    <a:extLst>
                      <a:ext uri="{FF2B5EF4-FFF2-40B4-BE49-F238E27FC236}">
                        <a16:creationId xmlns:a16="http://schemas.microsoft.com/office/drawing/2014/main" id="{286009CF-31D7-ED89-EC8C-33F40232395B}"/>
                      </a:ext>
                    </a:extLst>
                  </p:cNvPr>
                  <p:cNvPicPr/>
                  <p:nvPr/>
                </p:nvPicPr>
                <p:blipFill>
                  <a:blip r:embed="rId518"/>
                  <a:stretch>
                    <a:fillRect/>
                  </a:stretch>
                </p:blipFill>
                <p:spPr>
                  <a:xfrm>
                    <a:off x="5244840" y="4116840"/>
                    <a:ext cx="8532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519">
                <p14:nvContentPartPr>
                  <p14:cNvPr id="367" name="Ink 366">
                    <a:extLst>
                      <a:ext uri="{FF2B5EF4-FFF2-40B4-BE49-F238E27FC236}">
                        <a16:creationId xmlns:a16="http://schemas.microsoft.com/office/drawing/2014/main" id="{78433675-A15B-0B61-C9A6-8F2D5548CA76}"/>
                      </a:ext>
                    </a:extLst>
                  </p14:cNvPr>
                  <p14:cNvContentPartPr/>
                  <p14:nvPr/>
                </p14:nvContentPartPr>
                <p14:xfrm>
                  <a:off x="5473800" y="4056720"/>
                  <a:ext cx="16920" cy="94320"/>
                </p14:xfrm>
              </p:contentPart>
            </mc:Choice>
            <mc:Fallback xmlns="">
              <p:pic>
                <p:nvPicPr>
                  <p:cNvPr id="367" name="Ink 366">
                    <a:extLst>
                      <a:ext uri="{FF2B5EF4-FFF2-40B4-BE49-F238E27FC236}">
                        <a16:creationId xmlns:a16="http://schemas.microsoft.com/office/drawing/2014/main" id="{78433675-A15B-0B61-C9A6-8F2D5548CA76}"/>
                      </a:ext>
                    </a:extLst>
                  </p:cNvPr>
                  <p:cNvPicPr/>
                  <p:nvPr/>
                </p:nvPicPr>
                <p:blipFill>
                  <a:blip r:embed="rId520"/>
                  <a:stretch>
                    <a:fillRect/>
                  </a:stretch>
                </p:blipFill>
                <p:spPr>
                  <a:xfrm>
                    <a:off x="5465160" y="4048080"/>
                    <a:ext cx="34560" cy="111960"/>
                  </a:xfrm>
                  <a:prstGeom prst="rect">
                    <a:avLst/>
                  </a:prstGeom>
                </p:spPr>
              </p:pic>
            </mc:Fallback>
          </mc:AlternateContent>
          <mc:AlternateContent xmlns:mc="http://schemas.openxmlformats.org/markup-compatibility/2006" xmlns:p14="http://schemas.microsoft.com/office/powerpoint/2010/main">
            <mc:Choice Requires="p14">
              <p:contentPart p14:bwMode="auto" r:id="rId521">
                <p14:nvContentPartPr>
                  <p14:cNvPr id="368" name="Ink 367">
                    <a:extLst>
                      <a:ext uri="{FF2B5EF4-FFF2-40B4-BE49-F238E27FC236}">
                        <a16:creationId xmlns:a16="http://schemas.microsoft.com/office/drawing/2014/main" id="{4756E511-4394-4C55-1DC3-D2109E67316E}"/>
                      </a:ext>
                    </a:extLst>
                  </p14:cNvPr>
                  <p14:cNvContentPartPr/>
                  <p14:nvPr/>
                </p14:nvContentPartPr>
                <p14:xfrm>
                  <a:off x="5526720" y="4141680"/>
                  <a:ext cx="32040" cy="65520"/>
                </p14:xfrm>
              </p:contentPart>
            </mc:Choice>
            <mc:Fallback xmlns="">
              <p:pic>
                <p:nvPicPr>
                  <p:cNvPr id="368" name="Ink 367">
                    <a:extLst>
                      <a:ext uri="{FF2B5EF4-FFF2-40B4-BE49-F238E27FC236}">
                        <a16:creationId xmlns:a16="http://schemas.microsoft.com/office/drawing/2014/main" id="{4756E511-4394-4C55-1DC3-D2109E67316E}"/>
                      </a:ext>
                    </a:extLst>
                  </p:cNvPr>
                  <p:cNvPicPr/>
                  <p:nvPr/>
                </p:nvPicPr>
                <p:blipFill>
                  <a:blip r:embed="rId522"/>
                  <a:stretch>
                    <a:fillRect/>
                  </a:stretch>
                </p:blipFill>
                <p:spPr>
                  <a:xfrm>
                    <a:off x="5518080" y="4132680"/>
                    <a:ext cx="49680" cy="83160"/>
                  </a:xfrm>
                  <a:prstGeom prst="rect">
                    <a:avLst/>
                  </a:prstGeom>
                </p:spPr>
              </p:pic>
            </mc:Fallback>
          </mc:AlternateContent>
          <mc:AlternateContent xmlns:mc="http://schemas.openxmlformats.org/markup-compatibility/2006" xmlns:p14="http://schemas.microsoft.com/office/powerpoint/2010/main">
            <mc:Choice Requires="p14">
              <p:contentPart p14:bwMode="auto" r:id="rId523">
                <p14:nvContentPartPr>
                  <p14:cNvPr id="369" name="Ink 368">
                    <a:extLst>
                      <a:ext uri="{FF2B5EF4-FFF2-40B4-BE49-F238E27FC236}">
                        <a16:creationId xmlns:a16="http://schemas.microsoft.com/office/drawing/2014/main" id="{5CF2D422-5906-EC09-EB69-351350C93DCD}"/>
                      </a:ext>
                    </a:extLst>
                  </p14:cNvPr>
                  <p14:cNvContentPartPr/>
                  <p14:nvPr/>
                </p14:nvContentPartPr>
                <p14:xfrm>
                  <a:off x="5689440" y="4047000"/>
                  <a:ext cx="71280" cy="102240"/>
                </p14:xfrm>
              </p:contentPart>
            </mc:Choice>
            <mc:Fallback xmlns="">
              <p:pic>
                <p:nvPicPr>
                  <p:cNvPr id="369" name="Ink 368">
                    <a:extLst>
                      <a:ext uri="{FF2B5EF4-FFF2-40B4-BE49-F238E27FC236}">
                        <a16:creationId xmlns:a16="http://schemas.microsoft.com/office/drawing/2014/main" id="{5CF2D422-5906-EC09-EB69-351350C93DCD}"/>
                      </a:ext>
                    </a:extLst>
                  </p:cNvPr>
                  <p:cNvPicPr/>
                  <p:nvPr/>
                </p:nvPicPr>
                <p:blipFill>
                  <a:blip r:embed="rId524"/>
                  <a:stretch>
                    <a:fillRect/>
                  </a:stretch>
                </p:blipFill>
                <p:spPr>
                  <a:xfrm>
                    <a:off x="5680800" y="4038000"/>
                    <a:ext cx="88920" cy="119880"/>
                  </a:xfrm>
                  <a:prstGeom prst="rect">
                    <a:avLst/>
                  </a:prstGeom>
                </p:spPr>
              </p:pic>
            </mc:Fallback>
          </mc:AlternateContent>
          <mc:AlternateContent xmlns:mc="http://schemas.openxmlformats.org/markup-compatibility/2006" xmlns:p14="http://schemas.microsoft.com/office/powerpoint/2010/main">
            <mc:Choice Requires="p14">
              <p:contentPart p14:bwMode="auto" r:id="rId525">
                <p14:nvContentPartPr>
                  <p14:cNvPr id="370" name="Ink 369">
                    <a:extLst>
                      <a:ext uri="{FF2B5EF4-FFF2-40B4-BE49-F238E27FC236}">
                        <a16:creationId xmlns:a16="http://schemas.microsoft.com/office/drawing/2014/main" id="{B45F602A-237E-6C3C-DE4A-3B29B12A1DD9}"/>
                      </a:ext>
                    </a:extLst>
                  </p14:cNvPr>
                  <p14:cNvContentPartPr/>
                  <p14:nvPr/>
                </p14:nvContentPartPr>
                <p14:xfrm>
                  <a:off x="5781600" y="4142760"/>
                  <a:ext cx="29160" cy="66240"/>
                </p14:xfrm>
              </p:contentPart>
            </mc:Choice>
            <mc:Fallback xmlns="">
              <p:pic>
                <p:nvPicPr>
                  <p:cNvPr id="370" name="Ink 369">
                    <a:extLst>
                      <a:ext uri="{FF2B5EF4-FFF2-40B4-BE49-F238E27FC236}">
                        <a16:creationId xmlns:a16="http://schemas.microsoft.com/office/drawing/2014/main" id="{B45F602A-237E-6C3C-DE4A-3B29B12A1DD9}"/>
                      </a:ext>
                    </a:extLst>
                  </p:cNvPr>
                  <p:cNvPicPr/>
                  <p:nvPr/>
                </p:nvPicPr>
                <p:blipFill>
                  <a:blip r:embed="rId526"/>
                  <a:stretch>
                    <a:fillRect/>
                  </a:stretch>
                </p:blipFill>
                <p:spPr>
                  <a:xfrm>
                    <a:off x="5772960" y="4133760"/>
                    <a:ext cx="46800" cy="83880"/>
                  </a:xfrm>
                  <a:prstGeom prst="rect">
                    <a:avLst/>
                  </a:prstGeom>
                </p:spPr>
              </p:pic>
            </mc:Fallback>
          </mc:AlternateContent>
          <mc:AlternateContent xmlns:mc="http://schemas.openxmlformats.org/markup-compatibility/2006" xmlns:p14="http://schemas.microsoft.com/office/powerpoint/2010/main">
            <mc:Choice Requires="p14">
              <p:contentPart p14:bwMode="auto" r:id="rId527">
                <p14:nvContentPartPr>
                  <p14:cNvPr id="378" name="Ink 377">
                    <a:extLst>
                      <a:ext uri="{FF2B5EF4-FFF2-40B4-BE49-F238E27FC236}">
                        <a16:creationId xmlns:a16="http://schemas.microsoft.com/office/drawing/2014/main" id="{65C3EFF0-EA86-E106-2DC2-0675DADBDAEA}"/>
                      </a:ext>
                    </a:extLst>
                  </p14:cNvPr>
                  <p14:cNvContentPartPr/>
                  <p14:nvPr/>
                </p14:nvContentPartPr>
                <p14:xfrm>
                  <a:off x="5355720" y="4076520"/>
                  <a:ext cx="51480" cy="86040"/>
                </p14:xfrm>
              </p:contentPart>
            </mc:Choice>
            <mc:Fallback xmlns="">
              <p:pic>
                <p:nvPicPr>
                  <p:cNvPr id="378" name="Ink 377">
                    <a:extLst>
                      <a:ext uri="{FF2B5EF4-FFF2-40B4-BE49-F238E27FC236}">
                        <a16:creationId xmlns:a16="http://schemas.microsoft.com/office/drawing/2014/main" id="{65C3EFF0-EA86-E106-2DC2-0675DADBDAEA}"/>
                      </a:ext>
                    </a:extLst>
                  </p:cNvPr>
                  <p:cNvPicPr/>
                  <p:nvPr/>
                </p:nvPicPr>
                <p:blipFill>
                  <a:blip r:embed="rId528"/>
                  <a:stretch>
                    <a:fillRect/>
                  </a:stretch>
                </p:blipFill>
                <p:spPr>
                  <a:xfrm>
                    <a:off x="5346720" y="4067880"/>
                    <a:ext cx="69120" cy="103680"/>
                  </a:xfrm>
                  <a:prstGeom prst="rect">
                    <a:avLst/>
                  </a:prstGeom>
                </p:spPr>
              </p:pic>
            </mc:Fallback>
          </mc:AlternateContent>
          <mc:AlternateContent xmlns:mc="http://schemas.openxmlformats.org/markup-compatibility/2006" xmlns:p14="http://schemas.microsoft.com/office/powerpoint/2010/main">
            <mc:Choice Requires="p14">
              <p:contentPart p14:bwMode="auto" r:id="rId529">
                <p14:nvContentPartPr>
                  <p14:cNvPr id="380" name="Ink 379">
                    <a:extLst>
                      <a:ext uri="{FF2B5EF4-FFF2-40B4-BE49-F238E27FC236}">
                        <a16:creationId xmlns:a16="http://schemas.microsoft.com/office/drawing/2014/main" id="{176F5559-B11E-2A1F-E12E-3B61C2B8EAF1}"/>
                      </a:ext>
                    </a:extLst>
                  </p14:cNvPr>
                  <p14:cNvContentPartPr/>
                  <p14:nvPr/>
                </p14:nvContentPartPr>
                <p14:xfrm>
                  <a:off x="5418720" y="4187040"/>
                  <a:ext cx="21600" cy="41400"/>
                </p14:xfrm>
              </p:contentPart>
            </mc:Choice>
            <mc:Fallback xmlns="">
              <p:pic>
                <p:nvPicPr>
                  <p:cNvPr id="380" name="Ink 379">
                    <a:extLst>
                      <a:ext uri="{FF2B5EF4-FFF2-40B4-BE49-F238E27FC236}">
                        <a16:creationId xmlns:a16="http://schemas.microsoft.com/office/drawing/2014/main" id="{176F5559-B11E-2A1F-E12E-3B61C2B8EAF1}"/>
                      </a:ext>
                    </a:extLst>
                  </p:cNvPr>
                  <p:cNvPicPr/>
                  <p:nvPr/>
                </p:nvPicPr>
                <p:blipFill>
                  <a:blip r:embed="rId530"/>
                  <a:stretch>
                    <a:fillRect/>
                  </a:stretch>
                </p:blipFill>
                <p:spPr>
                  <a:xfrm>
                    <a:off x="5409720" y="4178040"/>
                    <a:ext cx="39240" cy="59040"/>
                  </a:xfrm>
                  <a:prstGeom prst="rect">
                    <a:avLst/>
                  </a:prstGeom>
                </p:spPr>
              </p:pic>
            </mc:Fallback>
          </mc:AlternateContent>
        </p:grpSp>
      </p:grpSp>
      <p:grpSp>
        <p:nvGrpSpPr>
          <p:cNvPr id="32" name="Group 31">
            <a:extLst>
              <a:ext uri="{FF2B5EF4-FFF2-40B4-BE49-F238E27FC236}">
                <a16:creationId xmlns:a16="http://schemas.microsoft.com/office/drawing/2014/main" id="{366306D2-7FCD-55DD-E38D-421D7AC1565C}"/>
              </a:ext>
            </a:extLst>
          </p:cNvPr>
          <p:cNvGrpSpPr/>
          <p:nvPr/>
        </p:nvGrpSpPr>
        <p:grpSpPr>
          <a:xfrm>
            <a:off x="1095840" y="5627400"/>
            <a:ext cx="555120" cy="1011240"/>
            <a:chOff x="1095840" y="5627400"/>
            <a:chExt cx="555120" cy="1011240"/>
          </a:xfrm>
        </p:grpSpPr>
        <mc:AlternateContent xmlns:mc="http://schemas.openxmlformats.org/markup-compatibility/2006" xmlns:p14="http://schemas.microsoft.com/office/powerpoint/2010/main">
          <mc:Choice Requires="p14">
            <p:contentPart p14:bwMode="auto" r:id="rId531">
              <p14:nvContentPartPr>
                <p14:cNvPr id="382" name="Ink 381">
                  <a:extLst>
                    <a:ext uri="{FF2B5EF4-FFF2-40B4-BE49-F238E27FC236}">
                      <a16:creationId xmlns:a16="http://schemas.microsoft.com/office/drawing/2014/main" id="{122368CB-9FF6-FF6D-B8A5-9267C9C0C065}"/>
                    </a:ext>
                  </a:extLst>
                </p14:cNvPr>
                <p14:cNvContentPartPr/>
                <p14:nvPr/>
              </p14:nvContentPartPr>
              <p14:xfrm>
                <a:off x="1454400" y="6516600"/>
                <a:ext cx="196560" cy="8640"/>
              </p14:xfrm>
            </p:contentPart>
          </mc:Choice>
          <mc:Fallback xmlns="">
            <p:pic>
              <p:nvPicPr>
                <p:cNvPr id="382" name="Ink 381">
                  <a:extLst>
                    <a:ext uri="{FF2B5EF4-FFF2-40B4-BE49-F238E27FC236}">
                      <a16:creationId xmlns:a16="http://schemas.microsoft.com/office/drawing/2014/main" id="{122368CB-9FF6-FF6D-B8A5-9267C9C0C065}"/>
                    </a:ext>
                  </a:extLst>
                </p:cNvPr>
                <p:cNvPicPr/>
                <p:nvPr/>
              </p:nvPicPr>
              <p:blipFill>
                <a:blip r:embed="rId532"/>
                <a:stretch>
                  <a:fillRect/>
                </a:stretch>
              </p:blipFill>
              <p:spPr>
                <a:xfrm>
                  <a:off x="1445400" y="6507600"/>
                  <a:ext cx="214200" cy="26280"/>
                </a:xfrm>
                <a:prstGeom prst="rect">
                  <a:avLst/>
                </a:prstGeom>
              </p:spPr>
            </p:pic>
          </mc:Fallback>
        </mc:AlternateContent>
        <mc:AlternateContent xmlns:mc="http://schemas.openxmlformats.org/markup-compatibility/2006" xmlns:p14="http://schemas.microsoft.com/office/powerpoint/2010/main">
          <mc:Choice Requires="p14">
            <p:contentPart p14:bwMode="auto" r:id="rId533">
              <p14:nvContentPartPr>
                <p14:cNvPr id="383" name="Ink 382">
                  <a:extLst>
                    <a:ext uri="{FF2B5EF4-FFF2-40B4-BE49-F238E27FC236}">
                      <a16:creationId xmlns:a16="http://schemas.microsoft.com/office/drawing/2014/main" id="{0C73E1AF-B81E-94BC-60A6-BD1EBE442642}"/>
                    </a:ext>
                  </a:extLst>
                </p14:cNvPr>
                <p14:cNvContentPartPr/>
                <p14:nvPr/>
              </p14:nvContentPartPr>
              <p14:xfrm>
                <a:off x="1450080" y="6394920"/>
                <a:ext cx="158040" cy="12240"/>
              </p14:xfrm>
            </p:contentPart>
          </mc:Choice>
          <mc:Fallback xmlns="">
            <p:pic>
              <p:nvPicPr>
                <p:cNvPr id="383" name="Ink 382">
                  <a:extLst>
                    <a:ext uri="{FF2B5EF4-FFF2-40B4-BE49-F238E27FC236}">
                      <a16:creationId xmlns:a16="http://schemas.microsoft.com/office/drawing/2014/main" id="{0C73E1AF-B81E-94BC-60A6-BD1EBE442642}"/>
                    </a:ext>
                  </a:extLst>
                </p:cNvPr>
                <p:cNvPicPr/>
                <p:nvPr/>
              </p:nvPicPr>
              <p:blipFill>
                <a:blip r:embed="rId534"/>
                <a:stretch>
                  <a:fillRect/>
                </a:stretch>
              </p:blipFill>
              <p:spPr>
                <a:xfrm>
                  <a:off x="1441080" y="6385920"/>
                  <a:ext cx="175680" cy="29880"/>
                </a:xfrm>
                <a:prstGeom prst="rect">
                  <a:avLst/>
                </a:prstGeom>
              </p:spPr>
            </p:pic>
          </mc:Fallback>
        </mc:AlternateContent>
        <mc:AlternateContent xmlns:mc="http://schemas.openxmlformats.org/markup-compatibility/2006" xmlns:p14="http://schemas.microsoft.com/office/powerpoint/2010/main">
          <mc:Choice Requires="p14">
            <p:contentPart p14:bwMode="auto" r:id="rId535">
              <p14:nvContentPartPr>
                <p14:cNvPr id="384" name="Ink 383">
                  <a:extLst>
                    <a:ext uri="{FF2B5EF4-FFF2-40B4-BE49-F238E27FC236}">
                      <a16:creationId xmlns:a16="http://schemas.microsoft.com/office/drawing/2014/main" id="{BED84F99-B422-2792-9D92-E1A093EE1682}"/>
                    </a:ext>
                  </a:extLst>
                </p14:cNvPr>
                <p14:cNvContentPartPr/>
                <p14:nvPr/>
              </p14:nvContentPartPr>
              <p14:xfrm>
                <a:off x="1461240" y="6236520"/>
                <a:ext cx="168480" cy="13320"/>
              </p14:xfrm>
            </p:contentPart>
          </mc:Choice>
          <mc:Fallback xmlns="">
            <p:pic>
              <p:nvPicPr>
                <p:cNvPr id="384" name="Ink 383">
                  <a:extLst>
                    <a:ext uri="{FF2B5EF4-FFF2-40B4-BE49-F238E27FC236}">
                      <a16:creationId xmlns:a16="http://schemas.microsoft.com/office/drawing/2014/main" id="{BED84F99-B422-2792-9D92-E1A093EE1682}"/>
                    </a:ext>
                  </a:extLst>
                </p:cNvPr>
                <p:cNvPicPr/>
                <p:nvPr/>
              </p:nvPicPr>
              <p:blipFill>
                <a:blip r:embed="rId536"/>
                <a:stretch>
                  <a:fillRect/>
                </a:stretch>
              </p:blipFill>
              <p:spPr>
                <a:xfrm>
                  <a:off x="1452240" y="6227520"/>
                  <a:ext cx="186120" cy="30960"/>
                </a:xfrm>
                <a:prstGeom prst="rect">
                  <a:avLst/>
                </a:prstGeom>
              </p:spPr>
            </p:pic>
          </mc:Fallback>
        </mc:AlternateContent>
        <mc:AlternateContent xmlns:mc="http://schemas.openxmlformats.org/markup-compatibility/2006" xmlns:p14="http://schemas.microsoft.com/office/powerpoint/2010/main">
          <mc:Choice Requires="p14">
            <p:contentPart p14:bwMode="auto" r:id="rId537">
              <p14:nvContentPartPr>
                <p14:cNvPr id="389" name="Ink 388">
                  <a:extLst>
                    <a:ext uri="{FF2B5EF4-FFF2-40B4-BE49-F238E27FC236}">
                      <a16:creationId xmlns:a16="http://schemas.microsoft.com/office/drawing/2014/main" id="{9A8DC883-0B26-B2E4-2E19-FBAFB57386B2}"/>
                    </a:ext>
                  </a:extLst>
                </p14:cNvPr>
                <p14:cNvContentPartPr/>
                <p14:nvPr/>
              </p14:nvContentPartPr>
              <p14:xfrm>
                <a:off x="1434600" y="5876520"/>
                <a:ext cx="213480" cy="6480"/>
              </p14:xfrm>
            </p:contentPart>
          </mc:Choice>
          <mc:Fallback xmlns="">
            <p:pic>
              <p:nvPicPr>
                <p:cNvPr id="389" name="Ink 388">
                  <a:extLst>
                    <a:ext uri="{FF2B5EF4-FFF2-40B4-BE49-F238E27FC236}">
                      <a16:creationId xmlns:a16="http://schemas.microsoft.com/office/drawing/2014/main" id="{9A8DC883-0B26-B2E4-2E19-FBAFB57386B2}"/>
                    </a:ext>
                  </a:extLst>
                </p:cNvPr>
                <p:cNvPicPr/>
                <p:nvPr/>
              </p:nvPicPr>
              <p:blipFill>
                <a:blip r:embed="rId538"/>
                <a:stretch>
                  <a:fillRect/>
                </a:stretch>
              </p:blipFill>
              <p:spPr>
                <a:xfrm>
                  <a:off x="1425585" y="5866991"/>
                  <a:ext cx="231150" cy="25158"/>
                </a:xfrm>
                <a:prstGeom prst="rect">
                  <a:avLst/>
                </a:prstGeom>
              </p:spPr>
            </p:pic>
          </mc:Fallback>
        </mc:AlternateContent>
        <mc:AlternateContent xmlns:mc="http://schemas.openxmlformats.org/markup-compatibility/2006" xmlns:p14="http://schemas.microsoft.com/office/powerpoint/2010/main">
          <mc:Choice Requires="p14">
            <p:contentPart p14:bwMode="auto" r:id="rId539">
              <p14:nvContentPartPr>
                <p14:cNvPr id="390" name="Ink 389">
                  <a:extLst>
                    <a:ext uri="{FF2B5EF4-FFF2-40B4-BE49-F238E27FC236}">
                      <a16:creationId xmlns:a16="http://schemas.microsoft.com/office/drawing/2014/main" id="{134B9083-1344-BCBB-C7E0-D8C04B959C12}"/>
                    </a:ext>
                  </a:extLst>
                </p14:cNvPr>
                <p14:cNvContentPartPr/>
                <p14:nvPr/>
              </p14:nvContentPartPr>
              <p14:xfrm>
                <a:off x="1455120" y="5749080"/>
                <a:ext cx="153360" cy="19440"/>
              </p14:xfrm>
            </p:contentPart>
          </mc:Choice>
          <mc:Fallback xmlns="">
            <p:pic>
              <p:nvPicPr>
                <p:cNvPr id="390" name="Ink 389">
                  <a:extLst>
                    <a:ext uri="{FF2B5EF4-FFF2-40B4-BE49-F238E27FC236}">
                      <a16:creationId xmlns:a16="http://schemas.microsoft.com/office/drawing/2014/main" id="{134B9083-1344-BCBB-C7E0-D8C04B959C12}"/>
                    </a:ext>
                  </a:extLst>
                </p:cNvPr>
                <p:cNvPicPr/>
                <p:nvPr/>
              </p:nvPicPr>
              <p:blipFill>
                <a:blip r:embed="rId540"/>
                <a:stretch>
                  <a:fillRect/>
                </a:stretch>
              </p:blipFill>
              <p:spPr>
                <a:xfrm>
                  <a:off x="1446099" y="5739910"/>
                  <a:ext cx="171042" cy="37413"/>
                </a:xfrm>
                <a:prstGeom prst="rect">
                  <a:avLst/>
                </a:prstGeom>
              </p:spPr>
            </p:pic>
          </mc:Fallback>
        </mc:AlternateContent>
        <mc:AlternateContent xmlns:mc="http://schemas.openxmlformats.org/markup-compatibility/2006" xmlns:p14="http://schemas.microsoft.com/office/powerpoint/2010/main">
          <mc:Choice Requires="p14">
            <p:contentPart p14:bwMode="auto" r:id="rId541">
              <p14:nvContentPartPr>
                <p14:cNvPr id="391" name="Ink 390">
                  <a:extLst>
                    <a:ext uri="{FF2B5EF4-FFF2-40B4-BE49-F238E27FC236}">
                      <a16:creationId xmlns:a16="http://schemas.microsoft.com/office/drawing/2014/main" id="{0BE51362-CD08-D3A2-1068-A9CD2C1AD967}"/>
                    </a:ext>
                  </a:extLst>
                </p14:cNvPr>
                <p14:cNvContentPartPr/>
                <p14:nvPr/>
              </p14:nvContentPartPr>
              <p14:xfrm>
                <a:off x="1453320" y="5627400"/>
                <a:ext cx="146160" cy="5040"/>
              </p14:xfrm>
            </p:contentPart>
          </mc:Choice>
          <mc:Fallback xmlns="">
            <p:pic>
              <p:nvPicPr>
                <p:cNvPr id="391" name="Ink 390">
                  <a:extLst>
                    <a:ext uri="{FF2B5EF4-FFF2-40B4-BE49-F238E27FC236}">
                      <a16:creationId xmlns:a16="http://schemas.microsoft.com/office/drawing/2014/main" id="{0BE51362-CD08-D3A2-1068-A9CD2C1AD967}"/>
                    </a:ext>
                  </a:extLst>
                </p:cNvPr>
                <p:cNvPicPr/>
                <p:nvPr/>
              </p:nvPicPr>
              <p:blipFill>
                <a:blip r:embed="rId542"/>
                <a:stretch>
                  <a:fillRect/>
                </a:stretch>
              </p:blipFill>
              <p:spPr>
                <a:xfrm>
                  <a:off x="1444320" y="5618400"/>
                  <a:ext cx="1638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543">
              <p14:nvContentPartPr>
                <p14:cNvPr id="392" name="Ink 391">
                  <a:extLst>
                    <a:ext uri="{FF2B5EF4-FFF2-40B4-BE49-F238E27FC236}">
                      <a16:creationId xmlns:a16="http://schemas.microsoft.com/office/drawing/2014/main" id="{008C68E3-C74D-75E9-B29B-0AB7A82DCE93}"/>
                    </a:ext>
                  </a:extLst>
                </p14:cNvPr>
                <p14:cNvContentPartPr/>
                <p14:nvPr/>
              </p14:nvContentPartPr>
              <p14:xfrm>
                <a:off x="1532880" y="6500760"/>
                <a:ext cx="26280" cy="50400"/>
              </p14:xfrm>
            </p:contentPart>
          </mc:Choice>
          <mc:Fallback xmlns="">
            <p:pic>
              <p:nvPicPr>
                <p:cNvPr id="392" name="Ink 391">
                  <a:extLst>
                    <a:ext uri="{FF2B5EF4-FFF2-40B4-BE49-F238E27FC236}">
                      <a16:creationId xmlns:a16="http://schemas.microsoft.com/office/drawing/2014/main" id="{008C68E3-C74D-75E9-B29B-0AB7A82DCE93}"/>
                    </a:ext>
                  </a:extLst>
                </p:cNvPr>
                <p:cNvPicPr/>
                <p:nvPr/>
              </p:nvPicPr>
              <p:blipFill>
                <a:blip r:embed="rId544"/>
                <a:stretch>
                  <a:fillRect/>
                </a:stretch>
              </p:blipFill>
              <p:spPr>
                <a:xfrm>
                  <a:off x="1524002" y="6491824"/>
                  <a:ext cx="43682" cy="67915"/>
                </a:xfrm>
                <a:prstGeom prst="rect">
                  <a:avLst/>
                </a:prstGeom>
              </p:spPr>
            </p:pic>
          </mc:Fallback>
        </mc:AlternateContent>
        <mc:AlternateContent xmlns:mc="http://schemas.openxmlformats.org/markup-compatibility/2006" xmlns:p14="http://schemas.microsoft.com/office/powerpoint/2010/main">
          <mc:Choice Requires="p14">
            <p:contentPart p14:bwMode="auto" r:id="rId545">
              <p14:nvContentPartPr>
                <p14:cNvPr id="393" name="Ink 392">
                  <a:extLst>
                    <a:ext uri="{FF2B5EF4-FFF2-40B4-BE49-F238E27FC236}">
                      <a16:creationId xmlns:a16="http://schemas.microsoft.com/office/drawing/2014/main" id="{286873C6-4388-61D4-C67F-67A9CCCAE3B9}"/>
                    </a:ext>
                  </a:extLst>
                </p14:cNvPr>
                <p14:cNvContentPartPr/>
                <p14:nvPr/>
              </p14:nvContentPartPr>
              <p14:xfrm>
                <a:off x="1527480" y="6379080"/>
                <a:ext cx="44280" cy="38160"/>
              </p14:xfrm>
            </p:contentPart>
          </mc:Choice>
          <mc:Fallback xmlns="">
            <p:pic>
              <p:nvPicPr>
                <p:cNvPr id="393" name="Ink 392">
                  <a:extLst>
                    <a:ext uri="{FF2B5EF4-FFF2-40B4-BE49-F238E27FC236}">
                      <a16:creationId xmlns:a16="http://schemas.microsoft.com/office/drawing/2014/main" id="{286873C6-4388-61D4-C67F-67A9CCCAE3B9}"/>
                    </a:ext>
                  </a:extLst>
                </p:cNvPr>
                <p:cNvPicPr/>
                <p:nvPr/>
              </p:nvPicPr>
              <p:blipFill>
                <a:blip r:embed="rId546"/>
                <a:stretch>
                  <a:fillRect/>
                </a:stretch>
              </p:blipFill>
              <p:spPr>
                <a:xfrm>
                  <a:off x="1518480" y="6370080"/>
                  <a:ext cx="61920" cy="55800"/>
                </a:xfrm>
                <a:prstGeom prst="rect">
                  <a:avLst/>
                </a:prstGeom>
              </p:spPr>
            </p:pic>
          </mc:Fallback>
        </mc:AlternateContent>
        <mc:AlternateContent xmlns:mc="http://schemas.openxmlformats.org/markup-compatibility/2006" xmlns:p14="http://schemas.microsoft.com/office/powerpoint/2010/main">
          <mc:Choice Requires="p14">
            <p:contentPart p14:bwMode="auto" r:id="rId547">
              <p14:nvContentPartPr>
                <p14:cNvPr id="394" name="Ink 393">
                  <a:extLst>
                    <a:ext uri="{FF2B5EF4-FFF2-40B4-BE49-F238E27FC236}">
                      <a16:creationId xmlns:a16="http://schemas.microsoft.com/office/drawing/2014/main" id="{82FB9C58-E013-A6EB-03D9-32EDF1298A8C}"/>
                    </a:ext>
                  </a:extLst>
                </p14:cNvPr>
                <p14:cNvContentPartPr/>
                <p14:nvPr/>
              </p14:nvContentPartPr>
              <p14:xfrm>
                <a:off x="1539360" y="6235800"/>
                <a:ext cx="39960" cy="51840"/>
              </p14:xfrm>
            </p:contentPart>
          </mc:Choice>
          <mc:Fallback xmlns="">
            <p:pic>
              <p:nvPicPr>
                <p:cNvPr id="394" name="Ink 393">
                  <a:extLst>
                    <a:ext uri="{FF2B5EF4-FFF2-40B4-BE49-F238E27FC236}">
                      <a16:creationId xmlns:a16="http://schemas.microsoft.com/office/drawing/2014/main" id="{82FB9C58-E013-A6EB-03D9-32EDF1298A8C}"/>
                    </a:ext>
                  </a:extLst>
                </p:cNvPr>
                <p:cNvPicPr/>
                <p:nvPr/>
              </p:nvPicPr>
              <p:blipFill>
                <a:blip r:embed="rId548"/>
                <a:stretch>
                  <a:fillRect/>
                </a:stretch>
              </p:blipFill>
              <p:spPr>
                <a:xfrm>
                  <a:off x="1530440" y="6226800"/>
                  <a:ext cx="57443" cy="69480"/>
                </a:xfrm>
                <a:prstGeom prst="rect">
                  <a:avLst/>
                </a:prstGeom>
              </p:spPr>
            </p:pic>
          </mc:Fallback>
        </mc:AlternateContent>
        <mc:AlternateContent xmlns:mc="http://schemas.openxmlformats.org/markup-compatibility/2006" xmlns:p14="http://schemas.microsoft.com/office/powerpoint/2010/main">
          <mc:Choice Requires="p14">
            <p:contentPart p14:bwMode="auto" r:id="rId549">
              <p14:nvContentPartPr>
                <p14:cNvPr id="398" name="Ink 397">
                  <a:extLst>
                    <a:ext uri="{FF2B5EF4-FFF2-40B4-BE49-F238E27FC236}">
                      <a16:creationId xmlns:a16="http://schemas.microsoft.com/office/drawing/2014/main" id="{3796B00F-BDF7-59C4-EEC3-223F283E5723}"/>
                    </a:ext>
                  </a:extLst>
                </p14:cNvPr>
                <p14:cNvContentPartPr/>
                <p14:nvPr/>
              </p14:nvContentPartPr>
              <p14:xfrm>
                <a:off x="1233360" y="6522000"/>
                <a:ext cx="70920" cy="116640"/>
              </p14:xfrm>
            </p:contentPart>
          </mc:Choice>
          <mc:Fallback xmlns="">
            <p:pic>
              <p:nvPicPr>
                <p:cNvPr id="398" name="Ink 397">
                  <a:extLst>
                    <a:ext uri="{FF2B5EF4-FFF2-40B4-BE49-F238E27FC236}">
                      <a16:creationId xmlns:a16="http://schemas.microsoft.com/office/drawing/2014/main" id="{3796B00F-BDF7-59C4-EEC3-223F283E5723}"/>
                    </a:ext>
                  </a:extLst>
                </p:cNvPr>
                <p:cNvPicPr/>
                <p:nvPr/>
              </p:nvPicPr>
              <p:blipFill>
                <a:blip r:embed="rId550"/>
                <a:stretch>
                  <a:fillRect/>
                </a:stretch>
              </p:blipFill>
              <p:spPr>
                <a:xfrm>
                  <a:off x="1224360" y="6513000"/>
                  <a:ext cx="88560" cy="134280"/>
                </a:xfrm>
                <a:prstGeom prst="rect">
                  <a:avLst/>
                </a:prstGeom>
              </p:spPr>
            </p:pic>
          </mc:Fallback>
        </mc:AlternateContent>
        <p:grpSp>
          <p:nvGrpSpPr>
            <p:cNvPr id="403" name="Group 402">
              <a:extLst>
                <a:ext uri="{FF2B5EF4-FFF2-40B4-BE49-F238E27FC236}">
                  <a16:creationId xmlns:a16="http://schemas.microsoft.com/office/drawing/2014/main" id="{FA47357F-E9A7-ED46-620C-F375045E223A}"/>
                </a:ext>
              </a:extLst>
            </p:cNvPr>
            <p:cNvGrpSpPr/>
            <p:nvPr/>
          </p:nvGrpSpPr>
          <p:grpSpPr>
            <a:xfrm>
              <a:off x="1095840" y="5980560"/>
              <a:ext cx="525960" cy="167040"/>
              <a:chOff x="1095840" y="5980560"/>
              <a:chExt cx="525960" cy="167040"/>
            </a:xfrm>
          </p:grpSpPr>
          <mc:AlternateContent xmlns:mc="http://schemas.openxmlformats.org/markup-compatibility/2006" xmlns:p14="http://schemas.microsoft.com/office/powerpoint/2010/main">
            <mc:Choice Requires="p14">
              <p:contentPart p14:bwMode="auto" r:id="rId551">
                <p14:nvContentPartPr>
                  <p14:cNvPr id="388" name="Ink 387">
                    <a:extLst>
                      <a:ext uri="{FF2B5EF4-FFF2-40B4-BE49-F238E27FC236}">
                        <a16:creationId xmlns:a16="http://schemas.microsoft.com/office/drawing/2014/main" id="{C464FB2D-FCF0-C95E-795B-4F262F508307}"/>
                      </a:ext>
                    </a:extLst>
                  </p14:cNvPr>
                  <p14:cNvContentPartPr/>
                  <p14:nvPr/>
                </p14:nvContentPartPr>
                <p14:xfrm>
                  <a:off x="1450440" y="6000360"/>
                  <a:ext cx="171360" cy="9720"/>
                </p14:xfrm>
              </p:contentPart>
            </mc:Choice>
            <mc:Fallback xmlns="">
              <p:pic>
                <p:nvPicPr>
                  <p:cNvPr id="388" name="Ink 387">
                    <a:extLst>
                      <a:ext uri="{FF2B5EF4-FFF2-40B4-BE49-F238E27FC236}">
                        <a16:creationId xmlns:a16="http://schemas.microsoft.com/office/drawing/2014/main" id="{C464FB2D-FCF0-C95E-795B-4F262F508307}"/>
                      </a:ext>
                    </a:extLst>
                  </p:cNvPr>
                  <p:cNvPicPr/>
                  <p:nvPr/>
                </p:nvPicPr>
                <p:blipFill>
                  <a:blip r:embed="rId552"/>
                  <a:stretch>
                    <a:fillRect/>
                  </a:stretch>
                </p:blipFill>
                <p:spPr>
                  <a:xfrm>
                    <a:off x="1441800" y="5991360"/>
                    <a:ext cx="18900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553">
                <p14:nvContentPartPr>
                  <p14:cNvPr id="385" name="Ink 384">
                    <a:extLst>
                      <a:ext uri="{FF2B5EF4-FFF2-40B4-BE49-F238E27FC236}">
                        <a16:creationId xmlns:a16="http://schemas.microsoft.com/office/drawing/2014/main" id="{752C01B2-B25A-CA0D-ED95-DD5F64DE3E9C}"/>
                      </a:ext>
                    </a:extLst>
                  </p14:cNvPr>
                  <p14:cNvContentPartPr/>
                  <p14:nvPr/>
                </p14:nvContentPartPr>
                <p14:xfrm>
                  <a:off x="1470240" y="6132480"/>
                  <a:ext cx="9720" cy="5040"/>
                </p14:xfrm>
              </p:contentPart>
            </mc:Choice>
            <mc:Fallback xmlns="">
              <p:pic>
                <p:nvPicPr>
                  <p:cNvPr id="385" name="Ink 384">
                    <a:extLst>
                      <a:ext uri="{FF2B5EF4-FFF2-40B4-BE49-F238E27FC236}">
                        <a16:creationId xmlns:a16="http://schemas.microsoft.com/office/drawing/2014/main" id="{752C01B2-B25A-CA0D-ED95-DD5F64DE3E9C}"/>
                      </a:ext>
                    </a:extLst>
                  </p:cNvPr>
                  <p:cNvPicPr/>
                  <p:nvPr/>
                </p:nvPicPr>
                <p:blipFill>
                  <a:blip r:embed="rId554"/>
                  <a:stretch>
                    <a:fillRect/>
                  </a:stretch>
                </p:blipFill>
                <p:spPr>
                  <a:xfrm>
                    <a:off x="1461600" y="6123480"/>
                    <a:ext cx="2736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555">
                <p14:nvContentPartPr>
                  <p14:cNvPr id="386" name="Ink 385">
                    <a:extLst>
                      <a:ext uri="{FF2B5EF4-FFF2-40B4-BE49-F238E27FC236}">
                        <a16:creationId xmlns:a16="http://schemas.microsoft.com/office/drawing/2014/main" id="{C3B56B80-3C6C-E57D-B590-117E8D7FCA29}"/>
                      </a:ext>
                    </a:extLst>
                  </p14:cNvPr>
                  <p14:cNvContentPartPr/>
                  <p14:nvPr/>
                </p14:nvContentPartPr>
                <p14:xfrm>
                  <a:off x="1463040" y="6123120"/>
                  <a:ext cx="135000" cy="9720"/>
                </p14:xfrm>
              </p:contentPart>
            </mc:Choice>
            <mc:Fallback xmlns="">
              <p:pic>
                <p:nvPicPr>
                  <p:cNvPr id="386" name="Ink 385">
                    <a:extLst>
                      <a:ext uri="{FF2B5EF4-FFF2-40B4-BE49-F238E27FC236}">
                        <a16:creationId xmlns:a16="http://schemas.microsoft.com/office/drawing/2014/main" id="{C3B56B80-3C6C-E57D-B590-117E8D7FCA29}"/>
                      </a:ext>
                    </a:extLst>
                  </p:cNvPr>
                  <p:cNvPicPr/>
                  <p:nvPr/>
                </p:nvPicPr>
                <p:blipFill>
                  <a:blip r:embed="rId556"/>
                  <a:stretch>
                    <a:fillRect/>
                  </a:stretch>
                </p:blipFill>
                <p:spPr>
                  <a:xfrm>
                    <a:off x="1454400" y="6114120"/>
                    <a:ext cx="15264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557">
                <p14:nvContentPartPr>
                  <p14:cNvPr id="395" name="Ink 394">
                    <a:extLst>
                      <a:ext uri="{FF2B5EF4-FFF2-40B4-BE49-F238E27FC236}">
                        <a16:creationId xmlns:a16="http://schemas.microsoft.com/office/drawing/2014/main" id="{354CC933-458E-ABA0-FA05-B84A60DFC4EA}"/>
                      </a:ext>
                    </a:extLst>
                  </p14:cNvPr>
                  <p14:cNvContentPartPr/>
                  <p14:nvPr/>
                </p14:nvContentPartPr>
                <p14:xfrm>
                  <a:off x="1521000" y="6106200"/>
                  <a:ext cx="32400" cy="41400"/>
                </p14:xfrm>
              </p:contentPart>
            </mc:Choice>
            <mc:Fallback xmlns="">
              <p:pic>
                <p:nvPicPr>
                  <p:cNvPr id="395" name="Ink 394">
                    <a:extLst>
                      <a:ext uri="{FF2B5EF4-FFF2-40B4-BE49-F238E27FC236}">
                        <a16:creationId xmlns:a16="http://schemas.microsoft.com/office/drawing/2014/main" id="{354CC933-458E-ABA0-FA05-B84A60DFC4EA}"/>
                      </a:ext>
                    </a:extLst>
                  </p:cNvPr>
                  <p:cNvPicPr/>
                  <p:nvPr/>
                </p:nvPicPr>
                <p:blipFill>
                  <a:blip r:embed="rId558"/>
                  <a:stretch>
                    <a:fillRect/>
                  </a:stretch>
                </p:blipFill>
                <p:spPr>
                  <a:xfrm>
                    <a:off x="1512360" y="6097200"/>
                    <a:ext cx="50040" cy="59040"/>
                  </a:xfrm>
                  <a:prstGeom prst="rect">
                    <a:avLst/>
                  </a:prstGeom>
                </p:spPr>
              </p:pic>
            </mc:Fallback>
          </mc:AlternateContent>
          <mc:AlternateContent xmlns:mc="http://schemas.openxmlformats.org/markup-compatibility/2006" xmlns:p14="http://schemas.microsoft.com/office/powerpoint/2010/main">
            <mc:Choice Requires="p14">
              <p:contentPart p14:bwMode="auto" r:id="rId559">
                <p14:nvContentPartPr>
                  <p14:cNvPr id="397" name="Ink 396">
                    <a:extLst>
                      <a:ext uri="{FF2B5EF4-FFF2-40B4-BE49-F238E27FC236}">
                        <a16:creationId xmlns:a16="http://schemas.microsoft.com/office/drawing/2014/main" id="{1463941B-FAE7-E85F-8994-6E9A23AFDBC8}"/>
                      </a:ext>
                    </a:extLst>
                  </p14:cNvPr>
                  <p14:cNvContentPartPr/>
                  <p14:nvPr/>
                </p14:nvContentPartPr>
                <p14:xfrm>
                  <a:off x="1532520" y="5991720"/>
                  <a:ext cx="36720" cy="33120"/>
                </p14:xfrm>
              </p:contentPart>
            </mc:Choice>
            <mc:Fallback xmlns="">
              <p:pic>
                <p:nvPicPr>
                  <p:cNvPr id="397" name="Ink 396">
                    <a:extLst>
                      <a:ext uri="{FF2B5EF4-FFF2-40B4-BE49-F238E27FC236}">
                        <a16:creationId xmlns:a16="http://schemas.microsoft.com/office/drawing/2014/main" id="{1463941B-FAE7-E85F-8994-6E9A23AFDBC8}"/>
                      </a:ext>
                    </a:extLst>
                  </p:cNvPr>
                  <p:cNvPicPr/>
                  <p:nvPr/>
                </p:nvPicPr>
                <p:blipFill>
                  <a:blip r:embed="rId560"/>
                  <a:stretch>
                    <a:fillRect/>
                  </a:stretch>
                </p:blipFill>
                <p:spPr>
                  <a:xfrm>
                    <a:off x="1523520" y="5982720"/>
                    <a:ext cx="54360" cy="50760"/>
                  </a:xfrm>
                  <a:prstGeom prst="rect">
                    <a:avLst/>
                  </a:prstGeom>
                </p:spPr>
              </p:pic>
            </mc:Fallback>
          </mc:AlternateContent>
          <mc:AlternateContent xmlns:mc="http://schemas.openxmlformats.org/markup-compatibility/2006" xmlns:p14="http://schemas.microsoft.com/office/powerpoint/2010/main">
            <mc:Choice Requires="p14">
              <p:contentPart p14:bwMode="auto" r:id="rId561">
                <p14:nvContentPartPr>
                  <p14:cNvPr id="399" name="Ink 398">
                    <a:extLst>
                      <a:ext uri="{FF2B5EF4-FFF2-40B4-BE49-F238E27FC236}">
                        <a16:creationId xmlns:a16="http://schemas.microsoft.com/office/drawing/2014/main" id="{CCD1CD36-8AB1-E668-C5B0-ADFC655EDE62}"/>
                      </a:ext>
                    </a:extLst>
                  </p14:cNvPr>
                  <p14:cNvContentPartPr/>
                  <p14:nvPr/>
                </p14:nvContentPartPr>
                <p14:xfrm>
                  <a:off x="1095840" y="6001080"/>
                  <a:ext cx="15840" cy="94680"/>
                </p14:xfrm>
              </p:contentPart>
            </mc:Choice>
            <mc:Fallback xmlns="">
              <p:pic>
                <p:nvPicPr>
                  <p:cNvPr id="399" name="Ink 398">
                    <a:extLst>
                      <a:ext uri="{FF2B5EF4-FFF2-40B4-BE49-F238E27FC236}">
                        <a16:creationId xmlns:a16="http://schemas.microsoft.com/office/drawing/2014/main" id="{CCD1CD36-8AB1-E668-C5B0-ADFC655EDE62}"/>
                      </a:ext>
                    </a:extLst>
                  </p:cNvPr>
                  <p:cNvPicPr/>
                  <p:nvPr/>
                </p:nvPicPr>
                <p:blipFill>
                  <a:blip r:embed="rId562"/>
                  <a:stretch>
                    <a:fillRect/>
                  </a:stretch>
                </p:blipFill>
                <p:spPr>
                  <a:xfrm>
                    <a:off x="1087200" y="5992080"/>
                    <a:ext cx="33480" cy="112320"/>
                  </a:xfrm>
                  <a:prstGeom prst="rect">
                    <a:avLst/>
                  </a:prstGeom>
                </p:spPr>
              </p:pic>
            </mc:Fallback>
          </mc:AlternateContent>
          <mc:AlternateContent xmlns:mc="http://schemas.openxmlformats.org/markup-compatibility/2006" xmlns:p14="http://schemas.microsoft.com/office/powerpoint/2010/main">
            <mc:Choice Requires="p14">
              <p:contentPart p14:bwMode="auto" r:id="rId563">
                <p14:nvContentPartPr>
                  <p14:cNvPr id="400" name="Ink 399">
                    <a:extLst>
                      <a:ext uri="{FF2B5EF4-FFF2-40B4-BE49-F238E27FC236}">
                        <a16:creationId xmlns:a16="http://schemas.microsoft.com/office/drawing/2014/main" id="{07577DE3-5A23-4E89-4242-B63AC958EB64}"/>
                      </a:ext>
                    </a:extLst>
                  </p14:cNvPr>
                  <p14:cNvContentPartPr/>
                  <p14:nvPr/>
                </p14:nvContentPartPr>
                <p14:xfrm>
                  <a:off x="1113480" y="5982000"/>
                  <a:ext cx="58680" cy="74160"/>
                </p14:xfrm>
              </p:contentPart>
            </mc:Choice>
            <mc:Fallback xmlns="">
              <p:pic>
                <p:nvPicPr>
                  <p:cNvPr id="400" name="Ink 399">
                    <a:extLst>
                      <a:ext uri="{FF2B5EF4-FFF2-40B4-BE49-F238E27FC236}">
                        <a16:creationId xmlns:a16="http://schemas.microsoft.com/office/drawing/2014/main" id="{07577DE3-5A23-4E89-4242-B63AC958EB64}"/>
                      </a:ext>
                    </a:extLst>
                  </p:cNvPr>
                  <p:cNvPicPr/>
                  <p:nvPr/>
                </p:nvPicPr>
                <p:blipFill>
                  <a:blip r:embed="rId564"/>
                  <a:stretch>
                    <a:fillRect/>
                  </a:stretch>
                </p:blipFill>
                <p:spPr>
                  <a:xfrm>
                    <a:off x="1104840" y="5973000"/>
                    <a:ext cx="76320" cy="91800"/>
                  </a:xfrm>
                  <a:prstGeom prst="rect">
                    <a:avLst/>
                  </a:prstGeom>
                </p:spPr>
              </p:pic>
            </mc:Fallback>
          </mc:AlternateContent>
          <mc:AlternateContent xmlns:mc="http://schemas.openxmlformats.org/markup-compatibility/2006" xmlns:p14="http://schemas.microsoft.com/office/powerpoint/2010/main">
            <mc:Choice Requires="p14">
              <p:contentPart p14:bwMode="auto" r:id="rId565">
                <p14:nvContentPartPr>
                  <p14:cNvPr id="401" name="Ink 400">
                    <a:extLst>
                      <a:ext uri="{FF2B5EF4-FFF2-40B4-BE49-F238E27FC236}">
                        <a16:creationId xmlns:a16="http://schemas.microsoft.com/office/drawing/2014/main" id="{2D2160CD-5F65-8456-A2B2-6F6A17BF470C}"/>
                      </a:ext>
                    </a:extLst>
                  </p14:cNvPr>
                  <p14:cNvContentPartPr/>
                  <p14:nvPr/>
                </p14:nvContentPartPr>
                <p14:xfrm>
                  <a:off x="1226160" y="6018000"/>
                  <a:ext cx="46800" cy="5040"/>
                </p14:xfrm>
              </p:contentPart>
            </mc:Choice>
            <mc:Fallback xmlns="">
              <p:pic>
                <p:nvPicPr>
                  <p:cNvPr id="401" name="Ink 400">
                    <a:extLst>
                      <a:ext uri="{FF2B5EF4-FFF2-40B4-BE49-F238E27FC236}">
                        <a16:creationId xmlns:a16="http://schemas.microsoft.com/office/drawing/2014/main" id="{2D2160CD-5F65-8456-A2B2-6F6A17BF470C}"/>
                      </a:ext>
                    </a:extLst>
                  </p:cNvPr>
                  <p:cNvPicPr/>
                  <p:nvPr/>
                </p:nvPicPr>
                <p:blipFill>
                  <a:blip r:embed="rId566"/>
                  <a:stretch>
                    <a:fillRect/>
                  </a:stretch>
                </p:blipFill>
                <p:spPr>
                  <a:xfrm>
                    <a:off x="1217160" y="6009000"/>
                    <a:ext cx="6444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567">
                <p14:nvContentPartPr>
                  <p14:cNvPr id="402" name="Ink 401">
                    <a:extLst>
                      <a:ext uri="{FF2B5EF4-FFF2-40B4-BE49-F238E27FC236}">
                        <a16:creationId xmlns:a16="http://schemas.microsoft.com/office/drawing/2014/main" id="{AE81E889-1517-382F-1D4E-A8063CE95146}"/>
                      </a:ext>
                    </a:extLst>
                  </p14:cNvPr>
                  <p14:cNvContentPartPr/>
                  <p14:nvPr/>
                </p14:nvContentPartPr>
                <p14:xfrm>
                  <a:off x="1331640" y="5980560"/>
                  <a:ext cx="360" cy="73800"/>
                </p14:xfrm>
              </p:contentPart>
            </mc:Choice>
            <mc:Fallback xmlns="">
              <p:pic>
                <p:nvPicPr>
                  <p:cNvPr id="402" name="Ink 401">
                    <a:extLst>
                      <a:ext uri="{FF2B5EF4-FFF2-40B4-BE49-F238E27FC236}">
                        <a16:creationId xmlns:a16="http://schemas.microsoft.com/office/drawing/2014/main" id="{AE81E889-1517-382F-1D4E-A8063CE95146}"/>
                      </a:ext>
                    </a:extLst>
                  </p:cNvPr>
                  <p:cNvPicPr/>
                  <p:nvPr/>
                </p:nvPicPr>
                <p:blipFill>
                  <a:blip r:embed="rId568"/>
                  <a:stretch>
                    <a:fillRect/>
                  </a:stretch>
                </p:blipFill>
                <p:spPr>
                  <a:xfrm>
                    <a:off x="1322640" y="5971560"/>
                    <a:ext cx="18000" cy="91440"/>
                  </a:xfrm>
                  <a:prstGeom prst="rect">
                    <a:avLst/>
                  </a:prstGeom>
                </p:spPr>
              </p:pic>
            </mc:Fallback>
          </mc:AlternateContent>
        </p:grpSp>
      </p:grpSp>
      <p:sp>
        <p:nvSpPr>
          <p:cNvPr id="487" name="TextBox 486">
            <a:extLst>
              <a:ext uri="{FF2B5EF4-FFF2-40B4-BE49-F238E27FC236}">
                <a16:creationId xmlns:a16="http://schemas.microsoft.com/office/drawing/2014/main" id="{4819E97E-A0FF-2D63-F60B-0BB7BE66363D}"/>
              </a:ext>
            </a:extLst>
          </p:cNvPr>
          <p:cNvSpPr txBox="1"/>
          <p:nvPr/>
        </p:nvSpPr>
        <p:spPr>
          <a:xfrm>
            <a:off x="8656920" y="5573040"/>
            <a:ext cx="3490096" cy="646331"/>
          </a:xfrm>
          <a:prstGeom prst="rect">
            <a:avLst/>
          </a:prstGeom>
          <a:noFill/>
        </p:spPr>
        <p:txBody>
          <a:bodyPr wrap="square" rtlCol="0">
            <a:spAutoFit/>
          </a:bodyPr>
          <a:lstStyle/>
          <a:p>
            <a:r>
              <a:rPr lang="en-US" b="1" dirty="0">
                <a:solidFill>
                  <a:srgbClr val="FF0000"/>
                </a:solidFill>
              </a:rPr>
              <a:t>Is there a “continuum” description which reproduces this?</a:t>
            </a:r>
          </a:p>
        </p:txBody>
      </p:sp>
      <p:grpSp>
        <p:nvGrpSpPr>
          <p:cNvPr id="23" name="Group 22">
            <a:extLst>
              <a:ext uri="{FF2B5EF4-FFF2-40B4-BE49-F238E27FC236}">
                <a16:creationId xmlns:a16="http://schemas.microsoft.com/office/drawing/2014/main" id="{24BDD0A4-16BD-69D1-6E5A-692F524C01CD}"/>
              </a:ext>
            </a:extLst>
          </p:cNvPr>
          <p:cNvGrpSpPr/>
          <p:nvPr/>
        </p:nvGrpSpPr>
        <p:grpSpPr>
          <a:xfrm>
            <a:off x="764640" y="1350104"/>
            <a:ext cx="11427360" cy="1784160"/>
            <a:chOff x="764640" y="1350104"/>
            <a:chExt cx="11427360" cy="1784160"/>
          </a:xfrm>
        </p:grpSpPr>
        <p:grpSp>
          <p:nvGrpSpPr>
            <p:cNvPr id="19" name="Group 18">
              <a:extLst>
                <a:ext uri="{FF2B5EF4-FFF2-40B4-BE49-F238E27FC236}">
                  <a16:creationId xmlns:a16="http://schemas.microsoft.com/office/drawing/2014/main" id="{506B5CB6-9EA0-2660-F448-EF10845D1C26}"/>
                </a:ext>
              </a:extLst>
            </p:cNvPr>
            <p:cNvGrpSpPr/>
            <p:nvPr/>
          </p:nvGrpSpPr>
          <p:grpSpPr>
            <a:xfrm>
              <a:off x="764640" y="1350104"/>
              <a:ext cx="10720080" cy="1784160"/>
              <a:chOff x="764640" y="1350104"/>
              <a:chExt cx="10720080" cy="1784160"/>
            </a:xfrm>
          </p:grpSpPr>
          <p:grpSp>
            <p:nvGrpSpPr>
              <p:cNvPr id="9" name="Group 8">
                <a:extLst>
                  <a:ext uri="{FF2B5EF4-FFF2-40B4-BE49-F238E27FC236}">
                    <a16:creationId xmlns:a16="http://schemas.microsoft.com/office/drawing/2014/main" id="{4D1DDFE9-E037-8A94-9AEB-7424A4897EAC}"/>
                  </a:ext>
                </a:extLst>
              </p:cNvPr>
              <p:cNvGrpSpPr/>
              <p:nvPr/>
            </p:nvGrpSpPr>
            <p:grpSpPr>
              <a:xfrm>
                <a:off x="764640" y="1675544"/>
                <a:ext cx="203400" cy="328680"/>
                <a:chOff x="764640" y="1538880"/>
                <a:chExt cx="203400" cy="328680"/>
              </a:xfrm>
            </p:grpSpPr>
            <mc:AlternateContent xmlns:mc="http://schemas.openxmlformats.org/markup-compatibility/2006" xmlns:p14="http://schemas.microsoft.com/office/powerpoint/2010/main">
              <mc:Choice Requires="p14">
                <p:contentPart p14:bwMode="auto" r:id="rId569">
                  <p14:nvContentPartPr>
                    <p14:cNvPr id="4" name="Ink 3">
                      <a:extLst>
                        <a:ext uri="{FF2B5EF4-FFF2-40B4-BE49-F238E27FC236}">
                          <a16:creationId xmlns:a16="http://schemas.microsoft.com/office/drawing/2014/main" id="{BF2CF5B4-9F2F-508A-1E8F-E19871D21B77}"/>
                        </a:ext>
                      </a:extLst>
                    </p14:cNvPr>
                    <p14:cNvContentPartPr/>
                    <p14:nvPr/>
                  </p14:nvContentPartPr>
                  <p14:xfrm>
                    <a:off x="821160" y="1549680"/>
                    <a:ext cx="9720" cy="171000"/>
                  </p14:xfrm>
                </p:contentPart>
              </mc:Choice>
              <mc:Fallback xmlns="">
                <p:pic>
                  <p:nvPicPr>
                    <p:cNvPr id="4" name="Ink 3">
                      <a:extLst>
                        <a:ext uri="{FF2B5EF4-FFF2-40B4-BE49-F238E27FC236}">
                          <a16:creationId xmlns:a16="http://schemas.microsoft.com/office/drawing/2014/main" id="{BF2CF5B4-9F2F-508A-1E8F-E19871D21B77}"/>
                        </a:ext>
                      </a:extLst>
                    </p:cNvPr>
                    <p:cNvPicPr/>
                    <p:nvPr/>
                  </p:nvPicPr>
                  <p:blipFill>
                    <a:blip r:embed="rId570"/>
                    <a:stretch>
                      <a:fillRect/>
                    </a:stretch>
                  </p:blipFill>
                  <p:spPr>
                    <a:xfrm>
                      <a:off x="812520" y="1541040"/>
                      <a:ext cx="27360" cy="188640"/>
                    </a:xfrm>
                    <a:prstGeom prst="rect">
                      <a:avLst/>
                    </a:prstGeom>
                  </p:spPr>
                </p:pic>
              </mc:Fallback>
            </mc:AlternateContent>
            <mc:AlternateContent xmlns:mc="http://schemas.openxmlformats.org/markup-compatibility/2006" xmlns:p14="http://schemas.microsoft.com/office/powerpoint/2010/main">
              <mc:Choice Requires="p14">
                <p:contentPart p14:bwMode="auto" r:id="rId571">
                  <p14:nvContentPartPr>
                    <p14:cNvPr id="5" name="Ink 4">
                      <a:extLst>
                        <a:ext uri="{FF2B5EF4-FFF2-40B4-BE49-F238E27FC236}">
                          <a16:creationId xmlns:a16="http://schemas.microsoft.com/office/drawing/2014/main" id="{6B5C096D-B23F-4CC8-01C9-982692BFCE6F}"/>
                        </a:ext>
                      </a:extLst>
                    </p14:cNvPr>
                    <p14:cNvContentPartPr/>
                    <p14:nvPr/>
                  </p14:nvContentPartPr>
                  <p14:xfrm>
                    <a:off x="768600" y="1538880"/>
                    <a:ext cx="99000" cy="11160"/>
                  </p14:xfrm>
                </p:contentPart>
              </mc:Choice>
              <mc:Fallback xmlns="">
                <p:pic>
                  <p:nvPicPr>
                    <p:cNvPr id="5" name="Ink 4">
                      <a:extLst>
                        <a:ext uri="{FF2B5EF4-FFF2-40B4-BE49-F238E27FC236}">
                          <a16:creationId xmlns:a16="http://schemas.microsoft.com/office/drawing/2014/main" id="{6B5C096D-B23F-4CC8-01C9-982692BFCE6F}"/>
                        </a:ext>
                      </a:extLst>
                    </p:cNvPr>
                    <p:cNvPicPr/>
                    <p:nvPr/>
                  </p:nvPicPr>
                  <p:blipFill>
                    <a:blip r:embed="rId5"/>
                    <a:stretch>
                      <a:fillRect/>
                    </a:stretch>
                  </p:blipFill>
                  <p:spPr>
                    <a:xfrm>
                      <a:off x="759960" y="1529880"/>
                      <a:ext cx="11664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572">
                  <p14:nvContentPartPr>
                    <p14:cNvPr id="6" name="Ink 5">
                      <a:extLst>
                        <a:ext uri="{FF2B5EF4-FFF2-40B4-BE49-F238E27FC236}">
                          <a16:creationId xmlns:a16="http://schemas.microsoft.com/office/drawing/2014/main" id="{5BC0AF76-BBCC-AC6E-C319-41A2B0245122}"/>
                        </a:ext>
                      </a:extLst>
                    </p14:cNvPr>
                    <p14:cNvContentPartPr/>
                    <p14:nvPr/>
                  </p14:nvContentPartPr>
                  <p14:xfrm>
                    <a:off x="764640" y="1736880"/>
                    <a:ext cx="83160" cy="6120"/>
                  </p14:xfrm>
                </p:contentPart>
              </mc:Choice>
              <mc:Fallback xmlns="">
                <p:pic>
                  <p:nvPicPr>
                    <p:cNvPr id="6" name="Ink 5">
                      <a:extLst>
                        <a:ext uri="{FF2B5EF4-FFF2-40B4-BE49-F238E27FC236}">
                          <a16:creationId xmlns:a16="http://schemas.microsoft.com/office/drawing/2014/main" id="{5BC0AF76-BBCC-AC6E-C319-41A2B0245122}"/>
                        </a:ext>
                      </a:extLst>
                    </p:cNvPr>
                    <p:cNvPicPr/>
                    <p:nvPr/>
                  </p:nvPicPr>
                  <p:blipFill>
                    <a:blip r:embed="rId7"/>
                    <a:stretch>
                      <a:fillRect/>
                    </a:stretch>
                  </p:blipFill>
                  <p:spPr>
                    <a:xfrm>
                      <a:off x="756000" y="1727880"/>
                      <a:ext cx="100800" cy="23760"/>
                    </a:xfrm>
                    <a:prstGeom prst="rect">
                      <a:avLst/>
                    </a:prstGeom>
                  </p:spPr>
                </p:pic>
              </mc:Fallback>
            </mc:AlternateContent>
            <mc:AlternateContent xmlns:mc="http://schemas.openxmlformats.org/markup-compatibility/2006" xmlns:p14="http://schemas.microsoft.com/office/powerpoint/2010/main">
              <mc:Choice Requires="p14">
                <p:contentPart p14:bwMode="auto" r:id="rId573">
                  <p14:nvContentPartPr>
                    <p14:cNvPr id="7" name="Ink 6">
                      <a:extLst>
                        <a:ext uri="{FF2B5EF4-FFF2-40B4-BE49-F238E27FC236}">
                          <a16:creationId xmlns:a16="http://schemas.microsoft.com/office/drawing/2014/main" id="{B3A88D0A-B78E-2948-31C0-32128C3350CA}"/>
                        </a:ext>
                      </a:extLst>
                    </p14:cNvPr>
                    <p14:cNvContentPartPr/>
                    <p14:nvPr/>
                  </p14:nvContentPartPr>
                  <p14:xfrm>
                    <a:off x="917640" y="1633200"/>
                    <a:ext cx="6480" cy="234360"/>
                  </p14:xfrm>
                </p:contentPart>
              </mc:Choice>
              <mc:Fallback xmlns="">
                <p:pic>
                  <p:nvPicPr>
                    <p:cNvPr id="7" name="Ink 6">
                      <a:extLst>
                        <a:ext uri="{FF2B5EF4-FFF2-40B4-BE49-F238E27FC236}">
                          <a16:creationId xmlns:a16="http://schemas.microsoft.com/office/drawing/2014/main" id="{B3A88D0A-B78E-2948-31C0-32128C3350CA}"/>
                        </a:ext>
                      </a:extLst>
                    </p:cNvPr>
                    <p:cNvPicPr/>
                    <p:nvPr/>
                  </p:nvPicPr>
                  <p:blipFill>
                    <a:blip r:embed="rId9"/>
                    <a:stretch>
                      <a:fillRect/>
                    </a:stretch>
                  </p:blipFill>
                  <p:spPr>
                    <a:xfrm>
                      <a:off x="909000" y="1624200"/>
                      <a:ext cx="24120" cy="252000"/>
                    </a:xfrm>
                    <a:prstGeom prst="rect">
                      <a:avLst/>
                    </a:prstGeom>
                  </p:spPr>
                </p:pic>
              </mc:Fallback>
            </mc:AlternateContent>
            <mc:AlternateContent xmlns:mc="http://schemas.openxmlformats.org/markup-compatibility/2006" xmlns:p14="http://schemas.microsoft.com/office/powerpoint/2010/main">
              <mc:Choice Requires="p14">
                <p:contentPart p14:bwMode="auto" r:id="rId574">
                  <p14:nvContentPartPr>
                    <p14:cNvPr id="8" name="Ink 7">
                      <a:extLst>
                        <a:ext uri="{FF2B5EF4-FFF2-40B4-BE49-F238E27FC236}">
                          <a16:creationId xmlns:a16="http://schemas.microsoft.com/office/drawing/2014/main" id="{C64388BB-D50F-B111-7A92-0A5DCFEFF62B}"/>
                        </a:ext>
                      </a:extLst>
                    </p14:cNvPr>
                    <p14:cNvContentPartPr/>
                    <p14:nvPr/>
                  </p14:nvContentPartPr>
                  <p14:xfrm>
                    <a:off x="919080" y="1691880"/>
                    <a:ext cx="48960" cy="72000"/>
                  </p14:xfrm>
                </p:contentPart>
              </mc:Choice>
              <mc:Fallback xmlns="">
                <p:pic>
                  <p:nvPicPr>
                    <p:cNvPr id="8" name="Ink 7">
                      <a:extLst>
                        <a:ext uri="{FF2B5EF4-FFF2-40B4-BE49-F238E27FC236}">
                          <a16:creationId xmlns:a16="http://schemas.microsoft.com/office/drawing/2014/main" id="{C64388BB-D50F-B111-7A92-0A5DCFEFF62B}"/>
                        </a:ext>
                      </a:extLst>
                    </p:cNvPr>
                    <p:cNvPicPr/>
                    <p:nvPr/>
                  </p:nvPicPr>
                  <p:blipFill>
                    <a:blip r:embed="rId11"/>
                    <a:stretch>
                      <a:fillRect/>
                    </a:stretch>
                  </p:blipFill>
                  <p:spPr>
                    <a:xfrm>
                      <a:off x="910080" y="1683240"/>
                      <a:ext cx="66600" cy="896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75">
                <p14:nvContentPartPr>
                  <p14:cNvPr id="24" name="Ink 23">
                    <a:extLst>
                      <a:ext uri="{FF2B5EF4-FFF2-40B4-BE49-F238E27FC236}">
                        <a16:creationId xmlns:a16="http://schemas.microsoft.com/office/drawing/2014/main" id="{071267A0-9D13-6424-1169-40AF610ADD6C}"/>
                      </a:ext>
                    </a:extLst>
                  </p14:cNvPr>
                  <p14:cNvContentPartPr/>
                  <p14:nvPr/>
                </p14:nvContentPartPr>
                <p14:xfrm>
                  <a:off x="2414520" y="1728104"/>
                  <a:ext cx="104040" cy="147600"/>
                </p14:xfrm>
              </p:contentPart>
            </mc:Choice>
            <mc:Fallback xmlns="">
              <p:pic>
                <p:nvPicPr>
                  <p:cNvPr id="24" name="Ink 23">
                    <a:extLst>
                      <a:ext uri="{FF2B5EF4-FFF2-40B4-BE49-F238E27FC236}">
                        <a16:creationId xmlns:a16="http://schemas.microsoft.com/office/drawing/2014/main" id="{071267A0-9D13-6424-1169-40AF610ADD6C}"/>
                      </a:ext>
                    </a:extLst>
                  </p:cNvPr>
                  <p:cNvPicPr/>
                  <p:nvPr/>
                </p:nvPicPr>
                <p:blipFill>
                  <a:blip r:embed="rId576"/>
                  <a:stretch>
                    <a:fillRect/>
                  </a:stretch>
                </p:blipFill>
                <p:spPr>
                  <a:xfrm>
                    <a:off x="2405520" y="1719126"/>
                    <a:ext cx="121680" cy="165197"/>
                  </a:xfrm>
                  <a:prstGeom prst="rect">
                    <a:avLst/>
                  </a:prstGeom>
                </p:spPr>
              </p:pic>
            </mc:Fallback>
          </mc:AlternateContent>
          <p:grpSp>
            <p:nvGrpSpPr>
              <p:cNvPr id="27" name="Group 26">
                <a:extLst>
                  <a:ext uri="{FF2B5EF4-FFF2-40B4-BE49-F238E27FC236}">
                    <a16:creationId xmlns:a16="http://schemas.microsoft.com/office/drawing/2014/main" id="{9329B597-67D9-C608-C2A7-098FCEF9A50C}"/>
                  </a:ext>
                </a:extLst>
              </p:cNvPr>
              <p:cNvGrpSpPr/>
              <p:nvPr/>
            </p:nvGrpSpPr>
            <p:grpSpPr>
              <a:xfrm>
                <a:off x="2541240" y="1474304"/>
                <a:ext cx="83880" cy="168120"/>
                <a:chOff x="2541240" y="1337640"/>
                <a:chExt cx="83880" cy="168120"/>
              </a:xfrm>
            </p:grpSpPr>
            <mc:AlternateContent xmlns:mc="http://schemas.openxmlformats.org/markup-compatibility/2006" xmlns:p14="http://schemas.microsoft.com/office/powerpoint/2010/main">
              <mc:Choice Requires="p14">
                <p:contentPart p14:bwMode="auto" r:id="rId577">
                  <p14:nvContentPartPr>
                    <p14:cNvPr id="25" name="Ink 24">
                      <a:extLst>
                        <a:ext uri="{FF2B5EF4-FFF2-40B4-BE49-F238E27FC236}">
                          <a16:creationId xmlns:a16="http://schemas.microsoft.com/office/drawing/2014/main" id="{9B5BD2CD-AFF7-D25E-EC86-F450EAD33868}"/>
                        </a:ext>
                      </a:extLst>
                    </p14:cNvPr>
                    <p14:cNvContentPartPr/>
                    <p14:nvPr/>
                  </p14:nvContentPartPr>
                  <p14:xfrm>
                    <a:off x="2541240" y="1415400"/>
                    <a:ext cx="83880" cy="90360"/>
                  </p14:xfrm>
                </p:contentPart>
              </mc:Choice>
              <mc:Fallback xmlns="">
                <p:pic>
                  <p:nvPicPr>
                    <p:cNvPr id="25" name="Ink 24">
                      <a:extLst>
                        <a:ext uri="{FF2B5EF4-FFF2-40B4-BE49-F238E27FC236}">
                          <a16:creationId xmlns:a16="http://schemas.microsoft.com/office/drawing/2014/main" id="{9B5BD2CD-AFF7-D25E-EC86-F450EAD33868}"/>
                        </a:ext>
                      </a:extLst>
                    </p:cNvPr>
                    <p:cNvPicPr/>
                    <p:nvPr/>
                  </p:nvPicPr>
                  <p:blipFill>
                    <a:blip r:embed="rId15"/>
                    <a:stretch>
                      <a:fillRect/>
                    </a:stretch>
                  </p:blipFill>
                  <p:spPr>
                    <a:xfrm>
                      <a:off x="2532240" y="1406400"/>
                      <a:ext cx="101520" cy="108000"/>
                    </a:xfrm>
                    <a:prstGeom prst="rect">
                      <a:avLst/>
                    </a:prstGeom>
                  </p:spPr>
                </p:pic>
              </mc:Fallback>
            </mc:AlternateContent>
            <mc:AlternateContent xmlns:mc="http://schemas.openxmlformats.org/markup-compatibility/2006" xmlns:p14="http://schemas.microsoft.com/office/powerpoint/2010/main">
              <mc:Choice Requires="p14">
                <p:contentPart p14:bwMode="auto" r:id="rId578">
                  <p14:nvContentPartPr>
                    <p14:cNvPr id="26" name="Ink 25">
                      <a:extLst>
                        <a:ext uri="{FF2B5EF4-FFF2-40B4-BE49-F238E27FC236}">
                          <a16:creationId xmlns:a16="http://schemas.microsoft.com/office/drawing/2014/main" id="{9C78940E-AF17-B030-3271-9052B8CBD423}"/>
                        </a:ext>
                      </a:extLst>
                    </p14:cNvPr>
                    <p14:cNvContentPartPr/>
                    <p14:nvPr/>
                  </p14:nvContentPartPr>
                  <p14:xfrm>
                    <a:off x="2544480" y="1337640"/>
                    <a:ext cx="12240" cy="10080"/>
                  </p14:xfrm>
                </p:contentPart>
              </mc:Choice>
              <mc:Fallback xmlns="">
                <p:pic>
                  <p:nvPicPr>
                    <p:cNvPr id="26" name="Ink 25">
                      <a:extLst>
                        <a:ext uri="{FF2B5EF4-FFF2-40B4-BE49-F238E27FC236}">
                          <a16:creationId xmlns:a16="http://schemas.microsoft.com/office/drawing/2014/main" id="{9C78940E-AF17-B030-3271-9052B8CBD423}"/>
                        </a:ext>
                      </a:extLst>
                    </p:cNvPr>
                    <p:cNvPicPr/>
                    <p:nvPr/>
                  </p:nvPicPr>
                  <p:blipFill>
                    <a:blip r:embed="rId17"/>
                    <a:stretch>
                      <a:fillRect/>
                    </a:stretch>
                  </p:blipFill>
                  <p:spPr>
                    <a:xfrm>
                      <a:off x="2535840" y="1329000"/>
                      <a:ext cx="29880" cy="27720"/>
                    </a:xfrm>
                    <a:prstGeom prst="rect">
                      <a:avLst/>
                    </a:prstGeom>
                  </p:spPr>
                </p:pic>
              </mc:Fallback>
            </mc:AlternateContent>
          </p:grpSp>
          <p:grpSp>
            <p:nvGrpSpPr>
              <p:cNvPr id="34" name="Group 33">
                <a:extLst>
                  <a:ext uri="{FF2B5EF4-FFF2-40B4-BE49-F238E27FC236}">
                    <a16:creationId xmlns:a16="http://schemas.microsoft.com/office/drawing/2014/main" id="{7F7DD596-4536-3ACA-DB55-29641229ABD4}"/>
                  </a:ext>
                </a:extLst>
              </p:cNvPr>
              <p:cNvGrpSpPr/>
              <p:nvPr/>
            </p:nvGrpSpPr>
            <p:grpSpPr>
              <a:xfrm>
                <a:off x="2729160" y="1451264"/>
                <a:ext cx="184320" cy="342720"/>
                <a:chOff x="2729160" y="1314600"/>
                <a:chExt cx="184320" cy="342720"/>
              </a:xfrm>
            </p:grpSpPr>
            <mc:AlternateContent xmlns:mc="http://schemas.openxmlformats.org/markup-compatibility/2006" xmlns:p14="http://schemas.microsoft.com/office/powerpoint/2010/main">
              <mc:Choice Requires="p14">
                <p:contentPart p14:bwMode="auto" r:id="rId579">
                  <p14:nvContentPartPr>
                    <p14:cNvPr id="28" name="Ink 27">
                      <a:extLst>
                        <a:ext uri="{FF2B5EF4-FFF2-40B4-BE49-F238E27FC236}">
                          <a16:creationId xmlns:a16="http://schemas.microsoft.com/office/drawing/2014/main" id="{ACF155EF-422C-CB3C-84D6-AFA379DB69BA}"/>
                        </a:ext>
                      </a:extLst>
                    </p14:cNvPr>
                    <p14:cNvContentPartPr/>
                    <p14:nvPr/>
                  </p14:nvContentPartPr>
                  <p14:xfrm>
                    <a:off x="2757600" y="1329360"/>
                    <a:ext cx="11160" cy="94680"/>
                  </p14:xfrm>
                </p:contentPart>
              </mc:Choice>
              <mc:Fallback xmlns="">
                <p:pic>
                  <p:nvPicPr>
                    <p:cNvPr id="28" name="Ink 27">
                      <a:extLst>
                        <a:ext uri="{FF2B5EF4-FFF2-40B4-BE49-F238E27FC236}">
                          <a16:creationId xmlns:a16="http://schemas.microsoft.com/office/drawing/2014/main" id="{ACF155EF-422C-CB3C-84D6-AFA379DB69BA}"/>
                        </a:ext>
                      </a:extLst>
                    </p:cNvPr>
                    <p:cNvPicPr/>
                    <p:nvPr/>
                  </p:nvPicPr>
                  <p:blipFill>
                    <a:blip r:embed="rId19"/>
                    <a:stretch>
                      <a:fillRect/>
                    </a:stretch>
                  </p:blipFill>
                  <p:spPr>
                    <a:xfrm>
                      <a:off x="2748600" y="1320360"/>
                      <a:ext cx="28800" cy="112320"/>
                    </a:xfrm>
                    <a:prstGeom prst="rect">
                      <a:avLst/>
                    </a:prstGeom>
                  </p:spPr>
                </p:pic>
              </mc:Fallback>
            </mc:AlternateContent>
            <mc:AlternateContent xmlns:mc="http://schemas.openxmlformats.org/markup-compatibility/2006" xmlns:p14="http://schemas.microsoft.com/office/powerpoint/2010/main">
              <mc:Choice Requires="p14">
                <p:contentPart p14:bwMode="auto" r:id="rId580">
                  <p14:nvContentPartPr>
                    <p14:cNvPr id="29" name="Ink 28">
                      <a:extLst>
                        <a:ext uri="{FF2B5EF4-FFF2-40B4-BE49-F238E27FC236}">
                          <a16:creationId xmlns:a16="http://schemas.microsoft.com/office/drawing/2014/main" id="{E04F005A-0E27-823D-FE57-0BE256B683BC}"/>
                        </a:ext>
                      </a:extLst>
                    </p14:cNvPr>
                    <p14:cNvContentPartPr/>
                    <p14:nvPr/>
                  </p14:nvContentPartPr>
                  <p14:xfrm>
                    <a:off x="2775960" y="1314600"/>
                    <a:ext cx="102960" cy="122040"/>
                  </p14:xfrm>
                </p:contentPart>
              </mc:Choice>
              <mc:Fallback xmlns="">
                <p:pic>
                  <p:nvPicPr>
                    <p:cNvPr id="29" name="Ink 28">
                      <a:extLst>
                        <a:ext uri="{FF2B5EF4-FFF2-40B4-BE49-F238E27FC236}">
                          <a16:creationId xmlns:a16="http://schemas.microsoft.com/office/drawing/2014/main" id="{E04F005A-0E27-823D-FE57-0BE256B683BC}"/>
                        </a:ext>
                      </a:extLst>
                    </p:cNvPr>
                    <p:cNvPicPr/>
                    <p:nvPr/>
                  </p:nvPicPr>
                  <p:blipFill>
                    <a:blip r:embed="rId21"/>
                    <a:stretch>
                      <a:fillRect/>
                    </a:stretch>
                  </p:blipFill>
                  <p:spPr>
                    <a:xfrm>
                      <a:off x="2766960" y="1305600"/>
                      <a:ext cx="120600" cy="139680"/>
                    </a:xfrm>
                    <a:prstGeom prst="rect">
                      <a:avLst/>
                    </a:prstGeom>
                  </p:spPr>
                </p:pic>
              </mc:Fallback>
            </mc:AlternateContent>
            <mc:AlternateContent xmlns:mc="http://schemas.openxmlformats.org/markup-compatibility/2006" xmlns:p14="http://schemas.microsoft.com/office/powerpoint/2010/main">
              <mc:Choice Requires="p14">
                <p:contentPart p14:bwMode="auto" r:id="rId581">
                  <p14:nvContentPartPr>
                    <p14:cNvPr id="31" name="Ink 30">
                      <a:extLst>
                        <a:ext uri="{FF2B5EF4-FFF2-40B4-BE49-F238E27FC236}">
                          <a16:creationId xmlns:a16="http://schemas.microsoft.com/office/drawing/2014/main" id="{EDF73EE0-9094-C7DA-6847-C3DB60325D39}"/>
                        </a:ext>
                      </a:extLst>
                    </p14:cNvPr>
                    <p14:cNvContentPartPr/>
                    <p14:nvPr/>
                  </p14:nvContentPartPr>
                  <p14:xfrm>
                    <a:off x="2729160" y="1471200"/>
                    <a:ext cx="158760" cy="19440"/>
                  </p14:xfrm>
                </p:contentPart>
              </mc:Choice>
              <mc:Fallback xmlns="">
                <p:pic>
                  <p:nvPicPr>
                    <p:cNvPr id="31" name="Ink 30">
                      <a:extLst>
                        <a:ext uri="{FF2B5EF4-FFF2-40B4-BE49-F238E27FC236}">
                          <a16:creationId xmlns:a16="http://schemas.microsoft.com/office/drawing/2014/main" id="{EDF73EE0-9094-C7DA-6847-C3DB60325D39}"/>
                        </a:ext>
                      </a:extLst>
                    </p:cNvPr>
                    <p:cNvPicPr/>
                    <p:nvPr/>
                  </p:nvPicPr>
                  <p:blipFill>
                    <a:blip r:embed="rId23"/>
                    <a:stretch>
                      <a:fillRect/>
                    </a:stretch>
                  </p:blipFill>
                  <p:spPr>
                    <a:xfrm>
                      <a:off x="2720160" y="1462560"/>
                      <a:ext cx="176400" cy="37080"/>
                    </a:xfrm>
                    <a:prstGeom prst="rect">
                      <a:avLst/>
                    </a:prstGeom>
                  </p:spPr>
                </p:pic>
              </mc:Fallback>
            </mc:AlternateContent>
            <mc:AlternateContent xmlns:mc="http://schemas.openxmlformats.org/markup-compatibility/2006" xmlns:p14="http://schemas.microsoft.com/office/powerpoint/2010/main">
              <mc:Choice Requires="p14">
                <p:contentPart p14:bwMode="auto" r:id="rId582">
                  <p14:nvContentPartPr>
                    <p14:cNvPr id="33" name="Ink 32">
                      <a:extLst>
                        <a:ext uri="{FF2B5EF4-FFF2-40B4-BE49-F238E27FC236}">
                          <a16:creationId xmlns:a16="http://schemas.microsoft.com/office/drawing/2014/main" id="{9E23E5EE-AB41-B505-7079-23777EEBCD43}"/>
                        </a:ext>
                      </a:extLst>
                    </p14:cNvPr>
                    <p14:cNvContentPartPr/>
                    <p14:nvPr/>
                  </p14:nvContentPartPr>
                  <p14:xfrm>
                    <a:off x="2804040" y="1519440"/>
                    <a:ext cx="109440" cy="137880"/>
                  </p14:xfrm>
                </p:contentPart>
              </mc:Choice>
              <mc:Fallback xmlns="">
                <p:pic>
                  <p:nvPicPr>
                    <p:cNvPr id="33" name="Ink 32">
                      <a:extLst>
                        <a:ext uri="{FF2B5EF4-FFF2-40B4-BE49-F238E27FC236}">
                          <a16:creationId xmlns:a16="http://schemas.microsoft.com/office/drawing/2014/main" id="{9E23E5EE-AB41-B505-7079-23777EEBCD43}"/>
                        </a:ext>
                      </a:extLst>
                    </p:cNvPr>
                    <p:cNvPicPr/>
                    <p:nvPr/>
                  </p:nvPicPr>
                  <p:blipFill>
                    <a:blip r:embed="rId25"/>
                    <a:stretch>
                      <a:fillRect/>
                    </a:stretch>
                  </p:blipFill>
                  <p:spPr>
                    <a:xfrm>
                      <a:off x="2795400" y="1510800"/>
                      <a:ext cx="127080" cy="1555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83">
                <p14:nvContentPartPr>
                  <p14:cNvPr id="47" name="Ink 46">
                    <a:extLst>
                      <a:ext uri="{FF2B5EF4-FFF2-40B4-BE49-F238E27FC236}">
                        <a16:creationId xmlns:a16="http://schemas.microsoft.com/office/drawing/2014/main" id="{901AA23C-1E1F-BAD4-9A0E-406211565E41}"/>
                      </a:ext>
                    </a:extLst>
                  </p14:cNvPr>
                  <p14:cNvContentPartPr/>
                  <p14:nvPr/>
                </p14:nvContentPartPr>
                <p14:xfrm>
                  <a:off x="4383000" y="1489064"/>
                  <a:ext cx="97920" cy="150120"/>
                </p14:xfrm>
              </p:contentPart>
            </mc:Choice>
            <mc:Fallback xmlns="">
              <p:pic>
                <p:nvPicPr>
                  <p:cNvPr id="47" name="Ink 46">
                    <a:extLst>
                      <a:ext uri="{FF2B5EF4-FFF2-40B4-BE49-F238E27FC236}">
                        <a16:creationId xmlns:a16="http://schemas.microsoft.com/office/drawing/2014/main" id="{901AA23C-1E1F-BAD4-9A0E-406211565E41}"/>
                      </a:ext>
                    </a:extLst>
                  </p:cNvPr>
                  <p:cNvPicPr/>
                  <p:nvPr/>
                </p:nvPicPr>
                <p:blipFill>
                  <a:blip r:embed="rId584"/>
                  <a:stretch>
                    <a:fillRect/>
                  </a:stretch>
                </p:blipFill>
                <p:spPr>
                  <a:xfrm>
                    <a:off x="4374000" y="1480086"/>
                    <a:ext cx="115560" cy="167718"/>
                  </a:xfrm>
                  <a:prstGeom prst="rect">
                    <a:avLst/>
                  </a:prstGeom>
                </p:spPr>
              </p:pic>
            </mc:Fallback>
          </mc:AlternateContent>
          <p:grpSp>
            <p:nvGrpSpPr>
              <p:cNvPr id="63" name="Group 62">
                <a:extLst>
                  <a:ext uri="{FF2B5EF4-FFF2-40B4-BE49-F238E27FC236}">
                    <a16:creationId xmlns:a16="http://schemas.microsoft.com/office/drawing/2014/main" id="{6C3272D6-676B-E328-05B2-7EDF47C06A31}"/>
                  </a:ext>
                </a:extLst>
              </p:cNvPr>
              <p:cNvGrpSpPr/>
              <p:nvPr/>
            </p:nvGrpSpPr>
            <p:grpSpPr>
              <a:xfrm>
                <a:off x="3108600" y="1395464"/>
                <a:ext cx="1122480" cy="406800"/>
                <a:chOff x="3108600" y="1258800"/>
                <a:chExt cx="1122480" cy="406800"/>
              </a:xfrm>
            </p:grpSpPr>
            <mc:AlternateContent xmlns:mc="http://schemas.openxmlformats.org/markup-compatibility/2006" xmlns:p14="http://schemas.microsoft.com/office/powerpoint/2010/main">
              <mc:Choice Requires="p14">
                <p:contentPart p14:bwMode="auto" r:id="rId585">
                  <p14:nvContentPartPr>
                    <p14:cNvPr id="35" name="Ink 34">
                      <a:extLst>
                        <a:ext uri="{FF2B5EF4-FFF2-40B4-BE49-F238E27FC236}">
                          <a16:creationId xmlns:a16="http://schemas.microsoft.com/office/drawing/2014/main" id="{14B109E6-05E0-B6E2-B4D8-6947ADD4EDFC}"/>
                        </a:ext>
                      </a:extLst>
                    </p14:cNvPr>
                    <p14:cNvContentPartPr/>
                    <p14:nvPr/>
                  </p14:nvContentPartPr>
                  <p14:xfrm>
                    <a:off x="3108600" y="1284360"/>
                    <a:ext cx="122400" cy="287640"/>
                  </p14:xfrm>
                </p:contentPart>
              </mc:Choice>
              <mc:Fallback xmlns="">
                <p:pic>
                  <p:nvPicPr>
                    <p:cNvPr id="35" name="Ink 34">
                      <a:extLst>
                        <a:ext uri="{FF2B5EF4-FFF2-40B4-BE49-F238E27FC236}">
                          <a16:creationId xmlns:a16="http://schemas.microsoft.com/office/drawing/2014/main" id="{14B109E6-05E0-B6E2-B4D8-6947ADD4EDFC}"/>
                        </a:ext>
                      </a:extLst>
                    </p:cNvPr>
                    <p:cNvPicPr/>
                    <p:nvPr/>
                  </p:nvPicPr>
                  <p:blipFill>
                    <a:blip r:embed="rId29"/>
                    <a:stretch>
                      <a:fillRect/>
                    </a:stretch>
                  </p:blipFill>
                  <p:spPr>
                    <a:xfrm>
                      <a:off x="3099600" y="1275720"/>
                      <a:ext cx="140040" cy="305280"/>
                    </a:xfrm>
                    <a:prstGeom prst="rect">
                      <a:avLst/>
                    </a:prstGeom>
                  </p:spPr>
                </p:pic>
              </mc:Fallback>
            </mc:AlternateContent>
            <mc:AlternateContent xmlns:mc="http://schemas.openxmlformats.org/markup-compatibility/2006" xmlns:p14="http://schemas.microsoft.com/office/powerpoint/2010/main">
              <mc:Choice Requires="p14">
                <p:contentPart p14:bwMode="auto" r:id="rId586">
                  <p14:nvContentPartPr>
                    <p14:cNvPr id="36" name="Ink 35">
                      <a:extLst>
                        <a:ext uri="{FF2B5EF4-FFF2-40B4-BE49-F238E27FC236}">
                          <a16:creationId xmlns:a16="http://schemas.microsoft.com/office/drawing/2014/main" id="{FD76FD23-99CD-1A79-C545-5A8A1FDF57BD}"/>
                        </a:ext>
                      </a:extLst>
                    </p14:cNvPr>
                    <p14:cNvContentPartPr/>
                    <p14:nvPr/>
                  </p14:nvContentPartPr>
                  <p14:xfrm>
                    <a:off x="3301920" y="1368960"/>
                    <a:ext cx="134640" cy="20880"/>
                  </p14:xfrm>
                </p:contentPart>
              </mc:Choice>
              <mc:Fallback xmlns="">
                <p:pic>
                  <p:nvPicPr>
                    <p:cNvPr id="36" name="Ink 35">
                      <a:extLst>
                        <a:ext uri="{FF2B5EF4-FFF2-40B4-BE49-F238E27FC236}">
                          <a16:creationId xmlns:a16="http://schemas.microsoft.com/office/drawing/2014/main" id="{FD76FD23-99CD-1A79-C545-5A8A1FDF57BD}"/>
                        </a:ext>
                      </a:extLst>
                    </p:cNvPr>
                    <p:cNvPicPr/>
                    <p:nvPr/>
                  </p:nvPicPr>
                  <p:blipFill>
                    <a:blip r:embed="rId31"/>
                    <a:stretch>
                      <a:fillRect/>
                    </a:stretch>
                  </p:blipFill>
                  <p:spPr>
                    <a:xfrm>
                      <a:off x="3293280" y="1359960"/>
                      <a:ext cx="152280" cy="38520"/>
                    </a:xfrm>
                    <a:prstGeom prst="rect">
                      <a:avLst/>
                    </a:prstGeom>
                  </p:spPr>
                </p:pic>
              </mc:Fallback>
            </mc:AlternateContent>
            <mc:AlternateContent xmlns:mc="http://schemas.openxmlformats.org/markup-compatibility/2006" xmlns:p14="http://schemas.microsoft.com/office/powerpoint/2010/main">
              <mc:Choice Requires="p14">
                <p:contentPart p14:bwMode="auto" r:id="rId587">
                  <p14:nvContentPartPr>
                    <p14:cNvPr id="37" name="Ink 36">
                      <a:extLst>
                        <a:ext uri="{FF2B5EF4-FFF2-40B4-BE49-F238E27FC236}">
                          <a16:creationId xmlns:a16="http://schemas.microsoft.com/office/drawing/2014/main" id="{601898AF-751A-56F7-61A9-844F53A82140}"/>
                        </a:ext>
                      </a:extLst>
                    </p14:cNvPr>
                    <p14:cNvContentPartPr/>
                    <p14:nvPr/>
                  </p14:nvContentPartPr>
                  <p14:xfrm>
                    <a:off x="3382200" y="1384800"/>
                    <a:ext cx="12240" cy="115200"/>
                  </p14:xfrm>
                </p:contentPart>
              </mc:Choice>
              <mc:Fallback xmlns="">
                <p:pic>
                  <p:nvPicPr>
                    <p:cNvPr id="37" name="Ink 36">
                      <a:extLst>
                        <a:ext uri="{FF2B5EF4-FFF2-40B4-BE49-F238E27FC236}">
                          <a16:creationId xmlns:a16="http://schemas.microsoft.com/office/drawing/2014/main" id="{601898AF-751A-56F7-61A9-844F53A82140}"/>
                        </a:ext>
                      </a:extLst>
                    </p:cNvPr>
                    <p:cNvPicPr/>
                    <p:nvPr/>
                  </p:nvPicPr>
                  <p:blipFill>
                    <a:blip r:embed="rId33"/>
                    <a:stretch>
                      <a:fillRect/>
                    </a:stretch>
                  </p:blipFill>
                  <p:spPr>
                    <a:xfrm>
                      <a:off x="3373200" y="1375800"/>
                      <a:ext cx="29880" cy="132840"/>
                    </a:xfrm>
                    <a:prstGeom prst="rect">
                      <a:avLst/>
                    </a:prstGeom>
                  </p:spPr>
                </p:pic>
              </mc:Fallback>
            </mc:AlternateContent>
            <mc:AlternateContent xmlns:mc="http://schemas.openxmlformats.org/markup-compatibility/2006" xmlns:p14="http://schemas.microsoft.com/office/powerpoint/2010/main">
              <mc:Choice Requires="p14">
                <p:contentPart p14:bwMode="auto" r:id="rId588">
                  <p14:nvContentPartPr>
                    <p14:cNvPr id="38" name="Ink 37">
                      <a:extLst>
                        <a:ext uri="{FF2B5EF4-FFF2-40B4-BE49-F238E27FC236}">
                          <a16:creationId xmlns:a16="http://schemas.microsoft.com/office/drawing/2014/main" id="{7DD33DAA-182D-18F5-7D42-CF4F8712E98A}"/>
                        </a:ext>
                      </a:extLst>
                    </p14:cNvPr>
                    <p14:cNvContentPartPr/>
                    <p14:nvPr/>
                  </p14:nvContentPartPr>
                  <p14:xfrm>
                    <a:off x="3453120" y="1446360"/>
                    <a:ext cx="77400" cy="56160"/>
                  </p14:xfrm>
                </p:contentPart>
              </mc:Choice>
              <mc:Fallback xmlns="">
                <p:pic>
                  <p:nvPicPr>
                    <p:cNvPr id="38" name="Ink 37">
                      <a:extLst>
                        <a:ext uri="{FF2B5EF4-FFF2-40B4-BE49-F238E27FC236}">
                          <a16:creationId xmlns:a16="http://schemas.microsoft.com/office/drawing/2014/main" id="{7DD33DAA-182D-18F5-7D42-CF4F8712E98A}"/>
                        </a:ext>
                      </a:extLst>
                    </p:cNvPr>
                    <p:cNvPicPr/>
                    <p:nvPr/>
                  </p:nvPicPr>
                  <p:blipFill>
                    <a:blip r:embed="rId35"/>
                    <a:stretch>
                      <a:fillRect/>
                    </a:stretch>
                  </p:blipFill>
                  <p:spPr>
                    <a:xfrm>
                      <a:off x="3444480" y="1437360"/>
                      <a:ext cx="95040" cy="73800"/>
                    </a:xfrm>
                    <a:prstGeom prst="rect">
                      <a:avLst/>
                    </a:prstGeom>
                  </p:spPr>
                </p:pic>
              </mc:Fallback>
            </mc:AlternateContent>
            <mc:AlternateContent xmlns:mc="http://schemas.openxmlformats.org/markup-compatibility/2006" xmlns:p14="http://schemas.microsoft.com/office/powerpoint/2010/main">
              <mc:Choice Requires="p14">
                <p:contentPart p14:bwMode="auto" r:id="rId589">
                  <p14:nvContentPartPr>
                    <p14:cNvPr id="40" name="Ink 39">
                      <a:extLst>
                        <a:ext uri="{FF2B5EF4-FFF2-40B4-BE49-F238E27FC236}">
                          <a16:creationId xmlns:a16="http://schemas.microsoft.com/office/drawing/2014/main" id="{4BE656C7-1F4D-44EE-1C24-72736C7483AA}"/>
                        </a:ext>
                      </a:extLst>
                    </p14:cNvPr>
                    <p14:cNvContentPartPr/>
                    <p14:nvPr/>
                  </p14:nvContentPartPr>
                  <p14:xfrm>
                    <a:off x="3685680" y="1390200"/>
                    <a:ext cx="12240" cy="101520"/>
                  </p14:xfrm>
                </p:contentPart>
              </mc:Choice>
              <mc:Fallback xmlns="">
                <p:pic>
                  <p:nvPicPr>
                    <p:cNvPr id="40" name="Ink 39">
                      <a:extLst>
                        <a:ext uri="{FF2B5EF4-FFF2-40B4-BE49-F238E27FC236}">
                          <a16:creationId xmlns:a16="http://schemas.microsoft.com/office/drawing/2014/main" id="{4BE656C7-1F4D-44EE-1C24-72736C7483AA}"/>
                        </a:ext>
                      </a:extLst>
                    </p:cNvPr>
                    <p:cNvPicPr/>
                    <p:nvPr/>
                  </p:nvPicPr>
                  <p:blipFill>
                    <a:blip r:embed="rId37"/>
                    <a:stretch>
                      <a:fillRect/>
                    </a:stretch>
                  </p:blipFill>
                  <p:spPr>
                    <a:xfrm>
                      <a:off x="3676680" y="1381200"/>
                      <a:ext cx="29880" cy="119160"/>
                    </a:xfrm>
                    <a:prstGeom prst="rect">
                      <a:avLst/>
                    </a:prstGeom>
                  </p:spPr>
                </p:pic>
              </mc:Fallback>
            </mc:AlternateContent>
            <mc:AlternateContent xmlns:mc="http://schemas.openxmlformats.org/markup-compatibility/2006" xmlns:p14="http://schemas.microsoft.com/office/powerpoint/2010/main">
              <mc:Choice Requires="p14">
                <p:contentPart p14:bwMode="auto" r:id="rId590">
                  <p14:nvContentPartPr>
                    <p14:cNvPr id="41" name="Ink 40">
                      <a:extLst>
                        <a:ext uri="{FF2B5EF4-FFF2-40B4-BE49-F238E27FC236}">
                          <a16:creationId xmlns:a16="http://schemas.microsoft.com/office/drawing/2014/main" id="{41FC00CE-C863-C3EF-68FF-572513556A9C}"/>
                        </a:ext>
                      </a:extLst>
                    </p14:cNvPr>
                    <p14:cNvContentPartPr/>
                    <p14:nvPr/>
                  </p14:nvContentPartPr>
                  <p14:xfrm>
                    <a:off x="3704760" y="1382280"/>
                    <a:ext cx="109440" cy="119160"/>
                  </p14:xfrm>
                </p:contentPart>
              </mc:Choice>
              <mc:Fallback xmlns="">
                <p:pic>
                  <p:nvPicPr>
                    <p:cNvPr id="41" name="Ink 40">
                      <a:extLst>
                        <a:ext uri="{FF2B5EF4-FFF2-40B4-BE49-F238E27FC236}">
                          <a16:creationId xmlns:a16="http://schemas.microsoft.com/office/drawing/2014/main" id="{41FC00CE-C863-C3EF-68FF-572513556A9C}"/>
                        </a:ext>
                      </a:extLst>
                    </p:cNvPr>
                    <p:cNvPicPr/>
                    <p:nvPr/>
                  </p:nvPicPr>
                  <p:blipFill>
                    <a:blip r:embed="rId39"/>
                    <a:stretch>
                      <a:fillRect/>
                    </a:stretch>
                  </p:blipFill>
                  <p:spPr>
                    <a:xfrm>
                      <a:off x="3696120" y="1373280"/>
                      <a:ext cx="127080" cy="136800"/>
                    </a:xfrm>
                    <a:prstGeom prst="rect">
                      <a:avLst/>
                    </a:prstGeom>
                  </p:spPr>
                </p:pic>
              </mc:Fallback>
            </mc:AlternateContent>
            <mc:AlternateContent xmlns:mc="http://schemas.openxmlformats.org/markup-compatibility/2006" xmlns:p14="http://schemas.microsoft.com/office/powerpoint/2010/main">
              <mc:Choice Requires="p14">
                <p:contentPart p14:bwMode="auto" r:id="rId591">
                  <p14:nvContentPartPr>
                    <p14:cNvPr id="43" name="Ink 42">
                      <a:extLst>
                        <a:ext uri="{FF2B5EF4-FFF2-40B4-BE49-F238E27FC236}">
                          <a16:creationId xmlns:a16="http://schemas.microsoft.com/office/drawing/2014/main" id="{5308250C-A8D6-C85F-1EA6-1EC2BE5C9C62}"/>
                        </a:ext>
                      </a:extLst>
                    </p14:cNvPr>
                    <p14:cNvContentPartPr/>
                    <p14:nvPr/>
                  </p14:nvContentPartPr>
                  <p14:xfrm>
                    <a:off x="3766320" y="1308120"/>
                    <a:ext cx="16560" cy="29520"/>
                  </p14:xfrm>
                </p:contentPart>
              </mc:Choice>
              <mc:Fallback xmlns="">
                <p:pic>
                  <p:nvPicPr>
                    <p:cNvPr id="43" name="Ink 42">
                      <a:extLst>
                        <a:ext uri="{FF2B5EF4-FFF2-40B4-BE49-F238E27FC236}">
                          <a16:creationId xmlns:a16="http://schemas.microsoft.com/office/drawing/2014/main" id="{5308250C-A8D6-C85F-1EA6-1EC2BE5C9C62}"/>
                        </a:ext>
                      </a:extLst>
                    </p:cNvPr>
                    <p:cNvPicPr/>
                    <p:nvPr/>
                  </p:nvPicPr>
                  <p:blipFill>
                    <a:blip r:embed="rId41"/>
                    <a:stretch>
                      <a:fillRect/>
                    </a:stretch>
                  </p:blipFill>
                  <p:spPr>
                    <a:xfrm>
                      <a:off x="3757680" y="1299480"/>
                      <a:ext cx="34200" cy="47160"/>
                    </a:xfrm>
                    <a:prstGeom prst="rect">
                      <a:avLst/>
                    </a:prstGeom>
                  </p:spPr>
                </p:pic>
              </mc:Fallback>
            </mc:AlternateContent>
            <mc:AlternateContent xmlns:mc="http://schemas.openxmlformats.org/markup-compatibility/2006" xmlns:p14="http://schemas.microsoft.com/office/powerpoint/2010/main">
              <mc:Choice Requires="p14">
                <p:contentPart p14:bwMode="auto" r:id="rId592">
                  <p14:nvContentPartPr>
                    <p14:cNvPr id="44" name="Ink 43">
                      <a:extLst>
                        <a:ext uri="{FF2B5EF4-FFF2-40B4-BE49-F238E27FC236}">
                          <a16:creationId xmlns:a16="http://schemas.microsoft.com/office/drawing/2014/main" id="{E6EE79B3-D419-F076-A3D6-FD20D2E3B8DF}"/>
                        </a:ext>
                      </a:extLst>
                    </p14:cNvPr>
                    <p14:cNvContentPartPr/>
                    <p14:nvPr/>
                  </p14:nvContentPartPr>
                  <p14:xfrm>
                    <a:off x="3878640" y="1308480"/>
                    <a:ext cx="106560" cy="91080"/>
                  </p14:xfrm>
                </p:contentPart>
              </mc:Choice>
              <mc:Fallback xmlns="">
                <p:pic>
                  <p:nvPicPr>
                    <p:cNvPr id="44" name="Ink 43">
                      <a:extLst>
                        <a:ext uri="{FF2B5EF4-FFF2-40B4-BE49-F238E27FC236}">
                          <a16:creationId xmlns:a16="http://schemas.microsoft.com/office/drawing/2014/main" id="{E6EE79B3-D419-F076-A3D6-FD20D2E3B8DF}"/>
                        </a:ext>
                      </a:extLst>
                    </p:cNvPr>
                    <p:cNvPicPr/>
                    <p:nvPr/>
                  </p:nvPicPr>
                  <p:blipFill>
                    <a:blip r:embed="rId43"/>
                    <a:stretch>
                      <a:fillRect/>
                    </a:stretch>
                  </p:blipFill>
                  <p:spPr>
                    <a:xfrm>
                      <a:off x="3869640" y="1299480"/>
                      <a:ext cx="124200" cy="108720"/>
                    </a:xfrm>
                    <a:prstGeom prst="rect">
                      <a:avLst/>
                    </a:prstGeom>
                  </p:spPr>
                </p:pic>
              </mc:Fallback>
            </mc:AlternateContent>
            <mc:AlternateContent xmlns:mc="http://schemas.openxmlformats.org/markup-compatibility/2006" xmlns:p14="http://schemas.microsoft.com/office/powerpoint/2010/main">
              <mc:Choice Requires="p14">
                <p:contentPart p14:bwMode="auto" r:id="rId593">
                  <p14:nvContentPartPr>
                    <p14:cNvPr id="46" name="Ink 45">
                      <a:extLst>
                        <a:ext uri="{FF2B5EF4-FFF2-40B4-BE49-F238E27FC236}">
                          <a16:creationId xmlns:a16="http://schemas.microsoft.com/office/drawing/2014/main" id="{514591AF-BB93-AF89-F280-E6CC1FC3F446}"/>
                        </a:ext>
                      </a:extLst>
                    </p14:cNvPr>
                    <p14:cNvContentPartPr/>
                    <p14:nvPr/>
                  </p14:nvContentPartPr>
                  <p14:xfrm>
                    <a:off x="4110120" y="1433760"/>
                    <a:ext cx="120960" cy="8640"/>
                  </p14:xfrm>
                </p:contentPart>
              </mc:Choice>
              <mc:Fallback xmlns="">
                <p:pic>
                  <p:nvPicPr>
                    <p:cNvPr id="46" name="Ink 45">
                      <a:extLst>
                        <a:ext uri="{FF2B5EF4-FFF2-40B4-BE49-F238E27FC236}">
                          <a16:creationId xmlns:a16="http://schemas.microsoft.com/office/drawing/2014/main" id="{514591AF-BB93-AF89-F280-E6CC1FC3F446}"/>
                        </a:ext>
                      </a:extLst>
                    </p:cNvPr>
                    <p:cNvPicPr/>
                    <p:nvPr/>
                  </p:nvPicPr>
                  <p:blipFill>
                    <a:blip r:embed="rId45"/>
                    <a:stretch>
                      <a:fillRect/>
                    </a:stretch>
                  </p:blipFill>
                  <p:spPr>
                    <a:xfrm>
                      <a:off x="4101480" y="1424760"/>
                      <a:ext cx="138600" cy="26280"/>
                    </a:xfrm>
                    <a:prstGeom prst="rect">
                      <a:avLst/>
                    </a:prstGeom>
                  </p:spPr>
                </p:pic>
              </mc:Fallback>
            </mc:AlternateContent>
            <mc:AlternateContent xmlns:mc="http://schemas.openxmlformats.org/markup-compatibility/2006" xmlns:p14="http://schemas.microsoft.com/office/powerpoint/2010/main">
              <mc:Choice Requires="p14">
                <p:contentPart p14:bwMode="auto" r:id="rId594">
                  <p14:nvContentPartPr>
                    <p14:cNvPr id="48" name="Ink 47">
                      <a:extLst>
                        <a:ext uri="{FF2B5EF4-FFF2-40B4-BE49-F238E27FC236}">
                          <a16:creationId xmlns:a16="http://schemas.microsoft.com/office/drawing/2014/main" id="{FF19B5D6-BE35-DA2C-656F-F4DAE0FBD51B}"/>
                        </a:ext>
                      </a:extLst>
                    </p14:cNvPr>
                    <p14:cNvContentPartPr/>
                    <p14:nvPr/>
                  </p14:nvContentPartPr>
                  <p14:xfrm>
                    <a:off x="3687840" y="1540320"/>
                    <a:ext cx="169560" cy="6480"/>
                  </p14:xfrm>
                </p:contentPart>
              </mc:Choice>
              <mc:Fallback xmlns="">
                <p:pic>
                  <p:nvPicPr>
                    <p:cNvPr id="48" name="Ink 47">
                      <a:extLst>
                        <a:ext uri="{FF2B5EF4-FFF2-40B4-BE49-F238E27FC236}">
                          <a16:creationId xmlns:a16="http://schemas.microsoft.com/office/drawing/2014/main" id="{FF19B5D6-BE35-DA2C-656F-F4DAE0FBD51B}"/>
                        </a:ext>
                      </a:extLst>
                    </p:cNvPr>
                    <p:cNvPicPr/>
                    <p:nvPr/>
                  </p:nvPicPr>
                  <p:blipFill>
                    <a:blip r:embed="rId47"/>
                    <a:stretch>
                      <a:fillRect/>
                    </a:stretch>
                  </p:blipFill>
                  <p:spPr>
                    <a:xfrm>
                      <a:off x="3679200" y="1531680"/>
                      <a:ext cx="18720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595">
                  <p14:nvContentPartPr>
                    <p14:cNvPr id="49" name="Ink 48">
                      <a:extLst>
                        <a:ext uri="{FF2B5EF4-FFF2-40B4-BE49-F238E27FC236}">
                          <a16:creationId xmlns:a16="http://schemas.microsoft.com/office/drawing/2014/main" id="{40E3333A-6958-AF3C-D554-B4635D446C00}"/>
                        </a:ext>
                      </a:extLst>
                    </p14:cNvPr>
                    <p14:cNvContentPartPr/>
                    <p14:nvPr/>
                  </p14:nvContentPartPr>
                  <p14:xfrm>
                    <a:off x="3784680" y="1593960"/>
                    <a:ext cx="192600" cy="71640"/>
                  </p14:xfrm>
                </p:contentPart>
              </mc:Choice>
              <mc:Fallback xmlns="">
                <p:pic>
                  <p:nvPicPr>
                    <p:cNvPr id="49" name="Ink 48">
                      <a:extLst>
                        <a:ext uri="{FF2B5EF4-FFF2-40B4-BE49-F238E27FC236}">
                          <a16:creationId xmlns:a16="http://schemas.microsoft.com/office/drawing/2014/main" id="{40E3333A-6958-AF3C-D554-B4635D446C00}"/>
                        </a:ext>
                      </a:extLst>
                    </p:cNvPr>
                    <p:cNvPicPr/>
                    <p:nvPr/>
                  </p:nvPicPr>
                  <p:blipFill>
                    <a:blip r:embed="rId49"/>
                    <a:stretch>
                      <a:fillRect/>
                    </a:stretch>
                  </p:blipFill>
                  <p:spPr>
                    <a:xfrm>
                      <a:off x="3775680" y="1584960"/>
                      <a:ext cx="210240" cy="89280"/>
                    </a:xfrm>
                    <a:prstGeom prst="rect">
                      <a:avLst/>
                    </a:prstGeom>
                  </p:spPr>
                </p:pic>
              </mc:Fallback>
            </mc:AlternateContent>
            <mc:AlternateContent xmlns:mc="http://schemas.openxmlformats.org/markup-compatibility/2006" xmlns:p14="http://schemas.microsoft.com/office/powerpoint/2010/main">
              <mc:Choice Requires="p14">
                <p:contentPart p14:bwMode="auto" r:id="rId596">
                  <p14:nvContentPartPr>
                    <p14:cNvPr id="62" name="Ink 61">
                      <a:extLst>
                        <a:ext uri="{FF2B5EF4-FFF2-40B4-BE49-F238E27FC236}">
                          <a16:creationId xmlns:a16="http://schemas.microsoft.com/office/drawing/2014/main" id="{9856B0F8-C75A-B6DF-F73D-28E1AE04FBC6}"/>
                        </a:ext>
                      </a:extLst>
                    </p14:cNvPr>
                    <p14:cNvContentPartPr/>
                    <p14:nvPr/>
                  </p14:nvContentPartPr>
                  <p14:xfrm>
                    <a:off x="3620160" y="1258800"/>
                    <a:ext cx="65520" cy="316800"/>
                  </p14:xfrm>
                </p:contentPart>
              </mc:Choice>
              <mc:Fallback xmlns="">
                <p:pic>
                  <p:nvPicPr>
                    <p:cNvPr id="62" name="Ink 61">
                      <a:extLst>
                        <a:ext uri="{FF2B5EF4-FFF2-40B4-BE49-F238E27FC236}">
                          <a16:creationId xmlns:a16="http://schemas.microsoft.com/office/drawing/2014/main" id="{9856B0F8-C75A-B6DF-F73D-28E1AE04FBC6}"/>
                        </a:ext>
                      </a:extLst>
                    </p:cNvPr>
                    <p:cNvPicPr/>
                    <p:nvPr/>
                  </p:nvPicPr>
                  <p:blipFill>
                    <a:blip r:embed="rId51"/>
                    <a:stretch>
                      <a:fillRect/>
                    </a:stretch>
                  </p:blipFill>
                  <p:spPr>
                    <a:xfrm>
                      <a:off x="3611520" y="1249800"/>
                      <a:ext cx="83160" cy="334440"/>
                    </a:xfrm>
                    <a:prstGeom prst="rect">
                      <a:avLst/>
                    </a:prstGeom>
                  </p:spPr>
                </p:pic>
              </mc:Fallback>
            </mc:AlternateContent>
          </p:grpSp>
          <p:grpSp>
            <p:nvGrpSpPr>
              <p:cNvPr id="65" name="Group 64">
                <a:extLst>
                  <a:ext uri="{FF2B5EF4-FFF2-40B4-BE49-F238E27FC236}">
                    <a16:creationId xmlns:a16="http://schemas.microsoft.com/office/drawing/2014/main" id="{D3540A1A-2320-21DA-71E1-0824D6AB8D64}"/>
                  </a:ext>
                </a:extLst>
              </p:cNvPr>
              <p:cNvGrpSpPr/>
              <p:nvPr/>
            </p:nvGrpSpPr>
            <p:grpSpPr>
              <a:xfrm>
                <a:off x="4521960" y="1433264"/>
                <a:ext cx="761400" cy="301680"/>
                <a:chOff x="4521960" y="1296600"/>
                <a:chExt cx="761400" cy="301680"/>
              </a:xfrm>
            </p:grpSpPr>
            <mc:AlternateContent xmlns:mc="http://schemas.openxmlformats.org/markup-compatibility/2006" xmlns:p14="http://schemas.microsoft.com/office/powerpoint/2010/main">
              <mc:Choice Requires="p14">
                <p:contentPart p14:bwMode="auto" r:id="rId597">
                  <p14:nvContentPartPr>
                    <p14:cNvPr id="51" name="Ink 50">
                      <a:extLst>
                        <a:ext uri="{FF2B5EF4-FFF2-40B4-BE49-F238E27FC236}">
                          <a16:creationId xmlns:a16="http://schemas.microsoft.com/office/drawing/2014/main" id="{8A0F2C17-97B8-D912-D6BB-6B8844B17DFE}"/>
                        </a:ext>
                      </a:extLst>
                    </p14:cNvPr>
                    <p14:cNvContentPartPr/>
                    <p14:nvPr/>
                  </p14:nvContentPartPr>
                  <p14:xfrm>
                    <a:off x="4521960" y="1324320"/>
                    <a:ext cx="96840" cy="164520"/>
                  </p14:xfrm>
                </p:contentPart>
              </mc:Choice>
              <mc:Fallback xmlns="">
                <p:pic>
                  <p:nvPicPr>
                    <p:cNvPr id="51" name="Ink 50">
                      <a:extLst>
                        <a:ext uri="{FF2B5EF4-FFF2-40B4-BE49-F238E27FC236}">
                          <a16:creationId xmlns:a16="http://schemas.microsoft.com/office/drawing/2014/main" id="{8A0F2C17-97B8-D912-D6BB-6B8844B17DFE}"/>
                        </a:ext>
                      </a:extLst>
                    </p:cNvPr>
                    <p:cNvPicPr/>
                    <p:nvPr/>
                  </p:nvPicPr>
                  <p:blipFill>
                    <a:blip r:embed="rId53"/>
                    <a:stretch>
                      <a:fillRect/>
                    </a:stretch>
                  </p:blipFill>
                  <p:spPr>
                    <a:xfrm>
                      <a:off x="4513320" y="1315680"/>
                      <a:ext cx="114480" cy="182160"/>
                    </a:xfrm>
                    <a:prstGeom prst="rect">
                      <a:avLst/>
                    </a:prstGeom>
                  </p:spPr>
                </p:pic>
              </mc:Fallback>
            </mc:AlternateContent>
            <mc:AlternateContent xmlns:mc="http://schemas.openxmlformats.org/markup-compatibility/2006" xmlns:p14="http://schemas.microsoft.com/office/powerpoint/2010/main">
              <mc:Choice Requires="p14">
                <p:contentPart p14:bwMode="auto" r:id="rId598">
                  <p14:nvContentPartPr>
                    <p14:cNvPr id="52" name="Ink 51">
                      <a:extLst>
                        <a:ext uri="{FF2B5EF4-FFF2-40B4-BE49-F238E27FC236}">
                          <a16:creationId xmlns:a16="http://schemas.microsoft.com/office/drawing/2014/main" id="{28CDD827-E60A-0ABC-3C03-1FC2DAFA7C2A}"/>
                        </a:ext>
                      </a:extLst>
                    </p14:cNvPr>
                    <p14:cNvContentPartPr/>
                    <p14:nvPr/>
                  </p14:nvContentPartPr>
                  <p14:xfrm>
                    <a:off x="4650120" y="1387680"/>
                    <a:ext cx="5040" cy="64800"/>
                  </p14:xfrm>
                </p:contentPart>
              </mc:Choice>
              <mc:Fallback xmlns="">
                <p:pic>
                  <p:nvPicPr>
                    <p:cNvPr id="52" name="Ink 51">
                      <a:extLst>
                        <a:ext uri="{FF2B5EF4-FFF2-40B4-BE49-F238E27FC236}">
                          <a16:creationId xmlns:a16="http://schemas.microsoft.com/office/drawing/2014/main" id="{28CDD827-E60A-0ABC-3C03-1FC2DAFA7C2A}"/>
                        </a:ext>
                      </a:extLst>
                    </p:cNvPr>
                    <p:cNvPicPr/>
                    <p:nvPr/>
                  </p:nvPicPr>
                  <p:blipFill>
                    <a:blip r:embed="rId55"/>
                    <a:stretch>
                      <a:fillRect/>
                    </a:stretch>
                  </p:blipFill>
                  <p:spPr>
                    <a:xfrm>
                      <a:off x="4641120" y="1378680"/>
                      <a:ext cx="22680" cy="82440"/>
                    </a:xfrm>
                    <a:prstGeom prst="rect">
                      <a:avLst/>
                    </a:prstGeom>
                  </p:spPr>
                </p:pic>
              </mc:Fallback>
            </mc:AlternateContent>
            <mc:AlternateContent xmlns:mc="http://schemas.openxmlformats.org/markup-compatibility/2006" xmlns:p14="http://schemas.microsoft.com/office/powerpoint/2010/main">
              <mc:Choice Requires="p14">
                <p:contentPart p14:bwMode="auto" r:id="rId599">
                  <p14:nvContentPartPr>
                    <p14:cNvPr id="53" name="Ink 52">
                      <a:extLst>
                        <a:ext uri="{FF2B5EF4-FFF2-40B4-BE49-F238E27FC236}">
                          <a16:creationId xmlns:a16="http://schemas.microsoft.com/office/drawing/2014/main" id="{DE8CD7BE-A3D1-32DC-EAAF-D9A6EEAD36EF}"/>
                        </a:ext>
                      </a:extLst>
                    </p14:cNvPr>
                    <p14:cNvContentPartPr/>
                    <p14:nvPr/>
                  </p14:nvContentPartPr>
                  <p14:xfrm>
                    <a:off x="4666680" y="1362840"/>
                    <a:ext cx="104040" cy="107640"/>
                  </p14:xfrm>
                </p:contentPart>
              </mc:Choice>
              <mc:Fallback xmlns="">
                <p:pic>
                  <p:nvPicPr>
                    <p:cNvPr id="53" name="Ink 52">
                      <a:extLst>
                        <a:ext uri="{FF2B5EF4-FFF2-40B4-BE49-F238E27FC236}">
                          <a16:creationId xmlns:a16="http://schemas.microsoft.com/office/drawing/2014/main" id="{DE8CD7BE-A3D1-32DC-EAAF-D9A6EEAD36EF}"/>
                        </a:ext>
                      </a:extLst>
                    </p:cNvPr>
                    <p:cNvPicPr/>
                    <p:nvPr/>
                  </p:nvPicPr>
                  <p:blipFill>
                    <a:blip r:embed="rId57"/>
                    <a:stretch>
                      <a:fillRect/>
                    </a:stretch>
                  </p:blipFill>
                  <p:spPr>
                    <a:xfrm>
                      <a:off x="4657680" y="1353840"/>
                      <a:ext cx="121680" cy="125280"/>
                    </a:xfrm>
                    <a:prstGeom prst="rect">
                      <a:avLst/>
                    </a:prstGeom>
                  </p:spPr>
                </p:pic>
              </mc:Fallback>
            </mc:AlternateContent>
            <mc:AlternateContent xmlns:mc="http://schemas.openxmlformats.org/markup-compatibility/2006" xmlns:p14="http://schemas.microsoft.com/office/powerpoint/2010/main">
              <mc:Choice Requires="p14">
                <p:contentPart p14:bwMode="auto" r:id="rId600">
                  <p14:nvContentPartPr>
                    <p14:cNvPr id="55" name="Ink 54">
                      <a:extLst>
                        <a:ext uri="{FF2B5EF4-FFF2-40B4-BE49-F238E27FC236}">
                          <a16:creationId xmlns:a16="http://schemas.microsoft.com/office/drawing/2014/main" id="{538551F4-7F31-95A0-D1D5-FBB104D286E5}"/>
                        </a:ext>
                      </a:extLst>
                    </p14:cNvPr>
                    <p14:cNvContentPartPr/>
                    <p14:nvPr/>
                  </p14:nvContentPartPr>
                  <p14:xfrm>
                    <a:off x="4859640" y="1344120"/>
                    <a:ext cx="49320" cy="122040"/>
                  </p14:xfrm>
                </p:contentPart>
              </mc:Choice>
              <mc:Fallback xmlns="">
                <p:pic>
                  <p:nvPicPr>
                    <p:cNvPr id="55" name="Ink 54">
                      <a:extLst>
                        <a:ext uri="{FF2B5EF4-FFF2-40B4-BE49-F238E27FC236}">
                          <a16:creationId xmlns:a16="http://schemas.microsoft.com/office/drawing/2014/main" id="{538551F4-7F31-95A0-D1D5-FBB104D286E5}"/>
                        </a:ext>
                      </a:extLst>
                    </p:cNvPr>
                    <p:cNvPicPr/>
                    <p:nvPr/>
                  </p:nvPicPr>
                  <p:blipFill>
                    <a:blip r:embed="rId59"/>
                    <a:stretch>
                      <a:fillRect/>
                    </a:stretch>
                  </p:blipFill>
                  <p:spPr>
                    <a:xfrm>
                      <a:off x="4850640" y="1335120"/>
                      <a:ext cx="66960" cy="139680"/>
                    </a:xfrm>
                    <a:prstGeom prst="rect">
                      <a:avLst/>
                    </a:prstGeom>
                  </p:spPr>
                </p:pic>
              </mc:Fallback>
            </mc:AlternateContent>
            <mc:AlternateContent xmlns:mc="http://schemas.openxmlformats.org/markup-compatibility/2006" xmlns:p14="http://schemas.microsoft.com/office/powerpoint/2010/main">
              <mc:Choice Requires="p14">
                <p:contentPart p14:bwMode="auto" r:id="rId601">
                  <p14:nvContentPartPr>
                    <p14:cNvPr id="57" name="Ink 56">
                      <a:extLst>
                        <a:ext uri="{FF2B5EF4-FFF2-40B4-BE49-F238E27FC236}">
                          <a16:creationId xmlns:a16="http://schemas.microsoft.com/office/drawing/2014/main" id="{E7DAAE3F-10DF-C0DD-515E-DBE3926E59CB}"/>
                        </a:ext>
                      </a:extLst>
                    </p14:cNvPr>
                    <p14:cNvContentPartPr/>
                    <p14:nvPr/>
                  </p14:nvContentPartPr>
                  <p14:xfrm>
                    <a:off x="4959720" y="1336200"/>
                    <a:ext cx="47160" cy="102960"/>
                  </p14:xfrm>
                </p:contentPart>
              </mc:Choice>
              <mc:Fallback xmlns="">
                <p:pic>
                  <p:nvPicPr>
                    <p:cNvPr id="57" name="Ink 56">
                      <a:extLst>
                        <a:ext uri="{FF2B5EF4-FFF2-40B4-BE49-F238E27FC236}">
                          <a16:creationId xmlns:a16="http://schemas.microsoft.com/office/drawing/2014/main" id="{E7DAAE3F-10DF-C0DD-515E-DBE3926E59CB}"/>
                        </a:ext>
                      </a:extLst>
                    </p:cNvPr>
                    <p:cNvPicPr/>
                    <p:nvPr/>
                  </p:nvPicPr>
                  <p:blipFill>
                    <a:blip r:embed="rId61"/>
                    <a:stretch>
                      <a:fillRect/>
                    </a:stretch>
                  </p:blipFill>
                  <p:spPr>
                    <a:xfrm>
                      <a:off x="4950720" y="1327560"/>
                      <a:ext cx="64800" cy="120600"/>
                    </a:xfrm>
                    <a:prstGeom prst="rect">
                      <a:avLst/>
                    </a:prstGeom>
                  </p:spPr>
                </p:pic>
              </mc:Fallback>
            </mc:AlternateContent>
            <mc:AlternateContent xmlns:mc="http://schemas.openxmlformats.org/markup-compatibility/2006" xmlns:p14="http://schemas.microsoft.com/office/powerpoint/2010/main">
              <mc:Choice Requires="p14">
                <p:contentPart p14:bwMode="auto" r:id="rId602">
                  <p14:nvContentPartPr>
                    <p14:cNvPr id="58" name="Ink 57">
                      <a:extLst>
                        <a:ext uri="{FF2B5EF4-FFF2-40B4-BE49-F238E27FC236}">
                          <a16:creationId xmlns:a16="http://schemas.microsoft.com/office/drawing/2014/main" id="{C7411D99-C3AB-655B-AF6D-D4D6D5ECA466}"/>
                        </a:ext>
                      </a:extLst>
                    </p14:cNvPr>
                    <p14:cNvContentPartPr/>
                    <p14:nvPr/>
                  </p14:nvContentPartPr>
                  <p14:xfrm>
                    <a:off x="4925160" y="1375800"/>
                    <a:ext cx="86400" cy="5040"/>
                  </p14:xfrm>
                </p:contentPart>
              </mc:Choice>
              <mc:Fallback xmlns="">
                <p:pic>
                  <p:nvPicPr>
                    <p:cNvPr id="58" name="Ink 57">
                      <a:extLst>
                        <a:ext uri="{FF2B5EF4-FFF2-40B4-BE49-F238E27FC236}">
                          <a16:creationId xmlns:a16="http://schemas.microsoft.com/office/drawing/2014/main" id="{C7411D99-C3AB-655B-AF6D-D4D6D5ECA466}"/>
                        </a:ext>
                      </a:extLst>
                    </p:cNvPr>
                    <p:cNvPicPr/>
                    <p:nvPr/>
                  </p:nvPicPr>
                  <p:blipFill>
                    <a:blip r:embed="rId63"/>
                    <a:stretch>
                      <a:fillRect/>
                    </a:stretch>
                  </p:blipFill>
                  <p:spPr>
                    <a:xfrm>
                      <a:off x="4916160" y="1367160"/>
                      <a:ext cx="10404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603">
                  <p14:nvContentPartPr>
                    <p14:cNvPr id="59" name="Ink 58">
                      <a:extLst>
                        <a:ext uri="{FF2B5EF4-FFF2-40B4-BE49-F238E27FC236}">
                          <a16:creationId xmlns:a16="http://schemas.microsoft.com/office/drawing/2014/main" id="{DFBED5DE-6B33-4161-D539-60589DEDEC69}"/>
                        </a:ext>
                      </a:extLst>
                    </p14:cNvPr>
                    <p14:cNvContentPartPr/>
                    <p14:nvPr/>
                  </p14:nvContentPartPr>
                  <p14:xfrm>
                    <a:off x="5060160" y="1352400"/>
                    <a:ext cx="20520" cy="98280"/>
                  </p14:xfrm>
                </p:contentPart>
              </mc:Choice>
              <mc:Fallback xmlns="">
                <p:pic>
                  <p:nvPicPr>
                    <p:cNvPr id="59" name="Ink 58">
                      <a:extLst>
                        <a:ext uri="{FF2B5EF4-FFF2-40B4-BE49-F238E27FC236}">
                          <a16:creationId xmlns:a16="http://schemas.microsoft.com/office/drawing/2014/main" id="{DFBED5DE-6B33-4161-D539-60589DEDEC69}"/>
                        </a:ext>
                      </a:extLst>
                    </p:cNvPr>
                    <p:cNvPicPr/>
                    <p:nvPr/>
                  </p:nvPicPr>
                  <p:blipFill>
                    <a:blip r:embed="rId65"/>
                    <a:stretch>
                      <a:fillRect/>
                    </a:stretch>
                  </p:blipFill>
                  <p:spPr>
                    <a:xfrm>
                      <a:off x="5051520" y="1343400"/>
                      <a:ext cx="38160" cy="115920"/>
                    </a:xfrm>
                    <a:prstGeom prst="rect">
                      <a:avLst/>
                    </a:prstGeom>
                  </p:spPr>
                </p:pic>
              </mc:Fallback>
            </mc:AlternateContent>
            <mc:AlternateContent xmlns:mc="http://schemas.openxmlformats.org/markup-compatibility/2006" xmlns:p14="http://schemas.microsoft.com/office/powerpoint/2010/main">
              <mc:Choice Requires="p14">
                <p:contentPart p14:bwMode="auto" r:id="rId604">
                  <p14:nvContentPartPr>
                    <p14:cNvPr id="60" name="Ink 59">
                      <a:extLst>
                        <a:ext uri="{FF2B5EF4-FFF2-40B4-BE49-F238E27FC236}">
                          <a16:creationId xmlns:a16="http://schemas.microsoft.com/office/drawing/2014/main" id="{DBC019BD-E2B3-5826-1FBC-A2B641000C95}"/>
                        </a:ext>
                      </a:extLst>
                    </p14:cNvPr>
                    <p14:cNvContentPartPr/>
                    <p14:nvPr/>
                  </p14:nvContentPartPr>
                  <p14:xfrm>
                    <a:off x="5128200" y="1322520"/>
                    <a:ext cx="35640" cy="118080"/>
                  </p14:xfrm>
                </p:contentPart>
              </mc:Choice>
              <mc:Fallback xmlns="">
                <p:pic>
                  <p:nvPicPr>
                    <p:cNvPr id="60" name="Ink 59">
                      <a:extLst>
                        <a:ext uri="{FF2B5EF4-FFF2-40B4-BE49-F238E27FC236}">
                          <a16:creationId xmlns:a16="http://schemas.microsoft.com/office/drawing/2014/main" id="{DBC019BD-E2B3-5826-1FBC-A2B641000C95}"/>
                        </a:ext>
                      </a:extLst>
                    </p:cNvPr>
                    <p:cNvPicPr/>
                    <p:nvPr/>
                  </p:nvPicPr>
                  <p:blipFill>
                    <a:blip r:embed="rId67"/>
                    <a:stretch>
                      <a:fillRect/>
                    </a:stretch>
                  </p:blipFill>
                  <p:spPr>
                    <a:xfrm>
                      <a:off x="5119200" y="1313880"/>
                      <a:ext cx="53280" cy="135720"/>
                    </a:xfrm>
                    <a:prstGeom prst="rect">
                      <a:avLst/>
                    </a:prstGeom>
                  </p:spPr>
                </p:pic>
              </mc:Fallback>
            </mc:AlternateContent>
            <mc:AlternateContent xmlns:mc="http://schemas.openxmlformats.org/markup-compatibility/2006" xmlns:p14="http://schemas.microsoft.com/office/powerpoint/2010/main">
              <mc:Choice Requires="p14">
                <p:contentPart p14:bwMode="auto" r:id="rId605">
                  <p14:nvContentPartPr>
                    <p14:cNvPr id="64" name="Ink 63">
                      <a:extLst>
                        <a:ext uri="{FF2B5EF4-FFF2-40B4-BE49-F238E27FC236}">
                          <a16:creationId xmlns:a16="http://schemas.microsoft.com/office/drawing/2014/main" id="{BC31AF3C-51C3-3B7E-D08C-16F154D4D0FF}"/>
                        </a:ext>
                      </a:extLst>
                    </p14:cNvPr>
                    <p14:cNvContentPartPr/>
                    <p14:nvPr/>
                  </p14:nvContentPartPr>
                  <p14:xfrm>
                    <a:off x="5189040" y="1296600"/>
                    <a:ext cx="94320" cy="301680"/>
                  </p14:xfrm>
                </p:contentPart>
              </mc:Choice>
              <mc:Fallback xmlns="">
                <p:pic>
                  <p:nvPicPr>
                    <p:cNvPr id="64" name="Ink 63">
                      <a:extLst>
                        <a:ext uri="{FF2B5EF4-FFF2-40B4-BE49-F238E27FC236}">
                          <a16:creationId xmlns:a16="http://schemas.microsoft.com/office/drawing/2014/main" id="{BC31AF3C-51C3-3B7E-D08C-16F154D4D0FF}"/>
                        </a:ext>
                      </a:extLst>
                    </p:cNvPr>
                    <p:cNvPicPr/>
                    <p:nvPr/>
                  </p:nvPicPr>
                  <p:blipFill>
                    <a:blip r:embed="rId69"/>
                    <a:stretch>
                      <a:fillRect/>
                    </a:stretch>
                  </p:blipFill>
                  <p:spPr>
                    <a:xfrm>
                      <a:off x="5180400" y="1287600"/>
                      <a:ext cx="111960" cy="319320"/>
                    </a:xfrm>
                    <a:prstGeom prst="rect">
                      <a:avLst/>
                    </a:prstGeom>
                  </p:spPr>
                </p:pic>
              </mc:Fallback>
            </mc:AlternateContent>
          </p:grpSp>
          <p:grpSp>
            <p:nvGrpSpPr>
              <p:cNvPr id="71" name="Group 70">
                <a:extLst>
                  <a:ext uri="{FF2B5EF4-FFF2-40B4-BE49-F238E27FC236}">
                    <a16:creationId xmlns:a16="http://schemas.microsoft.com/office/drawing/2014/main" id="{DF7E9307-CC9E-05A3-4FC6-D5CDF3B8FE84}"/>
                  </a:ext>
                </a:extLst>
              </p:cNvPr>
              <p:cNvGrpSpPr/>
              <p:nvPr/>
            </p:nvGrpSpPr>
            <p:grpSpPr>
              <a:xfrm>
                <a:off x="5369760" y="1459544"/>
                <a:ext cx="207000" cy="139680"/>
                <a:chOff x="5369760" y="1322880"/>
                <a:chExt cx="207000" cy="139680"/>
              </a:xfrm>
            </p:grpSpPr>
            <mc:AlternateContent xmlns:mc="http://schemas.openxmlformats.org/markup-compatibility/2006" xmlns:p14="http://schemas.microsoft.com/office/powerpoint/2010/main">
              <mc:Choice Requires="p14">
                <p:contentPart p14:bwMode="auto" r:id="rId606">
                  <p14:nvContentPartPr>
                    <p14:cNvPr id="69" name="Ink 68">
                      <a:extLst>
                        <a:ext uri="{FF2B5EF4-FFF2-40B4-BE49-F238E27FC236}">
                          <a16:creationId xmlns:a16="http://schemas.microsoft.com/office/drawing/2014/main" id="{8165F575-8BDA-3BFE-7449-7795DE0D1502}"/>
                        </a:ext>
                      </a:extLst>
                    </p14:cNvPr>
                    <p14:cNvContentPartPr/>
                    <p14:nvPr/>
                  </p14:nvContentPartPr>
                  <p14:xfrm>
                    <a:off x="5369760" y="1322880"/>
                    <a:ext cx="207000" cy="139680"/>
                  </p14:xfrm>
                </p:contentPart>
              </mc:Choice>
              <mc:Fallback xmlns="">
                <p:pic>
                  <p:nvPicPr>
                    <p:cNvPr id="69" name="Ink 68">
                      <a:extLst>
                        <a:ext uri="{FF2B5EF4-FFF2-40B4-BE49-F238E27FC236}">
                          <a16:creationId xmlns:a16="http://schemas.microsoft.com/office/drawing/2014/main" id="{8165F575-8BDA-3BFE-7449-7795DE0D1502}"/>
                        </a:ext>
                      </a:extLst>
                    </p:cNvPr>
                    <p:cNvPicPr/>
                    <p:nvPr/>
                  </p:nvPicPr>
                  <p:blipFill>
                    <a:blip r:embed="rId71"/>
                    <a:stretch>
                      <a:fillRect/>
                    </a:stretch>
                  </p:blipFill>
                  <p:spPr>
                    <a:xfrm>
                      <a:off x="5361120" y="1314240"/>
                      <a:ext cx="224640" cy="157320"/>
                    </a:xfrm>
                    <a:prstGeom prst="rect">
                      <a:avLst/>
                    </a:prstGeom>
                  </p:spPr>
                </p:pic>
              </mc:Fallback>
            </mc:AlternateContent>
            <mc:AlternateContent xmlns:mc="http://schemas.openxmlformats.org/markup-compatibility/2006" xmlns:p14="http://schemas.microsoft.com/office/powerpoint/2010/main">
              <mc:Choice Requires="p14">
                <p:contentPart p14:bwMode="auto" r:id="rId607">
                  <p14:nvContentPartPr>
                    <p14:cNvPr id="70" name="Ink 69">
                      <a:extLst>
                        <a:ext uri="{FF2B5EF4-FFF2-40B4-BE49-F238E27FC236}">
                          <a16:creationId xmlns:a16="http://schemas.microsoft.com/office/drawing/2014/main" id="{EBA5C4EF-696F-1CA6-4242-E362E14245EB}"/>
                        </a:ext>
                      </a:extLst>
                    </p14:cNvPr>
                    <p14:cNvContentPartPr/>
                    <p14:nvPr/>
                  </p14:nvContentPartPr>
                  <p14:xfrm>
                    <a:off x="5510880" y="1360320"/>
                    <a:ext cx="59760" cy="5040"/>
                  </p14:xfrm>
                </p:contentPart>
              </mc:Choice>
              <mc:Fallback xmlns="">
                <p:pic>
                  <p:nvPicPr>
                    <p:cNvPr id="70" name="Ink 69">
                      <a:extLst>
                        <a:ext uri="{FF2B5EF4-FFF2-40B4-BE49-F238E27FC236}">
                          <a16:creationId xmlns:a16="http://schemas.microsoft.com/office/drawing/2014/main" id="{EBA5C4EF-696F-1CA6-4242-E362E14245EB}"/>
                        </a:ext>
                      </a:extLst>
                    </p:cNvPr>
                    <p:cNvPicPr/>
                    <p:nvPr/>
                  </p:nvPicPr>
                  <p:blipFill>
                    <a:blip r:embed="rId73"/>
                    <a:stretch>
                      <a:fillRect/>
                    </a:stretch>
                  </p:blipFill>
                  <p:spPr>
                    <a:xfrm>
                      <a:off x="5502240" y="1351680"/>
                      <a:ext cx="77400" cy="22680"/>
                    </a:xfrm>
                    <a:prstGeom prst="rect">
                      <a:avLst/>
                    </a:prstGeom>
                  </p:spPr>
                </p:pic>
              </mc:Fallback>
            </mc:AlternateContent>
          </p:grpSp>
          <p:grpSp>
            <p:nvGrpSpPr>
              <p:cNvPr id="92" name="Group 91">
                <a:extLst>
                  <a:ext uri="{FF2B5EF4-FFF2-40B4-BE49-F238E27FC236}">
                    <a16:creationId xmlns:a16="http://schemas.microsoft.com/office/drawing/2014/main" id="{170720DB-3633-1651-34F4-FDF233E2D655}"/>
                  </a:ext>
                </a:extLst>
              </p:cNvPr>
              <p:cNvGrpSpPr/>
              <p:nvPr/>
            </p:nvGrpSpPr>
            <p:grpSpPr>
              <a:xfrm>
                <a:off x="1134000" y="1522184"/>
                <a:ext cx="1114920" cy="481680"/>
                <a:chOff x="1134000" y="1385520"/>
                <a:chExt cx="1114920" cy="481680"/>
              </a:xfrm>
            </p:grpSpPr>
            <mc:AlternateContent xmlns:mc="http://schemas.openxmlformats.org/markup-compatibility/2006" xmlns:p14="http://schemas.microsoft.com/office/powerpoint/2010/main">
              <mc:Choice Requires="p14">
                <p:contentPart p14:bwMode="auto" r:id="rId608">
                  <p14:nvContentPartPr>
                    <p14:cNvPr id="10" name="Ink 9">
                      <a:extLst>
                        <a:ext uri="{FF2B5EF4-FFF2-40B4-BE49-F238E27FC236}">
                          <a16:creationId xmlns:a16="http://schemas.microsoft.com/office/drawing/2014/main" id="{82F67A7C-D7B7-5D03-B6EC-029A92E09F69}"/>
                        </a:ext>
                      </a:extLst>
                    </p14:cNvPr>
                    <p14:cNvContentPartPr/>
                    <p14:nvPr/>
                  </p14:nvContentPartPr>
                  <p14:xfrm>
                    <a:off x="1134000" y="1613760"/>
                    <a:ext cx="60120" cy="15480"/>
                  </p14:xfrm>
                </p:contentPart>
              </mc:Choice>
              <mc:Fallback xmlns="">
                <p:pic>
                  <p:nvPicPr>
                    <p:cNvPr id="10" name="Ink 9">
                      <a:extLst>
                        <a:ext uri="{FF2B5EF4-FFF2-40B4-BE49-F238E27FC236}">
                          <a16:creationId xmlns:a16="http://schemas.microsoft.com/office/drawing/2014/main" id="{82F67A7C-D7B7-5D03-B6EC-029A92E09F69}"/>
                        </a:ext>
                      </a:extLst>
                    </p:cNvPr>
                    <p:cNvPicPr/>
                    <p:nvPr/>
                  </p:nvPicPr>
                  <p:blipFill>
                    <a:blip r:embed="rId75"/>
                    <a:stretch>
                      <a:fillRect/>
                    </a:stretch>
                  </p:blipFill>
                  <p:spPr>
                    <a:xfrm>
                      <a:off x="1125000" y="1604760"/>
                      <a:ext cx="77760" cy="33120"/>
                    </a:xfrm>
                    <a:prstGeom prst="rect">
                      <a:avLst/>
                    </a:prstGeom>
                  </p:spPr>
                </p:pic>
              </mc:Fallback>
            </mc:AlternateContent>
            <mc:AlternateContent xmlns:mc="http://schemas.openxmlformats.org/markup-compatibility/2006" xmlns:p14="http://schemas.microsoft.com/office/powerpoint/2010/main">
              <mc:Choice Requires="p14">
                <p:contentPart p14:bwMode="auto" r:id="rId609">
                  <p14:nvContentPartPr>
                    <p14:cNvPr id="11" name="Ink 10">
                      <a:extLst>
                        <a:ext uri="{FF2B5EF4-FFF2-40B4-BE49-F238E27FC236}">
                          <a16:creationId xmlns:a16="http://schemas.microsoft.com/office/drawing/2014/main" id="{E6B5998A-5EA8-FCF1-E6AD-043438EA9ACC}"/>
                        </a:ext>
                      </a:extLst>
                    </p14:cNvPr>
                    <p14:cNvContentPartPr/>
                    <p14:nvPr/>
                  </p14:nvContentPartPr>
                  <p14:xfrm>
                    <a:off x="1136520" y="1690440"/>
                    <a:ext cx="51120" cy="360"/>
                  </p14:xfrm>
                </p:contentPart>
              </mc:Choice>
              <mc:Fallback xmlns="">
                <p:pic>
                  <p:nvPicPr>
                    <p:cNvPr id="11" name="Ink 10">
                      <a:extLst>
                        <a:ext uri="{FF2B5EF4-FFF2-40B4-BE49-F238E27FC236}">
                          <a16:creationId xmlns:a16="http://schemas.microsoft.com/office/drawing/2014/main" id="{E6B5998A-5EA8-FCF1-E6AD-043438EA9ACC}"/>
                        </a:ext>
                      </a:extLst>
                    </p:cNvPr>
                    <p:cNvPicPr/>
                    <p:nvPr/>
                  </p:nvPicPr>
                  <p:blipFill>
                    <a:blip r:embed="rId77"/>
                    <a:stretch>
                      <a:fillRect/>
                    </a:stretch>
                  </p:blipFill>
                  <p:spPr>
                    <a:xfrm>
                      <a:off x="1127880" y="1681440"/>
                      <a:ext cx="6876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610">
                  <p14:nvContentPartPr>
                    <p14:cNvPr id="12" name="Ink 11">
                      <a:extLst>
                        <a:ext uri="{FF2B5EF4-FFF2-40B4-BE49-F238E27FC236}">
                          <a16:creationId xmlns:a16="http://schemas.microsoft.com/office/drawing/2014/main" id="{6B864525-96D1-8ADF-7804-4501EA828D4E}"/>
                        </a:ext>
                      </a:extLst>
                    </p14:cNvPr>
                    <p14:cNvContentPartPr/>
                    <p14:nvPr/>
                  </p14:nvContentPartPr>
                  <p14:xfrm>
                    <a:off x="1412280" y="1385520"/>
                    <a:ext cx="105480" cy="448920"/>
                  </p14:xfrm>
                </p:contentPart>
              </mc:Choice>
              <mc:Fallback xmlns="">
                <p:pic>
                  <p:nvPicPr>
                    <p:cNvPr id="12" name="Ink 11">
                      <a:extLst>
                        <a:ext uri="{FF2B5EF4-FFF2-40B4-BE49-F238E27FC236}">
                          <a16:creationId xmlns:a16="http://schemas.microsoft.com/office/drawing/2014/main" id="{6B864525-96D1-8ADF-7804-4501EA828D4E}"/>
                        </a:ext>
                      </a:extLst>
                    </p:cNvPr>
                    <p:cNvPicPr/>
                    <p:nvPr/>
                  </p:nvPicPr>
                  <p:blipFill>
                    <a:blip r:embed="rId79"/>
                    <a:stretch>
                      <a:fillRect/>
                    </a:stretch>
                  </p:blipFill>
                  <p:spPr>
                    <a:xfrm>
                      <a:off x="1403640" y="1376520"/>
                      <a:ext cx="123120" cy="466560"/>
                    </a:xfrm>
                    <a:prstGeom prst="rect">
                      <a:avLst/>
                    </a:prstGeom>
                  </p:spPr>
                </p:pic>
              </mc:Fallback>
            </mc:AlternateContent>
            <mc:AlternateContent xmlns:mc="http://schemas.openxmlformats.org/markup-compatibility/2006" xmlns:p14="http://schemas.microsoft.com/office/powerpoint/2010/main">
              <mc:Choice Requires="p14">
                <p:contentPart p14:bwMode="auto" r:id="rId611">
                  <p14:nvContentPartPr>
                    <p14:cNvPr id="13" name="Ink 12">
                      <a:extLst>
                        <a:ext uri="{FF2B5EF4-FFF2-40B4-BE49-F238E27FC236}">
                          <a16:creationId xmlns:a16="http://schemas.microsoft.com/office/drawing/2014/main" id="{8E8C5578-D68E-A671-0FDD-DE22674290BE}"/>
                        </a:ext>
                      </a:extLst>
                    </p14:cNvPr>
                    <p14:cNvContentPartPr/>
                    <p14:nvPr/>
                  </p14:nvContentPartPr>
                  <p14:xfrm>
                    <a:off x="1630080" y="1541400"/>
                    <a:ext cx="141840" cy="164520"/>
                  </p14:xfrm>
                </p:contentPart>
              </mc:Choice>
              <mc:Fallback xmlns="">
                <p:pic>
                  <p:nvPicPr>
                    <p:cNvPr id="13" name="Ink 12">
                      <a:extLst>
                        <a:ext uri="{FF2B5EF4-FFF2-40B4-BE49-F238E27FC236}">
                          <a16:creationId xmlns:a16="http://schemas.microsoft.com/office/drawing/2014/main" id="{8E8C5578-D68E-A671-0FDD-DE22674290BE}"/>
                        </a:ext>
                      </a:extLst>
                    </p:cNvPr>
                    <p:cNvPicPr/>
                    <p:nvPr/>
                  </p:nvPicPr>
                  <p:blipFill>
                    <a:blip r:embed="rId81"/>
                    <a:stretch>
                      <a:fillRect/>
                    </a:stretch>
                  </p:blipFill>
                  <p:spPr>
                    <a:xfrm>
                      <a:off x="1621440" y="1532760"/>
                      <a:ext cx="159480" cy="182160"/>
                    </a:xfrm>
                    <a:prstGeom prst="rect">
                      <a:avLst/>
                    </a:prstGeom>
                  </p:spPr>
                </p:pic>
              </mc:Fallback>
            </mc:AlternateContent>
            <mc:AlternateContent xmlns:mc="http://schemas.openxmlformats.org/markup-compatibility/2006" xmlns:p14="http://schemas.microsoft.com/office/powerpoint/2010/main">
              <mc:Choice Requires="p14">
                <p:contentPart p14:bwMode="auto" r:id="rId612">
                  <p14:nvContentPartPr>
                    <p14:cNvPr id="15" name="Ink 14">
                      <a:extLst>
                        <a:ext uri="{FF2B5EF4-FFF2-40B4-BE49-F238E27FC236}">
                          <a16:creationId xmlns:a16="http://schemas.microsoft.com/office/drawing/2014/main" id="{9B06B80F-D6E1-A420-11B0-597797150D05}"/>
                        </a:ext>
                      </a:extLst>
                    </p14:cNvPr>
                    <p14:cNvContentPartPr/>
                    <p14:nvPr/>
                  </p14:nvContentPartPr>
                  <p14:xfrm>
                    <a:off x="1824840" y="1563360"/>
                    <a:ext cx="6480" cy="155160"/>
                  </p14:xfrm>
                </p:contentPart>
              </mc:Choice>
              <mc:Fallback xmlns="">
                <p:pic>
                  <p:nvPicPr>
                    <p:cNvPr id="15" name="Ink 14">
                      <a:extLst>
                        <a:ext uri="{FF2B5EF4-FFF2-40B4-BE49-F238E27FC236}">
                          <a16:creationId xmlns:a16="http://schemas.microsoft.com/office/drawing/2014/main" id="{9B06B80F-D6E1-A420-11B0-597797150D05}"/>
                        </a:ext>
                      </a:extLst>
                    </p:cNvPr>
                    <p:cNvPicPr/>
                    <p:nvPr/>
                  </p:nvPicPr>
                  <p:blipFill>
                    <a:blip r:embed="rId83"/>
                    <a:stretch>
                      <a:fillRect/>
                    </a:stretch>
                  </p:blipFill>
                  <p:spPr>
                    <a:xfrm>
                      <a:off x="1816200" y="1554360"/>
                      <a:ext cx="24120" cy="172800"/>
                    </a:xfrm>
                    <a:prstGeom prst="rect">
                      <a:avLst/>
                    </a:prstGeom>
                  </p:spPr>
                </p:pic>
              </mc:Fallback>
            </mc:AlternateContent>
            <mc:AlternateContent xmlns:mc="http://schemas.openxmlformats.org/markup-compatibility/2006" xmlns:p14="http://schemas.microsoft.com/office/powerpoint/2010/main">
              <mc:Choice Requires="p14">
                <p:contentPart p14:bwMode="auto" r:id="rId613">
                  <p14:nvContentPartPr>
                    <p14:cNvPr id="16" name="Ink 15">
                      <a:extLst>
                        <a:ext uri="{FF2B5EF4-FFF2-40B4-BE49-F238E27FC236}">
                          <a16:creationId xmlns:a16="http://schemas.microsoft.com/office/drawing/2014/main" id="{7F9981A7-89B5-0D44-FEAF-3672A7350083}"/>
                        </a:ext>
                      </a:extLst>
                    </p14:cNvPr>
                    <p14:cNvContentPartPr/>
                    <p14:nvPr/>
                  </p14:nvContentPartPr>
                  <p14:xfrm>
                    <a:off x="1855440" y="1553640"/>
                    <a:ext cx="100800" cy="117720"/>
                  </p14:xfrm>
                </p:contentPart>
              </mc:Choice>
              <mc:Fallback xmlns="">
                <p:pic>
                  <p:nvPicPr>
                    <p:cNvPr id="16" name="Ink 15">
                      <a:extLst>
                        <a:ext uri="{FF2B5EF4-FFF2-40B4-BE49-F238E27FC236}">
                          <a16:creationId xmlns:a16="http://schemas.microsoft.com/office/drawing/2014/main" id="{7F9981A7-89B5-0D44-FEAF-3672A7350083}"/>
                        </a:ext>
                      </a:extLst>
                    </p:cNvPr>
                    <p:cNvPicPr/>
                    <p:nvPr/>
                  </p:nvPicPr>
                  <p:blipFill>
                    <a:blip r:embed="rId85"/>
                    <a:stretch>
                      <a:fillRect/>
                    </a:stretch>
                  </p:blipFill>
                  <p:spPr>
                    <a:xfrm>
                      <a:off x="1846800" y="1544640"/>
                      <a:ext cx="118440" cy="135360"/>
                    </a:xfrm>
                    <a:prstGeom prst="rect">
                      <a:avLst/>
                    </a:prstGeom>
                  </p:spPr>
                </p:pic>
              </mc:Fallback>
            </mc:AlternateContent>
            <mc:AlternateContent xmlns:mc="http://schemas.openxmlformats.org/markup-compatibility/2006" xmlns:p14="http://schemas.microsoft.com/office/powerpoint/2010/main">
              <mc:Choice Requires="p14">
                <p:contentPart p14:bwMode="auto" r:id="rId614">
                  <p14:nvContentPartPr>
                    <p14:cNvPr id="18" name="Ink 17">
                      <a:extLst>
                        <a:ext uri="{FF2B5EF4-FFF2-40B4-BE49-F238E27FC236}">
                          <a16:creationId xmlns:a16="http://schemas.microsoft.com/office/drawing/2014/main" id="{6CD16E42-D3DC-C063-CF0F-897F9FA14074}"/>
                        </a:ext>
                      </a:extLst>
                    </p14:cNvPr>
                    <p14:cNvContentPartPr/>
                    <p14:nvPr/>
                  </p14:nvContentPartPr>
                  <p14:xfrm>
                    <a:off x="2016720" y="1529880"/>
                    <a:ext cx="61560" cy="168840"/>
                  </p14:xfrm>
                </p:contentPart>
              </mc:Choice>
              <mc:Fallback xmlns="">
                <p:pic>
                  <p:nvPicPr>
                    <p:cNvPr id="18" name="Ink 17">
                      <a:extLst>
                        <a:ext uri="{FF2B5EF4-FFF2-40B4-BE49-F238E27FC236}">
                          <a16:creationId xmlns:a16="http://schemas.microsoft.com/office/drawing/2014/main" id="{6CD16E42-D3DC-C063-CF0F-897F9FA14074}"/>
                        </a:ext>
                      </a:extLst>
                    </p:cNvPr>
                    <p:cNvPicPr/>
                    <p:nvPr/>
                  </p:nvPicPr>
                  <p:blipFill>
                    <a:blip r:embed="rId87"/>
                    <a:stretch>
                      <a:fillRect/>
                    </a:stretch>
                  </p:blipFill>
                  <p:spPr>
                    <a:xfrm>
                      <a:off x="2008080" y="1520880"/>
                      <a:ext cx="79200" cy="186480"/>
                    </a:xfrm>
                    <a:prstGeom prst="rect">
                      <a:avLst/>
                    </a:prstGeom>
                  </p:spPr>
                </p:pic>
              </mc:Fallback>
            </mc:AlternateContent>
            <mc:AlternateContent xmlns:mc="http://schemas.openxmlformats.org/markup-compatibility/2006" xmlns:p14="http://schemas.microsoft.com/office/powerpoint/2010/main">
              <mc:Choice Requires="p14">
                <p:contentPart p14:bwMode="auto" r:id="rId615">
                  <p14:nvContentPartPr>
                    <p14:cNvPr id="20" name="Ink 19">
                      <a:extLst>
                        <a:ext uri="{FF2B5EF4-FFF2-40B4-BE49-F238E27FC236}">
                          <a16:creationId xmlns:a16="http://schemas.microsoft.com/office/drawing/2014/main" id="{7F474936-F5AF-FCEC-25E3-8214D671E07A}"/>
                        </a:ext>
                      </a:extLst>
                    </p14:cNvPr>
                    <p14:cNvContentPartPr/>
                    <p14:nvPr/>
                  </p14:nvContentPartPr>
                  <p14:xfrm>
                    <a:off x="2122560" y="1536720"/>
                    <a:ext cx="46080" cy="121680"/>
                  </p14:xfrm>
                </p:contentPart>
              </mc:Choice>
              <mc:Fallback xmlns="">
                <p:pic>
                  <p:nvPicPr>
                    <p:cNvPr id="20" name="Ink 19">
                      <a:extLst>
                        <a:ext uri="{FF2B5EF4-FFF2-40B4-BE49-F238E27FC236}">
                          <a16:creationId xmlns:a16="http://schemas.microsoft.com/office/drawing/2014/main" id="{7F474936-F5AF-FCEC-25E3-8214D671E07A}"/>
                        </a:ext>
                      </a:extLst>
                    </p:cNvPr>
                    <p:cNvPicPr/>
                    <p:nvPr/>
                  </p:nvPicPr>
                  <p:blipFill>
                    <a:blip r:embed="rId89"/>
                    <a:stretch>
                      <a:fillRect/>
                    </a:stretch>
                  </p:blipFill>
                  <p:spPr>
                    <a:xfrm>
                      <a:off x="2113560" y="1527720"/>
                      <a:ext cx="63720" cy="139320"/>
                    </a:xfrm>
                    <a:prstGeom prst="rect">
                      <a:avLst/>
                    </a:prstGeom>
                  </p:spPr>
                </p:pic>
              </mc:Fallback>
            </mc:AlternateContent>
            <mc:AlternateContent xmlns:mc="http://schemas.openxmlformats.org/markup-compatibility/2006" xmlns:p14="http://schemas.microsoft.com/office/powerpoint/2010/main">
              <mc:Choice Requires="p14">
                <p:contentPart p14:bwMode="auto" r:id="rId616">
                  <p14:nvContentPartPr>
                    <p14:cNvPr id="21" name="Ink 20">
                      <a:extLst>
                        <a:ext uri="{FF2B5EF4-FFF2-40B4-BE49-F238E27FC236}">
                          <a16:creationId xmlns:a16="http://schemas.microsoft.com/office/drawing/2014/main" id="{3A89901C-3042-0F53-000E-A864A1E2C193}"/>
                        </a:ext>
                      </a:extLst>
                    </p14:cNvPr>
                    <p14:cNvContentPartPr/>
                    <p14:nvPr/>
                  </p14:nvContentPartPr>
                  <p14:xfrm>
                    <a:off x="2087640" y="1595760"/>
                    <a:ext cx="83880" cy="5040"/>
                  </p14:xfrm>
                </p:contentPart>
              </mc:Choice>
              <mc:Fallback xmlns="">
                <p:pic>
                  <p:nvPicPr>
                    <p:cNvPr id="21" name="Ink 20">
                      <a:extLst>
                        <a:ext uri="{FF2B5EF4-FFF2-40B4-BE49-F238E27FC236}">
                          <a16:creationId xmlns:a16="http://schemas.microsoft.com/office/drawing/2014/main" id="{3A89901C-3042-0F53-000E-A864A1E2C193}"/>
                        </a:ext>
                      </a:extLst>
                    </p:cNvPr>
                    <p:cNvPicPr/>
                    <p:nvPr/>
                  </p:nvPicPr>
                  <p:blipFill>
                    <a:blip r:embed="rId91"/>
                    <a:stretch>
                      <a:fillRect/>
                    </a:stretch>
                  </p:blipFill>
                  <p:spPr>
                    <a:xfrm>
                      <a:off x="2078640" y="1586760"/>
                      <a:ext cx="10152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617">
                  <p14:nvContentPartPr>
                    <p14:cNvPr id="22" name="Ink 21">
                      <a:extLst>
                        <a:ext uri="{FF2B5EF4-FFF2-40B4-BE49-F238E27FC236}">
                          <a16:creationId xmlns:a16="http://schemas.microsoft.com/office/drawing/2014/main" id="{DF72CBD6-6DD7-DC42-BEA2-3CFD2970D8C9}"/>
                        </a:ext>
                      </a:extLst>
                    </p14:cNvPr>
                    <p14:cNvContentPartPr/>
                    <p14:nvPr/>
                  </p14:nvContentPartPr>
                  <p14:xfrm>
                    <a:off x="2217240" y="1530600"/>
                    <a:ext cx="31680" cy="146880"/>
                  </p14:xfrm>
                </p:contentPart>
              </mc:Choice>
              <mc:Fallback xmlns="">
                <p:pic>
                  <p:nvPicPr>
                    <p:cNvPr id="22" name="Ink 21">
                      <a:extLst>
                        <a:ext uri="{FF2B5EF4-FFF2-40B4-BE49-F238E27FC236}">
                          <a16:creationId xmlns:a16="http://schemas.microsoft.com/office/drawing/2014/main" id="{DF72CBD6-6DD7-DC42-BEA2-3CFD2970D8C9}"/>
                        </a:ext>
                      </a:extLst>
                    </p:cNvPr>
                    <p:cNvPicPr/>
                    <p:nvPr/>
                  </p:nvPicPr>
                  <p:blipFill>
                    <a:blip r:embed="rId93"/>
                    <a:stretch>
                      <a:fillRect/>
                    </a:stretch>
                  </p:blipFill>
                  <p:spPr>
                    <a:xfrm>
                      <a:off x="2208240" y="1521960"/>
                      <a:ext cx="49320" cy="164520"/>
                    </a:xfrm>
                    <a:prstGeom prst="rect">
                      <a:avLst/>
                    </a:prstGeom>
                  </p:spPr>
                </p:pic>
              </mc:Fallback>
            </mc:AlternateContent>
            <mc:AlternateContent xmlns:mc="http://schemas.openxmlformats.org/markup-compatibility/2006" xmlns:p14="http://schemas.microsoft.com/office/powerpoint/2010/main">
              <mc:Choice Requires="p14">
                <p:contentPart p14:bwMode="auto" r:id="rId618">
                  <p14:nvContentPartPr>
                    <p14:cNvPr id="88" name="Ink 87">
                      <a:extLst>
                        <a:ext uri="{FF2B5EF4-FFF2-40B4-BE49-F238E27FC236}">
                          <a16:creationId xmlns:a16="http://schemas.microsoft.com/office/drawing/2014/main" id="{BEAA0EC3-5DD8-0A51-A10D-21D9E4936C88}"/>
                        </a:ext>
                      </a:extLst>
                    </p14:cNvPr>
                    <p14:cNvContentPartPr/>
                    <p14:nvPr/>
                  </p14:nvContentPartPr>
                  <p14:xfrm>
                    <a:off x="1340280" y="1499640"/>
                    <a:ext cx="14400" cy="100440"/>
                  </p14:xfrm>
                </p:contentPart>
              </mc:Choice>
              <mc:Fallback xmlns="">
                <p:pic>
                  <p:nvPicPr>
                    <p:cNvPr id="88" name="Ink 87">
                      <a:extLst>
                        <a:ext uri="{FF2B5EF4-FFF2-40B4-BE49-F238E27FC236}">
                          <a16:creationId xmlns:a16="http://schemas.microsoft.com/office/drawing/2014/main" id="{BEAA0EC3-5DD8-0A51-A10D-21D9E4936C88}"/>
                        </a:ext>
                      </a:extLst>
                    </p:cNvPr>
                    <p:cNvPicPr/>
                    <p:nvPr/>
                  </p:nvPicPr>
                  <p:blipFill>
                    <a:blip r:embed="rId95"/>
                    <a:stretch>
                      <a:fillRect/>
                    </a:stretch>
                  </p:blipFill>
                  <p:spPr>
                    <a:xfrm>
                      <a:off x="1331280" y="1491000"/>
                      <a:ext cx="32040" cy="118080"/>
                    </a:xfrm>
                    <a:prstGeom prst="rect">
                      <a:avLst/>
                    </a:prstGeom>
                  </p:spPr>
                </p:pic>
              </mc:Fallback>
            </mc:AlternateContent>
            <mc:AlternateContent xmlns:mc="http://schemas.openxmlformats.org/markup-compatibility/2006" xmlns:p14="http://schemas.microsoft.com/office/powerpoint/2010/main">
              <mc:Choice Requires="p14">
                <p:contentPart p14:bwMode="auto" r:id="rId619">
                  <p14:nvContentPartPr>
                    <p14:cNvPr id="89" name="Ink 88">
                      <a:extLst>
                        <a:ext uri="{FF2B5EF4-FFF2-40B4-BE49-F238E27FC236}">
                          <a16:creationId xmlns:a16="http://schemas.microsoft.com/office/drawing/2014/main" id="{35473BE3-784B-AFA8-9C10-E5997D20AF5B}"/>
                        </a:ext>
                      </a:extLst>
                    </p14:cNvPr>
                    <p14:cNvContentPartPr/>
                    <p14:nvPr/>
                  </p14:nvContentPartPr>
                  <p14:xfrm>
                    <a:off x="1284480" y="1635720"/>
                    <a:ext cx="119160" cy="9720"/>
                  </p14:xfrm>
                </p:contentPart>
              </mc:Choice>
              <mc:Fallback xmlns="">
                <p:pic>
                  <p:nvPicPr>
                    <p:cNvPr id="89" name="Ink 88">
                      <a:extLst>
                        <a:ext uri="{FF2B5EF4-FFF2-40B4-BE49-F238E27FC236}">
                          <a16:creationId xmlns:a16="http://schemas.microsoft.com/office/drawing/2014/main" id="{35473BE3-784B-AFA8-9C10-E5997D20AF5B}"/>
                        </a:ext>
                      </a:extLst>
                    </p:cNvPr>
                    <p:cNvPicPr/>
                    <p:nvPr/>
                  </p:nvPicPr>
                  <p:blipFill>
                    <a:blip r:embed="rId97"/>
                    <a:stretch>
                      <a:fillRect/>
                    </a:stretch>
                  </p:blipFill>
                  <p:spPr>
                    <a:xfrm>
                      <a:off x="1275840" y="1627080"/>
                      <a:ext cx="13680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620">
                  <p14:nvContentPartPr>
                    <p14:cNvPr id="90" name="Ink 89">
                      <a:extLst>
                        <a:ext uri="{FF2B5EF4-FFF2-40B4-BE49-F238E27FC236}">
                          <a16:creationId xmlns:a16="http://schemas.microsoft.com/office/drawing/2014/main" id="{88B69665-2D58-8A2A-C305-9489F52E9C3E}"/>
                        </a:ext>
                      </a:extLst>
                    </p14:cNvPr>
                    <p14:cNvContentPartPr/>
                    <p14:nvPr/>
                  </p14:nvContentPartPr>
                  <p14:xfrm>
                    <a:off x="1234080" y="1714560"/>
                    <a:ext cx="98280" cy="152640"/>
                  </p14:xfrm>
                </p:contentPart>
              </mc:Choice>
              <mc:Fallback xmlns="">
                <p:pic>
                  <p:nvPicPr>
                    <p:cNvPr id="90" name="Ink 89">
                      <a:extLst>
                        <a:ext uri="{FF2B5EF4-FFF2-40B4-BE49-F238E27FC236}">
                          <a16:creationId xmlns:a16="http://schemas.microsoft.com/office/drawing/2014/main" id="{88B69665-2D58-8A2A-C305-9489F52E9C3E}"/>
                        </a:ext>
                      </a:extLst>
                    </p:cNvPr>
                    <p:cNvPicPr/>
                    <p:nvPr/>
                  </p:nvPicPr>
                  <p:blipFill>
                    <a:blip r:embed="rId99"/>
                    <a:stretch>
                      <a:fillRect/>
                    </a:stretch>
                  </p:blipFill>
                  <p:spPr>
                    <a:xfrm>
                      <a:off x="1225080" y="1705560"/>
                      <a:ext cx="115920" cy="170280"/>
                    </a:xfrm>
                    <a:prstGeom prst="rect">
                      <a:avLst/>
                    </a:prstGeom>
                  </p:spPr>
                </p:pic>
              </mc:Fallback>
            </mc:AlternateContent>
            <mc:AlternateContent xmlns:mc="http://schemas.openxmlformats.org/markup-compatibility/2006" xmlns:p14="http://schemas.microsoft.com/office/powerpoint/2010/main">
              <mc:Choice Requires="p14">
                <p:contentPart p14:bwMode="auto" r:id="rId621">
                  <p14:nvContentPartPr>
                    <p14:cNvPr id="91" name="Ink 90">
                      <a:extLst>
                        <a:ext uri="{FF2B5EF4-FFF2-40B4-BE49-F238E27FC236}">
                          <a16:creationId xmlns:a16="http://schemas.microsoft.com/office/drawing/2014/main" id="{4D99B947-B4DE-CB72-2066-BEA4AF2D2C9A}"/>
                        </a:ext>
                      </a:extLst>
                    </p14:cNvPr>
                    <p14:cNvContentPartPr/>
                    <p14:nvPr/>
                  </p14:nvContentPartPr>
                  <p14:xfrm>
                    <a:off x="1248480" y="1802400"/>
                    <a:ext cx="84600" cy="360"/>
                  </p14:xfrm>
                </p:contentPart>
              </mc:Choice>
              <mc:Fallback xmlns="">
                <p:pic>
                  <p:nvPicPr>
                    <p:cNvPr id="91" name="Ink 90">
                      <a:extLst>
                        <a:ext uri="{FF2B5EF4-FFF2-40B4-BE49-F238E27FC236}">
                          <a16:creationId xmlns:a16="http://schemas.microsoft.com/office/drawing/2014/main" id="{4D99B947-B4DE-CB72-2066-BEA4AF2D2C9A}"/>
                        </a:ext>
                      </a:extLst>
                    </p:cNvPr>
                    <p:cNvPicPr/>
                    <p:nvPr/>
                  </p:nvPicPr>
                  <p:blipFill>
                    <a:blip r:embed="rId101"/>
                    <a:stretch>
                      <a:fillRect/>
                    </a:stretch>
                  </p:blipFill>
                  <p:spPr>
                    <a:xfrm>
                      <a:off x="1239840" y="1793400"/>
                      <a:ext cx="102240" cy="18000"/>
                    </a:xfrm>
                    <a:prstGeom prst="rect">
                      <a:avLst/>
                    </a:prstGeom>
                  </p:spPr>
                </p:pic>
              </mc:Fallback>
            </mc:AlternateContent>
          </p:grpSp>
          <p:grpSp>
            <p:nvGrpSpPr>
              <p:cNvPr id="97" name="Group 96">
                <a:extLst>
                  <a:ext uri="{FF2B5EF4-FFF2-40B4-BE49-F238E27FC236}">
                    <a16:creationId xmlns:a16="http://schemas.microsoft.com/office/drawing/2014/main" id="{2A9CAAE5-A574-9333-5B1D-55F32A94FB54}"/>
                  </a:ext>
                </a:extLst>
              </p:cNvPr>
              <p:cNvGrpSpPr/>
              <p:nvPr/>
            </p:nvGrpSpPr>
            <p:grpSpPr>
              <a:xfrm>
                <a:off x="5613480" y="1592744"/>
                <a:ext cx="920160" cy="433440"/>
                <a:chOff x="5613480" y="1456080"/>
                <a:chExt cx="920160" cy="433440"/>
              </a:xfrm>
            </p:grpSpPr>
            <mc:AlternateContent xmlns:mc="http://schemas.openxmlformats.org/markup-compatibility/2006" xmlns:p14="http://schemas.microsoft.com/office/powerpoint/2010/main">
              <mc:Choice Requires="p14">
                <p:contentPart p14:bwMode="auto" r:id="rId622">
                  <p14:nvContentPartPr>
                    <p14:cNvPr id="72" name="Ink 71">
                      <a:extLst>
                        <a:ext uri="{FF2B5EF4-FFF2-40B4-BE49-F238E27FC236}">
                          <a16:creationId xmlns:a16="http://schemas.microsoft.com/office/drawing/2014/main" id="{F3717268-FBCB-F9D5-4745-EB10B14DFBA5}"/>
                        </a:ext>
                      </a:extLst>
                    </p14:cNvPr>
                    <p14:cNvContentPartPr/>
                    <p14:nvPr/>
                  </p14:nvContentPartPr>
                  <p14:xfrm>
                    <a:off x="5756040" y="1570920"/>
                    <a:ext cx="117000" cy="23040"/>
                  </p14:xfrm>
                </p:contentPart>
              </mc:Choice>
              <mc:Fallback xmlns="">
                <p:pic>
                  <p:nvPicPr>
                    <p:cNvPr id="72" name="Ink 71">
                      <a:extLst>
                        <a:ext uri="{FF2B5EF4-FFF2-40B4-BE49-F238E27FC236}">
                          <a16:creationId xmlns:a16="http://schemas.microsoft.com/office/drawing/2014/main" id="{F3717268-FBCB-F9D5-4745-EB10B14DFBA5}"/>
                        </a:ext>
                      </a:extLst>
                    </p:cNvPr>
                    <p:cNvPicPr/>
                    <p:nvPr/>
                  </p:nvPicPr>
                  <p:blipFill>
                    <a:blip r:embed="rId103"/>
                    <a:stretch>
                      <a:fillRect/>
                    </a:stretch>
                  </p:blipFill>
                  <p:spPr>
                    <a:xfrm>
                      <a:off x="5747040" y="1562280"/>
                      <a:ext cx="134640" cy="40680"/>
                    </a:xfrm>
                    <a:prstGeom prst="rect">
                      <a:avLst/>
                    </a:prstGeom>
                  </p:spPr>
                </p:pic>
              </mc:Fallback>
            </mc:AlternateContent>
            <mc:AlternateContent xmlns:mc="http://schemas.openxmlformats.org/markup-compatibility/2006" xmlns:p14="http://schemas.microsoft.com/office/powerpoint/2010/main">
              <mc:Choice Requires="p14">
                <p:contentPart p14:bwMode="auto" r:id="rId623">
                  <p14:nvContentPartPr>
                    <p14:cNvPr id="73" name="Ink 72">
                      <a:extLst>
                        <a:ext uri="{FF2B5EF4-FFF2-40B4-BE49-F238E27FC236}">
                          <a16:creationId xmlns:a16="http://schemas.microsoft.com/office/drawing/2014/main" id="{902A6BB8-2279-8BD7-E487-A36C79927534}"/>
                        </a:ext>
                      </a:extLst>
                    </p14:cNvPr>
                    <p14:cNvContentPartPr/>
                    <p14:nvPr/>
                  </p14:nvContentPartPr>
                  <p14:xfrm>
                    <a:off x="5824080" y="1606920"/>
                    <a:ext cx="5040" cy="101880"/>
                  </p14:xfrm>
                </p:contentPart>
              </mc:Choice>
              <mc:Fallback xmlns="">
                <p:pic>
                  <p:nvPicPr>
                    <p:cNvPr id="73" name="Ink 72">
                      <a:extLst>
                        <a:ext uri="{FF2B5EF4-FFF2-40B4-BE49-F238E27FC236}">
                          <a16:creationId xmlns:a16="http://schemas.microsoft.com/office/drawing/2014/main" id="{902A6BB8-2279-8BD7-E487-A36C79927534}"/>
                        </a:ext>
                      </a:extLst>
                    </p:cNvPr>
                    <p:cNvPicPr/>
                    <p:nvPr/>
                  </p:nvPicPr>
                  <p:blipFill>
                    <a:blip r:embed="rId105"/>
                    <a:stretch>
                      <a:fillRect/>
                    </a:stretch>
                  </p:blipFill>
                  <p:spPr>
                    <a:xfrm>
                      <a:off x="5815440" y="1597920"/>
                      <a:ext cx="22680" cy="119520"/>
                    </a:xfrm>
                    <a:prstGeom prst="rect">
                      <a:avLst/>
                    </a:prstGeom>
                  </p:spPr>
                </p:pic>
              </mc:Fallback>
            </mc:AlternateContent>
            <mc:AlternateContent xmlns:mc="http://schemas.openxmlformats.org/markup-compatibility/2006" xmlns:p14="http://schemas.microsoft.com/office/powerpoint/2010/main">
              <mc:Choice Requires="p14">
                <p:contentPart p14:bwMode="auto" r:id="rId624">
                  <p14:nvContentPartPr>
                    <p14:cNvPr id="74" name="Ink 73">
                      <a:extLst>
                        <a:ext uri="{FF2B5EF4-FFF2-40B4-BE49-F238E27FC236}">
                          <a16:creationId xmlns:a16="http://schemas.microsoft.com/office/drawing/2014/main" id="{B1001CE6-858D-5DCB-18FB-776586017F18}"/>
                        </a:ext>
                      </a:extLst>
                    </p14:cNvPr>
                    <p14:cNvContentPartPr/>
                    <p14:nvPr/>
                  </p14:nvContentPartPr>
                  <p14:xfrm>
                    <a:off x="5888520" y="1656240"/>
                    <a:ext cx="70200" cy="66600"/>
                  </p14:xfrm>
                </p:contentPart>
              </mc:Choice>
              <mc:Fallback xmlns="">
                <p:pic>
                  <p:nvPicPr>
                    <p:cNvPr id="74" name="Ink 73">
                      <a:extLst>
                        <a:ext uri="{FF2B5EF4-FFF2-40B4-BE49-F238E27FC236}">
                          <a16:creationId xmlns:a16="http://schemas.microsoft.com/office/drawing/2014/main" id="{B1001CE6-858D-5DCB-18FB-776586017F18}"/>
                        </a:ext>
                      </a:extLst>
                    </p:cNvPr>
                    <p:cNvPicPr/>
                    <p:nvPr/>
                  </p:nvPicPr>
                  <p:blipFill>
                    <a:blip r:embed="rId107"/>
                    <a:stretch>
                      <a:fillRect/>
                    </a:stretch>
                  </p:blipFill>
                  <p:spPr>
                    <a:xfrm>
                      <a:off x="5879880" y="1647240"/>
                      <a:ext cx="87840" cy="84240"/>
                    </a:xfrm>
                    <a:prstGeom prst="rect">
                      <a:avLst/>
                    </a:prstGeom>
                  </p:spPr>
                </p:pic>
              </mc:Fallback>
            </mc:AlternateContent>
            <mc:AlternateContent xmlns:mc="http://schemas.openxmlformats.org/markup-compatibility/2006" xmlns:p14="http://schemas.microsoft.com/office/powerpoint/2010/main">
              <mc:Choice Requires="p14">
                <p:contentPart p14:bwMode="auto" r:id="rId625">
                  <p14:nvContentPartPr>
                    <p14:cNvPr id="76" name="Ink 75">
                      <a:extLst>
                        <a:ext uri="{FF2B5EF4-FFF2-40B4-BE49-F238E27FC236}">
                          <a16:creationId xmlns:a16="http://schemas.microsoft.com/office/drawing/2014/main" id="{943BDCC8-5431-7AEE-B8A5-462118C8D181}"/>
                        </a:ext>
                      </a:extLst>
                    </p14:cNvPr>
                    <p14:cNvContentPartPr/>
                    <p14:nvPr/>
                  </p14:nvContentPartPr>
                  <p14:xfrm>
                    <a:off x="6067440" y="1585320"/>
                    <a:ext cx="5040" cy="132120"/>
                  </p14:xfrm>
                </p:contentPart>
              </mc:Choice>
              <mc:Fallback xmlns="">
                <p:pic>
                  <p:nvPicPr>
                    <p:cNvPr id="76" name="Ink 75">
                      <a:extLst>
                        <a:ext uri="{FF2B5EF4-FFF2-40B4-BE49-F238E27FC236}">
                          <a16:creationId xmlns:a16="http://schemas.microsoft.com/office/drawing/2014/main" id="{943BDCC8-5431-7AEE-B8A5-462118C8D181}"/>
                        </a:ext>
                      </a:extLst>
                    </p:cNvPr>
                    <p:cNvPicPr/>
                    <p:nvPr/>
                  </p:nvPicPr>
                  <p:blipFill>
                    <a:blip r:embed="rId109"/>
                    <a:stretch>
                      <a:fillRect/>
                    </a:stretch>
                  </p:blipFill>
                  <p:spPr>
                    <a:xfrm>
                      <a:off x="6058800" y="1576320"/>
                      <a:ext cx="22680" cy="149760"/>
                    </a:xfrm>
                    <a:prstGeom prst="rect">
                      <a:avLst/>
                    </a:prstGeom>
                  </p:spPr>
                </p:pic>
              </mc:Fallback>
            </mc:AlternateContent>
            <mc:AlternateContent xmlns:mc="http://schemas.openxmlformats.org/markup-compatibility/2006" xmlns:p14="http://schemas.microsoft.com/office/powerpoint/2010/main">
              <mc:Choice Requires="p14">
                <p:contentPart p14:bwMode="auto" r:id="rId626">
                  <p14:nvContentPartPr>
                    <p14:cNvPr id="77" name="Ink 76">
                      <a:extLst>
                        <a:ext uri="{FF2B5EF4-FFF2-40B4-BE49-F238E27FC236}">
                          <a16:creationId xmlns:a16="http://schemas.microsoft.com/office/drawing/2014/main" id="{545F83A9-442B-97C4-AA1E-8C17CB06A19E}"/>
                        </a:ext>
                      </a:extLst>
                    </p14:cNvPr>
                    <p14:cNvContentPartPr/>
                    <p14:nvPr/>
                  </p14:nvContentPartPr>
                  <p14:xfrm>
                    <a:off x="6085800" y="1585320"/>
                    <a:ext cx="103320" cy="118800"/>
                  </p14:xfrm>
                </p:contentPart>
              </mc:Choice>
              <mc:Fallback xmlns="">
                <p:pic>
                  <p:nvPicPr>
                    <p:cNvPr id="77" name="Ink 76">
                      <a:extLst>
                        <a:ext uri="{FF2B5EF4-FFF2-40B4-BE49-F238E27FC236}">
                          <a16:creationId xmlns:a16="http://schemas.microsoft.com/office/drawing/2014/main" id="{545F83A9-442B-97C4-AA1E-8C17CB06A19E}"/>
                        </a:ext>
                      </a:extLst>
                    </p:cNvPr>
                    <p:cNvPicPr/>
                    <p:nvPr/>
                  </p:nvPicPr>
                  <p:blipFill>
                    <a:blip r:embed="rId111"/>
                    <a:stretch>
                      <a:fillRect/>
                    </a:stretch>
                  </p:blipFill>
                  <p:spPr>
                    <a:xfrm>
                      <a:off x="6076800" y="1576680"/>
                      <a:ext cx="120960" cy="136440"/>
                    </a:xfrm>
                    <a:prstGeom prst="rect">
                      <a:avLst/>
                    </a:prstGeom>
                  </p:spPr>
                </p:pic>
              </mc:Fallback>
            </mc:AlternateContent>
            <mc:AlternateContent xmlns:mc="http://schemas.openxmlformats.org/markup-compatibility/2006" xmlns:p14="http://schemas.microsoft.com/office/powerpoint/2010/main">
              <mc:Choice Requires="p14">
                <p:contentPart p14:bwMode="auto" r:id="rId627">
                  <p14:nvContentPartPr>
                    <p14:cNvPr id="79" name="Ink 78">
                      <a:extLst>
                        <a:ext uri="{FF2B5EF4-FFF2-40B4-BE49-F238E27FC236}">
                          <a16:creationId xmlns:a16="http://schemas.microsoft.com/office/drawing/2014/main" id="{7E1D4436-FDA1-3922-8FEB-5BCC78AF3E0D}"/>
                        </a:ext>
                      </a:extLst>
                    </p14:cNvPr>
                    <p14:cNvContentPartPr/>
                    <p14:nvPr/>
                  </p14:nvContentPartPr>
                  <p14:xfrm>
                    <a:off x="6246000" y="1456080"/>
                    <a:ext cx="16920" cy="176760"/>
                  </p14:xfrm>
                </p:contentPart>
              </mc:Choice>
              <mc:Fallback xmlns="">
                <p:pic>
                  <p:nvPicPr>
                    <p:cNvPr id="79" name="Ink 78">
                      <a:extLst>
                        <a:ext uri="{FF2B5EF4-FFF2-40B4-BE49-F238E27FC236}">
                          <a16:creationId xmlns:a16="http://schemas.microsoft.com/office/drawing/2014/main" id="{7E1D4436-FDA1-3922-8FEB-5BCC78AF3E0D}"/>
                        </a:ext>
                      </a:extLst>
                    </p:cNvPr>
                    <p:cNvPicPr/>
                    <p:nvPr/>
                  </p:nvPicPr>
                  <p:blipFill>
                    <a:blip r:embed="rId113"/>
                    <a:stretch>
                      <a:fillRect/>
                    </a:stretch>
                  </p:blipFill>
                  <p:spPr>
                    <a:xfrm>
                      <a:off x="6237000" y="1447080"/>
                      <a:ext cx="34560" cy="194400"/>
                    </a:xfrm>
                    <a:prstGeom prst="rect">
                      <a:avLst/>
                    </a:prstGeom>
                  </p:spPr>
                </p:pic>
              </mc:Fallback>
            </mc:AlternateContent>
            <mc:AlternateContent xmlns:mc="http://schemas.openxmlformats.org/markup-compatibility/2006" xmlns:p14="http://schemas.microsoft.com/office/powerpoint/2010/main">
              <mc:Choice Requires="p14">
                <p:contentPart p14:bwMode="auto" r:id="rId628">
                  <p14:nvContentPartPr>
                    <p14:cNvPr id="80" name="Ink 79">
                      <a:extLst>
                        <a:ext uri="{FF2B5EF4-FFF2-40B4-BE49-F238E27FC236}">
                          <a16:creationId xmlns:a16="http://schemas.microsoft.com/office/drawing/2014/main" id="{555C1FBF-DAF7-28B2-6ABF-FB78B6C8953A}"/>
                        </a:ext>
                      </a:extLst>
                    </p14:cNvPr>
                    <p14:cNvContentPartPr/>
                    <p14:nvPr/>
                  </p14:nvContentPartPr>
                  <p14:xfrm>
                    <a:off x="6248520" y="1513680"/>
                    <a:ext cx="51840" cy="71280"/>
                  </p14:xfrm>
                </p:contentPart>
              </mc:Choice>
              <mc:Fallback xmlns="">
                <p:pic>
                  <p:nvPicPr>
                    <p:cNvPr id="80" name="Ink 79">
                      <a:extLst>
                        <a:ext uri="{FF2B5EF4-FFF2-40B4-BE49-F238E27FC236}">
                          <a16:creationId xmlns:a16="http://schemas.microsoft.com/office/drawing/2014/main" id="{555C1FBF-DAF7-28B2-6ABF-FB78B6C8953A}"/>
                        </a:ext>
                      </a:extLst>
                    </p:cNvPr>
                    <p:cNvPicPr/>
                    <p:nvPr/>
                  </p:nvPicPr>
                  <p:blipFill>
                    <a:blip r:embed="rId115"/>
                    <a:stretch>
                      <a:fillRect/>
                    </a:stretch>
                  </p:blipFill>
                  <p:spPr>
                    <a:xfrm>
                      <a:off x="6239520" y="1505040"/>
                      <a:ext cx="69480" cy="88920"/>
                    </a:xfrm>
                    <a:prstGeom prst="rect">
                      <a:avLst/>
                    </a:prstGeom>
                  </p:spPr>
                </p:pic>
              </mc:Fallback>
            </mc:AlternateContent>
            <mc:AlternateContent xmlns:mc="http://schemas.openxmlformats.org/markup-compatibility/2006" xmlns:p14="http://schemas.microsoft.com/office/powerpoint/2010/main">
              <mc:Choice Requires="p14">
                <p:contentPart p14:bwMode="auto" r:id="rId629">
                  <p14:nvContentPartPr>
                    <p14:cNvPr id="82" name="Ink 81">
                      <a:extLst>
                        <a:ext uri="{FF2B5EF4-FFF2-40B4-BE49-F238E27FC236}">
                          <a16:creationId xmlns:a16="http://schemas.microsoft.com/office/drawing/2014/main" id="{D2E4BC01-F101-7C11-8BC3-B9723E1E3E06}"/>
                        </a:ext>
                      </a:extLst>
                    </p14:cNvPr>
                    <p14:cNvContentPartPr/>
                    <p14:nvPr/>
                  </p14:nvContentPartPr>
                  <p14:xfrm>
                    <a:off x="6315120" y="1538520"/>
                    <a:ext cx="80280" cy="192600"/>
                  </p14:xfrm>
                </p:contentPart>
              </mc:Choice>
              <mc:Fallback xmlns="">
                <p:pic>
                  <p:nvPicPr>
                    <p:cNvPr id="82" name="Ink 81">
                      <a:extLst>
                        <a:ext uri="{FF2B5EF4-FFF2-40B4-BE49-F238E27FC236}">
                          <a16:creationId xmlns:a16="http://schemas.microsoft.com/office/drawing/2014/main" id="{D2E4BC01-F101-7C11-8BC3-B9723E1E3E06}"/>
                        </a:ext>
                      </a:extLst>
                    </p:cNvPr>
                    <p:cNvPicPr/>
                    <p:nvPr/>
                  </p:nvPicPr>
                  <p:blipFill>
                    <a:blip r:embed="rId117"/>
                    <a:stretch>
                      <a:fillRect/>
                    </a:stretch>
                  </p:blipFill>
                  <p:spPr>
                    <a:xfrm>
                      <a:off x="6306120" y="1529880"/>
                      <a:ext cx="97920" cy="210240"/>
                    </a:xfrm>
                    <a:prstGeom prst="rect">
                      <a:avLst/>
                    </a:prstGeom>
                  </p:spPr>
                </p:pic>
              </mc:Fallback>
            </mc:AlternateContent>
            <mc:AlternateContent xmlns:mc="http://schemas.openxmlformats.org/markup-compatibility/2006" xmlns:p14="http://schemas.microsoft.com/office/powerpoint/2010/main">
              <mc:Choice Requires="p14">
                <p:contentPart p14:bwMode="auto" r:id="rId630">
                  <p14:nvContentPartPr>
                    <p14:cNvPr id="84" name="Ink 83">
                      <a:extLst>
                        <a:ext uri="{FF2B5EF4-FFF2-40B4-BE49-F238E27FC236}">
                          <a16:creationId xmlns:a16="http://schemas.microsoft.com/office/drawing/2014/main" id="{1B6261D2-7CC2-17D0-490E-2254203E07C4}"/>
                        </a:ext>
                      </a:extLst>
                    </p14:cNvPr>
                    <p14:cNvContentPartPr/>
                    <p14:nvPr/>
                  </p14:nvContentPartPr>
                  <p14:xfrm>
                    <a:off x="6415560" y="1582080"/>
                    <a:ext cx="45360" cy="124920"/>
                  </p14:xfrm>
                </p:contentPart>
              </mc:Choice>
              <mc:Fallback xmlns="">
                <p:pic>
                  <p:nvPicPr>
                    <p:cNvPr id="84" name="Ink 83">
                      <a:extLst>
                        <a:ext uri="{FF2B5EF4-FFF2-40B4-BE49-F238E27FC236}">
                          <a16:creationId xmlns:a16="http://schemas.microsoft.com/office/drawing/2014/main" id="{1B6261D2-7CC2-17D0-490E-2254203E07C4}"/>
                        </a:ext>
                      </a:extLst>
                    </p:cNvPr>
                    <p:cNvPicPr/>
                    <p:nvPr/>
                  </p:nvPicPr>
                  <p:blipFill>
                    <a:blip r:embed="rId119"/>
                    <a:stretch>
                      <a:fillRect/>
                    </a:stretch>
                  </p:blipFill>
                  <p:spPr>
                    <a:xfrm>
                      <a:off x="6406560" y="1573440"/>
                      <a:ext cx="63000" cy="142560"/>
                    </a:xfrm>
                    <a:prstGeom prst="rect">
                      <a:avLst/>
                    </a:prstGeom>
                  </p:spPr>
                </p:pic>
              </mc:Fallback>
            </mc:AlternateContent>
            <mc:AlternateContent xmlns:mc="http://schemas.openxmlformats.org/markup-compatibility/2006" xmlns:p14="http://schemas.microsoft.com/office/powerpoint/2010/main">
              <mc:Choice Requires="p14">
                <p:contentPart p14:bwMode="auto" r:id="rId631">
                  <p14:nvContentPartPr>
                    <p14:cNvPr id="85" name="Ink 84">
                      <a:extLst>
                        <a:ext uri="{FF2B5EF4-FFF2-40B4-BE49-F238E27FC236}">
                          <a16:creationId xmlns:a16="http://schemas.microsoft.com/office/drawing/2014/main" id="{4635CF84-2C93-7040-A62D-8823850FBF4A}"/>
                        </a:ext>
                      </a:extLst>
                    </p14:cNvPr>
                    <p14:cNvContentPartPr/>
                    <p14:nvPr/>
                  </p14:nvContentPartPr>
                  <p14:xfrm>
                    <a:off x="6391440" y="1643640"/>
                    <a:ext cx="59400" cy="360"/>
                  </p14:xfrm>
                </p:contentPart>
              </mc:Choice>
              <mc:Fallback xmlns="">
                <p:pic>
                  <p:nvPicPr>
                    <p:cNvPr id="85" name="Ink 84">
                      <a:extLst>
                        <a:ext uri="{FF2B5EF4-FFF2-40B4-BE49-F238E27FC236}">
                          <a16:creationId xmlns:a16="http://schemas.microsoft.com/office/drawing/2014/main" id="{4635CF84-2C93-7040-A62D-8823850FBF4A}"/>
                        </a:ext>
                      </a:extLst>
                    </p:cNvPr>
                    <p:cNvPicPr/>
                    <p:nvPr/>
                  </p:nvPicPr>
                  <p:blipFill>
                    <a:blip r:embed="rId121"/>
                    <a:stretch>
                      <a:fillRect/>
                    </a:stretch>
                  </p:blipFill>
                  <p:spPr>
                    <a:xfrm>
                      <a:off x="6382800" y="1635000"/>
                      <a:ext cx="7704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632">
                  <p14:nvContentPartPr>
                    <p14:cNvPr id="86" name="Ink 85">
                      <a:extLst>
                        <a:ext uri="{FF2B5EF4-FFF2-40B4-BE49-F238E27FC236}">
                          <a16:creationId xmlns:a16="http://schemas.microsoft.com/office/drawing/2014/main" id="{F898A488-7A31-98FB-7BAB-56842BB8C1BB}"/>
                        </a:ext>
                      </a:extLst>
                    </p14:cNvPr>
                    <p14:cNvContentPartPr/>
                    <p14:nvPr/>
                  </p14:nvContentPartPr>
                  <p14:xfrm>
                    <a:off x="6494760" y="1574520"/>
                    <a:ext cx="38880" cy="156240"/>
                  </p14:xfrm>
                </p:contentPart>
              </mc:Choice>
              <mc:Fallback xmlns="">
                <p:pic>
                  <p:nvPicPr>
                    <p:cNvPr id="86" name="Ink 85">
                      <a:extLst>
                        <a:ext uri="{FF2B5EF4-FFF2-40B4-BE49-F238E27FC236}">
                          <a16:creationId xmlns:a16="http://schemas.microsoft.com/office/drawing/2014/main" id="{F898A488-7A31-98FB-7BAB-56842BB8C1BB}"/>
                        </a:ext>
                      </a:extLst>
                    </p:cNvPr>
                    <p:cNvPicPr/>
                    <p:nvPr/>
                  </p:nvPicPr>
                  <p:blipFill>
                    <a:blip r:embed="rId123"/>
                    <a:stretch>
                      <a:fillRect/>
                    </a:stretch>
                  </p:blipFill>
                  <p:spPr>
                    <a:xfrm>
                      <a:off x="6485760" y="1565520"/>
                      <a:ext cx="56520" cy="173880"/>
                    </a:xfrm>
                    <a:prstGeom prst="rect">
                      <a:avLst/>
                    </a:prstGeom>
                  </p:spPr>
                </p:pic>
              </mc:Fallback>
            </mc:AlternateContent>
            <mc:AlternateContent xmlns:mc="http://schemas.openxmlformats.org/markup-compatibility/2006" xmlns:p14="http://schemas.microsoft.com/office/powerpoint/2010/main">
              <mc:Choice Requires="p14">
                <p:contentPart p14:bwMode="auto" r:id="rId633">
                  <p14:nvContentPartPr>
                    <p14:cNvPr id="93" name="Ink 92">
                      <a:extLst>
                        <a:ext uri="{FF2B5EF4-FFF2-40B4-BE49-F238E27FC236}">
                          <a16:creationId xmlns:a16="http://schemas.microsoft.com/office/drawing/2014/main" id="{83C9B103-0116-9866-1D95-DD8D038811D3}"/>
                        </a:ext>
                      </a:extLst>
                    </p14:cNvPr>
                    <p14:cNvContentPartPr/>
                    <p14:nvPr/>
                  </p14:nvContentPartPr>
                  <p14:xfrm>
                    <a:off x="5669640" y="1546800"/>
                    <a:ext cx="11160" cy="95400"/>
                  </p14:xfrm>
                </p:contentPart>
              </mc:Choice>
              <mc:Fallback xmlns="">
                <p:pic>
                  <p:nvPicPr>
                    <p:cNvPr id="93" name="Ink 92">
                      <a:extLst>
                        <a:ext uri="{FF2B5EF4-FFF2-40B4-BE49-F238E27FC236}">
                          <a16:creationId xmlns:a16="http://schemas.microsoft.com/office/drawing/2014/main" id="{83C9B103-0116-9866-1D95-DD8D038811D3}"/>
                        </a:ext>
                      </a:extLst>
                    </p:cNvPr>
                    <p:cNvPicPr/>
                    <p:nvPr/>
                  </p:nvPicPr>
                  <p:blipFill>
                    <a:blip r:embed="rId125"/>
                    <a:stretch>
                      <a:fillRect/>
                    </a:stretch>
                  </p:blipFill>
                  <p:spPr>
                    <a:xfrm>
                      <a:off x="5661000" y="1538160"/>
                      <a:ext cx="28800" cy="113040"/>
                    </a:xfrm>
                    <a:prstGeom prst="rect">
                      <a:avLst/>
                    </a:prstGeom>
                  </p:spPr>
                </p:pic>
              </mc:Fallback>
            </mc:AlternateContent>
            <mc:AlternateContent xmlns:mc="http://schemas.openxmlformats.org/markup-compatibility/2006" xmlns:p14="http://schemas.microsoft.com/office/powerpoint/2010/main">
              <mc:Choice Requires="p14">
                <p:contentPart p14:bwMode="auto" r:id="rId634">
                  <p14:nvContentPartPr>
                    <p14:cNvPr id="94" name="Ink 93">
                      <a:extLst>
                        <a:ext uri="{FF2B5EF4-FFF2-40B4-BE49-F238E27FC236}">
                          <a16:creationId xmlns:a16="http://schemas.microsoft.com/office/drawing/2014/main" id="{9706577A-4460-9AFD-A2B2-693FDCE4429D}"/>
                        </a:ext>
                      </a:extLst>
                    </p14:cNvPr>
                    <p14:cNvContentPartPr/>
                    <p14:nvPr/>
                  </p14:nvContentPartPr>
                  <p14:xfrm>
                    <a:off x="5613480" y="1685040"/>
                    <a:ext cx="108720" cy="17280"/>
                  </p14:xfrm>
                </p:contentPart>
              </mc:Choice>
              <mc:Fallback xmlns="">
                <p:pic>
                  <p:nvPicPr>
                    <p:cNvPr id="94" name="Ink 93">
                      <a:extLst>
                        <a:ext uri="{FF2B5EF4-FFF2-40B4-BE49-F238E27FC236}">
                          <a16:creationId xmlns:a16="http://schemas.microsoft.com/office/drawing/2014/main" id="{9706577A-4460-9AFD-A2B2-693FDCE4429D}"/>
                        </a:ext>
                      </a:extLst>
                    </p:cNvPr>
                    <p:cNvPicPr/>
                    <p:nvPr/>
                  </p:nvPicPr>
                  <p:blipFill>
                    <a:blip r:embed="rId127"/>
                    <a:stretch>
                      <a:fillRect/>
                    </a:stretch>
                  </p:blipFill>
                  <p:spPr>
                    <a:xfrm>
                      <a:off x="5604480" y="1676040"/>
                      <a:ext cx="126360" cy="34920"/>
                    </a:xfrm>
                    <a:prstGeom prst="rect">
                      <a:avLst/>
                    </a:prstGeom>
                  </p:spPr>
                </p:pic>
              </mc:Fallback>
            </mc:AlternateContent>
            <mc:AlternateContent xmlns:mc="http://schemas.openxmlformats.org/markup-compatibility/2006" xmlns:p14="http://schemas.microsoft.com/office/powerpoint/2010/main">
              <mc:Choice Requires="p14">
                <p:contentPart p14:bwMode="auto" r:id="rId635">
                  <p14:nvContentPartPr>
                    <p14:cNvPr id="95" name="Ink 94">
                      <a:extLst>
                        <a:ext uri="{FF2B5EF4-FFF2-40B4-BE49-F238E27FC236}">
                          <a16:creationId xmlns:a16="http://schemas.microsoft.com/office/drawing/2014/main" id="{4075524A-CD6A-1B2C-78CD-2D4D42D083A3}"/>
                        </a:ext>
                      </a:extLst>
                    </p14:cNvPr>
                    <p14:cNvContentPartPr/>
                    <p14:nvPr/>
                  </p14:nvContentPartPr>
                  <p14:xfrm>
                    <a:off x="5614200" y="1767840"/>
                    <a:ext cx="19440" cy="121680"/>
                  </p14:xfrm>
                </p:contentPart>
              </mc:Choice>
              <mc:Fallback xmlns="">
                <p:pic>
                  <p:nvPicPr>
                    <p:cNvPr id="95" name="Ink 94">
                      <a:extLst>
                        <a:ext uri="{FF2B5EF4-FFF2-40B4-BE49-F238E27FC236}">
                          <a16:creationId xmlns:a16="http://schemas.microsoft.com/office/drawing/2014/main" id="{4075524A-CD6A-1B2C-78CD-2D4D42D083A3}"/>
                        </a:ext>
                      </a:extLst>
                    </p:cNvPr>
                    <p:cNvPicPr/>
                    <p:nvPr/>
                  </p:nvPicPr>
                  <p:blipFill>
                    <a:blip r:embed="rId129"/>
                    <a:stretch>
                      <a:fillRect/>
                    </a:stretch>
                  </p:blipFill>
                  <p:spPr>
                    <a:xfrm>
                      <a:off x="5605200" y="1759200"/>
                      <a:ext cx="37080" cy="139320"/>
                    </a:xfrm>
                    <a:prstGeom prst="rect">
                      <a:avLst/>
                    </a:prstGeom>
                  </p:spPr>
                </p:pic>
              </mc:Fallback>
            </mc:AlternateContent>
            <mc:AlternateContent xmlns:mc="http://schemas.openxmlformats.org/markup-compatibility/2006" xmlns:p14="http://schemas.microsoft.com/office/powerpoint/2010/main">
              <mc:Choice Requires="p14">
                <p:contentPart p14:bwMode="auto" r:id="rId636">
                  <p14:nvContentPartPr>
                    <p14:cNvPr id="96" name="Ink 95">
                      <a:extLst>
                        <a:ext uri="{FF2B5EF4-FFF2-40B4-BE49-F238E27FC236}">
                          <a16:creationId xmlns:a16="http://schemas.microsoft.com/office/drawing/2014/main" id="{DA10357F-BAAD-09B2-7C6E-5CE11A299578}"/>
                        </a:ext>
                      </a:extLst>
                    </p14:cNvPr>
                    <p14:cNvContentPartPr/>
                    <p14:nvPr/>
                  </p14:nvContentPartPr>
                  <p14:xfrm>
                    <a:off x="5638680" y="1770720"/>
                    <a:ext cx="68040" cy="106920"/>
                  </p14:xfrm>
                </p:contentPart>
              </mc:Choice>
              <mc:Fallback xmlns="">
                <p:pic>
                  <p:nvPicPr>
                    <p:cNvPr id="96" name="Ink 95">
                      <a:extLst>
                        <a:ext uri="{FF2B5EF4-FFF2-40B4-BE49-F238E27FC236}">
                          <a16:creationId xmlns:a16="http://schemas.microsoft.com/office/drawing/2014/main" id="{DA10357F-BAAD-09B2-7C6E-5CE11A299578}"/>
                        </a:ext>
                      </a:extLst>
                    </p:cNvPr>
                    <p:cNvPicPr/>
                    <p:nvPr/>
                  </p:nvPicPr>
                  <p:blipFill>
                    <a:blip r:embed="rId131"/>
                    <a:stretch>
                      <a:fillRect/>
                    </a:stretch>
                  </p:blipFill>
                  <p:spPr>
                    <a:xfrm>
                      <a:off x="5629680" y="1762080"/>
                      <a:ext cx="85680" cy="124560"/>
                    </a:xfrm>
                    <a:prstGeom prst="rect">
                      <a:avLst/>
                    </a:prstGeom>
                  </p:spPr>
                </p:pic>
              </mc:Fallback>
            </mc:AlternateContent>
          </p:grpSp>
          <p:grpSp>
            <p:nvGrpSpPr>
              <p:cNvPr id="102" name="Group 101">
                <a:extLst>
                  <a:ext uri="{FF2B5EF4-FFF2-40B4-BE49-F238E27FC236}">
                    <a16:creationId xmlns:a16="http://schemas.microsoft.com/office/drawing/2014/main" id="{AA1E9FC0-D45F-ECD9-62A0-62663F2709AB}"/>
                  </a:ext>
                </a:extLst>
              </p:cNvPr>
              <p:cNvGrpSpPr/>
              <p:nvPr/>
            </p:nvGrpSpPr>
            <p:grpSpPr>
              <a:xfrm>
                <a:off x="956520" y="2572664"/>
                <a:ext cx="382680" cy="122760"/>
                <a:chOff x="956520" y="2436000"/>
                <a:chExt cx="382680" cy="122760"/>
              </a:xfrm>
            </p:grpSpPr>
            <mc:AlternateContent xmlns:mc="http://schemas.openxmlformats.org/markup-compatibility/2006" xmlns:p14="http://schemas.microsoft.com/office/powerpoint/2010/main">
              <mc:Choice Requires="p14">
                <p:contentPart p14:bwMode="auto" r:id="rId637">
                  <p14:nvContentPartPr>
                    <p14:cNvPr id="98" name="Ink 97">
                      <a:extLst>
                        <a:ext uri="{FF2B5EF4-FFF2-40B4-BE49-F238E27FC236}">
                          <a16:creationId xmlns:a16="http://schemas.microsoft.com/office/drawing/2014/main" id="{CBABB151-2B95-7BCC-1EAE-3956298E8018}"/>
                        </a:ext>
                      </a:extLst>
                    </p14:cNvPr>
                    <p14:cNvContentPartPr/>
                    <p14:nvPr/>
                  </p14:nvContentPartPr>
                  <p14:xfrm>
                    <a:off x="963360" y="2492880"/>
                    <a:ext cx="360" cy="360"/>
                  </p14:xfrm>
                </p:contentPart>
              </mc:Choice>
              <mc:Fallback xmlns="">
                <p:pic>
                  <p:nvPicPr>
                    <p:cNvPr id="98" name="Ink 97">
                      <a:extLst>
                        <a:ext uri="{FF2B5EF4-FFF2-40B4-BE49-F238E27FC236}">
                          <a16:creationId xmlns:a16="http://schemas.microsoft.com/office/drawing/2014/main" id="{CBABB151-2B95-7BCC-1EAE-3956298E8018}"/>
                        </a:ext>
                      </a:extLst>
                    </p:cNvPr>
                    <p:cNvPicPr/>
                    <p:nvPr/>
                  </p:nvPicPr>
                  <p:blipFill>
                    <a:blip r:embed="rId133"/>
                    <a:stretch>
                      <a:fillRect/>
                    </a:stretch>
                  </p:blipFill>
                  <p:spPr>
                    <a:xfrm>
                      <a:off x="954720" y="248424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638">
                  <p14:nvContentPartPr>
                    <p14:cNvPr id="99" name="Ink 98">
                      <a:extLst>
                        <a:ext uri="{FF2B5EF4-FFF2-40B4-BE49-F238E27FC236}">
                          <a16:creationId xmlns:a16="http://schemas.microsoft.com/office/drawing/2014/main" id="{9D6C01B4-1D7F-C246-4144-C30ED1CCEBCA}"/>
                        </a:ext>
                      </a:extLst>
                    </p14:cNvPr>
                    <p14:cNvContentPartPr/>
                    <p14:nvPr/>
                  </p14:nvContentPartPr>
                  <p14:xfrm>
                    <a:off x="956520" y="2486400"/>
                    <a:ext cx="349200" cy="21600"/>
                  </p14:xfrm>
                </p:contentPart>
              </mc:Choice>
              <mc:Fallback xmlns="">
                <p:pic>
                  <p:nvPicPr>
                    <p:cNvPr id="99" name="Ink 98">
                      <a:extLst>
                        <a:ext uri="{FF2B5EF4-FFF2-40B4-BE49-F238E27FC236}">
                          <a16:creationId xmlns:a16="http://schemas.microsoft.com/office/drawing/2014/main" id="{9D6C01B4-1D7F-C246-4144-C30ED1CCEBCA}"/>
                        </a:ext>
                      </a:extLst>
                    </p:cNvPr>
                    <p:cNvPicPr/>
                    <p:nvPr/>
                  </p:nvPicPr>
                  <p:blipFill>
                    <a:blip r:embed="rId135"/>
                    <a:stretch>
                      <a:fillRect/>
                    </a:stretch>
                  </p:blipFill>
                  <p:spPr>
                    <a:xfrm>
                      <a:off x="947880" y="2477760"/>
                      <a:ext cx="366840" cy="39240"/>
                    </a:xfrm>
                    <a:prstGeom prst="rect">
                      <a:avLst/>
                    </a:prstGeom>
                  </p:spPr>
                </p:pic>
              </mc:Fallback>
            </mc:AlternateContent>
            <mc:AlternateContent xmlns:mc="http://schemas.openxmlformats.org/markup-compatibility/2006" xmlns:p14="http://schemas.microsoft.com/office/powerpoint/2010/main">
              <mc:Choice Requires="p14">
                <p:contentPart p14:bwMode="auto" r:id="rId639">
                  <p14:nvContentPartPr>
                    <p14:cNvPr id="100" name="Ink 99">
                      <a:extLst>
                        <a:ext uri="{FF2B5EF4-FFF2-40B4-BE49-F238E27FC236}">
                          <a16:creationId xmlns:a16="http://schemas.microsoft.com/office/drawing/2014/main" id="{7B5AE22C-CFD3-114F-233D-092F248621FC}"/>
                        </a:ext>
                      </a:extLst>
                    </p14:cNvPr>
                    <p14:cNvContentPartPr/>
                    <p14:nvPr/>
                  </p14:nvContentPartPr>
                  <p14:xfrm>
                    <a:off x="1236600" y="2436000"/>
                    <a:ext cx="65520" cy="68040"/>
                  </p14:xfrm>
                </p:contentPart>
              </mc:Choice>
              <mc:Fallback xmlns="">
                <p:pic>
                  <p:nvPicPr>
                    <p:cNvPr id="100" name="Ink 99">
                      <a:extLst>
                        <a:ext uri="{FF2B5EF4-FFF2-40B4-BE49-F238E27FC236}">
                          <a16:creationId xmlns:a16="http://schemas.microsoft.com/office/drawing/2014/main" id="{7B5AE22C-CFD3-114F-233D-092F248621FC}"/>
                        </a:ext>
                      </a:extLst>
                    </p:cNvPr>
                    <p:cNvPicPr/>
                    <p:nvPr/>
                  </p:nvPicPr>
                  <p:blipFill>
                    <a:blip r:embed="rId137"/>
                    <a:stretch>
                      <a:fillRect/>
                    </a:stretch>
                  </p:blipFill>
                  <p:spPr>
                    <a:xfrm>
                      <a:off x="1227600" y="2427000"/>
                      <a:ext cx="83160" cy="85680"/>
                    </a:xfrm>
                    <a:prstGeom prst="rect">
                      <a:avLst/>
                    </a:prstGeom>
                  </p:spPr>
                </p:pic>
              </mc:Fallback>
            </mc:AlternateContent>
            <mc:AlternateContent xmlns:mc="http://schemas.openxmlformats.org/markup-compatibility/2006" xmlns:p14="http://schemas.microsoft.com/office/powerpoint/2010/main">
              <mc:Choice Requires="p14">
                <p:contentPart p14:bwMode="auto" r:id="rId640">
                  <p14:nvContentPartPr>
                    <p14:cNvPr id="101" name="Ink 100">
                      <a:extLst>
                        <a:ext uri="{FF2B5EF4-FFF2-40B4-BE49-F238E27FC236}">
                          <a16:creationId xmlns:a16="http://schemas.microsoft.com/office/drawing/2014/main" id="{97C507A6-F7B0-BF0D-8701-FD0838781D0D}"/>
                        </a:ext>
                      </a:extLst>
                    </p14:cNvPr>
                    <p14:cNvContentPartPr/>
                    <p14:nvPr/>
                  </p14:nvContentPartPr>
                  <p14:xfrm>
                    <a:off x="1276920" y="2501160"/>
                    <a:ext cx="62280" cy="57600"/>
                  </p14:xfrm>
                </p:contentPart>
              </mc:Choice>
              <mc:Fallback xmlns="">
                <p:pic>
                  <p:nvPicPr>
                    <p:cNvPr id="101" name="Ink 100">
                      <a:extLst>
                        <a:ext uri="{FF2B5EF4-FFF2-40B4-BE49-F238E27FC236}">
                          <a16:creationId xmlns:a16="http://schemas.microsoft.com/office/drawing/2014/main" id="{97C507A6-F7B0-BF0D-8701-FD0838781D0D}"/>
                        </a:ext>
                      </a:extLst>
                    </p:cNvPr>
                    <p:cNvPicPr/>
                    <p:nvPr/>
                  </p:nvPicPr>
                  <p:blipFill>
                    <a:blip r:embed="rId139"/>
                    <a:stretch>
                      <a:fillRect/>
                    </a:stretch>
                  </p:blipFill>
                  <p:spPr>
                    <a:xfrm>
                      <a:off x="1267920" y="2492160"/>
                      <a:ext cx="79920" cy="75240"/>
                    </a:xfrm>
                    <a:prstGeom prst="rect">
                      <a:avLst/>
                    </a:prstGeom>
                  </p:spPr>
                </p:pic>
              </mc:Fallback>
            </mc:AlternateContent>
          </p:grpSp>
          <p:grpSp>
            <p:nvGrpSpPr>
              <p:cNvPr id="108" name="Group 107">
                <a:extLst>
                  <a:ext uri="{FF2B5EF4-FFF2-40B4-BE49-F238E27FC236}">
                    <a16:creationId xmlns:a16="http://schemas.microsoft.com/office/drawing/2014/main" id="{3B7857B0-7F26-43FF-E5CF-E96505697676}"/>
                  </a:ext>
                </a:extLst>
              </p:cNvPr>
              <p:cNvGrpSpPr/>
              <p:nvPr/>
            </p:nvGrpSpPr>
            <p:grpSpPr>
              <a:xfrm>
                <a:off x="1614240" y="2478344"/>
                <a:ext cx="199440" cy="389520"/>
                <a:chOff x="1614240" y="2341680"/>
                <a:chExt cx="199440" cy="389520"/>
              </a:xfrm>
            </p:grpSpPr>
            <mc:AlternateContent xmlns:mc="http://schemas.openxmlformats.org/markup-compatibility/2006" xmlns:p14="http://schemas.microsoft.com/office/powerpoint/2010/main">
              <mc:Choice Requires="p14">
                <p:contentPart p14:bwMode="auto" r:id="rId641">
                  <p14:nvContentPartPr>
                    <p14:cNvPr id="103" name="Ink 102">
                      <a:extLst>
                        <a:ext uri="{FF2B5EF4-FFF2-40B4-BE49-F238E27FC236}">
                          <a16:creationId xmlns:a16="http://schemas.microsoft.com/office/drawing/2014/main" id="{31412CCE-FD53-65DC-FCA3-69EC58E3857F}"/>
                        </a:ext>
                      </a:extLst>
                    </p14:cNvPr>
                    <p14:cNvContentPartPr/>
                    <p14:nvPr/>
                  </p14:nvContentPartPr>
                  <p14:xfrm>
                    <a:off x="1736280" y="2341680"/>
                    <a:ext cx="14760" cy="117000"/>
                  </p14:xfrm>
                </p:contentPart>
              </mc:Choice>
              <mc:Fallback xmlns="">
                <p:pic>
                  <p:nvPicPr>
                    <p:cNvPr id="103" name="Ink 102">
                      <a:extLst>
                        <a:ext uri="{FF2B5EF4-FFF2-40B4-BE49-F238E27FC236}">
                          <a16:creationId xmlns:a16="http://schemas.microsoft.com/office/drawing/2014/main" id="{31412CCE-FD53-65DC-FCA3-69EC58E3857F}"/>
                        </a:ext>
                      </a:extLst>
                    </p:cNvPr>
                    <p:cNvPicPr/>
                    <p:nvPr/>
                  </p:nvPicPr>
                  <p:blipFill>
                    <a:blip r:embed="rId141"/>
                    <a:stretch>
                      <a:fillRect/>
                    </a:stretch>
                  </p:blipFill>
                  <p:spPr>
                    <a:xfrm>
                      <a:off x="1727280" y="2332680"/>
                      <a:ext cx="32400" cy="134640"/>
                    </a:xfrm>
                    <a:prstGeom prst="rect">
                      <a:avLst/>
                    </a:prstGeom>
                  </p:spPr>
                </p:pic>
              </mc:Fallback>
            </mc:AlternateContent>
            <mc:AlternateContent xmlns:mc="http://schemas.openxmlformats.org/markup-compatibility/2006" xmlns:p14="http://schemas.microsoft.com/office/powerpoint/2010/main">
              <mc:Choice Requires="p14">
                <p:contentPart p14:bwMode="auto" r:id="rId642">
                  <p14:nvContentPartPr>
                    <p14:cNvPr id="104" name="Ink 103">
                      <a:extLst>
                        <a:ext uri="{FF2B5EF4-FFF2-40B4-BE49-F238E27FC236}">
                          <a16:creationId xmlns:a16="http://schemas.microsoft.com/office/drawing/2014/main" id="{4CB1B602-BEFB-2819-9C64-305FDC663D70}"/>
                        </a:ext>
                      </a:extLst>
                    </p14:cNvPr>
                    <p14:cNvContentPartPr/>
                    <p14:nvPr/>
                  </p14:nvContentPartPr>
                  <p14:xfrm>
                    <a:off x="1620720" y="2496480"/>
                    <a:ext cx="192960" cy="18720"/>
                  </p14:xfrm>
                </p:contentPart>
              </mc:Choice>
              <mc:Fallback xmlns="">
                <p:pic>
                  <p:nvPicPr>
                    <p:cNvPr id="104" name="Ink 103">
                      <a:extLst>
                        <a:ext uri="{FF2B5EF4-FFF2-40B4-BE49-F238E27FC236}">
                          <a16:creationId xmlns:a16="http://schemas.microsoft.com/office/drawing/2014/main" id="{4CB1B602-BEFB-2819-9C64-305FDC663D70}"/>
                        </a:ext>
                      </a:extLst>
                    </p:cNvPr>
                    <p:cNvPicPr/>
                    <p:nvPr/>
                  </p:nvPicPr>
                  <p:blipFill>
                    <a:blip r:embed="rId143"/>
                    <a:stretch>
                      <a:fillRect/>
                    </a:stretch>
                  </p:blipFill>
                  <p:spPr>
                    <a:xfrm>
                      <a:off x="1611720" y="2487840"/>
                      <a:ext cx="210600" cy="36360"/>
                    </a:xfrm>
                    <a:prstGeom prst="rect">
                      <a:avLst/>
                    </a:prstGeom>
                  </p:spPr>
                </p:pic>
              </mc:Fallback>
            </mc:AlternateContent>
            <mc:AlternateContent xmlns:mc="http://schemas.openxmlformats.org/markup-compatibility/2006" xmlns:p14="http://schemas.microsoft.com/office/powerpoint/2010/main">
              <mc:Choice Requires="p14">
                <p:contentPart p14:bwMode="auto" r:id="rId643">
                  <p14:nvContentPartPr>
                    <p14:cNvPr id="106" name="Ink 105">
                      <a:extLst>
                        <a:ext uri="{FF2B5EF4-FFF2-40B4-BE49-F238E27FC236}">
                          <a16:creationId xmlns:a16="http://schemas.microsoft.com/office/drawing/2014/main" id="{6E96949E-92FE-D08E-5A85-F2C34AE6F1CF}"/>
                        </a:ext>
                      </a:extLst>
                    </p14:cNvPr>
                    <p14:cNvContentPartPr/>
                    <p14:nvPr/>
                  </p14:nvContentPartPr>
                  <p14:xfrm>
                    <a:off x="1614240" y="2566680"/>
                    <a:ext cx="127800" cy="164520"/>
                  </p14:xfrm>
                </p:contentPart>
              </mc:Choice>
              <mc:Fallback xmlns="">
                <p:pic>
                  <p:nvPicPr>
                    <p:cNvPr id="106" name="Ink 105">
                      <a:extLst>
                        <a:ext uri="{FF2B5EF4-FFF2-40B4-BE49-F238E27FC236}">
                          <a16:creationId xmlns:a16="http://schemas.microsoft.com/office/drawing/2014/main" id="{6E96949E-92FE-D08E-5A85-F2C34AE6F1CF}"/>
                        </a:ext>
                      </a:extLst>
                    </p:cNvPr>
                    <p:cNvPicPr/>
                    <p:nvPr/>
                  </p:nvPicPr>
                  <p:blipFill>
                    <a:blip r:embed="rId145"/>
                    <a:stretch>
                      <a:fillRect/>
                    </a:stretch>
                  </p:blipFill>
                  <p:spPr>
                    <a:xfrm>
                      <a:off x="1605240" y="2558040"/>
                      <a:ext cx="145440" cy="182160"/>
                    </a:xfrm>
                    <a:prstGeom prst="rect">
                      <a:avLst/>
                    </a:prstGeom>
                  </p:spPr>
                </p:pic>
              </mc:Fallback>
            </mc:AlternateContent>
            <mc:AlternateContent xmlns:mc="http://schemas.openxmlformats.org/markup-compatibility/2006" xmlns:p14="http://schemas.microsoft.com/office/powerpoint/2010/main">
              <mc:Choice Requires="p14">
                <p:contentPart p14:bwMode="auto" r:id="rId644">
                  <p14:nvContentPartPr>
                    <p14:cNvPr id="107" name="Ink 106">
                      <a:extLst>
                        <a:ext uri="{FF2B5EF4-FFF2-40B4-BE49-F238E27FC236}">
                          <a16:creationId xmlns:a16="http://schemas.microsoft.com/office/drawing/2014/main" id="{FDB55FF8-189A-757B-F1EB-476BF50D3D81}"/>
                        </a:ext>
                      </a:extLst>
                    </p14:cNvPr>
                    <p14:cNvContentPartPr/>
                    <p14:nvPr/>
                  </p14:nvContentPartPr>
                  <p14:xfrm>
                    <a:off x="1640160" y="2657040"/>
                    <a:ext cx="86040" cy="5040"/>
                  </p14:xfrm>
                </p:contentPart>
              </mc:Choice>
              <mc:Fallback xmlns="">
                <p:pic>
                  <p:nvPicPr>
                    <p:cNvPr id="107" name="Ink 106">
                      <a:extLst>
                        <a:ext uri="{FF2B5EF4-FFF2-40B4-BE49-F238E27FC236}">
                          <a16:creationId xmlns:a16="http://schemas.microsoft.com/office/drawing/2014/main" id="{FDB55FF8-189A-757B-F1EB-476BF50D3D81}"/>
                        </a:ext>
                      </a:extLst>
                    </p:cNvPr>
                    <p:cNvPicPr/>
                    <p:nvPr/>
                  </p:nvPicPr>
                  <p:blipFill>
                    <a:blip r:embed="rId147"/>
                    <a:stretch>
                      <a:fillRect/>
                    </a:stretch>
                  </p:blipFill>
                  <p:spPr>
                    <a:xfrm>
                      <a:off x="1631160" y="2648400"/>
                      <a:ext cx="103680" cy="22680"/>
                    </a:xfrm>
                    <a:prstGeom prst="rect">
                      <a:avLst/>
                    </a:prstGeom>
                  </p:spPr>
                </p:pic>
              </mc:Fallback>
            </mc:AlternateContent>
          </p:grpSp>
          <p:grpSp>
            <p:nvGrpSpPr>
              <p:cNvPr id="152" name="Group 151">
                <a:extLst>
                  <a:ext uri="{FF2B5EF4-FFF2-40B4-BE49-F238E27FC236}">
                    <a16:creationId xmlns:a16="http://schemas.microsoft.com/office/drawing/2014/main" id="{DE94C984-D264-B1C4-2A0B-101F6477ACDB}"/>
                  </a:ext>
                </a:extLst>
              </p:cNvPr>
              <p:cNvGrpSpPr/>
              <p:nvPr/>
            </p:nvGrpSpPr>
            <p:grpSpPr>
              <a:xfrm>
                <a:off x="1964520" y="2299064"/>
                <a:ext cx="1106280" cy="564480"/>
                <a:chOff x="1964520" y="2162400"/>
                <a:chExt cx="1106280" cy="564480"/>
              </a:xfrm>
            </p:grpSpPr>
            <mc:AlternateContent xmlns:mc="http://schemas.openxmlformats.org/markup-compatibility/2006" xmlns:p14="http://schemas.microsoft.com/office/powerpoint/2010/main">
              <mc:Choice Requires="p14">
                <p:contentPart p14:bwMode="auto" r:id="rId645">
                  <p14:nvContentPartPr>
                    <p14:cNvPr id="123" name="Ink 122">
                      <a:extLst>
                        <a:ext uri="{FF2B5EF4-FFF2-40B4-BE49-F238E27FC236}">
                          <a16:creationId xmlns:a16="http://schemas.microsoft.com/office/drawing/2014/main" id="{F158BCF2-C2B4-9FAA-44BB-026465418A28}"/>
                        </a:ext>
                      </a:extLst>
                    </p14:cNvPr>
                    <p14:cNvContentPartPr/>
                    <p14:nvPr/>
                  </p14:nvContentPartPr>
                  <p14:xfrm>
                    <a:off x="2545560" y="2383440"/>
                    <a:ext cx="65880" cy="138960"/>
                  </p14:xfrm>
                </p:contentPart>
              </mc:Choice>
              <mc:Fallback xmlns="">
                <p:pic>
                  <p:nvPicPr>
                    <p:cNvPr id="123" name="Ink 122">
                      <a:extLst>
                        <a:ext uri="{FF2B5EF4-FFF2-40B4-BE49-F238E27FC236}">
                          <a16:creationId xmlns:a16="http://schemas.microsoft.com/office/drawing/2014/main" id="{F158BCF2-C2B4-9FAA-44BB-026465418A28}"/>
                        </a:ext>
                      </a:extLst>
                    </p:cNvPr>
                    <p:cNvPicPr/>
                    <p:nvPr/>
                  </p:nvPicPr>
                  <p:blipFill>
                    <a:blip r:embed="rId149"/>
                    <a:stretch>
                      <a:fillRect/>
                    </a:stretch>
                  </p:blipFill>
                  <p:spPr>
                    <a:xfrm>
                      <a:off x="2536920" y="2374800"/>
                      <a:ext cx="83520" cy="156600"/>
                    </a:xfrm>
                    <a:prstGeom prst="rect">
                      <a:avLst/>
                    </a:prstGeom>
                  </p:spPr>
                </p:pic>
              </mc:Fallback>
            </mc:AlternateContent>
            <mc:AlternateContent xmlns:mc="http://schemas.openxmlformats.org/markup-compatibility/2006" xmlns:p14="http://schemas.microsoft.com/office/powerpoint/2010/main">
              <mc:Choice Requires="p14">
                <p:contentPart p14:bwMode="auto" r:id="rId646">
                  <p14:nvContentPartPr>
                    <p14:cNvPr id="124" name="Ink 123">
                      <a:extLst>
                        <a:ext uri="{FF2B5EF4-FFF2-40B4-BE49-F238E27FC236}">
                          <a16:creationId xmlns:a16="http://schemas.microsoft.com/office/drawing/2014/main" id="{14F57478-A7E9-C20B-260F-5CC9368DDE0C}"/>
                        </a:ext>
                      </a:extLst>
                    </p14:cNvPr>
                    <p14:cNvContentPartPr/>
                    <p14:nvPr/>
                  </p14:nvContentPartPr>
                  <p14:xfrm>
                    <a:off x="2661120" y="2376600"/>
                    <a:ext cx="60120" cy="180360"/>
                  </p14:xfrm>
                </p:contentPart>
              </mc:Choice>
              <mc:Fallback xmlns="">
                <p:pic>
                  <p:nvPicPr>
                    <p:cNvPr id="124" name="Ink 123">
                      <a:extLst>
                        <a:ext uri="{FF2B5EF4-FFF2-40B4-BE49-F238E27FC236}">
                          <a16:creationId xmlns:a16="http://schemas.microsoft.com/office/drawing/2014/main" id="{14F57478-A7E9-C20B-260F-5CC9368DDE0C}"/>
                        </a:ext>
                      </a:extLst>
                    </p:cNvPr>
                    <p:cNvPicPr/>
                    <p:nvPr/>
                  </p:nvPicPr>
                  <p:blipFill>
                    <a:blip r:embed="rId151"/>
                    <a:stretch>
                      <a:fillRect/>
                    </a:stretch>
                  </p:blipFill>
                  <p:spPr>
                    <a:xfrm>
                      <a:off x="2652120" y="2367960"/>
                      <a:ext cx="77760" cy="198000"/>
                    </a:xfrm>
                    <a:prstGeom prst="rect">
                      <a:avLst/>
                    </a:prstGeom>
                  </p:spPr>
                </p:pic>
              </mc:Fallback>
            </mc:AlternateContent>
            <mc:AlternateContent xmlns:mc="http://schemas.openxmlformats.org/markup-compatibility/2006" xmlns:p14="http://schemas.microsoft.com/office/powerpoint/2010/main">
              <mc:Choice Requires="p14">
                <p:contentPart p14:bwMode="auto" r:id="rId647">
                  <p14:nvContentPartPr>
                    <p14:cNvPr id="125" name="Ink 124">
                      <a:extLst>
                        <a:ext uri="{FF2B5EF4-FFF2-40B4-BE49-F238E27FC236}">
                          <a16:creationId xmlns:a16="http://schemas.microsoft.com/office/drawing/2014/main" id="{44155AF8-7A51-1CAF-4683-B1287B5D62E5}"/>
                        </a:ext>
                      </a:extLst>
                    </p14:cNvPr>
                    <p14:cNvContentPartPr/>
                    <p14:nvPr/>
                  </p14:nvContentPartPr>
                  <p14:xfrm>
                    <a:off x="2647800" y="2474880"/>
                    <a:ext cx="59400" cy="56520"/>
                  </p14:xfrm>
                </p:contentPart>
              </mc:Choice>
              <mc:Fallback xmlns="">
                <p:pic>
                  <p:nvPicPr>
                    <p:cNvPr id="125" name="Ink 124">
                      <a:extLst>
                        <a:ext uri="{FF2B5EF4-FFF2-40B4-BE49-F238E27FC236}">
                          <a16:creationId xmlns:a16="http://schemas.microsoft.com/office/drawing/2014/main" id="{44155AF8-7A51-1CAF-4683-B1287B5D62E5}"/>
                        </a:ext>
                      </a:extLst>
                    </p:cNvPr>
                    <p:cNvPicPr/>
                    <p:nvPr/>
                  </p:nvPicPr>
                  <p:blipFill>
                    <a:blip r:embed="rId153"/>
                    <a:stretch>
                      <a:fillRect/>
                    </a:stretch>
                  </p:blipFill>
                  <p:spPr>
                    <a:xfrm>
                      <a:off x="2639160" y="2465880"/>
                      <a:ext cx="77040" cy="74160"/>
                    </a:xfrm>
                    <a:prstGeom prst="rect">
                      <a:avLst/>
                    </a:prstGeom>
                  </p:spPr>
                </p:pic>
              </mc:Fallback>
            </mc:AlternateContent>
            <mc:AlternateContent xmlns:mc="http://schemas.openxmlformats.org/markup-compatibility/2006" xmlns:p14="http://schemas.microsoft.com/office/powerpoint/2010/main">
              <mc:Choice Requires="p14">
                <p:contentPart p14:bwMode="auto" r:id="rId648">
                  <p14:nvContentPartPr>
                    <p14:cNvPr id="126" name="Ink 125">
                      <a:extLst>
                        <a:ext uri="{FF2B5EF4-FFF2-40B4-BE49-F238E27FC236}">
                          <a16:creationId xmlns:a16="http://schemas.microsoft.com/office/drawing/2014/main" id="{771BAA0F-EC61-F07A-BE6B-95BE8D8955E1}"/>
                        </a:ext>
                      </a:extLst>
                    </p14:cNvPr>
                    <p14:cNvContentPartPr/>
                    <p14:nvPr/>
                  </p14:nvContentPartPr>
                  <p14:xfrm>
                    <a:off x="2767320" y="2517720"/>
                    <a:ext cx="23400" cy="53640"/>
                  </p14:xfrm>
                </p:contentPart>
              </mc:Choice>
              <mc:Fallback xmlns="">
                <p:pic>
                  <p:nvPicPr>
                    <p:cNvPr id="126" name="Ink 125">
                      <a:extLst>
                        <a:ext uri="{FF2B5EF4-FFF2-40B4-BE49-F238E27FC236}">
                          <a16:creationId xmlns:a16="http://schemas.microsoft.com/office/drawing/2014/main" id="{771BAA0F-EC61-F07A-BE6B-95BE8D8955E1}"/>
                        </a:ext>
                      </a:extLst>
                    </p:cNvPr>
                    <p:cNvPicPr/>
                    <p:nvPr/>
                  </p:nvPicPr>
                  <p:blipFill>
                    <a:blip r:embed="rId155"/>
                    <a:stretch>
                      <a:fillRect/>
                    </a:stretch>
                  </p:blipFill>
                  <p:spPr>
                    <a:xfrm>
                      <a:off x="2758680" y="2509080"/>
                      <a:ext cx="41040" cy="71280"/>
                    </a:xfrm>
                    <a:prstGeom prst="rect">
                      <a:avLst/>
                    </a:prstGeom>
                  </p:spPr>
                </p:pic>
              </mc:Fallback>
            </mc:AlternateContent>
            <mc:AlternateContent xmlns:mc="http://schemas.openxmlformats.org/markup-compatibility/2006" xmlns:p14="http://schemas.microsoft.com/office/powerpoint/2010/main">
              <mc:Choice Requires="p14">
                <p:contentPart p14:bwMode="auto" r:id="rId649">
                  <p14:nvContentPartPr>
                    <p14:cNvPr id="127" name="Ink 126">
                      <a:extLst>
                        <a:ext uri="{FF2B5EF4-FFF2-40B4-BE49-F238E27FC236}">
                          <a16:creationId xmlns:a16="http://schemas.microsoft.com/office/drawing/2014/main" id="{DAA69F3D-5134-54D9-E836-E022AAADB54C}"/>
                        </a:ext>
                      </a:extLst>
                    </p14:cNvPr>
                    <p14:cNvContentPartPr/>
                    <p14:nvPr/>
                  </p14:nvContentPartPr>
                  <p14:xfrm>
                    <a:off x="2785680" y="2443200"/>
                    <a:ext cx="14400" cy="10440"/>
                  </p14:xfrm>
                </p:contentPart>
              </mc:Choice>
              <mc:Fallback xmlns="">
                <p:pic>
                  <p:nvPicPr>
                    <p:cNvPr id="127" name="Ink 126">
                      <a:extLst>
                        <a:ext uri="{FF2B5EF4-FFF2-40B4-BE49-F238E27FC236}">
                          <a16:creationId xmlns:a16="http://schemas.microsoft.com/office/drawing/2014/main" id="{DAA69F3D-5134-54D9-E836-E022AAADB54C}"/>
                        </a:ext>
                      </a:extLst>
                    </p:cNvPr>
                    <p:cNvPicPr/>
                    <p:nvPr/>
                  </p:nvPicPr>
                  <p:blipFill>
                    <a:blip r:embed="rId157"/>
                    <a:stretch>
                      <a:fillRect/>
                    </a:stretch>
                  </p:blipFill>
                  <p:spPr>
                    <a:xfrm>
                      <a:off x="2777040" y="2434560"/>
                      <a:ext cx="32040" cy="28080"/>
                    </a:xfrm>
                    <a:prstGeom prst="rect">
                      <a:avLst/>
                    </a:prstGeom>
                  </p:spPr>
                </p:pic>
              </mc:Fallback>
            </mc:AlternateContent>
            <mc:AlternateContent xmlns:mc="http://schemas.openxmlformats.org/markup-compatibility/2006" xmlns:p14="http://schemas.microsoft.com/office/powerpoint/2010/main">
              <mc:Choice Requires="p14">
                <p:contentPart p14:bwMode="auto" r:id="rId650">
                  <p14:nvContentPartPr>
                    <p14:cNvPr id="129" name="Ink 128">
                      <a:extLst>
                        <a:ext uri="{FF2B5EF4-FFF2-40B4-BE49-F238E27FC236}">
                          <a16:creationId xmlns:a16="http://schemas.microsoft.com/office/drawing/2014/main" id="{A89FF69C-A803-A375-B236-6B29AA5C6BA5}"/>
                        </a:ext>
                      </a:extLst>
                    </p14:cNvPr>
                    <p14:cNvContentPartPr/>
                    <p14:nvPr/>
                  </p14:nvContentPartPr>
                  <p14:xfrm>
                    <a:off x="2858400" y="2350320"/>
                    <a:ext cx="51120" cy="192960"/>
                  </p14:xfrm>
                </p:contentPart>
              </mc:Choice>
              <mc:Fallback xmlns="">
                <p:pic>
                  <p:nvPicPr>
                    <p:cNvPr id="129" name="Ink 128">
                      <a:extLst>
                        <a:ext uri="{FF2B5EF4-FFF2-40B4-BE49-F238E27FC236}">
                          <a16:creationId xmlns:a16="http://schemas.microsoft.com/office/drawing/2014/main" id="{A89FF69C-A803-A375-B236-6B29AA5C6BA5}"/>
                        </a:ext>
                      </a:extLst>
                    </p:cNvPr>
                    <p:cNvPicPr/>
                    <p:nvPr/>
                  </p:nvPicPr>
                  <p:blipFill>
                    <a:blip r:embed="rId159"/>
                    <a:stretch>
                      <a:fillRect/>
                    </a:stretch>
                  </p:blipFill>
                  <p:spPr>
                    <a:xfrm>
                      <a:off x="2849760" y="2341680"/>
                      <a:ext cx="68760" cy="210600"/>
                    </a:xfrm>
                    <a:prstGeom prst="rect">
                      <a:avLst/>
                    </a:prstGeom>
                  </p:spPr>
                </p:pic>
              </mc:Fallback>
            </mc:AlternateContent>
            <mc:AlternateContent xmlns:mc="http://schemas.openxmlformats.org/markup-compatibility/2006" xmlns:p14="http://schemas.microsoft.com/office/powerpoint/2010/main">
              <mc:Choice Requires="p14">
                <p:contentPart p14:bwMode="auto" r:id="rId651">
                  <p14:nvContentPartPr>
                    <p14:cNvPr id="131" name="Ink 130">
                      <a:extLst>
                        <a:ext uri="{FF2B5EF4-FFF2-40B4-BE49-F238E27FC236}">
                          <a16:creationId xmlns:a16="http://schemas.microsoft.com/office/drawing/2014/main" id="{930B31A8-3A1F-B8E6-2E04-0BA7DA59109E}"/>
                        </a:ext>
                      </a:extLst>
                    </p14:cNvPr>
                    <p14:cNvContentPartPr/>
                    <p14:nvPr/>
                  </p14:nvContentPartPr>
                  <p14:xfrm>
                    <a:off x="2952720" y="2369400"/>
                    <a:ext cx="56520" cy="123480"/>
                  </p14:xfrm>
                </p:contentPart>
              </mc:Choice>
              <mc:Fallback xmlns="">
                <p:pic>
                  <p:nvPicPr>
                    <p:cNvPr id="131" name="Ink 130">
                      <a:extLst>
                        <a:ext uri="{FF2B5EF4-FFF2-40B4-BE49-F238E27FC236}">
                          <a16:creationId xmlns:a16="http://schemas.microsoft.com/office/drawing/2014/main" id="{930B31A8-3A1F-B8E6-2E04-0BA7DA59109E}"/>
                        </a:ext>
                      </a:extLst>
                    </p:cNvPr>
                    <p:cNvPicPr/>
                    <p:nvPr/>
                  </p:nvPicPr>
                  <p:blipFill>
                    <a:blip r:embed="rId161"/>
                    <a:stretch>
                      <a:fillRect/>
                    </a:stretch>
                  </p:blipFill>
                  <p:spPr>
                    <a:xfrm>
                      <a:off x="2943720" y="2360760"/>
                      <a:ext cx="74160" cy="141120"/>
                    </a:xfrm>
                    <a:prstGeom prst="rect">
                      <a:avLst/>
                    </a:prstGeom>
                  </p:spPr>
                </p:pic>
              </mc:Fallback>
            </mc:AlternateContent>
            <mc:AlternateContent xmlns:mc="http://schemas.openxmlformats.org/markup-compatibility/2006" xmlns:p14="http://schemas.microsoft.com/office/powerpoint/2010/main">
              <mc:Choice Requires="p14">
                <p:contentPart p14:bwMode="auto" r:id="rId652">
                  <p14:nvContentPartPr>
                    <p14:cNvPr id="132" name="Ink 131">
                      <a:extLst>
                        <a:ext uri="{FF2B5EF4-FFF2-40B4-BE49-F238E27FC236}">
                          <a16:creationId xmlns:a16="http://schemas.microsoft.com/office/drawing/2014/main" id="{5B90DFAE-1720-BC2C-4D3F-C08A26E944A2}"/>
                        </a:ext>
                      </a:extLst>
                    </p14:cNvPr>
                    <p14:cNvContentPartPr/>
                    <p14:nvPr/>
                  </p14:nvContentPartPr>
                  <p14:xfrm>
                    <a:off x="2907720" y="2426640"/>
                    <a:ext cx="74880" cy="11160"/>
                  </p14:xfrm>
                </p:contentPart>
              </mc:Choice>
              <mc:Fallback xmlns="">
                <p:pic>
                  <p:nvPicPr>
                    <p:cNvPr id="132" name="Ink 131">
                      <a:extLst>
                        <a:ext uri="{FF2B5EF4-FFF2-40B4-BE49-F238E27FC236}">
                          <a16:creationId xmlns:a16="http://schemas.microsoft.com/office/drawing/2014/main" id="{5B90DFAE-1720-BC2C-4D3F-C08A26E944A2}"/>
                        </a:ext>
                      </a:extLst>
                    </p:cNvPr>
                    <p:cNvPicPr/>
                    <p:nvPr/>
                  </p:nvPicPr>
                  <p:blipFill>
                    <a:blip r:embed="rId163"/>
                    <a:stretch>
                      <a:fillRect/>
                    </a:stretch>
                  </p:blipFill>
                  <p:spPr>
                    <a:xfrm>
                      <a:off x="2898720" y="2418000"/>
                      <a:ext cx="9252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653">
                  <p14:nvContentPartPr>
                    <p14:cNvPr id="133" name="Ink 132">
                      <a:extLst>
                        <a:ext uri="{FF2B5EF4-FFF2-40B4-BE49-F238E27FC236}">
                          <a16:creationId xmlns:a16="http://schemas.microsoft.com/office/drawing/2014/main" id="{BE64D983-B7B7-C099-24E5-6E613CEBE302}"/>
                        </a:ext>
                      </a:extLst>
                    </p14:cNvPr>
                    <p14:cNvContentPartPr/>
                    <p14:nvPr/>
                  </p14:nvContentPartPr>
                  <p14:xfrm>
                    <a:off x="3036600" y="2368320"/>
                    <a:ext cx="34200" cy="154080"/>
                  </p14:xfrm>
                </p:contentPart>
              </mc:Choice>
              <mc:Fallback xmlns="">
                <p:pic>
                  <p:nvPicPr>
                    <p:cNvPr id="133" name="Ink 132">
                      <a:extLst>
                        <a:ext uri="{FF2B5EF4-FFF2-40B4-BE49-F238E27FC236}">
                          <a16:creationId xmlns:a16="http://schemas.microsoft.com/office/drawing/2014/main" id="{BE64D983-B7B7-C099-24E5-6E613CEBE302}"/>
                        </a:ext>
                      </a:extLst>
                    </p:cNvPr>
                    <p:cNvPicPr/>
                    <p:nvPr/>
                  </p:nvPicPr>
                  <p:blipFill>
                    <a:blip r:embed="rId165"/>
                    <a:stretch>
                      <a:fillRect/>
                    </a:stretch>
                  </p:blipFill>
                  <p:spPr>
                    <a:xfrm>
                      <a:off x="3027600" y="2359680"/>
                      <a:ext cx="51840" cy="171720"/>
                    </a:xfrm>
                    <a:prstGeom prst="rect">
                      <a:avLst/>
                    </a:prstGeom>
                  </p:spPr>
                </p:pic>
              </mc:Fallback>
            </mc:AlternateContent>
            <mc:AlternateContent xmlns:mc="http://schemas.openxmlformats.org/markup-compatibility/2006" xmlns:p14="http://schemas.microsoft.com/office/powerpoint/2010/main">
              <mc:Choice Requires="p14">
                <p:contentPart p14:bwMode="auto" r:id="rId654">
                  <p14:nvContentPartPr>
                    <p14:cNvPr id="109" name="Ink 108">
                      <a:extLst>
                        <a:ext uri="{FF2B5EF4-FFF2-40B4-BE49-F238E27FC236}">
                          <a16:creationId xmlns:a16="http://schemas.microsoft.com/office/drawing/2014/main" id="{FD4CF79C-8A90-3B2F-979E-8352147146B1}"/>
                        </a:ext>
                      </a:extLst>
                    </p14:cNvPr>
                    <p14:cNvContentPartPr/>
                    <p14:nvPr/>
                  </p14:nvContentPartPr>
                  <p14:xfrm>
                    <a:off x="1964520" y="2162400"/>
                    <a:ext cx="113760" cy="501480"/>
                  </p14:xfrm>
                </p:contentPart>
              </mc:Choice>
              <mc:Fallback xmlns="">
                <p:pic>
                  <p:nvPicPr>
                    <p:cNvPr id="109" name="Ink 108">
                      <a:extLst>
                        <a:ext uri="{FF2B5EF4-FFF2-40B4-BE49-F238E27FC236}">
                          <a16:creationId xmlns:a16="http://schemas.microsoft.com/office/drawing/2014/main" id="{FD4CF79C-8A90-3B2F-979E-8352147146B1}"/>
                        </a:ext>
                      </a:extLst>
                    </p:cNvPr>
                    <p:cNvPicPr/>
                    <p:nvPr/>
                  </p:nvPicPr>
                  <p:blipFill>
                    <a:blip r:embed="rId167"/>
                    <a:stretch>
                      <a:fillRect/>
                    </a:stretch>
                  </p:blipFill>
                  <p:spPr>
                    <a:xfrm>
                      <a:off x="1955880" y="2153760"/>
                      <a:ext cx="131400" cy="519120"/>
                    </a:xfrm>
                    <a:prstGeom prst="rect">
                      <a:avLst/>
                    </a:prstGeom>
                  </p:spPr>
                </p:pic>
              </mc:Fallback>
            </mc:AlternateContent>
            <mc:AlternateContent xmlns:mc="http://schemas.openxmlformats.org/markup-compatibility/2006" xmlns:p14="http://schemas.microsoft.com/office/powerpoint/2010/main">
              <mc:Choice Requires="p14">
                <p:contentPart p14:bwMode="auto" r:id="rId655">
                  <p14:nvContentPartPr>
                    <p14:cNvPr id="110" name="Ink 109">
                      <a:extLst>
                        <a:ext uri="{FF2B5EF4-FFF2-40B4-BE49-F238E27FC236}">
                          <a16:creationId xmlns:a16="http://schemas.microsoft.com/office/drawing/2014/main" id="{92999E47-133F-555E-FAFC-158CB7F622D3}"/>
                        </a:ext>
                      </a:extLst>
                    </p14:cNvPr>
                    <p14:cNvContentPartPr/>
                    <p14:nvPr/>
                  </p14:nvContentPartPr>
                  <p14:xfrm>
                    <a:off x="2268800" y="2360400"/>
                    <a:ext cx="13320" cy="208080"/>
                  </p14:xfrm>
                </p:contentPart>
              </mc:Choice>
              <mc:Fallback xmlns="">
                <p:pic>
                  <p:nvPicPr>
                    <p:cNvPr id="110" name="Ink 109">
                      <a:extLst>
                        <a:ext uri="{FF2B5EF4-FFF2-40B4-BE49-F238E27FC236}">
                          <a16:creationId xmlns:a16="http://schemas.microsoft.com/office/drawing/2014/main" id="{92999E47-133F-555E-FAFC-158CB7F622D3}"/>
                        </a:ext>
                      </a:extLst>
                    </p:cNvPr>
                    <p:cNvPicPr/>
                    <p:nvPr/>
                  </p:nvPicPr>
                  <p:blipFill>
                    <a:blip r:embed="rId169"/>
                    <a:stretch>
                      <a:fillRect/>
                    </a:stretch>
                  </p:blipFill>
                  <p:spPr>
                    <a:xfrm>
                      <a:off x="2260160" y="2351760"/>
                      <a:ext cx="30960" cy="225720"/>
                    </a:xfrm>
                    <a:prstGeom prst="rect">
                      <a:avLst/>
                    </a:prstGeom>
                  </p:spPr>
                </p:pic>
              </mc:Fallback>
            </mc:AlternateContent>
            <mc:AlternateContent xmlns:mc="http://schemas.openxmlformats.org/markup-compatibility/2006" xmlns:p14="http://schemas.microsoft.com/office/powerpoint/2010/main">
              <mc:Choice Requires="p14">
                <p:contentPart p14:bwMode="auto" r:id="rId656">
                  <p14:nvContentPartPr>
                    <p14:cNvPr id="111" name="Ink 110">
                      <a:extLst>
                        <a:ext uri="{FF2B5EF4-FFF2-40B4-BE49-F238E27FC236}">
                          <a16:creationId xmlns:a16="http://schemas.microsoft.com/office/drawing/2014/main" id="{8AF56AD7-FA18-E1A7-5438-8801C78273E1}"/>
                        </a:ext>
                      </a:extLst>
                    </p14:cNvPr>
                    <p14:cNvContentPartPr/>
                    <p14:nvPr/>
                  </p14:nvContentPartPr>
                  <p14:xfrm>
                    <a:off x="2329640" y="2401080"/>
                    <a:ext cx="9720" cy="140040"/>
                  </p14:xfrm>
                </p:contentPart>
              </mc:Choice>
              <mc:Fallback xmlns="">
                <p:pic>
                  <p:nvPicPr>
                    <p:cNvPr id="111" name="Ink 110">
                      <a:extLst>
                        <a:ext uri="{FF2B5EF4-FFF2-40B4-BE49-F238E27FC236}">
                          <a16:creationId xmlns:a16="http://schemas.microsoft.com/office/drawing/2014/main" id="{8AF56AD7-FA18-E1A7-5438-8801C78273E1}"/>
                        </a:ext>
                      </a:extLst>
                    </p:cNvPr>
                    <p:cNvPicPr/>
                    <p:nvPr/>
                  </p:nvPicPr>
                  <p:blipFill>
                    <a:blip r:embed="rId171"/>
                    <a:stretch>
                      <a:fillRect/>
                    </a:stretch>
                  </p:blipFill>
                  <p:spPr>
                    <a:xfrm>
                      <a:off x="2320640" y="2392440"/>
                      <a:ext cx="27360" cy="157680"/>
                    </a:xfrm>
                    <a:prstGeom prst="rect">
                      <a:avLst/>
                    </a:prstGeom>
                  </p:spPr>
                </p:pic>
              </mc:Fallback>
            </mc:AlternateContent>
            <mc:AlternateContent xmlns:mc="http://schemas.openxmlformats.org/markup-compatibility/2006" xmlns:p14="http://schemas.microsoft.com/office/powerpoint/2010/main">
              <mc:Choice Requires="p14">
                <p:contentPart p14:bwMode="auto" r:id="rId657">
                  <p14:nvContentPartPr>
                    <p14:cNvPr id="112" name="Ink 111">
                      <a:extLst>
                        <a:ext uri="{FF2B5EF4-FFF2-40B4-BE49-F238E27FC236}">
                          <a16:creationId xmlns:a16="http://schemas.microsoft.com/office/drawing/2014/main" id="{3B5B5291-9B6F-099D-7F5D-B1A968A63C2F}"/>
                        </a:ext>
                      </a:extLst>
                    </p14:cNvPr>
                    <p14:cNvContentPartPr/>
                    <p14:nvPr/>
                  </p14:nvContentPartPr>
                  <p14:xfrm>
                    <a:off x="2263400" y="2360760"/>
                    <a:ext cx="92520" cy="5040"/>
                  </p14:xfrm>
                </p:contentPart>
              </mc:Choice>
              <mc:Fallback xmlns="">
                <p:pic>
                  <p:nvPicPr>
                    <p:cNvPr id="112" name="Ink 111">
                      <a:extLst>
                        <a:ext uri="{FF2B5EF4-FFF2-40B4-BE49-F238E27FC236}">
                          <a16:creationId xmlns:a16="http://schemas.microsoft.com/office/drawing/2014/main" id="{3B5B5291-9B6F-099D-7F5D-B1A968A63C2F}"/>
                        </a:ext>
                      </a:extLst>
                    </p:cNvPr>
                    <p:cNvPicPr/>
                    <p:nvPr/>
                  </p:nvPicPr>
                  <p:blipFill>
                    <a:blip r:embed="rId173"/>
                    <a:stretch>
                      <a:fillRect/>
                    </a:stretch>
                  </p:blipFill>
                  <p:spPr>
                    <a:xfrm>
                      <a:off x="2254400" y="2351760"/>
                      <a:ext cx="11016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658">
                  <p14:nvContentPartPr>
                    <p14:cNvPr id="114" name="Ink 113">
                      <a:extLst>
                        <a:ext uri="{FF2B5EF4-FFF2-40B4-BE49-F238E27FC236}">
                          <a16:creationId xmlns:a16="http://schemas.microsoft.com/office/drawing/2014/main" id="{EA260DAF-A729-BEE5-7CBA-BCA8FD72AB12}"/>
                        </a:ext>
                      </a:extLst>
                    </p14:cNvPr>
                    <p14:cNvContentPartPr/>
                    <p14:nvPr/>
                  </p14:nvContentPartPr>
                  <p14:xfrm>
                    <a:off x="2305520" y="2649480"/>
                    <a:ext cx="36360" cy="67680"/>
                  </p14:xfrm>
                </p:contentPart>
              </mc:Choice>
              <mc:Fallback xmlns="">
                <p:pic>
                  <p:nvPicPr>
                    <p:cNvPr id="114" name="Ink 113">
                      <a:extLst>
                        <a:ext uri="{FF2B5EF4-FFF2-40B4-BE49-F238E27FC236}">
                          <a16:creationId xmlns:a16="http://schemas.microsoft.com/office/drawing/2014/main" id="{EA260DAF-A729-BEE5-7CBA-BCA8FD72AB12}"/>
                        </a:ext>
                      </a:extLst>
                    </p:cNvPr>
                    <p:cNvPicPr/>
                    <p:nvPr/>
                  </p:nvPicPr>
                  <p:blipFill>
                    <a:blip r:embed="rId175"/>
                    <a:stretch>
                      <a:fillRect/>
                    </a:stretch>
                  </p:blipFill>
                  <p:spPr>
                    <a:xfrm>
                      <a:off x="2296520" y="2640840"/>
                      <a:ext cx="54000" cy="85320"/>
                    </a:xfrm>
                    <a:prstGeom prst="rect">
                      <a:avLst/>
                    </a:prstGeom>
                  </p:spPr>
                </p:pic>
              </mc:Fallback>
            </mc:AlternateContent>
            <mc:AlternateContent xmlns:mc="http://schemas.openxmlformats.org/markup-compatibility/2006" xmlns:p14="http://schemas.microsoft.com/office/powerpoint/2010/main">
              <mc:Choice Requires="p14">
                <p:contentPart p14:bwMode="auto" r:id="rId659">
                  <p14:nvContentPartPr>
                    <p14:cNvPr id="115" name="Ink 114">
                      <a:extLst>
                        <a:ext uri="{FF2B5EF4-FFF2-40B4-BE49-F238E27FC236}">
                          <a16:creationId xmlns:a16="http://schemas.microsoft.com/office/drawing/2014/main" id="{59932199-D87F-F7D0-63C8-3C1BB9D619D7}"/>
                        </a:ext>
                      </a:extLst>
                    </p14:cNvPr>
                    <p14:cNvContentPartPr/>
                    <p14:nvPr/>
                  </p14:nvContentPartPr>
                  <p14:xfrm>
                    <a:off x="2334320" y="2600520"/>
                    <a:ext cx="14400" cy="6120"/>
                  </p14:xfrm>
                </p:contentPart>
              </mc:Choice>
              <mc:Fallback xmlns="">
                <p:pic>
                  <p:nvPicPr>
                    <p:cNvPr id="115" name="Ink 114">
                      <a:extLst>
                        <a:ext uri="{FF2B5EF4-FFF2-40B4-BE49-F238E27FC236}">
                          <a16:creationId xmlns:a16="http://schemas.microsoft.com/office/drawing/2014/main" id="{59932199-D87F-F7D0-63C8-3C1BB9D619D7}"/>
                        </a:ext>
                      </a:extLst>
                    </p:cNvPr>
                    <p:cNvPicPr/>
                    <p:nvPr/>
                  </p:nvPicPr>
                  <p:blipFill>
                    <a:blip r:embed="rId177"/>
                    <a:stretch>
                      <a:fillRect/>
                    </a:stretch>
                  </p:blipFill>
                  <p:spPr>
                    <a:xfrm>
                      <a:off x="2325320" y="2591880"/>
                      <a:ext cx="32040" cy="23760"/>
                    </a:xfrm>
                    <a:prstGeom prst="rect">
                      <a:avLst/>
                    </a:prstGeom>
                  </p:spPr>
                </p:pic>
              </mc:Fallback>
            </mc:AlternateContent>
            <mc:AlternateContent xmlns:mc="http://schemas.openxmlformats.org/markup-compatibility/2006" xmlns:p14="http://schemas.microsoft.com/office/powerpoint/2010/main">
              <mc:Choice Requires="p14">
                <p:contentPart p14:bwMode="auto" r:id="rId660">
                  <p14:nvContentPartPr>
                    <p14:cNvPr id="117" name="Ink 116">
                      <a:extLst>
                        <a:ext uri="{FF2B5EF4-FFF2-40B4-BE49-F238E27FC236}">
                          <a16:creationId xmlns:a16="http://schemas.microsoft.com/office/drawing/2014/main" id="{0E1A1110-7253-E7C1-13E3-339D1A970216}"/>
                        </a:ext>
                      </a:extLst>
                    </p14:cNvPr>
                    <p14:cNvContentPartPr/>
                    <p14:nvPr/>
                  </p14:nvContentPartPr>
                  <p14:xfrm>
                    <a:off x="2392640" y="2639400"/>
                    <a:ext cx="32040" cy="9720"/>
                  </p14:xfrm>
                </p:contentPart>
              </mc:Choice>
              <mc:Fallback xmlns="">
                <p:pic>
                  <p:nvPicPr>
                    <p:cNvPr id="117" name="Ink 116">
                      <a:extLst>
                        <a:ext uri="{FF2B5EF4-FFF2-40B4-BE49-F238E27FC236}">
                          <a16:creationId xmlns:a16="http://schemas.microsoft.com/office/drawing/2014/main" id="{0E1A1110-7253-E7C1-13E3-339D1A970216}"/>
                        </a:ext>
                      </a:extLst>
                    </p:cNvPr>
                    <p:cNvPicPr/>
                    <p:nvPr/>
                  </p:nvPicPr>
                  <p:blipFill>
                    <a:blip r:embed="rId179"/>
                    <a:stretch>
                      <a:fillRect/>
                    </a:stretch>
                  </p:blipFill>
                  <p:spPr>
                    <a:xfrm>
                      <a:off x="2384000" y="2630400"/>
                      <a:ext cx="4968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661">
                  <p14:nvContentPartPr>
                    <p14:cNvPr id="118" name="Ink 117">
                      <a:extLst>
                        <a:ext uri="{FF2B5EF4-FFF2-40B4-BE49-F238E27FC236}">
                          <a16:creationId xmlns:a16="http://schemas.microsoft.com/office/drawing/2014/main" id="{34A4C802-D1AC-DE6A-ECDF-7B0DD684A725}"/>
                        </a:ext>
                      </a:extLst>
                    </p14:cNvPr>
                    <p14:cNvContentPartPr/>
                    <p14:nvPr/>
                  </p14:nvContentPartPr>
                  <p14:xfrm>
                    <a:off x="2395880" y="2682600"/>
                    <a:ext cx="37080" cy="9720"/>
                  </p14:xfrm>
                </p:contentPart>
              </mc:Choice>
              <mc:Fallback xmlns="">
                <p:pic>
                  <p:nvPicPr>
                    <p:cNvPr id="118" name="Ink 117">
                      <a:extLst>
                        <a:ext uri="{FF2B5EF4-FFF2-40B4-BE49-F238E27FC236}">
                          <a16:creationId xmlns:a16="http://schemas.microsoft.com/office/drawing/2014/main" id="{34A4C802-D1AC-DE6A-ECDF-7B0DD684A725}"/>
                        </a:ext>
                      </a:extLst>
                    </p:cNvPr>
                    <p:cNvPicPr/>
                    <p:nvPr/>
                  </p:nvPicPr>
                  <p:blipFill>
                    <a:blip r:embed="rId181"/>
                    <a:stretch>
                      <a:fillRect/>
                    </a:stretch>
                  </p:blipFill>
                  <p:spPr>
                    <a:xfrm>
                      <a:off x="2387240" y="2673960"/>
                      <a:ext cx="5472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662">
                  <p14:nvContentPartPr>
                    <p14:cNvPr id="119" name="Ink 118">
                      <a:extLst>
                        <a:ext uri="{FF2B5EF4-FFF2-40B4-BE49-F238E27FC236}">
                          <a16:creationId xmlns:a16="http://schemas.microsoft.com/office/drawing/2014/main" id="{65587114-186D-474F-BE2C-F6497AC38B18}"/>
                        </a:ext>
                      </a:extLst>
                    </p14:cNvPr>
                    <p14:cNvContentPartPr/>
                    <p14:nvPr/>
                  </p14:nvContentPartPr>
                  <p14:xfrm>
                    <a:off x="2490560" y="2632560"/>
                    <a:ext cx="5040" cy="59760"/>
                  </p14:xfrm>
                </p:contentPart>
              </mc:Choice>
              <mc:Fallback xmlns="">
                <p:pic>
                  <p:nvPicPr>
                    <p:cNvPr id="119" name="Ink 118">
                      <a:extLst>
                        <a:ext uri="{FF2B5EF4-FFF2-40B4-BE49-F238E27FC236}">
                          <a16:creationId xmlns:a16="http://schemas.microsoft.com/office/drawing/2014/main" id="{65587114-186D-474F-BE2C-F6497AC38B18}"/>
                        </a:ext>
                      </a:extLst>
                    </p:cNvPr>
                    <p:cNvPicPr/>
                    <p:nvPr/>
                  </p:nvPicPr>
                  <p:blipFill>
                    <a:blip r:embed="rId183"/>
                    <a:stretch>
                      <a:fillRect/>
                    </a:stretch>
                  </p:blipFill>
                  <p:spPr>
                    <a:xfrm>
                      <a:off x="2481560" y="2623560"/>
                      <a:ext cx="22680" cy="77400"/>
                    </a:xfrm>
                    <a:prstGeom prst="rect">
                      <a:avLst/>
                    </a:prstGeom>
                  </p:spPr>
                </p:pic>
              </mc:Fallback>
            </mc:AlternateContent>
            <mc:AlternateContent xmlns:mc="http://schemas.openxmlformats.org/markup-compatibility/2006" xmlns:p14="http://schemas.microsoft.com/office/powerpoint/2010/main">
              <mc:Choice Requires="p14">
                <p:contentPart p14:bwMode="auto" r:id="rId663">
                  <p14:nvContentPartPr>
                    <p14:cNvPr id="120" name="Ink 119">
                      <a:extLst>
                        <a:ext uri="{FF2B5EF4-FFF2-40B4-BE49-F238E27FC236}">
                          <a16:creationId xmlns:a16="http://schemas.microsoft.com/office/drawing/2014/main" id="{954E2265-1558-BADD-8C8E-26A848CC0124}"/>
                        </a:ext>
                      </a:extLst>
                    </p14:cNvPr>
                    <p14:cNvContentPartPr/>
                    <p14:nvPr/>
                  </p14:nvContentPartPr>
                  <p14:xfrm>
                    <a:off x="2322800" y="2203800"/>
                    <a:ext cx="11160" cy="91080"/>
                  </p14:xfrm>
                </p:contentPart>
              </mc:Choice>
              <mc:Fallback xmlns="">
                <p:pic>
                  <p:nvPicPr>
                    <p:cNvPr id="120" name="Ink 119">
                      <a:extLst>
                        <a:ext uri="{FF2B5EF4-FFF2-40B4-BE49-F238E27FC236}">
                          <a16:creationId xmlns:a16="http://schemas.microsoft.com/office/drawing/2014/main" id="{954E2265-1558-BADD-8C8E-26A848CC0124}"/>
                        </a:ext>
                      </a:extLst>
                    </p:cNvPr>
                    <p:cNvPicPr/>
                    <p:nvPr/>
                  </p:nvPicPr>
                  <p:blipFill>
                    <a:blip r:embed="rId185"/>
                    <a:stretch>
                      <a:fillRect/>
                    </a:stretch>
                  </p:blipFill>
                  <p:spPr>
                    <a:xfrm>
                      <a:off x="2313800" y="2194800"/>
                      <a:ext cx="28800" cy="108720"/>
                    </a:xfrm>
                    <a:prstGeom prst="rect">
                      <a:avLst/>
                    </a:prstGeom>
                  </p:spPr>
                </p:pic>
              </mc:Fallback>
            </mc:AlternateContent>
            <mc:AlternateContent xmlns:mc="http://schemas.openxmlformats.org/markup-compatibility/2006" xmlns:p14="http://schemas.microsoft.com/office/powerpoint/2010/main">
              <mc:Choice Requires="p14">
                <p:contentPart p14:bwMode="auto" r:id="rId664">
                  <p14:nvContentPartPr>
                    <p14:cNvPr id="121" name="Ink 120">
                      <a:extLst>
                        <a:ext uri="{FF2B5EF4-FFF2-40B4-BE49-F238E27FC236}">
                          <a16:creationId xmlns:a16="http://schemas.microsoft.com/office/drawing/2014/main" id="{9E3FC873-B14B-F7ED-5466-8D12EF612AE8}"/>
                        </a:ext>
                      </a:extLst>
                    </p14:cNvPr>
                    <p14:cNvContentPartPr/>
                    <p14:nvPr/>
                  </p14:nvContentPartPr>
                  <p14:xfrm>
                    <a:off x="2336840" y="2200560"/>
                    <a:ext cx="81000" cy="74160"/>
                  </p14:xfrm>
                </p:contentPart>
              </mc:Choice>
              <mc:Fallback xmlns="">
                <p:pic>
                  <p:nvPicPr>
                    <p:cNvPr id="121" name="Ink 120">
                      <a:extLst>
                        <a:ext uri="{FF2B5EF4-FFF2-40B4-BE49-F238E27FC236}">
                          <a16:creationId xmlns:a16="http://schemas.microsoft.com/office/drawing/2014/main" id="{9E3FC873-B14B-F7ED-5466-8D12EF612AE8}"/>
                        </a:ext>
                      </a:extLst>
                    </p:cNvPr>
                    <p:cNvPicPr/>
                    <p:nvPr/>
                  </p:nvPicPr>
                  <p:blipFill>
                    <a:blip r:embed="rId187"/>
                    <a:stretch>
                      <a:fillRect/>
                    </a:stretch>
                  </p:blipFill>
                  <p:spPr>
                    <a:xfrm>
                      <a:off x="2327840" y="2191560"/>
                      <a:ext cx="98640" cy="91800"/>
                    </a:xfrm>
                    <a:prstGeom prst="rect">
                      <a:avLst/>
                    </a:prstGeom>
                  </p:spPr>
                </p:pic>
              </mc:Fallback>
            </mc:AlternateContent>
            <mc:AlternateContent xmlns:mc="http://schemas.openxmlformats.org/markup-compatibility/2006" xmlns:p14="http://schemas.microsoft.com/office/powerpoint/2010/main">
              <mc:Choice Requires="p14">
                <p:contentPart p14:bwMode="auto" r:id="rId665">
                  <p14:nvContentPartPr>
                    <p14:cNvPr id="145" name="Ink 144">
                      <a:extLst>
                        <a:ext uri="{FF2B5EF4-FFF2-40B4-BE49-F238E27FC236}">
                          <a16:creationId xmlns:a16="http://schemas.microsoft.com/office/drawing/2014/main" id="{EC5C3C7D-0875-F19F-2425-F207ED516291}"/>
                        </a:ext>
                      </a:extLst>
                    </p14:cNvPr>
                    <p14:cNvContentPartPr/>
                    <p14:nvPr/>
                  </p14:nvContentPartPr>
                  <p14:xfrm>
                    <a:off x="2118600" y="2368320"/>
                    <a:ext cx="20520" cy="200520"/>
                  </p14:xfrm>
                </p:contentPart>
              </mc:Choice>
              <mc:Fallback xmlns="">
                <p:pic>
                  <p:nvPicPr>
                    <p:cNvPr id="145" name="Ink 144">
                      <a:extLst>
                        <a:ext uri="{FF2B5EF4-FFF2-40B4-BE49-F238E27FC236}">
                          <a16:creationId xmlns:a16="http://schemas.microsoft.com/office/drawing/2014/main" id="{EC5C3C7D-0875-F19F-2425-F207ED516291}"/>
                        </a:ext>
                      </a:extLst>
                    </p:cNvPr>
                    <p:cNvPicPr/>
                    <p:nvPr/>
                  </p:nvPicPr>
                  <p:blipFill>
                    <a:blip r:embed="rId189"/>
                    <a:stretch>
                      <a:fillRect/>
                    </a:stretch>
                  </p:blipFill>
                  <p:spPr>
                    <a:xfrm>
                      <a:off x="2109600" y="2359680"/>
                      <a:ext cx="38160" cy="218160"/>
                    </a:xfrm>
                    <a:prstGeom prst="rect">
                      <a:avLst/>
                    </a:prstGeom>
                  </p:spPr>
                </p:pic>
              </mc:Fallback>
            </mc:AlternateContent>
            <mc:AlternateContent xmlns:mc="http://schemas.openxmlformats.org/markup-compatibility/2006" xmlns:p14="http://schemas.microsoft.com/office/powerpoint/2010/main">
              <mc:Choice Requires="p14">
                <p:contentPart p14:bwMode="auto" r:id="rId666">
                  <p14:nvContentPartPr>
                    <p14:cNvPr id="147" name="Ink 146">
                      <a:extLst>
                        <a:ext uri="{FF2B5EF4-FFF2-40B4-BE49-F238E27FC236}">
                          <a16:creationId xmlns:a16="http://schemas.microsoft.com/office/drawing/2014/main" id="{E9B9FE2F-4AC2-133F-6030-429BCE496664}"/>
                        </a:ext>
                      </a:extLst>
                    </p14:cNvPr>
                    <p14:cNvContentPartPr/>
                    <p14:nvPr/>
                  </p14:nvContentPartPr>
                  <p14:xfrm>
                    <a:off x="2187720" y="2375880"/>
                    <a:ext cx="11160" cy="186120"/>
                  </p14:xfrm>
                </p:contentPart>
              </mc:Choice>
              <mc:Fallback xmlns="">
                <p:pic>
                  <p:nvPicPr>
                    <p:cNvPr id="147" name="Ink 146">
                      <a:extLst>
                        <a:ext uri="{FF2B5EF4-FFF2-40B4-BE49-F238E27FC236}">
                          <a16:creationId xmlns:a16="http://schemas.microsoft.com/office/drawing/2014/main" id="{E9B9FE2F-4AC2-133F-6030-429BCE496664}"/>
                        </a:ext>
                      </a:extLst>
                    </p:cNvPr>
                    <p:cNvPicPr/>
                    <p:nvPr/>
                  </p:nvPicPr>
                  <p:blipFill>
                    <a:blip r:embed="rId191"/>
                    <a:stretch>
                      <a:fillRect/>
                    </a:stretch>
                  </p:blipFill>
                  <p:spPr>
                    <a:xfrm>
                      <a:off x="2179080" y="2366880"/>
                      <a:ext cx="28800" cy="203760"/>
                    </a:xfrm>
                    <a:prstGeom prst="rect">
                      <a:avLst/>
                    </a:prstGeom>
                  </p:spPr>
                </p:pic>
              </mc:Fallback>
            </mc:AlternateContent>
            <mc:AlternateContent xmlns:mc="http://schemas.openxmlformats.org/markup-compatibility/2006" xmlns:p14="http://schemas.microsoft.com/office/powerpoint/2010/main">
              <mc:Choice Requires="p14">
                <p:contentPart p14:bwMode="auto" r:id="rId667">
                  <p14:nvContentPartPr>
                    <p14:cNvPr id="148" name="Ink 147">
                      <a:extLst>
                        <a:ext uri="{FF2B5EF4-FFF2-40B4-BE49-F238E27FC236}">
                          <a16:creationId xmlns:a16="http://schemas.microsoft.com/office/drawing/2014/main" id="{7CF96742-B77E-E6FF-E0CB-77A331F1B142}"/>
                        </a:ext>
                      </a:extLst>
                    </p14:cNvPr>
                    <p14:cNvContentPartPr/>
                    <p14:nvPr/>
                  </p14:nvContentPartPr>
                  <p14:xfrm>
                    <a:off x="2098080" y="2356080"/>
                    <a:ext cx="120240" cy="19080"/>
                  </p14:xfrm>
                </p:contentPart>
              </mc:Choice>
              <mc:Fallback xmlns="">
                <p:pic>
                  <p:nvPicPr>
                    <p:cNvPr id="148" name="Ink 147">
                      <a:extLst>
                        <a:ext uri="{FF2B5EF4-FFF2-40B4-BE49-F238E27FC236}">
                          <a16:creationId xmlns:a16="http://schemas.microsoft.com/office/drawing/2014/main" id="{7CF96742-B77E-E6FF-E0CB-77A331F1B142}"/>
                        </a:ext>
                      </a:extLst>
                    </p:cNvPr>
                    <p:cNvPicPr/>
                    <p:nvPr/>
                  </p:nvPicPr>
                  <p:blipFill>
                    <a:blip r:embed="rId193"/>
                    <a:stretch>
                      <a:fillRect/>
                    </a:stretch>
                  </p:blipFill>
                  <p:spPr>
                    <a:xfrm>
                      <a:off x="2089080" y="2347080"/>
                      <a:ext cx="137880" cy="36720"/>
                    </a:xfrm>
                    <a:prstGeom prst="rect">
                      <a:avLst/>
                    </a:prstGeom>
                  </p:spPr>
                </p:pic>
              </mc:Fallback>
            </mc:AlternateContent>
            <mc:AlternateContent xmlns:mc="http://schemas.openxmlformats.org/markup-compatibility/2006" xmlns:p14="http://schemas.microsoft.com/office/powerpoint/2010/main">
              <mc:Choice Requires="p14">
                <p:contentPart p14:bwMode="auto" r:id="rId668">
                  <p14:nvContentPartPr>
                    <p14:cNvPr id="150" name="Ink 149">
                      <a:extLst>
                        <a:ext uri="{FF2B5EF4-FFF2-40B4-BE49-F238E27FC236}">
                          <a16:creationId xmlns:a16="http://schemas.microsoft.com/office/drawing/2014/main" id="{EB17CEFC-8143-9552-056E-C3BD0919E1BC}"/>
                        </a:ext>
                      </a:extLst>
                    </p14:cNvPr>
                    <p14:cNvContentPartPr/>
                    <p14:nvPr/>
                  </p14:nvContentPartPr>
                  <p14:xfrm>
                    <a:off x="2153160" y="2618160"/>
                    <a:ext cx="48600" cy="108720"/>
                  </p14:xfrm>
                </p:contentPart>
              </mc:Choice>
              <mc:Fallback xmlns="">
                <p:pic>
                  <p:nvPicPr>
                    <p:cNvPr id="150" name="Ink 149">
                      <a:extLst>
                        <a:ext uri="{FF2B5EF4-FFF2-40B4-BE49-F238E27FC236}">
                          <a16:creationId xmlns:a16="http://schemas.microsoft.com/office/drawing/2014/main" id="{EB17CEFC-8143-9552-056E-C3BD0919E1BC}"/>
                        </a:ext>
                      </a:extLst>
                    </p:cNvPr>
                    <p:cNvPicPr/>
                    <p:nvPr/>
                  </p:nvPicPr>
                  <p:blipFill>
                    <a:blip r:embed="rId195"/>
                    <a:stretch>
                      <a:fillRect/>
                    </a:stretch>
                  </p:blipFill>
                  <p:spPr>
                    <a:xfrm>
                      <a:off x="2144520" y="2609160"/>
                      <a:ext cx="66240" cy="126360"/>
                    </a:xfrm>
                    <a:prstGeom prst="rect">
                      <a:avLst/>
                    </a:prstGeom>
                  </p:spPr>
                </p:pic>
              </mc:Fallback>
            </mc:AlternateContent>
            <mc:AlternateContent xmlns:mc="http://schemas.openxmlformats.org/markup-compatibility/2006" xmlns:p14="http://schemas.microsoft.com/office/powerpoint/2010/main">
              <mc:Choice Requires="p14">
                <p:contentPart p14:bwMode="auto" r:id="rId669">
                  <p14:nvContentPartPr>
                    <p14:cNvPr id="151" name="Ink 150">
                      <a:extLst>
                        <a:ext uri="{FF2B5EF4-FFF2-40B4-BE49-F238E27FC236}">
                          <a16:creationId xmlns:a16="http://schemas.microsoft.com/office/drawing/2014/main" id="{8406BAAF-5497-4E35-0B81-8126DBF2A09C}"/>
                        </a:ext>
                      </a:extLst>
                    </p14:cNvPr>
                    <p14:cNvContentPartPr/>
                    <p14:nvPr/>
                  </p14:nvContentPartPr>
                  <p14:xfrm>
                    <a:off x="2124000" y="2672520"/>
                    <a:ext cx="50400" cy="9720"/>
                  </p14:xfrm>
                </p:contentPart>
              </mc:Choice>
              <mc:Fallback xmlns="">
                <p:pic>
                  <p:nvPicPr>
                    <p:cNvPr id="151" name="Ink 150">
                      <a:extLst>
                        <a:ext uri="{FF2B5EF4-FFF2-40B4-BE49-F238E27FC236}">
                          <a16:creationId xmlns:a16="http://schemas.microsoft.com/office/drawing/2014/main" id="{8406BAAF-5497-4E35-0B81-8126DBF2A09C}"/>
                        </a:ext>
                      </a:extLst>
                    </p:cNvPr>
                    <p:cNvPicPr/>
                    <p:nvPr/>
                  </p:nvPicPr>
                  <p:blipFill>
                    <a:blip r:embed="rId197"/>
                    <a:stretch>
                      <a:fillRect/>
                    </a:stretch>
                  </p:blipFill>
                  <p:spPr>
                    <a:xfrm>
                      <a:off x="2115360" y="2663520"/>
                      <a:ext cx="68040" cy="273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670">
                <p14:nvContentPartPr>
                  <p14:cNvPr id="163" name="Ink 162">
                    <a:extLst>
                      <a:ext uri="{FF2B5EF4-FFF2-40B4-BE49-F238E27FC236}">
                        <a16:creationId xmlns:a16="http://schemas.microsoft.com/office/drawing/2014/main" id="{0D9AA045-B9DF-8C87-F84F-90DE325642EB}"/>
                      </a:ext>
                    </a:extLst>
                  </p14:cNvPr>
                  <p14:cNvContentPartPr/>
                  <p14:nvPr/>
                </p14:nvContentPartPr>
                <p14:xfrm>
                  <a:off x="3155400" y="1754024"/>
                  <a:ext cx="61920" cy="71280"/>
                </p14:xfrm>
              </p:contentPart>
            </mc:Choice>
            <mc:Fallback xmlns="">
              <p:pic>
                <p:nvPicPr>
                  <p:cNvPr id="163" name="Ink 162">
                    <a:extLst>
                      <a:ext uri="{FF2B5EF4-FFF2-40B4-BE49-F238E27FC236}">
                        <a16:creationId xmlns:a16="http://schemas.microsoft.com/office/drawing/2014/main" id="{0D9AA045-B9DF-8C87-F84F-90DE325642EB}"/>
                      </a:ext>
                    </a:extLst>
                  </p:cNvPr>
                  <p:cNvPicPr/>
                  <p:nvPr/>
                </p:nvPicPr>
                <p:blipFill>
                  <a:blip r:embed="rId671"/>
                  <a:stretch>
                    <a:fillRect/>
                  </a:stretch>
                </p:blipFill>
                <p:spPr>
                  <a:xfrm>
                    <a:off x="3146400" y="1745024"/>
                    <a:ext cx="79560" cy="88920"/>
                  </a:xfrm>
                  <a:prstGeom prst="rect">
                    <a:avLst/>
                  </a:prstGeom>
                </p:spPr>
              </p:pic>
            </mc:Fallback>
          </mc:AlternateContent>
          <p:grpSp>
            <p:nvGrpSpPr>
              <p:cNvPr id="166" name="Group 165">
                <a:extLst>
                  <a:ext uri="{FF2B5EF4-FFF2-40B4-BE49-F238E27FC236}">
                    <a16:creationId xmlns:a16="http://schemas.microsoft.com/office/drawing/2014/main" id="{3C9E9AA9-A5B9-340F-B44A-984422903D56}"/>
                  </a:ext>
                </a:extLst>
              </p:cNvPr>
              <p:cNvGrpSpPr/>
              <p:nvPr/>
            </p:nvGrpSpPr>
            <p:grpSpPr>
              <a:xfrm>
                <a:off x="3056760" y="1350104"/>
                <a:ext cx="89640" cy="96120"/>
                <a:chOff x="3056760" y="1213440"/>
                <a:chExt cx="89640" cy="96120"/>
              </a:xfrm>
            </p:grpSpPr>
            <mc:AlternateContent xmlns:mc="http://schemas.openxmlformats.org/markup-compatibility/2006" xmlns:p14="http://schemas.microsoft.com/office/powerpoint/2010/main">
              <mc:Choice Requires="p14">
                <p:contentPart p14:bwMode="auto" r:id="rId672">
                  <p14:nvContentPartPr>
                    <p14:cNvPr id="164" name="Ink 163">
                      <a:extLst>
                        <a:ext uri="{FF2B5EF4-FFF2-40B4-BE49-F238E27FC236}">
                          <a16:creationId xmlns:a16="http://schemas.microsoft.com/office/drawing/2014/main" id="{31923321-E107-E584-1459-8E33EE16DCA7}"/>
                        </a:ext>
                      </a:extLst>
                    </p14:cNvPr>
                    <p14:cNvContentPartPr/>
                    <p14:nvPr/>
                  </p14:nvContentPartPr>
                  <p14:xfrm>
                    <a:off x="3056760" y="1213440"/>
                    <a:ext cx="89640" cy="33480"/>
                  </p14:xfrm>
                </p:contentPart>
              </mc:Choice>
              <mc:Fallback xmlns="">
                <p:pic>
                  <p:nvPicPr>
                    <p:cNvPr id="164" name="Ink 163">
                      <a:extLst>
                        <a:ext uri="{FF2B5EF4-FFF2-40B4-BE49-F238E27FC236}">
                          <a16:creationId xmlns:a16="http://schemas.microsoft.com/office/drawing/2014/main" id="{31923321-E107-E584-1459-8E33EE16DCA7}"/>
                        </a:ext>
                      </a:extLst>
                    </p:cNvPr>
                    <p:cNvPicPr/>
                    <p:nvPr/>
                  </p:nvPicPr>
                  <p:blipFill>
                    <a:blip r:embed="rId201"/>
                    <a:stretch>
                      <a:fillRect/>
                    </a:stretch>
                  </p:blipFill>
                  <p:spPr>
                    <a:xfrm>
                      <a:off x="3048120" y="1204440"/>
                      <a:ext cx="107280" cy="51120"/>
                    </a:xfrm>
                    <a:prstGeom prst="rect">
                      <a:avLst/>
                    </a:prstGeom>
                  </p:spPr>
                </p:pic>
              </mc:Fallback>
            </mc:AlternateContent>
            <mc:AlternateContent xmlns:mc="http://schemas.openxmlformats.org/markup-compatibility/2006" xmlns:p14="http://schemas.microsoft.com/office/powerpoint/2010/main">
              <mc:Choice Requires="p14">
                <p:contentPart p14:bwMode="auto" r:id="rId673">
                  <p14:nvContentPartPr>
                    <p14:cNvPr id="165" name="Ink 164">
                      <a:extLst>
                        <a:ext uri="{FF2B5EF4-FFF2-40B4-BE49-F238E27FC236}">
                          <a16:creationId xmlns:a16="http://schemas.microsoft.com/office/drawing/2014/main" id="{BFFEE47C-D388-3922-8A4A-5B286BE2F96D}"/>
                        </a:ext>
                      </a:extLst>
                    </p14:cNvPr>
                    <p14:cNvContentPartPr/>
                    <p14:nvPr/>
                  </p14:nvContentPartPr>
                  <p14:xfrm>
                    <a:off x="3104640" y="1240800"/>
                    <a:ext cx="13680" cy="68760"/>
                  </p14:xfrm>
                </p:contentPart>
              </mc:Choice>
              <mc:Fallback xmlns="">
                <p:pic>
                  <p:nvPicPr>
                    <p:cNvPr id="165" name="Ink 164">
                      <a:extLst>
                        <a:ext uri="{FF2B5EF4-FFF2-40B4-BE49-F238E27FC236}">
                          <a16:creationId xmlns:a16="http://schemas.microsoft.com/office/drawing/2014/main" id="{BFFEE47C-D388-3922-8A4A-5B286BE2F96D}"/>
                        </a:ext>
                      </a:extLst>
                    </p:cNvPr>
                    <p:cNvPicPr/>
                    <p:nvPr/>
                  </p:nvPicPr>
                  <p:blipFill>
                    <a:blip r:embed="rId203"/>
                    <a:stretch>
                      <a:fillRect/>
                    </a:stretch>
                  </p:blipFill>
                  <p:spPr>
                    <a:xfrm>
                      <a:off x="3095640" y="1231800"/>
                      <a:ext cx="31320" cy="86400"/>
                    </a:xfrm>
                    <a:prstGeom prst="rect">
                      <a:avLst/>
                    </a:prstGeom>
                  </p:spPr>
                </p:pic>
              </mc:Fallback>
            </mc:AlternateContent>
          </p:grpSp>
          <p:grpSp>
            <p:nvGrpSpPr>
              <p:cNvPr id="173" name="Group 172">
                <a:extLst>
                  <a:ext uri="{FF2B5EF4-FFF2-40B4-BE49-F238E27FC236}">
                    <a16:creationId xmlns:a16="http://schemas.microsoft.com/office/drawing/2014/main" id="{9F7BEA71-8E99-DC04-EDC6-F7EA3F17F23F}"/>
                  </a:ext>
                </a:extLst>
              </p:cNvPr>
              <p:cNvGrpSpPr/>
              <p:nvPr/>
            </p:nvGrpSpPr>
            <p:grpSpPr>
              <a:xfrm>
                <a:off x="3281760" y="2444864"/>
                <a:ext cx="702360" cy="246240"/>
                <a:chOff x="3281760" y="2308200"/>
                <a:chExt cx="702360" cy="246240"/>
              </a:xfrm>
            </p:grpSpPr>
            <mc:AlternateContent xmlns:mc="http://schemas.openxmlformats.org/markup-compatibility/2006" xmlns:p14="http://schemas.microsoft.com/office/powerpoint/2010/main">
              <mc:Choice Requires="p14">
                <p:contentPart p14:bwMode="auto" r:id="rId674">
                  <p14:nvContentPartPr>
                    <p14:cNvPr id="153" name="Ink 152">
                      <a:extLst>
                        <a:ext uri="{FF2B5EF4-FFF2-40B4-BE49-F238E27FC236}">
                          <a16:creationId xmlns:a16="http://schemas.microsoft.com/office/drawing/2014/main" id="{F980CA1F-0206-17B9-5CC8-AF707882BCBC}"/>
                        </a:ext>
                      </a:extLst>
                    </p14:cNvPr>
                    <p14:cNvContentPartPr/>
                    <p14:nvPr/>
                  </p14:nvContentPartPr>
                  <p14:xfrm>
                    <a:off x="3281760" y="2356080"/>
                    <a:ext cx="115200" cy="180000"/>
                  </p14:xfrm>
                </p:contentPart>
              </mc:Choice>
              <mc:Fallback xmlns="">
                <p:pic>
                  <p:nvPicPr>
                    <p:cNvPr id="153" name="Ink 152">
                      <a:extLst>
                        <a:ext uri="{FF2B5EF4-FFF2-40B4-BE49-F238E27FC236}">
                          <a16:creationId xmlns:a16="http://schemas.microsoft.com/office/drawing/2014/main" id="{F980CA1F-0206-17B9-5CC8-AF707882BCBC}"/>
                        </a:ext>
                      </a:extLst>
                    </p:cNvPr>
                    <p:cNvPicPr/>
                    <p:nvPr/>
                  </p:nvPicPr>
                  <p:blipFill>
                    <a:blip r:embed="rId205"/>
                    <a:stretch>
                      <a:fillRect/>
                    </a:stretch>
                  </p:blipFill>
                  <p:spPr>
                    <a:xfrm>
                      <a:off x="3272760" y="2347440"/>
                      <a:ext cx="132840" cy="197640"/>
                    </a:xfrm>
                    <a:prstGeom prst="rect">
                      <a:avLst/>
                    </a:prstGeom>
                  </p:spPr>
                </p:pic>
              </mc:Fallback>
            </mc:AlternateContent>
            <mc:AlternateContent xmlns:mc="http://schemas.openxmlformats.org/markup-compatibility/2006" xmlns:p14="http://schemas.microsoft.com/office/powerpoint/2010/main">
              <mc:Choice Requires="p14">
                <p:contentPart p14:bwMode="auto" r:id="rId675">
                  <p14:nvContentPartPr>
                    <p14:cNvPr id="154" name="Ink 153">
                      <a:extLst>
                        <a:ext uri="{FF2B5EF4-FFF2-40B4-BE49-F238E27FC236}">
                          <a16:creationId xmlns:a16="http://schemas.microsoft.com/office/drawing/2014/main" id="{E689AF6D-3521-E327-BEA7-4D34AC4CF29E}"/>
                        </a:ext>
                      </a:extLst>
                    </p14:cNvPr>
                    <p14:cNvContentPartPr/>
                    <p14:nvPr/>
                  </p14:nvContentPartPr>
                  <p14:xfrm>
                    <a:off x="3413520" y="2361480"/>
                    <a:ext cx="8640" cy="158760"/>
                  </p14:xfrm>
                </p:contentPart>
              </mc:Choice>
              <mc:Fallback xmlns="">
                <p:pic>
                  <p:nvPicPr>
                    <p:cNvPr id="154" name="Ink 153">
                      <a:extLst>
                        <a:ext uri="{FF2B5EF4-FFF2-40B4-BE49-F238E27FC236}">
                          <a16:creationId xmlns:a16="http://schemas.microsoft.com/office/drawing/2014/main" id="{E689AF6D-3521-E327-BEA7-4D34AC4CF29E}"/>
                        </a:ext>
                      </a:extLst>
                    </p:cNvPr>
                    <p:cNvPicPr/>
                    <p:nvPr/>
                  </p:nvPicPr>
                  <p:blipFill>
                    <a:blip r:embed="rId207"/>
                    <a:stretch>
                      <a:fillRect/>
                    </a:stretch>
                  </p:blipFill>
                  <p:spPr>
                    <a:xfrm>
                      <a:off x="3404880" y="2352480"/>
                      <a:ext cx="26280" cy="176400"/>
                    </a:xfrm>
                    <a:prstGeom prst="rect">
                      <a:avLst/>
                    </a:prstGeom>
                  </p:spPr>
                </p:pic>
              </mc:Fallback>
            </mc:AlternateContent>
            <mc:AlternateContent xmlns:mc="http://schemas.openxmlformats.org/markup-compatibility/2006" xmlns:p14="http://schemas.microsoft.com/office/powerpoint/2010/main">
              <mc:Choice Requires="p14">
                <p:contentPart p14:bwMode="auto" r:id="rId676">
                  <p14:nvContentPartPr>
                    <p14:cNvPr id="156" name="Ink 155">
                      <a:extLst>
                        <a:ext uri="{FF2B5EF4-FFF2-40B4-BE49-F238E27FC236}">
                          <a16:creationId xmlns:a16="http://schemas.microsoft.com/office/drawing/2014/main" id="{C3367A8B-5ACA-D035-0638-331D63232F61}"/>
                        </a:ext>
                      </a:extLst>
                    </p14:cNvPr>
                    <p14:cNvContentPartPr/>
                    <p14:nvPr/>
                  </p14:nvContentPartPr>
                  <p14:xfrm>
                    <a:off x="3501000" y="2308200"/>
                    <a:ext cx="54720" cy="228960"/>
                  </p14:xfrm>
                </p:contentPart>
              </mc:Choice>
              <mc:Fallback xmlns="">
                <p:pic>
                  <p:nvPicPr>
                    <p:cNvPr id="156" name="Ink 155">
                      <a:extLst>
                        <a:ext uri="{FF2B5EF4-FFF2-40B4-BE49-F238E27FC236}">
                          <a16:creationId xmlns:a16="http://schemas.microsoft.com/office/drawing/2014/main" id="{C3367A8B-5ACA-D035-0638-331D63232F61}"/>
                        </a:ext>
                      </a:extLst>
                    </p:cNvPr>
                    <p:cNvPicPr/>
                    <p:nvPr/>
                  </p:nvPicPr>
                  <p:blipFill>
                    <a:blip r:embed="rId209"/>
                    <a:stretch>
                      <a:fillRect/>
                    </a:stretch>
                  </p:blipFill>
                  <p:spPr>
                    <a:xfrm>
                      <a:off x="3492000" y="2299200"/>
                      <a:ext cx="72360" cy="246600"/>
                    </a:xfrm>
                    <a:prstGeom prst="rect">
                      <a:avLst/>
                    </a:prstGeom>
                  </p:spPr>
                </p:pic>
              </mc:Fallback>
            </mc:AlternateContent>
            <mc:AlternateContent xmlns:mc="http://schemas.openxmlformats.org/markup-compatibility/2006" xmlns:p14="http://schemas.microsoft.com/office/powerpoint/2010/main">
              <mc:Choice Requires="p14">
                <p:contentPart p14:bwMode="auto" r:id="rId677">
                  <p14:nvContentPartPr>
                    <p14:cNvPr id="158" name="Ink 157">
                      <a:extLst>
                        <a:ext uri="{FF2B5EF4-FFF2-40B4-BE49-F238E27FC236}">
                          <a16:creationId xmlns:a16="http://schemas.microsoft.com/office/drawing/2014/main" id="{937AFF65-0901-1CAA-ADEE-CC8CAD96F8AF}"/>
                        </a:ext>
                      </a:extLst>
                    </p14:cNvPr>
                    <p14:cNvContentPartPr/>
                    <p14:nvPr/>
                  </p14:nvContentPartPr>
                  <p14:xfrm>
                    <a:off x="3591360" y="2370840"/>
                    <a:ext cx="42120" cy="127800"/>
                  </p14:xfrm>
                </p:contentPart>
              </mc:Choice>
              <mc:Fallback xmlns="">
                <p:pic>
                  <p:nvPicPr>
                    <p:cNvPr id="158" name="Ink 157">
                      <a:extLst>
                        <a:ext uri="{FF2B5EF4-FFF2-40B4-BE49-F238E27FC236}">
                          <a16:creationId xmlns:a16="http://schemas.microsoft.com/office/drawing/2014/main" id="{937AFF65-0901-1CAA-ADEE-CC8CAD96F8AF}"/>
                        </a:ext>
                      </a:extLst>
                    </p:cNvPr>
                    <p:cNvPicPr/>
                    <p:nvPr/>
                  </p:nvPicPr>
                  <p:blipFill>
                    <a:blip r:embed="rId211"/>
                    <a:stretch>
                      <a:fillRect/>
                    </a:stretch>
                  </p:blipFill>
                  <p:spPr>
                    <a:xfrm>
                      <a:off x="3582360" y="2362200"/>
                      <a:ext cx="59760" cy="145440"/>
                    </a:xfrm>
                    <a:prstGeom prst="rect">
                      <a:avLst/>
                    </a:prstGeom>
                  </p:spPr>
                </p:pic>
              </mc:Fallback>
            </mc:AlternateContent>
            <mc:AlternateContent xmlns:mc="http://schemas.openxmlformats.org/markup-compatibility/2006" xmlns:p14="http://schemas.microsoft.com/office/powerpoint/2010/main">
              <mc:Choice Requires="p14">
                <p:contentPart p14:bwMode="auto" r:id="rId678">
                  <p14:nvContentPartPr>
                    <p14:cNvPr id="159" name="Ink 158">
                      <a:extLst>
                        <a:ext uri="{FF2B5EF4-FFF2-40B4-BE49-F238E27FC236}">
                          <a16:creationId xmlns:a16="http://schemas.microsoft.com/office/drawing/2014/main" id="{A2743AE9-6C26-46E9-6289-6814FE3CDDA4}"/>
                        </a:ext>
                      </a:extLst>
                    </p14:cNvPr>
                    <p14:cNvContentPartPr/>
                    <p14:nvPr/>
                  </p14:nvContentPartPr>
                  <p14:xfrm>
                    <a:off x="3558600" y="2438520"/>
                    <a:ext cx="69840" cy="64800"/>
                  </p14:xfrm>
                </p:contentPart>
              </mc:Choice>
              <mc:Fallback xmlns="">
                <p:pic>
                  <p:nvPicPr>
                    <p:cNvPr id="159" name="Ink 158">
                      <a:extLst>
                        <a:ext uri="{FF2B5EF4-FFF2-40B4-BE49-F238E27FC236}">
                          <a16:creationId xmlns:a16="http://schemas.microsoft.com/office/drawing/2014/main" id="{A2743AE9-6C26-46E9-6289-6814FE3CDDA4}"/>
                        </a:ext>
                      </a:extLst>
                    </p:cNvPr>
                    <p:cNvPicPr/>
                    <p:nvPr/>
                  </p:nvPicPr>
                  <p:blipFill>
                    <a:blip r:embed="rId213"/>
                    <a:stretch>
                      <a:fillRect/>
                    </a:stretch>
                  </p:blipFill>
                  <p:spPr>
                    <a:xfrm>
                      <a:off x="3549960" y="2429520"/>
                      <a:ext cx="87480" cy="82440"/>
                    </a:xfrm>
                    <a:prstGeom prst="rect">
                      <a:avLst/>
                    </a:prstGeom>
                  </p:spPr>
                </p:pic>
              </mc:Fallback>
            </mc:AlternateContent>
            <mc:AlternateContent xmlns:mc="http://schemas.openxmlformats.org/markup-compatibility/2006" xmlns:p14="http://schemas.microsoft.com/office/powerpoint/2010/main">
              <mc:Choice Requires="p14">
                <p:contentPart p14:bwMode="auto" r:id="rId679">
                  <p14:nvContentPartPr>
                    <p14:cNvPr id="161" name="Ink 160">
                      <a:extLst>
                        <a:ext uri="{FF2B5EF4-FFF2-40B4-BE49-F238E27FC236}">
                          <a16:creationId xmlns:a16="http://schemas.microsoft.com/office/drawing/2014/main" id="{ED2CC330-6ECE-63B0-8954-64EE838A64BC}"/>
                        </a:ext>
                      </a:extLst>
                    </p14:cNvPr>
                    <p14:cNvContentPartPr/>
                    <p14:nvPr/>
                  </p14:nvContentPartPr>
                  <p14:xfrm>
                    <a:off x="3659760" y="2353560"/>
                    <a:ext cx="76680" cy="200880"/>
                  </p14:xfrm>
                </p:contentPart>
              </mc:Choice>
              <mc:Fallback xmlns="">
                <p:pic>
                  <p:nvPicPr>
                    <p:cNvPr id="161" name="Ink 160">
                      <a:extLst>
                        <a:ext uri="{FF2B5EF4-FFF2-40B4-BE49-F238E27FC236}">
                          <a16:creationId xmlns:a16="http://schemas.microsoft.com/office/drawing/2014/main" id="{ED2CC330-6ECE-63B0-8954-64EE838A64BC}"/>
                        </a:ext>
                      </a:extLst>
                    </p:cNvPr>
                    <p:cNvPicPr/>
                    <p:nvPr/>
                  </p:nvPicPr>
                  <p:blipFill>
                    <a:blip r:embed="rId215"/>
                    <a:stretch>
                      <a:fillRect/>
                    </a:stretch>
                  </p:blipFill>
                  <p:spPr>
                    <a:xfrm>
                      <a:off x="3651120" y="2344920"/>
                      <a:ext cx="94320" cy="218520"/>
                    </a:xfrm>
                    <a:prstGeom prst="rect">
                      <a:avLst/>
                    </a:prstGeom>
                  </p:spPr>
                </p:pic>
              </mc:Fallback>
            </mc:AlternateContent>
            <mc:AlternateContent xmlns:mc="http://schemas.openxmlformats.org/markup-compatibility/2006" xmlns:p14="http://schemas.microsoft.com/office/powerpoint/2010/main">
              <mc:Choice Requires="p14">
                <p:contentPart p14:bwMode="auto" r:id="rId680">
                  <p14:nvContentPartPr>
                    <p14:cNvPr id="167" name="Ink 166">
                      <a:extLst>
                        <a:ext uri="{FF2B5EF4-FFF2-40B4-BE49-F238E27FC236}">
                          <a16:creationId xmlns:a16="http://schemas.microsoft.com/office/drawing/2014/main" id="{67B51EEA-508E-4E87-3568-E43360F699C3}"/>
                        </a:ext>
                      </a:extLst>
                    </p14:cNvPr>
                    <p14:cNvContentPartPr/>
                    <p14:nvPr/>
                  </p14:nvContentPartPr>
                  <p14:xfrm>
                    <a:off x="3756240" y="2434200"/>
                    <a:ext cx="47160" cy="68400"/>
                  </p14:xfrm>
                </p:contentPart>
              </mc:Choice>
              <mc:Fallback xmlns="">
                <p:pic>
                  <p:nvPicPr>
                    <p:cNvPr id="167" name="Ink 166">
                      <a:extLst>
                        <a:ext uri="{FF2B5EF4-FFF2-40B4-BE49-F238E27FC236}">
                          <a16:creationId xmlns:a16="http://schemas.microsoft.com/office/drawing/2014/main" id="{67B51EEA-508E-4E87-3568-E43360F699C3}"/>
                        </a:ext>
                      </a:extLst>
                    </p:cNvPr>
                    <p:cNvPicPr/>
                    <p:nvPr/>
                  </p:nvPicPr>
                  <p:blipFill>
                    <a:blip r:embed="rId217"/>
                    <a:stretch>
                      <a:fillRect/>
                    </a:stretch>
                  </p:blipFill>
                  <p:spPr>
                    <a:xfrm>
                      <a:off x="3747600" y="2425560"/>
                      <a:ext cx="64800" cy="86040"/>
                    </a:xfrm>
                    <a:prstGeom prst="rect">
                      <a:avLst/>
                    </a:prstGeom>
                  </p:spPr>
                </p:pic>
              </mc:Fallback>
            </mc:AlternateContent>
            <mc:AlternateContent xmlns:mc="http://schemas.openxmlformats.org/markup-compatibility/2006" xmlns:p14="http://schemas.microsoft.com/office/powerpoint/2010/main">
              <mc:Choice Requires="p14">
                <p:contentPart p14:bwMode="auto" r:id="rId681">
                  <p14:nvContentPartPr>
                    <p14:cNvPr id="168" name="Ink 167">
                      <a:extLst>
                        <a:ext uri="{FF2B5EF4-FFF2-40B4-BE49-F238E27FC236}">
                          <a16:creationId xmlns:a16="http://schemas.microsoft.com/office/drawing/2014/main" id="{EAD61BCB-A923-26F8-2654-D514CB2D14D2}"/>
                        </a:ext>
                      </a:extLst>
                    </p14:cNvPr>
                    <p14:cNvContentPartPr/>
                    <p14:nvPr/>
                  </p14:nvContentPartPr>
                  <p14:xfrm>
                    <a:off x="3856320" y="2393880"/>
                    <a:ext cx="14400" cy="99360"/>
                  </p14:xfrm>
                </p:contentPart>
              </mc:Choice>
              <mc:Fallback xmlns="">
                <p:pic>
                  <p:nvPicPr>
                    <p:cNvPr id="168" name="Ink 167">
                      <a:extLst>
                        <a:ext uri="{FF2B5EF4-FFF2-40B4-BE49-F238E27FC236}">
                          <a16:creationId xmlns:a16="http://schemas.microsoft.com/office/drawing/2014/main" id="{EAD61BCB-A923-26F8-2654-D514CB2D14D2}"/>
                        </a:ext>
                      </a:extLst>
                    </p:cNvPr>
                    <p:cNvPicPr/>
                    <p:nvPr/>
                  </p:nvPicPr>
                  <p:blipFill>
                    <a:blip r:embed="rId219"/>
                    <a:stretch>
                      <a:fillRect/>
                    </a:stretch>
                  </p:blipFill>
                  <p:spPr>
                    <a:xfrm>
                      <a:off x="3847320" y="2385240"/>
                      <a:ext cx="32040" cy="117000"/>
                    </a:xfrm>
                    <a:prstGeom prst="rect">
                      <a:avLst/>
                    </a:prstGeom>
                  </p:spPr>
                </p:pic>
              </mc:Fallback>
            </mc:AlternateContent>
            <mc:AlternateContent xmlns:mc="http://schemas.openxmlformats.org/markup-compatibility/2006" xmlns:p14="http://schemas.microsoft.com/office/powerpoint/2010/main">
              <mc:Choice Requires="p14">
                <p:contentPart p14:bwMode="auto" r:id="rId682">
                  <p14:nvContentPartPr>
                    <p14:cNvPr id="169" name="Ink 168">
                      <a:extLst>
                        <a:ext uri="{FF2B5EF4-FFF2-40B4-BE49-F238E27FC236}">
                          <a16:creationId xmlns:a16="http://schemas.microsoft.com/office/drawing/2014/main" id="{EE3701AA-7E38-3409-9E5F-FC89ED696F24}"/>
                        </a:ext>
                      </a:extLst>
                    </p14:cNvPr>
                    <p14:cNvContentPartPr/>
                    <p14:nvPr/>
                  </p14:nvContentPartPr>
                  <p14:xfrm>
                    <a:off x="3935160" y="2311080"/>
                    <a:ext cx="48960" cy="239400"/>
                  </p14:xfrm>
                </p:contentPart>
              </mc:Choice>
              <mc:Fallback xmlns="">
                <p:pic>
                  <p:nvPicPr>
                    <p:cNvPr id="169" name="Ink 168">
                      <a:extLst>
                        <a:ext uri="{FF2B5EF4-FFF2-40B4-BE49-F238E27FC236}">
                          <a16:creationId xmlns:a16="http://schemas.microsoft.com/office/drawing/2014/main" id="{EE3701AA-7E38-3409-9E5F-FC89ED696F24}"/>
                        </a:ext>
                      </a:extLst>
                    </p:cNvPr>
                    <p:cNvPicPr/>
                    <p:nvPr/>
                  </p:nvPicPr>
                  <p:blipFill>
                    <a:blip r:embed="rId221"/>
                    <a:stretch>
                      <a:fillRect/>
                    </a:stretch>
                  </p:blipFill>
                  <p:spPr>
                    <a:xfrm>
                      <a:off x="3926520" y="2302440"/>
                      <a:ext cx="66600" cy="257040"/>
                    </a:xfrm>
                    <a:prstGeom prst="rect">
                      <a:avLst/>
                    </a:prstGeom>
                  </p:spPr>
                </p:pic>
              </mc:Fallback>
            </mc:AlternateContent>
          </p:grpSp>
          <p:grpSp>
            <p:nvGrpSpPr>
              <p:cNvPr id="181" name="Group 180">
                <a:extLst>
                  <a:ext uri="{FF2B5EF4-FFF2-40B4-BE49-F238E27FC236}">
                    <a16:creationId xmlns:a16="http://schemas.microsoft.com/office/drawing/2014/main" id="{9F7CFBE0-E477-0A3E-A5BF-726A023DADCA}"/>
                  </a:ext>
                </a:extLst>
              </p:cNvPr>
              <p:cNvGrpSpPr/>
              <p:nvPr/>
            </p:nvGrpSpPr>
            <p:grpSpPr>
              <a:xfrm>
                <a:off x="4119840" y="2431544"/>
                <a:ext cx="798480" cy="282240"/>
                <a:chOff x="4119840" y="2294880"/>
                <a:chExt cx="798480" cy="282240"/>
              </a:xfrm>
            </p:grpSpPr>
            <mc:AlternateContent xmlns:mc="http://schemas.openxmlformats.org/markup-compatibility/2006" xmlns:p14="http://schemas.microsoft.com/office/powerpoint/2010/main">
              <mc:Choice Requires="p14">
                <p:contentPart p14:bwMode="auto" r:id="rId683">
                  <p14:nvContentPartPr>
                    <p14:cNvPr id="170" name="Ink 169">
                      <a:extLst>
                        <a:ext uri="{FF2B5EF4-FFF2-40B4-BE49-F238E27FC236}">
                          <a16:creationId xmlns:a16="http://schemas.microsoft.com/office/drawing/2014/main" id="{72507B32-2B74-95C7-6820-051BAD8BEC08}"/>
                        </a:ext>
                      </a:extLst>
                    </p14:cNvPr>
                    <p14:cNvContentPartPr/>
                    <p14:nvPr/>
                  </p14:nvContentPartPr>
                  <p14:xfrm>
                    <a:off x="4119840" y="2311440"/>
                    <a:ext cx="130320" cy="193680"/>
                  </p14:xfrm>
                </p:contentPart>
              </mc:Choice>
              <mc:Fallback xmlns="">
                <p:pic>
                  <p:nvPicPr>
                    <p:cNvPr id="170" name="Ink 169">
                      <a:extLst>
                        <a:ext uri="{FF2B5EF4-FFF2-40B4-BE49-F238E27FC236}">
                          <a16:creationId xmlns:a16="http://schemas.microsoft.com/office/drawing/2014/main" id="{72507B32-2B74-95C7-6820-051BAD8BEC08}"/>
                        </a:ext>
                      </a:extLst>
                    </p:cNvPr>
                    <p:cNvPicPr/>
                    <p:nvPr/>
                  </p:nvPicPr>
                  <p:blipFill>
                    <a:blip r:embed="rId223"/>
                    <a:stretch>
                      <a:fillRect/>
                    </a:stretch>
                  </p:blipFill>
                  <p:spPr>
                    <a:xfrm>
                      <a:off x="4110840" y="2302440"/>
                      <a:ext cx="147960" cy="211320"/>
                    </a:xfrm>
                    <a:prstGeom prst="rect">
                      <a:avLst/>
                    </a:prstGeom>
                  </p:spPr>
                </p:pic>
              </mc:Fallback>
            </mc:AlternateContent>
            <mc:AlternateContent xmlns:mc="http://schemas.openxmlformats.org/markup-compatibility/2006" xmlns:p14="http://schemas.microsoft.com/office/powerpoint/2010/main">
              <mc:Choice Requires="p14">
                <p:contentPart p14:bwMode="auto" r:id="rId684">
                  <p14:nvContentPartPr>
                    <p14:cNvPr id="171" name="Ink 170">
                      <a:extLst>
                        <a:ext uri="{FF2B5EF4-FFF2-40B4-BE49-F238E27FC236}">
                          <a16:creationId xmlns:a16="http://schemas.microsoft.com/office/drawing/2014/main" id="{0AD34102-DB35-C254-C727-3B63BABB4F09}"/>
                        </a:ext>
                      </a:extLst>
                    </p14:cNvPr>
                    <p14:cNvContentPartPr/>
                    <p14:nvPr/>
                  </p14:nvContentPartPr>
                  <p14:xfrm>
                    <a:off x="4327920" y="2294880"/>
                    <a:ext cx="63720" cy="276120"/>
                  </p14:xfrm>
                </p:contentPart>
              </mc:Choice>
              <mc:Fallback xmlns="">
                <p:pic>
                  <p:nvPicPr>
                    <p:cNvPr id="171" name="Ink 170">
                      <a:extLst>
                        <a:ext uri="{FF2B5EF4-FFF2-40B4-BE49-F238E27FC236}">
                          <a16:creationId xmlns:a16="http://schemas.microsoft.com/office/drawing/2014/main" id="{0AD34102-DB35-C254-C727-3B63BABB4F09}"/>
                        </a:ext>
                      </a:extLst>
                    </p:cNvPr>
                    <p:cNvPicPr/>
                    <p:nvPr/>
                  </p:nvPicPr>
                  <p:blipFill>
                    <a:blip r:embed="rId225"/>
                    <a:stretch>
                      <a:fillRect/>
                    </a:stretch>
                  </p:blipFill>
                  <p:spPr>
                    <a:xfrm>
                      <a:off x="4319280" y="2285880"/>
                      <a:ext cx="81360" cy="293760"/>
                    </a:xfrm>
                    <a:prstGeom prst="rect">
                      <a:avLst/>
                    </a:prstGeom>
                  </p:spPr>
                </p:pic>
              </mc:Fallback>
            </mc:AlternateContent>
            <mc:AlternateContent xmlns:mc="http://schemas.openxmlformats.org/markup-compatibility/2006" xmlns:p14="http://schemas.microsoft.com/office/powerpoint/2010/main">
              <mc:Choice Requires="p14">
                <p:contentPart p14:bwMode="auto" r:id="rId685">
                  <p14:nvContentPartPr>
                    <p14:cNvPr id="174" name="Ink 173">
                      <a:extLst>
                        <a:ext uri="{FF2B5EF4-FFF2-40B4-BE49-F238E27FC236}">
                          <a16:creationId xmlns:a16="http://schemas.microsoft.com/office/drawing/2014/main" id="{6A921BEF-1778-E955-B320-E83A28C813DC}"/>
                        </a:ext>
                      </a:extLst>
                    </p14:cNvPr>
                    <p14:cNvContentPartPr/>
                    <p14:nvPr/>
                  </p14:nvContentPartPr>
                  <p14:xfrm>
                    <a:off x="4443840" y="2356440"/>
                    <a:ext cx="37800" cy="119160"/>
                  </p14:xfrm>
                </p:contentPart>
              </mc:Choice>
              <mc:Fallback xmlns="">
                <p:pic>
                  <p:nvPicPr>
                    <p:cNvPr id="174" name="Ink 173">
                      <a:extLst>
                        <a:ext uri="{FF2B5EF4-FFF2-40B4-BE49-F238E27FC236}">
                          <a16:creationId xmlns:a16="http://schemas.microsoft.com/office/drawing/2014/main" id="{6A921BEF-1778-E955-B320-E83A28C813DC}"/>
                        </a:ext>
                      </a:extLst>
                    </p:cNvPr>
                    <p:cNvPicPr/>
                    <p:nvPr/>
                  </p:nvPicPr>
                  <p:blipFill>
                    <a:blip r:embed="rId227"/>
                    <a:stretch>
                      <a:fillRect/>
                    </a:stretch>
                  </p:blipFill>
                  <p:spPr>
                    <a:xfrm>
                      <a:off x="4434840" y="2347800"/>
                      <a:ext cx="55440" cy="136800"/>
                    </a:xfrm>
                    <a:prstGeom prst="rect">
                      <a:avLst/>
                    </a:prstGeom>
                  </p:spPr>
                </p:pic>
              </mc:Fallback>
            </mc:AlternateContent>
            <mc:AlternateContent xmlns:mc="http://schemas.openxmlformats.org/markup-compatibility/2006" xmlns:p14="http://schemas.microsoft.com/office/powerpoint/2010/main">
              <mc:Choice Requires="p14">
                <p:contentPart p14:bwMode="auto" r:id="rId686">
                  <p14:nvContentPartPr>
                    <p14:cNvPr id="175" name="Ink 174">
                      <a:extLst>
                        <a:ext uri="{FF2B5EF4-FFF2-40B4-BE49-F238E27FC236}">
                          <a16:creationId xmlns:a16="http://schemas.microsoft.com/office/drawing/2014/main" id="{651CB0A7-AD0B-BCD1-07EE-187A85868F5A}"/>
                        </a:ext>
                      </a:extLst>
                    </p14:cNvPr>
                    <p14:cNvContentPartPr/>
                    <p14:nvPr/>
                  </p14:nvContentPartPr>
                  <p14:xfrm>
                    <a:off x="4411440" y="2414040"/>
                    <a:ext cx="60840" cy="69120"/>
                  </p14:xfrm>
                </p:contentPart>
              </mc:Choice>
              <mc:Fallback xmlns="">
                <p:pic>
                  <p:nvPicPr>
                    <p:cNvPr id="175" name="Ink 174">
                      <a:extLst>
                        <a:ext uri="{FF2B5EF4-FFF2-40B4-BE49-F238E27FC236}">
                          <a16:creationId xmlns:a16="http://schemas.microsoft.com/office/drawing/2014/main" id="{651CB0A7-AD0B-BCD1-07EE-187A85868F5A}"/>
                        </a:ext>
                      </a:extLst>
                    </p:cNvPr>
                    <p:cNvPicPr/>
                    <p:nvPr/>
                  </p:nvPicPr>
                  <p:blipFill>
                    <a:blip r:embed="rId229"/>
                    <a:stretch>
                      <a:fillRect/>
                    </a:stretch>
                  </p:blipFill>
                  <p:spPr>
                    <a:xfrm>
                      <a:off x="4402440" y="2405040"/>
                      <a:ext cx="78480" cy="86760"/>
                    </a:xfrm>
                    <a:prstGeom prst="rect">
                      <a:avLst/>
                    </a:prstGeom>
                  </p:spPr>
                </p:pic>
              </mc:Fallback>
            </mc:AlternateContent>
            <mc:AlternateContent xmlns:mc="http://schemas.openxmlformats.org/markup-compatibility/2006" xmlns:p14="http://schemas.microsoft.com/office/powerpoint/2010/main">
              <mc:Choice Requires="p14">
                <p:contentPart p14:bwMode="auto" r:id="rId687">
                  <p14:nvContentPartPr>
                    <p14:cNvPr id="176" name="Ink 175">
                      <a:extLst>
                        <a:ext uri="{FF2B5EF4-FFF2-40B4-BE49-F238E27FC236}">
                          <a16:creationId xmlns:a16="http://schemas.microsoft.com/office/drawing/2014/main" id="{C52ED95E-FD94-4738-A344-C10987D19B60}"/>
                        </a:ext>
                      </a:extLst>
                    </p14:cNvPr>
                    <p14:cNvContentPartPr/>
                    <p14:nvPr/>
                  </p14:nvContentPartPr>
                  <p14:xfrm>
                    <a:off x="4559400" y="2349960"/>
                    <a:ext cx="45360" cy="162720"/>
                  </p14:xfrm>
                </p:contentPart>
              </mc:Choice>
              <mc:Fallback xmlns="">
                <p:pic>
                  <p:nvPicPr>
                    <p:cNvPr id="176" name="Ink 175">
                      <a:extLst>
                        <a:ext uri="{FF2B5EF4-FFF2-40B4-BE49-F238E27FC236}">
                          <a16:creationId xmlns:a16="http://schemas.microsoft.com/office/drawing/2014/main" id="{C52ED95E-FD94-4738-A344-C10987D19B60}"/>
                        </a:ext>
                      </a:extLst>
                    </p:cNvPr>
                    <p:cNvPicPr/>
                    <p:nvPr/>
                  </p:nvPicPr>
                  <p:blipFill>
                    <a:blip r:embed="rId231"/>
                    <a:stretch>
                      <a:fillRect/>
                    </a:stretch>
                  </p:blipFill>
                  <p:spPr>
                    <a:xfrm>
                      <a:off x="4550760" y="2340960"/>
                      <a:ext cx="63000" cy="180360"/>
                    </a:xfrm>
                    <a:prstGeom prst="rect">
                      <a:avLst/>
                    </a:prstGeom>
                  </p:spPr>
                </p:pic>
              </mc:Fallback>
            </mc:AlternateContent>
            <mc:AlternateContent xmlns:mc="http://schemas.openxmlformats.org/markup-compatibility/2006" xmlns:p14="http://schemas.microsoft.com/office/powerpoint/2010/main">
              <mc:Choice Requires="p14">
                <p:contentPart p14:bwMode="auto" r:id="rId688">
                  <p14:nvContentPartPr>
                    <p14:cNvPr id="177" name="Ink 176">
                      <a:extLst>
                        <a:ext uri="{FF2B5EF4-FFF2-40B4-BE49-F238E27FC236}">
                          <a16:creationId xmlns:a16="http://schemas.microsoft.com/office/drawing/2014/main" id="{5547CF1B-BB4B-A167-5A1D-71AE0E4FE428}"/>
                        </a:ext>
                      </a:extLst>
                    </p14:cNvPr>
                    <p14:cNvContentPartPr/>
                    <p14:nvPr/>
                  </p14:nvContentPartPr>
                  <p14:xfrm>
                    <a:off x="4647240" y="2365800"/>
                    <a:ext cx="93240" cy="19440"/>
                  </p14:xfrm>
                </p:contentPart>
              </mc:Choice>
              <mc:Fallback xmlns="">
                <p:pic>
                  <p:nvPicPr>
                    <p:cNvPr id="177" name="Ink 176">
                      <a:extLst>
                        <a:ext uri="{FF2B5EF4-FFF2-40B4-BE49-F238E27FC236}">
                          <a16:creationId xmlns:a16="http://schemas.microsoft.com/office/drawing/2014/main" id="{5547CF1B-BB4B-A167-5A1D-71AE0E4FE428}"/>
                        </a:ext>
                      </a:extLst>
                    </p:cNvPr>
                    <p:cNvPicPr/>
                    <p:nvPr/>
                  </p:nvPicPr>
                  <p:blipFill>
                    <a:blip r:embed="rId233"/>
                    <a:stretch>
                      <a:fillRect/>
                    </a:stretch>
                  </p:blipFill>
                  <p:spPr>
                    <a:xfrm>
                      <a:off x="4638240" y="2356800"/>
                      <a:ext cx="110880" cy="37080"/>
                    </a:xfrm>
                    <a:prstGeom prst="rect">
                      <a:avLst/>
                    </a:prstGeom>
                  </p:spPr>
                </p:pic>
              </mc:Fallback>
            </mc:AlternateContent>
            <mc:AlternateContent xmlns:mc="http://schemas.openxmlformats.org/markup-compatibility/2006" xmlns:p14="http://schemas.microsoft.com/office/powerpoint/2010/main">
              <mc:Choice Requires="p14">
                <p:contentPart p14:bwMode="auto" r:id="rId689">
                  <p14:nvContentPartPr>
                    <p14:cNvPr id="178" name="Ink 177">
                      <a:extLst>
                        <a:ext uri="{FF2B5EF4-FFF2-40B4-BE49-F238E27FC236}">
                          <a16:creationId xmlns:a16="http://schemas.microsoft.com/office/drawing/2014/main" id="{3B8910FA-0080-5313-838D-1C7B196BD834}"/>
                        </a:ext>
                      </a:extLst>
                    </p14:cNvPr>
                    <p14:cNvContentPartPr/>
                    <p14:nvPr/>
                  </p14:nvContentPartPr>
                  <p14:xfrm>
                    <a:off x="4687200" y="2398200"/>
                    <a:ext cx="15840" cy="80280"/>
                  </p14:xfrm>
                </p:contentPart>
              </mc:Choice>
              <mc:Fallback xmlns="">
                <p:pic>
                  <p:nvPicPr>
                    <p:cNvPr id="178" name="Ink 177">
                      <a:extLst>
                        <a:ext uri="{FF2B5EF4-FFF2-40B4-BE49-F238E27FC236}">
                          <a16:creationId xmlns:a16="http://schemas.microsoft.com/office/drawing/2014/main" id="{3B8910FA-0080-5313-838D-1C7B196BD834}"/>
                        </a:ext>
                      </a:extLst>
                    </p:cNvPr>
                    <p:cNvPicPr/>
                    <p:nvPr/>
                  </p:nvPicPr>
                  <p:blipFill>
                    <a:blip r:embed="rId235"/>
                    <a:stretch>
                      <a:fillRect/>
                    </a:stretch>
                  </p:blipFill>
                  <p:spPr>
                    <a:xfrm>
                      <a:off x="4678200" y="2389200"/>
                      <a:ext cx="33480" cy="97920"/>
                    </a:xfrm>
                    <a:prstGeom prst="rect">
                      <a:avLst/>
                    </a:prstGeom>
                  </p:spPr>
                </p:pic>
              </mc:Fallback>
            </mc:AlternateContent>
            <mc:AlternateContent xmlns:mc="http://schemas.openxmlformats.org/markup-compatibility/2006" xmlns:p14="http://schemas.microsoft.com/office/powerpoint/2010/main">
              <mc:Choice Requires="p14">
                <p:contentPart p14:bwMode="auto" r:id="rId690">
                  <p14:nvContentPartPr>
                    <p14:cNvPr id="179" name="Ink 178">
                      <a:extLst>
                        <a:ext uri="{FF2B5EF4-FFF2-40B4-BE49-F238E27FC236}">
                          <a16:creationId xmlns:a16="http://schemas.microsoft.com/office/drawing/2014/main" id="{F1576825-CD7F-8821-7305-ADE3CBDDFAE7}"/>
                        </a:ext>
                      </a:extLst>
                    </p14:cNvPr>
                    <p14:cNvContentPartPr/>
                    <p14:nvPr/>
                  </p14:nvContentPartPr>
                  <p14:xfrm>
                    <a:off x="4779360" y="2347440"/>
                    <a:ext cx="39960" cy="126360"/>
                  </p14:xfrm>
                </p:contentPart>
              </mc:Choice>
              <mc:Fallback xmlns="">
                <p:pic>
                  <p:nvPicPr>
                    <p:cNvPr id="179" name="Ink 178">
                      <a:extLst>
                        <a:ext uri="{FF2B5EF4-FFF2-40B4-BE49-F238E27FC236}">
                          <a16:creationId xmlns:a16="http://schemas.microsoft.com/office/drawing/2014/main" id="{F1576825-CD7F-8821-7305-ADE3CBDDFAE7}"/>
                        </a:ext>
                      </a:extLst>
                    </p:cNvPr>
                    <p:cNvPicPr/>
                    <p:nvPr/>
                  </p:nvPicPr>
                  <p:blipFill>
                    <a:blip r:embed="rId237"/>
                    <a:stretch>
                      <a:fillRect/>
                    </a:stretch>
                  </p:blipFill>
                  <p:spPr>
                    <a:xfrm>
                      <a:off x="4770360" y="2338800"/>
                      <a:ext cx="5760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691">
                  <p14:nvContentPartPr>
                    <p14:cNvPr id="180" name="Ink 179">
                      <a:extLst>
                        <a:ext uri="{FF2B5EF4-FFF2-40B4-BE49-F238E27FC236}">
                          <a16:creationId xmlns:a16="http://schemas.microsoft.com/office/drawing/2014/main" id="{A8CC86C5-25A3-75EB-438F-197309A368FC}"/>
                        </a:ext>
                      </a:extLst>
                    </p14:cNvPr>
                    <p14:cNvContentPartPr/>
                    <p14:nvPr/>
                  </p14:nvContentPartPr>
                  <p14:xfrm>
                    <a:off x="4847040" y="2317560"/>
                    <a:ext cx="71280" cy="259560"/>
                  </p14:xfrm>
                </p:contentPart>
              </mc:Choice>
              <mc:Fallback xmlns="">
                <p:pic>
                  <p:nvPicPr>
                    <p:cNvPr id="180" name="Ink 179">
                      <a:extLst>
                        <a:ext uri="{FF2B5EF4-FFF2-40B4-BE49-F238E27FC236}">
                          <a16:creationId xmlns:a16="http://schemas.microsoft.com/office/drawing/2014/main" id="{A8CC86C5-25A3-75EB-438F-197309A368FC}"/>
                        </a:ext>
                      </a:extLst>
                    </p:cNvPr>
                    <p:cNvPicPr/>
                    <p:nvPr/>
                  </p:nvPicPr>
                  <p:blipFill>
                    <a:blip r:embed="rId239"/>
                    <a:stretch>
                      <a:fillRect/>
                    </a:stretch>
                  </p:blipFill>
                  <p:spPr>
                    <a:xfrm>
                      <a:off x="4838040" y="2308920"/>
                      <a:ext cx="88920" cy="2772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692">
                <p14:nvContentPartPr>
                  <p14:cNvPr id="182" name="Ink 181">
                    <a:extLst>
                      <a:ext uri="{FF2B5EF4-FFF2-40B4-BE49-F238E27FC236}">
                        <a16:creationId xmlns:a16="http://schemas.microsoft.com/office/drawing/2014/main" id="{1DA6597A-BD05-45DD-1735-00278BB82ACF}"/>
                      </a:ext>
                    </a:extLst>
                  </p14:cNvPr>
                  <p14:cNvContentPartPr/>
                  <p14:nvPr/>
                </p14:nvContentPartPr>
                <p14:xfrm>
                  <a:off x="5065920" y="2537744"/>
                  <a:ext cx="311040" cy="257760"/>
                </p14:xfrm>
              </p:contentPart>
            </mc:Choice>
            <mc:Fallback xmlns="">
              <p:pic>
                <p:nvPicPr>
                  <p:cNvPr id="182" name="Ink 181">
                    <a:extLst>
                      <a:ext uri="{FF2B5EF4-FFF2-40B4-BE49-F238E27FC236}">
                        <a16:creationId xmlns:a16="http://schemas.microsoft.com/office/drawing/2014/main" id="{1DA6597A-BD05-45DD-1735-00278BB82ACF}"/>
                      </a:ext>
                    </a:extLst>
                  </p:cNvPr>
                  <p:cNvPicPr/>
                  <p:nvPr/>
                </p:nvPicPr>
                <p:blipFill>
                  <a:blip r:embed="rId693"/>
                  <a:stretch>
                    <a:fillRect/>
                  </a:stretch>
                </p:blipFill>
                <p:spPr>
                  <a:xfrm>
                    <a:off x="5056920" y="2528731"/>
                    <a:ext cx="328680" cy="275425"/>
                  </a:xfrm>
                  <a:prstGeom prst="rect">
                    <a:avLst/>
                  </a:prstGeom>
                </p:spPr>
              </p:pic>
            </mc:Fallback>
          </mc:AlternateContent>
          <p:grpSp>
            <p:nvGrpSpPr>
              <p:cNvPr id="185" name="Group 184">
                <a:extLst>
                  <a:ext uri="{FF2B5EF4-FFF2-40B4-BE49-F238E27FC236}">
                    <a16:creationId xmlns:a16="http://schemas.microsoft.com/office/drawing/2014/main" id="{6D950B6C-8E4C-A64B-E132-58A99DE572EA}"/>
                  </a:ext>
                </a:extLst>
              </p:cNvPr>
              <p:cNvGrpSpPr/>
              <p:nvPr/>
            </p:nvGrpSpPr>
            <p:grpSpPr>
              <a:xfrm>
                <a:off x="5531040" y="2469344"/>
                <a:ext cx="110880" cy="259560"/>
                <a:chOff x="5531040" y="2332680"/>
                <a:chExt cx="110880" cy="259560"/>
              </a:xfrm>
            </p:grpSpPr>
            <mc:AlternateContent xmlns:mc="http://schemas.openxmlformats.org/markup-compatibility/2006" xmlns:p14="http://schemas.microsoft.com/office/powerpoint/2010/main">
              <mc:Choice Requires="p14">
                <p:contentPart p14:bwMode="auto" r:id="rId694">
                  <p14:nvContentPartPr>
                    <p14:cNvPr id="183" name="Ink 182">
                      <a:extLst>
                        <a:ext uri="{FF2B5EF4-FFF2-40B4-BE49-F238E27FC236}">
                          <a16:creationId xmlns:a16="http://schemas.microsoft.com/office/drawing/2014/main" id="{E4224E93-939F-4077-4245-A18C7DFF4E97}"/>
                        </a:ext>
                      </a:extLst>
                    </p14:cNvPr>
                    <p14:cNvContentPartPr/>
                    <p14:nvPr/>
                  </p14:nvContentPartPr>
                  <p14:xfrm>
                    <a:off x="5531040" y="2332680"/>
                    <a:ext cx="110160" cy="14760"/>
                  </p14:xfrm>
                </p:contentPart>
              </mc:Choice>
              <mc:Fallback xmlns="">
                <p:pic>
                  <p:nvPicPr>
                    <p:cNvPr id="183" name="Ink 182">
                      <a:extLst>
                        <a:ext uri="{FF2B5EF4-FFF2-40B4-BE49-F238E27FC236}">
                          <a16:creationId xmlns:a16="http://schemas.microsoft.com/office/drawing/2014/main" id="{E4224E93-939F-4077-4245-A18C7DFF4E97}"/>
                        </a:ext>
                      </a:extLst>
                    </p:cNvPr>
                    <p:cNvPicPr/>
                    <p:nvPr/>
                  </p:nvPicPr>
                  <p:blipFill>
                    <a:blip r:embed="rId243"/>
                    <a:stretch>
                      <a:fillRect/>
                    </a:stretch>
                  </p:blipFill>
                  <p:spPr>
                    <a:xfrm>
                      <a:off x="5522040" y="2323680"/>
                      <a:ext cx="127800" cy="32400"/>
                    </a:xfrm>
                    <a:prstGeom prst="rect">
                      <a:avLst/>
                    </a:prstGeom>
                  </p:spPr>
                </p:pic>
              </mc:Fallback>
            </mc:AlternateContent>
            <mc:AlternateContent xmlns:mc="http://schemas.openxmlformats.org/markup-compatibility/2006" xmlns:p14="http://schemas.microsoft.com/office/powerpoint/2010/main">
              <mc:Choice Requires="p14">
                <p:contentPart p14:bwMode="auto" r:id="rId695">
                  <p14:nvContentPartPr>
                    <p14:cNvPr id="184" name="Ink 183">
                      <a:extLst>
                        <a:ext uri="{FF2B5EF4-FFF2-40B4-BE49-F238E27FC236}">
                          <a16:creationId xmlns:a16="http://schemas.microsoft.com/office/drawing/2014/main" id="{A65CB816-4A14-3D0D-F048-7A2C15884254}"/>
                        </a:ext>
                      </a:extLst>
                    </p14:cNvPr>
                    <p14:cNvContentPartPr/>
                    <p14:nvPr/>
                  </p14:nvContentPartPr>
                  <p14:xfrm>
                    <a:off x="5544000" y="2372280"/>
                    <a:ext cx="97920" cy="219960"/>
                  </p14:xfrm>
                </p:contentPart>
              </mc:Choice>
              <mc:Fallback xmlns="">
                <p:pic>
                  <p:nvPicPr>
                    <p:cNvPr id="184" name="Ink 183">
                      <a:extLst>
                        <a:ext uri="{FF2B5EF4-FFF2-40B4-BE49-F238E27FC236}">
                          <a16:creationId xmlns:a16="http://schemas.microsoft.com/office/drawing/2014/main" id="{A65CB816-4A14-3D0D-F048-7A2C15884254}"/>
                        </a:ext>
                      </a:extLst>
                    </p:cNvPr>
                    <p:cNvPicPr/>
                    <p:nvPr/>
                  </p:nvPicPr>
                  <p:blipFill>
                    <a:blip r:embed="rId245"/>
                    <a:stretch>
                      <a:fillRect/>
                    </a:stretch>
                  </p:blipFill>
                  <p:spPr>
                    <a:xfrm>
                      <a:off x="5535360" y="2363280"/>
                      <a:ext cx="115560" cy="237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696">
                <p14:nvContentPartPr>
                  <p14:cNvPr id="209" name="Ink 208">
                    <a:extLst>
                      <a:ext uri="{FF2B5EF4-FFF2-40B4-BE49-F238E27FC236}">
                        <a16:creationId xmlns:a16="http://schemas.microsoft.com/office/drawing/2014/main" id="{A9968701-0E13-F60B-6A5F-8FAF9A48B8E1}"/>
                      </a:ext>
                    </a:extLst>
                  </p14:cNvPr>
                  <p14:cNvContentPartPr/>
                  <p14:nvPr/>
                </p14:nvContentPartPr>
                <p14:xfrm>
                  <a:off x="7001640" y="2635304"/>
                  <a:ext cx="77040" cy="360"/>
                </p14:xfrm>
              </p:contentPart>
            </mc:Choice>
            <mc:Fallback xmlns="">
              <p:pic>
                <p:nvPicPr>
                  <p:cNvPr id="209" name="Ink 208">
                    <a:extLst>
                      <a:ext uri="{FF2B5EF4-FFF2-40B4-BE49-F238E27FC236}">
                        <a16:creationId xmlns:a16="http://schemas.microsoft.com/office/drawing/2014/main" id="{A9968701-0E13-F60B-6A5F-8FAF9A48B8E1}"/>
                      </a:ext>
                    </a:extLst>
                  </p:cNvPr>
                  <p:cNvPicPr/>
                  <p:nvPr/>
                </p:nvPicPr>
                <p:blipFill>
                  <a:blip r:embed="rId697"/>
                  <a:stretch>
                    <a:fillRect/>
                  </a:stretch>
                </p:blipFill>
                <p:spPr>
                  <a:xfrm>
                    <a:off x="6992640" y="2626304"/>
                    <a:ext cx="9468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698">
                <p14:nvContentPartPr>
                  <p14:cNvPr id="210" name="Ink 209">
                    <a:extLst>
                      <a:ext uri="{FF2B5EF4-FFF2-40B4-BE49-F238E27FC236}">
                        <a16:creationId xmlns:a16="http://schemas.microsoft.com/office/drawing/2014/main" id="{3651F9A5-32D3-343E-85D7-BBFBD7FA298E}"/>
                      </a:ext>
                    </a:extLst>
                  </p14:cNvPr>
                  <p14:cNvContentPartPr/>
                  <p14:nvPr/>
                </p14:nvContentPartPr>
                <p14:xfrm>
                  <a:off x="6481800" y="2302304"/>
                  <a:ext cx="96480" cy="629280"/>
                </p14:xfrm>
              </p:contentPart>
            </mc:Choice>
            <mc:Fallback xmlns="">
              <p:pic>
                <p:nvPicPr>
                  <p:cNvPr id="210" name="Ink 209">
                    <a:extLst>
                      <a:ext uri="{FF2B5EF4-FFF2-40B4-BE49-F238E27FC236}">
                        <a16:creationId xmlns:a16="http://schemas.microsoft.com/office/drawing/2014/main" id="{3651F9A5-32D3-343E-85D7-BBFBD7FA298E}"/>
                      </a:ext>
                    </a:extLst>
                  </p:cNvPr>
                  <p:cNvPicPr/>
                  <p:nvPr/>
                </p:nvPicPr>
                <p:blipFill>
                  <a:blip r:embed="rId699"/>
                  <a:stretch>
                    <a:fillRect/>
                  </a:stretch>
                </p:blipFill>
                <p:spPr>
                  <a:xfrm>
                    <a:off x="6472800" y="2293304"/>
                    <a:ext cx="114120" cy="646920"/>
                  </a:xfrm>
                  <a:prstGeom prst="rect">
                    <a:avLst/>
                  </a:prstGeom>
                </p:spPr>
              </p:pic>
            </mc:Fallback>
          </mc:AlternateContent>
          <p:grpSp>
            <p:nvGrpSpPr>
              <p:cNvPr id="226" name="Group 225">
                <a:extLst>
                  <a:ext uri="{FF2B5EF4-FFF2-40B4-BE49-F238E27FC236}">
                    <a16:creationId xmlns:a16="http://schemas.microsoft.com/office/drawing/2014/main" id="{E8BEC0EA-4444-BDC2-C7F0-2D72A0F77A91}"/>
                  </a:ext>
                </a:extLst>
              </p:cNvPr>
              <p:cNvGrpSpPr/>
              <p:nvPr/>
            </p:nvGrpSpPr>
            <p:grpSpPr>
              <a:xfrm>
                <a:off x="7217640" y="2371424"/>
                <a:ext cx="846360" cy="442800"/>
                <a:chOff x="7217640" y="2234760"/>
                <a:chExt cx="846360" cy="442800"/>
              </a:xfrm>
            </p:grpSpPr>
            <mc:AlternateContent xmlns:mc="http://schemas.openxmlformats.org/markup-compatibility/2006" xmlns:p14="http://schemas.microsoft.com/office/powerpoint/2010/main">
              <mc:Choice Requires="p14">
                <p:contentPart p14:bwMode="auto" r:id="rId700">
                  <p14:nvContentPartPr>
                    <p14:cNvPr id="212" name="Ink 211">
                      <a:extLst>
                        <a:ext uri="{FF2B5EF4-FFF2-40B4-BE49-F238E27FC236}">
                          <a16:creationId xmlns:a16="http://schemas.microsoft.com/office/drawing/2014/main" id="{308666B8-770C-9572-5E33-7DAEBE2DE2CD}"/>
                        </a:ext>
                      </a:extLst>
                    </p14:cNvPr>
                    <p14:cNvContentPartPr/>
                    <p14:nvPr/>
                  </p14:nvContentPartPr>
                  <p14:xfrm>
                    <a:off x="7217640" y="2409000"/>
                    <a:ext cx="96120" cy="159120"/>
                  </p14:xfrm>
                </p:contentPart>
              </mc:Choice>
              <mc:Fallback xmlns="">
                <p:pic>
                  <p:nvPicPr>
                    <p:cNvPr id="212" name="Ink 211">
                      <a:extLst>
                        <a:ext uri="{FF2B5EF4-FFF2-40B4-BE49-F238E27FC236}">
                          <a16:creationId xmlns:a16="http://schemas.microsoft.com/office/drawing/2014/main" id="{308666B8-770C-9572-5E33-7DAEBE2DE2CD}"/>
                        </a:ext>
                      </a:extLst>
                    </p:cNvPr>
                    <p:cNvPicPr/>
                    <p:nvPr/>
                  </p:nvPicPr>
                  <p:blipFill>
                    <a:blip r:embed="rId251"/>
                    <a:stretch>
                      <a:fillRect/>
                    </a:stretch>
                  </p:blipFill>
                  <p:spPr>
                    <a:xfrm>
                      <a:off x="7209000" y="2400000"/>
                      <a:ext cx="113760" cy="176760"/>
                    </a:xfrm>
                    <a:prstGeom prst="rect">
                      <a:avLst/>
                    </a:prstGeom>
                  </p:spPr>
                </p:pic>
              </mc:Fallback>
            </mc:AlternateContent>
            <mc:AlternateContent xmlns:mc="http://schemas.openxmlformats.org/markup-compatibility/2006" xmlns:p14="http://schemas.microsoft.com/office/powerpoint/2010/main">
              <mc:Choice Requires="p14">
                <p:contentPart p14:bwMode="auto" r:id="rId701">
                  <p14:nvContentPartPr>
                    <p14:cNvPr id="213" name="Ink 212">
                      <a:extLst>
                        <a:ext uri="{FF2B5EF4-FFF2-40B4-BE49-F238E27FC236}">
                          <a16:creationId xmlns:a16="http://schemas.microsoft.com/office/drawing/2014/main" id="{0FA610D5-1426-3FB1-3EC9-74D8AC68D78B}"/>
                        </a:ext>
                      </a:extLst>
                    </p14:cNvPr>
                    <p14:cNvContentPartPr/>
                    <p14:nvPr/>
                  </p14:nvContentPartPr>
                  <p14:xfrm>
                    <a:off x="7341480" y="2341680"/>
                    <a:ext cx="76320" cy="240840"/>
                  </p14:xfrm>
                </p:contentPart>
              </mc:Choice>
              <mc:Fallback xmlns="">
                <p:pic>
                  <p:nvPicPr>
                    <p:cNvPr id="213" name="Ink 212">
                      <a:extLst>
                        <a:ext uri="{FF2B5EF4-FFF2-40B4-BE49-F238E27FC236}">
                          <a16:creationId xmlns:a16="http://schemas.microsoft.com/office/drawing/2014/main" id="{0FA610D5-1426-3FB1-3EC9-74D8AC68D78B}"/>
                        </a:ext>
                      </a:extLst>
                    </p:cNvPr>
                    <p:cNvPicPr/>
                    <p:nvPr/>
                  </p:nvPicPr>
                  <p:blipFill>
                    <a:blip r:embed="rId253"/>
                    <a:stretch>
                      <a:fillRect/>
                    </a:stretch>
                  </p:blipFill>
                  <p:spPr>
                    <a:xfrm>
                      <a:off x="7332840" y="2333040"/>
                      <a:ext cx="93960" cy="258480"/>
                    </a:xfrm>
                    <a:prstGeom prst="rect">
                      <a:avLst/>
                    </a:prstGeom>
                  </p:spPr>
                </p:pic>
              </mc:Fallback>
            </mc:AlternateContent>
            <mc:AlternateContent xmlns:mc="http://schemas.openxmlformats.org/markup-compatibility/2006" xmlns:p14="http://schemas.microsoft.com/office/powerpoint/2010/main">
              <mc:Choice Requires="p14">
                <p:contentPart p14:bwMode="auto" r:id="rId702">
                  <p14:nvContentPartPr>
                    <p14:cNvPr id="215" name="Ink 214">
                      <a:extLst>
                        <a:ext uri="{FF2B5EF4-FFF2-40B4-BE49-F238E27FC236}">
                          <a16:creationId xmlns:a16="http://schemas.microsoft.com/office/drawing/2014/main" id="{AF1DA10D-67BA-BB92-0B40-6E7437CAC2AB}"/>
                        </a:ext>
                      </a:extLst>
                    </p14:cNvPr>
                    <p14:cNvContentPartPr/>
                    <p14:nvPr/>
                  </p14:nvContentPartPr>
                  <p14:xfrm>
                    <a:off x="7467120" y="2421240"/>
                    <a:ext cx="34200" cy="113040"/>
                  </p14:xfrm>
                </p:contentPart>
              </mc:Choice>
              <mc:Fallback xmlns="">
                <p:pic>
                  <p:nvPicPr>
                    <p:cNvPr id="215" name="Ink 214">
                      <a:extLst>
                        <a:ext uri="{FF2B5EF4-FFF2-40B4-BE49-F238E27FC236}">
                          <a16:creationId xmlns:a16="http://schemas.microsoft.com/office/drawing/2014/main" id="{AF1DA10D-67BA-BB92-0B40-6E7437CAC2AB}"/>
                        </a:ext>
                      </a:extLst>
                    </p:cNvPr>
                    <p:cNvPicPr/>
                    <p:nvPr/>
                  </p:nvPicPr>
                  <p:blipFill>
                    <a:blip r:embed="rId255"/>
                    <a:stretch>
                      <a:fillRect/>
                    </a:stretch>
                  </p:blipFill>
                  <p:spPr>
                    <a:xfrm>
                      <a:off x="7458120" y="2412600"/>
                      <a:ext cx="51840" cy="130680"/>
                    </a:xfrm>
                    <a:prstGeom prst="rect">
                      <a:avLst/>
                    </a:prstGeom>
                  </p:spPr>
                </p:pic>
              </mc:Fallback>
            </mc:AlternateContent>
            <mc:AlternateContent xmlns:mc="http://schemas.openxmlformats.org/markup-compatibility/2006" xmlns:p14="http://schemas.microsoft.com/office/powerpoint/2010/main">
              <mc:Choice Requires="p14">
                <p:contentPart p14:bwMode="auto" r:id="rId703">
                  <p14:nvContentPartPr>
                    <p14:cNvPr id="216" name="Ink 215">
                      <a:extLst>
                        <a:ext uri="{FF2B5EF4-FFF2-40B4-BE49-F238E27FC236}">
                          <a16:creationId xmlns:a16="http://schemas.microsoft.com/office/drawing/2014/main" id="{F5F6D6ED-7273-71E8-371F-9CCDC9A04CF2}"/>
                        </a:ext>
                      </a:extLst>
                    </p14:cNvPr>
                    <p14:cNvContentPartPr/>
                    <p14:nvPr/>
                  </p14:nvContentPartPr>
                  <p14:xfrm>
                    <a:off x="7439400" y="2489640"/>
                    <a:ext cx="43200" cy="32400"/>
                  </p14:xfrm>
                </p:contentPart>
              </mc:Choice>
              <mc:Fallback xmlns="">
                <p:pic>
                  <p:nvPicPr>
                    <p:cNvPr id="216" name="Ink 215">
                      <a:extLst>
                        <a:ext uri="{FF2B5EF4-FFF2-40B4-BE49-F238E27FC236}">
                          <a16:creationId xmlns:a16="http://schemas.microsoft.com/office/drawing/2014/main" id="{F5F6D6ED-7273-71E8-371F-9CCDC9A04CF2}"/>
                        </a:ext>
                      </a:extLst>
                    </p:cNvPr>
                    <p:cNvPicPr/>
                    <p:nvPr/>
                  </p:nvPicPr>
                  <p:blipFill>
                    <a:blip r:embed="rId257"/>
                    <a:stretch>
                      <a:fillRect/>
                    </a:stretch>
                  </p:blipFill>
                  <p:spPr>
                    <a:xfrm>
                      <a:off x="7430400" y="2481000"/>
                      <a:ext cx="60840" cy="50040"/>
                    </a:xfrm>
                    <a:prstGeom prst="rect">
                      <a:avLst/>
                    </a:prstGeom>
                  </p:spPr>
                </p:pic>
              </mc:Fallback>
            </mc:AlternateContent>
            <mc:AlternateContent xmlns:mc="http://schemas.openxmlformats.org/markup-compatibility/2006" xmlns:p14="http://schemas.microsoft.com/office/powerpoint/2010/main">
              <mc:Choice Requires="p14">
                <p:contentPart p14:bwMode="auto" r:id="rId704">
                  <p14:nvContentPartPr>
                    <p14:cNvPr id="217" name="Ink 216">
                      <a:extLst>
                        <a:ext uri="{FF2B5EF4-FFF2-40B4-BE49-F238E27FC236}">
                          <a16:creationId xmlns:a16="http://schemas.microsoft.com/office/drawing/2014/main" id="{8C856402-BA45-B415-83D3-C0B168F302BF}"/>
                        </a:ext>
                      </a:extLst>
                    </p14:cNvPr>
                    <p14:cNvContentPartPr/>
                    <p14:nvPr/>
                  </p14:nvContentPartPr>
                  <p14:xfrm>
                    <a:off x="7566840" y="2507640"/>
                    <a:ext cx="34920" cy="80280"/>
                  </p14:xfrm>
                </p:contentPart>
              </mc:Choice>
              <mc:Fallback xmlns="">
                <p:pic>
                  <p:nvPicPr>
                    <p:cNvPr id="217" name="Ink 216">
                      <a:extLst>
                        <a:ext uri="{FF2B5EF4-FFF2-40B4-BE49-F238E27FC236}">
                          <a16:creationId xmlns:a16="http://schemas.microsoft.com/office/drawing/2014/main" id="{8C856402-BA45-B415-83D3-C0B168F302BF}"/>
                        </a:ext>
                      </a:extLst>
                    </p:cNvPr>
                    <p:cNvPicPr/>
                    <p:nvPr/>
                  </p:nvPicPr>
                  <p:blipFill>
                    <a:blip r:embed="rId259"/>
                    <a:stretch>
                      <a:fillRect/>
                    </a:stretch>
                  </p:blipFill>
                  <p:spPr>
                    <a:xfrm>
                      <a:off x="7558200" y="2498640"/>
                      <a:ext cx="52560" cy="97920"/>
                    </a:xfrm>
                    <a:prstGeom prst="rect">
                      <a:avLst/>
                    </a:prstGeom>
                  </p:spPr>
                </p:pic>
              </mc:Fallback>
            </mc:AlternateContent>
            <mc:AlternateContent xmlns:mc="http://schemas.openxmlformats.org/markup-compatibility/2006" xmlns:p14="http://schemas.microsoft.com/office/powerpoint/2010/main">
              <mc:Choice Requires="p14">
                <p:contentPart p14:bwMode="auto" r:id="rId705">
                  <p14:nvContentPartPr>
                    <p14:cNvPr id="218" name="Ink 217">
                      <a:extLst>
                        <a:ext uri="{FF2B5EF4-FFF2-40B4-BE49-F238E27FC236}">
                          <a16:creationId xmlns:a16="http://schemas.microsoft.com/office/drawing/2014/main" id="{D611F3FC-B93B-30D7-D479-BCB4BF6044B0}"/>
                        </a:ext>
                      </a:extLst>
                    </p14:cNvPr>
                    <p14:cNvContentPartPr/>
                    <p14:nvPr/>
                  </p14:nvContentPartPr>
                  <p14:xfrm>
                    <a:off x="7577280" y="2442480"/>
                    <a:ext cx="9720" cy="9720"/>
                  </p14:xfrm>
                </p:contentPart>
              </mc:Choice>
              <mc:Fallback xmlns="">
                <p:pic>
                  <p:nvPicPr>
                    <p:cNvPr id="218" name="Ink 217">
                      <a:extLst>
                        <a:ext uri="{FF2B5EF4-FFF2-40B4-BE49-F238E27FC236}">
                          <a16:creationId xmlns:a16="http://schemas.microsoft.com/office/drawing/2014/main" id="{D611F3FC-B93B-30D7-D479-BCB4BF6044B0}"/>
                        </a:ext>
                      </a:extLst>
                    </p:cNvPr>
                    <p:cNvPicPr/>
                    <p:nvPr/>
                  </p:nvPicPr>
                  <p:blipFill>
                    <a:blip r:embed="rId261"/>
                    <a:stretch>
                      <a:fillRect/>
                    </a:stretch>
                  </p:blipFill>
                  <p:spPr>
                    <a:xfrm>
                      <a:off x="7568640" y="2433480"/>
                      <a:ext cx="2736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706">
                  <p14:nvContentPartPr>
                    <p14:cNvPr id="219" name="Ink 218">
                      <a:extLst>
                        <a:ext uri="{FF2B5EF4-FFF2-40B4-BE49-F238E27FC236}">
                          <a16:creationId xmlns:a16="http://schemas.microsoft.com/office/drawing/2014/main" id="{0DA5E906-6980-6E3E-D6EB-F8F88FC8E23D}"/>
                        </a:ext>
                      </a:extLst>
                    </p14:cNvPr>
                    <p14:cNvContentPartPr/>
                    <p14:nvPr/>
                  </p14:nvContentPartPr>
                  <p14:xfrm>
                    <a:off x="7657200" y="2384880"/>
                    <a:ext cx="59400" cy="159120"/>
                  </p14:xfrm>
                </p:contentPart>
              </mc:Choice>
              <mc:Fallback xmlns="">
                <p:pic>
                  <p:nvPicPr>
                    <p:cNvPr id="219" name="Ink 218">
                      <a:extLst>
                        <a:ext uri="{FF2B5EF4-FFF2-40B4-BE49-F238E27FC236}">
                          <a16:creationId xmlns:a16="http://schemas.microsoft.com/office/drawing/2014/main" id="{0DA5E906-6980-6E3E-D6EB-F8F88FC8E23D}"/>
                        </a:ext>
                      </a:extLst>
                    </p:cNvPr>
                    <p:cNvPicPr/>
                    <p:nvPr/>
                  </p:nvPicPr>
                  <p:blipFill>
                    <a:blip r:embed="rId263"/>
                    <a:stretch>
                      <a:fillRect/>
                    </a:stretch>
                  </p:blipFill>
                  <p:spPr>
                    <a:xfrm>
                      <a:off x="7648200" y="2376240"/>
                      <a:ext cx="77040" cy="176760"/>
                    </a:xfrm>
                    <a:prstGeom prst="rect">
                      <a:avLst/>
                    </a:prstGeom>
                  </p:spPr>
                </p:pic>
              </mc:Fallback>
            </mc:AlternateContent>
            <mc:AlternateContent xmlns:mc="http://schemas.openxmlformats.org/markup-compatibility/2006" xmlns:p14="http://schemas.microsoft.com/office/powerpoint/2010/main">
              <mc:Choice Requires="p14">
                <p:contentPart p14:bwMode="auto" r:id="rId707">
                  <p14:nvContentPartPr>
                    <p14:cNvPr id="220" name="Ink 219">
                      <a:extLst>
                        <a:ext uri="{FF2B5EF4-FFF2-40B4-BE49-F238E27FC236}">
                          <a16:creationId xmlns:a16="http://schemas.microsoft.com/office/drawing/2014/main" id="{31D1281C-6DC0-541F-E5F0-A2C626F94F67}"/>
                        </a:ext>
                      </a:extLst>
                    </p14:cNvPr>
                    <p14:cNvContentPartPr/>
                    <p14:nvPr/>
                  </p14:nvContentPartPr>
                  <p14:xfrm>
                    <a:off x="7759440" y="2403600"/>
                    <a:ext cx="50760" cy="144000"/>
                  </p14:xfrm>
                </p:contentPart>
              </mc:Choice>
              <mc:Fallback xmlns="">
                <p:pic>
                  <p:nvPicPr>
                    <p:cNvPr id="220" name="Ink 219">
                      <a:extLst>
                        <a:ext uri="{FF2B5EF4-FFF2-40B4-BE49-F238E27FC236}">
                          <a16:creationId xmlns:a16="http://schemas.microsoft.com/office/drawing/2014/main" id="{31D1281C-6DC0-541F-E5F0-A2C626F94F67}"/>
                        </a:ext>
                      </a:extLst>
                    </p:cNvPr>
                    <p:cNvPicPr/>
                    <p:nvPr/>
                  </p:nvPicPr>
                  <p:blipFill>
                    <a:blip r:embed="rId265"/>
                    <a:stretch>
                      <a:fillRect/>
                    </a:stretch>
                  </p:blipFill>
                  <p:spPr>
                    <a:xfrm>
                      <a:off x="7750440" y="2394960"/>
                      <a:ext cx="68400" cy="161640"/>
                    </a:xfrm>
                    <a:prstGeom prst="rect">
                      <a:avLst/>
                    </a:prstGeom>
                  </p:spPr>
                </p:pic>
              </mc:Fallback>
            </mc:AlternateContent>
            <mc:AlternateContent xmlns:mc="http://schemas.openxmlformats.org/markup-compatibility/2006" xmlns:p14="http://schemas.microsoft.com/office/powerpoint/2010/main">
              <mc:Choice Requires="p14">
                <p:contentPart p14:bwMode="auto" r:id="rId708">
                  <p14:nvContentPartPr>
                    <p14:cNvPr id="221" name="Ink 220">
                      <a:extLst>
                        <a:ext uri="{FF2B5EF4-FFF2-40B4-BE49-F238E27FC236}">
                          <a16:creationId xmlns:a16="http://schemas.microsoft.com/office/drawing/2014/main" id="{2E157AE9-D53C-F3CB-7A46-72336C005E51}"/>
                        </a:ext>
                      </a:extLst>
                    </p14:cNvPr>
                    <p14:cNvContentPartPr/>
                    <p14:nvPr/>
                  </p14:nvContentPartPr>
                  <p14:xfrm>
                    <a:off x="7730280" y="2449320"/>
                    <a:ext cx="90360" cy="360"/>
                  </p14:xfrm>
                </p:contentPart>
              </mc:Choice>
              <mc:Fallback xmlns="">
                <p:pic>
                  <p:nvPicPr>
                    <p:cNvPr id="221" name="Ink 220">
                      <a:extLst>
                        <a:ext uri="{FF2B5EF4-FFF2-40B4-BE49-F238E27FC236}">
                          <a16:creationId xmlns:a16="http://schemas.microsoft.com/office/drawing/2014/main" id="{2E157AE9-D53C-F3CB-7A46-72336C005E51}"/>
                        </a:ext>
                      </a:extLst>
                    </p:cNvPr>
                    <p:cNvPicPr/>
                    <p:nvPr/>
                  </p:nvPicPr>
                  <p:blipFill>
                    <a:blip r:embed="rId267"/>
                    <a:stretch>
                      <a:fillRect/>
                    </a:stretch>
                  </p:blipFill>
                  <p:spPr>
                    <a:xfrm>
                      <a:off x="7721640" y="2440320"/>
                      <a:ext cx="10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09">
                  <p14:nvContentPartPr>
                    <p14:cNvPr id="222" name="Ink 221">
                      <a:extLst>
                        <a:ext uri="{FF2B5EF4-FFF2-40B4-BE49-F238E27FC236}">
                          <a16:creationId xmlns:a16="http://schemas.microsoft.com/office/drawing/2014/main" id="{4DE7EF2A-EA00-5ECB-D774-5D38618E89C7}"/>
                        </a:ext>
                      </a:extLst>
                    </p14:cNvPr>
                    <p14:cNvContentPartPr/>
                    <p14:nvPr/>
                  </p14:nvContentPartPr>
                  <p14:xfrm>
                    <a:off x="7862040" y="2402520"/>
                    <a:ext cx="29520" cy="147600"/>
                  </p14:xfrm>
                </p:contentPart>
              </mc:Choice>
              <mc:Fallback xmlns="">
                <p:pic>
                  <p:nvPicPr>
                    <p:cNvPr id="222" name="Ink 221">
                      <a:extLst>
                        <a:ext uri="{FF2B5EF4-FFF2-40B4-BE49-F238E27FC236}">
                          <a16:creationId xmlns:a16="http://schemas.microsoft.com/office/drawing/2014/main" id="{4DE7EF2A-EA00-5ECB-D774-5D38618E89C7}"/>
                        </a:ext>
                      </a:extLst>
                    </p:cNvPr>
                    <p:cNvPicPr/>
                    <p:nvPr/>
                  </p:nvPicPr>
                  <p:blipFill>
                    <a:blip r:embed="rId269"/>
                    <a:stretch>
                      <a:fillRect/>
                    </a:stretch>
                  </p:blipFill>
                  <p:spPr>
                    <a:xfrm>
                      <a:off x="7853400" y="2393520"/>
                      <a:ext cx="47160" cy="165240"/>
                    </a:xfrm>
                    <a:prstGeom prst="rect">
                      <a:avLst/>
                    </a:prstGeom>
                  </p:spPr>
                </p:pic>
              </mc:Fallback>
            </mc:AlternateContent>
            <mc:AlternateContent xmlns:mc="http://schemas.openxmlformats.org/markup-compatibility/2006" xmlns:p14="http://schemas.microsoft.com/office/powerpoint/2010/main">
              <mc:Choice Requires="p14">
                <p:contentPart p14:bwMode="auto" r:id="rId710">
                  <p14:nvContentPartPr>
                    <p14:cNvPr id="223" name="Ink 222">
                      <a:extLst>
                        <a:ext uri="{FF2B5EF4-FFF2-40B4-BE49-F238E27FC236}">
                          <a16:creationId xmlns:a16="http://schemas.microsoft.com/office/drawing/2014/main" id="{73467710-08C3-1DD9-CDAC-2BEBE68A7265}"/>
                        </a:ext>
                      </a:extLst>
                    </p14:cNvPr>
                    <p14:cNvContentPartPr/>
                    <p14:nvPr/>
                  </p14:nvContentPartPr>
                  <p14:xfrm>
                    <a:off x="7905960" y="2366520"/>
                    <a:ext cx="72000" cy="219960"/>
                  </p14:xfrm>
                </p:contentPart>
              </mc:Choice>
              <mc:Fallback xmlns="">
                <p:pic>
                  <p:nvPicPr>
                    <p:cNvPr id="223" name="Ink 222">
                      <a:extLst>
                        <a:ext uri="{FF2B5EF4-FFF2-40B4-BE49-F238E27FC236}">
                          <a16:creationId xmlns:a16="http://schemas.microsoft.com/office/drawing/2014/main" id="{73467710-08C3-1DD9-CDAC-2BEBE68A7265}"/>
                        </a:ext>
                      </a:extLst>
                    </p:cNvPr>
                    <p:cNvPicPr/>
                    <p:nvPr/>
                  </p:nvPicPr>
                  <p:blipFill>
                    <a:blip r:embed="rId271"/>
                    <a:stretch>
                      <a:fillRect/>
                    </a:stretch>
                  </p:blipFill>
                  <p:spPr>
                    <a:xfrm>
                      <a:off x="7897320" y="2357520"/>
                      <a:ext cx="89640" cy="237600"/>
                    </a:xfrm>
                    <a:prstGeom prst="rect">
                      <a:avLst/>
                    </a:prstGeom>
                  </p:spPr>
                </p:pic>
              </mc:Fallback>
            </mc:AlternateContent>
            <mc:AlternateContent xmlns:mc="http://schemas.openxmlformats.org/markup-compatibility/2006" xmlns:p14="http://schemas.microsoft.com/office/powerpoint/2010/main">
              <mc:Choice Requires="p14">
                <p:contentPart p14:bwMode="auto" r:id="rId711">
                  <p14:nvContentPartPr>
                    <p14:cNvPr id="225" name="Ink 224">
                      <a:extLst>
                        <a:ext uri="{FF2B5EF4-FFF2-40B4-BE49-F238E27FC236}">
                          <a16:creationId xmlns:a16="http://schemas.microsoft.com/office/drawing/2014/main" id="{9865AEA5-6BF8-C78C-3244-0BCBFA00CAEF}"/>
                        </a:ext>
                      </a:extLst>
                    </p14:cNvPr>
                    <p14:cNvContentPartPr/>
                    <p14:nvPr/>
                  </p14:nvContentPartPr>
                  <p14:xfrm>
                    <a:off x="7934400" y="2234760"/>
                    <a:ext cx="129600" cy="442800"/>
                  </p14:xfrm>
                </p:contentPart>
              </mc:Choice>
              <mc:Fallback xmlns="">
                <p:pic>
                  <p:nvPicPr>
                    <p:cNvPr id="225" name="Ink 224">
                      <a:extLst>
                        <a:ext uri="{FF2B5EF4-FFF2-40B4-BE49-F238E27FC236}">
                          <a16:creationId xmlns:a16="http://schemas.microsoft.com/office/drawing/2014/main" id="{9865AEA5-6BF8-C78C-3244-0BCBFA00CAEF}"/>
                        </a:ext>
                      </a:extLst>
                    </p:cNvPr>
                    <p:cNvPicPr/>
                    <p:nvPr/>
                  </p:nvPicPr>
                  <p:blipFill>
                    <a:blip r:embed="rId273"/>
                    <a:stretch>
                      <a:fillRect/>
                    </a:stretch>
                  </p:blipFill>
                  <p:spPr>
                    <a:xfrm>
                      <a:off x="7925400" y="2226120"/>
                      <a:ext cx="147240" cy="460440"/>
                    </a:xfrm>
                    <a:prstGeom prst="rect">
                      <a:avLst/>
                    </a:prstGeom>
                  </p:spPr>
                </p:pic>
              </mc:Fallback>
            </mc:AlternateContent>
          </p:grpSp>
          <p:grpSp>
            <p:nvGrpSpPr>
              <p:cNvPr id="234" name="Group 233">
                <a:extLst>
                  <a:ext uri="{FF2B5EF4-FFF2-40B4-BE49-F238E27FC236}">
                    <a16:creationId xmlns:a16="http://schemas.microsoft.com/office/drawing/2014/main" id="{4E3CBD96-70B0-C695-8423-45E1C5BA75CF}"/>
                  </a:ext>
                </a:extLst>
              </p:cNvPr>
              <p:cNvGrpSpPr/>
              <p:nvPr/>
            </p:nvGrpSpPr>
            <p:grpSpPr>
              <a:xfrm>
                <a:off x="5781600" y="2280704"/>
                <a:ext cx="977400" cy="695880"/>
                <a:chOff x="5781600" y="2144040"/>
                <a:chExt cx="977400" cy="695880"/>
              </a:xfrm>
            </p:grpSpPr>
            <mc:AlternateContent xmlns:mc="http://schemas.openxmlformats.org/markup-compatibility/2006" xmlns:p14="http://schemas.microsoft.com/office/powerpoint/2010/main">
              <mc:Choice Requires="p14">
                <p:contentPart p14:bwMode="auto" r:id="rId712">
                  <p14:nvContentPartPr>
                    <p14:cNvPr id="186" name="Ink 185">
                      <a:extLst>
                        <a:ext uri="{FF2B5EF4-FFF2-40B4-BE49-F238E27FC236}">
                          <a16:creationId xmlns:a16="http://schemas.microsoft.com/office/drawing/2014/main" id="{484EA67E-7A75-9077-29B4-F73D26409706}"/>
                        </a:ext>
                      </a:extLst>
                    </p14:cNvPr>
                    <p14:cNvContentPartPr/>
                    <p14:nvPr/>
                  </p14:nvContentPartPr>
                  <p14:xfrm>
                    <a:off x="5781600" y="2342760"/>
                    <a:ext cx="45360" cy="69840"/>
                  </p14:xfrm>
                </p:contentPart>
              </mc:Choice>
              <mc:Fallback xmlns="">
                <p:pic>
                  <p:nvPicPr>
                    <p:cNvPr id="186" name="Ink 185">
                      <a:extLst>
                        <a:ext uri="{FF2B5EF4-FFF2-40B4-BE49-F238E27FC236}">
                          <a16:creationId xmlns:a16="http://schemas.microsoft.com/office/drawing/2014/main" id="{484EA67E-7A75-9077-29B4-F73D26409706}"/>
                        </a:ext>
                      </a:extLst>
                    </p:cNvPr>
                    <p:cNvPicPr/>
                    <p:nvPr/>
                  </p:nvPicPr>
                  <p:blipFill>
                    <a:blip r:embed="rId275"/>
                    <a:stretch>
                      <a:fillRect/>
                    </a:stretch>
                  </p:blipFill>
                  <p:spPr>
                    <a:xfrm>
                      <a:off x="5772960" y="2333760"/>
                      <a:ext cx="63000" cy="87480"/>
                    </a:xfrm>
                    <a:prstGeom prst="rect">
                      <a:avLst/>
                    </a:prstGeom>
                  </p:spPr>
                </p:pic>
              </mc:Fallback>
            </mc:AlternateContent>
            <mc:AlternateContent xmlns:mc="http://schemas.openxmlformats.org/markup-compatibility/2006" xmlns:p14="http://schemas.microsoft.com/office/powerpoint/2010/main">
              <mc:Choice Requires="p14">
                <p:contentPart p14:bwMode="auto" r:id="rId713">
                  <p14:nvContentPartPr>
                    <p14:cNvPr id="187" name="Ink 186">
                      <a:extLst>
                        <a:ext uri="{FF2B5EF4-FFF2-40B4-BE49-F238E27FC236}">
                          <a16:creationId xmlns:a16="http://schemas.microsoft.com/office/drawing/2014/main" id="{BE31297C-6C67-A9D6-2283-61D0EEFFF5E3}"/>
                        </a:ext>
                      </a:extLst>
                    </p14:cNvPr>
                    <p14:cNvContentPartPr/>
                    <p14:nvPr/>
                  </p14:nvContentPartPr>
                  <p14:xfrm>
                    <a:off x="5792040" y="2275800"/>
                    <a:ext cx="5040" cy="18360"/>
                  </p14:xfrm>
                </p:contentPart>
              </mc:Choice>
              <mc:Fallback xmlns="">
                <p:pic>
                  <p:nvPicPr>
                    <p:cNvPr id="187" name="Ink 186">
                      <a:extLst>
                        <a:ext uri="{FF2B5EF4-FFF2-40B4-BE49-F238E27FC236}">
                          <a16:creationId xmlns:a16="http://schemas.microsoft.com/office/drawing/2014/main" id="{BE31297C-6C67-A9D6-2283-61D0EEFFF5E3}"/>
                        </a:ext>
                      </a:extLst>
                    </p:cNvPr>
                    <p:cNvPicPr/>
                    <p:nvPr/>
                  </p:nvPicPr>
                  <p:blipFill>
                    <a:blip r:embed="rId277"/>
                    <a:stretch>
                      <a:fillRect/>
                    </a:stretch>
                  </p:blipFill>
                  <p:spPr>
                    <a:xfrm>
                      <a:off x="5783040" y="2266800"/>
                      <a:ext cx="2268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714">
                  <p14:nvContentPartPr>
                    <p14:cNvPr id="188" name="Ink 187">
                      <a:extLst>
                        <a:ext uri="{FF2B5EF4-FFF2-40B4-BE49-F238E27FC236}">
                          <a16:creationId xmlns:a16="http://schemas.microsoft.com/office/drawing/2014/main" id="{0BD712B6-D56E-3538-3453-DA6DFB70B33A}"/>
                        </a:ext>
                      </a:extLst>
                    </p14:cNvPr>
                    <p14:cNvContentPartPr/>
                    <p14:nvPr/>
                  </p14:nvContentPartPr>
                  <p14:xfrm>
                    <a:off x="5928120" y="2316840"/>
                    <a:ext cx="11160" cy="111240"/>
                  </p14:xfrm>
                </p:contentPart>
              </mc:Choice>
              <mc:Fallback xmlns="">
                <p:pic>
                  <p:nvPicPr>
                    <p:cNvPr id="188" name="Ink 187">
                      <a:extLst>
                        <a:ext uri="{FF2B5EF4-FFF2-40B4-BE49-F238E27FC236}">
                          <a16:creationId xmlns:a16="http://schemas.microsoft.com/office/drawing/2014/main" id="{0BD712B6-D56E-3538-3453-DA6DFB70B33A}"/>
                        </a:ext>
                      </a:extLst>
                    </p:cNvPr>
                    <p:cNvPicPr/>
                    <p:nvPr/>
                  </p:nvPicPr>
                  <p:blipFill>
                    <a:blip r:embed="rId279"/>
                    <a:stretch>
                      <a:fillRect/>
                    </a:stretch>
                  </p:blipFill>
                  <p:spPr>
                    <a:xfrm>
                      <a:off x="5919480" y="2307840"/>
                      <a:ext cx="28800" cy="128880"/>
                    </a:xfrm>
                    <a:prstGeom prst="rect">
                      <a:avLst/>
                    </a:prstGeom>
                  </p:spPr>
                </p:pic>
              </mc:Fallback>
            </mc:AlternateContent>
            <mc:AlternateContent xmlns:mc="http://schemas.openxmlformats.org/markup-compatibility/2006" xmlns:p14="http://schemas.microsoft.com/office/powerpoint/2010/main">
              <mc:Choice Requires="p14">
                <p:contentPart p14:bwMode="auto" r:id="rId715">
                  <p14:nvContentPartPr>
                    <p14:cNvPr id="189" name="Ink 188">
                      <a:extLst>
                        <a:ext uri="{FF2B5EF4-FFF2-40B4-BE49-F238E27FC236}">
                          <a16:creationId xmlns:a16="http://schemas.microsoft.com/office/drawing/2014/main" id="{9DE2183A-6F88-398C-C7B1-56F3806F82A1}"/>
                        </a:ext>
                      </a:extLst>
                    </p14:cNvPr>
                    <p14:cNvContentPartPr/>
                    <p14:nvPr/>
                  </p14:nvContentPartPr>
                  <p14:xfrm>
                    <a:off x="5949720" y="2285160"/>
                    <a:ext cx="78840" cy="109440"/>
                  </p14:xfrm>
                </p:contentPart>
              </mc:Choice>
              <mc:Fallback xmlns="">
                <p:pic>
                  <p:nvPicPr>
                    <p:cNvPr id="189" name="Ink 188">
                      <a:extLst>
                        <a:ext uri="{FF2B5EF4-FFF2-40B4-BE49-F238E27FC236}">
                          <a16:creationId xmlns:a16="http://schemas.microsoft.com/office/drawing/2014/main" id="{9DE2183A-6F88-398C-C7B1-56F3806F82A1}"/>
                        </a:ext>
                      </a:extLst>
                    </p:cNvPr>
                    <p:cNvPicPr/>
                    <p:nvPr/>
                  </p:nvPicPr>
                  <p:blipFill>
                    <a:blip r:embed="rId281"/>
                    <a:stretch>
                      <a:fillRect/>
                    </a:stretch>
                  </p:blipFill>
                  <p:spPr>
                    <a:xfrm>
                      <a:off x="5941080" y="2276520"/>
                      <a:ext cx="96480" cy="127080"/>
                    </a:xfrm>
                    <a:prstGeom prst="rect">
                      <a:avLst/>
                    </a:prstGeom>
                  </p:spPr>
                </p:pic>
              </mc:Fallback>
            </mc:AlternateContent>
            <mc:AlternateContent xmlns:mc="http://schemas.openxmlformats.org/markup-compatibility/2006" xmlns:p14="http://schemas.microsoft.com/office/powerpoint/2010/main">
              <mc:Choice Requires="p14">
                <p:contentPart p14:bwMode="auto" r:id="rId716">
                  <p14:nvContentPartPr>
                    <p14:cNvPr id="190" name="Ink 189">
                      <a:extLst>
                        <a:ext uri="{FF2B5EF4-FFF2-40B4-BE49-F238E27FC236}">
                          <a16:creationId xmlns:a16="http://schemas.microsoft.com/office/drawing/2014/main" id="{945DD143-F30B-0B90-0B46-8CEEBE33111B}"/>
                        </a:ext>
                      </a:extLst>
                    </p14:cNvPr>
                    <p14:cNvContentPartPr/>
                    <p14:nvPr/>
                  </p14:nvContentPartPr>
                  <p14:xfrm>
                    <a:off x="5791680" y="2483520"/>
                    <a:ext cx="234000" cy="10080"/>
                  </p14:xfrm>
                </p:contentPart>
              </mc:Choice>
              <mc:Fallback xmlns="">
                <p:pic>
                  <p:nvPicPr>
                    <p:cNvPr id="190" name="Ink 189">
                      <a:extLst>
                        <a:ext uri="{FF2B5EF4-FFF2-40B4-BE49-F238E27FC236}">
                          <a16:creationId xmlns:a16="http://schemas.microsoft.com/office/drawing/2014/main" id="{945DD143-F30B-0B90-0B46-8CEEBE33111B}"/>
                        </a:ext>
                      </a:extLst>
                    </p:cNvPr>
                    <p:cNvPicPr/>
                    <p:nvPr/>
                  </p:nvPicPr>
                  <p:blipFill>
                    <a:blip r:embed="rId283"/>
                    <a:stretch>
                      <a:fillRect/>
                    </a:stretch>
                  </p:blipFill>
                  <p:spPr>
                    <a:xfrm>
                      <a:off x="5783040" y="2474880"/>
                      <a:ext cx="251640" cy="27720"/>
                    </a:xfrm>
                    <a:prstGeom prst="rect">
                      <a:avLst/>
                    </a:prstGeom>
                  </p:spPr>
                </p:pic>
              </mc:Fallback>
            </mc:AlternateContent>
            <mc:AlternateContent xmlns:mc="http://schemas.openxmlformats.org/markup-compatibility/2006" xmlns:p14="http://schemas.microsoft.com/office/powerpoint/2010/main">
              <mc:Choice Requires="p14">
                <p:contentPart p14:bwMode="auto" r:id="rId717">
                  <p14:nvContentPartPr>
                    <p14:cNvPr id="191" name="Ink 190">
                      <a:extLst>
                        <a:ext uri="{FF2B5EF4-FFF2-40B4-BE49-F238E27FC236}">
                          <a16:creationId xmlns:a16="http://schemas.microsoft.com/office/drawing/2014/main" id="{216CBBF4-E3D1-728C-BCC2-46018D2992EE}"/>
                        </a:ext>
                      </a:extLst>
                    </p14:cNvPr>
                    <p14:cNvContentPartPr/>
                    <p14:nvPr/>
                  </p14:nvContentPartPr>
                  <p14:xfrm>
                    <a:off x="5862240" y="2572800"/>
                    <a:ext cx="153360" cy="205560"/>
                  </p14:xfrm>
                </p:contentPart>
              </mc:Choice>
              <mc:Fallback xmlns="">
                <p:pic>
                  <p:nvPicPr>
                    <p:cNvPr id="191" name="Ink 190">
                      <a:extLst>
                        <a:ext uri="{FF2B5EF4-FFF2-40B4-BE49-F238E27FC236}">
                          <a16:creationId xmlns:a16="http://schemas.microsoft.com/office/drawing/2014/main" id="{216CBBF4-E3D1-728C-BCC2-46018D2992EE}"/>
                        </a:ext>
                      </a:extLst>
                    </p:cNvPr>
                    <p:cNvPicPr/>
                    <p:nvPr/>
                  </p:nvPicPr>
                  <p:blipFill>
                    <a:blip r:embed="rId285"/>
                    <a:stretch>
                      <a:fillRect/>
                    </a:stretch>
                  </p:blipFill>
                  <p:spPr>
                    <a:xfrm>
                      <a:off x="5853600" y="2564160"/>
                      <a:ext cx="171000" cy="223200"/>
                    </a:xfrm>
                    <a:prstGeom prst="rect">
                      <a:avLst/>
                    </a:prstGeom>
                  </p:spPr>
                </p:pic>
              </mc:Fallback>
            </mc:AlternateContent>
            <mc:AlternateContent xmlns:mc="http://schemas.openxmlformats.org/markup-compatibility/2006" xmlns:p14="http://schemas.microsoft.com/office/powerpoint/2010/main">
              <mc:Choice Requires="p14">
                <p:contentPart p14:bwMode="auto" r:id="rId718">
                  <p14:nvContentPartPr>
                    <p14:cNvPr id="193" name="Ink 192">
                      <a:extLst>
                        <a:ext uri="{FF2B5EF4-FFF2-40B4-BE49-F238E27FC236}">
                          <a16:creationId xmlns:a16="http://schemas.microsoft.com/office/drawing/2014/main" id="{0E1FBBBD-6554-C780-E288-CDE784328848}"/>
                        </a:ext>
                      </a:extLst>
                    </p14:cNvPr>
                    <p14:cNvContentPartPr/>
                    <p14:nvPr/>
                  </p14:nvContentPartPr>
                  <p14:xfrm>
                    <a:off x="6248520" y="2312160"/>
                    <a:ext cx="219240" cy="10800"/>
                  </p14:xfrm>
                </p:contentPart>
              </mc:Choice>
              <mc:Fallback xmlns="">
                <p:pic>
                  <p:nvPicPr>
                    <p:cNvPr id="193" name="Ink 192">
                      <a:extLst>
                        <a:ext uri="{FF2B5EF4-FFF2-40B4-BE49-F238E27FC236}">
                          <a16:creationId xmlns:a16="http://schemas.microsoft.com/office/drawing/2014/main" id="{0E1FBBBD-6554-C780-E288-CDE784328848}"/>
                        </a:ext>
                      </a:extLst>
                    </p:cNvPr>
                    <p:cNvPicPr/>
                    <p:nvPr/>
                  </p:nvPicPr>
                  <p:blipFill>
                    <a:blip r:embed="rId287"/>
                    <a:stretch>
                      <a:fillRect/>
                    </a:stretch>
                  </p:blipFill>
                  <p:spPr>
                    <a:xfrm>
                      <a:off x="6239880" y="2303160"/>
                      <a:ext cx="236880" cy="28440"/>
                    </a:xfrm>
                    <a:prstGeom prst="rect">
                      <a:avLst/>
                    </a:prstGeom>
                  </p:spPr>
                </p:pic>
              </mc:Fallback>
            </mc:AlternateContent>
            <mc:AlternateContent xmlns:mc="http://schemas.openxmlformats.org/markup-compatibility/2006" xmlns:p14="http://schemas.microsoft.com/office/powerpoint/2010/main">
              <mc:Choice Requires="p14">
                <p:contentPart p14:bwMode="auto" r:id="rId719">
                  <p14:nvContentPartPr>
                    <p14:cNvPr id="194" name="Ink 193">
                      <a:extLst>
                        <a:ext uri="{FF2B5EF4-FFF2-40B4-BE49-F238E27FC236}">
                          <a16:creationId xmlns:a16="http://schemas.microsoft.com/office/drawing/2014/main" id="{F374F394-437D-30FD-20D3-FFE7BA3FDFFF}"/>
                        </a:ext>
                      </a:extLst>
                    </p14:cNvPr>
                    <p14:cNvContentPartPr/>
                    <p14:nvPr/>
                  </p14:nvContentPartPr>
                  <p14:xfrm>
                    <a:off x="6273720" y="2342400"/>
                    <a:ext cx="193680" cy="257760"/>
                  </p14:xfrm>
                </p:contentPart>
              </mc:Choice>
              <mc:Fallback xmlns="">
                <p:pic>
                  <p:nvPicPr>
                    <p:cNvPr id="194" name="Ink 193">
                      <a:extLst>
                        <a:ext uri="{FF2B5EF4-FFF2-40B4-BE49-F238E27FC236}">
                          <a16:creationId xmlns:a16="http://schemas.microsoft.com/office/drawing/2014/main" id="{F374F394-437D-30FD-20D3-FFE7BA3FDFFF}"/>
                        </a:ext>
                      </a:extLst>
                    </p:cNvPr>
                    <p:cNvPicPr/>
                    <p:nvPr/>
                  </p:nvPicPr>
                  <p:blipFill>
                    <a:blip r:embed="rId289"/>
                    <a:stretch>
                      <a:fillRect/>
                    </a:stretch>
                  </p:blipFill>
                  <p:spPr>
                    <a:xfrm>
                      <a:off x="6264720" y="2333760"/>
                      <a:ext cx="211320" cy="275400"/>
                    </a:xfrm>
                    <a:prstGeom prst="rect">
                      <a:avLst/>
                    </a:prstGeom>
                  </p:spPr>
                </p:pic>
              </mc:Fallback>
            </mc:AlternateContent>
            <mc:AlternateContent xmlns:mc="http://schemas.openxmlformats.org/markup-compatibility/2006" xmlns:p14="http://schemas.microsoft.com/office/powerpoint/2010/main">
              <mc:Choice Requires="p14">
                <p:contentPart p14:bwMode="auto" r:id="rId720">
                  <p14:nvContentPartPr>
                    <p14:cNvPr id="195" name="Ink 194">
                      <a:extLst>
                        <a:ext uri="{FF2B5EF4-FFF2-40B4-BE49-F238E27FC236}">
                          <a16:creationId xmlns:a16="http://schemas.microsoft.com/office/drawing/2014/main" id="{83902FC0-BA6C-AF9E-C22B-1E5D47F6B53C}"/>
                        </a:ext>
                      </a:extLst>
                    </p14:cNvPr>
                    <p14:cNvContentPartPr/>
                    <p14:nvPr/>
                  </p14:nvContentPartPr>
                  <p14:xfrm>
                    <a:off x="6103440" y="2191200"/>
                    <a:ext cx="154800" cy="648720"/>
                  </p14:xfrm>
                </p:contentPart>
              </mc:Choice>
              <mc:Fallback xmlns="">
                <p:pic>
                  <p:nvPicPr>
                    <p:cNvPr id="195" name="Ink 194">
                      <a:extLst>
                        <a:ext uri="{FF2B5EF4-FFF2-40B4-BE49-F238E27FC236}">
                          <a16:creationId xmlns:a16="http://schemas.microsoft.com/office/drawing/2014/main" id="{83902FC0-BA6C-AF9E-C22B-1E5D47F6B53C}"/>
                        </a:ext>
                      </a:extLst>
                    </p:cNvPr>
                    <p:cNvPicPr/>
                    <p:nvPr/>
                  </p:nvPicPr>
                  <p:blipFill>
                    <a:blip r:embed="rId291"/>
                    <a:stretch>
                      <a:fillRect/>
                    </a:stretch>
                  </p:blipFill>
                  <p:spPr>
                    <a:xfrm>
                      <a:off x="6094800" y="2182200"/>
                      <a:ext cx="172440" cy="666360"/>
                    </a:xfrm>
                    <a:prstGeom prst="rect">
                      <a:avLst/>
                    </a:prstGeom>
                  </p:spPr>
                </p:pic>
              </mc:Fallback>
            </mc:AlternateContent>
            <mc:AlternateContent xmlns:mc="http://schemas.openxmlformats.org/markup-compatibility/2006" xmlns:p14="http://schemas.microsoft.com/office/powerpoint/2010/main">
              <mc:Choice Requires="p14">
                <p:contentPart p14:bwMode="auto" r:id="rId721">
                  <p14:nvContentPartPr>
                    <p14:cNvPr id="197" name="Ink 196">
                      <a:extLst>
                        <a:ext uri="{FF2B5EF4-FFF2-40B4-BE49-F238E27FC236}">
                          <a16:creationId xmlns:a16="http://schemas.microsoft.com/office/drawing/2014/main" id="{9BF60BA7-C6E2-247F-5FAB-47F874DB6010}"/>
                        </a:ext>
                      </a:extLst>
                    </p14:cNvPr>
                    <p14:cNvContentPartPr/>
                    <p14:nvPr/>
                  </p14:nvContentPartPr>
                  <p14:xfrm>
                    <a:off x="6532920" y="2389920"/>
                    <a:ext cx="39240" cy="165240"/>
                  </p14:xfrm>
                </p:contentPart>
              </mc:Choice>
              <mc:Fallback xmlns="">
                <p:pic>
                  <p:nvPicPr>
                    <p:cNvPr id="197" name="Ink 196">
                      <a:extLst>
                        <a:ext uri="{FF2B5EF4-FFF2-40B4-BE49-F238E27FC236}">
                          <a16:creationId xmlns:a16="http://schemas.microsoft.com/office/drawing/2014/main" id="{9BF60BA7-C6E2-247F-5FAB-47F874DB6010}"/>
                        </a:ext>
                      </a:extLst>
                    </p:cNvPr>
                    <p:cNvPicPr/>
                    <p:nvPr/>
                  </p:nvPicPr>
                  <p:blipFill>
                    <a:blip r:embed="rId293"/>
                    <a:stretch>
                      <a:fillRect/>
                    </a:stretch>
                  </p:blipFill>
                  <p:spPr>
                    <a:xfrm>
                      <a:off x="6524280" y="2380920"/>
                      <a:ext cx="56880" cy="182880"/>
                    </a:xfrm>
                    <a:prstGeom prst="rect">
                      <a:avLst/>
                    </a:prstGeom>
                  </p:spPr>
                </p:pic>
              </mc:Fallback>
            </mc:AlternateContent>
            <mc:AlternateContent xmlns:mc="http://schemas.openxmlformats.org/markup-compatibility/2006" xmlns:p14="http://schemas.microsoft.com/office/powerpoint/2010/main">
              <mc:Choice Requires="p14">
                <p:contentPart p14:bwMode="auto" r:id="rId722">
                  <p14:nvContentPartPr>
                    <p14:cNvPr id="198" name="Ink 197">
                      <a:extLst>
                        <a:ext uri="{FF2B5EF4-FFF2-40B4-BE49-F238E27FC236}">
                          <a16:creationId xmlns:a16="http://schemas.microsoft.com/office/drawing/2014/main" id="{888A2A83-F2D7-0B02-97C8-13459750293F}"/>
                        </a:ext>
                      </a:extLst>
                    </p14:cNvPr>
                    <p14:cNvContentPartPr/>
                    <p14:nvPr/>
                  </p14:nvContentPartPr>
                  <p14:xfrm>
                    <a:off x="6510960" y="2500800"/>
                    <a:ext cx="37080" cy="36720"/>
                  </p14:xfrm>
                </p:contentPart>
              </mc:Choice>
              <mc:Fallback xmlns="">
                <p:pic>
                  <p:nvPicPr>
                    <p:cNvPr id="198" name="Ink 197">
                      <a:extLst>
                        <a:ext uri="{FF2B5EF4-FFF2-40B4-BE49-F238E27FC236}">
                          <a16:creationId xmlns:a16="http://schemas.microsoft.com/office/drawing/2014/main" id="{888A2A83-F2D7-0B02-97C8-13459750293F}"/>
                        </a:ext>
                      </a:extLst>
                    </p:cNvPr>
                    <p:cNvPicPr/>
                    <p:nvPr/>
                  </p:nvPicPr>
                  <p:blipFill>
                    <a:blip r:embed="rId295"/>
                    <a:stretch>
                      <a:fillRect/>
                    </a:stretch>
                  </p:blipFill>
                  <p:spPr>
                    <a:xfrm>
                      <a:off x="6502320" y="2492160"/>
                      <a:ext cx="54720" cy="54360"/>
                    </a:xfrm>
                    <a:prstGeom prst="rect">
                      <a:avLst/>
                    </a:prstGeom>
                  </p:spPr>
                </p:pic>
              </mc:Fallback>
            </mc:AlternateContent>
            <mc:AlternateContent xmlns:mc="http://schemas.openxmlformats.org/markup-compatibility/2006" xmlns:p14="http://schemas.microsoft.com/office/powerpoint/2010/main">
              <mc:Choice Requires="p14">
                <p:contentPart p14:bwMode="auto" r:id="rId723">
                  <p14:nvContentPartPr>
                    <p14:cNvPr id="199" name="Ink 198">
                      <a:extLst>
                        <a:ext uri="{FF2B5EF4-FFF2-40B4-BE49-F238E27FC236}">
                          <a16:creationId xmlns:a16="http://schemas.microsoft.com/office/drawing/2014/main" id="{2202090A-1583-5FC3-10A9-9E2A73EEAB27}"/>
                        </a:ext>
                      </a:extLst>
                    </p14:cNvPr>
                    <p14:cNvContentPartPr/>
                    <p14:nvPr/>
                  </p14:nvContentPartPr>
                  <p14:xfrm>
                    <a:off x="6652080" y="2535360"/>
                    <a:ext cx="36720" cy="67680"/>
                  </p14:xfrm>
                </p:contentPart>
              </mc:Choice>
              <mc:Fallback xmlns="">
                <p:pic>
                  <p:nvPicPr>
                    <p:cNvPr id="199" name="Ink 198">
                      <a:extLst>
                        <a:ext uri="{FF2B5EF4-FFF2-40B4-BE49-F238E27FC236}">
                          <a16:creationId xmlns:a16="http://schemas.microsoft.com/office/drawing/2014/main" id="{2202090A-1583-5FC3-10A9-9E2A73EEAB27}"/>
                        </a:ext>
                      </a:extLst>
                    </p:cNvPr>
                    <p:cNvPicPr/>
                    <p:nvPr/>
                  </p:nvPicPr>
                  <p:blipFill>
                    <a:blip r:embed="rId297"/>
                    <a:stretch>
                      <a:fillRect/>
                    </a:stretch>
                  </p:blipFill>
                  <p:spPr>
                    <a:xfrm>
                      <a:off x="6643440" y="2526360"/>
                      <a:ext cx="54360" cy="85320"/>
                    </a:xfrm>
                    <a:prstGeom prst="rect">
                      <a:avLst/>
                    </a:prstGeom>
                  </p:spPr>
                </p:pic>
              </mc:Fallback>
            </mc:AlternateContent>
            <mc:AlternateContent xmlns:mc="http://schemas.openxmlformats.org/markup-compatibility/2006" xmlns:p14="http://schemas.microsoft.com/office/powerpoint/2010/main">
              <mc:Choice Requires="p14">
                <p:contentPart p14:bwMode="auto" r:id="rId724">
                  <p14:nvContentPartPr>
                    <p14:cNvPr id="200" name="Ink 199">
                      <a:extLst>
                        <a:ext uri="{FF2B5EF4-FFF2-40B4-BE49-F238E27FC236}">
                          <a16:creationId xmlns:a16="http://schemas.microsoft.com/office/drawing/2014/main" id="{6432819E-2F58-AC6C-2C5B-8F12B3ACF55F}"/>
                        </a:ext>
                      </a:extLst>
                    </p14:cNvPr>
                    <p14:cNvContentPartPr/>
                    <p14:nvPr/>
                  </p14:nvContentPartPr>
                  <p14:xfrm>
                    <a:off x="6667560" y="2482440"/>
                    <a:ext cx="360" cy="5040"/>
                  </p14:xfrm>
                </p:contentPart>
              </mc:Choice>
              <mc:Fallback xmlns="">
                <p:pic>
                  <p:nvPicPr>
                    <p:cNvPr id="200" name="Ink 199">
                      <a:extLst>
                        <a:ext uri="{FF2B5EF4-FFF2-40B4-BE49-F238E27FC236}">
                          <a16:creationId xmlns:a16="http://schemas.microsoft.com/office/drawing/2014/main" id="{6432819E-2F58-AC6C-2C5B-8F12B3ACF55F}"/>
                        </a:ext>
                      </a:extLst>
                    </p:cNvPr>
                    <p:cNvPicPr/>
                    <p:nvPr/>
                  </p:nvPicPr>
                  <p:blipFill>
                    <a:blip r:embed="rId299"/>
                    <a:stretch>
                      <a:fillRect/>
                    </a:stretch>
                  </p:blipFill>
                  <p:spPr>
                    <a:xfrm>
                      <a:off x="6658560" y="2473800"/>
                      <a:ext cx="180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725">
                  <p14:nvContentPartPr>
                    <p14:cNvPr id="201" name="Ink 200">
                      <a:extLst>
                        <a:ext uri="{FF2B5EF4-FFF2-40B4-BE49-F238E27FC236}">
                          <a16:creationId xmlns:a16="http://schemas.microsoft.com/office/drawing/2014/main" id="{681C66C1-19C1-3E72-FE85-12BCE882DE25}"/>
                        </a:ext>
                      </a:extLst>
                    </p14:cNvPr>
                    <p14:cNvContentPartPr/>
                    <p14:nvPr/>
                  </p14:nvContentPartPr>
                  <p14:xfrm>
                    <a:off x="6558480" y="2311440"/>
                    <a:ext cx="14400" cy="16920"/>
                  </p14:xfrm>
                </p:contentPart>
              </mc:Choice>
              <mc:Fallback xmlns="">
                <p:pic>
                  <p:nvPicPr>
                    <p:cNvPr id="201" name="Ink 200">
                      <a:extLst>
                        <a:ext uri="{FF2B5EF4-FFF2-40B4-BE49-F238E27FC236}">
                          <a16:creationId xmlns:a16="http://schemas.microsoft.com/office/drawing/2014/main" id="{681C66C1-19C1-3E72-FE85-12BCE882DE25}"/>
                        </a:ext>
                      </a:extLst>
                    </p:cNvPr>
                    <p:cNvPicPr/>
                    <p:nvPr/>
                  </p:nvPicPr>
                  <p:blipFill>
                    <a:blip r:embed="rId301"/>
                    <a:stretch>
                      <a:fillRect/>
                    </a:stretch>
                  </p:blipFill>
                  <p:spPr>
                    <a:xfrm>
                      <a:off x="6549480" y="2302440"/>
                      <a:ext cx="32040" cy="34560"/>
                    </a:xfrm>
                    <a:prstGeom prst="rect">
                      <a:avLst/>
                    </a:prstGeom>
                  </p:spPr>
                </p:pic>
              </mc:Fallback>
            </mc:AlternateContent>
            <mc:AlternateContent xmlns:mc="http://schemas.openxmlformats.org/markup-compatibility/2006" xmlns:p14="http://schemas.microsoft.com/office/powerpoint/2010/main">
              <mc:Choice Requires="p14">
                <p:contentPart p14:bwMode="auto" r:id="rId726">
                  <p14:nvContentPartPr>
                    <p14:cNvPr id="202" name="Ink 201">
                      <a:extLst>
                        <a:ext uri="{FF2B5EF4-FFF2-40B4-BE49-F238E27FC236}">
                          <a16:creationId xmlns:a16="http://schemas.microsoft.com/office/drawing/2014/main" id="{49A83443-4094-087B-13BA-FC7D62CAEF7E}"/>
                        </a:ext>
                      </a:extLst>
                    </p14:cNvPr>
                    <p14:cNvContentPartPr/>
                    <p14:nvPr/>
                  </p14:nvContentPartPr>
                  <p14:xfrm>
                    <a:off x="6653520" y="2286240"/>
                    <a:ext cx="105480" cy="89280"/>
                  </p14:xfrm>
                </p:contentPart>
              </mc:Choice>
              <mc:Fallback xmlns="">
                <p:pic>
                  <p:nvPicPr>
                    <p:cNvPr id="202" name="Ink 201">
                      <a:extLst>
                        <a:ext uri="{FF2B5EF4-FFF2-40B4-BE49-F238E27FC236}">
                          <a16:creationId xmlns:a16="http://schemas.microsoft.com/office/drawing/2014/main" id="{49A83443-4094-087B-13BA-FC7D62CAEF7E}"/>
                        </a:ext>
                      </a:extLst>
                    </p:cNvPr>
                    <p:cNvPicPr/>
                    <p:nvPr/>
                  </p:nvPicPr>
                  <p:blipFill>
                    <a:blip r:embed="rId303"/>
                    <a:stretch>
                      <a:fillRect/>
                    </a:stretch>
                  </p:blipFill>
                  <p:spPr>
                    <a:xfrm>
                      <a:off x="6644880" y="2277600"/>
                      <a:ext cx="123120" cy="106920"/>
                    </a:xfrm>
                    <a:prstGeom prst="rect">
                      <a:avLst/>
                    </a:prstGeom>
                  </p:spPr>
                </p:pic>
              </mc:Fallback>
            </mc:AlternateContent>
            <mc:AlternateContent xmlns:mc="http://schemas.openxmlformats.org/markup-compatibility/2006" xmlns:p14="http://schemas.microsoft.com/office/powerpoint/2010/main">
              <mc:Choice Requires="p14">
                <p:contentPart p14:bwMode="auto" r:id="rId727">
                  <p14:nvContentPartPr>
                    <p14:cNvPr id="204" name="Ink 203">
                      <a:extLst>
                        <a:ext uri="{FF2B5EF4-FFF2-40B4-BE49-F238E27FC236}">
                          <a16:creationId xmlns:a16="http://schemas.microsoft.com/office/drawing/2014/main" id="{E880CB14-DCB6-843C-15EA-AA5E241D8228}"/>
                        </a:ext>
                      </a:extLst>
                    </p14:cNvPr>
                    <p14:cNvContentPartPr/>
                    <p14:nvPr/>
                  </p14:nvContentPartPr>
                  <p14:xfrm>
                    <a:off x="6565320" y="2635800"/>
                    <a:ext cx="146520" cy="12600"/>
                  </p14:xfrm>
                </p:contentPart>
              </mc:Choice>
              <mc:Fallback xmlns="">
                <p:pic>
                  <p:nvPicPr>
                    <p:cNvPr id="204" name="Ink 203">
                      <a:extLst>
                        <a:ext uri="{FF2B5EF4-FFF2-40B4-BE49-F238E27FC236}">
                          <a16:creationId xmlns:a16="http://schemas.microsoft.com/office/drawing/2014/main" id="{E880CB14-DCB6-843C-15EA-AA5E241D8228}"/>
                        </a:ext>
                      </a:extLst>
                    </p:cNvPr>
                    <p:cNvPicPr/>
                    <p:nvPr/>
                  </p:nvPicPr>
                  <p:blipFill>
                    <a:blip r:embed="rId305"/>
                    <a:stretch>
                      <a:fillRect/>
                    </a:stretch>
                  </p:blipFill>
                  <p:spPr>
                    <a:xfrm>
                      <a:off x="6556680" y="2627160"/>
                      <a:ext cx="164160" cy="30240"/>
                    </a:xfrm>
                    <a:prstGeom prst="rect">
                      <a:avLst/>
                    </a:prstGeom>
                  </p:spPr>
                </p:pic>
              </mc:Fallback>
            </mc:AlternateContent>
            <mc:AlternateContent xmlns:mc="http://schemas.openxmlformats.org/markup-compatibility/2006" xmlns:p14="http://schemas.microsoft.com/office/powerpoint/2010/main">
              <mc:Choice Requires="p14">
                <p:contentPart p14:bwMode="auto" r:id="rId728">
                  <p14:nvContentPartPr>
                    <p14:cNvPr id="205" name="Ink 204">
                      <a:extLst>
                        <a:ext uri="{FF2B5EF4-FFF2-40B4-BE49-F238E27FC236}">
                          <a16:creationId xmlns:a16="http://schemas.microsoft.com/office/drawing/2014/main" id="{899EBFEE-CBEF-FC75-37AB-BFD9CB8860BB}"/>
                        </a:ext>
                      </a:extLst>
                    </p14:cNvPr>
                    <p14:cNvContentPartPr/>
                    <p14:nvPr/>
                  </p14:nvContentPartPr>
                  <p14:xfrm>
                    <a:off x="6630120" y="2721480"/>
                    <a:ext cx="67680" cy="70560"/>
                  </p14:xfrm>
                </p:contentPart>
              </mc:Choice>
              <mc:Fallback xmlns="">
                <p:pic>
                  <p:nvPicPr>
                    <p:cNvPr id="205" name="Ink 204">
                      <a:extLst>
                        <a:ext uri="{FF2B5EF4-FFF2-40B4-BE49-F238E27FC236}">
                          <a16:creationId xmlns:a16="http://schemas.microsoft.com/office/drawing/2014/main" id="{899EBFEE-CBEF-FC75-37AB-BFD9CB8860BB}"/>
                        </a:ext>
                      </a:extLst>
                    </p:cNvPr>
                    <p:cNvPicPr/>
                    <p:nvPr/>
                  </p:nvPicPr>
                  <p:blipFill>
                    <a:blip r:embed="rId307"/>
                    <a:stretch>
                      <a:fillRect/>
                    </a:stretch>
                  </p:blipFill>
                  <p:spPr>
                    <a:xfrm>
                      <a:off x="6621120" y="2712480"/>
                      <a:ext cx="85320" cy="88200"/>
                    </a:xfrm>
                    <a:prstGeom prst="rect">
                      <a:avLst/>
                    </a:prstGeom>
                  </p:spPr>
                </p:pic>
              </mc:Fallback>
            </mc:AlternateContent>
            <mc:AlternateContent xmlns:mc="http://schemas.openxmlformats.org/markup-compatibility/2006" xmlns:p14="http://schemas.microsoft.com/office/powerpoint/2010/main">
              <mc:Choice Requires="p14">
                <p:contentPart p14:bwMode="auto" r:id="rId729">
                  <p14:nvContentPartPr>
                    <p14:cNvPr id="207" name="Ink 206">
                      <a:extLst>
                        <a:ext uri="{FF2B5EF4-FFF2-40B4-BE49-F238E27FC236}">
                          <a16:creationId xmlns:a16="http://schemas.microsoft.com/office/drawing/2014/main" id="{B552CA94-9081-E335-F737-9F7C27B507D8}"/>
                        </a:ext>
                      </a:extLst>
                    </p14:cNvPr>
                    <p14:cNvContentPartPr/>
                    <p14:nvPr/>
                  </p14:nvContentPartPr>
                  <p14:xfrm>
                    <a:off x="6698880" y="2782320"/>
                    <a:ext cx="41760" cy="9720"/>
                  </p14:xfrm>
                </p:contentPart>
              </mc:Choice>
              <mc:Fallback xmlns="">
                <p:pic>
                  <p:nvPicPr>
                    <p:cNvPr id="207" name="Ink 206">
                      <a:extLst>
                        <a:ext uri="{FF2B5EF4-FFF2-40B4-BE49-F238E27FC236}">
                          <a16:creationId xmlns:a16="http://schemas.microsoft.com/office/drawing/2014/main" id="{B552CA94-9081-E335-F737-9F7C27B507D8}"/>
                        </a:ext>
                      </a:extLst>
                    </p:cNvPr>
                    <p:cNvPicPr/>
                    <p:nvPr/>
                  </p:nvPicPr>
                  <p:blipFill>
                    <a:blip r:embed="rId309"/>
                    <a:stretch>
                      <a:fillRect/>
                    </a:stretch>
                  </p:blipFill>
                  <p:spPr>
                    <a:xfrm>
                      <a:off x="6690240" y="2773680"/>
                      <a:ext cx="5940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730">
                  <p14:nvContentPartPr>
                    <p14:cNvPr id="227" name="Ink 226">
                      <a:extLst>
                        <a:ext uri="{FF2B5EF4-FFF2-40B4-BE49-F238E27FC236}">
                          <a16:creationId xmlns:a16="http://schemas.microsoft.com/office/drawing/2014/main" id="{7660780A-98E1-5F23-C628-6ED132A179F8}"/>
                        </a:ext>
                      </a:extLst>
                    </p14:cNvPr>
                    <p14:cNvContentPartPr/>
                    <p14:nvPr/>
                  </p14:nvContentPartPr>
                  <p14:xfrm>
                    <a:off x="6276600" y="2747400"/>
                    <a:ext cx="33840" cy="81360"/>
                  </p14:xfrm>
                </p:contentPart>
              </mc:Choice>
              <mc:Fallback xmlns="">
                <p:pic>
                  <p:nvPicPr>
                    <p:cNvPr id="227" name="Ink 226">
                      <a:extLst>
                        <a:ext uri="{FF2B5EF4-FFF2-40B4-BE49-F238E27FC236}">
                          <a16:creationId xmlns:a16="http://schemas.microsoft.com/office/drawing/2014/main" id="{7660780A-98E1-5F23-C628-6ED132A179F8}"/>
                        </a:ext>
                      </a:extLst>
                    </p:cNvPr>
                    <p:cNvPicPr/>
                    <p:nvPr/>
                  </p:nvPicPr>
                  <p:blipFill>
                    <a:blip r:embed="rId311"/>
                    <a:stretch>
                      <a:fillRect/>
                    </a:stretch>
                  </p:blipFill>
                  <p:spPr>
                    <a:xfrm>
                      <a:off x="6267960" y="2738400"/>
                      <a:ext cx="51480" cy="99000"/>
                    </a:xfrm>
                    <a:prstGeom prst="rect">
                      <a:avLst/>
                    </a:prstGeom>
                  </p:spPr>
                </p:pic>
              </mc:Fallback>
            </mc:AlternateContent>
            <mc:AlternateContent xmlns:mc="http://schemas.openxmlformats.org/markup-compatibility/2006" xmlns:p14="http://schemas.microsoft.com/office/powerpoint/2010/main">
              <mc:Choice Requires="p14">
                <p:contentPart p14:bwMode="auto" r:id="rId731">
                  <p14:nvContentPartPr>
                    <p14:cNvPr id="228" name="Ink 227">
                      <a:extLst>
                        <a:ext uri="{FF2B5EF4-FFF2-40B4-BE49-F238E27FC236}">
                          <a16:creationId xmlns:a16="http://schemas.microsoft.com/office/drawing/2014/main" id="{09518ADA-BB8E-167D-D8CF-10FA3CABCEEA}"/>
                        </a:ext>
                      </a:extLst>
                    </p14:cNvPr>
                    <p14:cNvContentPartPr/>
                    <p14:nvPr/>
                  </p14:nvContentPartPr>
                  <p14:xfrm>
                    <a:off x="6267240" y="2702760"/>
                    <a:ext cx="5040" cy="7200"/>
                  </p14:xfrm>
                </p:contentPart>
              </mc:Choice>
              <mc:Fallback xmlns="">
                <p:pic>
                  <p:nvPicPr>
                    <p:cNvPr id="228" name="Ink 227">
                      <a:extLst>
                        <a:ext uri="{FF2B5EF4-FFF2-40B4-BE49-F238E27FC236}">
                          <a16:creationId xmlns:a16="http://schemas.microsoft.com/office/drawing/2014/main" id="{09518ADA-BB8E-167D-D8CF-10FA3CABCEEA}"/>
                        </a:ext>
                      </a:extLst>
                    </p:cNvPr>
                    <p:cNvPicPr/>
                    <p:nvPr/>
                  </p:nvPicPr>
                  <p:blipFill>
                    <a:blip r:embed="rId313"/>
                    <a:stretch>
                      <a:fillRect/>
                    </a:stretch>
                  </p:blipFill>
                  <p:spPr>
                    <a:xfrm>
                      <a:off x="6258240" y="2694120"/>
                      <a:ext cx="22680" cy="24840"/>
                    </a:xfrm>
                    <a:prstGeom prst="rect">
                      <a:avLst/>
                    </a:prstGeom>
                  </p:spPr>
                </p:pic>
              </mc:Fallback>
            </mc:AlternateContent>
            <mc:AlternateContent xmlns:mc="http://schemas.openxmlformats.org/markup-compatibility/2006" xmlns:p14="http://schemas.microsoft.com/office/powerpoint/2010/main">
              <mc:Choice Requires="p14">
                <p:contentPart p14:bwMode="auto" r:id="rId732">
                  <p14:nvContentPartPr>
                    <p14:cNvPr id="229" name="Ink 228">
                      <a:extLst>
                        <a:ext uri="{FF2B5EF4-FFF2-40B4-BE49-F238E27FC236}">
                          <a16:creationId xmlns:a16="http://schemas.microsoft.com/office/drawing/2014/main" id="{277B4137-6AE8-3A6D-4EAB-51BABF9E853B}"/>
                        </a:ext>
                      </a:extLst>
                    </p14:cNvPr>
                    <p14:cNvContentPartPr/>
                    <p14:nvPr/>
                  </p14:nvContentPartPr>
                  <p14:xfrm>
                    <a:off x="6344280" y="2737320"/>
                    <a:ext cx="36720" cy="9720"/>
                  </p14:xfrm>
                </p:contentPart>
              </mc:Choice>
              <mc:Fallback xmlns="">
                <p:pic>
                  <p:nvPicPr>
                    <p:cNvPr id="229" name="Ink 228">
                      <a:extLst>
                        <a:ext uri="{FF2B5EF4-FFF2-40B4-BE49-F238E27FC236}">
                          <a16:creationId xmlns:a16="http://schemas.microsoft.com/office/drawing/2014/main" id="{277B4137-6AE8-3A6D-4EAB-51BABF9E853B}"/>
                        </a:ext>
                      </a:extLst>
                    </p:cNvPr>
                    <p:cNvPicPr/>
                    <p:nvPr/>
                  </p:nvPicPr>
                  <p:blipFill>
                    <a:blip r:embed="rId315"/>
                    <a:stretch>
                      <a:fillRect/>
                    </a:stretch>
                  </p:blipFill>
                  <p:spPr>
                    <a:xfrm>
                      <a:off x="6335280" y="2728320"/>
                      <a:ext cx="5436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733">
                  <p14:nvContentPartPr>
                    <p14:cNvPr id="230" name="Ink 229">
                      <a:extLst>
                        <a:ext uri="{FF2B5EF4-FFF2-40B4-BE49-F238E27FC236}">
                          <a16:creationId xmlns:a16="http://schemas.microsoft.com/office/drawing/2014/main" id="{7A8D24B8-258A-910B-5409-5AC012C44BA7}"/>
                        </a:ext>
                      </a:extLst>
                    </p14:cNvPr>
                    <p14:cNvContentPartPr/>
                    <p14:nvPr/>
                  </p14:nvContentPartPr>
                  <p14:xfrm>
                    <a:off x="6362280" y="2792760"/>
                    <a:ext cx="46440" cy="9720"/>
                  </p14:xfrm>
                </p:contentPart>
              </mc:Choice>
              <mc:Fallback xmlns="">
                <p:pic>
                  <p:nvPicPr>
                    <p:cNvPr id="230" name="Ink 229">
                      <a:extLst>
                        <a:ext uri="{FF2B5EF4-FFF2-40B4-BE49-F238E27FC236}">
                          <a16:creationId xmlns:a16="http://schemas.microsoft.com/office/drawing/2014/main" id="{7A8D24B8-258A-910B-5409-5AC012C44BA7}"/>
                        </a:ext>
                      </a:extLst>
                    </p:cNvPr>
                    <p:cNvPicPr/>
                    <p:nvPr/>
                  </p:nvPicPr>
                  <p:blipFill>
                    <a:blip r:embed="rId317"/>
                    <a:stretch>
                      <a:fillRect/>
                    </a:stretch>
                  </p:blipFill>
                  <p:spPr>
                    <a:xfrm>
                      <a:off x="6353640" y="2784120"/>
                      <a:ext cx="6408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734">
                  <p14:nvContentPartPr>
                    <p14:cNvPr id="231" name="Ink 230">
                      <a:extLst>
                        <a:ext uri="{FF2B5EF4-FFF2-40B4-BE49-F238E27FC236}">
                          <a16:creationId xmlns:a16="http://schemas.microsoft.com/office/drawing/2014/main" id="{DD887910-55C8-FB76-D302-2C12D4CBD32B}"/>
                        </a:ext>
                      </a:extLst>
                    </p14:cNvPr>
                    <p14:cNvContentPartPr/>
                    <p14:nvPr/>
                  </p14:nvContentPartPr>
                  <p14:xfrm>
                    <a:off x="6440760" y="2751720"/>
                    <a:ext cx="10800" cy="54720"/>
                  </p14:xfrm>
                </p:contentPart>
              </mc:Choice>
              <mc:Fallback xmlns="">
                <p:pic>
                  <p:nvPicPr>
                    <p:cNvPr id="231" name="Ink 230">
                      <a:extLst>
                        <a:ext uri="{FF2B5EF4-FFF2-40B4-BE49-F238E27FC236}">
                          <a16:creationId xmlns:a16="http://schemas.microsoft.com/office/drawing/2014/main" id="{DD887910-55C8-FB76-D302-2C12D4CBD32B}"/>
                        </a:ext>
                      </a:extLst>
                    </p:cNvPr>
                    <p:cNvPicPr/>
                    <p:nvPr/>
                  </p:nvPicPr>
                  <p:blipFill>
                    <a:blip r:embed="rId319"/>
                    <a:stretch>
                      <a:fillRect/>
                    </a:stretch>
                  </p:blipFill>
                  <p:spPr>
                    <a:xfrm>
                      <a:off x="6432120" y="2742720"/>
                      <a:ext cx="28440" cy="72360"/>
                    </a:xfrm>
                    <a:prstGeom prst="rect">
                      <a:avLst/>
                    </a:prstGeom>
                  </p:spPr>
                </p:pic>
              </mc:Fallback>
            </mc:AlternateContent>
            <mc:AlternateContent xmlns:mc="http://schemas.openxmlformats.org/markup-compatibility/2006" xmlns:p14="http://schemas.microsoft.com/office/powerpoint/2010/main">
              <mc:Choice Requires="p14">
                <p:contentPart p14:bwMode="auto" r:id="rId735">
                  <p14:nvContentPartPr>
                    <p14:cNvPr id="232" name="Ink 231">
                      <a:extLst>
                        <a:ext uri="{FF2B5EF4-FFF2-40B4-BE49-F238E27FC236}">
                          <a16:creationId xmlns:a16="http://schemas.microsoft.com/office/drawing/2014/main" id="{C9EE99EF-CFF6-C6FC-B4ED-C4BE9F9189AA}"/>
                        </a:ext>
                      </a:extLst>
                    </p14:cNvPr>
                    <p14:cNvContentPartPr/>
                    <p14:nvPr/>
                  </p14:nvContentPartPr>
                  <p14:xfrm>
                    <a:off x="6370200" y="2158080"/>
                    <a:ext cx="6480" cy="98280"/>
                  </p14:xfrm>
                </p:contentPart>
              </mc:Choice>
              <mc:Fallback xmlns="">
                <p:pic>
                  <p:nvPicPr>
                    <p:cNvPr id="232" name="Ink 231">
                      <a:extLst>
                        <a:ext uri="{FF2B5EF4-FFF2-40B4-BE49-F238E27FC236}">
                          <a16:creationId xmlns:a16="http://schemas.microsoft.com/office/drawing/2014/main" id="{C9EE99EF-CFF6-C6FC-B4ED-C4BE9F9189AA}"/>
                        </a:ext>
                      </a:extLst>
                    </p:cNvPr>
                    <p:cNvPicPr/>
                    <p:nvPr/>
                  </p:nvPicPr>
                  <p:blipFill>
                    <a:blip r:embed="rId321"/>
                    <a:stretch>
                      <a:fillRect/>
                    </a:stretch>
                  </p:blipFill>
                  <p:spPr>
                    <a:xfrm>
                      <a:off x="6361560" y="2149080"/>
                      <a:ext cx="24120" cy="115920"/>
                    </a:xfrm>
                    <a:prstGeom prst="rect">
                      <a:avLst/>
                    </a:prstGeom>
                  </p:spPr>
                </p:pic>
              </mc:Fallback>
            </mc:AlternateContent>
            <mc:AlternateContent xmlns:mc="http://schemas.openxmlformats.org/markup-compatibility/2006" xmlns:p14="http://schemas.microsoft.com/office/powerpoint/2010/main">
              <mc:Choice Requires="p14">
                <p:contentPart p14:bwMode="auto" r:id="rId736">
                  <p14:nvContentPartPr>
                    <p14:cNvPr id="233" name="Ink 232">
                      <a:extLst>
                        <a:ext uri="{FF2B5EF4-FFF2-40B4-BE49-F238E27FC236}">
                          <a16:creationId xmlns:a16="http://schemas.microsoft.com/office/drawing/2014/main" id="{6236B7CF-4696-F6EF-B1FB-0B50E9AE6356}"/>
                        </a:ext>
                      </a:extLst>
                    </p14:cNvPr>
                    <p14:cNvContentPartPr/>
                    <p14:nvPr/>
                  </p14:nvContentPartPr>
                  <p14:xfrm>
                    <a:off x="6394680" y="2144040"/>
                    <a:ext cx="46080" cy="102600"/>
                  </p14:xfrm>
                </p:contentPart>
              </mc:Choice>
              <mc:Fallback xmlns="">
                <p:pic>
                  <p:nvPicPr>
                    <p:cNvPr id="233" name="Ink 232">
                      <a:extLst>
                        <a:ext uri="{FF2B5EF4-FFF2-40B4-BE49-F238E27FC236}">
                          <a16:creationId xmlns:a16="http://schemas.microsoft.com/office/drawing/2014/main" id="{6236B7CF-4696-F6EF-B1FB-0B50E9AE6356}"/>
                        </a:ext>
                      </a:extLst>
                    </p:cNvPr>
                    <p:cNvPicPr/>
                    <p:nvPr/>
                  </p:nvPicPr>
                  <p:blipFill>
                    <a:blip r:embed="rId323"/>
                    <a:stretch>
                      <a:fillRect/>
                    </a:stretch>
                  </p:blipFill>
                  <p:spPr>
                    <a:xfrm>
                      <a:off x="6386040" y="2135400"/>
                      <a:ext cx="63720" cy="1202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737">
                <p14:nvContentPartPr>
                  <p14:cNvPr id="238" name="Ink 237">
                    <a:extLst>
                      <a:ext uri="{FF2B5EF4-FFF2-40B4-BE49-F238E27FC236}">
                        <a16:creationId xmlns:a16="http://schemas.microsoft.com/office/drawing/2014/main" id="{282501C5-68E4-23EA-6076-934C3DBE889F}"/>
                      </a:ext>
                    </a:extLst>
                  </p14:cNvPr>
                  <p14:cNvContentPartPr/>
                  <p14:nvPr/>
                </p14:nvContentPartPr>
                <p14:xfrm>
                  <a:off x="6068160" y="3070184"/>
                  <a:ext cx="63360" cy="64080"/>
                </p14:xfrm>
              </p:contentPart>
            </mc:Choice>
            <mc:Fallback xmlns="">
              <p:pic>
                <p:nvPicPr>
                  <p:cNvPr id="238" name="Ink 237">
                    <a:extLst>
                      <a:ext uri="{FF2B5EF4-FFF2-40B4-BE49-F238E27FC236}">
                        <a16:creationId xmlns:a16="http://schemas.microsoft.com/office/drawing/2014/main" id="{282501C5-68E4-23EA-6076-934C3DBE889F}"/>
                      </a:ext>
                    </a:extLst>
                  </p:cNvPr>
                  <p:cNvPicPr/>
                  <p:nvPr/>
                </p:nvPicPr>
                <p:blipFill>
                  <a:blip r:embed="rId738"/>
                  <a:stretch>
                    <a:fillRect/>
                  </a:stretch>
                </p:blipFill>
                <p:spPr>
                  <a:xfrm>
                    <a:off x="6059160" y="3061184"/>
                    <a:ext cx="81000" cy="81720"/>
                  </a:xfrm>
                  <a:prstGeom prst="rect">
                    <a:avLst/>
                  </a:prstGeom>
                </p:spPr>
              </p:pic>
            </mc:Fallback>
          </mc:AlternateContent>
          <p:grpSp>
            <p:nvGrpSpPr>
              <p:cNvPr id="241" name="Group 240">
                <a:extLst>
                  <a:ext uri="{FF2B5EF4-FFF2-40B4-BE49-F238E27FC236}">
                    <a16:creationId xmlns:a16="http://schemas.microsoft.com/office/drawing/2014/main" id="{860CFB43-5BA7-C81D-EB8A-4E13B6E8EA67}"/>
                  </a:ext>
                </a:extLst>
              </p:cNvPr>
              <p:cNvGrpSpPr/>
              <p:nvPr/>
            </p:nvGrpSpPr>
            <p:grpSpPr>
              <a:xfrm>
                <a:off x="6113520" y="2132744"/>
                <a:ext cx="125280" cy="103680"/>
                <a:chOff x="6113520" y="1996080"/>
                <a:chExt cx="125280" cy="103680"/>
              </a:xfrm>
            </p:grpSpPr>
            <mc:AlternateContent xmlns:mc="http://schemas.openxmlformats.org/markup-compatibility/2006" xmlns:p14="http://schemas.microsoft.com/office/powerpoint/2010/main">
              <mc:Choice Requires="p14">
                <p:contentPart p14:bwMode="auto" r:id="rId739">
                  <p14:nvContentPartPr>
                    <p14:cNvPr id="239" name="Ink 238">
                      <a:extLst>
                        <a:ext uri="{FF2B5EF4-FFF2-40B4-BE49-F238E27FC236}">
                          <a16:creationId xmlns:a16="http://schemas.microsoft.com/office/drawing/2014/main" id="{637B8899-539A-A473-13BE-141F73B7BCB3}"/>
                        </a:ext>
                      </a:extLst>
                    </p14:cNvPr>
                    <p14:cNvContentPartPr/>
                    <p14:nvPr/>
                  </p14:nvContentPartPr>
                  <p14:xfrm>
                    <a:off x="6113520" y="1996080"/>
                    <a:ext cx="125280" cy="28800"/>
                  </p14:xfrm>
                </p:contentPart>
              </mc:Choice>
              <mc:Fallback xmlns="">
                <p:pic>
                  <p:nvPicPr>
                    <p:cNvPr id="239" name="Ink 238">
                      <a:extLst>
                        <a:ext uri="{FF2B5EF4-FFF2-40B4-BE49-F238E27FC236}">
                          <a16:creationId xmlns:a16="http://schemas.microsoft.com/office/drawing/2014/main" id="{637B8899-539A-A473-13BE-141F73B7BCB3}"/>
                        </a:ext>
                      </a:extLst>
                    </p:cNvPr>
                    <p:cNvPicPr/>
                    <p:nvPr/>
                  </p:nvPicPr>
                  <p:blipFill>
                    <a:blip r:embed="rId327"/>
                    <a:stretch>
                      <a:fillRect/>
                    </a:stretch>
                  </p:blipFill>
                  <p:spPr>
                    <a:xfrm>
                      <a:off x="6104520" y="1987080"/>
                      <a:ext cx="142920" cy="46440"/>
                    </a:xfrm>
                    <a:prstGeom prst="rect">
                      <a:avLst/>
                    </a:prstGeom>
                  </p:spPr>
                </p:pic>
              </mc:Fallback>
            </mc:AlternateContent>
            <mc:AlternateContent xmlns:mc="http://schemas.openxmlformats.org/markup-compatibility/2006" xmlns:p14="http://schemas.microsoft.com/office/powerpoint/2010/main">
              <mc:Choice Requires="p14">
                <p:contentPart p14:bwMode="auto" r:id="rId740">
                  <p14:nvContentPartPr>
                    <p14:cNvPr id="240" name="Ink 239">
                      <a:extLst>
                        <a:ext uri="{FF2B5EF4-FFF2-40B4-BE49-F238E27FC236}">
                          <a16:creationId xmlns:a16="http://schemas.microsoft.com/office/drawing/2014/main" id="{5F56B939-1117-2FCF-C753-0B501B4749AF}"/>
                        </a:ext>
                      </a:extLst>
                    </p14:cNvPr>
                    <p14:cNvContentPartPr/>
                    <p14:nvPr/>
                  </p14:nvContentPartPr>
                  <p14:xfrm>
                    <a:off x="6185880" y="2023800"/>
                    <a:ext cx="13320" cy="75960"/>
                  </p14:xfrm>
                </p:contentPart>
              </mc:Choice>
              <mc:Fallback xmlns="">
                <p:pic>
                  <p:nvPicPr>
                    <p:cNvPr id="240" name="Ink 239">
                      <a:extLst>
                        <a:ext uri="{FF2B5EF4-FFF2-40B4-BE49-F238E27FC236}">
                          <a16:creationId xmlns:a16="http://schemas.microsoft.com/office/drawing/2014/main" id="{5F56B939-1117-2FCF-C753-0B501B4749AF}"/>
                        </a:ext>
                      </a:extLst>
                    </p:cNvPr>
                    <p:cNvPicPr/>
                    <p:nvPr/>
                  </p:nvPicPr>
                  <p:blipFill>
                    <a:blip r:embed="rId329"/>
                    <a:stretch>
                      <a:fillRect/>
                    </a:stretch>
                  </p:blipFill>
                  <p:spPr>
                    <a:xfrm>
                      <a:off x="6177240" y="2014800"/>
                      <a:ext cx="30960" cy="93600"/>
                    </a:xfrm>
                    <a:prstGeom prst="rect">
                      <a:avLst/>
                    </a:prstGeom>
                  </p:spPr>
                </p:pic>
              </mc:Fallback>
            </mc:AlternateContent>
          </p:grpSp>
          <p:grpSp>
            <p:nvGrpSpPr>
              <p:cNvPr id="243" name="Group 242">
                <a:extLst>
                  <a:ext uri="{FF2B5EF4-FFF2-40B4-BE49-F238E27FC236}">
                    <a16:creationId xmlns:a16="http://schemas.microsoft.com/office/drawing/2014/main" id="{0435C3C2-9118-193D-FB5A-27E7CE91E0C8}"/>
                  </a:ext>
                </a:extLst>
              </p:cNvPr>
              <p:cNvGrpSpPr/>
              <p:nvPr/>
            </p:nvGrpSpPr>
            <p:grpSpPr>
              <a:xfrm>
                <a:off x="8171280" y="2411384"/>
                <a:ext cx="399240" cy="381240"/>
                <a:chOff x="8171280" y="2274720"/>
                <a:chExt cx="399240" cy="381240"/>
              </a:xfrm>
            </p:grpSpPr>
            <mc:AlternateContent xmlns:mc="http://schemas.openxmlformats.org/markup-compatibility/2006" xmlns:p14="http://schemas.microsoft.com/office/powerpoint/2010/main">
              <mc:Choice Requires="p14">
                <p:contentPart p14:bwMode="auto" r:id="rId741">
                  <p14:nvContentPartPr>
                    <p14:cNvPr id="235" name="Ink 234">
                      <a:extLst>
                        <a:ext uri="{FF2B5EF4-FFF2-40B4-BE49-F238E27FC236}">
                          <a16:creationId xmlns:a16="http://schemas.microsoft.com/office/drawing/2014/main" id="{62702E93-A750-38DB-7B5D-FEBFA9696A19}"/>
                        </a:ext>
                      </a:extLst>
                    </p14:cNvPr>
                    <p14:cNvContentPartPr/>
                    <p14:nvPr/>
                  </p14:nvContentPartPr>
                  <p14:xfrm>
                    <a:off x="8171280" y="2384160"/>
                    <a:ext cx="226800" cy="152640"/>
                  </p14:xfrm>
                </p:contentPart>
              </mc:Choice>
              <mc:Fallback xmlns="">
                <p:pic>
                  <p:nvPicPr>
                    <p:cNvPr id="235" name="Ink 234">
                      <a:extLst>
                        <a:ext uri="{FF2B5EF4-FFF2-40B4-BE49-F238E27FC236}">
                          <a16:creationId xmlns:a16="http://schemas.microsoft.com/office/drawing/2014/main" id="{62702E93-A750-38DB-7B5D-FEBFA9696A19}"/>
                        </a:ext>
                      </a:extLst>
                    </p:cNvPr>
                    <p:cNvPicPr/>
                    <p:nvPr/>
                  </p:nvPicPr>
                  <p:blipFill>
                    <a:blip r:embed="rId331"/>
                    <a:stretch>
                      <a:fillRect/>
                    </a:stretch>
                  </p:blipFill>
                  <p:spPr>
                    <a:xfrm>
                      <a:off x="8162280" y="2375520"/>
                      <a:ext cx="244440" cy="170280"/>
                    </a:xfrm>
                    <a:prstGeom prst="rect">
                      <a:avLst/>
                    </a:prstGeom>
                  </p:spPr>
                </p:pic>
              </mc:Fallback>
            </mc:AlternateContent>
            <mc:AlternateContent xmlns:mc="http://schemas.openxmlformats.org/markup-compatibility/2006" xmlns:p14="http://schemas.microsoft.com/office/powerpoint/2010/main">
              <mc:Choice Requires="p14">
                <p:contentPart p14:bwMode="auto" r:id="rId742">
                  <p14:nvContentPartPr>
                    <p14:cNvPr id="236" name="Ink 235">
                      <a:extLst>
                        <a:ext uri="{FF2B5EF4-FFF2-40B4-BE49-F238E27FC236}">
                          <a16:creationId xmlns:a16="http://schemas.microsoft.com/office/drawing/2014/main" id="{05D461A5-F14B-A75B-B4F0-92AF7FF7ACBB}"/>
                        </a:ext>
                      </a:extLst>
                    </p14:cNvPr>
                    <p14:cNvContentPartPr/>
                    <p14:nvPr/>
                  </p14:nvContentPartPr>
                  <p14:xfrm>
                    <a:off x="8334720" y="2432040"/>
                    <a:ext cx="58680" cy="9720"/>
                  </p14:xfrm>
                </p:contentPart>
              </mc:Choice>
              <mc:Fallback xmlns="">
                <p:pic>
                  <p:nvPicPr>
                    <p:cNvPr id="236" name="Ink 235">
                      <a:extLst>
                        <a:ext uri="{FF2B5EF4-FFF2-40B4-BE49-F238E27FC236}">
                          <a16:creationId xmlns:a16="http://schemas.microsoft.com/office/drawing/2014/main" id="{05D461A5-F14B-A75B-B4F0-92AF7FF7ACBB}"/>
                        </a:ext>
                      </a:extLst>
                    </p:cNvPr>
                    <p:cNvPicPr/>
                    <p:nvPr/>
                  </p:nvPicPr>
                  <p:blipFill>
                    <a:blip r:embed="rId333"/>
                    <a:stretch>
                      <a:fillRect/>
                    </a:stretch>
                  </p:blipFill>
                  <p:spPr>
                    <a:xfrm>
                      <a:off x="8325720" y="2423040"/>
                      <a:ext cx="7632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743">
                  <p14:nvContentPartPr>
                    <p14:cNvPr id="242" name="Ink 241">
                      <a:extLst>
                        <a:ext uri="{FF2B5EF4-FFF2-40B4-BE49-F238E27FC236}">
                          <a16:creationId xmlns:a16="http://schemas.microsoft.com/office/drawing/2014/main" id="{9AA5CFF4-4A21-0560-61A0-D6A824F7AAF7}"/>
                        </a:ext>
                      </a:extLst>
                    </p14:cNvPr>
                    <p14:cNvContentPartPr/>
                    <p14:nvPr/>
                  </p14:nvContentPartPr>
                  <p14:xfrm>
                    <a:off x="8424000" y="2274720"/>
                    <a:ext cx="146520" cy="381240"/>
                  </p14:xfrm>
                </p:contentPart>
              </mc:Choice>
              <mc:Fallback xmlns="">
                <p:pic>
                  <p:nvPicPr>
                    <p:cNvPr id="242" name="Ink 241">
                      <a:extLst>
                        <a:ext uri="{FF2B5EF4-FFF2-40B4-BE49-F238E27FC236}">
                          <a16:creationId xmlns:a16="http://schemas.microsoft.com/office/drawing/2014/main" id="{9AA5CFF4-4A21-0560-61A0-D6A824F7AAF7}"/>
                        </a:ext>
                      </a:extLst>
                    </p:cNvPr>
                    <p:cNvPicPr/>
                    <p:nvPr/>
                  </p:nvPicPr>
                  <p:blipFill>
                    <a:blip r:embed="rId335"/>
                    <a:stretch>
                      <a:fillRect/>
                    </a:stretch>
                  </p:blipFill>
                  <p:spPr>
                    <a:xfrm>
                      <a:off x="8415000" y="2265720"/>
                      <a:ext cx="164160" cy="398880"/>
                    </a:xfrm>
                    <a:prstGeom prst="rect">
                      <a:avLst/>
                    </a:prstGeom>
                  </p:spPr>
                </p:pic>
              </mc:Fallback>
            </mc:AlternateContent>
          </p:grpSp>
          <p:grpSp>
            <p:nvGrpSpPr>
              <p:cNvPr id="491" name="Group 490">
                <a:extLst>
                  <a:ext uri="{FF2B5EF4-FFF2-40B4-BE49-F238E27FC236}">
                    <a16:creationId xmlns:a16="http://schemas.microsoft.com/office/drawing/2014/main" id="{6D1A2F6B-A43F-A5E5-06A6-72D032BF88D4}"/>
                  </a:ext>
                </a:extLst>
              </p:cNvPr>
              <p:cNvGrpSpPr/>
              <p:nvPr/>
            </p:nvGrpSpPr>
            <p:grpSpPr>
              <a:xfrm>
                <a:off x="8797680" y="2551560"/>
                <a:ext cx="227880" cy="98640"/>
                <a:chOff x="8797680" y="2551560"/>
                <a:chExt cx="227880" cy="98640"/>
              </a:xfrm>
            </p:grpSpPr>
            <mc:AlternateContent xmlns:mc="http://schemas.openxmlformats.org/markup-compatibility/2006" xmlns:p14="http://schemas.microsoft.com/office/powerpoint/2010/main">
              <mc:Choice Requires="p14">
                <p:contentPart p14:bwMode="auto" r:id="rId744">
                  <p14:nvContentPartPr>
                    <p14:cNvPr id="488" name="Ink 487">
                      <a:extLst>
                        <a:ext uri="{FF2B5EF4-FFF2-40B4-BE49-F238E27FC236}">
                          <a16:creationId xmlns:a16="http://schemas.microsoft.com/office/drawing/2014/main" id="{B1EEAAD2-1DB7-1426-C3A5-BA8F2534ACCD}"/>
                        </a:ext>
                      </a:extLst>
                    </p14:cNvPr>
                    <p14:cNvContentPartPr/>
                    <p14:nvPr/>
                  </p14:nvContentPartPr>
                  <p14:xfrm>
                    <a:off x="8797680" y="2603400"/>
                    <a:ext cx="168120" cy="6120"/>
                  </p14:xfrm>
                </p:contentPart>
              </mc:Choice>
              <mc:Fallback xmlns="">
                <p:pic>
                  <p:nvPicPr>
                    <p:cNvPr id="488" name="Ink 487">
                      <a:extLst>
                        <a:ext uri="{FF2B5EF4-FFF2-40B4-BE49-F238E27FC236}">
                          <a16:creationId xmlns:a16="http://schemas.microsoft.com/office/drawing/2014/main" id="{B1EEAAD2-1DB7-1426-C3A5-BA8F2534ACCD}"/>
                        </a:ext>
                      </a:extLst>
                    </p:cNvPr>
                    <p:cNvPicPr/>
                    <p:nvPr/>
                  </p:nvPicPr>
                  <p:blipFill>
                    <a:blip r:embed="rId745"/>
                    <a:stretch>
                      <a:fillRect/>
                    </a:stretch>
                  </p:blipFill>
                  <p:spPr>
                    <a:xfrm>
                      <a:off x="8788680" y="2594760"/>
                      <a:ext cx="185760" cy="23760"/>
                    </a:xfrm>
                    <a:prstGeom prst="rect">
                      <a:avLst/>
                    </a:prstGeom>
                  </p:spPr>
                </p:pic>
              </mc:Fallback>
            </mc:AlternateContent>
            <mc:AlternateContent xmlns:mc="http://schemas.openxmlformats.org/markup-compatibility/2006" xmlns:p14="http://schemas.microsoft.com/office/powerpoint/2010/main">
              <mc:Choice Requires="p14">
                <p:contentPart p14:bwMode="auto" r:id="rId746">
                  <p14:nvContentPartPr>
                    <p14:cNvPr id="489" name="Ink 488">
                      <a:extLst>
                        <a:ext uri="{FF2B5EF4-FFF2-40B4-BE49-F238E27FC236}">
                          <a16:creationId xmlns:a16="http://schemas.microsoft.com/office/drawing/2014/main" id="{B93837D9-A0BF-6036-1580-03E63D181076}"/>
                        </a:ext>
                      </a:extLst>
                    </p14:cNvPr>
                    <p14:cNvContentPartPr/>
                    <p14:nvPr/>
                  </p14:nvContentPartPr>
                  <p14:xfrm>
                    <a:off x="8964360" y="2551560"/>
                    <a:ext cx="60120" cy="60120"/>
                  </p14:xfrm>
                </p:contentPart>
              </mc:Choice>
              <mc:Fallback xmlns="">
                <p:pic>
                  <p:nvPicPr>
                    <p:cNvPr id="489" name="Ink 488">
                      <a:extLst>
                        <a:ext uri="{FF2B5EF4-FFF2-40B4-BE49-F238E27FC236}">
                          <a16:creationId xmlns:a16="http://schemas.microsoft.com/office/drawing/2014/main" id="{B93837D9-A0BF-6036-1580-03E63D181076}"/>
                        </a:ext>
                      </a:extLst>
                    </p:cNvPr>
                    <p:cNvPicPr/>
                    <p:nvPr/>
                  </p:nvPicPr>
                  <p:blipFill>
                    <a:blip r:embed="rId747"/>
                    <a:stretch>
                      <a:fillRect/>
                    </a:stretch>
                  </p:blipFill>
                  <p:spPr>
                    <a:xfrm>
                      <a:off x="8955360" y="2542560"/>
                      <a:ext cx="77760" cy="77760"/>
                    </a:xfrm>
                    <a:prstGeom prst="rect">
                      <a:avLst/>
                    </a:prstGeom>
                  </p:spPr>
                </p:pic>
              </mc:Fallback>
            </mc:AlternateContent>
            <mc:AlternateContent xmlns:mc="http://schemas.openxmlformats.org/markup-compatibility/2006" xmlns:p14="http://schemas.microsoft.com/office/powerpoint/2010/main">
              <mc:Choice Requires="p14">
                <p:contentPart p14:bwMode="auto" r:id="rId748">
                  <p14:nvContentPartPr>
                    <p14:cNvPr id="490" name="Ink 489">
                      <a:extLst>
                        <a:ext uri="{FF2B5EF4-FFF2-40B4-BE49-F238E27FC236}">
                          <a16:creationId xmlns:a16="http://schemas.microsoft.com/office/drawing/2014/main" id="{50CCB147-6304-9C96-BA7B-3E8A0D89EDD5}"/>
                        </a:ext>
                      </a:extLst>
                    </p14:cNvPr>
                    <p14:cNvContentPartPr/>
                    <p14:nvPr/>
                  </p14:nvContentPartPr>
                  <p14:xfrm>
                    <a:off x="8971920" y="2618160"/>
                    <a:ext cx="53640" cy="32040"/>
                  </p14:xfrm>
                </p:contentPart>
              </mc:Choice>
              <mc:Fallback xmlns="">
                <p:pic>
                  <p:nvPicPr>
                    <p:cNvPr id="490" name="Ink 489">
                      <a:extLst>
                        <a:ext uri="{FF2B5EF4-FFF2-40B4-BE49-F238E27FC236}">
                          <a16:creationId xmlns:a16="http://schemas.microsoft.com/office/drawing/2014/main" id="{50CCB147-6304-9C96-BA7B-3E8A0D89EDD5}"/>
                        </a:ext>
                      </a:extLst>
                    </p:cNvPr>
                    <p:cNvPicPr/>
                    <p:nvPr/>
                  </p:nvPicPr>
                  <p:blipFill>
                    <a:blip r:embed="rId749"/>
                    <a:stretch>
                      <a:fillRect/>
                    </a:stretch>
                  </p:blipFill>
                  <p:spPr>
                    <a:xfrm>
                      <a:off x="8963280" y="2609520"/>
                      <a:ext cx="71280" cy="49680"/>
                    </a:xfrm>
                    <a:prstGeom prst="rect">
                      <a:avLst/>
                    </a:prstGeom>
                  </p:spPr>
                </p:pic>
              </mc:Fallback>
            </mc:AlternateContent>
          </p:grpSp>
          <p:grpSp>
            <p:nvGrpSpPr>
              <p:cNvPr id="497" name="Group 496">
                <a:extLst>
                  <a:ext uri="{FF2B5EF4-FFF2-40B4-BE49-F238E27FC236}">
                    <a16:creationId xmlns:a16="http://schemas.microsoft.com/office/drawing/2014/main" id="{66C29968-D928-E389-3277-4A3B21B4A1D4}"/>
                  </a:ext>
                </a:extLst>
              </p:cNvPr>
              <p:cNvGrpSpPr/>
              <p:nvPr/>
            </p:nvGrpSpPr>
            <p:grpSpPr>
              <a:xfrm>
                <a:off x="9187200" y="2481720"/>
                <a:ext cx="691560" cy="239400"/>
                <a:chOff x="9187200" y="2481720"/>
                <a:chExt cx="691560" cy="239400"/>
              </a:xfrm>
            </p:grpSpPr>
            <mc:AlternateContent xmlns:mc="http://schemas.openxmlformats.org/markup-compatibility/2006" xmlns:p14="http://schemas.microsoft.com/office/powerpoint/2010/main">
              <mc:Choice Requires="p14">
                <p:contentPart p14:bwMode="auto" r:id="rId750">
                  <p14:nvContentPartPr>
                    <p14:cNvPr id="492" name="Ink 491">
                      <a:extLst>
                        <a:ext uri="{FF2B5EF4-FFF2-40B4-BE49-F238E27FC236}">
                          <a16:creationId xmlns:a16="http://schemas.microsoft.com/office/drawing/2014/main" id="{C1F48E96-E38C-12D0-CF89-932C9AED1B69}"/>
                        </a:ext>
                      </a:extLst>
                    </p14:cNvPr>
                    <p14:cNvContentPartPr/>
                    <p14:nvPr/>
                  </p14:nvContentPartPr>
                  <p14:xfrm>
                    <a:off x="9187200" y="2546160"/>
                    <a:ext cx="228240" cy="82080"/>
                  </p14:xfrm>
                </p:contentPart>
              </mc:Choice>
              <mc:Fallback xmlns="">
                <p:pic>
                  <p:nvPicPr>
                    <p:cNvPr id="492" name="Ink 491">
                      <a:extLst>
                        <a:ext uri="{FF2B5EF4-FFF2-40B4-BE49-F238E27FC236}">
                          <a16:creationId xmlns:a16="http://schemas.microsoft.com/office/drawing/2014/main" id="{C1F48E96-E38C-12D0-CF89-932C9AED1B69}"/>
                        </a:ext>
                      </a:extLst>
                    </p:cNvPr>
                    <p:cNvPicPr/>
                    <p:nvPr/>
                  </p:nvPicPr>
                  <p:blipFill>
                    <a:blip r:embed="rId751"/>
                    <a:stretch>
                      <a:fillRect/>
                    </a:stretch>
                  </p:blipFill>
                  <p:spPr>
                    <a:xfrm>
                      <a:off x="9178200" y="2537520"/>
                      <a:ext cx="245880" cy="99720"/>
                    </a:xfrm>
                    <a:prstGeom prst="rect">
                      <a:avLst/>
                    </a:prstGeom>
                  </p:spPr>
                </p:pic>
              </mc:Fallback>
            </mc:AlternateContent>
            <mc:AlternateContent xmlns:mc="http://schemas.openxmlformats.org/markup-compatibility/2006" xmlns:p14="http://schemas.microsoft.com/office/powerpoint/2010/main">
              <mc:Choice Requires="p14">
                <p:contentPart p14:bwMode="auto" r:id="rId752">
                  <p14:nvContentPartPr>
                    <p14:cNvPr id="493" name="Ink 492">
                      <a:extLst>
                        <a:ext uri="{FF2B5EF4-FFF2-40B4-BE49-F238E27FC236}">
                          <a16:creationId xmlns:a16="http://schemas.microsoft.com/office/drawing/2014/main" id="{710D82B6-CF55-D4AE-B5B7-A3F43C0F436B}"/>
                        </a:ext>
                      </a:extLst>
                    </p14:cNvPr>
                    <p14:cNvContentPartPr/>
                    <p14:nvPr/>
                  </p14:nvContentPartPr>
                  <p14:xfrm>
                    <a:off x="9384480" y="2481720"/>
                    <a:ext cx="9720" cy="14400"/>
                  </p14:xfrm>
                </p:contentPart>
              </mc:Choice>
              <mc:Fallback xmlns="">
                <p:pic>
                  <p:nvPicPr>
                    <p:cNvPr id="493" name="Ink 492">
                      <a:extLst>
                        <a:ext uri="{FF2B5EF4-FFF2-40B4-BE49-F238E27FC236}">
                          <a16:creationId xmlns:a16="http://schemas.microsoft.com/office/drawing/2014/main" id="{710D82B6-CF55-D4AE-B5B7-A3F43C0F436B}"/>
                        </a:ext>
                      </a:extLst>
                    </p:cNvPr>
                    <p:cNvPicPr/>
                    <p:nvPr/>
                  </p:nvPicPr>
                  <p:blipFill>
                    <a:blip r:embed="rId753"/>
                    <a:stretch>
                      <a:fillRect/>
                    </a:stretch>
                  </p:blipFill>
                  <p:spPr>
                    <a:xfrm>
                      <a:off x="9375480" y="2472720"/>
                      <a:ext cx="27360" cy="32040"/>
                    </a:xfrm>
                    <a:prstGeom prst="rect">
                      <a:avLst/>
                    </a:prstGeom>
                  </p:spPr>
                </p:pic>
              </mc:Fallback>
            </mc:AlternateContent>
            <mc:AlternateContent xmlns:mc="http://schemas.openxmlformats.org/markup-compatibility/2006" xmlns:p14="http://schemas.microsoft.com/office/powerpoint/2010/main">
              <mc:Choice Requires="p14">
                <p:contentPart p14:bwMode="auto" r:id="rId754">
                  <p14:nvContentPartPr>
                    <p14:cNvPr id="496" name="Ink 495">
                      <a:extLst>
                        <a:ext uri="{FF2B5EF4-FFF2-40B4-BE49-F238E27FC236}">
                          <a16:creationId xmlns:a16="http://schemas.microsoft.com/office/drawing/2014/main" id="{8B112A26-8C1F-6F2C-00DA-DB237128A9EF}"/>
                        </a:ext>
                      </a:extLst>
                    </p14:cNvPr>
                    <p14:cNvContentPartPr/>
                    <p14:nvPr/>
                  </p14:nvContentPartPr>
                  <p14:xfrm>
                    <a:off x="9465120" y="2522400"/>
                    <a:ext cx="413640" cy="198720"/>
                  </p14:xfrm>
                </p:contentPart>
              </mc:Choice>
              <mc:Fallback xmlns="">
                <p:pic>
                  <p:nvPicPr>
                    <p:cNvPr id="496" name="Ink 495">
                      <a:extLst>
                        <a:ext uri="{FF2B5EF4-FFF2-40B4-BE49-F238E27FC236}">
                          <a16:creationId xmlns:a16="http://schemas.microsoft.com/office/drawing/2014/main" id="{8B112A26-8C1F-6F2C-00DA-DB237128A9EF}"/>
                        </a:ext>
                      </a:extLst>
                    </p:cNvPr>
                    <p:cNvPicPr/>
                    <p:nvPr/>
                  </p:nvPicPr>
                  <p:blipFill>
                    <a:blip r:embed="rId755"/>
                    <a:stretch>
                      <a:fillRect/>
                    </a:stretch>
                  </p:blipFill>
                  <p:spPr>
                    <a:xfrm>
                      <a:off x="9456480" y="2513760"/>
                      <a:ext cx="431280" cy="2163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756">
                <p14:nvContentPartPr>
                  <p14:cNvPr id="498" name="Ink 497">
                    <a:extLst>
                      <a:ext uri="{FF2B5EF4-FFF2-40B4-BE49-F238E27FC236}">
                        <a16:creationId xmlns:a16="http://schemas.microsoft.com/office/drawing/2014/main" id="{15E0E70F-82F0-895A-96E3-7915B33FD18E}"/>
                      </a:ext>
                    </a:extLst>
                  </p14:cNvPr>
                  <p14:cNvContentPartPr/>
                  <p14:nvPr/>
                </p14:nvContentPartPr>
                <p14:xfrm>
                  <a:off x="9932760" y="2485320"/>
                  <a:ext cx="596880" cy="130680"/>
                </p14:xfrm>
              </p:contentPart>
            </mc:Choice>
            <mc:Fallback xmlns="">
              <p:pic>
                <p:nvPicPr>
                  <p:cNvPr id="498" name="Ink 497">
                    <a:extLst>
                      <a:ext uri="{FF2B5EF4-FFF2-40B4-BE49-F238E27FC236}">
                        <a16:creationId xmlns:a16="http://schemas.microsoft.com/office/drawing/2014/main" id="{15E0E70F-82F0-895A-96E3-7915B33FD18E}"/>
                      </a:ext>
                    </a:extLst>
                  </p:cNvPr>
                  <p:cNvPicPr/>
                  <p:nvPr/>
                </p:nvPicPr>
                <p:blipFill>
                  <a:blip r:embed="rId757"/>
                  <a:stretch>
                    <a:fillRect/>
                  </a:stretch>
                </p:blipFill>
                <p:spPr>
                  <a:xfrm>
                    <a:off x="9923760" y="2476295"/>
                    <a:ext cx="614520" cy="148369"/>
                  </a:xfrm>
                  <a:prstGeom prst="rect">
                    <a:avLst/>
                  </a:prstGeom>
                </p:spPr>
              </p:pic>
            </mc:Fallback>
          </mc:AlternateContent>
          <p:grpSp>
            <p:nvGrpSpPr>
              <p:cNvPr id="503" name="Group 502">
                <a:extLst>
                  <a:ext uri="{FF2B5EF4-FFF2-40B4-BE49-F238E27FC236}">
                    <a16:creationId xmlns:a16="http://schemas.microsoft.com/office/drawing/2014/main" id="{79C0308B-8B07-EB0A-5A95-EF0425A35568}"/>
                  </a:ext>
                </a:extLst>
              </p:cNvPr>
              <p:cNvGrpSpPr/>
              <p:nvPr/>
            </p:nvGrpSpPr>
            <p:grpSpPr>
              <a:xfrm>
                <a:off x="10767240" y="2452920"/>
                <a:ext cx="717480" cy="185040"/>
                <a:chOff x="10767240" y="2452920"/>
                <a:chExt cx="717480" cy="185040"/>
              </a:xfrm>
            </p:grpSpPr>
            <mc:AlternateContent xmlns:mc="http://schemas.openxmlformats.org/markup-compatibility/2006" xmlns:p14="http://schemas.microsoft.com/office/powerpoint/2010/main">
              <mc:Choice Requires="p14">
                <p:contentPart p14:bwMode="auto" r:id="rId758">
                  <p14:nvContentPartPr>
                    <p14:cNvPr id="499" name="Ink 498">
                      <a:extLst>
                        <a:ext uri="{FF2B5EF4-FFF2-40B4-BE49-F238E27FC236}">
                          <a16:creationId xmlns:a16="http://schemas.microsoft.com/office/drawing/2014/main" id="{1331936F-8CCE-49C1-8821-D23C7DD72B09}"/>
                        </a:ext>
                      </a:extLst>
                    </p14:cNvPr>
                    <p14:cNvContentPartPr/>
                    <p14:nvPr/>
                  </p14:nvContentPartPr>
                  <p14:xfrm>
                    <a:off x="10767240" y="2452920"/>
                    <a:ext cx="77040" cy="173880"/>
                  </p14:xfrm>
                </p:contentPart>
              </mc:Choice>
              <mc:Fallback xmlns="">
                <p:pic>
                  <p:nvPicPr>
                    <p:cNvPr id="499" name="Ink 498">
                      <a:extLst>
                        <a:ext uri="{FF2B5EF4-FFF2-40B4-BE49-F238E27FC236}">
                          <a16:creationId xmlns:a16="http://schemas.microsoft.com/office/drawing/2014/main" id="{1331936F-8CCE-49C1-8821-D23C7DD72B09}"/>
                        </a:ext>
                      </a:extLst>
                    </p:cNvPr>
                    <p:cNvPicPr/>
                    <p:nvPr/>
                  </p:nvPicPr>
                  <p:blipFill>
                    <a:blip r:embed="rId759"/>
                    <a:stretch>
                      <a:fillRect/>
                    </a:stretch>
                  </p:blipFill>
                  <p:spPr>
                    <a:xfrm>
                      <a:off x="10758600" y="2443920"/>
                      <a:ext cx="94680" cy="191520"/>
                    </a:xfrm>
                    <a:prstGeom prst="rect">
                      <a:avLst/>
                    </a:prstGeom>
                  </p:spPr>
                </p:pic>
              </mc:Fallback>
            </mc:AlternateContent>
            <mc:AlternateContent xmlns:mc="http://schemas.openxmlformats.org/markup-compatibility/2006" xmlns:p14="http://schemas.microsoft.com/office/powerpoint/2010/main">
              <mc:Choice Requires="p14">
                <p:contentPart p14:bwMode="auto" r:id="rId760">
                  <p14:nvContentPartPr>
                    <p14:cNvPr id="500" name="Ink 499">
                      <a:extLst>
                        <a:ext uri="{FF2B5EF4-FFF2-40B4-BE49-F238E27FC236}">
                          <a16:creationId xmlns:a16="http://schemas.microsoft.com/office/drawing/2014/main" id="{572423DC-71E1-00EB-3125-2A6847F42F4C}"/>
                        </a:ext>
                      </a:extLst>
                    </p14:cNvPr>
                    <p14:cNvContentPartPr/>
                    <p14:nvPr/>
                  </p14:nvContentPartPr>
                  <p14:xfrm>
                    <a:off x="10904760" y="2548320"/>
                    <a:ext cx="77400" cy="69840"/>
                  </p14:xfrm>
                </p:contentPart>
              </mc:Choice>
              <mc:Fallback xmlns="">
                <p:pic>
                  <p:nvPicPr>
                    <p:cNvPr id="500" name="Ink 499">
                      <a:extLst>
                        <a:ext uri="{FF2B5EF4-FFF2-40B4-BE49-F238E27FC236}">
                          <a16:creationId xmlns:a16="http://schemas.microsoft.com/office/drawing/2014/main" id="{572423DC-71E1-00EB-3125-2A6847F42F4C}"/>
                        </a:ext>
                      </a:extLst>
                    </p:cNvPr>
                    <p:cNvPicPr/>
                    <p:nvPr/>
                  </p:nvPicPr>
                  <p:blipFill>
                    <a:blip r:embed="rId761"/>
                    <a:stretch>
                      <a:fillRect/>
                    </a:stretch>
                  </p:blipFill>
                  <p:spPr>
                    <a:xfrm>
                      <a:off x="10895760" y="2539680"/>
                      <a:ext cx="95040" cy="87480"/>
                    </a:xfrm>
                    <a:prstGeom prst="rect">
                      <a:avLst/>
                    </a:prstGeom>
                  </p:spPr>
                </p:pic>
              </mc:Fallback>
            </mc:AlternateContent>
            <mc:AlternateContent xmlns:mc="http://schemas.openxmlformats.org/markup-compatibility/2006" xmlns:p14="http://schemas.microsoft.com/office/powerpoint/2010/main">
              <mc:Choice Requires="p14">
                <p:contentPart p14:bwMode="auto" r:id="rId762">
                  <p14:nvContentPartPr>
                    <p14:cNvPr id="502" name="Ink 501">
                      <a:extLst>
                        <a:ext uri="{FF2B5EF4-FFF2-40B4-BE49-F238E27FC236}">
                          <a16:creationId xmlns:a16="http://schemas.microsoft.com/office/drawing/2014/main" id="{2D3A3D1E-86EF-EF49-7643-558BAE44D8D1}"/>
                        </a:ext>
                      </a:extLst>
                    </p14:cNvPr>
                    <p14:cNvContentPartPr/>
                    <p14:nvPr/>
                  </p14:nvContentPartPr>
                  <p14:xfrm>
                    <a:off x="11046240" y="2544000"/>
                    <a:ext cx="438480" cy="93960"/>
                  </p14:xfrm>
                </p:contentPart>
              </mc:Choice>
              <mc:Fallback xmlns="">
                <p:pic>
                  <p:nvPicPr>
                    <p:cNvPr id="502" name="Ink 501">
                      <a:extLst>
                        <a:ext uri="{FF2B5EF4-FFF2-40B4-BE49-F238E27FC236}">
                          <a16:creationId xmlns:a16="http://schemas.microsoft.com/office/drawing/2014/main" id="{2D3A3D1E-86EF-EF49-7643-558BAE44D8D1}"/>
                        </a:ext>
                      </a:extLst>
                    </p:cNvPr>
                    <p:cNvPicPr/>
                    <p:nvPr/>
                  </p:nvPicPr>
                  <p:blipFill>
                    <a:blip r:embed="rId763"/>
                    <a:stretch>
                      <a:fillRect/>
                    </a:stretch>
                  </p:blipFill>
                  <p:spPr>
                    <a:xfrm>
                      <a:off x="11037240" y="2535000"/>
                      <a:ext cx="456120" cy="111600"/>
                    </a:xfrm>
                    <a:prstGeom prst="rect">
                      <a:avLst/>
                    </a:prstGeom>
                  </p:spPr>
                </p:pic>
              </mc:Fallback>
            </mc:AlternateContent>
          </p:grpSp>
          <p:grpSp>
            <p:nvGrpSpPr>
              <p:cNvPr id="512" name="Group 511">
                <a:extLst>
                  <a:ext uri="{FF2B5EF4-FFF2-40B4-BE49-F238E27FC236}">
                    <a16:creationId xmlns:a16="http://schemas.microsoft.com/office/drawing/2014/main" id="{F1D4A94B-BCF3-0697-2CFE-862AEE5A9AEC}"/>
                  </a:ext>
                </a:extLst>
              </p:cNvPr>
              <p:cNvGrpSpPr/>
              <p:nvPr/>
            </p:nvGrpSpPr>
            <p:grpSpPr>
              <a:xfrm>
                <a:off x="9194040" y="2730480"/>
                <a:ext cx="1119600" cy="167040"/>
                <a:chOff x="9194040" y="2730480"/>
                <a:chExt cx="1119600" cy="167040"/>
              </a:xfrm>
            </p:grpSpPr>
            <mc:AlternateContent xmlns:mc="http://schemas.openxmlformats.org/markup-compatibility/2006" xmlns:p14="http://schemas.microsoft.com/office/powerpoint/2010/main">
              <mc:Choice Requires="p14">
                <p:contentPart p14:bwMode="auto" r:id="rId764">
                  <p14:nvContentPartPr>
                    <p14:cNvPr id="504" name="Ink 503">
                      <a:extLst>
                        <a:ext uri="{FF2B5EF4-FFF2-40B4-BE49-F238E27FC236}">
                          <a16:creationId xmlns:a16="http://schemas.microsoft.com/office/drawing/2014/main" id="{A7ED2796-1980-29E6-C1B6-CC480166B65A}"/>
                        </a:ext>
                      </a:extLst>
                    </p14:cNvPr>
                    <p14:cNvContentPartPr/>
                    <p14:nvPr/>
                  </p14:nvContentPartPr>
                  <p14:xfrm>
                    <a:off x="9196920" y="2738400"/>
                    <a:ext cx="86040" cy="159120"/>
                  </p14:xfrm>
                </p:contentPart>
              </mc:Choice>
              <mc:Fallback xmlns="">
                <p:pic>
                  <p:nvPicPr>
                    <p:cNvPr id="504" name="Ink 503">
                      <a:extLst>
                        <a:ext uri="{FF2B5EF4-FFF2-40B4-BE49-F238E27FC236}">
                          <a16:creationId xmlns:a16="http://schemas.microsoft.com/office/drawing/2014/main" id="{A7ED2796-1980-29E6-C1B6-CC480166B65A}"/>
                        </a:ext>
                      </a:extLst>
                    </p:cNvPr>
                    <p:cNvPicPr/>
                    <p:nvPr/>
                  </p:nvPicPr>
                  <p:blipFill>
                    <a:blip r:embed="rId765"/>
                    <a:stretch>
                      <a:fillRect/>
                    </a:stretch>
                  </p:blipFill>
                  <p:spPr>
                    <a:xfrm>
                      <a:off x="9187920" y="2729760"/>
                      <a:ext cx="103680" cy="176760"/>
                    </a:xfrm>
                    <a:prstGeom prst="rect">
                      <a:avLst/>
                    </a:prstGeom>
                  </p:spPr>
                </p:pic>
              </mc:Fallback>
            </mc:AlternateContent>
            <mc:AlternateContent xmlns:mc="http://schemas.openxmlformats.org/markup-compatibility/2006" xmlns:p14="http://schemas.microsoft.com/office/powerpoint/2010/main">
              <mc:Choice Requires="p14">
                <p:contentPart p14:bwMode="auto" r:id="rId766">
                  <p14:nvContentPartPr>
                    <p14:cNvPr id="505" name="Ink 504">
                      <a:extLst>
                        <a:ext uri="{FF2B5EF4-FFF2-40B4-BE49-F238E27FC236}">
                          <a16:creationId xmlns:a16="http://schemas.microsoft.com/office/drawing/2014/main" id="{81DBF317-1A43-BFF9-E8E0-9252D8D336F4}"/>
                        </a:ext>
                      </a:extLst>
                    </p14:cNvPr>
                    <p14:cNvContentPartPr/>
                    <p14:nvPr/>
                  </p14:nvContentPartPr>
                  <p14:xfrm>
                    <a:off x="9194040" y="2790960"/>
                    <a:ext cx="383040" cy="75960"/>
                  </p14:xfrm>
                </p:contentPart>
              </mc:Choice>
              <mc:Fallback xmlns="">
                <p:pic>
                  <p:nvPicPr>
                    <p:cNvPr id="505" name="Ink 504">
                      <a:extLst>
                        <a:ext uri="{FF2B5EF4-FFF2-40B4-BE49-F238E27FC236}">
                          <a16:creationId xmlns:a16="http://schemas.microsoft.com/office/drawing/2014/main" id="{81DBF317-1A43-BFF9-E8E0-9252D8D336F4}"/>
                        </a:ext>
                      </a:extLst>
                    </p:cNvPr>
                    <p:cNvPicPr/>
                    <p:nvPr/>
                  </p:nvPicPr>
                  <p:blipFill>
                    <a:blip r:embed="rId767"/>
                    <a:stretch>
                      <a:fillRect/>
                    </a:stretch>
                  </p:blipFill>
                  <p:spPr>
                    <a:xfrm>
                      <a:off x="9185040" y="2782320"/>
                      <a:ext cx="400680" cy="93600"/>
                    </a:xfrm>
                    <a:prstGeom prst="rect">
                      <a:avLst/>
                    </a:prstGeom>
                  </p:spPr>
                </p:pic>
              </mc:Fallback>
            </mc:AlternateContent>
            <mc:AlternateContent xmlns:mc="http://schemas.openxmlformats.org/markup-compatibility/2006" xmlns:p14="http://schemas.microsoft.com/office/powerpoint/2010/main">
              <mc:Choice Requires="p14">
                <p:contentPart p14:bwMode="auto" r:id="rId768">
                  <p14:nvContentPartPr>
                    <p14:cNvPr id="507" name="Ink 506">
                      <a:extLst>
                        <a:ext uri="{FF2B5EF4-FFF2-40B4-BE49-F238E27FC236}">
                          <a16:creationId xmlns:a16="http://schemas.microsoft.com/office/drawing/2014/main" id="{046DAE07-A36C-8192-CB71-B7BD37291A68}"/>
                        </a:ext>
                      </a:extLst>
                    </p14:cNvPr>
                    <p14:cNvContentPartPr/>
                    <p14:nvPr/>
                  </p14:nvContentPartPr>
                  <p14:xfrm>
                    <a:off x="9619560" y="2797800"/>
                    <a:ext cx="271080" cy="73080"/>
                  </p14:xfrm>
                </p:contentPart>
              </mc:Choice>
              <mc:Fallback xmlns="">
                <p:pic>
                  <p:nvPicPr>
                    <p:cNvPr id="507" name="Ink 506">
                      <a:extLst>
                        <a:ext uri="{FF2B5EF4-FFF2-40B4-BE49-F238E27FC236}">
                          <a16:creationId xmlns:a16="http://schemas.microsoft.com/office/drawing/2014/main" id="{046DAE07-A36C-8192-CB71-B7BD37291A68}"/>
                        </a:ext>
                      </a:extLst>
                    </p:cNvPr>
                    <p:cNvPicPr/>
                    <p:nvPr/>
                  </p:nvPicPr>
                  <p:blipFill>
                    <a:blip r:embed="rId769"/>
                    <a:stretch>
                      <a:fillRect/>
                    </a:stretch>
                  </p:blipFill>
                  <p:spPr>
                    <a:xfrm>
                      <a:off x="9610920" y="2788800"/>
                      <a:ext cx="288720" cy="90720"/>
                    </a:xfrm>
                    <a:prstGeom prst="rect">
                      <a:avLst/>
                    </a:prstGeom>
                  </p:spPr>
                </p:pic>
              </mc:Fallback>
            </mc:AlternateContent>
            <mc:AlternateContent xmlns:mc="http://schemas.openxmlformats.org/markup-compatibility/2006" xmlns:p14="http://schemas.microsoft.com/office/powerpoint/2010/main">
              <mc:Choice Requires="p14">
                <p:contentPart p14:bwMode="auto" r:id="rId770">
                  <p14:nvContentPartPr>
                    <p14:cNvPr id="509" name="Ink 508">
                      <a:extLst>
                        <a:ext uri="{FF2B5EF4-FFF2-40B4-BE49-F238E27FC236}">
                          <a16:creationId xmlns:a16="http://schemas.microsoft.com/office/drawing/2014/main" id="{34E3F86E-A046-8643-57AE-6E4FA9BBCCB4}"/>
                        </a:ext>
                      </a:extLst>
                    </p14:cNvPr>
                    <p14:cNvContentPartPr/>
                    <p14:nvPr/>
                  </p14:nvContentPartPr>
                  <p14:xfrm>
                    <a:off x="9919080" y="2800320"/>
                    <a:ext cx="48600" cy="48240"/>
                  </p14:xfrm>
                </p:contentPart>
              </mc:Choice>
              <mc:Fallback xmlns="">
                <p:pic>
                  <p:nvPicPr>
                    <p:cNvPr id="509" name="Ink 508">
                      <a:extLst>
                        <a:ext uri="{FF2B5EF4-FFF2-40B4-BE49-F238E27FC236}">
                          <a16:creationId xmlns:a16="http://schemas.microsoft.com/office/drawing/2014/main" id="{34E3F86E-A046-8643-57AE-6E4FA9BBCCB4}"/>
                        </a:ext>
                      </a:extLst>
                    </p:cNvPr>
                    <p:cNvPicPr/>
                    <p:nvPr/>
                  </p:nvPicPr>
                  <p:blipFill>
                    <a:blip r:embed="rId771"/>
                    <a:stretch>
                      <a:fillRect/>
                    </a:stretch>
                  </p:blipFill>
                  <p:spPr>
                    <a:xfrm>
                      <a:off x="9910440" y="2791320"/>
                      <a:ext cx="66240" cy="65880"/>
                    </a:xfrm>
                    <a:prstGeom prst="rect">
                      <a:avLst/>
                    </a:prstGeom>
                  </p:spPr>
                </p:pic>
              </mc:Fallback>
            </mc:AlternateContent>
            <mc:AlternateContent xmlns:mc="http://schemas.openxmlformats.org/markup-compatibility/2006" xmlns:p14="http://schemas.microsoft.com/office/powerpoint/2010/main">
              <mc:Choice Requires="p14">
                <p:contentPart p14:bwMode="auto" r:id="rId772">
                  <p14:nvContentPartPr>
                    <p14:cNvPr id="510" name="Ink 509">
                      <a:extLst>
                        <a:ext uri="{FF2B5EF4-FFF2-40B4-BE49-F238E27FC236}">
                          <a16:creationId xmlns:a16="http://schemas.microsoft.com/office/drawing/2014/main" id="{9E694C49-60E8-CF74-5BAD-53D8CD043E04}"/>
                        </a:ext>
                      </a:extLst>
                    </p14:cNvPr>
                    <p14:cNvContentPartPr/>
                    <p14:nvPr/>
                  </p14:nvContentPartPr>
                  <p14:xfrm>
                    <a:off x="9948600" y="2730480"/>
                    <a:ext cx="5040" cy="5760"/>
                  </p14:xfrm>
                </p:contentPart>
              </mc:Choice>
              <mc:Fallback xmlns="">
                <p:pic>
                  <p:nvPicPr>
                    <p:cNvPr id="510" name="Ink 509">
                      <a:extLst>
                        <a:ext uri="{FF2B5EF4-FFF2-40B4-BE49-F238E27FC236}">
                          <a16:creationId xmlns:a16="http://schemas.microsoft.com/office/drawing/2014/main" id="{9E694C49-60E8-CF74-5BAD-53D8CD043E04}"/>
                        </a:ext>
                      </a:extLst>
                    </p:cNvPr>
                    <p:cNvPicPr/>
                    <p:nvPr/>
                  </p:nvPicPr>
                  <p:blipFill>
                    <a:blip r:embed="rId773"/>
                    <a:stretch>
                      <a:fillRect/>
                    </a:stretch>
                  </p:blipFill>
                  <p:spPr>
                    <a:xfrm>
                      <a:off x="9939600" y="2721480"/>
                      <a:ext cx="22680" cy="23400"/>
                    </a:xfrm>
                    <a:prstGeom prst="rect">
                      <a:avLst/>
                    </a:prstGeom>
                  </p:spPr>
                </p:pic>
              </mc:Fallback>
            </mc:AlternateContent>
            <mc:AlternateContent xmlns:mc="http://schemas.openxmlformats.org/markup-compatibility/2006" xmlns:p14="http://schemas.microsoft.com/office/powerpoint/2010/main">
              <mc:Choice Requires="p14">
                <p:contentPart p14:bwMode="auto" r:id="rId774">
                  <p14:nvContentPartPr>
                    <p14:cNvPr id="511" name="Ink 510">
                      <a:extLst>
                        <a:ext uri="{FF2B5EF4-FFF2-40B4-BE49-F238E27FC236}">
                          <a16:creationId xmlns:a16="http://schemas.microsoft.com/office/drawing/2014/main" id="{7834216B-A531-173B-1E38-7A9F334FECE3}"/>
                        </a:ext>
                      </a:extLst>
                    </p14:cNvPr>
                    <p14:cNvContentPartPr/>
                    <p14:nvPr/>
                  </p14:nvContentPartPr>
                  <p14:xfrm>
                    <a:off x="10022760" y="2795280"/>
                    <a:ext cx="290880" cy="70920"/>
                  </p14:xfrm>
                </p:contentPart>
              </mc:Choice>
              <mc:Fallback xmlns="">
                <p:pic>
                  <p:nvPicPr>
                    <p:cNvPr id="511" name="Ink 510">
                      <a:extLst>
                        <a:ext uri="{FF2B5EF4-FFF2-40B4-BE49-F238E27FC236}">
                          <a16:creationId xmlns:a16="http://schemas.microsoft.com/office/drawing/2014/main" id="{7834216B-A531-173B-1E38-7A9F334FECE3}"/>
                        </a:ext>
                      </a:extLst>
                    </p:cNvPr>
                    <p:cNvPicPr/>
                    <p:nvPr/>
                  </p:nvPicPr>
                  <p:blipFill>
                    <a:blip r:embed="rId775"/>
                    <a:stretch>
                      <a:fillRect/>
                    </a:stretch>
                  </p:blipFill>
                  <p:spPr>
                    <a:xfrm>
                      <a:off x="10013760" y="2786280"/>
                      <a:ext cx="308520" cy="88560"/>
                    </a:xfrm>
                    <a:prstGeom prst="rect">
                      <a:avLst/>
                    </a:prstGeom>
                  </p:spPr>
                </p:pic>
              </mc:Fallback>
            </mc:AlternateContent>
          </p:grpSp>
        </p:gr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DADD7E33-7C64-A4F8-92B0-ACF612730BEA}"/>
                    </a:ext>
                  </a:extLst>
                </p:cNvPr>
                <p:cNvSpPr txBox="1"/>
                <p:nvPr/>
              </p:nvSpPr>
              <p:spPr>
                <a:xfrm>
                  <a:off x="6947168" y="1772816"/>
                  <a:ext cx="5244832" cy="420628"/>
                </a:xfrm>
                <a:prstGeom prst="rect">
                  <a:avLst/>
                </a:prstGeom>
                <a:noFill/>
              </p:spPr>
              <p:txBody>
                <a:bodyPr wrap="square" rtlCol="0">
                  <a:spAutoFit/>
                </a:bodyPr>
                <a:lstStyle/>
                <a:p>
                  <a14:m>
                    <m:oMath xmlns:m="http://schemas.openxmlformats.org/officeDocument/2006/math">
                      <m:r>
                        <m:rPr>
                          <m:sty m:val="p"/>
                        </m:rPr>
                        <a:rPr lang="en-US" b="0" i="0" smtClean="0">
                          <a:latin typeface="Cambria Math" panose="02040503050406030204" pitchFamily="18" charset="0"/>
                        </a:rPr>
                        <m:t>Δ</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m:t>
                      </m:r>
                      <m:nary>
                        <m:naryPr>
                          <m:chr m:val="∏"/>
                          <m:supHide m:val="on"/>
                          <m:ctrlPr>
                            <a:rPr lang="en-US" b="0" i="1" smtClean="0">
                              <a:latin typeface="Cambria Math" panose="02040503050406030204" pitchFamily="18" charset="0"/>
                            </a:rPr>
                          </m:ctrlPr>
                        </m:naryPr>
                        <m:sub>
                          <m:r>
                            <a:rPr lang="en-US" b="0" i="1" smtClean="0">
                              <a:latin typeface="Cambria Math" panose="02040503050406030204" pitchFamily="18" charset="0"/>
                            </a:rPr>
                            <m:t>𝑖</m:t>
                          </m:r>
                          <m:r>
                            <a:rPr lang="en-US" b="0" i="1" smtClean="0">
                              <a:latin typeface="Cambria Math" panose="02040503050406030204" pitchFamily="18" charset="0"/>
                            </a:rPr>
                            <m:t>&lt;</m:t>
                          </m:r>
                          <m:r>
                            <a:rPr lang="en-US" b="0" i="1" smtClean="0">
                              <a:latin typeface="Cambria Math" panose="02040503050406030204" pitchFamily="18" charset="0"/>
                            </a:rPr>
                            <m:t>𝑗</m:t>
                          </m:r>
                        </m:sub>
                        <m:sup/>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𝑖</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𝑗</m:t>
                                  </m:r>
                                </m:sub>
                              </m:sSub>
                            </m:e>
                          </m:d>
                          <m:r>
                            <a:rPr lang="en-US" b="0" i="1" smtClean="0">
                              <a:latin typeface="Cambria Math" panose="02040503050406030204" pitchFamily="18" charset="0"/>
                            </a:rPr>
                            <m:t> </m:t>
                          </m:r>
                        </m:e>
                      </m:nary>
                    </m:oMath>
                  </a14:m>
                  <a:r>
                    <a:rPr lang="en-US" dirty="0"/>
                    <a:t>= van der Monde determinant</a:t>
                  </a:r>
                </a:p>
              </p:txBody>
            </p:sp>
          </mc:Choice>
          <mc:Fallback xmlns="">
            <p:sp>
              <p:nvSpPr>
                <p:cNvPr id="14" name="TextBox 13">
                  <a:extLst>
                    <a:ext uri="{FF2B5EF4-FFF2-40B4-BE49-F238E27FC236}">
                      <a16:creationId xmlns:a16="http://schemas.microsoft.com/office/drawing/2014/main" id="{DADD7E33-7C64-A4F8-92B0-ACF612730BEA}"/>
                    </a:ext>
                  </a:extLst>
                </p:cNvPr>
                <p:cNvSpPr txBox="1">
                  <a:spLocks noRot="1" noChangeAspect="1" noMove="1" noResize="1" noEditPoints="1" noAdjustHandles="1" noChangeArrowheads="1" noChangeShapeType="1" noTextEdit="1"/>
                </p:cNvSpPr>
                <p:nvPr/>
              </p:nvSpPr>
              <p:spPr>
                <a:xfrm>
                  <a:off x="6947168" y="1772816"/>
                  <a:ext cx="5244832" cy="420628"/>
                </a:xfrm>
                <a:prstGeom prst="rect">
                  <a:avLst/>
                </a:prstGeom>
                <a:blipFill>
                  <a:blip r:embed="rId776"/>
                  <a:stretch>
                    <a:fillRect t="-91176" b="-141176"/>
                  </a:stretch>
                </a:blipFill>
              </p:spPr>
              <p:txBody>
                <a:bodyPr/>
                <a:lstStyle/>
                <a:p>
                  <a:r>
                    <a:rPr lang="en-US">
                      <a:noFill/>
                    </a:rPr>
                    <a:t> </a:t>
                  </a:r>
                </a:p>
              </p:txBody>
            </p:sp>
          </mc:Fallback>
        </mc:AlternateContent>
      </p:grpSp>
      <p:grpSp>
        <p:nvGrpSpPr>
          <p:cNvPr id="39" name="Group 38">
            <a:extLst>
              <a:ext uri="{FF2B5EF4-FFF2-40B4-BE49-F238E27FC236}">
                <a16:creationId xmlns:a16="http://schemas.microsoft.com/office/drawing/2014/main" id="{6C1BE2DD-71EC-6240-F6B8-3DBA9E33C1AD}"/>
              </a:ext>
            </a:extLst>
          </p:cNvPr>
          <p:cNvGrpSpPr/>
          <p:nvPr/>
        </p:nvGrpSpPr>
        <p:grpSpPr>
          <a:xfrm>
            <a:off x="2464200" y="5511120"/>
            <a:ext cx="5544616" cy="867960"/>
            <a:chOff x="2464200" y="5511120"/>
            <a:chExt cx="5544616" cy="867960"/>
          </a:xfrm>
        </p:grpSpPr>
        <p:grpSp>
          <p:nvGrpSpPr>
            <p:cNvPr id="409" name="Group 408">
              <a:extLst>
                <a:ext uri="{FF2B5EF4-FFF2-40B4-BE49-F238E27FC236}">
                  <a16:creationId xmlns:a16="http://schemas.microsoft.com/office/drawing/2014/main" id="{83D2CD68-4A72-6E45-1507-FB53CEF7E5D6}"/>
                </a:ext>
              </a:extLst>
            </p:cNvPr>
            <p:cNvGrpSpPr/>
            <p:nvPr/>
          </p:nvGrpSpPr>
          <p:grpSpPr>
            <a:xfrm>
              <a:off x="2464200" y="5816040"/>
              <a:ext cx="227880" cy="229320"/>
              <a:chOff x="2464200" y="5816040"/>
              <a:chExt cx="227880" cy="229320"/>
            </a:xfrm>
          </p:grpSpPr>
          <mc:AlternateContent xmlns:mc="http://schemas.openxmlformats.org/markup-compatibility/2006" xmlns:p14="http://schemas.microsoft.com/office/powerpoint/2010/main">
            <mc:Choice Requires="p14">
              <p:contentPart p14:bwMode="auto" r:id="rId777">
                <p14:nvContentPartPr>
                  <p14:cNvPr id="404" name="Ink 403">
                    <a:extLst>
                      <a:ext uri="{FF2B5EF4-FFF2-40B4-BE49-F238E27FC236}">
                        <a16:creationId xmlns:a16="http://schemas.microsoft.com/office/drawing/2014/main" id="{B688CCFC-6CD9-81CA-5BB7-B06A7A1BE91B}"/>
                      </a:ext>
                    </a:extLst>
                  </p14:cNvPr>
                  <p14:cNvContentPartPr/>
                  <p14:nvPr/>
                </p14:nvContentPartPr>
                <p14:xfrm>
                  <a:off x="2504520" y="5828640"/>
                  <a:ext cx="13320" cy="136800"/>
                </p14:xfrm>
              </p:contentPart>
            </mc:Choice>
            <mc:Fallback xmlns="">
              <p:pic>
                <p:nvPicPr>
                  <p:cNvPr id="404" name="Ink 403">
                    <a:extLst>
                      <a:ext uri="{FF2B5EF4-FFF2-40B4-BE49-F238E27FC236}">
                        <a16:creationId xmlns:a16="http://schemas.microsoft.com/office/drawing/2014/main" id="{B688CCFC-6CD9-81CA-5BB7-B06A7A1BE91B}"/>
                      </a:ext>
                    </a:extLst>
                  </p:cNvPr>
                  <p:cNvPicPr/>
                  <p:nvPr/>
                </p:nvPicPr>
                <p:blipFill>
                  <a:blip r:embed="rId778"/>
                  <a:stretch>
                    <a:fillRect/>
                  </a:stretch>
                </p:blipFill>
                <p:spPr>
                  <a:xfrm>
                    <a:off x="2495880" y="5820000"/>
                    <a:ext cx="30960" cy="154440"/>
                  </a:xfrm>
                  <a:prstGeom prst="rect">
                    <a:avLst/>
                  </a:prstGeom>
                </p:spPr>
              </p:pic>
            </mc:Fallback>
          </mc:AlternateContent>
          <mc:AlternateContent xmlns:mc="http://schemas.openxmlformats.org/markup-compatibility/2006" xmlns:p14="http://schemas.microsoft.com/office/powerpoint/2010/main">
            <mc:Choice Requires="p14">
              <p:contentPart p14:bwMode="auto" r:id="rId779">
                <p14:nvContentPartPr>
                  <p14:cNvPr id="405" name="Ink 404">
                    <a:extLst>
                      <a:ext uri="{FF2B5EF4-FFF2-40B4-BE49-F238E27FC236}">
                        <a16:creationId xmlns:a16="http://schemas.microsoft.com/office/drawing/2014/main" id="{D47FCA8D-C711-0081-59EC-27230AA47F2E}"/>
                      </a:ext>
                    </a:extLst>
                  </p14:cNvPr>
                  <p14:cNvContentPartPr/>
                  <p14:nvPr/>
                </p14:nvContentPartPr>
                <p14:xfrm>
                  <a:off x="2464200" y="5816040"/>
                  <a:ext cx="111960" cy="19800"/>
                </p14:xfrm>
              </p:contentPart>
            </mc:Choice>
            <mc:Fallback xmlns="">
              <p:pic>
                <p:nvPicPr>
                  <p:cNvPr id="405" name="Ink 404">
                    <a:extLst>
                      <a:ext uri="{FF2B5EF4-FFF2-40B4-BE49-F238E27FC236}">
                        <a16:creationId xmlns:a16="http://schemas.microsoft.com/office/drawing/2014/main" id="{D47FCA8D-C711-0081-59EC-27230AA47F2E}"/>
                      </a:ext>
                    </a:extLst>
                  </p:cNvPr>
                  <p:cNvPicPr/>
                  <p:nvPr/>
                </p:nvPicPr>
                <p:blipFill>
                  <a:blip r:embed="rId780"/>
                  <a:stretch>
                    <a:fillRect/>
                  </a:stretch>
                </p:blipFill>
                <p:spPr>
                  <a:xfrm>
                    <a:off x="2455560" y="5807040"/>
                    <a:ext cx="129600" cy="37440"/>
                  </a:xfrm>
                  <a:prstGeom prst="rect">
                    <a:avLst/>
                  </a:prstGeom>
                </p:spPr>
              </p:pic>
            </mc:Fallback>
          </mc:AlternateContent>
          <mc:AlternateContent xmlns:mc="http://schemas.openxmlformats.org/markup-compatibility/2006" xmlns:p14="http://schemas.microsoft.com/office/powerpoint/2010/main">
            <mc:Choice Requires="p14">
              <p:contentPart p14:bwMode="auto" r:id="rId781">
                <p14:nvContentPartPr>
                  <p14:cNvPr id="406" name="Ink 405">
                    <a:extLst>
                      <a:ext uri="{FF2B5EF4-FFF2-40B4-BE49-F238E27FC236}">
                        <a16:creationId xmlns:a16="http://schemas.microsoft.com/office/drawing/2014/main" id="{45995091-39AF-C7C2-9AFE-B2D96D1E0DC9}"/>
                      </a:ext>
                    </a:extLst>
                  </p14:cNvPr>
                  <p14:cNvContentPartPr/>
                  <p14:nvPr/>
                </p14:nvContentPartPr>
                <p14:xfrm>
                  <a:off x="2465640" y="5976240"/>
                  <a:ext cx="76320" cy="9720"/>
                </p14:xfrm>
              </p:contentPart>
            </mc:Choice>
            <mc:Fallback xmlns="">
              <p:pic>
                <p:nvPicPr>
                  <p:cNvPr id="406" name="Ink 405">
                    <a:extLst>
                      <a:ext uri="{FF2B5EF4-FFF2-40B4-BE49-F238E27FC236}">
                        <a16:creationId xmlns:a16="http://schemas.microsoft.com/office/drawing/2014/main" id="{45995091-39AF-C7C2-9AFE-B2D96D1E0DC9}"/>
                      </a:ext>
                    </a:extLst>
                  </p:cNvPr>
                  <p:cNvPicPr/>
                  <p:nvPr/>
                </p:nvPicPr>
                <p:blipFill>
                  <a:blip r:embed="rId782"/>
                  <a:stretch>
                    <a:fillRect/>
                  </a:stretch>
                </p:blipFill>
                <p:spPr>
                  <a:xfrm>
                    <a:off x="2457000" y="5967240"/>
                    <a:ext cx="9396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783">
                <p14:nvContentPartPr>
                  <p14:cNvPr id="407" name="Ink 406">
                    <a:extLst>
                      <a:ext uri="{FF2B5EF4-FFF2-40B4-BE49-F238E27FC236}">
                        <a16:creationId xmlns:a16="http://schemas.microsoft.com/office/drawing/2014/main" id="{3D152CF7-EF1D-9570-494D-3CD8710ACAE8}"/>
                      </a:ext>
                    </a:extLst>
                  </p14:cNvPr>
                  <p14:cNvContentPartPr/>
                  <p14:nvPr/>
                </p14:nvContentPartPr>
                <p14:xfrm>
                  <a:off x="2603880" y="5927640"/>
                  <a:ext cx="83880" cy="85320"/>
                </p14:xfrm>
              </p:contentPart>
            </mc:Choice>
            <mc:Fallback xmlns="">
              <p:pic>
                <p:nvPicPr>
                  <p:cNvPr id="407" name="Ink 406">
                    <a:extLst>
                      <a:ext uri="{FF2B5EF4-FFF2-40B4-BE49-F238E27FC236}">
                        <a16:creationId xmlns:a16="http://schemas.microsoft.com/office/drawing/2014/main" id="{3D152CF7-EF1D-9570-494D-3CD8710ACAE8}"/>
                      </a:ext>
                    </a:extLst>
                  </p:cNvPr>
                  <p:cNvPicPr/>
                  <p:nvPr/>
                </p:nvPicPr>
                <p:blipFill>
                  <a:blip r:embed="rId784"/>
                  <a:stretch>
                    <a:fillRect/>
                  </a:stretch>
                </p:blipFill>
                <p:spPr>
                  <a:xfrm>
                    <a:off x="2595240" y="5918640"/>
                    <a:ext cx="101520" cy="102960"/>
                  </a:xfrm>
                  <a:prstGeom prst="rect">
                    <a:avLst/>
                  </a:prstGeom>
                </p:spPr>
              </p:pic>
            </mc:Fallback>
          </mc:AlternateContent>
          <mc:AlternateContent xmlns:mc="http://schemas.openxmlformats.org/markup-compatibility/2006" xmlns:p14="http://schemas.microsoft.com/office/powerpoint/2010/main">
            <mc:Choice Requires="p14">
              <p:contentPart p14:bwMode="auto" r:id="rId785">
                <p14:nvContentPartPr>
                  <p14:cNvPr id="408" name="Ink 407">
                    <a:extLst>
                      <a:ext uri="{FF2B5EF4-FFF2-40B4-BE49-F238E27FC236}">
                        <a16:creationId xmlns:a16="http://schemas.microsoft.com/office/drawing/2014/main" id="{F2FDEDD4-8C3F-5E7E-F19E-624068CBD411}"/>
                      </a:ext>
                    </a:extLst>
                  </p14:cNvPr>
                  <p14:cNvContentPartPr/>
                  <p14:nvPr/>
                </p14:nvContentPartPr>
                <p14:xfrm>
                  <a:off x="2657520" y="5952840"/>
                  <a:ext cx="34560" cy="92520"/>
                </p14:xfrm>
              </p:contentPart>
            </mc:Choice>
            <mc:Fallback xmlns="">
              <p:pic>
                <p:nvPicPr>
                  <p:cNvPr id="408" name="Ink 407">
                    <a:extLst>
                      <a:ext uri="{FF2B5EF4-FFF2-40B4-BE49-F238E27FC236}">
                        <a16:creationId xmlns:a16="http://schemas.microsoft.com/office/drawing/2014/main" id="{F2FDEDD4-8C3F-5E7E-F19E-624068CBD411}"/>
                      </a:ext>
                    </a:extLst>
                  </p:cNvPr>
                  <p:cNvPicPr/>
                  <p:nvPr/>
                </p:nvPicPr>
                <p:blipFill>
                  <a:blip r:embed="rId786"/>
                  <a:stretch>
                    <a:fillRect/>
                  </a:stretch>
                </p:blipFill>
                <p:spPr>
                  <a:xfrm>
                    <a:off x="2648880" y="5943840"/>
                    <a:ext cx="52200" cy="1101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787">
              <p14:nvContentPartPr>
                <p14:cNvPr id="422" name="Ink 421">
                  <a:extLst>
                    <a:ext uri="{FF2B5EF4-FFF2-40B4-BE49-F238E27FC236}">
                      <a16:creationId xmlns:a16="http://schemas.microsoft.com/office/drawing/2014/main" id="{7A919F56-3787-BE05-2CAC-30D5B8C4EE37}"/>
                    </a:ext>
                  </a:extLst>
                </p14:cNvPr>
                <p14:cNvContentPartPr/>
                <p14:nvPr/>
              </p14:nvContentPartPr>
              <p14:xfrm>
                <a:off x="3580920" y="6135000"/>
                <a:ext cx="46800" cy="82800"/>
              </p14:xfrm>
            </p:contentPart>
          </mc:Choice>
          <mc:Fallback xmlns="">
            <p:pic>
              <p:nvPicPr>
                <p:cNvPr id="422" name="Ink 421">
                  <a:extLst>
                    <a:ext uri="{FF2B5EF4-FFF2-40B4-BE49-F238E27FC236}">
                      <a16:creationId xmlns:a16="http://schemas.microsoft.com/office/drawing/2014/main" id="{7A919F56-3787-BE05-2CAC-30D5B8C4EE37}"/>
                    </a:ext>
                  </a:extLst>
                </p:cNvPr>
                <p:cNvPicPr/>
                <p:nvPr/>
              </p:nvPicPr>
              <p:blipFill>
                <a:blip r:embed="rId788"/>
                <a:stretch>
                  <a:fillRect/>
                </a:stretch>
              </p:blipFill>
              <p:spPr>
                <a:xfrm>
                  <a:off x="3571920" y="6126000"/>
                  <a:ext cx="64440" cy="100440"/>
                </a:xfrm>
                <a:prstGeom prst="rect">
                  <a:avLst/>
                </a:prstGeom>
              </p:spPr>
            </p:pic>
          </mc:Fallback>
        </mc:AlternateContent>
        <p:grpSp>
          <p:nvGrpSpPr>
            <p:cNvPr id="428" name="Group 427">
              <a:extLst>
                <a:ext uri="{FF2B5EF4-FFF2-40B4-BE49-F238E27FC236}">
                  <a16:creationId xmlns:a16="http://schemas.microsoft.com/office/drawing/2014/main" id="{A9551346-FF2E-1AE3-4D0B-F096153B464E}"/>
                </a:ext>
              </a:extLst>
            </p:cNvPr>
            <p:cNvGrpSpPr/>
            <p:nvPr/>
          </p:nvGrpSpPr>
          <p:grpSpPr>
            <a:xfrm>
              <a:off x="3268080" y="5511120"/>
              <a:ext cx="235080" cy="102600"/>
              <a:chOff x="3268080" y="5511120"/>
              <a:chExt cx="235080" cy="102600"/>
            </a:xfrm>
          </p:grpSpPr>
          <mc:AlternateContent xmlns:mc="http://schemas.openxmlformats.org/markup-compatibility/2006" xmlns:p14="http://schemas.microsoft.com/office/powerpoint/2010/main">
            <mc:Choice Requires="p14">
              <p:contentPart p14:bwMode="auto" r:id="rId789">
                <p14:nvContentPartPr>
                  <p14:cNvPr id="424" name="Ink 423">
                    <a:extLst>
                      <a:ext uri="{FF2B5EF4-FFF2-40B4-BE49-F238E27FC236}">
                        <a16:creationId xmlns:a16="http://schemas.microsoft.com/office/drawing/2014/main" id="{2E16873E-1345-088D-11D2-4AEF6542DD9C}"/>
                      </a:ext>
                    </a:extLst>
                  </p14:cNvPr>
                  <p14:cNvContentPartPr/>
                  <p14:nvPr/>
                </p14:nvContentPartPr>
                <p14:xfrm>
                  <a:off x="3268080" y="5535600"/>
                  <a:ext cx="360" cy="78120"/>
                </p14:xfrm>
              </p:contentPart>
            </mc:Choice>
            <mc:Fallback xmlns="">
              <p:pic>
                <p:nvPicPr>
                  <p:cNvPr id="424" name="Ink 423">
                    <a:extLst>
                      <a:ext uri="{FF2B5EF4-FFF2-40B4-BE49-F238E27FC236}">
                        <a16:creationId xmlns:a16="http://schemas.microsoft.com/office/drawing/2014/main" id="{2E16873E-1345-088D-11D2-4AEF6542DD9C}"/>
                      </a:ext>
                    </a:extLst>
                  </p:cNvPr>
                  <p:cNvPicPr/>
                  <p:nvPr/>
                </p:nvPicPr>
                <p:blipFill>
                  <a:blip r:embed="rId790"/>
                  <a:stretch>
                    <a:fillRect/>
                  </a:stretch>
                </p:blipFill>
                <p:spPr>
                  <a:xfrm>
                    <a:off x="3259440" y="5526600"/>
                    <a:ext cx="18000" cy="95760"/>
                  </a:xfrm>
                  <a:prstGeom prst="rect">
                    <a:avLst/>
                  </a:prstGeom>
                </p:spPr>
              </p:pic>
            </mc:Fallback>
          </mc:AlternateContent>
          <mc:AlternateContent xmlns:mc="http://schemas.openxmlformats.org/markup-compatibility/2006" xmlns:p14="http://schemas.microsoft.com/office/powerpoint/2010/main">
            <mc:Choice Requires="p14">
              <p:contentPart p14:bwMode="auto" r:id="rId791">
                <p14:nvContentPartPr>
                  <p14:cNvPr id="425" name="Ink 424">
                    <a:extLst>
                      <a:ext uri="{FF2B5EF4-FFF2-40B4-BE49-F238E27FC236}">
                        <a16:creationId xmlns:a16="http://schemas.microsoft.com/office/drawing/2014/main" id="{D8016276-E72C-74B4-0A2F-58964A5D7DCB}"/>
                      </a:ext>
                    </a:extLst>
                  </p14:cNvPr>
                  <p14:cNvContentPartPr/>
                  <p14:nvPr/>
                </p14:nvContentPartPr>
                <p14:xfrm>
                  <a:off x="3275280" y="5511120"/>
                  <a:ext cx="76680" cy="90360"/>
                </p14:xfrm>
              </p:contentPart>
            </mc:Choice>
            <mc:Fallback xmlns="">
              <p:pic>
                <p:nvPicPr>
                  <p:cNvPr id="425" name="Ink 424">
                    <a:extLst>
                      <a:ext uri="{FF2B5EF4-FFF2-40B4-BE49-F238E27FC236}">
                        <a16:creationId xmlns:a16="http://schemas.microsoft.com/office/drawing/2014/main" id="{D8016276-E72C-74B4-0A2F-58964A5D7DCB}"/>
                      </a:ext>
                    </a:extLst>
                  </p:cNvPr>
                  <p:cNvPicPr/>
                  <p:nvPr/>
                </p:nvPicPr>
                <p:blipFill>
                  <a:blip r:embed="rId792"/>
                  <a:stretch>
                    <a:fillRect/>
                  </a:stretch>
                </p:blipFill>
                <p:spPr>
                  <a:xfrm>
                    <a:off x="3266640" y="5502480"/>
                    <a:ext cx="94320" cy="108000"/>
                  </a:xfrm>
                  <a:prstGeom prst="rect">
                    <a:avLst/>
                  </a:prstGeom>
                </p:spPr>
              </p:pic>
            </mc:Fallback>
          </mc:AlternateContent>
          <mc:AlternateContent xmlns:mc="http://schemas.openxmlformats.org/markup-compatibility/2006" xmlns:p14="http://schemas.microsoft.com/office/powerpoint/2010/main">
            <mc:Choice Requires="p14">
              <p:contentPart p14:bwMode="auto" r:id="rId793">
                <p14:nvContentPartPr>
                  <p14:cNvPr id="426" name="Ink 425">
                    <a:extLst>
                      <a:ext uri="{FF2B5EF4-FFF2-40B4-BE49-F238E27FC236}">
                        <a16:creationId xmlns:a16="http://schemas.microsoft.com/office/drawing/2014/main" id="{1807F251-8C87-C043-1B09-BF9CFCA36636}"/>
                      </a:ext>
                    </a:extLst>
                  </p14:cNvPr>
                  <p14:cNvContentPartPr/>
                  <p14:nvPr/>
                </p14:nvContentPartPr>
                <p14:xfrm>
                  <a:off x="3393000" y="5561880"/>
                  <a:ext cx="58680" cy="11160"/>
                </p14:xfrm>
              </p:contentPart>
            </mc:Choice>
            <mc:Fallback xmlns="">
              <p:pic>
                <p:nvPicPr>
                  <p:cNvPr id="426" name="Ink 425">
                    <a:extLst>
                      <a:ext uri="{FF2B5EF4-FFF2-40B4-BE49-F238E27FC236}">
                        <a16:creationId xmlns:a16="http://schemas.microsoft.com/office/drawing/2014/main" id="{1807F251-8C87-C043-1B09-BF9CFCA36636}"/>
                      </a:ext>
                    </a:extLst>
                  </p:cNvPr>
                  <p:cNvPicPr/>
                  <p:nvPr/>
                </p:nvPicPr>
                <p:blipFill>
                  <a:blip r:embed="rId794"/>
                  <a:stretch>
                    <a:fillRect/>
                  </a:stretch>
                </p:blipFill>
                <p:spPr>
                  <a:xfrm>
                    <a:off x="3384360" y="5553240"/>
                    <a:ext cx="7632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795">
                <p14:nvContentPartPr>
                  <p14:cNvPr id="427" name="Ink 426">
                    <a:extLst>
                      <a:ext uri="{FF2B5EF4-FFF2-40B4-BE49-F238E27FC236}">
                        <a16:creationId xmlns:a16="http://schemas.microsoft.com/office/drawing/2014/main" id="{49D532BF-CABE-49B8-EF92-7ADCE51A6ED4}"/>
                      </a:ext>
                    </a:extLst>
                  </p14:cNvPr>
                  <p14:cNvContentPartPr/>
                  <p14:nvPr/>
                </p14:nvContentPartPr>
                <p14:xfrm>
                  <a:off x="3502800" y="5513640"/>
                  <a:ext cx="360" cy="75960"/>
                </p14:xfrm>
              </p:contentPart>
            </mc:Choice>
            <mc:Fallback xmlns="">
              <p:pic>
                <p:nvPicPr>
                  <p:cNvPr id="427" name="Ink 426">
                    <a:extLst>
                      <a:ext uri="{FF2B5EF4-FFF2-40B4-BE49-F238E27FC236}">
                        <a16:creationId xmlns:a16="http://schemas.microsoft.com/office/drawing/2014/main" id="{49D532BF-CABE-49B8-EF92-7ADCE51A6ED4}"/>
                      </a:ext>
                    </a:extLst>
                  </p:cNvPr>
                  <p:cNvPicPr/>
                  <p:nvPr/>
                </p:nvPicPr>
                <p:blipFill>
                  <a:blip r:embed="rId796"/>
                  <a:stretch>
                    <a:fillRect/>
                  </a:stretch>
                </p:blipFill>
                <p:spPr>
                  <a:xfrm>
                    <a:off x="3493800" y="5504640"/>
                    <a:ext cx="18000" cy="93600"/>
                  </a:xfrm>
                  <a:prstGeom prst="rect">
                    <a:avLst/>
                  </a:prstGeom>
                </p:spPr>
              </p:pic>
            </mc:Fallback>
          </mc:AlternateContent>
        </p:grpSp>
        <p:grpSp>
          <p:nvGrpSpPr>
            <p:cNvPr id="439" name="Group 438">
              <a:extLst>
                <a:ext uri="{FF2B5EF4-FFF2-40B4-BE49-F238E27FC236}">
                  <a16:creationId xmlns:a16="http://schemas.microsoft.com/office/drawing/2014/main" id="{C0C3DCF5-1D61-CB8D-5495-9BA2DC5CC78C}"/>
                </a:ext>
              </a:extLst>
            </p:cNvPr>
            <p:cNvGrpSpPr/>
            <p:nvPr/>
          </p:nvGrpSpPr>
          <p:grpSpPr>
            <a:xfrm>
              <a:off x="3827160" y="5610840"/>
              <a:ext cx="362880" cy="361800"/>
              <a:chOff x="3827160" y="5610840"/>
              <a:chExt cx="362880" cy="361800"/>
            </a:xfrm>
          </p:grpSpPr>
          <mc:AlternateContent xmlns:mc="http://schemas.openxmlformats.org/markup-compatibility/2006" xmlns:p14="http://schemas.microsoft.com/office/powerpoint/2010/main">
            <mc:Choice Requires="p14">
              <p:contentPart p14:bwMode="auto" r:id="rId797">
                <p14:nvContentPartPr>
                  <p14:cNvPr id="429" name="Ink 428">
                    <a:extLst>
                      <a:ext uri="{FF2B5EF4-FFF2-40B4-BE49-F238E27FC236}">
                        <a16:creationId xmlns:a16="http://schemas.microsoft.com/office/drawing/2014/main" id="{40523214-B14D-CB41-6D59-66FED26B7AA6}"/>
                      </a:ext>
                    </a:extLst>
                  </p14:cNvPr>
                  <p14:cNvContentPartPr/>
                  <p14:nvPr/>
                </p14:nvContentPartPr>
                <p14:xfrm>
                  <a:off x="3827160" y="5610840"/>
                  <a:ext cx="140400" cy="361800"/>
                </p14:xfrm>
              </p:contentPart>
            </mc:Choice>
            <mc:Fallback xmlns="">
              <p:pic>
                <p:nvPicPr>
                  <p:cNvPr id="429" name="Ink 428">
                    <a:extLst>
                      <a:ext uri="{FF2B5EF4-FFF2-40B4-BE49-F238E27FC236}">
                        <a16:creationId xmlns:a16="http://schemas.microsoft.com/office/drawing/2014/main" id="{40523214-B14D-CB41-6D59-66FED26B7AA6}"/>
                      </a:ext>
                    </a:extLst>
                  </p:cNvPr>
                  <p:cNvPicPr/>
                  <p:nvPr/>
                </p:nvPicPr>
                <p:blipFill>
                  <a:blip r:embed="rId798"/>
                  <a:stretch>
                    <a:fillRect/>
                  </a:stretch>
                </p:blipFill>
                <p:spPr>
                  <a:xfrm>
                    <a:off x="3818160" y="5601840"/>
                    <a:ext cx="158040" cy="379440"/>
                  </a:xfrm>
                  <a:prstGeom prst="rect">
                    <a:avLst/>
                  </a:prstGeom>
                </p:spPr>
              </p:pic>
            </mc:Fallback>
          </mc:AlternateContent>
          <mc:AlternateContent xmlns:mc="http://schemas.openxmlformats.org/markup-compatibility/2006" xmlns:p14="http://schemas.microsoft.com/office/powerpoint/2010/main">
            <mc:Choice Requires="p14">
              <p:contentPart p14:bwMode="auto" r:id="rId799">
                <p14:nvContentPartPr>
                  <p14:cNvPr id="430" name="Ink 429">
                    <a:extLst>
                      <a:ext uri="{FF2B5EF4-FFF2-40B4-BE49-F238E27FC236}">
                        <a16:creationId xmlns:a16="http://schemas.microsoft.com/office/drawing/2014/main" id="{2494E996-FE8C-FA4E-FB40-7375766E3981}"/>
                      </a:ext>
                    </a:extLst>
                  </p14:cNvPr>
                  <p14:cNvContentPartPr/>
                  <p14:nvPr/>
                </p14:nvContentPartPr>
                <p14:xfrm>
                  <a:off x="4003560" y="5740440"/>
                  <a:ext cx="77400" cy="162360"/>
                </p14:xfrm>
              </p:contentPart>
            </mc:Choice>
            <mc:Fallback xmlns="">
              <p:pic>
                <p:nvPicPr>
                  <p:cNvPr id="430" name="Ink 429">
                    <a:extLst>
                      <a:ext uri="{FF2B5EF4-FFF2-40B4-BE49-F238E27FC236}">
                        <a16:creationId xmlns:a16="http://schemas.microsoft.com/office/drawing/2014/main" id="{2494E996-FE8C-FA4E-FB40-7375766E3981}"/>
                      </a:ext>
                    </a:extLst>
                  </p:cNvPr>
                  <p:cNvPicPr/>
                  <p:nvPr/>
                </p:nvPicPr>
                <p:blipFill>
                  <a:blip r:embed="rId800"/>
                  <a:stretch>
                    <a:fillRect/>
                  </a:stretch>
                </p:blipFill>
                <p:spPr>
                  <a:xfrm>
                    <a:off x="3994560" y="5731440"/>
                    <a:ext cx="95040" cy="180000"/>
                  </a:xfrm>
                  <a:prstGeom prst="rect">
                    <a:avLst/>
                  </a:prstGeom>
                </p:spPr>
              </p:pic>
            </mc:Fallback>
          </mc:AlternateContent>
          <mc:AlternateContent xmlns:mc="http://schemas.openxmlformats.org/markup-compatibility/2006" xmlns:p14="http://schemas.microsoft.com/office/powerpoint/2010/main">
            <mc:Choice Requires="p14">
              <p:contentPart p14:bwMode="auto" r:id="rId801">
                <p14:nvContentPartPr>
                  <p14:cNvPr id="432" name="Ink 431">
                    <a:extLst>
                      <a:ext uri="{FF2B5EF4-FFF2-40B4-BE49-F238E27FC236}">
                        <a16:creationId xmlns:a16="http://schemas.microsoft.com/office/drawing/2014/main" id="{68475724-CD29-5A69-5886-BE02227FFC1D}"/>
                      </a:ext>
                    </a:extLst>
                  </p14:cNvPr>
                  <p14:cNvContentPartPr/>
                  <p14:nvPr/>
                </p14:nvContentPartPr>
                <p14:xfrm>
                  <a:off x="4143960" y="5793000"/>
                  <a:ext cx="46080" cy="98640"/>
                </p14:xfrm>
              </p:contentPart>
            </mc:Choice>
            <mc:Fallback xmlns="">
              <p:pic>
                <p:nvPicPr>
                  <p:cNvPr id="432" name="Ink 431">
                    <a:extLst>
                      <a:ext uri="{FF2B5EF4-FFF2-40B4-BE49-F238E27FC236}">
                        <a16:creationId xmlns:a16="http://schemas.microsoft.com/office/drawing/2014/main" id="{68475724-CD29-5A69-5886-BE02227FFC1D}"/>
                      </a:ext>
                    </a:extLst>
                  </p:cNvPr>
                  <p:cNvPicPr/>
                  <p:nvPr/>
                </p:nvPicPr>
                <p:blipFill>
                  <a:blip r:embed="rId802"/>
                  <a:stretch>
                    <a:fillRect/>
                  </a:stretch>
                </p:blipFill>
                <p:spPr>
                  <a:xfrm>
                    <a:off x="4134960" y="5784360"/>
                    <a:ext cx="63720" cy="116280"/>
                  </a:xfrm>
                  <a:prstGeom prst="rect">
                    <a:avLst/>
                  </a:prstGeom>
                </p:spPr>
              </p:pic>
            </mc:Fallback>
          </mc:AlternateContent>
          <mc:AlternateContent xmlns:mc="http://schemas.openxmlformats.org/markup-compatibility/2006" xmlns:p14="http://schemas.microsoft.com/office/powerpoint/2010/main">
            <mc:Choice Requires="p14">
              <p:contentPart p14:bwMode="auto" r:id="rId803">
                <p14:nvContentPartPr>
                  <p14:cNvPr id="433" name="Ink 432">
                    <a:extLst>
                      <a:ext uri="{FF2B5EF4-FFF2-40B4-BE49-F238E27FC236}">
                        <a16:creationId xmlns:a16="http://schemas.microsoft.com/office/drawing/2014/main" id="{1793E70A-48E6-E512-0E31-F902956BF221}"/>
                      </a:ext>
                    </a:extLst>
                  </p14:cNvPr>
                  <p14:cNvContentPartPr/>
                  <p14:nvPr/>
                </p14:nvContentPartPr>
                <p14:xfrm>
                  <a:off x="4129560" y="5854200"/>
                  <a:ext cx="51120" cy="72720"/>
                </p14:xfrm>
              </p:contentPart>
            </mc:Choice>
            <mc:Fallback xmlns="">
              <p:pic>
                <p:nvPicPr>
                  <p:cNvPr id="433" name="Ink 432">
                    <a:extLst>
                      <a:ext uri="{FF2B5EF4-FFF2-40B4-BE49-F238E27FC236}">
                        <a16:creationId xmlns:a16="http://schemas.microsoft.com/office/drawing/2014/main" id="{1793E70A-48E6-E512-0E31-F902956BF221}"/>
                      </a:ext>
                    </a:extLst>
                  </p:cNvPr>
                  <p:cNvPicPr/>
                  <p:nvPr/>
                </p:nvPicPr>
                <p:blipFill>
                  <a:blip r:embed="rId804"/>
                  <a:stretch>
                    <a:fillRect/>
                  </a:stretch>
                </p:blipFill>
                <p:spPr>
                  <a:xfrm>
                    <a:off x="4120560" y="5845200"/>
                    <a:ext cx="68760" cy="90360"/>
                  </a:xfrm>
                  <a:prstGeom prst="rect">
                    <a:avLst/>
                  </a:prstGeom>
                </p:spPr>
              </p:pic>
            </mc:Fallback>
          </mc:AlternateContent>
        </p:grpSp>
        <p:grpSp>
          <p:nvGrpSpPr>
            <p:cNvPr id="438" name="Group 437">
              <a:extLst>
                <a:ext uri="{FF2B5EF4-FFF2-40B4-BE49-F238E27FC236}">
                  <a16:creationId xmlns:a16="http://schemas.microsoft.com/office/drawing/2014/main" id="{28492F25-FF21-6906-25D2-4F82565E45E4}"/>
                </a:ext>
              </a:extLst>
            </p:cNvPr>
            <p:cNvGrpSpPr/>
            <p:nvPr/>
          </p:nvGrpSpPr>
          <p:grpSpPr>
            <a:xfrm>
              <a:off x="4334760" y="5634960"/>
              <a:ext cx="191160" cy="255600"/>
              <a:chOff x="4334760" y="5634960"/>
              <a:chExt cx="191160" cy="255600"/>
            </a:xfrm>
          </p:grpSpPr>
          <mc:AlternateContent xmlns:mc="http://schemas.openxmlformats.org/markup-compatibility/2006" xmlns:p14="http://schemas.microsoft.com/office/powerpoint/2010/main">
            <mc:Choice Requires="p14">
              <p:contentPart p14:bwMode="auto" r:id="rId805">
                <p14:nvContentPartPr>
                  <p14:cNvPr id="434" name="Ink 433">
                    <a:extLst>
                      <a:ext uri="{FF2B5EF4-FFF2-40B4-BE49-F238E27FC236}">
                        <a16:creationId xmlns:a16="http://schemas.microsoft.com/office/drawing/2014/main" id="{30D4F0BC-419B-63C3-76A3-3BDD86D50DDA}"/>
                      </a:ext>
                    </a:extLst>
                  </p14:cNvPr>
                  <p14:cNvContentPartPr/>
                  <p14:nvPr/>
                </p14:nvContentPartPr>
                <p14:xfrm>
                  <a:off x="4380840" y="5781120"/>
                  <a:ext cx="41400" cy="90000"/>
                </p14:xfrm>
              </p:contentPart>
            </mc:Choice>
            <mc:Fallback xmlns="">
              <p:pic>
                <p:nvPicPr>
                  <p:cNvPr id="434" name="Ink 433">
                    <a:extLst>
                      <a:ext uri="{FF2B5EF4-FFF2-40B4-BE49-F238E27FC236}">
                        <a16:creationId xmlns:a16="http://schemas.microsoft.com/office/drawing/2014/main" id="{30D4F0BC-419B-63C3-76A3-3BDD86D50DDA}"/>
                      </a:ext>
                    </a:extLst>
                  </p:cNvPr>
                  <p:cNvPicPr/>
                  <p:nvPr/>
                </p:nvPicPr>
                <p:blipFill>
                  <a:blip r:embed="rId806"/>
                  <a:stretch>
                    <a:fillRect/>
                  </a:stretch>
                </p:blipFill>
                <p:spPr>
                  <a:xfrm>
                    <a:off x="4371840" y="5772480"/>
                    <a:ext cx="59040" cy="107640"/>
                  </a:xfrm>
                  <a:prstGeom prst="rect">
                    <a:avLst/>
                  </a:prstGeom>
                </p:spPr>
              </p:pic>
            </mc:Fallback>
          </mc:AlternateContent>
          <mc:AlternateContent xmlns:mc="http://schemas.openxmlformats.org/markup-compatibility/2006" xmlns:p14="http://schemas.microsoft.com/office/powerpoint/2010/main">
            <mc:Choice Requires="p14">
              <p:contentPart p14:bwMode="auto" r:id="rId807">
                <p14:nvContentPartPr>
                  <p14:cNvPr id="435" name="Ink 434">
                    <a:extLst>
                      <a:ext uri="{FF2B5EF4-FFF2-40B4-BE49-F238E27FC236}">
                        <a16:creationId xmlns:a16="http://schemas.microsoft.com/office/drawing/2014/main" id="{FD0C52FD-62A7-2731-AD14-BF0E03A7AF6B}"/>
                      </a:ext>
                    </a:extLst>
                  </p14:cNvPr>
                  <p14:cNvContentPartPr/>
                  <p14:nvPr/>
                </p14:nvContentPartPr>
                <p14:xfrm>
                  <a:off x="4334760" y="5822160"/>
                  <a:ext cx="59400" cy="68400"/>
                </p14:xfrm>
              </p:contentPart>
            </mc:Choice>
            <mc:Fallback xmlns="">
              <p:pic>
                <p:nvPicPr>
                  <p:cNvPr id="435" name="Ink 434">
                    <a:extLst>
                      <a:ext uri="{FF2B5EF4-FFF2-40B4-BE49-F238E27FC236}">
                        <a16:creationId xmlns:a16="http://schemas.microsoft.com/office/drawing/2014/main" id="{FD0C52FD-62A7-2731-AD14-BF0E03A7AF6B}"/>
                      </a:ext>
                    </a:extLst>
                  </p:cNvPr>
                  <p:cNvPicPr/>
                  <p:nvPr/>
                </p:nvPicPr>
                <p:blipFill>
                  <a:blip r:embed="rId808"/>
                  <a:stretch>
                    <a:fillRect/>
                  </a:stretch>
                </p:blipFill>
                <p:spPr>
                  <a:xfrm>
                    <a:off x="4326120" y="5813520"/>
                    <a:ext cx="77040" cy="86040"/>
                  </a:xfrm>
                  <a:prstGeom prst="rect">
                    <a:avLst/>
                  </a:prstGeom>
                </p:spPr>
              </p:pic>
            </mc:Fallback>
          </mc:AlternateContent>
          <mc:AlternateContent xmlns:mc="http://schemas.openxmlformats.org/markup-compatibility/2006" xmlns:p14="http://schemas.microsoft.com/office/powerpoint/2010/main">
            <mc:Choice Requires="p14">
              <p:contentPart p14:bwMode="auto" r:id="rId809">
                <p14:nvContentPartPr>
                  <p14:cNvPr id="436" name="Ink 435">
                    <a:extLst>
                      <a:ext uri="{FF2B5EF4-FFF2-40B4-BE49-F238E27FC236}">
                        <a16:creationId xmlns:a16="http://schemas.microsoft.com/office/drawing/2014/main" id="{205107D9-9D27-8141-ED44-2C38AD2E58A5}"/>
                      </a:ext>
                    </a:extLst>
                  </p14:cNvPr>
                  <p14:cNvContentPartPr/>
                  <p14:nvPr/>
                </p14:nvContentPartPr>
                <p14:xfrm>
                  <a:off x="4461480" y="5634960"/>
                  <a:ext cx="64440" cy="88560"/>
                </p14:xfrm>
              </p:contentPart>
            </mc:Choice>
            <mc:Fallback xmlns="">
              <p:pic>
                <p:nvPicPr>
                  <p:cNvPr id="436" name="Ink 435">
                    <a:extLst>
                      <a:ext uri="{FF2B5EF4-FFF2-40B4-BE49-F238E27FC236}">
                        <a16:creationId xmlns:a16="http://schemas.microsoft.com/office/drawing/2014/main" id="{205107D9-9D27-8141-ED44-2C38AD2E58A5}"/>
                      </a:ext>
                    </a:extLst>
                  </p:cNvPr>
                  <p:cNvPicPr/>
                  <p:nvPr/>
                </p:nvPicPr>
                <p:blipFill>
                  <a:blip r:embed="rId810"/>
                  <a:stretch>
                    <a:fillRect/>
                  </a:stretch>
                </p:blipFill>
                <p:spPr>
                  <a:xfrm>
                    <a:off x="4452480" y="5625960"/>
                    <a:ext cx="82080" cy="106200"/>
                  </a:xfrm>
                  <a:prstGeom prst="rect">
                    <a:avLst/>
                  </a:prstGeom>
                </p:spPr>
              </p:pic>
            </mc:Fallback>
          </mc:AlternateContent>
          <mc:AlternateContent xmlns:mc="http://schemas.openxmlformats.org/markup-compatibility/2006" xmlns:p14="http://schemas.microsoft.com/office/powerpoint/2010/main">
            <mc:Choice Requires="p14">
              <p:contentPart p14:bwMode="auto" r:id="rId811">
                <p14:nvContentPartPr>
                  <p14:cNvPr id="437" name="Ink 436">
                    <a:extLst>
                      <a:ext uri="{FF2B5EF4-FFF2-40B4-BE49-F238E27FC236}">
                        <a16:creationId xmlns:a16="http://schemas.microsoft.com/office/drawing/2014/main" id="{565A19E2-6EFC-4482-DCB4-DB19B044E2B6}"/>
                      </a:ext>
                    </a:extLst>
                  </p14:cNvPr>
                  <p14:cNvContentPartPr/>
                  <p14:nvPr/>
                </p14:nvContentPartPr>
                <p14:xfrm>
                  <a:off x="4494960" y="5674560"/>
                  <a:ext cx="26280" cy="74880"/>
                </p14:xfrm>
              </p:contentPart>
            </mc:Choice>
            <mc:Fallback xmlns="">
              <p:pic>
                <p:nvPicPr>
                  <p:cNvPr id="437" name="Ink 436">
                    <a:extLst>
                      <a:ext uri="{FF2B5EF4-FFF2-40B4-BE49-F238E27FC236}">
                        <a16:creationId xmlns:a16="http://schemas.microsoft.com/office/drawing/2014/main" id="{565A19E2-6EFC-4482-DCB4-DB19B044E2B6}"/>
                      </a:ext>
                    </a:extLst>
                  </p:cNvPr>
                  <p:cNvPicPr/>
                  <p:nvPr/>
                </p:nvPicPr>
                <p:blipFill>
                  <a:blip r:embed="rId812"/>
                  <a:stretch>
                    <a:fillRect/>
                  </a:stretch>
                </p:blipFill>
                <p:spPr>
                  <a:xfrm>
                    <a:off x="4485960" y="5665920"/>
                    <a:ext cx="43920" cy="92520"/>
                  </a:xfrm>
                  <a:prstGeom prst="rect">
                    <a:avLst/>
                  </a:prstGeom>
                </p:spPr>
              </p:pic>
            </mc:Fallback>
          </mc:AlternateContent>
        </p:grpSp>
        <p:grpSp>
          <p:nvGrpSpPr>
            <p:cNvPr id="444" name="Group 443">
              <a:extLst>
                <a:ext uri="{FF2B5EF4-FFF2-40B4-BE49-F238E27FC236}">
                  <a16:creationId xmlns:a16="http://schemas.microsoft.com/office/drawing/2014/main" id="{72E25FFD-6C03-DC8F-3709-D681249F4BCA}"/>
                </a:ext>
              </a:extLst>
            </p:cNvPr>
            <p:cNvGrpSpPr/>
            <p:nvPr/>
          </p:nvGrpSpPr>
          <p:grpSpPr>
            <a:xfrm>
              <a:off x="2866680" y="5750520"/>
              <a:ext cx="621720" cy="489600"/>
              <a:chOff x="2866680" y="5750520"/>
              <a:chExt cx="621720" cy="489600"/>
            </a:xfrm>
          </p:grpSpPr>
          <mc:AlternateContent xmlns:mc="http://schemas.openxmlformats.org/markup-compatibility/2006" xmlns:p14="http://schemas.microsoft.com/office/powerpoint/2010/main">
            <mc:Choice Requires="p14">
              <p:contentPart p14:bwMode="auto" r:id="rId813">
                <p14:nvContentPartPr>
                  <p14:cNvPr id="410" name="Ink 409">
                    <a:extLst>
                      <a:ext uri="{FF2B5EF4-FFF2-40B4-BE49-F238E27FC236}">
                        <a16:creationId xmlns:a16="http://schemas.microsoft.com/office/drawing/2014/main" id="{D0E1ADAA-2F3D-65EC-6DE6-5960FF2390CA}"/>
                      </a:ext>
                    </a:extLst>
                  </p14:cNvPr>
                  <p14:cNvContentPartPr/>
                  <p14:nvPr/>
                </p14:nvContentPartPr>
                <p14:xfrm>
                  <a:off x="2866680" y="5870760"/>
                  <a:ext cx="64440" cy="9720"/>
                </p14:xfrm>
              </p:contentPart>
            </mc:Choice>
            <mc:Fallback xmlns="">
              <p:pic>
                <p:nvPicPr>
                  <p:cNvPr id="410" name="Ink 409">
                    <a:extLst>
                      <a:ext uri="{FF2B5EF4-FFF2-40B4-BE49-F238E27FC236}">
                        <a16:creationId xmlns:a16="http://schemas.microsoft.com/office/drawing/2014/main" id="{D0E1ADAA-2F3D-65EC-6DE6-5960FF2390CA}"/>
                      </a:ext>
                    </a:extLst>
                  </p:cNvPr>
                  <p:cNvPicPr/>
                  <p:nvPr/>
                </p:nvPicPr>
                <p:blipFill>
                  <a:blip r:embed="rId814"/>
                  <a:stretch>
                    <a:fillRect/>
                  </a:stretch>
                </p:blipFill>
                <p:spPr>
                  <a:xfrm>
                    <a:off x="2857680" y="5862120"/>
                    <a:ext cx="8208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815">
                <p14:nvContentPartPr>
                  <p14:cNvPr id="411" name="Ink 410">
                    <a:extLst>
                      <a:ext uri="{FF2B5EF4-FFF2-40B4-BE49-F238E27FC236}">
                        <a16:creationId xmlns:a16="http://schemas.microsoft.com/office/drawing/2014/main" id="{6745B5AC-7BEE-6B0F-40AC-CB9AA11C73E6}"/>
                      </a:ext>
                    </a:extLst>
                  </p14:cNvPr>
                  <p14:cNvContentPartPr/>
                  <p14:nvPr/>
                </p14:nvContentPartPr>
                <p14:xfrm>
                  <a:off x="2872080" y="5940960"/>
                  <a:ext cx="70560" cy="5040"/>
                </p14:xfrm>
              </p:contentPart>
            </mc:Choice>
            <mc:Fallback xmlns="">
              <p:pic>
                <p:nvPicPr>
                  <p:cNvPr id="411" name="Ink 410">
                    <a:extLst>
                      <a:ext uri="{FF2B5EF4-FFF2-40B4-BE49-F238E27FC236}">
                        <a16:creationId xmlns:a16="http://schemas.microsoft.com/office/drawing/2014/main" id="{6745B5AC-7BEE-6B0F-40AC-CB9AA11C73E6}"/>
                      </a:ext>
                    </a:extLst>
                  </p:cNvPr>
                  <p:cNvPicPr/>
                  <p:nvPr/>
                </p:nvPicPr>
                <p:blipFill>
                  <a:blip r:embed="rId816"/>
                  <a:stretch>
                    <a:fillRect/>
                  </a:stretch>
                </p:blipFill>
                <p:spPr>
                  <a:xfrm>
                    <a:off x="2863440" y="5931960"/>
                    <a:ext cx="882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817">
                <p14:nvContentPartPr>
                  <p14:cNvPr id="413" name="Ink 412">
                    <a:extLst>
                      <a:ext uri="{FF2B5EF4-FFF2-40B4-BE49-F238E27FC236}">
                        <a16:creationId xmlns:a16="http://schemas.microsoft.com/office/drawing/2014/main" id="{1B9B668A-53F8-82BB-45B7-CE9F112E16C4}"/>
                      </a:ext>
                    </a:extLst>
                  </p14:cNvPr>
                  <p14:cNvContentPartPr/>
                  <p14:nvPr/>
                </p14:nvContentPartPr>
                <p14:xfrm>
                  <a:off x="3250440" y="5750520"/>
                  <a:ext cx="222840" cy="9720"/>
                </p14:xfrm>
              </p:contentPart>
            </mc:Choice>
            <mc:Fallback xmlns="">
              <p:pic>
                <p:nvPicPr>
                  <p:cNvPr id="413" name="Ink 412">
                    <a:extLst>
                      <a:ext uri="{FF2B5EF4-FFF2-40B4-BE49-F238E27FC236}">
                        <a16:creationId xmlns:a16="http://schemas.microsoft.com/office/drawing/2014/main" id="{1B9B668A-53F8-82BB-45B7-CE9F112E16C4}"/>
                      </a:ext>
                    </a:extLst>
                  </p:cNvPr>
                  <p:cNvPicPr/>
                  <p:nvPr/>
                </p:nvPicPr>
                <p:blipFill>
                  <a:blip r:embed="rId818"/>
                  <a:stretch>
                    <a:fillRect/>
                  </a:stretch>
                </p:blipFill>
                <p:spPr>
                  <a:xfrm>
                    <a:off x="3241440" y="5741520"/>
                    <a:ext cx="24048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819">
                <p14:nvContentPartPr>
                  <p14:cNvPr id="414" name="Ink 413">
                    <a:extLst>
                      <a:ext uri="{FF2B5EF4-FFF2-40B4-BE49-F238E27FC236}">
                        <a16:creationId xmlns:a16="http://schemas.microsoft.com/office/drawing/2014/main" id="{385B49C3-759F-DA4E-FE56-8A99886CAD54}"/>
                      </a:ext>
                    </a:extLst>
                  </p14:cNvPr>
                  <p14:cNvContentPartPr/>
                  <p14:nvPr/>
                </p14:nvContentPartPr>
                <p14:xfrm>
                  <a:off x="3276360" y="5780760"/>
                  <a:ext cx="159840" cy="99000"/>
                </p14:xfrm>
              </p:contentPart>
            </mc:Choice>
            <mc:Fallback xmlns="">
              <p:pic>
                <p:nvPicPr>
                  <p:cNvPr id="414" name="Ink 413">
                    <a:extLst>
                      <a:ext uri="{FF2B5EF4-FFF2-40B4-BE49-F238E27FC236}">
                        <a16:creationId xmlns:a16="http://schemas.microsoft.com/office/drawing/2014/main" id="{385B49C3-759F-DA4E-FE56-8A99886CAD54}"/>
                      </a:ext>
                    </a:extLst>
                  </p:cNvPr>
                  <p:cNvPicPr/>
                  <p:nvPr/>
                </p:nvPicPr>
                <p:blipFill>
                  <a:blip r:embed="rId820"/>
                  <a:stretch>
                    <a:fillRect/>
                  </a:stretch>
                </p:blipFill>
                <p:spPr>
                  <a:xfrm>
                    <a:off x="3267720" y="5771760"/>
                    <a:ext cx="177480" cy="116640"/>
                  </a:xfrm>
                  <a:prstGeom prst="rect">
                    <a:avLst/>
                  </a:prstGeom>
                </p:spPr>
              </p:pic>
            </mc:Fallback>
          </mc:AlternateContent>
          <mc:AlternateContent xmlns:mc="http://schemas.openxmlformats.org/markup-compatibility/2006" xmlns:p14="http://schemas.microsoft.com/office/powerpoint/2010/main">
            <mc:Choice Requires="p14">
              <p:contentPart p14:bwMode="auto" r:id="rId821">
                <p14:nvContentPartPr>
                  <p14:cNvPr id="415" name="Ink 414">
                    <a:extLst>
                      <a:ext uri="{FF2B5EF4-FFF2-40B4-BE49-F238E27FC236}">
                        <a16:creationId xmlns:a16="http://schemas.microsoft.com/office/drawing/2014/main" id="{5C03B57D-DDD6-BBF9-BE26-7090FFFDAD5D}"/>
                      </a:ext>
                    </a:extLst>
                  </p14:cNvPr>
                  <p14:cNvContentPartPr/>
                  <p14:nvPr/>
                </p14:nvContentPartPr>
                <p14:xfrm>
                  <a:off x="3255480" y="5874360"/>
                  <a:ext cx="227520" cy="141120"/>
                </p14:xfrm>
              </p:contentPart>
            </mc:Choice>
            <mc:Fallback xmlns="">
              <p:pic>
                <p:nvPicPr>
                  <p:cNvPr id="415" name="Ink 414">
                    <a:extLst>
                      <a:ext uri="{FF2B5EF4-FFF2-40B4-BE49-F238E27FC236}">
                        <a16:creationId xmlns:a16="http://schemas.microsoft.com/office/drawing/2014/main" id="{5C03B57D-DDD6-BBF9-BE26-7090FFFDAD5D}"/>
                      </a:ext>
                    </a:extLst>
                  </p:cNvPr>
                  <p:cNvPicPr/>
                  <p:nvPr/>
                </p:nvPicPr>
                <p:blipFill>
                  <a:blip r:embed="rId822"/>
                  <a:stretch>
                    <a:fillRect/>
                  </a:stretch>
                </p:blipFill>
                <p:spPr>
                  <a:xfrm>
                    <a:off x="3246840" y="5865720"/>
                    <a:ext cx="245160" cy="158760"/>
                  </a:xfrm>
                  <a:prstGeom prst="rect">
                    <a:avLst/>
                  </a:prstGeom>
                </p:spPr>
              </p:pic>
            </mc:Fallback>
          </mc:AlternateContent>
          <mc:AlternateContent xmlns:mc="http://schemas.openxmlformats.org/markup-compatibility/2006" xmlns:p14="http://schemas.microsoft.com/office/powerpoint/2010/main">
            <mc:Choice Requires="p14">
              <p:contentPart p14:bwMode="auto" r:id="rId823">
                <p14:nvContentPartPr>
                  <p14:cNvPr id="417" name="Ink 416">
                    <a:extLst>
                      <a:ext uri="{FF2B5EF4-FFF2-40B4-BE49-F238E27FC236}">
                        <a16:creationId xmlns:a16="http://schemas.microsoft.com/office/drawing/2014/main" id="{30FD5E6B-35DD-98BE-C802-FA0C7AD47D8C}"/>
                      </a:ext>
                    </a:extLst>
                  </p14:cNvPr>
                  <p14:cNvContentPartPr/>
                  <p14:nvPr/>
                </p14:nvContentPartPr>
                <p14:xfrm>
                  <a:off x="3302280" y="6144720"/>
                  <a:ext cx="45360" cy="95400"/>
                </p14:xfrm>
              </p:contentPart>
            </mc:Choice>
            <mc:Fallback xmlns="">
              <p:pic>
                <p:nvPicPr>
                  <p:cNvPr id="417" name="Ink 416">
                    <a:extLst>
                      <a:ext uri="{FF2B5EF4-FFF2-40B4-BE49-F238E27FC236}">
                        <a16:creationId xmlns:a16="http://schemas.microsoft.com/office/drawing/2014/main" id="{30FD5E6B-35DD-98BE-C802-FA0C7AD47D8C}"/>
                      </a:ext>
                    </a:extLst>
                  </p:cNvPr>
                  <p:cNvPicPr/>
                  <p:nvPr/>
                </p:nvPicPr>
                <p:blipFill>
                  <a:blip r:embed="rId824"/>
                  <a:stretch>
                    <a:fillRect/>
                  </a:stretch>
                </p:blipFill>
                <p:spPr>
                  <a:xfrm>
                    <a:off x="3293640" y="6135720"/>
                    <a:ext cx="63000" cy="113040"/>
                  </a:xfrm>
                  <a:prstGeom prst="rect">
                    <a:avLst/>
                  </a:prstGeom>
                </p:spPr>
              </p:pic>
            </mc:Fallback>
          </mc:AlternateContent>
          <mc:AlternateContent xmlns:mc="http://schemas.openxmlformats.org/markup-compatibility/2006" xmlns:p14="http://schemas.microsoft.com/office/powerpoint/2010/main">
            <mc:Choice Requires="p14">
              <p:contentPart p14:bwMode="auto" r:id="rId825">
                <p14:nvContentPartPr>
                  <p14:cNvPr id="418" name="Ink 417">
                    <a:extLst>
                      <a:ext uri="{FF2B5EF4-FFF2-40B4-BE49-F238E27FC236}">
                        <a16:creationId xmlns:a16="http://schemas.microsoft.com/office/drawing/2014/main" id="{56B427EF-1521-6039-1746-E576EE89C0E5}"/>
                      </a:ext>
                    </a:extLst>
                  </p14:cNvPr>
                  <p14:cNvContentPartPr/>
                  <p14:nvPr/>
                </p14:nvContentPartPr>
                <p14:xfrm>
                  <a:off x="3414600" y="6157320"/>
                  <a:ext cx="32040" cy="13680"/>
                </p14:xfrm>
              </p:contentPart>
            </mc:Choice>
            <mc:Fallback xmlns="">
              <p:pic>
                <p:nvPicPr>
                  <p:cNvPr id="418" name="Ink 417">
                    <a:extLst>
                      <a:ext uri="{FF2B5EF4-FFF2-40B4-BE49-F238E27FC236}">
                        <a16:creationId xmlns:a16="http://schemas.microsoft.com/office/drawing/2014/main" id="{56B427EF-1521-6039-1746-E576EE89C0E5}"/>
                      </a:ext>
                    </a:extLst>
                  </p:cNvPr>
                  <p:cNvPicPr/>
                  <p:nvPr/>
                </p:nvPicPr>
                <p:blipFill>
                  <a:blip r:embed="rId826"/>
                  <a:stretch>
                    <a:fillRect/>
                  </a:stretch>
                </p:blipFill>
                <p:spPr>
                  <a:xfrm>
                    <a:off x="3405960" y="6148320"/>
                    <a:ext cx="49680" cy="31320"/>
                  </a:xfrm>
                  <a:prstGeom prst="rect">
                    <a:avLst/>
                  </a:prstGeom>
                </p:spPr>
              </p:pic>
            </mc:Fallback>
          </mc:AlternateContent>
          <mc:AlternateContent xmlns:mc="http://schemas.openxmlformats.org/markup-compatibility/2006" xmlns:p14="http://schemas.microsoft.com/office/powerpoint/2010/main">
            <mc:Choice Requires="p14">
              <p:contentPart p14:bwMode="auto" r:id="rId827">
                <p14:nvContentPartPr>
                  <p14:cNvPr id="419" name="Ink 418">
                    <a:extLst>
                      <a:ext uri="{FF2B5EF4-FFF2-40B4-BE49-F238E27FC236}">
                        <a16:creationId xmlns:a16="http://schemas.microsoft.com/office/drawing/2014/main" id="{EE3B34F2-98CA-5A8A-16AF-D70B0CDAF0CC}"/>
                      </a:ext>
                    </a:extLst>
                  </p14:cNvPr>
                  <p14:cNvContentPartPr/>
                  <p14:nvPr/>
                </p14:nvContentPartPr>
                <p14:xfrm>
                  <a:off x="3431160" y="6211680"/>
                  <a:ext cx="57240" cy="5040"/>
                </p14:xfrm>
              </p:contentPart>
            </mc:Choice>
            <mc:Fallback xmlns="">
              <p:pic>
                <p:nvPicPr>
                  <p:cNvPr id="419" name="Ink 418">
                    <a:extLst>
                      <a:ext uri="{FF2B5EF4-FFF2-40B4-BE49-F238E27FC236}">
                        <a16:creationId xmlns:a16="http://schemas.microsoft.com/office/drawing/2014/main" id="{EE3B34F2-98CA-5A8A-16AF-D70B0CDAF0CC}"/>
                      </a:ext>
                    </a:extLst>
                  </p:cNvPr>
                  <p:cNvPicPr/>
                  <p:nvPr/>
                </p:nvPicPr>
                <p:blipFill>
                  <a:blip r:embed="rId828"/>
                  <a:stretch>
                    <a:fillRect/>
                  </a:stretch>
                </p:blipFill>
                <p:spPr>
                  <a:xfrm>
                    <a:off x="3422160" y="6202680"/>
                    <a:ext cx="7488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829">
                <p14:nvContentPartPr>
                  <p14:cNvPr id="440" name="Ink 439">
                    <a:extLst>
                      <a:ext uri="{FF2B5EF4-FFF2-40B4-BE49-F238E27FC236}">
                        <a16:creationId xmlns:a16="http://schemas.microsoft.com/office/drawing/2014/main" id="{D0F5F3D2-65BD-10C0-F3C3-17EA0A40CD59}"/>
                      </a:ext>
                    </a:extLst>
                  </p14:cNvPr>
                  <p14:cNvContentPartPr/>
                  <p14:nvPr/>
                </p14:nvContentPartPr>
                <p14:xfrm>
                  <a:off x="3114360" y="5767440"/>
                  <a:ext cx="11160" cy="84600"/>
                </p14:xfrm>
              </p:contentPart>
            </mc:Choice>
            <mc:Fallback xmlns="">
              <p:pic>
                <p:nvPicPr>
                  <p:cNvPr id="440" name="Ink 439">
                    <a:extLst>
                      <a:ext uri="{FF2B5EF4-FFF2-40B4-BE49-F238E27FC236}">
                        <a16:creationId xmlns:a16="http://schemas.microsoft.com/office/drawing/2014/main" id="{D0F5F3D2-65BD-10C0-F3C3-17EA0A40CD59}"/>
                      </a:ext>
                    </a:extLst>
                  </p:cNvPr>
                  <p:cNvPicPr/>
                  <p:nvPr/>
                </p:nvPicPr>
                <p:blipFill>
                  <a:blip r:embed="rId830"/>
                  <a:stretch>
                    <a:fillRect/>
                  </a:stretch>
                </p:blipFill>
                <p:spPr>
                  <a:xfrm>
                    <a:off x="3105360" y="5758440"/>
                    <a:ext cx="28800" cy="102240"/>
                  </a:xfrm>
                  <a:prstGeom prst="rect">
                    <a:avLst/>
                  </a:prstGeom>
                </p:spPr>
              </p:pic>
            </mc:Fallback>
          </mc:AlternateContent>
          <mc:AlternateContent xmlns:mc="http://schemas.openxmlformats.org/markup-compatibility/2006" xmlns:p14="http://schemas.microsoft.com/office/powerpoint/2010/main">
            <mc:Choice Requires="p14">
              <p:contentPart p14:bwMode="auto" r:id="rId831">
                <p14:nvContentPartPr>
                  <p14:cNvPr id="441" name="Ink 440">
                    <a:extLst>
                      <a:ext uri="{FF2B5EF4-FFF2-40B4-BE49-F238E27FC236}">
                        <a16:creationId xmlns:a16="http://schemas.microsoft.com/office/drawing/2014/main" id="{C4795B08-84FB-77A6-BE86-81EBEEA37B1F}"/>
                      </a:ext>
                    </a:extLst>
                  </p14:cNvPr>
                  <p14:cNvContentPartPr/>
                  <p14:nvPr/>
                </p14:nvContentPartPr>
                <p14:xfrm>
                  <a:off x="3057120" y="5911080"/>
                  <a:ext cx="112680" cy="5040"/>
                </p14:xfrm>
              </p:contentPart>
            </mc:Choice>
            <mc:Fallback xmlns="">
              <p:pic>
                <p:nvPicPr>
                  <p:cNvPr id="441" name="Ink 440">
                    <a:extLst>
                      <a:ext uri="{FF2B5EF4-FFF2-40B4-BE49-F238E27FC236}">
                        <a16:creationId xmlns:a16="http://schemas.microsoft.com/office/drawing/2014/main" id="{C4795B08-84FB-77A6-BE86-81EBEEA37B1F}"/>
                      </a:ext>
                    </a:extLst>
                  </p:cNvPr>
                  <p:cNvPicPr/>
                  <p:nvPr/>
                </p:nvPicPr>
                <p:blipFill>
                  <a:blip r:embed="rId832"/>
                  <a:stretch>
                    <a:fillRect/>
                  </a:stretch>
                </p:blipFill>
                <p:spPr>
                  <a:xfrm>
                    <a:off x="3048120" y="5902440"/>
                    <a:ext cx="13032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833">
                <p14:nvContentPartPr>
                  <p14:cNvPr id="442" name="Ink 441">
                    <a:extLst>
                      <a:ext uri="{FF2B5EF4-FFF2-40B4-BE49-F238E27FC236}">
                        <a16:creationId xmlns:a16="http://schemas.microsoft.com/office/drawing/2014/main" id="{5FDA2D1C-9841-91F2-563A-13067F9D8DF6}"/>
                      </a:ext>
                    </a:extLst>
                  </p14:cNvPr>
                  <p14:cNvContentPartPr/>
                  <p14:nvPr/>
                </p14:nvContentPartPr>
                <p14:xfrm>
                  <a:off x="3051360" y="5982720"/>
                  <a:ext cx="23040" cy="135720"/>
                </p14:xfrm>
              </p:contentPart>
            </mc:Choice>
            <mc:Fallback xmlns="">
              <p:pic>
                <p:nvPicPr>
                  <p:cNvPr id="442" name="Ink 441">
                    <a:extLst>
                      <a:ext uri="{FF2B5EF4-FFF2-40B4-BE49-F238E27FC236}">
                        <a16:creationId xmlns:a16="http://schemas.microsoft.com/office/drawing/2014/main" id="{5FDA2D1C-9841-91F2-563A-13067F9D8DF6}"/>
                      </a:ext>
                    </a:extLst>
                  </p:cNvPr>
                  <p:cNvPicPr/>
                  <p:nvPr/>
                </p:nvPicPr>
                <p:blipFill>
                  <a:blip r:embed="rId834"/>
                  <a:stretch>
                    <a:fillRect/>
                  </a:stretch>
                </p:blipFill>
                <p:spPr>
                  <a:xfrm>
                    <a:off x="3042360" y="5974080"/>
                    <a:ext cx="40680" cy="153360"/>
                  </a:xfrm>
                  <a:prstGeom prst="rect">
                    <a:avLst/>
                  </a:prstGeom>
                </p:spPr>
              </p:pic>
            </mc:Fallback>
          </mc:AlternateContent>
          <mc:AlternateContent xmlns:mc="http://schemas.openxmlformats.org/markup-compatibility/2006" xmlns:p14="http://schemas.microsoft.com/office/powerpoint/2010/main">
            <mc:Choice Requires="p14">
              <p:contentPart p14:bwMode="auto" r:id="rId835">
                <p14:nvContentPartPr>
                  <p14:cNvPr id="443" name="Ink 442">
                    <a:extLst>
                      <a:ext uri="{FF2B5EF4-FFF2-40B4-BE49-F238E27FC236}">
                        <a16:creationId xmlns:a16="http://schemas.microsoft.com/office/drawing/2014/main" id="{5787BCE6-C4EA-18DC-D4B1-5857ECDC1596}"/>
                      </a:ext>
                    </a:extLst>
                  </p14:cNvPr>
                  <p14:cNvContentPartPr/>
                  <p14:nvPr/>
                </p14:nvContentPartPr>
                <p14:xfrm>
                  <a:off x="3076920" y="5989200"/>
                  <a:ext cx="55080" cy="104400"/>
                </p14:xfrm>
              </p:contentPart>
            </mc:Choice>
            <mc:Fallback xmlns="">
              <p:pic>
                <p:nvPicPr>
                  <p:cNvPr id="443" name="Ink 442">
                    <a:extLst>
                      <a:ext uri="{FF2B5EF4-FFF2-40B4-BE49-F238E27FC236}">
                        <a16:creationId xmlns:a16="http://schemas.microsoft.com/office/drawing/2014/main" id="{5787BCE6-C4EA-18DC-D4B1-5857ECDC1596}"/>
                      </a:ext>
                    </a:extLst>
                  </p:cNvPr>
                  <p:cNvPicPr/>
                  <p:nvPr/>
                </p:nvPicPr>
                <p:blipFill>
                  <a:blip r:embed="rId836"/>
                  <a:stretch>
                    <a:fillRect/>
                  </a:stretch>
                </p:blipFill>
                <p:spPr>
                  <a:xfrm>
                    <a:off x="3068280" y="5980200"/>
                    <a:ext cx="72720" cy="122040"/>
                  </a:xfrm>
                  <a:prstGeom prst="rect">
                    <a:avLst/>
                  </a:prstGeom>
                </p:spPr>
              </p:pic>
            </mc:Fallback>
          </mc:AlternateContent>
        </p:grpSp>
        <p:grpSp>
          <p:nvGrpSpPr>
            <p:cNvPr id="457" name="Group 456">
              <a:extLst>
                <a:ext uri="{FF2B5EF4-FFF2-40B4-BE49-F238E27FC236}">
                  <a16:creationId xmlns:a16="http://schemas.microsoft.com/office/drawing/2014/main" id="{B3E3D4A1-6213-7FB2-5984-71DB810006EE}"/>
                </a:ext>
              </a:extLst>
            </p:cNvPr>
            <p:cNvGrpSpPr/>
            <p:nvPr/>
          </p:nvGrpSpPr>
          <p:grpSpPr>
            <a:xfrm>
              <a:off x="4708800" y="5671320"/>
              <a:ext cx="891720" cy="329040"/>
              <a:chOff x="4708800" y="5671320"/>
              <a:chExt cx="891720" cy="329040"/>
            </a:xfrm>
          </p:grpSpPr>
          <mc:AlternateContent xmlns:mc="http://schemas.openxmlformats.org/markup-compatibility/2006" xmlns:p14="http://schemas.microsoft.com/office/powerpoint/2010/main">
            <mc:Choice Requires="p14">
              <p:contentPart p14:bwMode="auto" r:id="rId837">
                <p14:nvContentPartPr>
                  <p14:cNvPr id="445" name="Ink 444">
                    <a:extLst>
                      <a:ext uri="{FF2B5EF4-FFF2-40B4-BE49-F238E27FC236}">
                        <a16:creationId xmlns:a16="http://schemas.microsoft.com/office/drawing/2014/main" id="{CEC4E446-498E-EAEB-14C1-75EC1E161377}"/>
                      </a:ext>
                    </a:extLst>
                  </p14:cNvPr>
                  <p14:cNvContentPartPr/>
                  <p14:nvPr/>
                </p14:nvContentPartPr>
                <p14:xfrm>
                  <a:off x="4764240" y="5761320"/>
                  <a:ext cx="121680" cy="140760"/>
                </p14:xfrm>
              </p:contentPart>
            </mc:Choice>
            <mc:Fallback xmlns="">
              <p:pic>
                <p:nvPicPr>
                  <p:cNvPr id="445" name="Ink 444">
                    <a:extLst>
                      <a:ext uri="{FF2B5EF4-FFF2-40B4-BE49-F238E27FC236}">
                        <a16:creationId xmlns:a16="http://schemas.microsoft.com/office/drawing/2014/main" id="{CEC4E446-498E-EAEB-14C1-75EC1E161377}"/>
                      </a:ext>
                    </a:extLst>
                  </p:cNvPr>
                  <p:cNvPicPr/>
                  <p:nvPr/>
                </p:nvPicPr>
                <p:blipFill>
                  <a:blip r:embed="rId838"/>
                  <a:stretch>
                    <a:fillRect/>
                  </a:stretch>
                </p:blipFill>
                <p:spPr>
                  <a:xfrm>
                    <a:off x="4755240" y="5752320"/>
                    <a:ext cx="139320" cy="158400"/>
                  </a:xfrm>
                  <a:prstGeom prst="rect">
                    <a:avLst/>
                  </a:prstGeom>
                </p:spPr>
              </p:pic>
            </mc:Fallback>
          </mc:AlternateContent>
          <mc:AlternateContent xmlns:mc="http://schemas.openxmlformats.org/markup-compatibility/2006" xmlns:p14="http://schemas.microsoft.com/office/powerpoint/2010/main">
            <mc:Choice Requires="p14">
              <p:contentPart p14:bwMode="auto" r:id="rId839">
                <p14:nvContentPartPr>
                  <p14:cNvPr id="446" name="Ink 445">
                    <a:extLst>
                      <a:ext uri="{FF2B5EF4-FFF2-40B4-BE49-F238E27FC236}">
                        <a16:creationId xmlns:a16="http://schemas.microsoft.com/office/drawing/2014/main" id="{3CE0680C-4049-E0A4-7427-001C740776F9}"/>
                      </a:ext>
                    </a:extLst>
                  </p14:cNvPr>
                  <p14:cNvContentPartPr/>
                  <p14:nvPr/>
                </p14:nvContentPartPr>
                <p14:xfrm>
                  <a:off x="4784400" y="5792280"/>
                  <a:ext cx="78480" cy="83160"/>
                </p14:xfrm>
              </p:contentPart>
            </mc:Choice>
            <mc:Fallback xmlns="">
              <p:pic>
                <p:nvPicPr>
                  <p:cNvPr id="446" name="Ink 445">
                    <a:extLst>
                      <a:ext uri="{FF2B5EF4-FFF2-40B4-BE49-F238E27FC236}">
                        <a16:creationId xmlns:a16="http://schemas.microsoft.com/office/drawing/2014/main" id="{3CE0680C-4049-E0A4-7427-001C740776F9}"/>
                      </a:ext>
                    </a:extLst>
                  </p:cNvPr>
                  <p:cNvPicPr/>
                  <p:nvPr/>
                </p:nvPicPr>
                <p:blipFill>
                  <a:blip r:embed="rId840"/>
                  <a:stretch>
                    <a:fillRect/>
                  </a:stretch>
                </p:blipFill>
                <p:spPr>
                  <a:xfrm>
                    <a:off x="4775400" y="5783640"/>
                    <a:ext cx="96120" cy="100800"/>
                  </a:xfrm>
                  <a:prstGeom prst="rect">
                    <a:avLst/>
                  </a:prstGeom>
                </p:spPr>
              </p:pic>
            </mc:Fallback>
          </mc:AlternateContent>
          <mc:AlternateContent xmlns:mc="http://schemas.openxmlformats.org/markup-compatibility/2006" xmlns:p14="http://schemas.microsoft.com/office/powerpoint/2010/main">
            <mc:Choice Requires="p14">
              <p:contentPart p14:bwMode="auto" r:id="rId841">
                <p14:nvContentPartPr>
                  <p14:cNvPr id="447" name="Ink 446">
                    <a:extLst>
                      <a:ext uri="{FF2B5EF4-FFF2-40B4-BE49-F238E27FC236}">
                        <a16:creationId xmlns:a16="http://schemas.microsoft.com/office/drawing/2014/main" id="{EFE497A4-7103-0BE9-DF57-90555BF2138D}"/>
                      </a:ext>
                    </a:extLst>
                  </p14:cNvPr>
                  <p14:cNvContentPartPr/>
                  <p14:nvPr/>
                </p14:nvContentPartPr>
                <p14:xfrm>
                  <a:off x="4914360" y="5878680"/>
                  <a:ext cx="64440" cy="70920"/>
                </p14:xfrm>
              </p:contentPart>
            </mc:Choice>
            <mc:Fallback xmlns="">
              <p:pic>
                <p:nvPicPr>
                  <p:cNvPr id="447" name="Ink 446">
                    <a:extLst>
                      <a:ext uri="{FF2B5EF4-FFF2-40B4-BE49-F238E27FC236}">
                        <a16:creationId xmlns:a16="http://schemas.microsoft.com/office/drawing/2014/main" id="{EFE497A4-7103-0BE9-DF57-90555BF2138D}"/>
                      </a:ext>
                    </a:extLst>
                  </p:cNvPr>
                  <p:cNvPicPr/>
                  <p:nvPr/>
                </p:nvPicPr>
                <p:blipFill>
                  <a:blip r:embed="rId842"/>
                  <a:stretch>
                    <a:fillRect/>
                  </a:stretch>
                </p:blipFill>
                <p:spPr>
                  <a:xfrm>
                    <a:off x="4905720" y="5869680"/>
                    <a:ext cx="82080" cy="88560"/>
                  </a:xfrm>
                  <a:prstGeom prst="rect">
                    <a:avLst/>
                  </a:prstGeom>
                </p:spPr>
              </p:pic>
            </mc:Fallback>
          </mc:AlternateContent>
          <mc:AlternateContent xmlns:mc="http://schemas.openxmlformats.org/markup-compatibility/2006" xmlns:p14="http://schemas.microsoft.com/office/powerpoint/2010/main">
            <mc:Choice Requires="p14">
              <p:contentPart p14:bwMode="auto" r:id="rId843">
                <p14:nvContentPartPr>
                  <p14:cNvPr id="448" name="Ink 447">
                    <a:extLst>
                      <a:ext uri="{FF2B5EF4-FFF2-40B4-BE49-F238E27FC236}">
                        <a16:creationId xmlns:a16="http://schemas.microsoft.com/office/drawing/2014/main" id="{63CA22B7-006A-AAC9-0D65-12BA3B5919DE}"/>
                      </a:ext>
                    </a:extLst>
                  </p14:cNvPr>
                  <p14:cNvContentPartPr/>
                  <p14:nvPr/>
                </p14:nvContentPartPr>
                <p14:xfrm>
                  <a:off x="5105880" y="5723520"/>
                  <a:ext cx="62280" cy="276840"/>
                </p14:xfrm>
              </p:contentPart>
            </mc:Choice>
            <mc:Fallback xmlns="">
              <p:pic>
                <p:nvPicPr>
                  <p:cNvPr id="448" name="Ink 447">
                    <a:extLst>
                      <a:ext uri="{FF2B5EF4-FFF2-40B4-BE49-F238E27FC236}">
                        <a16:creationId xmlns:a16="http://schemas.microsoft.com/office/drawing/2014/main" id="{63CA22B7-006A-AAC9-0D65-12BA3B5919DE}"/>
                      </a:ext>
                    </a:extLst>
                  </p:cNvPr>
                  <p:cNvPicPr/>
                  <p:nvPr/>
                </p:nvPicPr>
                <p:blipFill>
                  <a:blip r:embed="rId844"/>
                  <a:stretch>
                    <a:fillRect/>
                  </a:stretch>
                </p:blipFill>
                <p:spPr>
                  <a:xfrm>
                    <a:off x="5096880" y="5714520"/>
                    <a:ext cx="79920" cy="294480"/>
                  </a:xfrm>
                  <a:prstGeom prst="rect">
                    <a:avLst/>
                  </a:prstGeom>
                </p:spPr>
              </p:pic>
            </mc:Fallback>
          </mc:AlternateContent>
          <mc:AlternateContent xmlns:mc="http://schemas.openxmlformats.org/markup-compatibility/2006" xmlns:p14="http://schemas.microsoft.com/office/powerpoint/2010/main">
            <mc:Choice Requires="p14">
              <p:contentPart p14:bwMode="auto" r:id="rId845">
                <p14:nvContentPartPr>
                  <p14:cNvPr id="449" name="Ink 448">
                    <a:extLst>
                      <a:ext uri="{FF2B5EF4-FFF2-40B4-BE49-F238E27FC236}">
                        <a16:creationId xmlns:a16="http://schemas.microsoft.com/office/drawing/2014/main" id="{ACFF96DF-AECB-5126-9085-FD89486B2E49}"/>
                      </a:ext>
                    </a:extLst>
                  </p14:cNvPr>
                  <p14:cNvContentPartPr/>
                  <p14:nvPr/>
                </p14:nvContentPartPr>
                <p14:xfrm>
                  <a:off x="5199480" y="5789400"/>
                  <a:ext cx="56160" cy="78120"/>
                </p14:xfrm>
              </p:contentPart>
            </mc:Choice>
            <mc:Fallback xmlns="">
              <p:pic>
                <p:nvPicPr>
                  <p:cNvPr id="449" name="Ink 448">
                    <a:extLst>
                      <a:ext uri="{FF2B5EF4-FFF2-40B4-BE49-F238E27FC236}">
                        <a16:creationId xmlns:a16="http://schemas.microsoft.com/office/drawing/2014/main" id="{ACFF96DF-AECB-5126-9085-FD89486B2E49}"/>
                      </a:ext>
                    </a:extLst>
                  </p:cNvPr>
                  <p:cNvPicPr/>
                  <p:nvPr/>
                </p:nvPicPr>
                <p:blipFill>
                  <a:blip r:embed="rId846"/>
                  <a:stretch>
                    <a:fillRect/>
                  </a:stretch>
                </p:blipFill>
                <p:spPr>
                  <a:xfrm>
                    <a:off x="5190840" y="5780400"/>
                    <a:ext cx="73800" cy="95760"/>
                  </a:xfrm>
                  <a:prstGeom prst="rect">
                    <a:avLst/>
                  </a:prstGeom>
                </p:spPr>
              </p:pic>
            </mc:Fallback>
          </mc:AlternateContent>
          <mc:AlternateContent xmlns:mc="http://schemas.openxmlformats.org/markup-compatibility/2006" xmlns:p14="http://schemas.microsoft.com/office/powerpoint/2010/main">
            <mc:Choice Requires="p14">
              <p:contentPart p14:bwMode="auto" r:id="rId847">
                <p14:nvContentPartPr>
                  <p14:cNvPr id="450" name="Ink 449">
                    <a:extLst>
                      <a:ext uri="{FF2B5EF4-FFF2-40B4-BE49-F238E27FC236}">
                        <a16:creationId xmlns:a16="http://schemas.microsoft.com/office/drawing/2014/main" id="{9A5CEA58-A74F-96D0-EA3C-D313898CB69B}"/>
                      </a:ext>
                    </a:extLst>
                  </p14:cNvPr>
                  <p14:cNvContentPartPr/>
                  <p14:nvPr/>
                </p14:nvContentPartPr>
                <p14:xfrm>
                  <a:off x="5178240" y="5839080"/>
                  <a:ext cx="58680" cy="51480"/>
                </p14:xfrm>
              </p:contentPart>
            </mc:Choice>
            <mc:Fallback xmlns="">
              <p:pic>
                <p:nvPicPr>
                  <p:cNvPr id="450" name="Ink 449">
                    <a:extLst>
                      <a:ext uri="{FF2B5EF4-FFF2-40B4-BE49-F238E27FC236}">
                        <a16:creationId xmlns:a16="http://schemas.microsoft.com/office/drawing/2014/main" id="{9A5CEA58-A74F-96D0-EA3C-D313898CB69B}"/>
                      </a:ext>
                    </a:extLst>
                  </p:cNvPr>
                  <p:cNvPicPr/>
                  <p:nvPr/>
                </p:nvPicPr>
                <p:blipFill>
                  <a:blip r:embed="rId848"/>
                  <a:stretch>
                    <a:fillRect/>
                  </a:stretch>
                </p:blipFill>
                <p:spPr>
                  <a:xfrm>
                    <a:off x="5169240" y="5830440"/>
                    <a:ext cx="76320" cy="69120"/>
                  </a:xfrm>
                  <a:prstGeom prst="rect">
                    <a:avLst/>
                  </a:prstGeom>
                </p:spPr>
              </p:pic>
            </mc:Fallback>
          </mc:AlternateContent>
          <mc:AlternateContent xmlns:mc="http://schemas.openxmlformats.org/markup-compatibility/2006" xmlns:p14="http://schemas.microsoft.com/office/powerpoint/2010/main">
            <mc:Choice Requires="p14">
              <p:contentPart p14:bwMode="auto" r:id="rId849">
                <p14:nvContentPartPr>
                  <p14:cNvPr id="451" name="Ink 450">
                    <a:extLst>
                      <a:ext uri="{FF2B5EF4-FFF2-40B4-BE49-F238E27FC236}">
                        <a16:creationId xmlns:a16="http://schemas.microsoft.com/office/drawing/2014/main" id="{B35A817A-8ECA-69E5-9D1D-2997B847EE51}"/>
                      </a:ext>
                    </a:extLst>
                  </p14:cNvPr>
                  <p14:cNvContentPartPr/>
                  <p14:nvPr/>
                </p14:nvContentPartPr>
                <p14:xfrm>
                  <a:off x="5312880" y="5759160"/>
                  <a:ext cx="32400" cy="124920"/>
                </p14:xfrm>
              </p:contentPart>
            </mc:Choice>
            <mc:Fallback xmlns="">
              <p:pic>
                <p:nvPicPr>
                  <p:cNvPr id="451" name="Ink 450">
                    <a:extLst>
                      <a:ext uri="{FF2B5EF4-FFF2-40B4-BE49-F238E27FC236}">
                        <a16:creationId xmlns:a16="http://schemas.microsoft.com/office/drawing/2014/main" id="{B35A817A-8ECA-69E5-9D1D-2997B847EE51}"/>
                      </a:ext>
                    </a:extLst>
                  </p:cNvPr>
                  <p:cNvPicPr/>
                  <p:nvPr/>
                </p:nvPicPr>
                <p:blipFill>
                  <a:blip r:embed="rId850"/>
                  <a:stretch>
                    <a:fillRect/>
                  </a:stretch>
                </p:blipFill>
                <p:spPr>
                  <a:xfrm>
                    <a:off x="5303880" y="5750160"/>
                    <a:ext cx="50040" cy="142560"/>
                  </a:xfrm>
                  <a:prstGeom prst="rect">
                    <a:avLst/>
                  </a:prstGeom>
                </p:spPr>
              </p:pic>
            </mc:Fallback>
          </mc:AlternateContent>
          <mc:AlternateContent xmlns:mc="http://schemas.openxmlformats.org/markup-compatibility/2006" xmlns:p14="http://schemas.microsoft.com/office/powerpoint/2010/main">
            <mc:Choice Requires="p14">
              <p:contentPart p14:bwMode="auto" r:id="rId851">
                <p14:nvContentPartPr>
                  <p14:cNvPr id="453" name="Ink 452">
                    <a:extLst>
                      <a:ext uri="{FF2B5EF4-FFF2-40B4-BE49-F238E27FC236}">
                        <a16:creationId xmlns:a16="http://schemas.microsoft.com/office/drawing/2014/main" id="{9678EFD9-F4F4-2D11-89D6-8856C90D81D4}"/>
                      </a:ext>
                    </a:extLst>
                  </p14:cNvPr>
                  <p14:cNvContentPartPr/>
                  <p14:nvPr/>
                </p14:nvContentPartPr>
                <p14:xfrm>
                  <a:off x="4708800" y="5672760"/>
                  <a:ext cx="21600" cy="227520"/>
                </p14:xfrm>
              </p:contentPart>
            </mc:Choice>
            <mc:Fallback xmlns="">
              <p:pic>
                <p:nvPicPr>
                  <p:cNvPr id="453" name="Ink 452">
                    <a:extLst>
                      <a:ext uri="{FF2B5EF4-FFF2-40B4-BE49-F238E27FC236}">
                        <a16:creationId xmlns:a16="http://schemas.microsoft.com/office/drawing/2014/main" id="{9678EFD9-F4F4-2D11-89D6-8856C90D81D4}"/>
                      </a:ext>
                    </a:extLst>
                  </p:cNvPr>
                  <p:cNvPicPr/>
                  <p:nvPr/>
                </p:nvPicPr>
                <p:blipFill>
                  <a:blip r:embed="rId852"/>
                  <a:stretch>
                    <a:fillRect/>
                  </a:stretch>
                </p:blipFill>
                <p:spPr>
                  <a:xfrm>
                    <a:off x="4699800" y="5663760"/>
                    <a:ext cx="39240" cy="245160"/>
                  </a:xfrm>
                  <a:prstGeom prst="rect">
                    <a:avLst/>
                  </a:prstGeom>
                </p:spPr>
              </p:pic>
            </mc:Fallback>
          </mc:AlternateContent>
          <mc:AlternateContent xmlns:mc="http://schemas.openxmlformats.org/markup-compatibility/2006" xmlns:p14="http://schemas.microsoft.com/office/powerpoint/2010/main">
            <mc:Choice Requires="p14">
              <p:contentPart p14:bwMode="auto" r:id="rId853">
                <p14:nvContentPartPr>
                  <p14:cNvPr id="455" name="Ink 454">
                    <a:extLst>
                      <a:ext uri="{FF2B5EF4-FFF2-40B4-BE49-F238E27FC236}">
                        <a16:creationId xmlns:a16="http://schemas.microsoft.com/office/drawing/2014/main" id="{C3FBB094-77C5-E0C6-ABDD-584BFAFF345D}"/>
                      </a:ext>
                    </a:extLst>
                  </p14:cNvPr>
                  <p14:cNvContentPartPr/>
                  <p14:nvPr/>
                </p14:nvContentPartPr>
                <p14:xfrm>
                  <a:off x="5425920" y="5757000"/>
                  <a:ext cx="360" cy="195840"/>
                </p14:xfrm>
              </p:contentPart>
            </mc:Choice>
            <mc:Fallback xmlns="">
              <p:pic>
                <p:nvPicPr>
                  <p:cNvPr id="455" name="Ink 454">
                    <a:extLst>
                      <a:ext uri="{FF2B5EF4-FFF2-40B4-BE49-F238E27FC236}">
                        <a16:creationId xmlns:a16="http://schemas.microsoft.com/office/drawing/2014/main" id="{C3FBB094-77C5-E0C6-ABDD-584BFAFF345D}"/>
                      </a:ext>
                    </a:extLst>
                  </p:cNvPr>
                  <p:cNvPicPr/>
                  <p:nvPr/>
                </p:nvPicPr>
                <p:blipFill>
                  <a:blip r:embed="rId854"/>
                  <a:stretch>
                    <a:fillRect/>
                  </a:stretch>
                </p:blipFill>
                <p:spPr>
                  <a:xfrm>
                    <a:off x="5417280" y="5748360"/>
                    <a:ext cx="18000" cy="213480"/>
                  </a:xfrm>
                  <a:prstGeom prst="rect">
                    <a:avLst/>
                  </a:prstGeom>
                </p:spPr>
              </p:pic>
            </mc:Fallback>
          </mc:AlternateContent>
          <mc:AlternateContent xmlns:mc="http://schemas.openxmlformats.org/markup-compatibility/2006" xmlns:p14="http://schemas.microsoft.com/office/powerpoint/2010/main">
            <mc:Choice Requires="p14">
              <p:contentPart p14:bwMode="auto" r:id="rId855">
                <p14:nvContentPartPr>
                  <p14:cNvPr id="456" name="Ink 455">
                    <a:extLst>
                      <a:ext uri="{FF2B5EF4-FFF2-40B4-BE49-F238E27FC236}">
                        <a16:creationId xmlns:a16="http://schemas.microsoft.com/office/drawing/2014/main" id="{B5B1FEB4-3919-53F8-7737-6A834D2A48A1}"/>
                      </a:ext>
                    </a:extLst>
                  </p14:cNvPr>
                  <p14:cNvContentPartPr/>
                  <p14:nvPr/>
                </p14:nvContentPartPr>
                <p14:xfrm>
                  <a:off x="5513040" y="5671320"/>
                  <a:ext cx="87480" cy="124200"/>
                </p14:xfrm>
              </p:contentPart>
            </mc:Choice>
            <mc:Fallback xmlns="">
              <p:pic>
                <p:nvPicPr>
                  <p:cNvPr id="456" name="Ink 455">
                    <a:extLst>
                      <a:ext uri="{FF2B5EF4-FFF2-40B4-BE49-F238E27FC236}">
                        <a16:creationId xmlns:a16="http://schemas.microsoft.com/office/drawing/2014/main" id="{B5B1FEB4-3919-53F8-7737-6A834D2A48A1}"/>
                      </a:ext>
                    </a:extLst>
                  </p:cNvPr>
                  <p:cNvPicPr/>
                  <p:nvPr/>
                </p:nvPicPr>
                <p:blipFill>
                  <a:blip r:embed="rId856"/>
                  <a:stretch>
                    <a:fillRect/>
                  </a:stretch>
                </p:blipFill>
                <p:spPr>
                  <a:xfrm>
                    <a:off x="5504400" y="5662680"/>
                    <a:ext cx="105120" cy="141840"/>
                  </a:xfrm>
                  <a:prstGeom prst="rect">
                    <a:avLst/>
                  </a:prstGeom>
                </p:spPr>
              </p:pic>
            </mc:Fallback>
          </mc:AlternateContent>
        </p:grpSp>
        <p:grpSp>
          <p:nvGrpSpPr>
            <p:cNvPr id="460" name="Group 459">
              <a:extLst>
                <a:ext uri="{FF2B5EF4-FFF2-40B4-BE49-F238E27FC236}">
                  <a16:creationId xmlns:a16="http://schemas.microsoft.com/office/drawing/2014/main" id="{F6A11B9D-07CB-4D79-E8E1-224C4AD9384A}"/>
                </a:ext>
              </a:extLst>
            </p:cNvPr>
            <p:cNvGrpSpPr/>
            <p:nvPr/>
          </p:nvGrpSpPr>
          <p:grpSpPr>
            <a:xfrm>
              <a:off x="5798160" y="5827920"/>
              <a:ext cx="100800" cy="88920"/>
              <a:chOff x="5798160" y="5827920"/>
              <a:chExt cx="100800" cy="88920"/>
            </a:xfrm>
          </p:grpSpPr>
          <mc:AlternateContent xmlns:mc="http://schemas.openxmlformats.org/markup-compatibility/2006" xmlns:p14="http://schemas.microsoft.com/office/powerpoint/2010/main">
            <mc:Choice Requires="p14">
              <p:contentPart p14:bwMode="auto" r:id="rId857">
                <p14:nvContentPartPr>
                  <p14:cNvPr id="458" name="Ink 457">
                    <a:extLst>
                      <a:ext uri="{FF2B5EF4-FFF2-40B4-BE49-F238E27FC236}">
                        <a16:creationId xmlns:a16="http://schemas.microsoft.com/office/drawing/2014/main" id="{0E79C2D0-87C5-B0F5-5FC4-9241F52867E8}"/>
                      </a:ext>
                    </a:extLst>
                  </p14:cNvPr>
                  <p14:cNvContentPartPr/>
                  <p14:nvPr/>
                </p14:nvContentPartPr>
                <p14:xfrm>
                  <a:off x="5808240" y="5827920"/>
                  <a:ext cx="66960" cy="11160"/>
                </p14:xfrm>
              </p:contentPart>
            </mc:Choice>
            <mc:Fallback xmlns="">
              <p:pic>
                <p:nvPicPr>
                  <p:cNvPr id="458" name="Ink 457">
                    <a:extLst>
                      <a:ext uri="{FF2B5EF4-FFF2-40B4-BE49-F238E27FC236}">
                        <a16:creationId xmlns:a16="http://schemas.microsoft.com/office/drawing/2014/main" id="{0E79C2D0-87C5-B0F5-5FC4-9241F52867E8}"/>
                      </a:ext>
                    </a:extLst>
                  </p:cNvPr>
                  <p:cNvPicPr/>
                  <p:nvPr/>
                </p:nvPicPr>
                <p:blipFill>
                  <a:blip r:embed="rId858"/>
                  <a:stretch>
                    <a:fillRect/>
                  </a:stretch>
                </p:blipFill>
                <p:spPr>
                  <a:xfrm>
                    <a:off x="5799600" y="5819280"/>
                    <a:ext cx="84600" cy="28800"/>
                  </a:xfrm>
                  <a:prstGeom prst="rect">
                    <a:avLst/>
                  </a:prstGeom>
                </p:spPr>
              </p:pic>
            </mc:Fallback>
          </mc:AlternateContent>
          <mc:AlternateContent xmlns:mc="http://schemas.openxmlformats.org/markup-compatibility/2006" xmlns:p14="http://schemas.microsoft.com/office/powerpoint/2010/main">
            <mc:Choice Requires="p14">
              <p:contentPart p14:bwMode="auto" r:id="rId859">
                <p14:nvContentPartPr>
                  <p14:cNvPr id="459" name="Ink 458">
                    <a:extLst>
                      <a:ext uri="{FF2B5EF4-FFF2-40B4-BE49-F238E27FC236}">
                        <a16:creationId xmlns:a16="http://schemas.microsoft.com/office/drawing/2014/main" id="{5CD0CC7E-87A4-CE55-AE43-F7CAE594AB6D}"/>
                      </a:ext>
                    </a:extLst>
                  </p14:cNvPr>
                  <p14:cNvContentPartPr/>
                  <p14:nvPr/>
                </p14:nvContentPartPr>
                <p14:xfrm>
                  <a:off x="5798160" y="5908200"/>
                  <a:ext cx="100800" cy="8640"/>
                </p14:xfrm>
              </p:contentPart>
            </mc:Choice>
            <mc:Fallback xmlns="">
              <p:pic>
                <p:nvPicPr>
                  <p:cNvPr id="459" name="Ink 458">
                    <a:extLst>
                      <a:ext uri="{FF2B5EF4-FFF2-40B4-BE49-F238E27FC236}">
                        <a16:creationId xmlns:a16="http://schemas.microsoft.com/office/drawing/2014/main" id="{5CD0CC7E-87A4-CE55-AE43-F7CAE594AB6D}"/>
                      </a:ext>
                    </a:extLst>
                  </p:cNvPr>
                  <p:cNvPicPr/>
                  <p:nvPr/>
                </p:nvPicPr>
                <p:blipFill>
                  <a:blip r:embed="rId860"/>
                  <a:stretch>
                    <a:fillRect/>
                  </a:stretch>
                </p:blipFill>
                <p:spPr>
                  <a:xfrm>
                    <a:off x="5789520" y="5899560"/>
                    <a:ext cx="118440" cy="26280"/>
                  </a:xfrm>
                  <a:prstGeom prst="rect">
                    <a:avLst/>
                  </a:prstGeom>
                </p:spPr>
              </p:pic>
            </mc:Fallback>
          </mc:AlternateContent>
        </p:grpSp>
        <p:grpSp>
          <p:nvGrpSpPr>
            <p:cNvPr id="470" name="Group 469">
              <a:extLst>
                <a:ext uri="{FF2B5EF4-FFF2-40B4-BE49-F238E27FC236}">
                  <a16:creationId xmlns:a16="http://schemas.microsoft.com/office/drawing/2014/main" id="{A4DC6E4B-ABFB-A0D0-2031-7CDECFD11F80}"/>
                </a:ext>
              </a:extLst>
            </p:cNvPr>
            <p:cNvGrpSpPr/>
            <p:nvPr/>
          </p:nvGrpSpPr>
          <p:grpSpPr>
            <a:xfrm>
              <a:off x="6367320" y="5936640"/>
              <a:ext cx="343800" cy="269640"/>
              <a:chOff x="6367320" y="5936640"/>
              <a:chExt cx="343800" cy="269640"/>
            </a:xfrm>
          </p:grpSpPr>
          <mc:AlternateContent xmlns:mc="http://schemas.openxmlformats.org/markup-compatibility/2006" xmlns:p14="http://schemas.microsoft.com/office/powerpoint/2010/main">
            <mc:Choice Requires="p14">
              <p:contentPart p14:bwMode="auto" r:id="rId861">
                <p14:nvContentPartPr>
                  <p14:cNvPr id="465" name="Ink 464">
                    <a:extLst>
                      <a:ext uri="{FF2B5EF4-FFF2-40B4-BE49-F238E27FC236}">
                        <a16:creationId xmlns:a16="http://schemas.microsoft.com/office/drawing/2014/main" id="{67971B35-0206-4269-B6BA-C67B2900DC40}"/>
                      </a:ext>
                    </a:extLst>
                  </p14:cNvPr>
                  <p14:cNvContentPartPr/>
                  <p14:nvPr/>
                </p14:nvContentPartPr>
                <p14:xfrm>
                  <a:off x="6367320" y="5936640"/>
                  <a:ext cx="250200" cy="18360"/>
                </p14:xfrm>
              </p:contentPart>
            </mc:Choice>
            <mc:Fallback xmlns="">
              <p:pic>
                <p:nvPicPr>
                  <p:cNvPr id="465" name="Ink 464">
                    <a:extLst>
                      <a:ext uri="{FF2B5EF4-FFF2-40B4-BE49-F238E27FC236}">
                        <a16:creationId xmlns:a16="http://schemas.microsoft.com/office/drawing/2014/main" id="{67971B35-0206-4269-B6BA-C67B2900DC40}"/>
                      </a:ext>
                    </a:extLst>
                  </p:cNvPr>
                  <p:cNvPicPr/>
                  <p:nvPr/>
                </p:nvPicPr>
                <p:blipFill>
                  <a:blip r:embed="rId862"/>
                  <a:stretch>
                    <a:fillRect/>
                  </a:stretch>
                </p:blipFill>
                <p:spPr>
                  <a:xfrm>
                    <a:off x="6358680" y="5927640"/>
                    <a:ext cx="26784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863">
                <p14:nvContentPartPr>
                  <p14:cNvPr id="467" name="Ink 466">
                    <a:extLst>
                      <a:ext uri="{FF2B5EF4-FFF2-40B4-BE49-F238E27FC236}">
                        <a16:creationId xmlns:a16="http://schemas.microsoft.com/office/drawing/2014/main" id="{135AA961-7BCF-76CF-207F-D2C3672FFDBA}"/>
                      </a:ext>
                    </a:extLst>
                  </p14:cNvPr>
                  <p14:cNvContentPartPr/>
                  <p14:nvPr/>
                </p14:nvContentPartPr>
                <p14:xfrm>
                  <a:off x="6382800" y="6084960"/>
                  <a:ext cx="88560" cy="121320"/>
                </p14:xfrm>
              </p:contentPart>
            </mc:Choice>
            <mc:Fallback xmlns="">
              <p:pic>
                <p:nvPicPr>
                  <p:cNvPr id="467" name="Ink 466">
                    <a:extLst>
                      <a:ext uri="{FF2B5EF4-FFF2-40B4-BE49-F238E27FC236}">
                        <a16:creationId xmlns:a16="http://schemas.microsoft.com/office/drawing/2014/main" id="{135AA961-7BCF-76CF-207F-D2C3672FFDBA}"/>
                      </a:ext>
                    </a:extLst>
                  </p:cNvPr>
                  <p:cNvPicPr/>
                  <p:nvPr/>
                </p:nvPicPr>
                <p:blipFill>
                  <a:blip r:embed="rId864"/>
                  <a:stretch>
                    <a:fillRect/>
                  </a:stretch>
                </p:blipFill>
                <p:spPr>
                  <a:xfrm>
                    <a:off x="6374160" y="6076320"/>
                    <a:ext cx="106200" cy="138960"/>
                  </a:xfrm>
                  <a:prstGeom prst="rect">
                    <a:avLst/>
                  </a:prstGeom>
                </p:spPr>
              </p:pic>
            </mc:Fallback>
          </mc:AlternateContent>
          <mc:AlternateContent xmlns:mc="http://schemas.openxmlformats.org/markup-compatibility/2006" xmlns:p14="http://schemas.microsoft.com/office/powerpoint/2010/main">
            <mc:Choice Requires="p14">
              <p:contentPart p14:bwMode="auto" r:id="rId865">
                <p14:nvContentPartPr>
                  <p14:cNvPr id="468" name="Ink 467">
                    <a:extLst>
                      <a:ext uri="{FF2B5EF4-FFF2-40B4-BE49-F238E27FC236}">
                        <a16:creationId xmlns:a16="http://schemas.microsoft.com/office/drawing/2014/main" id="{DDAF1501-C8F3-CCA1-4AA3-A7E9C7620A3C}"/>
                      </a:ext>
                    </a:extLst>
                  </p14:cNvPr>
                  <p14:cNvContentPartPr/>
                  <p14:nvPr/>
                </p14:nvContentPartPr>
                <p14:xfrm>
                  <a:off x="6521760" y="6096840"/>
                  <a:ext cx="82800" cy="64080"/>
                </p14:xfrm>
              </p:contentPart>
            </mc:Choice>
            <mc:Fallback xmlns="">
              <p:pic>
                <p:nvPicPr>
                  <p:cNvPr id="468" name="Ink 467">
                    <a:extLst>
                      <a:ext uri="{FF2B5EF4-FFF2-40B4-BE49-F238E27FC236}">
                        <a16:creationId xmlns:a16="http://schemas.microsoft.com/office/drawing/2014/main" id="{DDAF1501-C8F3-CCA1-4AA3-A7E9C7620A3C}"/>
                      </a:ext>
                    </a:extLst>
                  </p:cNvPr>
                  <p:cNvPicPr/>
                  <p:nvPr/>
                </p:nvPicPr>
                <p:blipFill>
                  <a:blip r:embed="rId866"/>
                  <a:stretch>
                    <a:fillRect/>
                  </a:stretch>
                </p:blipFill>
                <p:spPr>
                  <a:xfrm>
                    <a:off x="6513120" y="6088200"/>
                    <a:ext cx="100440" cy="81720"/>
                  </a:xfrm>
                  <a:prstGeom prst="rect">
                    <a:avLst/>
                  </a:prstGeom>
                </p:spPr>
              </p:pic>
            </mc:Fallback>
          </mc:AlternateContent>
          <mc:AlternateContent xmlns:mc="http://schemas.openxmlformats.org/markup-compatibility/2006" xmlns:p14="http://schemas.microsoft.com/office/powerpoint/2010/main">
            <mc:Choice Requires="p14">
              <p:contentPart p14:bwMode="auto" r:id="rId867">
                <p14:nvContentPartPr>
                  <p14:cNvPr id="469" name="Ink 468">
                    <a:extLst>
                      <a:ext uri="{FF2B5EF4-FFF2-40B4-BE49-F238E27FC236}">
                        <a16:creationId xmlns:a16="http://schemas.microsoft.com/office/drawing/2014/main" id="{EE567BFB-5132-1DAF-349B-13D743756330}"/>
                      </a:ext>
                    </a:extLst>
                  </p14:cNvPr>
                  <p14:cNvContentPartPr/>
                  <p14:nvPr/>
                </p14:nvContentPartPr>
                <p14:xfrm>
                  <a:off x="6632280" y="6007200"/>
                  <a:ext cx="78840" cy="82800"/>
                </p14:xfrm>
              </p:contentPart>
            </mc:Choice>
            <mc:Fallback xmlns="">
              <p:pic>
                <p:nvPicPr>
                  <p:cNvPr id="469" name="Ink 468">
                    <a:extLst>
                      <a:ext uri="{FF2B5EF4-FFF2-40B4-BE49-F238E27FC236}">
                        <a16:creationId xmlns:a16="http://schemas.microsoft.com/office/drawing/2014/main" id="{EE567BFB-5132-1DAF-349B-13D743756330}"/>
                      </a:ext>
                    </a:extLst>
                  </p:cNvPr>
                  <p:cNvPicPr/>
                  <p:nvPr/>
                </p:nvPicPr>
                <p:blipFill>
                  <a:blip r:embed="rId868"/>
                  <a:stretch>
                    <a:fillRect/>
                  </a:stretch>
                </p:blipFill>
                <p:spPr>
                  <a:xfrm>
                    <a:off x="6623280" y="5998200"/>
                    <a:ext cx="96480" cy="100440"/>
                  </a:xfrm>
                  <a:prstGeom prst="rect">
                    <a:avLst/>
                  </a:prstGeom>
                </p:spPr>
              </p:pic>
            </mc:Fallback>
          </mc:AlternateContent>
        </p:grpSp>
        <p:grpSp>
          <p:nvGrpSpPr>
            <p:cNvPr id="476" name="Group 475">
              <a:extLst>
                <a:ext uri="{FF2B5EF4-FFF2-40B4-BE49-F238E27FC236}">
                  <a16:creationId xmlns:a16="http://schemas.microsoft.com/office/drawing/2014/main" id="{EFA990ED-A5F6-6CAD-820B-70BBE12D3066}"/>
                </a:ext>
              </a:extLst>
            </p:cNvPr>
            <p:cNvGrpSpPr/>
            <p:nvPr/>
          </p:nvGrpSpPr>
          <p:grpSpPr>
            <a:xfrm>
              <a:off x="6862320" y="5719200"/>
              <a:ext cx="357480" cy="326880"/>
              <a:chOff x="6862320" y="5719200"/>
              <a:chExt cx="357480" cy="326880"/>
            </a:xfrm>
          </p:grpSpPr>
          <mc:AlternateContent xmlns:mc="http://schemas.openxmlformats.org/markup-compatibility/2006" xmlns:p14="http://schemas.microsoft.com/office/powerpoint/2010/main">
            <mc:Choice Requires="p14">
              <p:contentPart p14:bwMode="auto" r:id="rId869">
                <p14:nvContentPartPr>
                  <p14:cNvPr id="471" name="Ink 470">
                    <a:extLst>
                      <a:ext uri="{FF2B5EF4-FFF2-40B4-BE49-F238E27FC236}">
                        <a16:creationId xmlns:a16="http://schemas.microsoft.com/office/drawing/2014/main" id="{FAB6B9C5-4B24-AF58-FA2B-0BED8D53DD4D}"/>
                      </a:ext>
                    </a:extLst>
                  </p14:cNvPr>
                  <p14:cNvContentPartPr/>
                  <p14:nvPr/>
                </p14:nvContentPartPr>
                <p14:xfrm>
                  <a:off x="6862320" y="5719200"/>
                  <a:ext cx="111600" cy="326880"/>
                </p14:xfrm>
              </p:contentPart>
            </mc:Choice>
            <mc:Fallback xmlns="">
              <p:pic>
                <p:nvPicPr>
                  <p:cNvPr id="471" name="Ink 470">
                    <a:extLst>
                      <a:ext uri="{FF2B5EF4-FFF2-40B4-BE49-F238E27FC236}">
                        <a16:creationId xmlns:a16="http://schemas.microsoft.com/office/drawing/2014/main" id="{FAB6B9C5-4B24-AF58-FA2B-0BED8D53DD4D}"/>
                      </a:ext>
                    </a:extLst>
                  </p:cNvPr>
                  <p:cNvPicPr/>
                  <p:nvPr/>
                </p:nvPicPr>
                <p:blipFill>
                  <a:blip r:embed="rId870"/>
                  <a:stretch>
                    <a:fillRect/>
                  </a:stretch>
                </p:blipFill>
                <p:spPr>
                  <a:xfrm>
                    <a:off x="6853320" y="5710200"/>
                    <a:ext cx="129240" cy="344520"/>
                  </a:xfrm>
                  <a:prstGeom prst="rect">
                    <a:avLst/>
                  </a:prstGeom>
                </p:spPr>
              </p:pic>
            </mc:Fallback>
          </mc:AlternateContent>
          <mc:AlternateContent xmlns:mc="http://schemas.openxmlformats.org/markup-compatibility/2006" xmlns:p14="http://schemas.microsoft.com/office/powerpoint/2010/main">
            <mc:Choice Requires="p14">
              <p:contentPart p14:bwMode="auto" r:id="rId871">
                <p14:nvContentPartPr>
                  <p14:cNvPr id="472" name="Ink 471">
                    <a:extLst>
                      <a:ext uri="{FF2B5EF4-FFF2-40B4-BE49-F238E27FC236}">
                        <a16:creationId xmlns:a16="http://schemas.microsoft.com/office/drawing/2014/main" id="{EA005693-42D4-74BE-AF33-96907B7C4F18}"/>
                      </a:ext>
                    </a:extLst>
                  </p14:cNvPr>
                  <p14:cNvContentPartPr/>
                  <p14:nvPr/>
                </p14:nvContentPartPr>
                <p14:xfrm>
                  <a:off x="7016400" y="5859600"/>
                  <a:ext cx="18000" cy="101880"/>
                </p14:xfrm>
              </p:contentPart>
            </mc:Choice>
            <mc:Fallback xmlns="">
              <p:pic>
                <p:nvPicPr>
                  <p:cNvPr id="472" name="Ink 471">
                    <a:extLst>
                      <a:ext uri="{FF2B5EF4-FFF2-40B4-BE49-F238E27FC236}">
                        <a16:creationId xmlns:a16="http://schemas.microsoft.com/office/drawing/2014/main" id="{EA005693-42D4-74BE-AF33-96907B7C4F18}"/>
                      </a:ext>
                    </a:extLst>
                  </p:cNvPr>
                  <p:cNvPicPr/>
                  <p:nvPr/>
                </p:nvPicPr>
                <p:blipFill>
                  <a:blip r:embed="rId872"/>
                  <a:stretch>
                    <a:fillRect/>
                  </a:stretch>
                </p:blipFill>
                <p:spPr>
                  <a:xfrm>
                    <a:off x="7007400" y="5850960"/>
                    <a:ext cx="35640" cy="119520"/>
                  </a:xfrm>
                  <a:prstGeom prst="rect">
                    <a:avLst/>
                  </a:prstGeom>
                </p:spPr>
              </p:pic>
            </mc:Fallback>
          </mc:AlternateContent>
          <mc:AlternateContent xmlns:mc="http://schemas.openxmlformats.org/markup-compatibility/2006" xmlns:p14="http://schemas.microsoft.com/office/powerpoint/2010/main">
            <mc:Choice Requires="p14">
              <p:contentPart p14:bwMode="auto" r:id="rId873">
                <p14:nvContentPartPr>
                  <p14:cNvPr id="474" name="Ink 473">
                    <a:extLst>
                      <a:ext uri="{FF2B5EF4-FFF2-40B4-BE49-F238E27FC236}">
                        <a16:creationId xmlns:a16="http://schemas.microsoft.com/office/drawing/2014/main" id="{93E47C03-CC6D-1AB2-126E-2193532B8DF2}"/>
                      </a:ext>
                    </a:extLst>
                  </p14:cNvPr>
                  <p14:cNvContentPartPr/>
                  <p14:nvPr/>
                </p14:nvContentPartPr>
                <p14:xfrm>
                  <a:off x="7126920" y="5890920"/>
                  <a:ext cx="92880" cy="20520"/>
                </p14:xfrm>
              </p:contentPart>
            </mc:Choice>
            <mc:Fallback xmlns="">
              <p:pic>
                <p:nvPicPr>
                  <p:cNvPr id="474" name="Ink 473">
                    <a:extLst>
                      <a:ext uri="{FF2B5EF4-FFF2-40B4-BE49-F238E27FC236}">
                        <a16:creationId xmlns:a16="http://schemas.microsoft.com/office/drawing/2014/main" id="{93E47C03-CC6D-1AB2-126E-2193532B8DF2}"/>
                      </a:ext>
                    </a:extLst>
                  </p:cNvPr>
                  <p:cNvPicPr/>
                  <p:nvPr/>
                </p:nvPicPr>
                <p:blipFill>
                  <a:blip r:embed="rId874"/>
                  <a:stretch>
                    <a:fillRect/>
                  </a:stretch>
                </p:blipFill>
                <p:spPr>
                  <a:xfrm>
                    <a:off x="7118280" y="5881920"/>
                    <a:ext cx="110520" cy="38160"/>
                  </a:xfrm>
                  <a:prstGeom prst="rect">
                    <a:avLst/>
                  </a:prstGeom>
                </p:spPr>
              </p:pic>
            </mc:Fallback>
          </mc:AlternateContent>
          <mc:AlternateContent xmlns:mc="http://schemas.openxmlformats.org/markup-compatibility/2006" xmlns:p14="http://schemas.microsoft.com/office/powerpoint/2010/main">
            <mc:Choice Requires="p14">
              <p:contentPart p14:bwMode="auto" r:id="rId875">
                <p14:nvContentPartPr>
                  <p14:cNvPr id="475" name="Ink 474">
                    <a:extLst>
                      <a:ext uri="{FF2B5EF4-FFF2-40B4-BE49-F238E27FC236}">
                        <a16:creationId xmlns:a16="http://schemas.microsoft.com/office/drawing/2014/main" id="{49E88811-C5EE-31D1-51C1-3083DCD51B9D}"/>
                      </a:ext>
                    </a:extLst>
                  </p14:cNvPr>
                  <p14:cNvContentPartPr/>
                  <p14:nvPr/>
                </p14:nvContentPartPr>
                <p14:xfrm>
                  <a:off x="7169040" y="5867520"/>
                  <a:ext cx="15840" cy="88560"/>
                </p14:xfrm>
              </p:contentPart>
            </mc:Choice>
            <mc:Fallback xmlns="">
              <p:pic>
                <p:nvPicPr>
                  <p:cNvPr id="475" name="Ink 474">
                    <a:extLst>
                      <a:ext uri="{FF2B5EF4-FFF2-40B4-BE49-F238E27FC236}">
                        <a16:creationId xmlns:a16="http://schemas.microsoft.com/office/drawing/2014/main" id="{49E88811-C5EE-31D1-51C1-3083DCD51B9D}"/>
                      </a:ext>
                    </a:extLst>
                  </p:cNvPr>
                  <p:cNvPicPr/>
                  <p:nvPr/>
                </p:nvPicPr>
                <p:blipFill>
                  <a:blip r:embed="rId876"/>
                  <a:stretch>
                    <a:fillRect/>
                  </a:stretch>
                </p:blipFill>
                <p:spPr>
                  <a:xfrm>
                    <a:off x="7160400" y="5858520"/>
                    <a:ext cx="33480" cy="106200"/>
                  </a:xfrm>
                  <a:prstGeom prst="rect">
                    <a:avLst/>
                  </a:prstGeom>
                </p:spPr>
              </p:pic>
            </mc:Fallback>
          </mc:AlternateContent>
        </p:grpSp>
        <p:grpSp>
          <p:nvGrpSpPr>
            <p:cNvPr id="485" name="Group 484">
              <a:extLst>
                <a:ext uri="{FF2B5EF4-FFF2-40B4-BE49-F238E27FC236}">
                  <a16:creationId xmlns:a16="http://schemas.microsoft.com/office/drawing/2014/main" id="{90F03B83-1FE9-E2B0-4BB1-96BB19F1A51B}"/>
                </a:ext>
              </a:extLst>
            </p:cNvPr>
            <p:cNvGrpSpPr/>
            <p:nvPr/>
          </p:nvGrpSpPr>
          <p:grpSpPr>
            <a:xfrm>
              <a:off x="7461000" y="5769240"/>
              <a:ext cx="489600" cy="401040"/>
              <a:chOff x="7461000" y="5769240"/>
              <a:chExt cx="489600" cy="401040"/>
            </a:xfrm>
          </p:grpSpPr>
          <mc:AlternateContent xmlns:mc="http://schemas.openxmlformats.org/markup-compatibility/2006" xmlns:p14="http://schemas.microsoft.com/office/powerpoint/2010/main">
            <mc:Choice Requires="p14">
              <p:contentPart p14:bwMode="auto" r:id="rId877">
                <p14:nvContentPartPr>
                  <p14:cNvPr id="477" name="Ink 476">
                    <a:extLst>
                      <a:ext uri="{FF2B5EF4-FFF2-40B4-BE49-F238E27FC236}">
                        <a16:creationId xmlns:a16="http://schemas.microsoft.com/office/drawing/2014/main" id="{AEA62C5F-6A0A-C718-7553-0CE2BDABBA01}"/>
                      </a:ext>
                    </a:extLst>
                  </p14:cNvPr>
                  <p14:cNvContentPartPr/>
                  <p14:nvPr/>
                </p14:nvContentPartPr>
                <p14:xfrm>
                  <a:off x="7581960" y="5769240"/>
                  <a:ext cx="5040" cy="62280"/>
                </p14:xfrm>
              </p:contentPart>
            </mc:Choice>
            <mc:Fallback xmlns="">
              <p:pic>
                <p:nvPicPr>
                  <p:cNvPr id="477" name="Ink 476">
                    <a:extLst>
                      <a:ext uri="{FF2B5EF4-FFF2-40B4-BE49-F238E27FC236}">
                        <a16:creationId xmlns:a16="http://schemas.microsoft.com/office/drawing/2014/main" id="{AEA62C5F-6A0A-C718-7553-0CE2BDABBA01}"/>
                      </a:ext>
                    </a:extLst>
                  </p:cNvPr>
                  <p:cNvPicPr/>
                  <p:nvPr/>
                </p:nvPicPr>
                <p:blipFill>
                  <a:blip r:embed="rId878"/>
                  <a:stretch>
                    <a:fillRect/>
                  </a:stretch>
                </p:blipFill>
                <p:spPr>
                  <a:xfrm>
                    <a:off x="7572960" y="5760240"/>
                    <a:ext cx="22680" cy="79920"/>
                  </a:xfrm>
                  <a:prstGeom prst="rect">
                    <a:avLst/>
                  </a:prstGeom>
                </p:spPr>
              </p:pic>
            </mc:Fallback>
          </mc:AlternateContent>
          <mc:AlternateContent xmlns:mc="http://schemas.openxmlformats.org/markup-compatibility/2006" xmlns:p14="http://schemas.microsoft.com/office/powerpoint/2010/main">
            <mc:Choice Requires="p14">
              <p:contentPart p14:bwMode="auto" r:id="rId879">
                <p14:nvContentPartPr>
                  <p14:cNvPr id="478" name="Ink 477">
                    <a:extLst>
                      <a:ext uri="{FF2B5EF4-FFF2-40B4-BE49-F238E27FC236}">
                        <a16:creationId xmlns:a16="http://schemas.microsoft.com/office/drawing/2014/main" id="{742EF184-06D2-FF3C-4A67-20322745408D}"/>
                      </a:ext>
                    </a:extLst>
                  </p14:cNvPr>
                  <p14:cNvContentPartPr/>
                  <p14:nvPr/>
                </p14:nvContentPartPr>
                <p14:xfrm>
                  <a:off x="7461000" y="5898120"/>
                  <a:ext cx="257040" cy="10080"/>
                </p14:xfrm>
              </p:contentPart>
            </mc:Choice>
            <mc:Fallback xmlns="">
              <p:pic>
                <p:nvPicPr>
                  <p:cNvPr id="478" name="Ink 477">
                    <a:extLst>
                      <a:ext uri="{FF2B5EF4-FFF2-40B4-BE49-F238E27FC236}">
                        <a16:creationId xmlns:a16="http://schemas.microsoft.com/office/drawing/2014/main" id="{742EF184-06D2-FF3C-4A67-20322745408D}"/>
                      </a:ext>
                    </a:extLst>
                  </p:cNvPr>
                  <p:cNvPicPr/>
                  <p:nvPr/>
                </p:nvPicPr>
                <p:blipFill>
                  <a:blip r:embed="rId880"/>
                  <a:stretch>
                    <a:fillRect/>
                  </a:stretch>
                </p:blipFill>
                <p:spPr>
                  <a:xfrm>
                    <a:off x="7452360" y="5889480"/>
                    <a:ext cx="274680" cy="27720"/>
                  </a:xfrm>
                  <a:prstGeom prst="rect">
                    <a:avLst/>
                  </a:prstGeom>
                </p:spPr>
              </p:pic>
            </mc:Fallback>
          </mc:AlternateContent>
          <mc:AlternateContent xmlns:mc="http://schemas.openxmlformats.org/markup-compatibility/2006" xmlns:p14="http://schemas.microsoft.com/office/powerpoint/2010/main">
            <mc:Choice Requires="p14">
              <p:contentPart p14:bwMode="auto" r:id="rId881">
                <p14:nvContentPartPr>
                  <p14:cNvPr id="480" name="Ink 479">
                    <a:extLst>
                      <a:ext uri="{FF2B5EF4-FFF2-40B4-BE49-F238E27FC236}">
                        <a16:creationId xmlns:a16="http://schemas.microsoft.com/office/drawing/2014/main" id="{205430BF-C7AC-5E83-335C-8274FC989478}"/>
                      </a:ext>
                    </a:extLst>
                  </p14:cNvPr>
                  <p14:cNvContentPartPr/>
                  <p14:nvPr/>
                </p14:nvContentPartPr>
                <p14:xfrm>
                  <a:off x="7497360" y="6012240"/>
                  <a:ext cx="69840" cy="158040"/>
                </p14:xfrm>
              </p:contentPart>
            </mc:Choice>
            <mc:Fallback xmlns="">
              <p:pic>
                <p:nvPicPr>
                  <p:cNvPr id="480" name="Ink 479">
                    <a:extLst>
                      <a:ext uri="{FF2B5EF4-FFF2-40B4-BE49-F238E27FC236}">
                        <a16:creationId xmlns:a16="http://schemas.microsoft.com/office/drawing/2014/main" id="{205430BF-C7AC-5E83-335C-8274FC989478}"/>
                      </a:ext>
                    </a:extLst>
                  </p:cNvPr>
                  <p:cNvPicPr/>
                  <p:nvPr/>
                </p:nvPicPr>
                <p:blipFill>
                  <a:blip r:embed="rId882"/>
                  <a:stretch>
                    <a:fillRect/>
                  </a:stretch>
                </p:blipFill>
                <p:spPr>
                  <a:xfrm>
                    <a:off x="7488360" y="6003240"/>
                    <a:ext cx="87480" cy="175680"/>
                  </a:xfrm>
                  <a:prstGeom prst="rect">
                    <a:avLst/>
                  </a:prstGeom>
                </p:spPr>
              </p:pic>
            </mc:Fallback>
          </mc:AlternateContent>
          <mc:AlternateContent xmlns:mc="http://schemas.openxmlformats.org/markup-compatibility/2006" xmlns:p14="http://schemas.microsoft.com/office/powerpoint/2010/main">
            <mc:Choice Requires="p14">
              <p:contentPart p14:bwMode="auto" r:id="rId883">
                <p14:nvContentPartPr>
                  <p14:cNvPr id="481" name="Ink 480">
                    <a:extLst>
                      <a:ext uri="{FF2B5EF4-FFF2-40B4-BE49-F238E27FC236}">
                        <a16:creationId xmlns:a16="http://schemas.microsoft.com/office/drawing/2014/main" id="{5E209E01-4267-0309-6B12-6FF1C8817CB8}"/>
                      </a:ext>
                    </a:extLst>
                  </p14:cNvPr>
                  <p14:cNvContentPartPr/>
                  <p14:nvPr/>
                </p14:nvContentPartPr>
                <p14:xfrm>
                  <a:off x="7621920" y="6058320"/>
                  <a:ext cx="20520" cy="105120"/>
                </p14:xfrm>
              </p:contentPart>
            </mc:Choice>
            <mc:Fallback xmlns="">
              <p:pic>
                <p:nvPicPr>
                  <p:cNvPr id="481" name="Ink 480">
                    <a:extLst>
                      <a:ext uri="{FF2B5EF4-FFF2-40B4-BE49-F238E27FC236}">
                        <a16:creationId xmlns:a16="http://schemas.microsoft.com/office/drawing/2014/main" id="{5E209E01-4267-0309-6B12-6FF1C8817CB8}"/>
                      </a:ext>
                    </a:extLst>
                  </p:cNvPr>
                  <p:cNvPicPr/>
                  <p:nvPr/>
                </p:nvPicPr>
                <p:blipFill>
                  <a:blip r:embed="rId884"/>
                  <a:stretch>
                    <a:fillRect/>
                  </a:stretch>
                </p:blipFill>
                <p:spPr>
                  <a:xfrm>
                    <a:off x="7613280" y="6049320"/>
                    <a:ext cx="38160" cy="122760"/>
                  </a:xfrm>
                  <a:prstGeom prst="rect">
                    <a:avLst/>
                  </a:prstGeom>
                </p:spPr>
              </p:pic>
            </mc:Fallback>
          </mc:AlternateContent>
          <mc:AlternateContent xmlns:mc="http://schemas.openxmlformats.org/markup-compatibility/2006" xmlns:p14="http://schemas.microsoft.com/office/powerpoint/2010/main">
            <mc:Choice Requires="p14">
              <p:contentPart p14:bwMode="auto" r:id="rId885">
                <p14:nvContentPartPr>
                  <p14:cNvPr id="482" name="Ink 481">
                    <a:extLst>
                      <a:ext uri="{FF2B5EF4-FFF2-40B4-BE49-F238E27FC236}">
                        <a16:creationId xmlns:a16="http://schemas.microsoft.com/office/drawing/2014/main" id="{588C02EF-B5F1-D293-F067-6C4D87D10E4D}"/>
                      </a:ext>
                    </a:extLst>
                  </p14:cNvPr>
                  <p14:cNvContentPartPr/>
                  <p14:nvPr/>
                </p14:nvContentPartPr>
                <p14:xfrm>
                  <a:off x="7635960" y="6039600"/>
                  <a:ext cx="58680" cy="98640"/>
                </p14:xfrm>
              </p:contentPart>
            </mc:Choice>
            <mc:Fallback xmlns="">
              <p:pic>
                <p:nvPicPr>
                  <p:cNvPr id="482" name="Ink 481">
                    <a:extLst>
                      <a:ext uri="{FF2B5EF4-FFF2-40B4-BE49-F238E27FC236}">
                        <a16:creationId xmlns:a16="http://schemas.microsoft.com/office/drawing/2014/main" id="{588C02EF-B5F1-D293-F067-6C4D87D10E4D}"/>
                      </a:ext>
                    </a:extLst>
                  </p:cNvPr>
                  <p:cNvPicPr/>
                  <p:nvPr/>
                </p:nvPicPr>
                <p:blipFill>
                  <a:blip r:embed="rId886"/>
                  <a:stretch>
                    <a:fillRect/>
                  </a:stretch>
                </p:blipFill>
                <p:spPr>
                  <a:xfrm>
                    <a:off x="7626960" y="6030600"/>
                    <a:ext cx="76320" cy="116280"/>
                  </a:xfrm>
                  <a:prstGeom prst="rect">
                    <a:avLst/>
                  </a:prstGeom>
                </p:spPr>
              </p:pic>
            </mc:Fallback>
          </mc:AlternateContent>
          <mc:AlternateContent xmlns:mc="http://schemas.openxmlformats.org/markup-compatibility/2006" xmlns:p14="http://schemas.microsoft.com/office/powerpoint/2010/main">
            <mc:Choice Requires="p14">
              <p:contentPart p14:bwMode="auto" r:id="rId887">
                <p14:nvContentPartPr>
                  <p14:cNvPr id="483" name="Ink 482">
                    <a:extLst>
                      <a:ext uri="{FF2B5EF4-FFF2-40B4-BE49-F238E27FC236}">
                        <a16:creationId xmlns:a16="http://schemas.microsoft.com/office/drawing/2014/main" id="{765BAFC6-E8FA-E0C3-E2FA-EA68CBBE3097}"/>
                      </a:ext>
                    </a:extLst>
                  </p14:cNvPr>
                  <p14:cNvContentPartPr/>
                  <p14:nvPr/>
                </p14:nvContentPartPr>
                <p14:xfrm>
                  <a:off x="7741440" y="5971560"/>
                  <a:ext cx="70920" cy="77400"/>
                </p14:xfrm>
              </p:contentPart>
            </mc:Choice>
            <mc:Fallback xmlns="">
              <p:pic>
                <p:nvPicPr>
                  <p:cNvPr id="483" name="Ink 482">
                    <a:extLst>
                      <a:ext uri="{FF2B5EF4-FFF2-40B4-BE49-F238E27FC236}">
                        <a16:creationId xmlns:a16="http://schemas.microsoft.com/office/drawing/2014/main" id="{765BAFC6-E8FA-E0C3-E2FA-EA68CBBE3097}"/>
                      </a:ext>
                    </a:extLst>
                  </p:cNvPr>
                  <p:cNvPicPr/>
                  <p:nvPr/>
                </p:nvPicPr>
                <p:blipFill>
                  <a:blip r:embed="rId888"/>
                  <a:stretch>
                    <a:fillRect/>
                  </a:stretch>
                </p:blipFill>
                <p:spPr>
                  <a:xfrm>
                    <a:off x="7732440" y="5962560"/>
                    <a:ext cx="88560" cy="95040"/>
                  </a:xfrm>
                  <a:prstGeom prst="rect">
                    <a:avLst/>
                  </a:prstGeom>
                </p:spPr>
              </p:pic>
            </mc:Fallback>
          </mc:AlternateContent>
          <mc:AlternateContent xmlns:mc="http://schemas.openxmlformats.org/markup-compatibility/2006" xmlns:p14="http://schemas.microsoft.com/office/powerpoint/2010/main">
            <mc:Choice Requires="p14">
              <p:contentPart p14:bwMode="auto" r:id="rId889">
                <p14:nvContentPartPr>
                  <p14:cNvPr id="484" name="Ink 483">
                    <a:extLst>
                      <a:ext uri="{FF2B5EF4-FFF2-40B4-BE49-F238E27FC236}">
                        <a16:creationId xmlns:a16="http://schemas.microsoft.com/office/drawing/2014/main" id="{79FC3650-35BF-F5F7-3676-6C8CDD1CA97B}"/>
                      </a:ext>
                    </a:extLst>
                  </p14:cNvPr>
                  <p14:cNvContentPartPr/>
                  <p14:nvPr/>
                </p14:nvContentPartPr>
                <p14:xfrm>
                  <a:off x="7899480" y="5773200"/>
                  <a:ext cx="51120" cy="297720"/>
                </p14:xfrm>
              </p:contentPart>
            </mc:Choice>
            <mc:Fallback xmlns="">
              <p:pic>
                <p:nvPicPr>
                  <p:cNvPr id="484" name="Ink 483">
                    <a:extLst>
                      <a:ext uri="{FF2B5EF4-FFF2-40B4-BE49-F238E27FC236}">
                        <a16:creationId xmlns:a16="http://schemas.microsoft.com/office/drawing/2014/main" id="{79FC3650-35BF-F5F7-3676-6C8CDD1CA97B}"/>
                      </a:ext>
                    </a:extLst>
                  </p:cNvPr>
                  <p:cNvPicPr/>
                  <p:nvPr/>
                </p:nvPicPr>
                <p:blipFill>
                  <a:blip r:embed="rId890"/>
                  <a:stretch>
                    <a:fillRect/>
                  </a:stretch>
                </p:blipFill>
                <p:spPr>
                  <a:xfrm>
                    <a:off x="7890840" y="5764560"/>
                    <a:ext cx="68760" cy="315360"/>
                  </a:xfrm>
                  <a:prstGeom prst="rect">
                    <a:avLst/>
                  </a:prstGeom>
                </p:spPr>
              </p:pic>
            </mc:Fallback>
          </mc:AlternateContent>
        </p:grpSp>
        <p:sp>
          <p:nvSpPr>
            <p:cNvPr id="486" name="Oval 485">
              <a:extLst>
                <a:ext uri="{FF2B5EF4-FFF2-40B4-BE49-F238E27FC236}">
                  <a16:creationId xmlns:a16="http://schemas.microsoft.com/office/drawing/2014/main" id="{A7756B0C-C0F6-BDBF-3910-163ECDD507C6}"/>
                </a:ext>
              </a:extLst>
            </p:cNvPr>
            <p:cNvSpPr/>
            <p:nvPr/>
          </p:nvSpPr>
          <p:spPr>
            <a:xfrm>
              <a:off x="7320136" y="5535600"/>
              <a:ext cx="688680" cy="843480"/>
            </a:xfrm>
            <a:prstGeom prst="ellipse">
              <a:avLst/>
            </a:prstGeom>
            <a:solidFill>
              <a:schemeClr val="accent4">
                <a:lumMod val="60000"/>
                <a:lumOff val="40000"/>
                <a:alpha val="26164"/>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p14="http://schemas.microsoft.com/office/powerpoint/2010/main">
          <mc:Choice Requires="p14">
            <p:contentPart p14:bwMode="auto" r:id="rId891">
              <p14:nvContentPartPr>
                <p14:cNvPr id="17" name="Ink 16">
                  <a:extLst>
                    <a:ext uri="{FF2B5EF4-FFF2-40B4-BE49-F238E27FC236}">
                      <a16:creationId xmlns:a16="http://schemas.microsoft.com/office/drawing/2014/main" id="{55CEA18E-B74B-F06B-A9F5-F67B585BC781}"/>
                    </a:ext>
                  </a:extLst>
                </p14:cNvPr>
                <p14:cNvContentPartPr/>
                <p14:nvPr/>
              </p14:nvContentPartPr>
              <p14:xfrm>
                <a:off x="6457270" y="5743121"/>
                <a:ext cx="119160" cy="115560"/>
              </p14:xfrm>
            </p:contentPart>
          </mc:Choice>
          <mc:Fallback xmlns="">
            <p:pic>
              <p:nvPicPr>
                <p:cNvPr id="17" name="Ink 16">
                  <a:extLst>
                    <a:ext uri="{FF2B5EF4-FFF2-40B4-BE49-F238E27FC236}">
                      <a16:creationId xmlns:a16="http://schemas.microsoft.com/office/drawing/2014/main" id="{55CEA18E-B74B-F06B-A9F5-F67B585BC781}"/>
                    </a:ext>
                  </a:extLst>
                </p:cNvPr>
                <p:cNvPicPr/>
                <p:nvPr/>
              </p:nvPicPr>
              <p:blipFill>
                <a:blip r:embed="rId892"/>
                <a:stretch>
                  <a:fillRect/>
                </a:stretch>
              </p:blipFill>
              <p:spPr>
                <a:xfrm>
                  <a:off x="6448630" y="5734481"/>
                  <a:ext cx="136800" cy="133200"/>
                </a:xfrm>
                <a:prstGeom prst="rect">
                  <a:avLst/>
                </a:prstGeom>
              </p:spPr>
            </p:pic>
          </mc:Fallback>
        </mc:AlternateContent>
      </p:grpSp>
      <mc:AlternateContent xmlns:mc="http://schemas.openxmlformats.org/markup-compatibility/2006">
        <mc:Choice xmlns:a14="http://schemas.microsoft.com/office/drawing/2010/main" Requires="a14">
          <p:sp>
            <p:nvSpPr>
              <p:cNvPr id="42" name="TextBox 41">
                <a:extLst>
                  <a:ext uri="{FF2B5EF4-FFF2-40B4-BE49-F238E27FC236}">
                    <a16:creationId xmlns:a16="http://schemas.microsoft.com/office/drawing/2014/main" id="{54E2D3ED-5A79-D183-7EC9-90AECBA54D3C}"/>
                  </a:ext>
                </a:extLst>
              </p:cNvPr>
              <p:cNvSpPr txBox="1"/>
              <p:nvPr/>
            </p:nvSpPr>
            <p:spPr>
              <a:xfrm>
                <a:off x="7078680" y="1052736"/>
                <a:ext cx="4273904" cy="764568"/>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d>
                        <m:dPr>
                          <m:begChr m:val="["/>
                          <m:endChr m:val="]"/>
                          <m:ctrlPr>
                            <a:rPr lang="en-US" b="0" i="0" smtClean="0">
                              <a:latin typeface="Cambria Math" panose="02040503050406030204" pitchFamily="18" charset="0"/>
                            </a:rPr>
                          </m:ctrlPr>
                        </m:dPr>
                        <m:e>
                          <m:r>
                            <a:rPr lang="en-US" b="0" i="1" smtClean="0">
                              <a:latin typeface="Cambria Math" panose="02040503050406030204" pitchFamily="18" charset="0"/>
                            </a:rPr>
                            <m:t>𝑑𝑀</m:t>
                          </m:r>
                        </m:e>
                      </m:d>
                      <m:r>
                        <a:rPr lang="en-US" b="0" i="1" smtClean="0">
                          <a:latin typeface="Cambria Math" panose="02040503050406030204" pitchFamily="18" charset="0"/>
                        </a:rPr>
                        <m:t>=</m:t>
                      </m:r>
                      <m:nary>
                        <m:naryPr>
                          <m:chr m:val="∏"/>
                          <m:supHide m:val="on"/>
                          <m:ctrlPr>
                            <a:rPr lang="en-US" b="0" i="1" smtClean="0">
                              <a:latin typeface="Cambria Math" panose="02040503050406030204" pitchFamily="18" charset="0"/>
                            </a:rPr>
                          </m:ctrlPr>
                        </m:naryPr>
                        <m:sub>
                          <m:r>
                            <a:rPr lang="en-US" b="0" i="1" smtClean="0">
                              <a:latin typeface="Cambria Math" panose="02040503050406030204" pitchFamily="18" charset="0"/>
                            </a:rPr>
                            <m:t>𝑖</m:t>
                          </m:r>
                        </m:sub>
                        <m:sup/>
                        <m:e>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𝑖</m:t>
                              </m:r>
                            </m:sub>
                          </m:sSub>
                        </m:e>
                      </m:nary>
                      <m:r>
                        <a:rPr lang="en-US" b="0" i="1" smtClean="0">
                          <a:latin typeface="Cambria Math" panose="02040503050406030204" pitchFamily="18" charset="0"/>
                        </a:rPr>
                        <m:t> </m:t>
                      </m:r>
                      <m:r>
                        <m:rPr>
                          <m:sty m:val="p"/>
                        </m:rPr>
                        <a:rPr lang="en-US" b="0" i="0" smtClean="0">
                          <a:latin typeface="Cambria Math" panose="02040503050406030204" pitchFamily="18" charset="0"/>
                        </a:rPr>
                        <m:t>Δ</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oMath>
                  </m:oMathPara>
                </a14:m>
                <a:endParaRPr lang="en-US" dirty="0"/>
              </a:p>
            </p:txBody>
          </p:sp>
        </mc:Choice>
        <mc:Fallback>
          <p:sp>
            <p:nvSpPr>
              <p:cNvPr id="42" name="TextBox 41">
                <a:extLst>
                  <a:ext uri="{FF2B5EF4-FFF2-40B4-BE49-F238E27FC236}">
                    <a16:creationId xmlns:a16="http://schemas.microsoft.com/office/drawing/2014/main" id="{54E2D3ED-5A79-D183-7EC9-90AECBA54D3C}"/>
                  </a:ext>
                </a:extLst>
              </p:cNvPr>
              <p:cNvSpPr txBox="1">
                <a:spLocks noRot="1" noChangeAspect="1" noMove="1" noResize="1" noEditPoints="1" noAdjustHandles="1" noChangeArrowheads="1" noChangeShapeType="1" noTextEdit="1"/>
              </p:cNvSpPr>
              <p:nvPr/>
            </p:nvSpPr>
            <p:spPr>
              <a:xfrm>
                <a:off x="7078680" y="1052736"/>
                <a:ext cx="4273904" cy="764568"/>
              </a:xfrm>
              <a:prstGeom prst="rect">
                <a:avLst/>
              </a:prstGeom>
              <a:blipFill>
                <a:blip r:embed="rId893"/>
                <a:stretch>
                  <a:fillRect t="-122951" b="-168852"/>
                </a:stretch>
              </a:blipFill>
            </p:spPr>
            <p:txBody>
              <a:bodyPr/>
              <a:lstStyle/>
              <a:p>
                <a:r>
                  <a:rPr lang="en-US">
                    <a:noFill/>
                  </a:rPr>
                  <a:t> </a:t>
                </a:r>
              </a:p>
            </p:txBody>
          </p:sp>
        </mc:Fallback>
      </mc:AlternateContent>
    </p:spTree>
    <p:extLst>
      <p:ext uri="{BB962C8B-B14F-4D97-AF65-F5344CB8AC3E}">
        <p14:creationId xmlns:p14="http://schemas.microsoft.com/office/powerpoint/2010/main" val="563221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7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7" grpId="0"/>
      <p:bldP spid="48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BC09AA73-50C5-C20E-EA2B-6E55BA8A3F26}"/>
                  </a:ext>
                </a:extLst>
              </p:cNvPr>
              <p:cNvSpPr txBox="1"/>
              <p:nvPr/>
            </p:nvSpPr>
            <p:spPr>
              <a:xfrm>
                <a:off x="1199456" y="188640"/>
                <a:ext cx="10369152" cy="483466"/>
              </a:xfrm>
              <a:prstGeom prst="rect">
                <a:avLst/>
              </a:prstGeom>
              <a:noFill/>
            </p:spPr>
            <p:txBody>
              <a:bodyPr wrap="square" rtlCol="0">
                <a:spAutoFit/>
              </a:bodyPr>
              <a:lstStyle/>
              <a:p>
                <a:r>
                  <a:rPr lang="en-US" dirty="0"/>
                  <a:t>Let us try the eigenvalue density description. </a:t>
                </a:r>
                <a14:m>
                  <m:oMath xmlns:m="http://schemas.openxmlformats.org/officeDocument/2006/math">
                    <m:r>
                      <a:rPr lang="en-US" b="0" i="1" smtClean="0">
                        <a:latin typeface="Cambria Math" panose="02040503050406030204" pitchFamily="18" charset="0"/>
                      </a:rPr>
                      <m:t>𝜌</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𝑁</m:t>
                        </m:r>
                      </m:den>
                    </m:f>
                    <m:nary>
                      <m:naryPr>
                        <m:chr m:val="∑"/>
                        <m:supHide m:val="on"/>
                        <m:ctrlPr>
                          <a:rPr lang="en-US" b="0" i="1" smtClean="0">
                            <a:latin typeface="Cambria Math" panose="02040503050406030204" pitchFamily="18" charset="0"/>
                          </a:rPr>
                        </m:ctrlPr>
                      </m:naryPr>
                      <m:sub>
                        <m:r>
                          <a:rPr lang="en-US" b="0" i="1" smtClean="0">
                            <a:latin typeface="Cambria Math" panose="02040503050406030204" pitchFamily="18" charset="0"/>
                          </a:rPr>
                          <m:t>𝑖</m:t>
                        </m:r>
                      </m:sub>
                      <m:sup/>
                      <m:e>
                        <m:r>
                          <a:rPr lang="en-US" b="0" i="1" smtClean="0">
                            <a:latin typeface="Cambria Math" panose="02040503050406030204" pitchFamily="18" charset="0"/>
                          </a:rPr>
                          <m:t>𝛿</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𝑖</m:t>
                                </m:r>
                              </m:sub>
                            </m:sSub>
                          </m:e>
                        </m:d>
                        <m:r>
                          <a:rPr lang="en-US" b="0" i="1" smtClean="0">
                            <a:latin typeface="Cambria Math" panose="02040503050406030204" pitchFamily="18" charset="0"/>
                          </a:rPr>
                          <m:t>,   </m:t>
                        </m:r>
                        <m:nary>
                          <m:naryPr>
                            <m:chr m:val="∏"/>
                            <m:supHide m:val="on"/>
                            <m:ctrlPr>
                              <a:rPr lang="en-US" b="0" i="1" smtClean="0">
                                <a:latin typeface="Cambria Math" panose="02040503050406030204" pitchFamily="18" charset="0"/>
                              </a:rPr>
                            </m:ctrlPr>
                          </m:naryPr>
                          <m:sub>
                            <m:r>
                              <a:rPr lang="en-US" b="0" i="1" smtClean="0">
                                <a:latin typeface="Cambria Math" panose="02040503050406030204" pitchFamily="18" charset="0"/>
                              </a:rPr>
                              <m:t>𝑖</m:t>
                            </m:r>
                          </m:sub>
                          <m:sup/>
                          <m:e>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rPr>
                              <m:t>𝐷</m:t>
                            </m:r>
                            <m:r>
                              <a:rPr lang="en-US" b="0" i="1" smtClean="0">
                                <a:latin typeface="Cambria Math" panose="02040503050406030204" pitchFamily="18" charset="0"/>
                              </a:rPr>
                              <m:t>𝜌</m:t>
                            </m:r>
                            <m:r>
                              <a:rPr lang="en-US" b="0" i="1" smtClean="0">
                                <a:latin typeface="Cambria Math" panose="02040503050406030204" pitchFamily="18" charset="0"/>
                              </a:rPr>
                              <m:t>]</m:t>
                            </m:r>
                          </m:e>
                        </m:nary>
                      </m:e>
                    </m:nary>
                  </m:oMath>
                </a14:m>
                <a:r>
                  <a:rPr lang="en-US" dirty="0"/>
                  <a:t> </a:t>
                </a:r>
              </a:p>
            </p:txBody>
          </p:sp>
        </mc:Choice>
        <mc:Fallback>
          <p:sp>
            <p:nvSpPr>
              <p:cNvPr id="2" name="TextBox 1">
                <a:extLst>
                  <a:ext uri="{FF2B5EF4-FFF2-40B4-BE49-F238E27FC236}">
                    <a16:creationId xmlns:a16="http://schemas.microsoft.com/office/drawing/2014/main" id="{BC09AA73-50C5-C20E-EA2B-6E55BA8A3F26}"/>
                  </a:ext>
                </a:extLst>
              </p:cNvPr>
              <p:cNvSpPr txBox="1">
                <a:spLocks noRot="1" noChangeAspect="1" noMove="1" noResize="1" noEditPoints="1" noAdjustHandles="1" noChangeArrowheads="1" noChangeShapeType="1" noTextEdit="1"/>
              </p:cNvSpPr>
              <p:nvPr/>
            </p:nvSpPr>
            <p:spPr>
              <a:xfrm>
                <a:off x="1199456" y="188640"/>
                <a:ext cx="10369152" cy="483466"/>
              </a:xfrm>
              <a:prstGeom prst="rect">
                <a:avLst/>
              </a:prstGeom>
              <a:blipFill>
                <a:blip r:embed="rId2"/>
                <a:stretch>
                  <a:fillRect l="-489" t="-74359" b="-1153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AEFB2886-5811-F784-AA8C-AD306A3E52B2}"/>
                  </a:ext>
                </a:extLst>
              </p:cNvPr>
              <p:cNvSpPr txBox="1"/>
              <p:nvPr/>
            </p:nvSpPr>
            <p:spPr>
              <a:xfrm>
                <a:off x="1199456" y="1700808"/>
                <a:ext cx="9361040" cy="369332"/>
              </a:xfrm>
              <a:prstGeom prst="rect">
                <a:avLst/>
              </a:prstGeom>
              <a:noFill/>
            </p:spPr>
            <p:txBody>
              <a:bodyPr wrap="square" rtlCol="0">
                <a:spAutoFit/>
              </a:bodyPr>
              <a:lstStyle/>
              <a:p>
                <a:r>
                  <a:rPr lang="en-US" dirty="0"/>
                  <a:t>where </a:t>
                </a:r>
                <a14:m>
                  <m:oMath xmlns:m="http://schemas.openxmlformats.org/officeDocument/2006/math">
                    <m:r>
                      <a:rPr lang="en-US" b="0" i="1" smtClean="0">
                        <a:latin typeface="Cambria Math" panose="02040503050406030204" pitchFamily="18" charset="0"/>
                      </a:rPr>
                      <m:t>𝜓</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0" smtClean="0">
                        <a:latin typeface="Cambria Math" panose="02040503050406030204" pitchFamily="18" charset="0"/>
                      </a:rPr>
                      <m:t>=</m:t>
                    </m:r>
                    <m:nary>
                      <m:naryPr>
                        <m:chr m:val="∑"/>
                        <m:supHide m:val="on"/>
                        <m:ctrlPr>
                          <a:rPr lang="en-US" b="0" i="1" smtClean="0">
                            <a:latin typeface="Cambria Math" panose="02040503050406030204" pitchFamily="18" charset="0"/>
                          </a:rPr>
                        </m:ctrlPr>
                      </m:naryPr>
                      <m:sub>
                        <m:r>
                          <a:rPr lang="en-US" b="0" i="1" smtClean="0">
                            <a:latin typeface="Cambria Math" panose="02040503050406030204" pitchFamily="18" charset="0"/>
                          </a:rPr>
                          <m:t>𝑛</m:t>
                        </m:r>
                      </m:sub>
                      <m:sup/>
                      <m:e>
                        <m:sSub>
                          <m:sSubPr>
                            <m:ctrlPr>
                              <a:rPr lang="en-US" b="0" i="1" smtClean="0">
                                <a:latin typeface="Cambria Math" panose="02040503050406030204" pitchFamily="18" charset="0"/>
                              </a:rPr>
                            </m:ctrlPr>
                          </m:sSubPr>
                          <m:e>
                            <m:r>
                              <a:rPr lang="en-US" b="0" i="1" smtClean="0">
                                <a:latin typeface="Cambria Math" panose="02040503050406030204" pitchFamily="18" charset="0"/>
                              </a:rPr>
                              <m:t>𝜒</m:t>
                            </m:r>
                          </m:e>
                          <m:sub>
                            <m:r>
                              <a:rPr lang="en-US" b="0" i="1" smtClean="0">
                                <a:latin typeface="Cambria Math" panose="02040503050406030204" pitchFamily="18" charset="0"/>
                              </a:rPr>
                              <m:t>𝑛</m:t>
                            </m:r>
                          </m:sub>
                        </m:sSub>
                        <m:r>
                          <a:rPr lang="en-US" b="0" i="1" smtClean="0">
                            <a:latin typeface="Cambria Math" panose="02040503050406030204" pitchFamily="18" charset="0"/>
                          </a:rPr>
                          <m:t> </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𝜓</m:t>
                            </m:r>
                          </m:e>
                          <m:sub>
                            <m:r>
                              <a:rPr lang="en-US" b="0" i="1" smtClean="0">
                                <a:latin typeface="Cambria Math" panose="02040503050406030204" pitchFamily="18" charset="0"/>
                              </a:rPr>
                              <m:t>𝑛</m:t>
                            </m:r>
                          </m:sub>
                        </m:sSub>
                        <m:r>
                          <a:rPr lang="en-US" b="0" i="1" smtClean="0">
                            <a:latin typeface="Cambria Math" panose="02040503050406030204" pitchFamily="18" charset="0"/>
                          </a:rPr>
                          <m:t>  </m:t>
                        </m:r>
                      </m:e>
                    </m:nary>
                  </m:oMath>
                </a14:m>
                <a:r>
                  <a:rPr lang="en-US" dirty="0"/>
                  <a:t>, </a:t>
                </a:r>
                <a14:m>
                  <m:oMath xmlns:m="http://schemas.openxmlformats.org/officeDocument/2006/math">
                    <m:sSup>
                      <m:sSupPr>
                        <m:ctrlPr>
                          <a:rPr lang="en-US" b="0" i="1" smtClean="0">
                            <a:latin typeface="Cambria Math" panose="02040503050406030204" pitchFamily="18" charset="0"/>
                          </a:rPr>
                        </m:ctrlPr>
                      </m:sSupPr>
                      <m:e>
                        <m:r>
                          <a:rPr lang="en-US" i="1">
                            <a:latin typeface="Cambria Math" panose="02040503050406030204" pitchFamily="18" charset="0"/>
                          </a:rPr>
                          <m:t>𝜓</m:t>
                        </m:r>
                      </m:e>
                      <m:sup>
                        <m:r>
                          <a:rPr lang="en-US" b="0" i="1" smtClean="0">
                            <a:latin typeface="Cambria Math" panose="02040503050406030204" pitchFamily="18" charset="0"/>
                          </a:rPr>
                          <m:t>+</m:t>
                        </m:r>
                      </m:sup>
                    </m:sSup>
                    <m:d>
                      <m:dPr>
                        <m:ctrlPr>
                          <a:rPr lang="en-US" i="1">
                            <a:latin typeface="Cambria Math" panose="02040503050406030204" pitchFamily="18" charset="0"/>
                          </a:rPr>
                        </m:ctrlPr>
                      </m:dPr>
                      <m:e>
                        <m:r>
                          <a:rPr lang="en-US" i="1">
                            <a:latin typeface="Cambria Math" panose="02040503050406030204" pitchFamily="18" charset="0"/>
                          </a:rPr>
                          <m:t>𝜆</m:t>
                        </m:r>
                      </m:e>
                    </m:d>
                    <m:r>
                      <a:rPr lang="en-US">
                        <a:latin typeface="Cambria Math" panose="02040503050406030204" pitchFamily="18" charset="0"/>
                      </a:rPr>
                      <m:t>=</m:t>
                    </m:r>
                    <m:nary>
                      <m:naryPr>
                        <m:chr m:val="∑"/>
                        <m:supHide m:val="on"/>
                        <m:ctrlPr>
                          <a:rPr lang="en-US" i="1">
                            <a:latin typeface="Cambria Math" panose="02040503050406030204" pitchFamily="18" charset="0"/>
                          </a:rPr>
                        </m:ctrlPr>
                      </m:naryPr>
                      <m:sub>
                        <m:r>
                          <a:rPr lang="en-US" i="1">
                            <a:latin typeface="Cambria Math" panose="02040503050406030204" pitchFamily="18" charset="0"/>
                          </a:rPr>
                          <m:t>𝑛</m:t>
                        </m:r>
                      </m:sub>
                      <m:sup/>
                      <m:e>
                        <m:sSubSup>
                          <m:sSubSupPr>
                            <m:ctrlPr>
                              <a:rPr lang="en-US" b="0" i="1" smtClean="0">
                                <a:latin typeface="Cambria Math" panose="02040503050406030204" pitchFamily="18" charset="0"/>
                              </a:rPr>
                            </m:ctrlPr>
                          </m:sSubSupPr>
                          <m:e>
                            <m:r>
                              <a:rPr lang="en-US" i="1">
                                <a:latin typeface="Cambria Math" panose="02040503050406030204" pitchFamily="18" charset="0"/>
                              </a:rPr>
                              <m:t>𝜒</m:t>
                            </m:r>
                          </m:e>
                          <m:sub>
                            <m:r>
                              <a:rPr lang="en-US" i="1">
                                <a:latin typeface="Cambria Math" panose="02040503050406030204" pitchFamily="18" charset="0"/>
                              </a:rPr>
                              <m:t>𝑛</m:t>
                            </m:r>
                          </m:sub>
                          <m:sup>
                            <m:r>
                              <a:rPr lang="en-US" b="0" i="1" smtClean="0">
                                <a:latin typeface="Cambria Math" panose="02040503050406030204" pitchFamily="18" charset="0"/>
                              </a:rPr>
                              <m:t>∗</m:t>
                            </m:r>
                          </m:sup>
                        </m:sSubSup>
                        <m:r>
                          <a:rPr lang="en-US" i="1">
                            <a:latin typeface="Cambria Math" panose="02040503050406030204" pitchFamily="18" charset="0"/>
                          </a:rPr>
                          <m:t> </m:t>
                        </m:r>
                        <m:d>
                          <m:dPr>
                            <m:ctrlPr>
                              <a:rPr lang="en-US" i="1">
                                <a:latin typeface="Cambria Math" panose="02040503050406030204" pitchFamily="18" charset="0"/>
                              </a:rPr>
                            </m:ctrlPr>
                          </m:dPr>
                          <m:e>
                            <m:r>
                              <a:rPr lang="en-US" i="1">
                                <a:latin typeface="Cambria Math" panose="02040503050406030204" pitchFamily="18" charset="0"/>
                              </a:rPr>
                              <m:t>𝜆</m:t>
                            </m:r>
                          </m:e>
                        </m:d>
                        <m:r>
                          <a:rPr lang="en-US" i="1">
                            <a:latin typeface="Cambria Math" panose="02040503050406030204" pitchFamily="18" charset="0"/>
                          </a:rPr>
                          <m:t> </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𝜓</m:t>
                            </m:r>
                          </m:e>
                          <m:sub>
                            <m:r>
                              <a:rPr lang="en-US" i="1">
                                <a:latin typeface="Cambria Math" panose="02040503050406030204" pitchFamily="18" charset="0"/>
                              </a:rPr>
                              <m:t>𝑛</m:t>
                            </m:r>
                          </m:sub>
                          <m:sup>
                            <m:r>
                              <a:rPr lang="en-US" b="0" i="1" smtClean="0">
                                <a:latin typeface="Cambria Math" panose="02040503050406030204" pitchFamily="18" charset="0"/>
                              </a:rPr>
                              <m:t>+</m:t>
                            </m:r>
                          </m:sup>
                        </m:sSubSup>
                        <m:r>
                          <a:rPr lang="en-US" i="1">
                            <a:latin typeface="Cambria Math" panose="02040503050406030204" pitchFamily="18" charset="0"/>
                          </a:rPr>
                          <m:t> </m:t>
                        </m:r>
                      </m:e>
                    </m:nary>
                  </m:oMath>
                </a14:m>
                <a:r>
                  <a:rPr lang="en-US" dirty="0"/>
                  <a:t> </a:t>
                </a:r>
              </a:p>
            </p:txBody>
          </p:sp>
        </mc:Choice>
        <mc:Fallback xmlns="">
          <p:sp>
            <p:nvSpPr>
              <p:cNvPr id="4" name="TextBox 3">
                <a:extLst>
                  <a:ext uri="{FF2B5EF4-FFF2-40B4-BE49-F238E27FC236}">
                    <a16:creationId xmlns:a16="http://schemas.microsoft.com/office/drawing/2014/main" id="{AEFB2886-5811-F784-AA8C-AD306A3E52B2}"/>
                  </a:ext>
                </a:extLst>
              </p:cNvPr>
              <p:cNvSpPr txBox="1">
                <a:spLocks noRot="1" noChangeAspect="1" noMove="1" noResize="1" noEditPoints="1" noAdjustHandles="1" noChangeArrowheads="1" noChangeShapeType="1" noTextEdit="1"/>
              </p:cNvSpPr>
              <p:nvPr/>
            </p:nvSpPr>
            <p:spPr>
              <a:xfrm>
                <a:off x="1199456" y="1700808"/>
                <a:ext cx="9361040" cy="369332"/>
              </a:xfrm>
              <a:prstGeom prst="rect">
                <a:avLst/>
              </a:prstGeom>
              <a:blipFill>
                <a:blip r:embed="rId3"/>
                <a:stretch>
                  <a:fillRect l="-542" t="-106452" b="-1612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9C93D207-052A-B166-D630-4B5E24469E8D}"/>
                  </a:ext>
                </a:extLst>
              </p:cNvPr>
              <p:cNvSpPr txBox="1"/>
              <p:nvPr/>
            </p:nvSpPr>
            <p:spPr>
              <a:xfrm>
                <a:off x="1199456" y="908720"/>
                <a:ext cx="7344816" cy="646331"/>
              </a:xfrm>
              <a:prstGeom prst="rect">
                <a:avLst/>
              </a:prstGeom>
              <a:noFill/>
            </p:spPr>
            <p:txBody>
              <a:bodyPr wrap="square" rtlCol="0">
                <a:spAutoFit/>
              </a:bodyPr>
              <a:lstStyle/>
              <a:p>
                <a:r>
                  <a:rPr lang="en-US" dirty="0"/>
                  <a:t>Since the eigenvalues have become fermions, the eigenvalue density has the following alternative description: </a:t>
                </a:r>
                <a14:m>
                  <m:oMath xmlns:m="http://schemas.openxmlformats.org/officeDocument/2006/math">
                    <m:r>
                      <a:rPr lang="en-US" b="0" i="1" smtClean="0">
                        <a:latin typeface="Cambria Math" panose="02040503050406030204" pitchFamily="18" charset="0"/>
                      </a:rPr>
                      <m:t>𝜌</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𝜓</m:t>
                        </m:r>
                      </m:e>
                      <m:sup>
                        <m:r>
                          <a:rPr lang="en-US" b="0" i="1" smtClean="0">
                            <a:latin typeface="Cambria Math" panose="02040503050406030204" pitchFamily="18" charset="0"/>
                          </a:rPr>
                          <m:t>+</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𝜓</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oMath>
                </a14:m>
                <a:r>
                  <a:rPr lang="en-US" dirty="0"/>
                  <a:t> </a:t>
                </a:r>
              </a:p>
            </p:txBody>
          </p:sp>
        </mc:Choice>
        <mc:Fallback xmlns="">
          <p:sp>
            <p:nvSpPr>
              <p:cNvPr id="5" name="TextBox 4">
                <a:extLst>
                  <a:ext uri="{FF2B5EF4-FFF2-40B4-BE49-F238E27FC236}">
                    <a16:creationId xmlns:a16="http://schemas.microsoft.com/office/drawing/2014/main" id="{9C93D207-052A-B166-D630-4B5E24469E8D}"/>
                  </a:ext>
                </a:extLst>
              </p:cNvPr>
              <p:cNvSpPr txBox="1">
                <a:spLocks noRot="1" noChangeAspect="1" noMove="1" noResize="1" noEditPoints="1" noAdjustHandles="1" noChangeArrowheads="1" noChangeShapeType="1" noTextEdit="1"/>
              </p:cNvSpPr>
              <p:nvPr/>
            </p:nvSpPr>
            <p:spPr>
              <a:xfrm>
                <a:off x="1199456" y="908720"/>
                <a:ext cx="7344816" cy="646331"/>
              </a:xfrm>
              <a:prstGeom prst="rect">
                <a:avLst/>
              </a:prstGeom>
              <a:blipFill>
                <a:blip r:embed="rId4"/>
                <a:stretch>
                  <a:fillRect l="-691" t="-3846" r="-691" b="-15385"/>
                </a:stretch>
              </a:blipFill>
            </p:spPr>
            <p:txBody>
              <a:bodyPr/>
              <a:lstStyle/>
              <a:p>
                <a:r>
                  <a:rPr lang="en-US">
                    <a:noFill/>
                  </a:rPr>
                  <a:t> </a:t>
                </a:r>
              </a:p>
            </p:txBody>
          </p:sp>
        </mc:Fallback>
      </mc:AlternateContent>
      <p:grpSp>
        <p:nvGrpSpPr>
          <p:cNvPr id="33" name="Group 32">
            <a:extLst>
              <a:ext uri="{FF2B5EF4-FFF2-40B4-BE49-F238E27FC236}">
                <a16:creationId xmlns:a16="http://schemas.microsoft.com/office/drawing/2014/main" id="{A4F929FC-A40E-ABAC-30BD-696EB6F32BE3}"/>
              </a:ext>
            </a:extLst>
          </p:cNvPr>
          <p:cNvGrpSpPr/>
          <p:nvPr/>
        </p:nvGrpSpPr>
        <p:grpSpPr>
          <a:xfrm>
            <a:off x="1255320" y="4077072"/>
            <a:ext cx="9060120" cy="942648"/>
            <a:chOff x="1255320" y="4077072"/>
            <a:chExt cx="9060120" cy="942648"/>
          </a:xfrm>
        </p:grpSpPr>
        <p:sp>
          <p:nvSpPr>
            <p:cNvPr id="147" name="TextBox 146">
              <a:extLst>
                <a:ext uri="{FF2B5EF4-FFF2-40B4-BE49-F238E27FC236}">
                  <a16:creationId xmlns:a16="http://schemas.microsoft.com/office/drawing/2014/main" id="{A4DCF7B9-4287-7631-615C-4941865D1BBF}"/>
                </a:ext>
              </a:extLst>
            </p:cNvPr>
            <p:cNvSpPr txBox="1"/>
            <p:nvPr/>
          </p:nvSpPr>
          <p:spPr>
            <a:xfrm>
              <a:off x="1281960" y="4077072"/>
              <a:ext cx="8792280" cy="369332"/>
            </a:xfrm>
            <a:prstGeom prst="rect">
              <a:avLst/>
            </a:prstGeom>
            <a:noFill/>
          </p:spPr>
          <p:txBody>
            <a:bodyPr wrap="square" rtlCol="0">
              <a:spAutoFit/>
            </a:bodyPr>
            <a:lstStyle/>
            <a:p>
              <a:r>
                <a:rPr lang="en-US" dirty="0"/>
                <a:t>Saddle point solution:</a:t>
              </a:r>
            </a:p>
          </p:txBody>
        </p:sp>
        <p:grpSp>
          <p:nvGrpSpPr>
            <p:cNvPr id="157" name="Group 156">
              <a:extLst>
                <a:ext uri="{FF2B5EF4-FFF2-40B4-BE49-F238E27FC236}">
                  <a16:creationId xmlns:a16="http://schemas.microsoft.com/office/drawing/2014/main" id="{F0DEFFEA-106F-3C02-E885-AF9D5B219ADF}"/>
                </a:ext>
              </a:extLst>
            </p:cNvPr>
            <p:cNvGrpSpPr/>
            <p:nvPr/>
          </p:nvGrpSpPr>
          <p:grpSpPr>
            <a:xfrm>
              <a:off x="1851480" y="4773840"/>
              <a:ext cx="122040" cy="55800"/>
              <a:chOff x="1851480" y="4773840"/>
              <a:chExt cx="122040" cy="55800"/>
            </a:xfrm>
          </p:grpSpPr>
          <mc:AlternateContent xmlns:mc="http://schemas.openxmlformats.org/markup-compatibility/2006" xmlns:p14="http://schemas.microsoft.com/office/powerpoint/2010/main">
            <mc:Choice Requires="p14">
              <p:contentPart p14:bwMode="auto" r:id="rId5">
                <p14:nvContentPartPr>
                  <p14:cNvPr id="155" name="Ink 154">
                    <a:extLst>
                      <a:ext uri="{FF2B5EF4-FFF2-40B4-BE49-F238E27FC236}">
                        <a16:creationId xmlns:a16="http://schemas.microsoft.com/office/drawing/2014/main" id="{CFEF58CC-DEE3-1FA9-4A31-280D51F15DF1}"/>
                      </a:ext>
                    </a:extLst>
                  </p14:cNvPr>
                  <p14:cNvContentPartPr/>
                  <p14:nvPr/>
                </p14:nvContentPartPr>
                <p14:xfrm>
                  <a:off x="1851480" y="4773840"/>
                  <a:ext cx="80280" cy="360"/>
                </p14:xfrm>
              </p:contentPart>
            </mc:Choice>
            <mc:Fallback xmlns="">
              <p:pic>
                <p:nvPicPr>
                  <p:cNvPr id="155" name="Ink 154">
                    <a:extLst>
                      <a:ext uri="{FF2B5EF4-FFF2-40B4-BE49-F238E27FC236}">
                        <a16:creationId xmlns:a16="http://schemas.microsoft.com/office/drawing/2014/main" id="{CFEF58CC-DEE3-1FA9-4A31-280D51F15DF1}"/>
                      </a:ext>
                    </a:extLst>
                  </p:cNvPr>
                  <p:cNvPicPr/>
                  <p:nvPr/>
                </p:nvPicPr>
                <p:blipFill>
                  <a:blip r:embed="rId179"/>
                  <a:stretch>
                    <a:fillRect/>
                  </a:stretch>
                </p:blipFill>
                <p:spPr>
                  <a:xfrm>
                    <a:off x="1842480" y="4764840"/>
                    <a:ext cx="9792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0">
                <p14:nvContentPartPr>
                  <p14:cNvPr id="156" name="Ink 155">
                    <a:extLst>
                      <a:ext uri="{FF2B5EF4-FFF2-40B4-BE49-F238E27FC236}">
                        <a16:creationId xmlns:a16="http://schemas.microsoft.com/office/drawing/2014/main" id="{41627DB5-D17B-8EA7-35C6-3A60EF5CCBE4}"/>
                      </a:ext>
                    </a:extLst>
                  </p14:cNvPr>
                  <p14:cNvContentPartPr/>
                  <p14:nvPr/>
                </p14:nvContentPartPr>
                <p14:xfrm>
                  <a:off x="1856160" y="4819920"/>
                  <a:ext cx="117360" cy="9720"/>
                </p14:xfrm>
              </p:contentPart>
            </mc:Choice>
            <mc:Fallback xmlns="">
              <p:pic>
                <p:nvPicPr>
                  <p:cNvPr id="156" name="Ink 155">
                    <a:extLst>
                      <a:ext uri="{FF2B5EF4-FFF2-40B4-BE49-F238E27FC236}">
                        <a16:creationId xmlns:a16="http://schemas.microsoft.com/office/drawing/2014/main" id="{41627DB5-D17B-8EA7-35C6-3A60EF5CCBE4}"/>
                      </a:ext>
                    </a:extLst>
                  </p:cNvPr>
                  <p:cNvPicPr/>
                  <p:nvPr/>
                </p:nvPicPr>
                <p:blipFill>
                  <a:blip r:embed="rId181"/>
                  <a:stretch>
                    <a:fillRect/>
                  </a:stretch>
                </p:blipFill>
                <p:spPr>
                  <a:xfrm>
                    <a:off x="1847520" y="4811280"/>
                    <a:ext cx="135000" cy="27360"/>
                  </a:xfrm>
                  <a:prstGeom prst="rect">
                    <a:avLst/>
                  </a:prstGeom>
                </p:spPr>
              </p:pic>
            </mc:Fallback>
          </mc:AlternateContent>
        </p:grpSp>
        <p:grpSp>
          <p:nvGrpSpPr>
            <p:cNvPr id="161" name="Group 160">
              <a:extLst>
                <a:ext uri="{FF2B5EF4-FFF2-40B4-BE49-F238E27FC236}">
                  <a16:creationId xmlns:a16="http://schemas.microsoft.com/office/drawing/2014/main" id="{34D3FDB7-DDC0-AB1A-BE96-619C36D3D45C}"/>
                </a:ext>
              </a:extLst>
            </p:cNvPr>
            <p:cNvGrpSpPr/>
            <p:nvPr/>
          </p:nvGrpSpPr>
          <p:grpSpPr>
            <a:xfrm>
              <a:off x="2220840" y="4640640"/>
              <a:ext cx="130320" cy="155880"/>
              <a:chOff x="2220840" y="4640640"/>
              <a:chExt cx="130320" cy="155880"/>
            </a:xfrm>
          </p:grpSpPr>
          <mc:AlternateContent xmlns:mc="http://schemas.openxmlformats.org/markup-compatibility/2006" xmlns:p14="http://schemas.microsoft.com/office/powerpoint/2010/main">
            <mc:Choice Requires="p14">
              <p:contentPart p14:bwMode="auto" r:id="rId182">
                <p14:nvContentPartPr>
                  <p14:cNvPr id="159" name="Ink 158">
                    <a:extLst>
                      <a:ext uri="{FF2B5EF4-FFF2-40B4-BE49-F238E27FC236}">
                        <a16:creationId xmlns:a16="http://schemas.microsoft.com/office/drawing/2014/main" id="{40A93D78-589F-37F9-558D-B30621576101}"/>
                      </a:ext>
                    </a:extLst>
                  </p14:cNvPr>
                  <p14:cNvContentPartPr/>
                  <p14:nvPr/>
                </p14:nvContentPartPr>
                <p14:xfrm>
                  <a:off x="2295000" y="4640640"/>
                  <a:ext cx="12240" cy="102600"/>
                </p14:xfrm>
              </p:contentPart>
            </mc:Choice>
            <mc:Fallback xmlns="">
              <p:pic>
                <p:nvPicPr>
                  <p:cNvPr id="159" name="Ink 158">
                    <a:extLst>
                      <a:ext uri="{FF2B5EF4-FFF2-40B4-BE49-F238E27FC236}">
                        <a16:creationId xmlns:a16="http://schemas.microsoft.com/office/drawing/2014/main" id="{40A93D78-589F-37F9-558D-B30621576101}"/>
                      </a:ext>
                    </a:extLst>
                  </p:cNvPr>
                  <p:cNvPicPr/>
                  <p:nvPr/>
                </p:nvPicPr>
                <p:blipFill>
                  <a:blip r:embed="rId183"/>
                  <a:stretch>
                    <a:fillRect/>
                  </a:stretch>
                </p:blipFill>
                <p:spPr>
                  <a:xfrm>
                    <a:off x="2286000" y="4632000"/>
                    <a:ext cx="29880" cy="120240"/>
                  </a:xfrm>
                  <a:prstGeom prst="rect">
                    <a:avLst/>
                  </a:prstGeom>
                </p:spPr>
              </p:pic>
            </mc:Fallback>
          </mc:AlternateContent>
          <mc:AlternateContent xmlns:mc="http://schemas.openxmlformats.org/markup-compatibility/2006" xmlns:p14="http://schemas.microsoft.com/office/powerpoint/2010/main">
            <mc:Choice Requires="p14">
              <p:contentPart p14:bwMode="auto" r:id="rId184">
                <p14:nvContentPartPr>
                  <p14:cNvPr id="160" name="Ink 159">
                    <a:extLst>
                      <a:ext uri="{FF2B5EF4-FFF2-40B4-BE49-F238E27FC236}">
                        <a16:creationId xmlns:a16="http://schemas.microsoft.com/office/drawing/2014/main" id="{7D9698C7-0679-BF51-8D40-340EA8022E98}"/>
                      </a:ext>
                    </a:extLst>
                  </p14:cNvPr>
                  <p14:cNvContentPartPr/>
                  <p14:nvPr/>
                </p14:nvContentPartPr>
                <p14:xfrm>
                  <a:off x="2220840" y="4790400"/>
                  <a:ext cx="130320" cy="6120"/>
                </p14:xfrm>
              </p:contentPart>
            </mc:Choice>
            <mc:Fallback xmlns="">
              <p:pic>
                <p:nvPicPr>
                  <p:cNvPr id="160" name="Ink 159">
                    <a:extLst>
                      <a:ext uri="{FF2B5EF4-FFF2-40B4-BE49-F238E27FC236}">
                        <a16:creationId xmlns:a16="http://schemas.microsoft.com/office/drawing/2014/main" id="{7D9698C7-0679-BF51-8D40-340EA8022E98}"/>
                      </a:ext>
                    </a:extLst>
                  </p:cNvPr>
                  <p:cNvPicPr/>
                  <p:nvPr/>
                </p:nvPicPr>
                <p:blipFill>
                  <a:blip r:embed="rId185"/>
                  <a:stretch>
                    <a:fillRect/>
                  </a:stretch>
                </p:blipFill>
                <p:spPr>
                  <a:xfrm>
                    <a:off x="2212200" y="4781760"/>
                    <a:ext cx="147960" cy="23760"/>
                  </a:xfrm>
                  <a:prstGeom prst="rect">
                    <a:avLst/>
                  </a:prstGeom>
                </p:spPr>
              </p:pic>
            </mc:Fallback>
          </mc:AlternateContent>
        </p:grpSp>
        <p:grpSp>
          <p:nvGrpSpPr>
            <p:cNvPr id="165" name="Group 164">
              <a:extLst>
                <a:ext uri="{FF2B5EF4-FFF2-40B4-BE49-F238E27FC236}">
                  <a16:creationId xmlns:a16="http://schemas.microsoft.com/office/drawing/2014/main" id="{6F11E2F3-84D9-FF85-0EEA-CBBB4B593426}"/>
                </a:ext>
              </a:extLst>
            </p:cNvPr>
            <p:cNvGrpSpPr/>
            <p:nvPr/>
          </p:nvGrpSpPr>
          <p:grpSpPr>
            <a:xfrm>
              <a:off x="2234160" y="4881120"/>
              <a:ext cx="119880" cy="134640"/>
              <a:chOff x="2234160" y="4881120"/>
              <a:chExt cx="119880" cy="134640"/>
            </a:xfrm>
          </p:grpSpPr>
          <mc:AlternateContent xmlns:mc="http://schemas.openxmlformats.org/markup-compatibility/2006" xmlns:p14="http://schemas.microsoft.com/office/powerpoint/2010/main">
            <mc:Choice Requires="p14">
              <p:contentPart p14:bwMode="auto" r:id="rId186">
                <p14:nvContentPartPr>
                  <p14:cNvPr id="162" name="Ink 161">
                    <a:extLst>
                      <a:ext uri="{FF2B5EF4-FFF2-40B4-BE49-F238E27FC236}">
                        <a16:creationId xmlns:a16="http://schemas.microsoft.com/office/drawing/2014/main" id="{9ACAA735-BF5A-5D25-F290-B96CC481C869}"/>
                      </a:ext>
                    </a:extLst>
                  </p14:cNvPr>
                  <p14:cNvContentPartPr/>
                  <p14:nvPr/>
                </p14:nvContentPartPr>
                <p14:xfrm>
                  <a:off x="2252520" y="4890840"/>
                  <a:ext cx="16920" cy="124920"/>
                </p14:xfrm>
              </p:contentPart>
            </mc:Choice>
            <mc:Fallback xmlns="">
              <p:pic>
                <p:nvPicPr>
                  <p:cNvPr id="162" name="Ink 161">
                    <a:extLst>
                      <a:ext uri="{FF2B5EF4-FFF2-40B4-BE49-F238E27FC236}">
                        <a16:creationId xmlns:a16="http://schemas.microsoft.com/office/drawing/2014/main" id="{9ACAA735-BF5A-5D25-F290-B96CC481C869}"/>
                      </a:ext>
                    </a:extLst>
                  </p:cNvPr>
                  <p:cNvPicPr/>
                  <p:nvPr/>
                </p:nvPicPr>
                <p:blipFill>
                  <a:blip r:embed="rId187"/>
                  <a:stretch>
                    <a:fillRect/>
                  </a:stretch>
                </p:blipFill>
                <p:spPr>
                  <a:xfrm>
                    <a:off x="2243520" y="4881840"/>
                    <a:ext cx="34560" cy="142560"/>
                  </a:xfrm>
                  <a:prstGeom prst="rect">
                    <a:avLst/>
                  </a:prstGeom>
                </p:spPr>
              </p:pic>
            </mc:Fallback>
          </mc:AlternateContent>
          <mc:AlternateContent xmlns:mc="http://schemas.openxmlformats.org/markup-compatibility/2006" xmlns:p14="http://schemas.microsoft.com/office/powerpoint/2010/main">
            <mc:Choice Requires="p14">
              <p:contentPart p14:bwMode="auto" r:id="rId188">
                <p14:nvContentPartPr>
                  <p14:cNvPr id="163" name="Ink 162">
                    <a:extLst>
                      <a:ext uri="{FF2B5EF4-FFF2-40B4-BE49-F238E27FC236}">
                        <a16:creationId xmlns:a16="http://schemas.microsoft.com/office/drawing/2014/main" id="{C40B44FB-BBF0-4629-6A17-4A2A7FF05448}"/>
                      </a:ext>
                    </a:extLst>
                  </p14:cNvPr>
                  <p14:cNvContentPartPr/>
                  <p14:nvPr/>
                </p14:nvContentPartPr>
                <p14:xfrm>
                  <a:off x="2310840" y="4909560"/>
                  <a:ext cx="19080" cy="68760"/>
                </p14:xfrm>
              </p:contentPart>
            </mc:Choice>
            <mc:Fallback xmlns="">
              <p:pic>
                <p:nvPicPr>
                  <p:cNvPr id="163" name="Ink 162">
                    <a:extLst>
                      <a:ext uri="{FF2B5EF4-FFF2-40B4-BE49-F238E27FC236}">
                        <a16:creationId xmlns:a16="http://schemas.microsoft.com/office/drawing/2014/main" id="{C40B44FB-BBF0-4629-6A17-4A2A7FF05448}"/>
                      </a:ext>
                    </a:extLst>
                  </p:cNvPr>
                  <p:cNvPicPr/>
                  <p:nvPr/>
                </p:nvPicPr>
                <p:blipFill>
                  <a:blip r:embed="rId189"/>
                  <a:stretch>
                    <a:fillRect/>
                  </a:stretch>
                </p:blipFill>
                <p:spPr>
                  <a:xfrm>
                    <a:off x="2302200" y="4900920"/>
                    <a:ext cx="36720" cy="86400"/>
                  </a:xfrm>
                  <a:prstGeom prst="rect">
                    <a:avLst/>
                  </a:prstGeom>
                </p:spPr>
              </p:pic>
            </mc:Fallback>
          </mc:AlternateContent>
          <mc:AlternateContent xmlns:mc="http://schemas.openxmlformats.org/markup-compatibility/2006" xmlns:p14="http://schemas.microsoft.com/office/powerpoint/2010/main">
            <mc:Choice Requires="p14">
              <p:contentPart p14:bwMode="auto" r:id="rId190">
                <p14:nvContentPartPr>
                  <p14:cNvPr id="164" name="Ink 163">
                    <a:extLst>
                      <a:ext uri="{FF2B5EF4-FFF2-40B4-BE49-F238E27FC236}">
                        <a16:creationId xmlns:a16="http://schemas.microsoft.com/office/drawing/2014/main" id="{40FF9E44-3780-AA48-ED7F-CECDD400CF12}"/>
                      </a:ext>
                    </a:extLst>
                  </p14:cNvPr>
                  <p14:cNvContentPartPr/>
                  <p14:nvPr/>
                </p14:nvContentPartPr>
                <p14:xfrm>
                  <a:off x="2234160" y="4881120"/>
                  <a:ext cx="119880" cy="26280"/>
                </p14:xfrm>
              </p:contentPart>
            </mc:Choice>
            <mc:Fallback xmlns="">
              <p:pic>
                <p:nvPicPr>
                  <p:cNvPr id="164" name="Ink 163">
                    <a:extLst>
                      <a:ext uri="{FF2B5EF4-FFF2-40B4-BE49-F238E27FC236}">
                        <a16:creationId xmlns:a16="http://schemas.microsoft.com/office/drawing/2014/main" id="{40FF9E44-3780-AA48-ED7F-CECDD400CF12}"/>
                      </a:ext>
                    </a:extLst>
                  </p:cNvPr>
                  <p:cNvPicPr/>
                  <p:nvPr/>
                </p:nvPicPr>
                <p:blipFill>
                  <a:blip r:embed="rId191"/>
                  <a:stretch>
                    <a:fillRect/>
                  </a:stretch>
                </p:blipFill>
                <p:spPr>
                  <a:xfrm>
                    <a:off x="2225160" y="4872120"/>
                    <a:ext cx="137520" cy="43920"/>
                  </a:xfrm>
                  <a:prstGeom prst="rect">
                    <a:avLst/>
                  </a:prstGeom>
                </p:spPr>
              </p:pic>
            </mc:Fallback>
          </mc:AlternateContent>
        </p:grpSp>
        <p:grpSp>
          <p:nvGrpSpPr>
            <p:cNvPr id="170" name="Group 169">
              <a:extLst>
                <a:ext uri="{FF2B5EF4-FFF2-40B4-BE49-F238E27FC236}">
                  <a16:creationId xmlns:a16="http://schemas.microsoft.com/office/drawing/2014/main" id="{7560AB81-BC2C-94E4-AAD1-A7F45D5E222D}"/>
                </a:ext>
              </a:extLst>
            </p:cNvPr>
            <p:cNvGrpSpPr/>
            <p:nvPr/>
          </p:nvGrpSpPr>
          <p:grpSpPr>
            <a:xfrm>
              <a:off x="2526120" y="4610400"/>
              <a:ext cx="1233720" cy="277200"/>
              <a:chOff x="2526120" y="4610400"/>
              <a:chExt cx="1233720" cy="277200"/>
            </a:xfrm>
          </p:grpSpPr>
          <mc:AlternateContent xmlns:mc="http://schemas.openxmlformats.org/markup-compatibility/2006" xmlns:p14="http://schemas.microsoft.com/office/powerpoint/2010/main">
            <mc:Choice Requires="p14">
              <p:contentPart p14:bwMode="auto" r:id="rId192">
                <p14:nvContentPartPr>
                  <p14:cNvPr id="166" name="Ink 165">
                    <a:extLst>
                      <a:ext uri="{FF2B5EF4-FFF2-40B4-BE49-F238E27FC236}">
                        <a16:creationId xmlns:a16="http://schemas.microsoft.com/office/drawing/2014/main" id="{1404190D-A349-8F69-9432-D334B6052D07}"/>
                      </a:ext>
                    </a:extLst>
                  </p14:cNvPr>
                  <p14:cNvContentPartPr/>
                  <p14:nvPr/>
                </p14:nvContentPartPr>
                <p14:xfrm>
                  <a:off x="2526120" y="4610400"/>
                  <a:ext cx="1233720" cy="277200"/>
                </p14:xfrm>
              </p:contentPart>
            </mc:Choice>
            <mc:Fallback xmlns="">
              <p:pic>
                <p:nvPicPr>
                  <p:cNvPr id="166" name="Ink 165">
                    <a:extLst>
                      <a:ext uri="{FF2B5EF4-FFF2-40B4-BE49-F238E27FC236}">
                        <a16:creationId xmlns:a16="http://schemas.microsoft.com/office/drawing/2014/main" id="{1404190D-A349-8F69-9432-D334B6052D07}"/>
                      </a:ext>
                    </a:extLst>
                  </p:cNvPr>
                  <p:cNvPicPr/>
                  <p:nvPr/>
                </p:nvPicPr>
                <p:blipFill>
                  <a:blip r:embed="rId193"/>
                  <a:stretch>
                    <a:fillRect/>
                  </a:stretch>
                </p:blipFill>
                <p:spPr>
                  <a:xfrm>
                    <a:off x="2517120" y="4601400"/>
                    <a:ext cx="1251360" cy="294840"/>
                  </a:xfrm>
                  <a:prstGeom prst="rect">
                    <a:avLst/>
                  </a:prstGeom>
                </p:spPr>
              </p:pic>
            </mc:Fallback>
          </mc:AlternateContent>
          <mc:AlternateContent xmlns:mc="http://schemas.openxmlformats.org/markup-compatibility/2006" xmlns:p14="http://schemas.microsoft.com/office/powerpoint/2010/main">
            <mc:Choice Requires="p14">
              <p:contentPart p14:bwMode="auto" r:id="rId194">
                <p14:nvContentPartPr>
                  <p14:cNvPr id="167" name="Ink 166">
                    <a:extLst>
                      <a:ext uri="{FF2B5EF4-FFF2-40B4-BE49-F238E27FC236}">
                        <a16:creationId xmlns:a16="http://schemas.microsoft.com/office/drawing/2014/main" id="{0D4AB01A-D041-8F53-0454-09DE06180916}"/>
                      </a:ext>
                    </a:extLst>
                  </p14:cNvPr>
                  <p14:cNvContentPartPr/>
                  <p14:nvPr/>
                </p14:nvContentPartPr>
                <p14:xfrm>
                  <a:off x="2682360" y="4725240"/>
                  <a:ext cx="100800" cy="112680"/>
                </p14:xfrm>
              </p:contentPart>
            </mc:Choice>
            <mc:Fallback xmlns="">
              <p:pic>
                <p:nvPicPr>
                  <p:cNvPr id="167" name="Ink 166">
                    <a:extLst>
                      <a:ext uri="{FF2B5EF4-FFF2-40B4-BE49-F238E27FC236}">
                        <a16:creationId xmlns:a16="http://schemas.microsoft.com/office/drawing/2014/main" id="{0D4AB01A-D041-8F53-0454-09DE06180916}"/>
                      </a:ext>
                    </a:extLst>
                  </p:cNvPr>
                  <p:cNvPicPr/>
                  <p:nvPr/>
                </p:nvPicPr>
                <p:blipFill>
                  <a:blip r:embed="rId195"/>
                  <a:stretch>
                    <a:fillRect/>
                  </a:stretch>
                </p:blipFill>
                <p:spPr>
                  <a:xfrm>
                    <a:off x="2673360" y="4716600"/>
                    <a:ext cx="118440" cy="130320"/>
                  </a:xfrm>
                  <a:prstGeom prst="rect">
                    <a:avLst/>
                  </a:prstGeom>
                </p:spPr>
              </p:pic>
            </mc:Fallback>
          </mc:AlternateContent>
          <mc:AlternateContent xmlns:mc="http://schemas.openxmlformats.org/markup-compatibility/2006" xmlns:p14="http://schemas.microsoft.com/office/powerpoint/2010/main">
            <mc:Choice Requires="p14">
              <p:contentPart p14:bwMode="auto" r:id="rId196">
                <p14:nvContentPartPr>
                  <p14:cNvPr id="169" name="Ink 168">
                    <a:extLst>
                      <a:ext uri="{FF2B5EF4-FFF2-40B4-BE49-F238E27FC236}">
                        <a16:creationId xmlns:a16="http://schemas.microsoft.com/office/drawing/2014/main" id="{B8CC8DFA-8C76-6797-8913-E2E65B755904}"/>
                      </a:ext>
                    </a:extLst>
                  </p14:cNvPr>
                  <p14:cNvContentPartPr/>
                  <p14:nvPr/>
                </p14:nvContentPartPr>
                <p14:xfrm>
                  <a:off x="2855160" y="4686000"/>
                  <a:ext cx="91800" cy="190080"/>
                </p14:xfrm>
              </p:contentPart>
            </mc:Choice>
            <mc:Fallback xmlns="">
              <p:pic>
                <p:nvPicPr>
                  <p:cNvPr id="169" name="Ink 168">
                    <a:extLst>
                      <a:ext uri="{FF2B5EF4-FFF2-40B4-BE49-F238E27FC236}">
                        <a16:creationId xmlns:a16="http://schemas.microsoft.com/office/drawing/2014/main" id="{B8CC8DFA-8C76-6797-8913-E2E65B755904}"/>
                      </a:ext>
                    </a:extLst>
                  </p:cNvPr>
                  <p:cNvPicPr/>
                  <p:nvPr/>
                </p:nvPicPr>
                <p:blipFill>
                  <a:blip r:embed="rId197"/>
                  <a:stretch>
                    <a:fillRect/>
                  </a:stretch>
                </p:blipFill>
                <p:spPr>
                  <a:xfrm>
                    <a:off x="2846160" y="4677000"/>
                    <a:ext cx="109440" cy="207720"/>
                  </a:xfrm>
                  <a:prstGeom prst="rect">
                    <a:avLst/>
                  </a:prstGeom>
                </p:spPr>
              </p:pic>
            </mc:Fallback>
          </mc:AlternateContent>
        </p:grpSp>
        <p:grpSp>
          <p:nvGrpSpPr>
            <p:cNvPr id="194" name="Group 193">
              <a:extLst>
                <a:ext uri="{FF2B5EF4-FFF2-40B4-BE49-F238E27FC236}">
                  <a16:creationId xmlns:a16="http://schemas.microsoft.com/office/drawing/2014/main" id="{E492A55E-D94B-E32F-17F4-07705817D26B}"/>
                </a:ext>
              </a:extLst>
            </p:cNvPr>
            <p:cNvGrpSpPr/>
            <p:nvPr/>
          </p:nvGrpSpPr>
          <p:grpSpPr>
            <a:xfrm>
              <a:off x="3035880" y="4613280"/>
              <a:ext cx="1046160" cy="288000"/>
              <a:chOff x="3035880" y="4613280"/>
              <a:chExt cx="1046160" cy="288000"/>
            </a:xfrm>
          </p:grpSpPr>
          <mc:AlternateContent xmlns:mc="http://schemas.openxmlformats.org/markup-compatibility/2006" xmlns:p14="http://schemas.microsoft.com/office/powerpoint/2010/main">
            <mc:Choice Requires="p14">
              <p:contentPart p14:bwMode="auto" r:id="rId198">
                <p14:nvContentPartPr>
                  <p14:cNvPr id="171" name="Ink 170">
                    <a:extLst>
                      <a:ext uri="{FF2B5EF4-FFF2-40B4-BE49-F238E27FC236}">
                        <a16:creationId xmlns:a16="http://schemas.microsoft.com/office/drawing/2014/main" id="{22C95E1E-D6B0-BEF4-8961-2837587BB365}"/>
                      </a:ext>
                    </a:extLst>
                  </p14:cNvPr>
                  <p14:cNvContentPartPr/>
                  <p14:nvPr/>
                </p14:nvContentPartPr>
                <p14:xfrm>
                  <a:off x="3035880" y="4700040"/>
                  <a:ext cx="78120" cy="146160"/>
                </p14:xfrm>
              </p:contentPart>
            </mc:Choice>
            <mc:Fallback xmlns="">
              <p:pic>
                <p:nvPicPr>
                  <p:cNvPr id="171" name="Ink 170">
                    <a:extLst>
                      <a:ext uri="{FF2B5EF4-FFF2-40B4-BE49-F238E27FC236}">
                        <a16:creationId xmlns:a16="http://schemas.microsoft.com/office/drawing/2014/main" id="{22C95E1E-D6B0-BEF4-8961-2837587BB365}"/>
                      </a:ext>
                    </a:extLst>
                  </p:cNvPr>
                  <p:cNvPicPr/>
                  <p:nvPr/>
                </p:nvPicPr>
                <p:blipFill>
                  <a:blip r:embed="rId199"/>
                  <a:stretch>
                    <a:fillRect/>
                  </a:stretch>
                </p:blipFill>
                <p:spPr>
                  <a:xfrm>
                    <a:off x="3027240" y="4691400"/>
                    <a:ext cx="95760" cy="163800"/>
                  </a:xfrm>
                  <a:prstGeom prst="rect">
                    <a:avLst/>
                  </a:prstGeom>
                </p:spPr>
              </p:pic>
            </mc:Fallback>
          </mc:AlternateContent>
          <mc:AlternateContent xmlns:mc="http://schemas.openxmlformats.org/markup-compatibility/2006" xmlns:p14="http://schemas.microsoft.com/office/powerpoint/2010/main">
            <mc:Choice Requires="p14">
              <p:contentPart p14:bwMode="auto" r:id="rId200">
                <p14:nvContentPartPr>
                  <p14:cNvPr id="172" name="Ink 171">
                    <a:extLst>
                      <a:ext uri="{FF2B5EF4-FFF2-40B4-BE49-F238E27FC236}">
                        <a16:creationId xmlns:a16="http://schemas.microsoft.com/office/drawing/2014/main" id="{5F4E4A44-62D8-95B9-C424-C64BD5CDE188}"/>
                      </a:ext>
                    </a:extLst>
                  </p14:cNvPr>
                  <p14:cNvContentPartPr/>
                  <p14:nvPr/>
                </p14:nvContentPartPr>
                <p14:xfrm>
                  <a:off x="3147120" y="4811640"/>
                  <a:ext cx="12240" cy="89640"/>
                </p14:xfrm>
              </p:contentPart>
            </mc:Choice>
            <mc:Fallback xmlns="">
              <p:pic>
                <p:nvPicPr>
                  <p:cNvPr id="172" name="Ink 171">
                    <a:extLst>
                      <a:ext uri="{FF2B5EF4-FFF2-40B4-BE49-F238E27FC236}">
                        <a16:creationId xmlns:a16="http://schemas.microsoft.com/office/drawing/2014/main" id="{5F4E4A44-62D8-95B9-C424-C64BD5CDE188}"/>
                      </a:ext>
                    </a:extLst>
                  </p:cNvPr>
                  <p:cNvPicPr/>
                  <p:nvPr/>
                </p:nvPicPr>
                <p:blipFill>
                  <a:blip r:embed="rId201"/>
                  <a:stretch>
                    <a:fillRect/>
                  </a:stretch>
                </p:blipFill>
                <p:spPr>
                  <a:xfrm>
                    <a:off x="3138120" y="4803000"/>
                    <a:ext cx="29880" cy="107280"/>
                  </a:xfrm>
                  <a:prstGeom prst="rect">
                    <a:avLst/>
                  </a:prstGeom>
                </p:spPr>
              </p:pic>
            </mc:Fallback>
          </mc:AlternateContent>
          <mc:AlternateContent xmlns:mc="http://schemas.openxmlformats.org/markup-compatibility/2006" xmlns:p14="http://schemas.microsoft.com/office/powerpoint/2010/main">
            <mc:Choice Requires="p14">
              <p:contentPart p14:bwMode="auto" r:id="rId202">
                <p14:nvContentPartPr>
                  <p14:cNvPr id="173" name="Ink 172">
                    <a:extLst>
                      <a:ext uri="{FF2B5EF4-FFF2-40B4-BE49-F238E27FC236}">
                        <a16:creationId xmlns:a16="http://schemas.microsoft.com/office/drawing/2014/main" id="{B6ED800C-9DBC-63AF-953B-93044C23BCFD}"/>
                      </a:ext>
                    </a:extLst>
                  </p14:cNvPr>
                  <p14:cNvContentPartPr/>
                  <p14:nvPr/>
                </p14:nvContentPartPr>
                <p14:xfrm>
                  <a:off x="3172680" y="4795080"/>
                  <a:ext cx="70560" cy="15840"/>
                </p14:xfrm>
              </p:contentPart>
            </mc:Choice>
            <mc:Fallback xmlns="">
              <p:pic>
                <p:nvPicPr>
                  <p:cNvPr id="173" name="Ink 172">
                    <a:extLst>
                      <a:ext uri="{FF2B5EF4-FFF2-40B4-BE49-F238E27FC236}">
                        <a16:creationId xmlns:a16="http://schemas.microsoft.com/office/drawing/2014/main" id="{B6ED800C-9DBC-63AF-953B-93044C23BCFD}"/>
                      </a:ext>
                    </a:extLst>
                  </p:cNvPr>
                  <p:cNvPicPr/>
                  <p:nvPr/>
                </p:nvPicPr>
                <p:blipFill>
                  <a:blip r:embed="rId203"/>
                  <a:stretch>
                    <a:fillRect/>
                  </a:stretch>
                </p:blipFill>
                <p:spPr>
                  <a:xfrm>
                    <a:off x="3164040" y="4786080"/>
                    <a:ext cx="88200" cy="33480"/>
                  </a:xfrm>
                  <a:prstGeom prst="rect">
                    <a:avLst/>
                  </a:prstGeom>
                </p:spPr>
              </p:pic>
            </mc:Fallback>
          </mc:AlternateContent>
          <mc:AlternateContent xmlns:mc="http://schemas.openxmlformats.org/markup-compatibility/2006" xmlns:p14="http://schemas.microsoft.com/office/powerpoint/2010/main">
            <mc:Choice Requires="p14">
              <p:contentPart p14:bwMode="auto" r:id="rId204">
                <p14:nvContentPartPr>
                  <p14:cNvPr id="180" name="Ink 179">
                    <a:extLst>
                      <a:ext uri="{FF2B5EF4-FFF2-40B4-BE49-F238E27FC236}">
                        <a16:creationId xmlns:a16="http://schemas.microsoft.com/office/drawing/2014/main" id="{CC3C883B-9C90-05F6-C3D8-45A7CD1F19A2}"/>
                      </a:ext>
                    </a:extLst>
                  </p14:cNvPr>
                  <p14:cNvContentPartPr/>
                  <p14:nvPr/>
                </p14:nvContentPartPr>
                <p14:xfrm>
                  <a:off x="3160440" y="4867440"/>
                  <a:ext cx="66600" cy="5040"/>
                </p14:xfrm>
              </p:contentPart>
            </mc:Choice>
            <mc:Fallback xmlns="">
              <p:pic>
                <p:nvPicPr>
                  <p:cNvPr id="180" name="Ink 179">
                    <a:extLst>
                      <a:ext uri="{FF2B5EF4-FFF2-40B4-BE49-F238E27FC236}">
                        <a16:creationId xmlns:a16="http://schemas.microsoft.com/office/drawing/2014/main" id="{CC3C883B-9C90-05F6-C3D8-45A7CD1F19A2}"/>
                      </a:ext>
                    </a:extLst>
                  </p:cNvPr>
                  <p:cNvPicPr/>
                  <p:nvPr/>
                </p:nvPicPr>
                <p:blipFill>
                  <a:blip r:embed="rId205"/>
                  <a:stretch>
                    <a:fillRect/>
                  </a:stretch>
                </p:blipFill>
                <p:spPr>
                  <a:xfrm>
                    <a:off x="3151440" y="4858800"/>
                    <a:ext cx="8424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206">
                <p14:nvContentPartPr>
                  <p14:cNvPr id="182" name="Ink 181">
                    <a:extLst>
                      <a:ext uri="{FF2B5EF4-FFF2-40B4-BE49-F238E27FC236}">
                        <a16:creationId xmlns:a16="http://schemas.microsoft.com/office/drawing/2014/main" id="{CE2F5B56-764D-49B0-74E9-8170005421F8}"/>
                      </a:ext>
                    </a:extLst>
                  </p14:cNvPr>
                  <p14:cNvContentPartPr/>
                  <p14:nvPr/>
                </p14:nvContentPartPr>
                <p14:xfrm>
                  <a:off x="3346200" y="4769160"/>
                  <a:ext cx="104760" cy="360"/>
                </p14:xfrm>
              </p:contentPart>
            </mc:Choice>
            <mc:Fallback xmlns="">
              <p:pic>
                <p:nvPicPr>
                  <p:cNvPr id="182" name="Ink 181">
                    <a:extLst>
                      <a:ext uri="{FF2B5EF4-FFF2-40B4-BE49-F238E27FC236}">
                        <a16:creationId xmlns:a16="http://schemas.microsoft.com/office/drawing/2014/main" id="{CE2F5B56-764D-49B0-74E9-8170005421F8}"/>
                      </a:ext>
                    </a:extLst>
                  </p:cNvPr>
                  <p:cNvPicPr/>
                  <p:nvPr/>
                </p:nvPicPr>
                <p:blipFill>
                  <a:blip r:embed="rId207"/>
                  <a:stretch>
                    <a:fillRect/>
                  </a:stretch>
                </p:blipFill>
                <p:spPr>
                  <a:xfrm>
                    <a:off x="3337560" y="4760520"/>
                    <a:ext cx="1224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08">
                <p14:nvContentPartPr>
                  <p14:cNvPr id="183" name="Ink 182">
                    <a:extLst>
                      <a:ext uri="{FF2B5EF4-FFF2-40B4-BE49-F238E27FC236}">
                        <a16:creationId xmlns:a16="http://schemas.microsoft.com/office/drawing/2014/main" id="{468DB96C-811D-6E5A-5DA3-EA75EEF052C0}"/>
                      </a:ext>
                    </a:extLst>
                  </p14:cNvPr>
                  <p14:cNvContentPartPr/>
                  <p14:nvPr/>
                </p14:nvContentPartPr>
                <p14:xfrm>
                  <a:off x="3587400" y="4679520"/>
                  <a:ext cx="135000" cy="153360"/>
                </p14:xfrm>
              </p:contentPart>
            </mc:Choice>
            <mc:Fallback xmlns="">
              <p:pic>
                <p:nvPicPr>
                  <p:cNvPr id="183" name="Ink 182">
                    <a:extLst>
                      <a:ext uri="{FF2B5EF4-FFF2-40B4-BE49-F238E27FC236}">
                        <a16:creationId xmlns:a16="http://schemas.microsoft.com/office/drawing/2014/main" id="{468DB96C-811D-6E5A-5DA3-EA75EEF052C0}"/>
                      </a:ext>
                    </a:extLst>
                  </p:cNvPr>
                  <p:cNvPicPr/>
                  <p:nvPr/>
                </p:nvPicPr>
                <p:blipFill>
                  <a:blip r:embed="rId209"/>
                  <a:stretch>
                    <a:fillRect/>
                  </a:stretch>
                </p:blipFill>
                <p:spPr>
                  <a:xfrm>
                    <a:off x="3578760" y="4670520"/>
                    <a:ext cx="152640" cy="171000"/>
                  </a:xfrm>
                  <a:prstGeom prst="rect">
                    <a:avLst/>
                  </a:prstGeom>
                </p:spPr>
              </p:pic>
            </mc:Fallback>
          </mc:AlternateContent>
          <mc:AlternateContent xmlns:mc="http://schemas.openxmlformats.org/markup-compatibility/2006" xmlns:p14="http://schemas.microsoft.com/office/powerpoint/2010/main">
            <mc:Choice Requires="p14">
              <p:contentPart p14:bwMode="auto" r:id="rId210">
                <p14:nvContentPartPr>
                  <p14:cNvPr id="184" name="Ink 183">
                    <a:extLst>
                      <a:ext uri="{FF2B5EF4-FFF2-40B4-BE49-F238E27FC236}">
                        <a16:creationId xmlns:a16="http://schemas.microsoft.com/office/drawing/2014/main" id="{436D6F79-AC4F-F116-D723-367423316137}"/>
                      </a:ext>
                    </a:extLst>
                  </p14:cNvPr>
                  <p14:cNvContentPartPr/>
                  <p14:nvPr/>
                </p14:nvContentPartPr>
                <p14:xfrm>
                  <a:off x="3721680" y="4662960"/>
                  <a:ext cx="82800" cy="204120"/>
                </p14:xfrm>
              </p:contentPart>
            </mc:Choice>
            <mc:Fallback xmlns="">
              <p:pic>
                <p:nvPicPr>
                  <p:cNvPr id="184" name="Ink 183">
                    <a:extLst>
                      <a:ext uri="{FF2B5EF4-FFF2-40B4-BE49-F238E27FC236}">
                        <a16:creationId xmlns:a16="http://schemas.microsoft.com/office/drawing/2014/main" id="{436D6F79-AC4F-F116-D723-367423316137}"/>
                      </a:ext>
                    </a:extLst>
                  </p:cNvPr>
                  <p:cNvPicPr/>
                  <p:nvPr/>
                </p:nvPicPr>
                <p:blipFill>
                  <a:blip r:embed="rId211"/>
                  <a:stretch>
                    <a:fillRect/>
                  </a:stretch>
                </p:blipFill>
                <p:spPr>
                  <a:xfrm>
                    <a:off x="3713040" y="4653960"/>
                    <a:ext cx="100440" cy="221760"/>
                  </a:xfrm>
                  <a:prstGeom prst="rect">
                    <a:avLst/>
                  </a:prstGeom>
                </p:spPr>
              </p:pic>
            </mc:Fallback>
          </mc:AlternateContent>
          <mc:AlternateContent xmlns:mc="http://schemas.openxmlformats.org/markup-compatibility/2006" xmlns:p14="http://schemas.microsoft.com/office/powerpoint/2010/main">
            <mc:Choice Requires="p14">
              <p:contentPart p14:bwMode="auto" r:id="rId212">
                <p14:nvContentPartPr>
                  <p14:cNvPr id="185" name="Ink 184">
                    <a:extLst>
                      <a:ext uri="{FF2B5EF4-FFF2-40B4-BE49-F238E27FC236}">
                        <a16:creationId xmlns:a16="http://schemas.microsoft.com/office/drawing/2014/main" id="{5A86233E-8459-AC96-77B6-00F2F6228615}"/>
                      </a:ext>
                    </a:extLst>
                  </p14:cNvPr>
                  <p14:cNvContentPartPr/>
                  <p14:nvPr/>
                </p14:nvContentPartPr>
                <p14:xfrm>
                  <a:off x="3848760" y="4723080"/>
                  <a:ext cx="28800" cy="99000"/>
                </p14:xfrm>
              </p:contentPart>
            </mc:Choice>
            <mc:Fallback xmlns="">
              <p:pic>
                <p:nvPicPr>
                  <p:cNvPr id="185" name="Ink 184">
                    <a:extLst>
                      <a:ext uri="{FF2B5EF4-FFF2-40B4-BE49-F238E27FC236}">
                        <a16:creationId xmlns:a16="http://schemas.microsoft.com/office/drawing/2014/main" id="{5A86233E-8459-AC96-77B6-00F2F6228615}"/>
                      </a:ext>
                    </a:extLst>
                  </p:cNvPr>
                  <p:cNvPicPr/>
                  <p:nvPr/>
                </p:nvPicPr>
                <p:blipFill>
                  <a:blip r:embed="rId213"/>
                  <a:stretch>
                    <a:fillRect/>
                  </a:stretch>
                </p:blipFill>
                <p:spPr>
                  <a:xfrm>
                    <a:off x="3839760" y="4714080"/>
                    <a:ext cx="46440" cy="116640"/>
                  </a:xfrm>
                  <a:prstGeom prst="rect">
                    <a:avLst/>
                  </a:prstGeom>
                </p:spPr>
              </p:pic>
            </mc:Fallback>
          </mc:AlternateContent>
          <mc:AlternateContent xmlns:mc="http://schemas.openxmlformats.org/markup-compatibility/2006" xmlns:p14="http://schemas.microsoft.com/office/powerpoint/2010/main">
            <mc:Choice Requires="p14">
              <p:contentPart p14:bwMode="auto" r:id="rId214">
                <p14:nvContentPartPr>
                  <p14:cNvPr id="186" name="Ink 185">
                    <a:extLst>
                      <a:ext uri="{FF2B5EF4-FFF2-40B4-BE49-F238E27FC236}">
                        <a16:creationId xmlns:a16="http://schemas.microsoft.com/office/drawing/2014/main" id="{2E13F619-F31A-CA40-1C53-355B2F1E2B98}"/>
                      </a:ext>
                    </a:extLst>
                  </p14:cNvPr>
                  <p14:cNvContentPartPr/>
                  <p14:nvPr/>
                </p14:nvContentPartPr>
                <p14:xfrm>
                  <a:off x="3798720" y="4784640"/>
                  <a:ext cx="52560" cy="50040"/>
                </p14:xfrm>
              </p:contentPart>
            </mc:Choice>
            <mc:Fallback xmlns="">
              <p:pic>
                <p:nvPicPr>
                  <p:cNvPr id="186" name="Ink 185">
                    <a:extLst>
                      <a:ext uri="{FF2B5EF4-FFF2-40B4-BE49-F238E27FC236}">
                        <a16:creationId xmlns:a16="http://schemas.microsoft.com/office/drawing/2014/main" id="{2E13F619-F31A-CA40-1C53-355B2F1E2B98}"/>
                      </a:ext>
                    </a:extLst>
                  </p:cNvPr>
                  <p:cNvPicPr/>
                  <p:nvPr/>
                </p:nvPicPr>
                <p:blipFill>
                  <a:blip r:embed="rId215"/>
                  <a:stretch>
                    <a:fillRect/>
                  </a:stretch>
                </p:blipFill>
                <p:spPr>
                  <a:xfrm>
                    <a:off x="3789720" y="4776000"/>
                    <a:ext cx="70200" cy="67680"/>
                  </a:xfrm>
                  <a:prstGeom prst="rect">
                    <a:avLst/>
                  </a:prstGeom>
                </p:spPr>
              </p:pic>
            </mc:Fallback>
          </mc:AlternateContent>
          <mc:AlternateContent xmlns:mc="http://schemas.openxmlformats.org/markup-compatibility/2006" xmlns:p14="http://schemas.microsoft.com/office/powerpoint/2010/main">
            <mc:Choice Requires="p14">
              <p:contentPart p14:bwMode="auto" r:id="rId216">
                <p14:nvContentPartPr>
                  <p14:cNvPr id="187" name="Ink 186">
                    <a:extLst>
                      <a:ext uri="{FF2B5EF4-FFF2-40B4-BE49-F238E27FC236}">
                        <a16:creationId xmlns:a16="http://schemas.microsoft.com/office/drawing/2014/main" id="{C55C16E4-C27B-526C-5D40-22304EFD9C14}"/>
                      </a:ext>
                    </a:extLst>
                  </p14:cNvPr>
                  <p14:cNvContentPartPr/>
                  <p14:nvPr/>
                </p14:nvContentPartPr>
                <p14:xfrm>
                  <a:off x="3936600" y="4736040"/>
                  <a:ext cx="29880" cy="73800"/>
                </p14:xfrm>
              </p:contentPart>
            </mc:Choice>
            <mc:Fallback xmlns="">
              <p:pic>
                <p:nvPicPr>
                  <p:cNvPr id="187" name="Ink 186">
                    <a:extLst>
                      <a:ext uri="{FF2B5EF4-FFF2-40B4-BE49-F238E27FC236}">
                        <a16:creationId xmlns:a16="http://schemas.microsoft.com/office/drawing/2014/main" id="{C55C16E4-C27B-526C-5D40-22304EFD9C14}"/>
                      </a:ext>
                    </a:extLst>
                  </p:cNvPr>
                  <p:cNvPicPr/>
                  <p:nvPr/>
                </p:nvPicPr>
                <p:blipFill>
                  <a:blip r:embed="rId217"/>
                  <a:stretch>
                    <a:fillRect/>
                  </a:stretch>
                </p:blipFill>
                <p:spPr>
                  <a:xfrm>
                    <a:off x="3927960" y="4727040"/>
                    <a:ext cx="47520" cy="91440"/>
                  </a:xfrm>
                  <a:prstGeom prst="rect">
                    <a:avLst/>
                  </a:prstGeom>
                </p:spPr>
              </p:pic>
            </mc:Fallback>
          </mc:AlternateContent>
          <mc:AlternateContent xmlns:mc="http://schemas.openxmlformats.org/markup-compatibility/2006" xmlns:p14="http://schemas.microsoft.com/office/powerpoint/2010/main">
            <mc:Choice Requires="p14">
              <p:contentPart p14:bwMode="auto" r:id="rId218">
                <p14:nvContentPartPr>
                  <p14:cNvPr id="189" name="Ink 188">
                    <a:extLst>
                      <a:ext uri="{FF2B5EF4-FFF2-40B4-BE49-F238E27FC236}">
                        <a16:creationId xmlns:a16="http://schemas.microsoft.com/office/drawing/2014/main" id="{71E6E79F-0B35-4F82-DFBD-49847C5B4E90}"/>
                      </a:ext>
                    </a:extLst>
                  </p14:cNvPr>
                  <p14:cNvContentPartPr/>
                  <p14:nvPr/>
                </p14:nvContentPartPr>
                <p14:xfrm>
                  <a:off x="3941280" y="4686720"/>
                  <a:ext cx="23400" cy="44280"/>
                </p14:xfrm>
              </p:contentPart>
            </mc:Choice>
            <mc:Fallback xmlns="">
              <p:pic>
                <p:nvPicPr>
                  <p:cNvPr id="189" name="Ink 188">
                    <a:extLst>
                      <a:ext uri="{FF2B5EF4-FFF2-40B4-BE49-F238E27FC236}">
                        <a16:creationId xmlns:a16="http://schemas.microsoft.com/office/drawing/2014/main" id="{71E6E79F-0B35-4F82-DFBD-49847C5B4E90}"/>
                      </a:ext>
                    </a:extLst>
                  </p:cNvPr>
                  <p:cNvPicPr/>
                  <p:nvPr/>
                </p:nvPicPr>
                <p:blipFill>
                  <a:blip r:embed="rId219"/>
                  <a:stretch>
                    <a:fillRect/>
                  </a:stretch>
                </p:blipFill>
                <p:spPr>
                  <a:xfrm>
                    <a:off x="3932640" y="4677720"/>
                    <a:ext cx="41040" cy="61920"/>
                  </a:xfrm>
                  <a:prstGeom prst="rect">
                    <a:avLst/>
                  </a:prstGeom>
                </p:spPr>
              </p:pic>
            </mc:Fallback>
          </mc:AlternateContent>
          <mc:AlternateContent xmlns:mc="http://schemas.openxmlformats.org/markup-compatibility/2006" xmlns:p14="http://schemas.microsoft.com/office/powerpoint/2010/main">
            <mc:Choice Requires="p14">
              <p:contentPart p14:bwMode="auto" r:id="rId220">
                <p14:nvContentPartPr>
                  <p14:cNvPr id="191" name="Ink 190">
                    <a:extLst>
                      <a:ext uri="{FF2B5EF4-FFF2-40B4-BE49-F238E27FC236}">
                        <a16:creationId xmlns:a16="http://schemas.microsoft.com/office/drawing/2014/main" id="{018D3E14-FD4A-905C-34CD-B5F151B14011}"/>
                      </a:ext>
                    </a:extLst>
                  </p14:cNvPr>
                  <p14:cNvContentPartPr/>
                  <p14:nvPr/>
                </p14:nvContentPartPr>
                <p14:xfrm>
                  <a:off x="3988440" y="4673760"/>
                  <a:ext cx="69840" cy="178200"/>
                </p14:xfrm>
              </p:contentPart>
            </mc:Choice>
            <mc:Fallback xmlns="">
              <p:pic>
                <p:nvPicPr>
                  <p:cNvPr id="191" name="Ink 190">
                    <a:extLst>
                      <a:ext uri="{FF2B5EF4-FFF2-40B4-BE49-F238E27FC236}">
                        <a16:creationId xmlns:a16="http://schemas.microsoft.com/office/drawing/2014/main" id="{018D3E14-FD4A-905C-34CD-B5F151B14011}"/>
                      </a:ext>
                    </a:extLst>
                  </p:cNvPr>
                  <p:cNvPicPr/>
                  <p:nvPr/>
                </p:nvPicPr>
                <p:blipFill>
                  <a:blip r:embed="rId221"/>
                  <a:stretch>
                    <a:fillRect/>
                  </a:stretch>
                </p:blipFill>
                <p:spPr>
                  <a:xfrm>
                    <a:off x="3979800" y="4664760"/>
                    <a:ext cx="87480" cy="195840"/>
                  </a:xfrm>
                  <a:prstGeom prst="rect">
                    <a:avLst/>
                  </a:prstGeom>
                </p:spPr>
              </p:pic>
            </mc:Fallback>
          </mc:AlternateContent>
          <mc:AlternateContent xmlns:mc="http://schemas.openxmlformats.org/markup-compatibility/2006" xmlns:p14="http://schemas.microsoft.com/office/powerpoint/2010/main">
            <mc:Choice Requires="p14">
              <p:contentPart p14:bwMode="auto" r:id="rId222">
                <p14:nvContentPartPr>
                  <p14:cNvPr id="193" name="Ink 192">
                    <a:extLst>
                      <a:ext uri="{FF2B5EF4-FFF2-40B4-BE49-F238E27FC236}">
                        <a16:creationId xmlns:a16="http://schemas.microsoft.com/office/drawing/2014/main" id="{8EE0E54A-AA3C-457C-0D20-B5D80C4C137B}"/>
                      </a:ext>
                    </a:extLst>
                  </p14:cNvPr>
                  <p14:cNvContentPartPr/>
                  <p14:nvPr/>
                </p14:nvContentPartPr>
                <p14:xfrm>
                  <a:off x="3743280" y="4613280"/>
                  <a:ext cx="338760" cy="14400"/>
                </p14:xfrm>
              </p:contentPart>
            </mc:Choice>
            <mc:Fallback xmlns="">
              <p:pic>
                <p:nvPicPr>
                  <p:cNvPr id="193" name="Ink 192">
                    <a:extLst>
                      <a:ext uri="{FF2B5EF4-FFF2-40B4-BE49-F238E27FC236}">
                        <a16:creationId xmlns:a16="http://schemas.microsoft.com/office/drawing/2014/main" id="{8EE0E54A-AA3C-457C-0D20-B5D80C4C137B}"/>
                      </a:ext>
                    </a:extLst>
                  </p:cNvPr>
                  <p:cNvPicPr/>
                  <p:nvPr/>
                </p:nvPicPr>
                <p:blipFill>
                  <a:blip r:embed="rId223"/>
                  <a:stretch>
                    <a:fillRect/>
                  </a:stretch>
                </p:blipFill>
                <p:spPr>
                  <a:xfrm>
                    <a:off x="3734640" y="4604640"/>
                    <a:ext cx="356400" cy="32040"/>
                  </a:xfrm>
                  <a:prstGeom prst="rect">
                    <a:avLst/>
                  </a:prstGeom>
                </p:spPr>
              </p:pic>
            </mc:Fallback>
          </mc:AlternateContent>
        </p:grpSp>
        <p:grpSp>
          <p:nvGrpSpPr>
            <p:cNvPr id="197" name="Group 196">
              <a:extLst>
                <a:ext uri="{FF2B5EF4-FFF2-40B4-BE49-F238E27FC236}">
                  <a16:creationId xmlns:a16="http://schemas.microsoft.com/office/drawing/2014/main" id="{1B1423B4-5E30-B815-66A7-DE0665AE958A}"/>
                </a:ext>
              </a:extLst>
            </p:cNvPr>
            <p:cNvGrpSpPr/>
            <p:nvPr/>
          </p:nvGrpSpPr>
          <p:grpSpPr>
            <a:xfrm>
              <a:off x="4848120" y="4670880"/>
              <a:ext cx="572400" cy="174240"/>
              <a:chOff x="4848120" y="4670880"/>
              <a:chExt cx="572400" cy="174240"/>
            </a:xfrm>
          </p:grpSpPr>
          <mc:AlternateContent xmlns:mc="http://schemas.openxmlformats.org/markup-compatibility/2006" xmlns:p14="http://schemas.microsoft.com/office/powerpoint/2010/main">
            <mc:Choice Requires="p14">
              <p:contentPart p14:bwMode="auto" r:id="rId224">
                <p14:nvContentPartPr>
                  <p14:cNvPr id="195" name="Ink 194">
                    <a:extLst>
                      <a:ext uri="{FF2B5EF4-FFF2-40B4-BE49-F238E27FC236}">
                        <a16:creationId xmlns:a16="http://schemas.microsoft.com/office/drawing/2014/main" id="{D0EAE733-BA9D-AB9B-C2B8-8939D2183C73}"/>
                      </a:ext>
                    </a:extLst>
                  </p14:cNvPr>
                  <p14:cNvContentPartPr/>
                  <p14:nvPr/>
                </p14:nvContentPartPr>
                <p14:xfrm>
                  <a:off x="4848120" y="4670880"/>
                  <a:ext cx="449640" cy="174240"/>
                </p14:xfrm>
              </p:contentPart>
            </mc:Choice>
            <mc:Fallback xmlns="">
              <p:pic>
                <p:nvPicPr>
                  <p:cNvPr id="195" name="Ink 194">
                    <a:extLst>
                      <a:ext uri="{FF2B5EF4-FFF2-40B4-BE49-F238E27FC236}">
                        <a16:creationId xmlns:a16="http://schemas.microsoft.com/office/drawing/2014/main" id="{D0EAE733-BA9D-AB9B-C2B8-8939D2183C73}"/>
                      </a:ext>
                    </a:extLst>
                  </p:cNvPr>
                  <p:cNvPicPr/>
                  <p:nvPr/>
                </p:nvPicPr>
                <p:blipFill>
                  <a:blip r:embed="rId225"/>
                  <a:stretch>
                    <a:fillRect/>
                  </a:stretch>
                </p:blipFill>
                <p:spPr>
                  <a:xfrm>
                    <a:off x="4839480" y="4662240"/>
                    <a:ext cx="467280" cy="191880"/>
                  </a:xfrm>
                  <a:prstGeom prst="rect">
                    <a:avLst/>
                  </a:prstGeom>
                </p:spPr>
              </p:pic>
            </mc:Fallback>
          </mc:AlternateContent>
          <mc:AlternateContent xmlns:mc="http://schemas.openxmlformats.org/markup-compatibility/2006" xmlns:p14="http://schemas.microsoft.com/office/powerpoint/2010/main">
            <mc:Choice Requires="p14">
              <p:contentPart p14:bwMode="auto" r:id="rId226">
                <p14:nvContentPartPr>
                  <p14:cNvPr id="196" name="Ink 195">
                    <a:extLst>
                      <a:ext uri="{FF2B5EF4-FFF2-40B4-BE49-F238E27FC236}">
                        <a16:creationId xmlns:a16="http://schemas.microsoft.com/office/drawing/2014/main" id="{86BA3472-9D3A-00F5-BD29-B95202B03802}"/>
                      </a:ext>
                    </a:extLst>
                  </p14:cNvPr>
                  <p14:cNvContentPartPr/>
                  <p14:nvPr/>
                </p14:nvContentPartPr>
                <p14:xfrm>
                  <a:off x="5338800" y="4745400"/>
                  <a:ext cx="81720" cy="85680"/>
                </p14:xfrm>
              </p:contentPart>
            </mc:Choice>
            <mc:Fallback xmlns="">
              <p:pic>
                <p:nvPicPr>
                  <p:cNvPr id="196" name="Ink 195">
                    <a:extLst>
                      <a:ext uri="{FF2B5EF4-FFF2-40B4-BE49-F238E27FC236}">
                        <a16:creationId xmlns:a16="http://schemas.microsoft.com/office/drawing/2014/main" id="{86BA3472-9D3A-00F5-BD29-B95202B03802}"/>
                      </a:ext>
                    </a:extLst>
                  </p:cNvPr>
                  <p:cNvPicPr/>
                  <p:nvPr/>
                </p:nvPicPr>
                <p:blipFill>
                  <a:blip r:embed="rId227"/>
                  <a:stretch>
                    <a:fillRect/>
                  </a:stretch>
                </p:blipFill>
                <p:spPr>
                  <a:xfrm>
                    <a:off x="5330160" y="4736760"/>
                    <a:ext cx="99360" cy="103320"/>
                  </a:xfrm>
                  <a:prstGeom prst="rect">
                    <a:avLst/>
                  </a:prstGeom>
                </p:spPr>
              </p:pic>
            </mc:Fallback>
          </mc:AlternateContent>
        </p:grpSp>
        <p:grpSp>
          <p:nvGrpSpPr>
            <p:cNvPr id="202" name="Group 201">
              <a:extLst>
                <a:ext uri="{FF2B5EF4-FFF2-40B4-BE49-F238E27FC236}">
                  <a16:creationId xmlns:a16="http://schemas.microsoft.com/office/drawing/2014/main" id="{75FF7381-F373-4E83-C1EB-DA2563E2A80D}"/>
                </a:ext>
              </a:extLst>
            </p:cNvPr>
            <p:cNvGrpSpPr/>
            <p:nvPr/>
          </p:nvGrpSpPr>
          <p:grpSpPr>
            <a:xfrm>
              <a:off x="5802120" y="4695000"/>
              <a:ext cx="210240" cy="184320"/>
              <a:chOff x="5802120" y="4695000"/>
              <a:chExt cx="210240" cy="184320"/>
            </a:xfrm>
          </p:grpSpPr>
          <mc:AlternateContent xmlns:mc="http://schemas.openxmlformats.org/markup-compatibility/2006" xmlns:p14="http://schemas.microsoft.com/office/powerpoint/2010/main">
            <mc:Choice Requires="p14">
              <p:contentPart p14:bwMode="auto" r:id="rId228">
                <p14:nvContentPartPr>
                  <p14:cNvPr id="198" name="Ink 197">
                    <a:extLst>
                      <a:ext uri="{FF2B5EF4-FFF2-40B4-BE49-F238E27FC236}">
                        <a16:creationId xmlns:a16="http://schemas.microsoft.com/office/drawing/2014/main" id="{ED8CC461-9D1A-5000-2930-2C304517B4B2}"/>
                      </a:ext>
                    </a:extLst>
                  </p14:cNvPr>
                  <p14:cNvContentPartPr/>
                  <p14:nvPr/>
                </p14:nvContentPartPr>
                <p14:xfrm>
                  <a:off x="5802120" y="4695000"/>
                  <a:ext cx="91440" cy="146520"/>
                </p14:xfrm>
              </p:contentPart>
            </mc:Choice>
            <mc:Fallback xmlns="">
              <p:pic>
                <p:nvPicPr>
                  <p:cNvPr id="198" name="Ink 197">
                    <a:extLst>
                      <a:ext uri="{FF2B5EF4-FFF2-40B4-BE49-F238E27FC236}">
                        <a16:creationId xmlns:a16="http://schemas.microsoft.com/office/drawing/2014/main" id="{ED8CC461-9D1A-5000-2930-2C304517B4B2}"/>
                      </a:ext>
                    </a:extLst>
                  </p:cNvPr>
                  <p:cNvPicPr/>
                  <p:nvPr/>
                </p:nvPicPr>
                <p:blipFill>
                  <a:blip r:embed="rId229"/>
                  <a:stretch>
                    <a:fillRect/>
                  </a:stretch>
                </p:blipFill>
                <p:spPr>
                  <a:xfrm>
                    <a:off x="5793480" y="4686360"/>
                    <a:ext cx="109080" cy="164160"/>
                  </a:xfrm>
                  <a:prstGeom prst="rect">
                    <a:avLst/>
                  </a:prstGeom>
                </p:spPr>
              </p:pic>
            </mc:Fallback>
          </mc:AlternateContent>
          <mc:AlternateContent xmlns:mc="http://schemas.openxmlformats.org/markup-compatibility/2006" xmlns:p14="http://schemas.microsoft.com/office/powerpoint/2010/main">
            <mc:Choice Requires="p14">
              <p:contentPart p14:bwMode="auto" r:id="rId230">
                <p14:nvContentPartPr>
                  <p14:cNvPr id="199" name="Ink 198">
                    <a:extLst>
                      <a:ext uri="{FF2B5EF4-FFF2-40B4-BE49-F238E27FC236}">
                        <a16:creationId xmlns:a16="http://schemas.microsoft.com/office/drawing/2014/main" id="{A94DA58B-19E4-53A9-3A30-9E2FF0904B8F}"/>
                      </a:ext>
                    </a:extLst>
                  </p14:cNvPr>
                  <p14:cNvContentPartPr/>
                  <p14:nvPr/>
                </p14:nvContentPartPr>
                <p14:xfrm>
                  <a:off x="5924880" y="4789680"/>
                  <a:ext cx="23040" cy="89640"/>
                </p14:xfrm>
              </p:contentPart>
            </mc:Choice>
            <mc:Fallback xmlns="">
              <p:pic>
                <p:nvPicPr>
                  <p:cNvPr id="199" name="Ink 198">
                    <a:extLst>
                      <a:ext uri="{FF2B5EF4-FFF2-40B4-BE49-F238E27FC236}">
                        <a16:creationId xmlns:a16="http://schemas.microsoft.com/office/drawing/2014/main" id="{A94DA58B-19E4-53A9-3A30-9E2FF0904B8F}"/>
                      </a:ext>
                    </a:extLst>
                  </p:cNvPr>
                  <p:cNvPicPr/>
                  <p:nvPr/>
                </p:nvPicPr>
                <p:blipFill>
                  <a:blip r:embed="rId231"/>
                  <a:stretch>
                    <a:fillRect/>
                  </a:stretch>
                </p:blipFill>
                <p:spPr>
                  <a:xfrm>
                    <a:off x="5916240" y="4780680"/>
                    <a:ext cx="40680" cy="107280"/>
                  </a:xfrm>
                  <a:prstGeom prst="rect">
                    <a:avLst/>
                  </a:prstGeom>
                </p:spPr>
              </p:pic>
            </mc:Fallback>
          </mc:AlternateContent>
          <mc:AlternateContent xmlns:mc="http://schemas.openxmlformats.org/markup-compatibility/2006" xmlns:p14="http://schemas.microsoft.com/office/powerpoint/2010/main">
            <mc:Choice Requires="p14">
              <p:contentPart p14:bwMode="auto" r:id="rId232">
                <p14:nvContentPartPr>
                  <p14:cNvPr id="200" name="Ink 199">
                    <a:extLst>
                      <a:ext uri="{FF2B5EF4-FFF2-40B4-BE49-F238E27FC236}">
                        <a16:creationId xmlns:a16="http://schemas.microsoft.com/office/drawing/2014/main" id="{203CD974-E759-9A88-C6FA-5101BDAF525B}"/>
                      </a:ext>
                    </a:extLst>
                  </p14:cNvPr>
                  <p14:cNvContentPartPr/>
                  <p14:nvPr/>
                </p14:nvContentPartPr>
                <p14:xfrm>
                  <a:off x="5947560" y="4754760"/>
                  <a:ext cx="63720" cy="6120"/>
                </p14:xfrm>
              </p:contentPart>
            </mc:Choice>
            <mc:Fallback xmlns="">
              <p:pic>
                <p:nvPicPr>
                  <p:cNvPr id="200" name="Ink 199">
                    <a:extLst>
                      <a:ext uri="{FF2B5EF4-FFF2-40B4-BE49-F238E27FC236}">
                        <a16:creationId xmlns:a16="http://schemas.microsoft.com/office/drawing/2014/main" id="{203CD974-E759-9A88-C6FA-5101BDAF525B}"/>
                      </a:ext>
                    </a:extLst>
                  </p:cNvPr>
                  <p:cNvPicPr/>
                  <p:nvPr/>
                </p:nvPicPr>
                <p:blipFill>
                  <a:blip r:embed="rId233"/>
                  <a:stretch>
                    <a:fillRect/>
                  </a:stretch>
                </p:blipFill>
                <p:spPr>
                  <a:xfrm>
                    <a:off x="5938920" y="4745760"/>
                    <a:ext cx="81360" cy="23760"/>
                  </a:xfrm>
                  <a:prstGeom prst="rect">
                    <a:avLst/>
                  </a:prstGeom>
                </p:spPr>
              </p:pic>
            </mc:Fallback>
          </mc:AlternateContent>
          <mc:AlternateContent xmlns:mc="http://schemas.openxmlformats.org/markup-compatibility/2006" xmlns:p14="http://schemas.microsoft.com/office/powerpoint/2010/main">
            <mc:Choice Requires="p14">
              <p:contentPart p14:bwMode="auto" r:id="rId234">
                <p14:nvContentPartPr>
                  <p14:cNvPr id="201" name="Ink 200">
                    <a:extLst>
                      <a:ext uri="{FF2B5EF4-FFF2-40B4-BE49-F238E27FC236}">
                        <a16:creationId xmlns:a16="http://schemas.microsoft.com/office/drawing/2014/main" id="{ED00692F-0572-A96E-5B90-2DC0549B0CCD}"/>
                      </a:ext>
                    </a:extLst>
                  </p14:cNvPr>
                  <p14:cNvContentPartPr/>
                  <p14:nvPr/>
                </p14:nvContentPartPr>
                <p14:xfrm>
                  <a:off x="5928480" y="4808040"/>
                  <a:ext cx="83880" cy="11160"/>
                </p14:xfrm>
              </p:contentPart>
            </mc:Choice>
            <mc:Fallback xmlns="">
              <p:pic>
                <p:nvPicPr>
                  <p:cNvPr id="201" name="Ink 200">
                    <a:extLst>
                      <a:ext uri="{FF2B5EF4-FFF2-40B4-BE49-F238E27FC236}">
                        <a16:creationId xmlns:a16="http://schemas.microsoft.com/office/drawing/2014/main" id="{ED00692F-0572-A96E-5B90-2DC0549B0CCD}"/>
                      </a:ext>
                    </a:extLst>
                  </p:cNvPr>
                  <p:cNvPicPr/>
                  <p:nvPr/>
                </p:nvPicPr>
                <p:blipFill>
                  <a:blip r:embed="rId235"/>
                  <a:stretch>
                    <a:fillRect/>
                  </a:stretch>
                </p:blipFill>
                <p:spPr>
                  <a:xfrm>
                    <a:off x="5919840" y="4799400"/>
                    <a:ext cx="101520" cy="28800"/>
                  </a:xfrm>
                  <a:prstGeom prst="rect">
                    <a:avLst/>
                  </a:prstGeom>
                </p:spPr>
              </p:pic>
            </mc:Fallback>
          </mc:AlternateContent>
        </p:grpSp>
        <p:grpSp>
          <p:nvGrpSpPr>
            <p:cNvPr id="208" name="Group 207">
              <a:extLst>
                <a:ext uri="{FF2B5EF4-FFF2-40B4-BE49-F238E27FC236}">
                  <a16:creationId xmlns:a16="http://schemas.microsoft.com/office/drawing/2014/main" id="{12B08A38-760A-AF5A-BCCA-B9BE7941B432}"/>
                </a:ext>
              </a:extLst>
            </p:cNvPr>
            <p:cNvGrpSpPr/>
            <p:nvPr/>
          </p:nvGrpSpPr>
          <p:grpSpPr>
            <a:xfrm>
              <a:off x="6318000" y="4641720"/>
              <a:ext cx="113400" cy="165960"/>
              <a:chOff x="6318000" y="4641720"/>
              <a:chExt cx="113400" cy="165960"/>
            </a:xfrm>
          </p:grpSpPr>
          <mc:AlternateContent xmlns:mc="http://schemas.openxmlformats.org/markup-compatibility/2006" xmlns:p14="http://schemas.microsoft.com/office/powerpoint/2010/main">
            <mc:Choice Requires="p14">
              <p:contentPart p14:bwMode="auto" r:id="rId236">
                <p14:nvContentPartPr>
                  <p14:cNvPr id="203" name="Ink 202">
                    <a:extLst>
                      <a:ext uri="{FF2B5EF4-FFF2-40B4-BE49-F238E27FC236}">
                        <a16:creationId xmlns:a16="http://schemas.microsoft.com/office/drawing/2014/main" id="{E86DE6E3-4D32-36E2-8C88-16EC1DB6990E}"/>
                      </a:ext>
                    </a:extLst>
                  </p14:cNvPr>
                  <p14:cNvContentPartPr/>
                  <p14:nvPr/>
                </p14:nvContentPartPr>
                <p14:xfrm>
                  <a:off x="6318000" y="4734960"/>
                  <a:ext cx="113400" cy="72720"/>
                </p14:xfrm>
              </p:contentPart>
            </mc:Choice>
            <mc:Fallback xmlns="">
              <p:pic>
                <p:nvPicPr>
                  <p:cNvPr id="203" name="Ink 202">
                    <a:extLst>
                      <a:ext uri="{FF2B5EF4-FFF2-40B4-BE49-F238E27FC236}">
                        <a16:creationId xmlns:a16="http://schemas.microsoft.com/office/drawing/2014/main" id="{E86DE6E3-4D32-36E2-8C88-16EC1DB6990E}"/>
                      </a:ext>
                    </a:extLst>
                  </p:cNvPr>
                  <p:cNvPicPr/>
                  <p:nvPr/>
                </p:nvPicPr>
                <p:blipFill>
                  <a:blip r:embed="rId237"/>
                  <a:stretch>
                    <a:fillRect/>
                  </a:stretch>
                </p:blipFill>
                <p:spPr>
                  <a:xfrm>
                    <a:off x="6309000" y="4726320"/>
                    <a:ext cx="131040" cy="90360"/>
                  </a:xfrm>
                  <a:prstGeom prst="rect">
                    <a:avLst/>
                  </a:prstGeom>
                </p:spPr>
              </p:pic>
            </mc:Fallback>
          </mc:AlternateContent>
          <mc:AlternateContent xmlns:mc="http://schemas.openxmlformats.org/markup-compatibility/2006" xmlns:p14="http://schemas.microsoft.com/office/powerpoint/2010/main">
            <mc:Choice Requires="p14">
              <p:contentPart p14:bwMode="auto" r:id="rId238">
                <p14:nvContentPartPr>
                  <p14:cNvPr id="204" name="Ink 203">
                    <a:extLst>
                      <a:ext uri="{FF2B5EF4-FFF2-40B4-BE49-F238E27FC236}">
                        <a16:creationId xmlns:a16="http://schemas.microsoft.com/office/drawing/2014/main" id="{4001B849-C432-E66A-E6CB-868016B61520}"/>
                      </a:ext>
                    </a:extLst>
                  </p14:cNvPr>
                  <p14:cNvContentPartPr/>
                  <p14:nvPr/>
                </p14:nvContentPartPr>
                <p14:xfrm>
                  <a:off x="6339240" y="4641720"/>
                  <a:ext cx="5040" cy="11880"/>
                </p14:xfrm>
              </p:contentPart>
            </mc:Choice>
            <mc:Fallback xmlns="">
              <p:pic>
                <p:nvPicPr>
                  <p:cNvPr id="204" name="Ink 203">
                    <a:extLst>
                      <a:ext uri="{FF2B5EF4-FFF2-40B4-BE49-F238E27FC236}">
                        <a16:creationId xmlns:a16="http://schemas.microsoft.com/office/drawing/2014/main" id="{4001B849-C432-E66A-E6CB-868016B61520}"/>
                      </a:ext>
                    </a:extLst>
                  </p:cNvPr>
                  <p:cNvPicPr/>
                  <p:nvPr/>
                </p:nvPicPr>
                <p:blipFill>
                  <a:blip r:embed="rId239"/>
                  <a:stretch>
                    <a:fillRect/>
                  </a:stretch>
                </p:blipFill>
                <p:spPr>
                  <a:xfrm>
                    <a:off x="6330600" y="4632720"/>
                    <a:ext cx="22680" cy="29520"/>
                  </a:xfrm>
                  <a:prstGeom prst="rect">
                    <a:avLst/>
                  </a:prstGeom>
                </p:spPr>
              </p:pic>
            </mc:Fallback>
          </mc:AlternateContent>
        </p:grpSp>
        <p:grpSp>
          <p:nvGrpSpPr>
            <p:cNvPr id="213" name="Group 212">
              <a:extLst>
                <a:ext uri="{FF2B5EF4-FFF2-40B4-BE49-F238E27FC236}">
                  <a16:creationId xmlns:a16="http://schemas.microsoft.com/office/drawing/2014/main" id="{360B6DA6-8471-829A-100F-C13AAEFE7F72}"/>
                </a:ext>
              </a:extLst>
            </p:cNvPr>
            <p:cNvGrpSpPr/>
            <p:nvPr/>
          </p:nvGrpSpPr>
          <p:grpSpPr>
            <a:xfrm>
              <a:off x="6657840" y="4664040"/>
              <a:ext cx="1266840" cy="167400"/>
              <a:chOff x="6657840" y="4664040"/>
              <a:chExt cx="1266840" cy="167400"/>
            </a:xfrm>
          </p:grpSpPr>
          <mc:AlternateContent xmlns:mc="http://schemas.openxmlformats.org/markup-compatibility/2006" xmlns:p14="http://schemas.microsoft.com/office/powerpoint/2010/main">
            <mc:Choice Requires="p14">
              <p:contentPart p14:bwMode="auto" r:id="rId240">
                <p14:nvContentPartPr>
                  <p14:cNvPr id="205" name="Ink 204">
                    <a:extLst>
                      <a:ext uri="{FF2B5EF4-FFF2-40B4-BE49-F238E27FC236}">
                        <a16:creationId xmlns:a16="http://schemas.microsoft.com/office/drawing/2014/main" id="{E321FC42-EC18-05C4-14AD-9822D4E4717C}"/>
                      </a:ext>
                    </a:extLst>
                  </p14:cNvPr>
                  <p14:cNvContentPartPr/>
                  <p14:nvPr/>
                </p14:nvContentPartPr>
                <p14:xfrm>
                  <a:off x="6657840" y="4664040"/>
                  <a:ext cx="466920" cy="167400"/>
                </p14:xfrm>
              </p:contentPart>
            </mc:Choice>
            <mc:Fallback xmlns="">
              <p:pic>
                <p:nvPicPr>
                  <p:cNvPr id="205" name="Ink 204">
                    <a:extLst>
                      <a:ext uri="{FF2B5EF4-FFF2-40B4-BE49-F238E27FC236}">
                        <a16:creationId xmlns:a16="http://schemas.microsoft.com/office/drawing/2014/main" id="{E321FC42-EC18-05C4-14AD-9822D4E4717C}"/>
                      </a:ext>
                    </a:extLst>
                  </p:cNvPr>
                  <p:cNvPicPr/>
                  <p:nvPr/>
                </p:nvPicPr>
                <p:blipFill>
                  <a:blip r:embed="rId241"/>
                  <a:stretch>
                    <a:fillRect/>
                  </a:stretch>
                </p:blipFill>
                <p:spPr>
                  <a:xfrm>
                    <a:off x="6649200" y="4655400"/>
                    <a:ext cx="484560" cy="185040"/>
                  </a:xfrm>
                  <a:prstGeom prst="rect">
                    <a:avLst/>
                  </a:prstGeom>
                </p:spPr>
              </p:pic>
            </mc:Fallback>
          </mc:AlternateContent>
          <mc:AlternateContent xmlns:mc="http://schemas.openxmlformats.org/markup-compatibility/2006" xmlns:p14="http://schemas.microsoft.com/office/powerpoint/2010/main">
            <mc:Choice Requires="p14">
              <p:contentPart p14:bwMode="auto" r:id="rId242">
                <p14:nvContentPartPr>
                  <p14:cNvPr id="206" name="Ink 205">
                    <a:extLst>
                      <a:ext uri="{FF2B5EF4-FFF2-40B4-BE49-F238E27FC236}">
                        <a16:creationId xmlns:a16="http://schemas.microsoft.com/office/drawing/2014/main" id="{88D039FE-3FAB-AC61-2A76-9EEE742AEA36}"/>
                      </a:ext>
                    </a:extLst>
                  </p14:cNvPr>
                  <p14:cNvContentPartPr/>
                  <p14:nvPr/>
                </p14:nvContentPartPr>
                <p14:xfrm>
                  <a:off x="6894720" y="4684200"/>
                  <a:ext cx="142920" cy="16920"/>
                </p14:xfrm>
              </p:contentPart>
            </mc:Choice>
            <mc:Fallback xmlns="">
              <p:pic>
                <p:nvPicPr>
                  <p:cNvPr id="206" name="Ink 205">
                    <a:extLst>
                      <a:ext uri="{FF2B5EF4-FFF2-40B4-BE49-F238E27FC236}">
                        <a16:creationId xmlns:a16="http://schemas.microsoft.com/office/drawing/2014/main" id="{88D039FE-3FAB-AC61-2A76-9EEE742AEA36}"/>
                      </a:ext>
                    </a:extLst>
                  </p:cNvPr>
                  <p:cNvPicPr/>
                  <p:nvPr/>
                </p:nvPicPr>
                <p:blipFill>
                  <a:blip r:embed="rId243"/>
                  <a:stretch>
                    <a:fillRect/>
                  </a:stretch>
                </p:blipFill>
                <p:spPr>
                  <a:xfrm>
                    <a:off x="6885720" y="4675560"/>
                    <a:ext cx="160560" cy="34560"/>
                  </a:xfrm>
                  <a:prstGeom prst="rect">
                    <a:avLst/>
                  </a:prstGeom>
                </p:spPr>
              </p:pic>
            </mc:Fallback>
          </mc:AlternateContent>
          <mc:AlternateContent xmlns:mc="http://schemas.openxmlformats.org/markup-compatibility/2006" xmlns:p14="http://schemas.microsoft.com/office/powerpoint/2010/main">
            <mc:Choice Requires="p14">
              <p:contentPart p14:bwMode="auto" r:id="rId244">
                <p14:nvContentPartPr>
                  <p14:cNvPr id="209" name="Ink 208">
                    <a:extLst>
                      <a:ext uri="{FF2B5EF4-FFF2-40B4-BE49-F238E27FC236}">
                        <a16:creationId xmlns:a16="http://schemas.microsoft.com/office/drawing/2014/main" id="{9F8D952B-1B8E-DEEE-7E20-D997B61AADA1}"/>
                      </a:ext>
                    </a:extLst>
                  </p14:cNvPr>
                  <p14:cNvContentPartPr/>
                  <p14:nvPr/>
                </p14:nvContentPartPr>
                <p14:xfrm>
                  <a:off x="7170840" y="4724880"/>
                  <a:ext cx="351360" cy="74880"/>
                </p14:xfrm>
              </p:contentPart>
            </mc:Choice>
            <mc:Fallback xmlns="">
              <p:pic>
                <p:nvPicPr>
                  <p:cNvPr id="209" name="Ink 208">
                    <a:extLst>
                      <a:ext uri="{FF2B5EF4-FFF2-40B4-BE49-F238E27FC236}">
                        <a16:creationId xmlns:a16="http://schemas.microsoft.com/office/drawing/2014/main" id="{9F8D952B-1B8E-DEEE-7E20-D997B61AADA1}"/>
                      </a:ext>
                    </a:extLst>
                  </p:cNvPr>
                  <p:cNvPicPr/>
                  <p:nvPr/>
                </p:nvPicPr>
                <p:blipFill>
                  <a:blip r:embed="rId245"/>
                  <a:stretch>
                    <a:fillRect/>
                  </a:stretch>
                </p:blipFill>
                <p:spPr>
                  <a:xfrm>
                    <a:off x="7161840" y="4716240"/>
                    <a:ext cx="369000" cy="92520"/>
                  </a:xfrm>
                  <a:prstGeom prst="rect">
                    <a:avLst/>
                  </a:prstGeom>
                </p:spPr>
              </p:pic>
            </mc:Fallback>
          </mc:AlternateContent>
          <mc:AlternateContent xmlns:mc="http://schemas.openxmlformats.org/markup-compatibility/2006" xmlns:p14="http://schemas.microsoft.com/office/powerpoint/2010/main">
            <mc:Choice Requires="p14">
              <p:contentPart p14:bwMode="auto" r:id="rId246">
                <p14:nvContentPartPr>
                  <p14:cNvPr id="210" name="Ink 209">
                    <a:extLst>
                      <a:ext uri="{FF2B5EF4-FFF2-40B4-BE49-F238E27FC236}">
                        <a16:creationId xmlns:a16="http://schemas.microsoft.com/office/drawing/2014/main" id="{6B38F859-84A1-4C4C-67D0-63581E8938CA}"/>
                      </a:ext>
                    </a:extLst>
                  </p14:cNvPr>
                  <p14:cNvContentPartPr/>
                  <p14:nvPr/>
                </p14:nvContentPartPr>
                <p14:xfrm>
                  <a:off x="7463160" y="4686360"/>
                  <a:ext cx="360" cy="8280"/>
                </p14:xfrm>
              </p:contentPart>
            </mc:Choice>
            <mc:Fallback xmlns="">
              <p:pic>
                <p:nvPicPr>
                  <p:cNvPr id="210" name="Ink 209">
                    <a:extLst>
                      <a:ext uri="{FF2B5EF4-FFF2-40B4-BE49-F238E27FC236}">
                        <a16:creationId xmlns:a16="http://schemas.microsoft.com/office/drawing/2014/main" id="{6B38F859-84A1-4C4C-67D0-63581E8938CA}"/>
                      </a:ext>
                    </a:extLst>
                  </p:cNvPr>
                  <p:cNvPicPr/>
                  <p:nvPr/>
                </p:nvPicPr>
                <p:blipFill>
                  <a:blip r:embed="rId247"/>
                  <a:stretch>
                    <a:fillRect/>
                  </a:stretch>
                </p:blipFill>
                <p:spPr>
                  <a:xfrm>
                    <a:off x="7454520" y="4677720"/>
                    <a:ext cx="18000" cy="25920"/>
                  </a:xfrm>
                  <a:prstGeom prst="rect">
                    <a:avLst/>
                  </a:prstGeom>
                </p:spPr>
              </p:pic>
            </mc:Fallback>
          </mc:AlternateContent>
          <mc:AlternateContent xmlns:mc="http://schemas.openxmlformats.org/markup-compatibility/2006" xmlns:p14="http://schemas.microsoft.com/office/powerpoint/2010/main">
            <mc:Choice Requires="p14">
              <p:contentPart p14:bwMode="auto" r:id="rId248">
                <p14:nvContentPartPr>
                  <p14:cNvPr id="211" name="Ink 210">
                    <a:extLst>
                      <a:ext uri="{FF2B5EF4-FFF2-40B4-BE49-F238E27FC236}">
                        <a16:creationId xmlns:a16="http://schemas.microsoft.com/office/drawing/2014/main" id="{85CA6F05-DC62-B6F3-BB52-987C4A889525}"/>
                      </a:ext>
                    </a:extLst>
                  </p14:cNvPr>
                  <p14:cNvContentPartPr/>
                  <p14:nvPr/>
                </p14:nvContentPartPr>
                <p14:xfrm>
                  <a:off x="7557840" y="4677360"/>
                  <a:ext cx="366840" cy="144720"/>
                </p14:xfrm>
              </p:contentPart>
            </mc:Choice>
            <mc:Fallback xmlns="">
              <p:pic>
                <p:nvPicPr>
                  <p:cNvPr id="211" name="Ink 210">
                    <a:extLst>
                      <a:ext uri="{FF2B5EF4-FFF2-40B4-BE49-F238E27FC236}">
                        <a16:creationId xmlns:a16="http://schemas.microsoft.com/office/drawing/2014/main" id="{85CA6F05-DC62-B6F3-BB52-987C4A889525}"/>
                      </a:ext>
                    </a:extLst>
                  </p:cNvPr>
                  <p:cNvPicPr/>
                  <p:nvPr/>
                </p:nvPicPr>
                <p:blipFill>
                  <a:blip r:embed="rId249"/>
                  <a:stretch>
                    <a:fillRect/>
                  </a:stretch>
                </p:blipFill>
                <p:spPr>
                  <a:xfrm>
                    <a:off x="7548840" y="4668720"/>
                    <a:ext cx="384480" cy="162360"/>
                  </a:xfrm>
                  <a:prstGeom prst="rect">
                    <a:avLst/>
                  </a:prstGeom>
                </p:spPr>
              </p:pic>
            </mc:Fallback>
          </mc:AlternateContent>
          <mc:AlternateContent xmlns:mc="http://schemas.openxmlformats.org/markup-compatibility/2006" xmlns:p14="http://schemas.microsoft.com/office/powerpoint/2010/main">
            <mc:Choice Requires="p14">
              <p:contentPart p14:bwMode="auto" r:id="rId250">
                <p14:nvContentPartPr>
                  <p14:cNvPr id="212" name="Ink 211">
                    <a:extLst>
                      <a:ext uri="{FF2B5EF4-FFF2-40B4-BE49-F238E27FC236}">
                        <a16:creationId xmlns:a16="http://schemas.microsoft.com/office/drawing/2014/main" id="{9406D101-478E-E4E4-8607-5AF4ECBF29EC}"/>
                      </a:ext>
                    </a:extLst>
                  </p14:cNvPr>
                  <p14:cNvContentPartPr/>
                  <p14:nvPr/>
                </p14:nvContentPartPr>
                <p14:xfrm>
                  <a:off x="7467120" y="4677360"/>
                  <a:ext cx="26280" cy="18000"/>
                </p14:xfrm>
              </p:contentPart>
            </mc:Choice>
            <mc:Fallback xmlns="">
              <p:pic>
                <p:nvPicPr>
                  <p:cNvPr id="212" name="Ink 211">
                    <a:extLst>
                      <a:ext uri="{FF2B5EF4-FFF2-40B4-BE49-F238E27FC236}">
                        <a16:creationId xmlns:a16="http://schemas.microsoft.com/office/drawing/2014/main" id="{9406D101-478E-E4E4-8607-5AF4ECBF29EC}"/>
                      </a:ext>
                    </a:extLst>
                  </p:cNvPr>
                  <p:cNvPicPr/>
                  <p:nvPr/>
                </p:nvPicPr>
                <p:blipFill>
                  <a:blip r:embed="rId251"/>
                  <a:stretch>
                    <a:fillRect/>
                  </a:stretch>
                </p:blipFill>
                <p:spPr>
                  <a:xfrm>
                    <a:off x="7458480" y="4668360"/>
                    <a:ext cx="43920" cy="35640"/>
                  </a:xfrm>
                  <a:prstGeom prst="rect">
                    <a:avLst/>
                  </a:prstGeom>
                </p:spPr>
              </p:pic>
            </mc:Fallback>
          </mc:AlternateContent>
        </p:grpSp>
        <p:grpSp>
          <p:nvGrpSpPr>
            <p:cNvPr id="216" name="Group 215">
              <a:extLst>
                <a:ext uri="{FF2B5EF4-FFF2-40B4-BE49-F238E27FC236}">
                  <a16:creationId xmlns:a16="http://schemas.microsoft.com/office/drawing/2014/main" id="{F1E0E405-00C0-C861-1BE1-BAA7D85E17FA}"/>
                </a:ext>
              </a:extLst>
            </p:cNvPr>
            <p:cNvGrpSpPr/>
            <p:nvPr/>
          </p:nvGrpSpPr>
          <p:grpSpPr>
            <a:xfrm>
              <a:off x="8145000" y="4678080"/>
              <a:ext cx="290520" cy="256680"/>
              <a:chOff x="8145000" y="4678080"/>
              <a:chExt cx="290520" cy="256680"/>
            </a:xfrm>
          </p:grpSpPr>
          <mc:AlternateContent xmlns:mc="http://schemas.openxmlformats.org/markup-compatibility/2006" xmlns:p14="http://schemas.microsoft.com/office/powerpoint/2010/main">
            <mc:Choice Requires="p14">
              <p:contentPart p14:bwMode="auto" r:id="rId252">
                <p14:nvContentPartPr>
                  <p14:cNvPr id="214" name="Ink 213">
                    <a:extLst>
                      <a:ext uri="{FF2B5EF4-FFF2-40B4-BE49-F238E27FC236}">
                        <a16:creationId xmlns:a16="http://schemas.microsoft.com/office/drawing/2014/main" id="{66AF7212-706E-17A5-809B-337977AA68E3}"/>
                      </a:ext>
                    </a:extLst>
                  </p14:cNvPr>
                  <p14:cNvContentPartPr/>
                  <p14:nvPr/>
                </p14:nvContentPartPr>
                <p14:xfrm>
                  <a:off x="8145000" y="4678080"/>
                  <a:ext cx="72720" cy="117720"/>
                </p14:xfrm>
              </p:contentPart>
            </mc:Choice>
            <mc:Fallback xmlns="">
              <p:pic>
                <p:nvPicPr>
                  <p:cNvPr id="214" name="Ink 213">
                    <a:extLst>
                      <a:ext uri="{FF2B5EF4-FFF2-40B4-BE49-F238E27FC236}">
                        <a16:creationId xmlns:a16="http://schemas.microsoft.com/office/drawing/2014/main" id="{66AF7212-706E-17A5-809B-337977AA68E3}"/>
                      </a:ext>
                    </a:extLst>
                  </p:cNvPr>
                  <p:cNvPicPr/>
                  <p:nvPr/>
                </p:nvPicPr>
                <p:blipFill>
                  <a:blip r:embed="rId253"/>
                  <a:stretch>
                    <a:fillRect/>
                  </a:stretch>
                </p:blipFill>
                <p:spPr>
                  <a:xfrm>
                    <a:off x="8136360" y="4669440"/>
                    <a:ext cx="90360" cy="135360"/>
                  </a:xfrm>
                  <a:prstGeom prst="rect">
                    <a:avLst/>
                  </a:prstGeom>
                </p:spPr>
              </p:pic>
            </mc:Fallback>
          </mc:AlternateContent>
          <mc:AlternateContent xmlns:mc="http://schemas.openxmlformats.org/markup-compatibility/2006" xmlns:p14="http://schemas.microsoft.com/office/powerpoint/2010/main">
            <mc:Choice Requires="p14">
              <p:contentPart p14:bwMode="auto" r:id="rId254">
                <p14:nvContentPartPr>
                  <p14:cNvPr id="215" name="Ink 214">
                    <a:extLst>
                      <a:ext uri="{FF2B5EF4-FFF2-40B4-BE49-F238E27FC236}">
                        <a16:creationId xmlns:a16="http://schemas.microsoft.com/office/drawing/2014/main" id="{5E1CD25A-891C-32EF-F7CB-A4F7FE30153A}"/>
                      </a:ext>
                    </a:extLst>
                  </p14:cNvPr>
                  <p14:cNvContentPartPr/>
                  <p14:nvPr/>
                </p14:nvContentPartPr>
                <p14:xfrm>
                  <a:off x="8255520" y="4728840"/>
                  <a:ext cx="180000" cy="205920"/>
                </p14:xfrm>
              </p:contentPart>
            </mc:Choice>
            <mc:Fallback xmlns="">
              <p:pic>
                <p:nvPicPr>
                  <p:cNvPr id="215" name="Ink 214">
                    <a:extLst>
                      <a:ext uri="{FF2B5EF4-FFF2-40B4-BE49-F238E27FC236}">
                        <a16:creationId xmlns:a16="http://schemas.microsoft.com/office/drawing/2014/main" id="{5E1CD25A-891C-32EF-F7CB-A4F7FE30153A}"/>
                      </a:ext>
                    </a:extLst>
                  </p:cNvPr>
                  <p:cNvPicPr/>
                  <p:nvPr/>
                </p:nvPicPr>
                <p:blipFill>
                  <a:blip r:embed="rId255"/>
                  <a:stretch>
                    <a:fillRect/>
                  </a:stretch>
                </p:blipFill>
                <p:spPr>
                  <a:xfrm>
                    <a:off x="8246880" y="4719840"/>
                    <a:ext cx="197640" cy="223560"/>
                  </a:xfrm>
                  <a:prstGeom prst="rect">
                    <a:avLst/>
                  </a:prstGeom>
                </p:spPr>
              </p:pic>
            </mc:Fallback>
          </mc:AlternateContent>
        </p:grpSp>
        <p:grpSp>
          <p:nvGrpSpPr>
            <p:cNvPr id="232" name="Group 231">
              <a:extLst>
                <a:ext uri="{FF2B5EF4-FFF2-40B4-BE49-F238E27FC236}">
                  <a16:creationId xmlns:a16="http://schemas.microsoft.com/office/drawing/2014/main" id="{A2244EDC-7F78-A2B6-3BBC-A888BB9000F5}"/>
                </a:ext>
              </a:extLst>
            </p:cNvPr>
            <p:cNvGrpSpPr/>
            <p:nvPr/>
          </p:nvGrpSpPr>
          <p:grpSpPr>
            <a:xfrm>
              <a:off x="9959400" y="4679160"/>
              <a:ext cx="356040" cy="137880"/>
              <a:chOff x="9959400" y="4679160"/>
              <a:chExt cx="356040" cy="137880"/>
            </a:xfrm>
          </p:grpSpPr>
          <mc:AlternateContent xmlns:mc="http://schemas.openxmlformats.org/markup-compatibility/2006" xmlns:p14="http://schemas.microsoft.com/office/powerpoint/2010/main">
            <mc:Choice Requires="p14">
              <p:contentPart p14:bwMode="auto" r:id="rId256">
                <p14:nvContentPartPr>
                  <p14:cNvPr id="228" name="Ink 227">
                    <a:extLst>
                      <a:ext uri="{FF2B5EF4-FFF2-40B4-BE49-F238E27FC236}">
                        <a16:creationId xmlns:a16="http://schemas.microsoft.com/office/drawing/2014/main" id="{14AF44AB-0B42-E2CE-5C0C-A4EA84118129}"/>
                      </a:ext>
                    </a:extLst>
                  </p14:cNvPr>
                  <p14:cNvContentPartPr/>
                  <p14:nvPr/>
                </p14:nvContentPartPr>
                <p14:xfrm>
                  <a:off x="9959400" y="4700400"/>
                  <a:ext cx="71640" cy="360"/>
                </p14:xfrm>
              </p:contentPart>
            </mc:Choice>
            <mc:Fallback xmlns="">
              <p:pic>
                <p:nvPicPr>
                  <p:cNvPr id="228" name="Ink 227">
                    <a:extLst>
                      <a:ext uri="{FF2B5EF4-FFF2-40B4-BE49-F238E27FC236}">
                        <a16:creationId xmlns:a16="http://schemas.microsoft.com/office/drawing/2014/main" id="{14AF44AB-0B42-E2CE-5C0C-A4EA84118129}"/>
                      </a:ext>
                    </a:extLst>
                  </p:cNvPr>
                  <p:cNvPicPr/>
                  <p:nvPr/>
                </p:nvPicPr>
                <p:blipFill>
                  <a:blip r:embed="rId179"/>
                  <a:stretch>
                    <a:fillRect/>
                  </a:stretch>
                </p:blipFill>
                <p:spPr>
                  <a:xfrm>
                    <a:off x="9950760" y="4691400"/>
                    <a:ext cx="8928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57">
                <p14:nvContentPartPr>
                  <p14:cNvPr id="229" name="Ink 228">
                    <a:extLst>
                      <a:ext uri="{FF2B5EF4-FFF2-40B4-BE49-F238E27FC236}">
                        <a16:creationId xmlns:a16="http://schemas.microsoft.com/office/drawing/2014/main" id="{DEE6C7B0-005F-515D-7E2B-3C666991036C}"/>
                      </a:ext>
                    </a:extLst>
                  </p14:cNvPr>
                  <p14:cNvContentPartPr/>
                  <p14:nvPr/>
                </p14:nvContentPartPr>
                <p14:xfrm>
                  <a:off x="9973800" y="4754400"/>
                  <a:ext cx="79200" cy="2880"/>
                </p14:xfrm>
              </p:contentPart>
            </mc:Choice>
            <mc:Fallback xmlns="">
              <p:pic>
                <p:nvPicPr>
                  <p:cNvPr id="229" name="Ink 228">
                    <a:extLst>
                      <a:ext uri="{FF2B5EF4-FFF2-40B4-BE49-F238E27FC236}">
                        <a16:creationId xmlns:a16="http://schemas.microsoft.com/office/drawing/2014/main" id="{DEE6C7B0-005F-515D-7E2B-3C666991036C}"/>
                      </a:ext>
                    </a:extLst>
                  </p:cNvPr>
                  <p:cNvPicPr/>
                  <p:nvPr/>
                </p:nvPicPr>
                <p:blipFill>
                  <a:blip r:embed="rId258"/>
                  <a:stretch>
                    <a:fillRect/>
                  </a:stretch>
                </p:blipFill>
                <p:spPr>
                  <a:xfrm>
                    <a:off x="9964800" y="4745400"/>
                    <a:ext cx="96840" cy="20520"/>
                  </a:xfrm>
                  <a:prstGeom prst="rect">
                    <a:avLst/>
                  </a:prstGeom>
                </p:spPr>
              </p:pic>
            </mc:Fallback>
          </mc:AlternateContent>
          <mc:AlternateContent xmlns:mc="http://schemas.openxmlformats.org/markup-compatibility/2006" xmlns:p14="http://schemas.microsoft.com/office/powerpoint/2010/main">
            <mc:Choice Requires="p14">
              <p:contentPart p14:bwMode="auto" r:id="rId259">
                <p14:nvContentPartPr>
                  <p14:cNvPr id="230" name="Ink 229">
                    <a:extLst>
                      <a:ext uri="{FF2B5EF4-FFF2-40B4-BE49-F238E27FC236}">
                        <a16:creationId xmlns:a16="http://schemas.microsoft.com/office/drawing/2014/main" id="{9770EF11-876B-88C0-BB03-A65D8CA5C6F6}"/>
                      </a:ext>
                    </a:extLst>
                  </p14:cNvPr>
                  <p14:cNvContentPartPr/>
                  <p14:nvPr/>
                </p14:nvContentPartPr>
                <p14:xfrm>
                  <a:off x="10188000" y="4697160"/>
                  <a:ext cx="20520" cy="119880"/>
                </p14:xfrm>
              </p:contentPart>
            </mc:Choice>
            <mc:Fallback xmlns="">
              <p:pic>
                <p:nvPicPr>
                  <p:cNvPr id="230" name="Ink 229">
                    <a:extLst>
                      <a:ext uri="{FF2B5EF4-FFF2-40B4-BE49-F238E27FC236}">
                        <a16:creationId xmlns:a16="http://schemas.microsoft.com/office/drawing/2014/main" id="{9770EF11-876B-88C0-BB03-A65D8CA5C6F6}"/>
                      </a:ext>
                    </a:extLst>
                  </p:cNvPr>
                  <p:cNvPicPr/>
                  <p:nvPr/>
                </p:nvPicPr>
                <p:blipFill>
                  <a:blip r:embed="rId260"/>
                  <a:stretch>
                    <a:fillRect/>
                  </a:stretch>
                </p:blipFill>
                <p:spPr>
                  <a:xfrm>
                    <a:off x="10179000" y="4688160"/>
                    <a:ext cx="38160" cy="137520"/>
                  </a:xfrm>
                  <a:prstGeom prst="rect">
                    <a:avLst/>
                  </a:prstGeom>
                </p:spPr>
              </p:pic>
            </mc:Fallback>
          </mc:AlternateContent>
          <mc:AlternateContent xmlns:mc="http://schemas.openxmlformats.org/markup-compatibility/2006" xmlns:p14="http://schemas.microsoft.com/office/powerpoint/2010/main">
            <mc:Choice Requires="p14">
              <p:contentPart p14:bwMode="auto" r:id="rId261">
                <p14:nvContentPartPr>
                  <p14:cNvPr id="231" name="Ink 230">
                    <a:extLst>
                      <a:ext uri="{FF2B5EF4-FFF2-40B4-BE49-F238E27FC236}">
                        <a16:creationId xmlns:a16="http://schemas.microsoft.com/office/drawing/2014/main" id="{E89AD01D-23C4-010D-C685-A091A70E83F0}"/>
                      </a:ext>
                    </a:extLst>
                  </p14:cNvPr>
                  <p14:cNvContentPartPr/>
                  <p14:nvPr/>
                </p14:nvContentPartPr>
                <p14:xfrm>
                  <a:off x="10226160" y="4679160"/>
                  <a:ext cx="89280" cy="131760"/>
                </p14:xfrm>
              </p:contentPart>
            </mc:Choice>
            <mc:Fallback xmlns="">
              <p:pic>
                <p:nvPicPr>
                  <p:cNvPr id="231" name="Ink 230">
                    <a:extLst>
                      <a:ext uri="{FF2B5EF4-FFF2-40B4-BE49-F238E27FC236}">
                        <a16:creationId xmlns:a16="http://schemas.microsoft.com/office/drawing/2014/main" id="{E89AD01D-23C4-010D-C685-A091A70E83F0}"/>
                      </a:ext>
                    </a:extLst>
                  </p:cNvPr>
                  <p:cNvPicPr/>
                  <p:nvPr/>
                </p:nvPicPr>
                <p:blipFill>
                  <a:blip r:embed="rId262"/>
                  <a:stretch>
                    <a:fillRect/>
                  </a:stretch>
                </p:blipFill>
                <p:spPr>
                  <a:xfrm>
                    <a:off x="10217160" y="4670520"/>
                    <a:ext cx="106920" cy="149400"/>
                  </a:xfrm>
                  <a:prstGeom prst="rect">
                    <a:avLst/>
                  </a:prstGeom>
                </p:spPr>
              </p:pic>
            </mc:Fallback>
          </mc:AlternateContent>
        </p:grpSp>
        <p:grpSp>
          <p:nvGrpSpPr>
            <p:cNvPr id="235" name="Group 234">
              <a:extLst>
                <a:ext uri="{FF2B5EF4-FFF2-40B4-BE49-F238E27FC236}">
                  <a16:creationId xmlns:a16="http://schemas.microsoft.com/office/drawing/2014/main" id="{2F11CECB-EEEE-BEB9-DE8E-8A40E5EC8951}"/>
                </a:ext>
              </a:extLst>
            </p:cNvPr>
            <p:cNvGrpSpPr/>
            <p:nvPr/>
          </p:nvGrpSpPr>
          <p:grpSpPr>
            <a:xfrm>
              <a:off x="1255320" y="4684920"/>
              <a:ext cx="447840" cy="334800"/>
              <a:chOff x="1255320" y="4684920"/>
              <a:chExt cx="447840" cy="334800"/>
            </a:xfrm>
          </p:grpSpPr>
          <mc:AlternateContent xmlns:mc="http://schemas.openxmlformats.org/markup-compatibility/2006" xmlns:p14="http://schemas.microsoft.com/office/powerpoint/2010/main">
            <mc:Choice Requires="p14">
              <p:contentPart p14:bwMode="auto" r:id="rId263">
                <p14:nvContentPartPr>
                  <p14:cNvPr id="148" name="Ink 147">
                    <a:extLst>
                      <a:ext uri="{FF2B5EF4-FFF2-40B4-BE49-F238E27FC236}">
                        <a16:creationId xmlns:a16="http://schemas.microsoft.com/office/drawing/2014/main" id="{1FE7A34E-AC06-B8D8-68D3-0903ACB177AB}"/>
                      </a:ext>
                    </a:extLst>
                  </p14:cNvPr>
                  <p14:cNvContentPartPr/>
                  <p14:nvPr/>
                </p14:nvContentPartPr>
                <p14:xfrm>
                  <a:off x="1255320" y="4719840"/>
                  <a:ext cx="141120" cy="228960"/>
                </p14:xfrm>
              </p:contentPart>
            </mc:Choice>
            <mc:Fallback xmlns="">
              <p:pic>
                <p:nvPicPr>
                  <p:cNvPr id="148" name="Ink 147">
                    <a:extLst>
                      <a:ext uri="{FF2B5EF4-FFF2-40B4-BE49-F238E27FC236}">
                        <a16:creationId xmlns:a16="http://schemas.microsoft.com/office/drawing/2014/main" id="{1FE7A34E-AC06-B8D8-68D3-0903ACB177AB}"/>
                      </a:ext>
                    </a:extLst>
                  </p:cNvPr>
                  <p:cNvPicPr/>
                  <p:nvPr/>
                </p:nvPicPr>
                <p:blipFill>
                  <a:blip r:embed="rId265"/>
                  <a:stretch>
                    <a:fillRect/>
                  </a:stretch>
                </p:blipFill>
                <p:spPr>
                  <a:xfrm>
                    <a:off x="1246680" y="4710840"/>
                    <a:ext cx="158760" cy="246600"/>
                  </a:xfrm>
                  <a:prstGeom prst="rect">
                    <a:avLst/>
                  </a:prstGeom>
                </p:spPr>
              </p:pic>
            </mc:Fallback>
          </mc:AlternateContent>
          <mc:AlternateContent xmlns:mc="http://schemas.openxmlformats.org/markup-compatibility/2006" xmlns:p14="http://schemas.microsoft.com/office/powerpoint/2010/main">
            <mc:Choice Requires="p14">
              <p:contentPart p14:bwMode="auto" r:id="rId266">
                <p14:nvContentPartPr>
                  <p14:cNvPr id="149" name="Ink 148">
                    <a:extLst>
                      <a:ext uri="{FF2B5EF4-FFF2-40B4-BE49-F238E27FC236}">
                        <a16:creationId xmlns:a16="http://schemas.microsoft.com/office/drawing/2014/main" id="{80413D07-FACB-787A-2DEF-974BC74E38FF}"/>
                      </a:ext>
                    </a:extLst>
                  </p14:cNvPr>
                  <p14:cNvContentPartPr/>
                  <p14:nvPr/>
                </p14:nvContentPartPr>
                <p14:xfrm>
                  <a:off x="1422720" y="4684920"/>
                  <a:ext cx="97200" cy="227880"/>
                </p14:xfrm>
              </p:contentPart>
            </mc:Choice>
            <mc:Fallback xmlns="">
              <p:pic>
                <p:nvPicPr>
                  <p:cNvPr id="149" name="Ink 148">
                    <a:extLst>
                      <a:ext uri="{FF2B5EF4-FFF2-40B4-BE49-F238E27FC236}">
                        <a16:creationId xmlns:a16="http://schemas.microsoft.com/office/drawing/2014/main" id="{80413D07-FACB-787A-2DEF-974BC74E38FF}"/>
                      </a:ext>
                    </a:extLst>
                  </p:cNvPr>
                  <p:cNvPicPr/>
                  <p:nvPr/>
                </p:nvPicPr>
                <p:blipFill>
                  <a:blip r:embed="rId267"/>
                  <a:stretch>
                    <a:fillRect/>
                  </a:stretch>
                </p:blipFill>
                <p:spPr>
                  <a:xfrm>
                    <a:off x="1414080" y="4676280"/>
                    <a:ext cx="114840" cy="245520"/>
                  </a:xfrm>
                  <a:prstGeom prst="rect">
                    <a:avLst/>
                  </a:prstGeom>
                </p:spPr>
              </p:pic>
            </mc:Fallback>
          </mc:AlternateContent>
          <mc:AlternateContent xmlns:mc="http://schemas.openxmlformats.org/markup-compatibility/2006" xmlns:p14="http://schemas.microsoft.com/office/powerpoint/2010/main">
            <mc:Choice Requires="p14">
              <p:contentPart p14:bwMode="auto" r:id="rId268">
                <p14:nvContentPartPr>
                  <p14:cNvPr id="151" name="Ink 150">
                    <a:extLst>
                      <a:ext uri="{FF2B5EF4-FFF2-40B4-BE49-F238E27FC236}">
                        <a16:creationId xmlns:a16="http://schemas.microsoft.com/office/drawing/2014/main" id="{6FF6F1DB-C657-C92B-55C1-0456BACFFEC9}"/>
                      </a:ext>
                    </a:extLst>
                  </p14:cNvPr>
                  <p14:cNvContentPartPr/>
                  <p14:nvPr/>
                </p14:nvContentPartPr>
                <p14:xfrm>
                  <a:off x="1534320" y="4758000"/>
                  <a:ext cx="41400" cy="124560"/>
                </p14:xfrm>
              </p:contentPart>
            </mc:Choice>
            <mc:Fallback xmlns="">
              <p:pic>
                <p:nvPicPr>
                  <p:cNvPr id="151" name="Ink 150">
                    <a:extLst>
                      <a:ext uri="{FF2B5EF4-FFF2-40B4-BE49-F238E27FC236}">
                        <a16:creationId xmlns:a16="http://schemas.microsoft.com/office/drawing/2014/main" id="{6FF6F1DB-C657-C92B-55C1-0456BACFFEC9}"/>
                      </a:ext>
                    </a:extLst>
                  </p:cNvPr>
                  <p:cNvPicPr/>
                  <p:nvPr/>
                </p:nvPicPr>
                <p:blipFill>
                  <a:blip r:embed="rId269"/>
                  <a:stretch>
                    <a:fillRect/>
                  </a:stretch>
                </p:blipFill>
                <p:spPr>
                  <a:xfrm>
                    <a:off x="1525320" y="4749360"/>
                    <a:ext cx="59040" cy="142200"/>
                  </a:xfrm>
                  <a:prstGeom prst="rect">
                    <a:avLst/>
                  </a:prstGeom>
                </p:spPr>
              </p:pic>
            </mc:Fallback>
          </mc:AlternateContent>
          <mc:AlternateContent xmlns:mc="http://schemas.openxmlformats.org/markup-compatibility/2006" xmlns:p14="http://schemas.microsoft.com/office/powerpoint/2010/main">
            <mc:Choice Requires="p14">
              <p:contentPart p14:bwMode="auto" r:id="rId270">
                <p14:nvContentPartPr>
                  <p14:cNvPr id="152" name="Ink 151">
                    <a:extLst>
                      <a:ext uri="{FF2B5EF4-FFF2-40B4-BE49-F238E27FC236}">
                        <a16:creationId xmlns:a16="http://schemas.microsoft.com/office/drawing/2014/main" id="{EC9057D5-2EF8-DC8A-B016-7448F3E16F05}"/>
                      </a:ext>
                    </a:extLst>
                  </p14:cNvPr>
                  <p14:cNvContentPartPr/>
                  <p14:nvPr/>
                </p14:nvContentPartPr>
                <p14:xfrm>
                  <a:off x="1510560" y="4826040"/>
                  <a:ext cx="46440" cy="59400"/>
                </p14:xfrm>
              </p:contentPart>
            </mc:Choice>
            <mc:Fallback xmlns="">
              <p:pic>
                <p:nvPicPr>
                  <p:cNvPr id="152" name="Ink 151">
                    <a:extLst>
                      <a:ext uri="{FF2B5EF4-FFF2-40B4-BE49-F238E27FC236}">
                        <a16:creationId xmlns:a16="http://schemas.microsoft.com/office/drawing/2014/main" id="{EC9057D5-2EF8-DC8A-B016-7448F3E16F05}"/>
                      </a:ext>
                    </a:extLst>
                  </p:cNvPr>
                  <p:cNvPicPr/>
                  <p:nvPr/>
                </p:nvPicPr>
                <p:blipFill>
                  <a:blip r:embed="rId271"/>
                  <a:stretch>
                    <a:fillRect/>
                  </a:stretch>
                </p:blipFill>
                <p:spPr>
                  <a:xfrm>
                    <a:off x="1501920" y="4817040"/>
                    <a:ext cx="64080" cy="77040"/>
                  </a:xfrm>
                  <a:prstGeom prst="rect">
                    <a:avLst/>
                  </a:prstGeom>
                </p:spPr>
              </p:pic>
            </mc:Fallback>
          </mc:AlternateContent>
          <mc:AlternateContent xmlns:mc="http://schemas.openxmlformats.org/markup-compatibility/2006" xmlns:p14="http://schemas.microsoft.com/office/powerpoint/2010/main">
            <mc:Choice Requires="p14">
              <p:contentPart p14:bwMode="auto" r:id="rId272">
                <p14:nvContentPartPr>
                  <p14:cNvPr id="153" name="Ink 152">
                    <a:extLst>
                      <a:ext uri="{FF2B5EF4-FFF2-40B4-BE49-F238E27FC236}">
                        <a16:creationId xmlns:a16="http://schemas.microsoft.com/office/drawing/2014/main" id="{DDB132CE-B1E1-A577-B4D8-9DEFE8EB99CB}"/>
                      </a:ext>
                    </a:extLst>
                  </p14:cNvPr>
                  <p14:cNvContentPartPr/>
                  <p14:nvPr/>
                </p14:nvContentPartPr>
                <p14:xfrm>
                  <a:off x="1664640" y="4705080"/>
                  <a:ext cx="38520" cy="236520"/>
                </p14:xfrm>
              </p:contentPart>
            </mc:Choice>
            <mc:Fallback xmlns="">
              <p:pic>
                <p:nvPicPr>
                  <p:cNvPr id="153" name="Ink 152">
                    <a:extLst>
                      <a:ext uri="{FF2B5EF4-FFF2-40B4-BE49-F238E27FC236}">
                        <a16:creationId xmlns:a16="http://schemas.microsoft.com/office/drawing/2014/main" id="{DDB132CE-B1E1-A577-B4D8-9DEFE8EB99CB}"/>
                      </a:ext>
                    </a:extLst>
                  </p:cNvPr>
                  <p:cNvPicPr/>
                  <p:nvPr/>
                </p:nvPicPr>
                <p:blipFill>
                  <a:blip r:embed="rId273"/>
                  <a:stretch>
                    <a:fillRect/>
                  </a:stretch>
                </p:blipFill>
                <p:spPr>
                  <a:xfrm>
                    <a:off x="1656000" y="4696440"/>
                    <a:ext cx="56160" cy="254160"/>
                  </a:xfrm>
                  <a:prstGeom prst="rect">
                    <a:avLst/>
                  </a:prstGeom>
                </p:spPr>
              </p:pic>
            </mc:Fallback>
          </mc:AlternateContent>
          <mc:AlternateContent xmlns:mc="http://schemas.openxmlformats.org/markup-compatibility/2006" xmlns:p14="http://schemas.microsoft.com/office/powerpoint/2010/main">
            <mc:Choice Requires="p14">
              <p:contentPart p14:bwMode="auto" r:id="rId274">
                <p14:nvContentPartPr>
                  <p14:cNvPr id="234" name="Ink 233">
                    <a:extLst>
                      <a:ext uri="{FF2B5EF4-FFF2-40B4-BE49-F238E27FC236}">
                        <a16:creationId xmlns:a16="http://schemas.microsoft.com/office/drawing/2014/main" id="{DD4CFB51-37BB-4A20-68B9-3D80FC91B392}"/>
                      </a:ext>
                    </a:extLst>
                  </p14:cNvPr>
                  <p14:cNvContentPartPr/>
                  <p14:nvPr/>
                </p14:nvContentPartPr>
                <p14:xfrm>
                  <a:off x="1377720" y="4954200"/>
                  <a:ext cx="46800" cy="65520"/>
                </p14:xfrm>
              </p:contentPart>
            </mc:Choice>
            <mc:Fallback xmlns="">
              <p:pic>
                <p:nvPicPr>
                  <p:cNvPr id="234" name="Ink 233">
                    <a:extLst>
                      <a:ext uri="{FF2B5EF4-FFF2-40B4-BE49-F238E27FC236}">
                        <a16:creationId xmlns:a16="http://schemas.microsoft.com/office/drawing/2014/main" id="{DD4CFB51-37BB-4A20-68B9-3D80FC91B392}"/>
                      </a:ext>
                    </a:extLst>
                  </p:cNvPr>
                  <p:cNvPicPr/>
                  <p:nvPr/>
                </p:nvPicPr>
                <p:blipFill>
                  <a:blip r:embed="rId275"/>
                  <a:stretch>
                    <a:fillRect/>
                  </a:stretch>
                </p:blipFill>
                <p:spPr>
                  <a:xfrm>
                    <a:off x="1368720" y="4945200"/>
                    <a:ext cx="64440" cy="83160"/>
                  </a:xfrm>
                  <a:prstGeom prst="rect">
                    <a:avLst/>
                  </a:prstGeom>
                </p:spPr>
              </p:pic>
            </mc:Fallback>
          </mc:AlternateContent>
        </p:grpSp>
        <p:grpSp>
          <p:nvGrpSpPr>
            <p:cNvPr id="237" name="Group 236">
              <a:extLst>
                <a:ext uri="{FF2B5EF4-FFF2-40B4-BE49-F238E27FC236}">
                  <a16:creationId xmlns:a16="http://schemas.microsoft.com/office/drawing/2014/main" id="{6B2289DF-680C-81B3-9DC4-AB7C22CD1A00}"/>
                </a:ext>
              </a:extLst>
            </p:cNvPr>
            <p:cNvGrpSpPr/>
            <p:nvPr/>
          </p:nvGrpSpPr>
          <p:grpSpPr>
            <a:xfrm>
              <a:off x="8804520" y="4579800"/>
              <a:ext cx="914400" cy="376200"/>
              <a:chOff x="8804520" y="4579800"/>
              <a:chExt cx="914400" cy="376200"/>
            </a:xfrm>
          </p:grpSpPr>
          <mc:AlternateContent xmlns:mc="http://schemas.openxmlformats.org/markup-compatibility/2006" xmlns:p14="http://schemas.microsoft.com/office/powerpoint/2010/main">
            <mc:Choice Requires="p14">
              <p:contentPart p14:bwMode="auto" r:id="rId276">
                <p14:nvContentPartPr>
                  <p14:cNvPr id="217" name="Ink 216">
                    <a:extLst>
                      <a:ext uri="{FF2B5EF4-FFF2-40B4-BE49-F238E27FC236}">
                        <a16:creationId xmlns:a16="http://schemas.microsoft.com/office/drawing/2014/main" id="{43DAC2DD-BC4C-17E8-6880-F7524DFFE18D}"/>
                      </a:ext>
                    </a:extLst>
                  </p14:cNvPr>
                  <p14:cNvContentPartPr/>
                  <p14:nvPr/>
                </p14:nvContentPartPr>
                <p14:xfrm>
                  <a:off x="8916120" y="4648200"/>
                  <a:ext cx="167400" cy="228960"/>
                </p14:xfrm>
              </p:contentPart>
            </mc:Choice>
            <mc:Fallback xmlns="">
              <p:pic>
                <p:nvPicPr>
                  <p:cNvPr id="217" name="Ink 216">
                    <a:extLst>
                      <a:ext uri="{FF2B5EF4-FFF2-40B4-BE49-F238E27FC236}">
                        <a16:creationId xmlns:a16="http://schemas.microsoft.com/office/drawing/2014/main" id="{43DAC2DD-BC4C-17E8-6880-F7524DFFE18D}"/>
                      </a:ext>
                    </a:extLst>
                  </p:cNvPr>
                  <p:cNvPicPr/>
                  <p:nvPr/>
                </p:nvPicPr>
                <p:blipFill>
                  <a:blip r:embed="rId277"/>
                  <a:stretch>
                    <a:fillRect/>
                  </a:stretch>
                </p:blipFill>
                <p:spPr>
                  <a:xfrm>
                    <a:off x="8907120" y="4639200"/>
                    <a:ext cx="185040" cy="246600"/>
                  </a:xfrm>
                  <a:prstGeom prst="rect">
                    <a:avLst/>
                  </a:prstGeom>
                </p:spPr>
              </p:pic>
            </mc:Fallback>
          </mc:AlternateContent>
          <mc:AlternateContent xmlns:mc="http://schemas.openxmlformats.org/markup-compatibility/2006" xmlns:p14="http://schemas.microsoft.com/office/powerpoint/2010/main">
            <mc:Choice Requires="p14">
              <p:contentPart p14:bwMode="auto" r:id="rId278">
                <p14:nvContentPartPr>
                  <p14:cNvPr id="218" name="Ink 217">
                    <a:extLst>
                      <a:ext uri="{FF2B5EF4-FFF2-40B4-BE49-F238E27FC236}">
                        <a16:creationId xmlns:a16="http://schemas.microsoft.com/office/drawing/2014/main" id="{899B9D5F-EA60-C0F2-8F59-E85F9878D0A8}"/>
                      </a:ext>
                    </a:extLst>
                  </p14:cNvPr>
                  <p14:cNvContentPartPr/>
                  <p14:nvPr/>
                </p14:nvContentPartPr>
                <p14:xfrm>
                  <a:off x="9142560" y="4625160"/>
                  <a:ext cx="83160" cy="191520"/>
                </p14:xfrm>
              </p:contentPart>
            </mc:Choice>
            <mc:Fallback xmlns="">
              <p:pic>
                <p:nvPicPr>
                  <p:cNvPr id="218" name="Ink 217">
                    <a:extLst>
                      <a:ext uri="{FF2B5EF4-FFF2-40B4-BE49-F238E27FC236}">
                        <a16:creationId xmlns:a16="http://schemas.microsoft.com/office/drawing/2014/main" id="{899B9D5F-EA60-C0F2-8F59-E85F9878D0A8}"/>
                      </a:ext>
                    </a:extLst>
                  </p:cNvPr>
                  <p:cNvPicPr/>
                  <p:nvPr/>
                </p:nvPicPr>
                <p:blipFill>
                  <a:blip r:embed="rId279"/>
                  <a:stretch>
                    <a:fillRect/>
                  </a:stretch>
                </p:blipFill>
                <p:spPr>
                  <a:xfrm>
                    <a:off x="9133920" y="4616520"/>
                    <a:ext cx="100800" cy="209160"/>
                  </a:xfrm>
                  <a:prstGeom prst="rect">
                    <a:avLst/>
                  </a:prstGeom>
                </p:spPr>
              </p:pic>
            </mc:Fallback>
          </mc:AlternateContent>
          <mc:AlternateContent xmlns:mc="http://schemas.openxmlformats.org/markup-compatibility/2006" xmlns:p14="http://schemas.microsoft.com/office/powerpoint/2010/main">
            <mc:Choice Requires="p14">
              <p:contentPart p14:bwMode="auto" r:id="rId280">
                <p14:nvContentPartPr>
                  <p14:cNvPr id="219" name="Ink 218">
                    <a:extLst>
                      <a:ext uri="{FF2B5EF4-FFF2-40B4-BE49-F238E27FC236}">
                        <a16:creationId xmlns:a16="http://schemas.microsoft.com/office/drawing/2014/main" id="{E6DDF7D3-BC0C-F4E3-BC19-BDD15E031FC1}"/>
                      </a:ext>
                    </a:extLst>
                  </p14:cNvPr>
                  <p14:cNvContentPartPr/>
                  <p14:nvPr/>
                </p14:nvContentPartPr>
                <p14:xfrm>
                  <a:off x="9237960" y="4684200"/>
                  <a:ext cx="41400" cy="94320"/>
                </p14:xfrm>
              </p:contentPart>
            </mc:Choice>
            <mc:Fallback xmlns="">
              <p:pic>
                <p:nvPicPr>
                  <p:cNvPr id="219" name="Ink 218">
                    <a:extLst>
                      <a:ext uri="{FF2B5EF4-FFF2-40B4-BE49-F238E27FC236}">
                        <a16:creationId xmlns:a16="http://schemas.microsoft.com/office/drawing/2014/main" id="{E6DDF7D3-BC0C-F4E3-BC19-BDD15E031FC1}"/>
                      </a:ext>
                    </a:extLst>
                  </p:cNvPr>
                  <p:cNvPicPr/>
                  <p:nvPr/>
                </p:nvPicPr>
                <p:blipFill>
                  <a:blip r:embed="rId281"/>
                  <a:stretch>
                    <a:fillRect/>
                  </a:stretch>
                </p:blipFill>
                <p:spPr>
                  <a:xfrm>
                    <a:off x="9229320" y="4675560"/>
                    <a:ext cx="59040" cy="111960"/>
                  </a:xfrm>
                  <a:prstGeom prst="rect">
                    <a:avLst/>
                  </a:prstGeom>
                </p:spPr>
              </p:pic>
            </mc:Fallback>
          </mc:AlternateContent>
          <mc:AlternateContent xmlns:mc="http://schemas.openxmlformats.org/markup-compatibility/2006" xmlns:p14="http://schemas.microsoft.com/office/powerpoint/2010/main">
            <mc:Choice Requires="p14">
              <p:contentPart p14:bwMode="auto" r:id="rId282">
                <p14:nvContentPartPr>
                  <p14:cNvPr id="220" name="Ink 219">
                    <a:extLst>
                      <a:ext uri="{FF2B5EF4-FFF2-40B4-BE49-F238E27FC236}">
                        <a16:creationId xmlns:a16="http://schemas.microsoft.com/office/drawing/2014/main" id="{735863EB-D3B8-66B2-E61C-B5BD74D5AC75}"/>
                      </a:ext>
                    </a:extLst>
                  </p14:cNvPr>
                  <p14:cNvContentPartPr/>
                  <p14:nvPr/>
                </p14:nvContentPartPr>
                <p14:xfrm>
                  <a:off x="9220680" y="4740720"/>
                  <a:ext cx="49320" cy="44280"/>
                </p14:xfrm>
              </p:contentPart>
            </mc:Choice>
            <mc:Fallback xmlns="">
              <p:pic>
                <p:nvPicPr>
                  <p:cNvPr id="220" name="Ink 219">
                    <a:extLst>
                      <a:ext uri="{FF2B5EF4-FFF2-40B4-BE49-F238E27FC236}">
                        <a16:creationId xmlns:a16="http://schemas.microsoft.com/office/drawing/2014/main" id="{735863EB-D3B8-66B2-E61C-B5BD74D5AC75}"/>
                      </a:ext>
                    </a:extLst>
                  </p:cNvPr>
                  <p:cNvPicPr/>
                  <p:nvPr/>
                </p:nvPicPr>
                <p:blipFill>
                  <a:blip r:embed="rId283"/>
                  <a:stretch>
                    <a:fillRect/>
                  </a:stretch>
                </p:blipFill>
                <p:spPr>
                  <a:xfrm>
                    <a:off x="9211680" y="4732080"/>
                    <a:ext cx="66960" cy="61920"/>
                  </a:xfrm>
                  <a:prstGeom prst="rect">
                    <a:avLst/>
                  </a:prstGeom>
                </p:spPr>
              </p:pic>
            </mc:Fallback>
          </mc:AlternateContent>
          <mc:AlternateContent xmlns:mc="http://schemas.openxmlformats.org/markup-compatibility/2006" xmlns:p14="http://schemas.microsoft.com/office/powerpoint/2010/main">
            <mc:Choice Requires="p14">
              <p:contentPart p14:bwMode="auto" r:id="rId284">
                <p14:nvContentPartPr>
                  <p14:cNvPr id="221" name="Ink 220">
                    <a:extLst>
                      <a:ext uri="{FF2B5EF4-FFF2-40B4-BE49-F238E27FC236}">
                        <a16:creationId xmlns:a16="http://schemas.microsoft.com/office/drawing/2014/main" id="{6656F6D2-9887-0BCA-D130-DFFC24B47ED6}"/>
                      </a:ext>
                    </a:extLst>
                  </p14:cNvPr>
                  <p14:cNvContentPartPr/>
                  <p14:nvPr/>
                </p14:nvContentPartPr>
                <p14:xfrm>
                  <a:off x="9308880" y="4695360"/>
                  <a:ext cx="57960" cy="166320"/>
                </p14:xfrm>
              </p:contentPart>
            </mc:Choice>
            <mc:Fallback xmlns="">
              <p:pic>
                <p:nvPicPr>
                  <p:cNvPr id="221" name="Ink 220">
                    <a:extLst>
                      <a:ext uri="{FF2B5EF4-FFF2-40B4-BE49-F238E27FC236}">
                        <a16:creationId xmlns:a16="http://schemas.microsoft.com/office/drawing/2014/main" id="{6656F6D2-9887-0BCA-D130-DFFC24B47ED6}"/>
                      </a:ext>
                    </a:extLst>
                  </p:cNvPr>
                  <p:cNvPicPr/>
                  <p:nvPr/>
                </p:nvPicPr>
                <p:blipFill>
                  <a:blip r:embed="rId285"/>
                  <a:stretch>
                    <a:fillRect/>
                  </a:stretch>
                </p:blipFill>
                <p:spPr>
                  <a:xfrm>
                    <a:off x="9300240" y="4686360"/>
                    <a:ext cx="75600" cy="183960"/>
                  </a:xfrm>
                  <a:prstGeom prst="rect">
                    <a:avLst/>
                  </a:prstGeom>
                </p:spPr>
              </p:pic>
            </mc:Fallback>
          </mc:AlternateContent>
          <mc:AlternateContent xmlns:mc="http://schemas.openxmlformats.org/markup-compatibility/2006" xmlns:p14="http://schemas.microsoft.com/office/powerpoint/2010/main">
            <mc:Choice Requires="p14">
              <p:contentPart p14:bwMode="auto" r:id="rId286">
                <p14:nvContentPartPr>
                  <p14:cNvPr id="223" name="Ink 222">
                    <a:extLst>
                      <a:ext uri="{FF2B5EF4-FFF2-40B4-BE49-F238E27FC236}">
                        <a16:creationId xmlns:a16="http://schemas.microsoft.com/office/drawing/2014/main" id="{3CB38F98-F2ED-7DFF-9537-EF04E2B1F719}"/>
                      </a:ext>
                    </a:extLst>
                  </p14:cNvPr>
                  <p14:cNvContentPartPr/>
                  <p14:nvPr/>
                </p14:nvContentPartPr>
                <p14:xfrm>
                  <a:off x="9468720" y="4643520"/>
                  <a:ext cx="129600" cy="150480"/>
                </p14:xfrm>
              </p:contentPart>
            </mc:Choice>
            <mc:Fallback xmlns="">
              <p:pic>
                <p:nvPicPr>
                  <p:cNvPr id="223" name="Ink 222">
                    <a:extLst>
                      <a:ext uri="{FF2B5EF4-FFF2-40B4-BE49-F238E27FC236}">
                        <a16:creationId xmlns:a16="http://schemas.microsoft.com/office/drawing/2014/main" id="{3CB38F98-F2ED-7DFF-9537-EF04E2B1F719}"/>
                      </a:ext>
                    </a:extLst>
                  </p:cNvPr>
                  <p:cNvPicPr/>
                  <p:nvPr/>
                </p:nvPicPr>
                <p:blipFill>
                  <a:blip r:embed="rId287"/>
                  <a:stretch>
                    <a:fillRect/>
                  </a:stretch>
                </p:blipFill>
                <p:spPr>
                  <a:xfrm>
                    <a:off x="9459720" y="4634520"/>
                    <a:ext cx="147240" cy="168120"/>
                  </a:xfrm>
                  <a:prstGeom prst="rect">
                    <a:avLst/>
                  </a:prstGeom>
                </p:spPr>
              </p:pic>
            </mc:Fallback>
          </mc:AlternateContent>
          <mc:AlternateContent xmlns:mc="http://schemas.openxmlformats.org/markup-compatibility/2006" xmlns:p14="http://schemas.microsoft.com/office/powerpoint/2010/main">
            <mc:Choice Requires="p14">
              <p:contentPart p14:bwMode="auto" r:id="rId288">
                <p14:nvContentPartPr>
                  <p14:cNvPr id="224" name="Ink 223">
                    <a:extLst>
                      <a:ext uri="{FF2B5EF4-FFF2-40B4-BE49-F238E27FC236}">
                        <a16:creationId xmlns:a16="http://schemas.microsoft.com/office/drawing/2014/main" id="{8D1A8966-92DA-6C24-56F1-EE31EF4BEB03}"/>
                      </a:ext>
                    </a:extLst>
                  </p14:cNvPr>
                  <p14:cNvContentPartPr/>
                  <p14:nvPr/>
                </p14:nvContentPartPr>
                <p14:xfrm>
                  <a:off x="9652680" y="4651800"/>
                  <a:ext cx="66240" cy="121680"/>
                </p14:xfrm>
              </p:contentPart>
            </mc:Choice>
            <mc:Fallback xmlns="">
              <p:pic>
                <p:nvPicPr>
                  <p:cNvPr id="224" name="Ink 223">
                    <a:extLst>
                      <a:ext uri="{FF2B5EF4-FFF2-40B4-BE49-F238E27FC236}">
                        <a16:creationId xmlns:a16="http://schemas.microsoft.com/office/drawing/2014/main" id="{8D1A8966-92DA-6C24-56F1-EE31EF4BEB03}"/>
                      </a:ext>
                    </a:extLst>
                  </p:cNvPr>
                  <p:cNvPicPr/>
                  <p:nvPr/>
                </p:nvPicPr>
                <p:blipFill>
                  <a:blip r:embed="rId289"/>
                  <a:stretch>
                    <a:fillRect/>
                  </a:stretch>
                </p:blipFill>
                <p:spPr>
                  <a:xfrm>
                    <a:off x="9644040" y="4643160"/>
                    <a:ext cx="83880" cy="139320"/>
                  </a:xfrm>
                  <a:prstGeom prst="rect">
                    <a:avLst/>
                  </a:prstGeom>
                </p:spPr>
              </p:pic>
            </mc:Fallback>
          </mc:AlternateContent>
          <mc:AlternateContent xmlns:mc="http://schemas.openxmlformats.org/markup-compatibility/2006" xmlns:p14="http://schemas.microsoft.com/office/powerpoint/2010/main">
            <mc:Choice Requires="p14">
              <p:contentPart p14:bwMode="auto" r:id="rId290">
                <p14:nvContentPartPr>
                  <p14:cNvPr id="225" name="Ink 224">
                    <a:extLst>
                      <a:ext uri="{FF2B5EF4-FFF2-40B4-BE49-F238E27FC236}">
                        <a16:creationId xmlns:a16="http://schemas.microsoft.com/office/drawing/2014/main" id="{7215CA2A-D3E8-73D0-E4F7-74697CCBD5B8}"/>
                      </a:ext>
                    </a:extLst>
                  </p14:cNvPr>
                  <p14:cNvContentPartPr/>
                  <p14:nvPr/>
                </p14:nvContentPartPr>
                <p14:xfrm>
                  <a:off x="9651600" y="4721640"/>
                  <a:ext cx="66960" cy="53280"/>
                </p14:xfrm>
              </p:contentPart>
            </mc:Choice>
            <mc:Fallback xmlns="">
              <p:pic>
                <p:nvPicPr>
                  <p:cNvPr id="225" name="Ink 224">
                    <a:extLst>
                      <a:ext uri="{FF2B5EF4-FFF2-40B4-BE49-F238E27FC236}">
                        <a16:creationId xmlns:a16="http://schemas.microsoft.com/office/drawing/2014/main" id="{7215CA2A-D3E8-73D0-E4F7-74697CCBD5B8}"/>
                      </a:ext>
                    </a:extLst>
                  </p:cNvPr>
                  <p:cNvPicPr/>
                  <p:nvPr/>
                </p:nvPicPr>
                <p:blipFill>
                  <a:blip r:embed="rId291"/>
                  <a:stretch>
                    <a:fillRect/>
                  </a:stretch>
                </p:blipFill>
                <p:spPr>
                  <a:xfrm>
                    <a:off x="9642960" y="4712640"/>
                    <a:ext cx="84600" cy="70920"/>
                  </a:xfrm>
                  <a:prstGeom prst="rect">
                    <a:avLst/>
                  </a:prstGeom>
                </p:spPr>
              </p:pic>
            </mc:Fallback>
          </mc:AlternateContent>
          <mc:AlternateContent xmlns:mc="http://schemas.openxmlformats.org/markup-compatibility/2006" xmlns:p14="http://schemas.microsoft.com/office/powerpoint/2010/main">
            <mc:Choice Requires="p14">
              <p:contentPart p14:bwMode="auto" r:id="rId292">
                <p14:nvContentPartPr>
                  <p14:cNvPr id="227" name="Ink 226">
                    <a:extLst>
                      <a:ext uri="{FF2B5EF4-FFF2-40B4-BE49-F238E27FC236}">
                        <a16:creationId xmlns:a16="http://schemas.microsoft.com/office/drawing/2014/main" id="{A9092A47-3C95-6924-E543-CEA6D210D171}"/>
                      </a:ext>
                    </a:extLst>
                  </p14:cNvPr>
                  <p14:cNvContentPartPr/>
                  <p14:nvPr/>
                </p14:nvContentPartPr>
                <p14:xfrm>
                  <a:off x="8804520" y="4579800"/>
                  <a:ext cx="127440" cy="376200"/>
                </p14:xfrm>
              </p:contentPart>
            </mc:Choice>
            <mc:Fallback xmlns="">
              <p:pic>
                <p:nvPicPr>
                  <p:cNvPr id="227" name="Ink 226">
                    <a:extLst>
                      <a:ext uri="{FF2B5EF4-FFF2-40B4-BE49-F238E27FC236}">
                        <a16:creationId xmlns:a16="http://schemas.microsoft.com/office/drawing/2014/main" id="{A9092A47-3C95-6924-E543-CEA6D210D171}"/>
                      </a:ext>
                    </a:extLst>
                  </p:cNvPr>
                  <p:cNvPicPr/>
                  <p:nvPr/>
                </p:nvPicPr>
                <p:blipFill>
                  <a:blip r:embed="rId293"/>
                  <a:stretch>
                    <a:fillRect/>
                  </a:stretch>
                </p:blipFill>
                <p:spPr>
                  <a:xfrm>
                    <a:off x="8795520" y="4570800"/>
                    <a:ext cx="145080" cy="393840"/>
                  </a:xfrm>
                  <a:prstGeom prst="rect">
                    <a:avLst/>
                  </a:prstGeom>
                </p:spPr>
              </p:pic>
            </mc:Fallback>
          </mc:AlternateContent>
          <mc:AlternateContent xmlns:mc="http://schemas.openxmlformats.org/markup-compatibility/2006" xmlns:p14="http://schemas.microsoft.com/office/powerpoint/2010/main">
            <mc:Choice Requires="p14">
              <p:contentPart p14:bwMode="auto" r:id="rId294">
                <p14:nvContentPartPr>
                  <p14:cNvPr id="236" name="Ink 235">
                    <a:extLst>
                      <a:ext uri="{FF2B5EF4-FFF2-40B4-BE49-F238E27FC236}">
                        <a16:creationId xmlns:a16="http://schemas.microsoft.com/office/drawing/2014/main" id="{679DC5C3-F564-1D20-3AF4-09BBEAE9C628}"/>
                      </a:ext>
                    </a:extLst>
                  </p14:cNvPr>
                  <p14:cNvContentPartPr/>
                  <p14:nvPr/>
                </p14:nvContentPartPr>
                <p14:xfrm>
                  <a:off x="9031680" y="4850160"/>
                  <a:ext cx="46800" cy="68040"/>
                </p14:xfrm>
              </p:contentPart>
            </mc:Choice>
            <mc:Fallback xmlns="">
              <p:pic>
                <p:nvPicPr>
                  <p:cNvPr id="236" name="Ink 235">
                    <a:extLst>
                      <a:ext uri="{FF2B5EF4-FFF2-40B4-BE49-F238E27FC236}">
                        <a16:creationId xmlns:a16="http://schemas.microsoft.com/office/drawing/2014/main" id="{679DC5C3-F564-1D20-3AF4-09BBEAE9C628}"/>
                      </a:ext>
                    </a:extLst>
                  </p:cNvPr>
                  <p:cNvPicPr/>
                  <p:nvPr/>
                </p:nvPicPr>
                <p:blipFill>
                  <a:blip r:embed="rId295"/>
                  <a:stretch>
                    <a:fillRect/>
                  </a:stretch>
                </p:blipFill>
                <p:spPr>
                  <a:xfrm>
                    <a:off x="9022680" y="4841160"/>
                    <a:ext cx="64440" cy="85680"/>
                  </a:xfrm>
                  <a:prstGeom prst="rect">
                    <a:avLst/>
                  </a:prstGeom>
                </p:spPr>
              </p:pic>
            </mc:Fallback>
          </mc:AlternateContent>
        </p:grpSp>
        <p:grpSp>
          <p:nvGrpSpPr>
            <p:cNvPr id="242" name="Group 241">
              <a:extLst>
                <a:ext uri="{FF2B5EF4-FFF2-40B4-BE49-F238E27FC236}">
                  <a16:creationId xmlns:a16="http://schemas.microsoft.com/office/drawing/2014/main" id="{7B136284-2CB4-F114-C4C5-E54A2344A8E8}"/>
                </a:ext>
              </a:extLst>
            </p:cNvPr>
            <p:cNvGrpSpPr/>
            <p:nvPr/>
          </p:nvGrpSpPr>
          <p:grpSpPr>
            <a:xfrm>
              <a:off x="3908160" y="4133400"/>
              <a:ext cx="370800" cy="279000"/>
              <a:chOff x="3908160" y="4133400"/>
              <a:chExt cx="370800" cy="279000"/>
            </a:xfrm>
          </p:grpSpPr>
          <mc:AlternateContent xmlns:mc="http://schemas.openxmlformats.org/markup-compatibility/2006" xmlns:p14="http://schemas.microsoft.com/office/powerpoint/2010/main">
            <mc:Choice Requires="p14">
              <p:contentPart p14:bwMode="auto" r:id="rId296">
                <p14:nvContentPartPr>
                  <p14:cNvPr id="238" name="Ink 237">
                    <a:extLst>
                      <a:ext uri="{FF2B5EF4-FFF2-40B4-BE49-F238E27FC236}">
                        <a16:creationId xmlns:a16="http://schemas.microsoft.com/office/drawing/2014/main" id="{9767F5D0-9E78-F356-414A-92903907E4EB}"/>
                      </a:ext>
                    </a:extLst>
                  </p14:cNvPr>
                  <p14:cNvContentPartPr/>
                  <p14:nvPr/>
                </p14:nvContentPartPr>
                <p14:xfrm>
                  <a:off x="3908160" y="4172640"/>
                  <a:ext cx="61200" cy="158040"/>
                </p14:xfrm>
              </p:contentPart>
            </mc:Choice>
            <mc:Fallback xmlns="">
              <p:pic>
                <p:nvPicPr>
                  <p:cNvPr id="238" name="Ink 237">
                    <a:extLst>
                      <a:ext uri="{FF2B5EF4-FFF2-40B4-BE49-F238E27FC236}">
                        <a16:creationId xmlns:a16="http://schemas.microsoft.com/office/drawing/2014/main" id="{9767F5D0-9E78-F356-414A-92903907E4EB}"/>
                      </a:ext>
                    </a:extLst>
                  </p:cNvPr>
                  <p:cNvPicPr/>
                  <p:nvPr/>
                </p:nvPicPr>
                <p:blipFill>
                  <a:blip r:embed="rId297"/>
                  <a:stretch>
                    <a:fillRect/>
                  </a:stretch>
                </p:blipFill>
                <p:spPr>
                  <a:xfrm>
                    <a:off x="3899160" y="4164000"/>
                    <a:ext cx="78840" cy="175680"/>
                  </a:xfrm>
                  <a:prstGeom prst="rect">
                    <a:avLst/>
                  </a:prstGeom>
                </p:spPr>
              </p:pic>
            </mc:Fallback>
          </mc:AlternateContent>
          <mc:AlternateContent xmlns:mc="http://schemas.openxmlformats.org/markup-compatibility/2006" xmlns:p14="http://schemas.microsoft.com/office/powerpoint/2010/main">
            <mc:Choice Requires="p14">
              <p:contentPart p14:bwMode="auto" r:id="rId298">
                <p14:nvContentPartPr>
                  <p14:cNvPr id="239" name="Ink 238">
                    <a:extLst>
                      <a:ext uri="{FF2B5EF4-FFF2-40B4-BE49-F238E27FC236}">
                        <a16:creationId xmlns:a16="http://schemas.microsoft.com/office/drawing/2014/main" id="{01CDB8F5-41DB-C061-5EFD-9F673B509C46}"/>
                      </a:ext>
                    </a:extLst>
                  </p14:cNvPr>
                  <p14:cNvContentPartPr/>
                  <p14:nvPr/>
                </p14:nvContentPartPr>
                <p14:xfrm>
                  <a:off x="4020120" y="4298640"/>
                  <a:ext cx="20160" cy="113760"/>
                </p14:xfrm>
              </p:contentPart>
            </mc:Choice>
            <mc:Fallback xmlns="">
              <p:pic>
                <p:nvPicPr>
                  <p:cNvPr id="239" name="Ink 238">
                    <a:extLst>
                      <a:ext uri="{FF2B5EF4-FFF2-40B4-BE49-F238E27FC236}">
                        <a16:creationId xmlns:a16="http://schemas.microsoft.com/office/drawing/2014/main" id="{01CDB8F5-41DB-C061-5EFD-9F673B509C46}"/>
                      </a:ext>
                    </a:extLst>
                  </p:cNvPr>
                  <p:cNvPicPr/>
                  <p:nvPr/>
                </p:nvPicPr>
                <p:blipFill>
                  <a:blip r:embed="rId299"/>
                  <a:stretch>
                    <a:fillRect/>
                  </a:stretch>
                </p:blipFill>
                <p:spPr>
                  <a:xfrm>
                    <a:off x="4011480" y="4289640"/>
                    <a:ext cx="37800" cy="131400"/>
                  </a:xfrm>
                  <a:prstGeom prst="rect">
                    <a:avLst/>
                  </a:prstGeom>
                </p:spPr>
              </p:pic>
            </mc:Fallback>
          </mc:AlternateContent>
          <mc:AlternateContent xmlns:mc="http://schemas.openxmlformats.org/markup-compatibility/2006" xmlns:p14="http://schemas.microsoft.com/office/powerpoint/2010/main">
            <mc:Choice Requires="p14">
              <p:contentPart p14:bwMode="auto" r:id="rId300">
                <p14:nvContentPartPr>
                  <p14:cNvPr id="240" name="Ink 239">
                    <a:extLst>
                      <a:ext uri="{FF2B5EF4-FFF2-40B4-BE49-F238E27FC236}">
                        <a16:creationId xmlns:a16="http://schemas.microsoft.com/office/drawing/2014/main" id="{F7ACC4F8-732C-3BB2-2F72-93AAC8250976}"/>
                      </a:ext>
                    </a:extLst>
                  </p14:cNvPr>
                  <p14:cNvContentPartPr/>
                  <p14:nvPr/>
                </p14:nvContentPartPr>
                <p14:xfrm>
                  <a:off x="3972240" y="4351560"/>
                  <a:ext cx="57600" cy="54360"/>
                </p14:xfrm>
              </p:contentPart>
            </mc:Choice>
            <mc:Fallback xmlns="">
              <p:pic>
                <p:nvPicPr>
                  <p:cNvPr id="240" name="Ink 239">
                    <a:extLst>
                      <a:ext uri="{FF2B5EF4-FFF2-40B4-BE49-F238E27FC236}">
                        <a16:creationId xmlns:a16="http://schemas.microsoft.com/office/drawing/2014/main" id="{F7ACC4F8-732C-3BB2-2F72-93AAC8250976}"/>
                      </a:ext>
                    </a:extLst>
                  </p:cNvPr>
                  <p:cNvPicPr/>
                  <p:nvPr/>
                </p:nvPicPr>
                <p:blipFill>
                  <a:blip r:embed="rId301"/>
                  <a:stretch>
                    <a:fillRect/>
                  </a:stretch>
                </p:blipFill>
                <p:spPr>
                  <a:xfrm>
                    <a:off x="3963240" y="4342920"/>
                    <a:ext cx="7524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302">
                <p14:nvContentPartPr>
                  <p14:cNvPr id="241" name="Ink 240">
                    <a:extLst>
                      <a:ext uri="{FF2B5EF4-FFF2-40B4-BE49-F238E27FC236}">
                        <a16:creationId xmlns:a16="http://schemas.microsoft.com/office/drawing/2014/main" id="{8D7B6602-606E-40DD-6E21-79E22B8F3734}"/>
                      </a:ext>
                    </a:extLst>
                  </p14:cNvPr>
                  <p14:cNvContentPartPr/>
                  <p14:nvPr/>
                </p14:nvContentPartPr>
                <p14:xfrm>
                  <a:off x="4159080" y="4133400"/>
                  <a:ext cx="119880" cy="262080"/>
                </p14:xfrm>
              </p:contentPart>
            </mc:Choice>
            <mc:Fallback xmlns="">
              <p:pic>
                <p:nvPicPr>
                  <p:cNvPr id="241" name="Ink 240">
                    <a:extLst>
                      <a:ext uri="{FF2B5EF4-FFF2-40B4-BE49-F238E27FC236}">
                        <a16:creationId xmlns:a16="http://schemas.microsoft.com/office/drawing/2014/main" id="{8D7B6602-606E-40DD-6E21-79E22B8F3734}"/>
                      </a:ext>
                    </a:extLst>
                  </p:cNvPr>
                  <p:cNvPicPr/>
                  <p:nvPr/>
                </p:nvPicPr>
                <p:blipFill>
                  <a:blip r:embed="rId303"/>
                  <a:stretch>
                    <a:fillRect/>
                  </a:stretch>
                </p:blipFill>
                <p:spPr>
                  <a:xfrm>
                    <a:off x="4150080" y="4124400"/>
                    <a:ext cx="137520" cy="279720"/>
                  </a:xfrm>
                  <a:prstGeom prst="rect">
                    <a:avLst/>
                  </a:prstGeom>
                </p:spPr>
              </p:pic>
            </mc:Fallback>
          </mc:AlternateContent>
        </p:grpSp>
        <p:grpSp>
          <p:nvGrpSpPr>
            <p:cNvPr id="257" name="Group 256">
              <a:extLst>
                <a:ext uri="{FF2B5EF4-FFF2-40B4-BE49-F238E27FC236}">
                  <a16:creationId xmlns:a16="http://schemas.microsoft.com/office/drawing/2014/main" id="{71B22474-0449-E1B7-F17E-497FED4A58B9}"/>
                </a:ext>
              </a:extLst>
            </p:cNvPr>
            <p:cNvGrpSpPr/>
            <p:nvPr/>
          </p:nvGrpSpPr>
          <p:grpSpPr>
            <a:xfrm>
              <a:off x="4424760" y="4122240"/>
              <a:ext cx="949680" cy="326160"/>
              <a:chOff x="4424760" y="4122240"/>
              <a:chExt cx="949680" cy="326160"/>
            </a:xfrm>
          </p:grpSpPr>
          <mc:AlternateContent xmlns:mc="http://schemas.openxmlformats.org/markup-compatibility/2006" xmlns:p14="http://schemas.microsoft.com/office/powerpoint/2010/main">
            <mc:Choice Requires="p14">
              <p:contentPart p14:bwMode="auto" r:id="rId304">
                <p14:nvContentPartPr>
                  <p14:cNvPr id="243" name="Ink 242">
                    <a:extLst>
                      <a:ext uri="{FF2B5EF4-FFF2-40B4-BE49-F238E27FC236}">
                        <a16:creationId xmlns:a16="http://schemas.microsoft.com/office/drawing/2014/main" id="{CA6FCD03-BDB3-EC42-40ED-E4067FA64F0F}"/>
                      </a:ext>
                    </a:extLst>
                  </p14:cNvPr>
                  <p14:cNvContentPartPr/>
                  <p14:nvPr/>
                </p14:nvContentPartPr>
                <p14:xfrm>
                  <a:off x="4454640" y="4193880"/>
                  <a:ext cx="20520" cy="66600"/>
                </p14:xfrm>
              </p:contentPart>
            </mc:Choice>
            <mc:Fallback xmlns="">
              <p:pic>
                <p:nvPicPr>
                  <p:cNvPr id="243" name="Ink 242">
                    <a:extLst>
                      <a:ext uri="{FF2B5EF4-FFF2-40B4-BE49-F238E27FC236}">
                        <a16:creationId xmlns:a16="http://schemas.microsoft.com/office/drawing/2014/main" id="{CA6FCD03-BDB3-EC42-40ED-E4067FA64F0F}"/>
                      </a:ext>
                    </a:extLst>
                  </p:cNvPr>
                  <p:cNvPicPr/>
                  <p:nvPr/>
                </p:nvPicPr>
                <p:blipFill>
                  <a:blip r:embed="rId305"/>
                  <a:stretch>
                    <a:fillRect/>
                  </a:stretch>
                </p:blipFill>
                <p:spPr>
                  <a:xfrm>
                    <a:off x="4445640" y="4185240"/>
                    <a:ext cx="38160" cy="84240"/>
                  </a:xfrm>
                  <a:prstGeom prst="rect">
                    <a:avLst/>
                  </a:prstGeom>
                </p:spPr>
              </p:pic>
            </mc:Fallback>
          </mc:AlternateContent>
          <mc:AlternateContent xmlns:mc="http://schemas.openxmlformats.org/markup-compatibility/2006" xmlns:p14="http://schemas.microsoft.com/office/powerpoint/2010/main">
            <mc:Choice Requires="p14">
              <p:contentPart p14:bwMode="auto" r:id="rId306">
                <p14:nvContentPartPr>
                  <p14:cNvPr id="244" name="Ink 243">
                    <a:extLst>
                      <a:ext uri="{FF2B5EF4-FFF2-40B4-BE49-F238E27FC236}">
                        <a16:creationId xmlns:a16="http://schemas.microsoft.com/office/drawing/2014/main" id="{2506C4B4-8470-FAFE-2C72-902B5E38AC69}"/>
                      </a:ext>
                    </a:extLst>
                  </p14:cNvPr>
                  <p14:cNvContentPartPr/>
                  <p14:nvPr/>
                </p14:nvContentPartPr>
                <p14:xfrm>
                  <a:off x="4502160" y="4200360"/>
                  <a:ext cx="14400" cy="64080"/>
                </p14:xfrm>
              </p:contentPart>
            </mc:Choice>
            <mc:Fallback xmlns="">
              <p:pic>
                <p:nvPicPr>
                  <p:cNvPr id="244" name="Ink 243">
                    <a:extLst>
                      <a:ext uri="{FF2B5EF4-FFF2-40B4-BE49-F238E27FC236}">
                        <a16:creationId xmlns:a16="http://schemas.microsoft.com/office/drawing/2014/main" id="{2506C4B4-8470-FAFE-2C72-902B5E38AC69}"/>
                      </a:ext>
                    </a:extLst>
                  </p:cNvPr>
                  <p:cNvPicPr/>
                  <p:nvPr/>
                </p:nvPicPr>
                <p:blipFill>
                  <a:blip r:embed="rId307"/>
                  <a:stretch>
                    <a:fillRect/>
                  </a:stretch>
                </p:blipFill>
                <p:spPr>
                  <a:xfrm>
                    <a:off x="4493520" y="4191360"/>
                    <a:ext cx="32040" cy="81720"/>
                  </a:xfrm>
                  <a:prstGeom prst="rect">
                    <a:avLst/>
                  </a:prstGeom>
                </p:spPr>
              </p:pic>
            </mc:Fallback>
          </mc:AlternateContent>
          <mc:AlternateContent xmlns:mc="http://schemas.openxmlformats.org/markup-compatibility/2006" xmlns:p14="http://schemas.microsoft.com/office/powerpoint/2010/main">
            <mc:Choice Requires="p14">
              <p:contentPart p14:bwMode="auto" r:id="rId308">
                <p14:nvContentPartPr>
                  <p14:cNvPr id="245" name="Ink 244">
                    <a:extLst>
                      <a:ext uri="{FF2B5EF4-FFF2-40B4-BE49-F238E27FC236}">
                        <a16:creationId xmlns:a16="http://schemas.microsoft.com/office/drawing/2014/main" id="{FDD839A7-5881-7CC3-33C4-29532CC28B0B}"/>
                      </a:ext>
                    </a:extLst>
                  </p14:cNvPr>
                  <p14:cNvContentPartPr/>
                  <p14:nvPr/>
                </p14:nvContentPartPr>
                <p14:xfrm>
                  <a:off x="4442040" y="4178400"/>
                  <a:ext cx="73800" cy="5040"/>
                </p14:xfrm>
              </p:contentPart>
            </mc:Choice>
            <mc:Fallback xmlns="">
              <p:pic>
                <p:nvPicPr>
                  <p:cNvPr id="245" name="Ink 244">
                    <a:extLst>
                      <a:ext uri="{FF2B5EF4-FFF2-40B4-BE49-F238E27FC236}">
                        <a16:creationId xmlns:a16="http://schemas.microsoft.com/office/drawing/2014/main" id="{FDD839A7-5881-7CC3-33C4-29532CC28B0B}"/>
                      </a:ext>
                    </a:extLst>
                  </p:cNvPr>
                  <p:cNvPicPr/>
                  <p:nvPr/>
                </p:nvPicPr>
                <p:blipFill>
                  <a:blip r:embed="rId309"/>
                  <a:stretch>
                    <a:fillRect/>
                  </a:stretch>
                </p:blipFill>
                <p:spPr>
                  <a:xfrm>
                    <a:off x="4433400" y="4169400"/>
                    <a:ext cx="9144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310">
                <p14:nvContentPartPr>
                  <p14:cNvPr id="246" name="Ink 245">
                    <a:extLst>
                      <a:ext uri="{FF2B5EF4-FFF2-40B4-BE49-F238E27FC236}">
                        <a16:creationId xmlns:a16="http://schemas.microsoft.com/office/drawing/2014/main" id="{B0F6151E-F6C8-4876-2E47-287DC539D888}"/>
                      </a:ext>
                    </a:extLst>
                  </p14:cNvPr>
                  <p14:cNvContentPartPr/>
                  <p14:nvPr/>
                </p14:nvContentPartPr>
                <p14:xfrm>
                  <a:off x="4567680" y="4122240"/>
                  <a:ext cx="69840" cy="64440"/>
                </p14:xfrm>
              </p:contentPart>
            </mc:Choice>
            <mc:Fallback xmlns="">
              <p:pic>
                <p:nvPicPr>
                  <p:cNvPr id="246" name="Ink 245">
                    <a:extLst>
                      <a:ext uri="{FF2B5EF4-FFF2-40B4-BE49-F238E27FC236}">
                        <a16:creationId xmlns:a16="http://schemas.microsoft.com/office/drawing/2014/main" id="{B0F6151E-F6C8-4876-2E47-287DC539D888}"/>
                      </a:ext>
                    </a:extLst>
                  </p:cNvPr>
                  <p:cNvPicPr/>
                  <p:nvPr/>
                </p:nvPicPr>
                <p:blipFill>
                  <a:blip r:embed="rId311"/>
                  <a:stretch>
                    <a:fillRect/>
                  </a:stretch>
                </p:blipFill>
                <p:spPr>
                  <a:xfrm>
                    <a:off x="4559040" y="4113240"/>
                    <a:ext cx="87480" cy="82080"/>
                  </a:xfrm>
                  <a:prstGeom prst="rect">
                    <a:avLst/>
                  </a:prstGeom>
                </p:spPr>
              </p:pic>
            </mc:Fallback>
          </mc:AlternateContent>
          <mc:AlternateContent xmlns:mc="http://schemas.openxmlformats.org/markup-compatibility/2006" xmlns:p14="http://schemas.microsoft.com/office/powerpoint/2010/main">
            <mc:Choice Requires="p14">
              <p:contentPart p14:bwMode="auto" r:id="rId312">
                <p14:nvContentPartPr>
                  <p14:cNvPr id="247" name="Ink 246">
                    <a:extLst>
                      <a:ext uri="{FF2B5EF4-FFF2-40B4-BE49-F238E27FC236}">
                        <a16:creationId xmlns:a16="http://schemas.microsoft.com/office/drawing/2014/main" id="{0CEADB33-F8B2-772C-9AD3-041F967D1F61}"/>
                      </a:ext>
                    </a:extLst>
                  </p14:cNvPr>
                  <p14:cNvContentPartPr/>
                  <p14:nvPr/>
                </p14:nvContentPartPr>
                <p14:xfrm>
                  <a:off x="4424760" y="4313400"/>
                  <a:ext cx="110880" cy="6480"/>
                </p14:xfrm>
              </p:contentPart>
            </mc:Choice>
            <mc:Fallback xmlns="">
              <p:pic>
                <p:nvPicPr>
                  <p:cNvPr id="247" name="Ink 246">
                    <a:extLst>
                      <a:ext uri="{FF2B5EF4-FFF2-40B4-BE49-F238E27FC236}">
                        <a16:creationId xmlns:a16="http://schemas.microsoft.com/office/drawing/2014/main" id="{0CEADB33-F8B2-772C-9AD3-041F967D1F61}"/>
                      </a:ext>
                    </a:extLst>
                  </p:cNvPr>
                  <p:cNvPicPr/>
                  <p:nvPr/>
                </p:nvPicPr>
                <p:blipFill>
                  <a:blip r:embed="rId313"/>
                  <a:stretch>
                    <a:fillRect/>
                  </a:stretch>
                </p:blipFill>
                <p:spPr>
                  <a:xfrm>
                    <a:off x="4416120" y="4304400"/>
                    <a:ext cx="12852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314">
                <p14:nvContentPartPr>
                  <p14:cNvPr id="248" name="Ink 247">
                    <a:extLst>
                      <a:ext uri="{FF2B5EF4-FFF2-40B4-BE49-F238E27FC236}">
                        <a16:creationId xmlns:a16="http://schemas.microsoft.com/office/drawing/2014/main" id="{3699DDCB-80CE-EE65-7E4A-1943B8EC4F8F}"/>
                      </a:ext>
                    </a:extLst>
                  </p14:cNvPr>
                  <p14:cNvContentPartPr/>
                  <p14:nvPr/>
                </p14:nvContentPartPr>
                <p14:xfrm>
                  <a:off x="4459680" y="4357320"/>
                  <a:ext cx="104400" cy="91080"/>
                </p14:xfrm>
              </p:contentPart>
            </mc:Choice>
            <mc:Fallback xmlns="">
              <p:pic>
                <p:nvPicPr>
                  <p:cNvPr id="248" name="Ink 247">
                    <a:extLst>
                      <a:ext uri="{FF2B5EF4-FFF2-40B4-BE49-F238E27FC236}">
                        <a16:creationId xmlns:a16="http://schemas.microsoft.com/office/drawing/2014/main" id="{3699DDCB-80CE-EE65-7E4A-1943B8EC4F8F}"/>
                      </a:ext>
                    </a:extLst>
                  </p:cNvPr>
                  <p:cNvPicPr/>
                  <p:nvPr/>
                </p:nvPicPr>
                <p:blipFill>
                  <a:blip r:embed="rId315"/>
                  <a:stretch>
                    <a:fillRect/>
                  </a:stretch>
                </p:blipFill>
                <p:spPr>
                  <a:xfrm>
                    <a:off x="4450680" y="4348680"/>
                    <a:ext cx="122040" cy="108720"/>
                  </a:xfrm>
                  <a:prstGeom prst="rect">
                    <a:avLst/>
                  </a:prstGeom>
                </p:spPr>
              </p:pic>
            </mc:Fallback>
          </mc:AlternateContent>
          <mc:AlternateContent xmlns:mc="http://schemas.openxmlformats.org/markup-compatibility/2006" xmlns:p14="http://schemas.microsoft.com/office/powerpoint/2010/main">
            <mc:Choice Requires="p14">
              <p:contentPart p14:bwMode="auto" r:id="rId316">
                <p14:nvContentPartPr>
                  <p14:cNvPr id="250" name="Ink 249">
                    <a:extLst>
                      <a:ext uri="{FF2B5EF4-FFF2-40B4-BE49-F238E27FC236}">
                        <a16:creationId xmlns:a16="http://schemas.microsoft.com/office/drawing/2014/main" id="{13EBFE2C-75A0-3089-1A7A-8EB574CBBB9B}"/>
                      </a:ext>
                    </a:extLst>
                  </p14:cNvPr>
                  <p14:cNvContentPartPr/>
                  <p14:nvPr/>
                </p14:nvContentPartPr>
                <p14:xfrm>
                  <a:off x="4772880" y="4176960"/>
                  <a:ext cx="82800" cy="146160"/>
                </p14:xfrm>
              </p:contentPart>
            </mc:Choice>
            <mc:Fallback xmlns="">
              <p:pic>
                <p:nvPicPr>
                  <p:cNvPr id="250" name="Ink 249">
                    <a:extLst>
                      <a:ext uri="{FF2B5EF4-FFF2-40B4-BE49-F238E27FC236}">
                        <a16:creationId xmlns:a16="http://schemas.microsoft.com/office/drawing/2014/main" id="{13EBFE2C-75A0-3089-1A7A-8EB574CBBB9B}"/>
                      </a:ext>
                    </a:extLst>
                  </p:cNvPr>
                  <p:cNvPicPr/>
                  <p:nvPr/>
                </p:nvPicPr>
                <p:blipFill>
                  <a:blip r:embed="rId317"/>
                  <a:stretch>
                    <a:fillRect/>
                  </a:stretch>
                </p:blipFill>
                <p:spPr>
                  <a:xfrm>
                    <a:off x="4763880" y="4167960"/>
                    <a:ext cx="100440" cy="163800"/>
                  </a:xfrm>
                  <a:prstGeom prst="rect">
                    <a:avLst/>
                  </a:prstGeom>
                </p:spPr>
              </p:pic>
            </mc:Fallback>
          </mc:AlternateContent>
          <mc:AlternateContent xmlns:mc="http://schemas.openxmlformats.org/markup-compatibility/2006" xmlns:p14="http://schemas.microsoft.com/office/powerpoint/2010/main">
            <mc:Choice Requires="p14">
              <p:contentPart p14:bwMode="auto" r:id="rId318">
                <p14:nvContentPartPr>
                  <p14:cNvPr id="251" name="Ink 250">
                    <a:extLst>
                      <a:ext uri="{FF2B5EF4-FFF2-40B4-BE49-F238E27FC236}">
                        <a16:creationId xmlns:a16="http://schemas.microsoft.com/office/drawing/2014/main" id="{A9353DDE-8CE2-53B0-DA93-A9BADEB64531}"/>
                      </a:ext>
                    </a:extLst>
                  </p14:cNvPr>
                  <p14:cNvContentPartPr/>
                  <p14:nvPr/>
                </p14:nvContentPartPr>
                <p14:xfrm>
                  <a:off x="4901040" y="4281720"/>
                  <a:ext cx="33840" cy="75960"/>
                </p14:xfrm>
              </p:contentPart>
            </mc:Choice>
            <mc:Fallback xmlns="">
              <p:pic>
                <p:nvPicPr>
                  <p:cNvPr id="251" name="Ink 250">
                    <a:extLst>
                      <a:ext uri="{FF2B5EF4-FFF2-40B4-BE49-F238E27FC236}">
                        <a16:creationId xmlns:a16="http://schemas.microsoft.com/office/drawing/2014/main" id="{A9353DDE-8CE2-53B0-DA93-A9BADEB64531}"/>
                      </a:ext>
                    </a:extLst>
                  </p:cNvPr>
                  <p:cNvPicPr/>
                  <p:nvPr/>
                </p:nvPicPr>
                <p:blipFill>
                  <a:blip r:embed="rId319"/>
                  <a:stretch>
                    <a:fillRect/>
                  </a:stretch>
                </p:blipFill>
                <p:spPr>
                  <a:xfrm>
                    <a:off x="4892040" y="4272720"/>
                    <a:ext cx="51480" cy="93600"/>
                  </a:xfrm>
                  <a:prstGeom prst="rect">
                    <a:avLst/>
                  </a:prstGeom>
                </p:spPr>
              </p:pic>
            </mc:Fallback>
          </mc:AlternateContent>
          <mc:AlternateContent xmlns:mc="http://schemas.openxmlformats.org/markup-compatibility/2006" xmlns:p14="http://schemas.microsoft.com/office/powerpoint/2010/main">
            <mc:Choice Requires="p14">
              <p:contentPart p14:bwMode="auto" r:id="rId320">
                <p14:nvContentPartPr>
                  <p14:cNvPr id="252" name="Ink 251">
                    <a:extLst>
                      <a:ext uri="{FF2B5EF4-FFF2-40B4-BE49-F238E27FC236}">
                        <a16:creationId xmlns:a16="http://schemas.microsoft.com/office/drawing/2014/main" id="{88F14526-8D37-4DD9-E968-33D7328C45C0}"/>
                      </a:ext>
                    </a:extLst>
                  </p14:cNvPr>
                  <p14:cNvContentPartPr/>
                  <p14:nvPr/>
                </p14:nvContentPartPr>
                <p14:xfrm>
                  <a:off x="4870800" y="4319880"/>
                  <a:ext cx="54720" cy="36720"/>
                </p14:xfrm>
              </p:contentPart>
            </mc:Choice>
            <mc:Fallback xmlns="">
              <p:pic>
                <p:nvPicPr>
                  <p:cNvPr id="252" name="Ink 251">
                    <a:extLst>
                      <a:ext uri="{FF2B5EF4-FFF2-40B4-BE49-F238E27FC236}">
                        <a16:creationId xmlns:a16="http://schemas.microsoft.com/office/drawing/2014/main" id="{88F14526-8D37-4DD9-E968-33D7328C45C0}"/>
                      </a:ext>
                    </a:extLst>
                  </p:cNvPr>
                  <p:cNvPicPr/>
                  <p:nvPr/>
                </p:nvPicPr>
                <p:blipFill>
                  <a:blip r:embed="rId321"/>
                  <a:stretch>
                    <a:fillRect/>
                  </a:stretch>
                </p:blipFill>
                <p:spPr>
                  <a:xfrm>
                    <a:off x="4861800" y="4310880"/>
                    <a:ext cx="72360" cy="54360"/>
                  </a:xfrm>
                  <a:prstGeom prst="rect">
                    <a:avLst/>
                  </a:prstGeom>
                </p:spPr>
              </p:pic>
            </mc:Fallback>
          </mc:AlternateContent>
          <mc:AlternateContent xmlns:mc="http://schemas.openxmlformats.org/markup-compatibility/2006" xmlns:p14="http://schemas.microsoft.com/office/powerpoint/2010/main">
            <mc:Choice Requires="p14">
              <p:contentPart p14:bwMode="auto" r:id="rId322">
                <p14:nvContentPartPr>
                  <p14:cNvPr id="253" name="Ink 252">
                    <a:extLst>
                      <a:ext uri="{FF2B5EF4-FFF2-40B4-BE49-F238E27FC236}">
                        <a16:creationId xmlns:a16="http://schemas.microsoft.com/office/drawing/2014/main" id="{F339CD16-C880-7DC5-D683-CF71DCD6C6E9}"/>
                      </a:ext>
                    </a:extLst>
                  </p14:cNvPr>
                  <p14:cNvContentPartPr/>
                  <p14:nvPr/>
                </p14:nvContentPartPr>
                <p14:xfrm>
                  <a:off x="5008320" y="4178040"/>
                  <a:ext cx="86760" cy="184680"/>
                </p14:xfrm>
              </p:contentPart>
            </mc:Choice>
            <mc:Fallback xmlns="">
              <p:pic>
                <p:nvPicPr>
                  <p:cNvPr id="253" name="Ink 252">
                    <a:extLst>
                      <a:ext uri="{FF2B5EF4-FFF2-40B4-BE49-F238E27FC236}">
                        <a16:creationId xmlns:a16="http://schemas.microsoft.com/office/drawing/2014/main" id="{F339CD16-C880-7DC5-D683-CF71DCD6C6E9}"/>
                      </a:ext>
                    </a:extLst>
                  </p:cNvPr>
                  <p:cNvPicPr/>
                  <p:nvPr/>
                </p:nvPicPr>
                <p:blipFill>
                  <a:blip r:embed="rId323"/>
                  <a:stretch>
                    <a:fillRect/>
                  </a:stretch>
                </p:blipFill>
                <p:spPr>
                  <a:xfrm>
                    <a:off x="4999320" y="4169400"/>
                    <a:ext cx="104400" cy="202320"/>
                  </a:xfrm>
                  <a:prstGeom prst="rect">
                    <a:avLst/>
                  </a:prstGeom>
                </p:spPr>
              </p:pic>
            </mc:Fallback>
          </mc:AlternateContent>
          <mc:AlternateContent xmlns:mc="http://schemas.openxmlformats.org/markup-compatibility/2006" xmlns:p14="http://schemas.microsoft.com/office/powerpoint/2010/main">
            <mc:Choice Requires="p14">
              <p:contentPart p14:bwMode="auto" r:id="rId324">
                <p14:nvContentPartPr>
                  <p14:cNvPr id="254" name="Ink 253">
                    <a:extLst>
                      <a:ext uri="{FF2B5EF4-FFF2-40B4-BE49-F238E27FC236}">
                        <a16:creationId xmlns:a16="http://schemas.microsoft.com/office/drawing/2014/main" id="{F77854F1-8642-5A23-E2FF-BAD55DF8C3A1}"/>
                      </a:ext>
                    </a:extLst>
                  </p14:cNvPr>
                  <p14:cNvContentPartPr/>
                  <p14:nvPr/>
                </p14:nvContentPartPr>
                <p14:xfrm>
                  <a:off x="4687920" y="4127280"/>
                  <a:ext cx="85320" cy="227160"/>
                </p14:xfrm>
              </p:contentPart>
            </mc:Choice>
            <mc:Fallback xmlns="">
              <p:pic>
                <p:nvPicPr>
                  <p:cNvPr id="254" name="Ink 253">
                    <a:extLst>
                      <a:ext uri="{FF2B5EF4-FFF2-40B4-BE49-F238E27FC236}">
                        <a16:creationId xmlns:a16="http://schemas.microsoft.com/office/drawing/2014/main" id="{F77854F1-8642-5A23-E2FF-BAD55DF8C3A1}"/>
                      </a:ext>
                    </a:extLst>
                  </p:cNvPr>
                  <p:cNvPicPr/>
                  <p:nvPr/>
                </p:nvPicPr>
                <p:blipFill>
                  <a:blip r:embed="rId325"/>
                  <a:stretch>
                    <a:fillRect/>
                  </a:stretch>
                </p:blipFill>
                <p:spPr>
                  <a:xfrm>
                    <a:off x="4678920" y="4118640"/>
                    <a:ext cx="102960" cy="244800"/>
                  </a:xfrm>
                  <a:prstGeom prst="rect">
                    <a:avLst/>
                  </a:prstGeom>
                </p:spPr>
              </p:pic>
            </mc:Fallback>
          </mc:AlternateContent>
          <mc:AlternateContent xmlns:mc="http://schemas.openxmlformats.org/markup-compatibility/2006" xmlns:p14="http://schemas.microsoft.com/office/powerpoint/2010/main">
            <mc:Choice Requires="p14">
              <p:contentPart p14:bwMode="auto" r:id="rId326">
                <p14:nvContentPartPr>
                  <p14:cNvPr id="255" name="Ink 254">
                    <a:extLst>
                      <a:ext uri="{FF2B5EF4-FFF2-40B4-BE49-F238E27FC236}">
                        <a16:creationId xmlns:a16="http://schemas.microsoft.com/office/drawing/2014/main" id="{9518350E-03C8-D31E-DC41-918AF2B814A9}"/>
                      </a:ext>
                    </a:extLst>
                  </p14:cNvPr>
                  <p14:cNvContentPartPr/>
                  <p14:nvPr/>
                </p14:nvContentPartPr>
                <p14:xfrm>
                  <a:off x="5140800" y="4173000"/>
                  <a:ext cx="67320" cy="208080"/>
                </p14:xfrm>
              </p:contentPart>
            </mc:Choice>
            <mc:Fallback xmlns="">
              <p:pic>
                <p:nvPicPr>
                  <p:cNvPr id="255" name="Ink 254">
                    <a:extLst>
                      <a:ext uri="{FF2B5EF4-FFF2-40B4-BE49-F238E27FC236}">
                        <a16:creationId xmlns:a16="http://schemas.microsoft.com/office/drawing/2014/main" id="{9518350E-03C8-D31E-DC41-918AF2B814A9}"/>
                      </a:ext>
                    </a:extLst>
                  </p:cNvPr>
                  <p:cNvPicPr/>
                  <p:nvPr/>
                </p:nvPicPr>
                <p:blipFill>
                  <a:blip r:embed="rId327"/>
                  <a:stretch>
                    <a:fillRect/>
                  </a:stretch>
                </p:blipFill>
                <p:spPr>
                  <a:xfrm>
                    <a:off x="5132160" y="4164360"/>
                    <a:ext cx="84960" cy="225720"/>
                  </a:xfrm>
                  <a:prstGeom prst="rect">
                    <a:avLst/>
                  </a:prstGeom>
                </p:spPr>
              </p:pic>
            </mc:Fallback>
          </mc:AlternateContent>
          <mc:AlternateContent xmlns:mc="http://schemas.openxmlformats.org/markup-compatibility/2006" xmlns:p14="http://schemas.microsoft.com/office/powerpoint/2010/main">
            <mc:Choice Requires="p14">
              <p:contentPart p14:bwMode="auto" r:id="rId328">
                <p14:nvContentPartPr>
                  <p14:cNvPr id="256" name="Ink 255">
                    <a:extLst>
                      <a:ext uri="{FF2B5EF4-FFF2-40B4-BE49-F238E27FC236}">
                        <a16:creationId xmlns:a16="http://schemas.microsoft.com/office/drawing/2014/main" id="{DD41790A-2877-C484-B7E9-320CA6C7F30E}"/>
                      </a:ext>
                    </a:extLst>
                  </p14:cNvPr>
                  <p14:cNvContentPartPr/>
                  <p14:nvPr/>
                </p14:nvContentPartPr>
                <p14:xfrm>
                  <a:off x="5278680" y="4133760"/>
                  <a:ext cx="95760" cy="69480"/>
                </p14:xfrm>
              </p:contentPart>
            </mc:Choice>
            <mc:Fallback xmlns="">
              <p:pic>
                <p:nvPicPr>
                  <p:cNvPr id="256" name="Ink 255">
                    <a:extLst>
                      <a:ext uri="{FF2B5EF4-FFF2-40B4-BE49-F238E27FC236}">
                        <a16:creationId xmlns:a16="http://schemas.microsoft.com/office/drawing/2014/main" id="{DD41790A-2877-C484-B7E9-320CA6C7F30E}"/>
                      </a:ext>
                    </a:extLst>
                  </p:cNvPr>
                  <p:cNvPicPr/>
                  <p:nvPr/>
                </p:nvPicPr>
                <p:blipFill>
                  <a:blip r:embed="rId329"/>
                  <a:stretch>
                    <a:fillRect/>
                  </a:stretch>
                </p:blipFill>
                <p:spPr>
                  <a:xfrm>
                    <a:off x="5269680" y="4125120"/>
                    <a:ext cx="113400" cy="87120"/>
                  </a:xfrm>
                  <a:prstGeom prst="rect">
                    <a:avLst/>
                  </a:prstGeom>
                </p:spPr>
              </p:pic>
            </mc:Fallback>
          </mc:AlternateContent>
        </p:grpSp>
        <p:grpSp>
          <p:nvGrpSpPr>
            <p:cNvPr id="261" name="Group 260">
              <a:extLst>
                <a:ext uri="{FF2B5EF4-FFF2-40B4-BE49-F238E27FC236}">
                  <a16:creationId xmlns:a16="http://schemas.microsoft.com/office/drawing/2014/main" id="{0482B7AE-9B1D-4DFB-1C0A-07C6885B2BD6}"/>
                </a:ext>
              </a:extLst>
            </p:cNvPr>
            <p:cNvGrpSpPr/>
            <p:nvPr/>
          </p:nvGrpSpPr>
          <p:grpSpPr>
            <a:xfrm>
              <a:off x="5476320" y="4247880"/>
              <a:ext cx="99360" cy="91080"/>
              <a:chOff x="5476320" y="4247880"/>
              <a:chExt cx="99360" cy="91080"/>
            </a:xfrm>
          </p:grpSpPr>
          <mc:AlternateContent xmlns:mc="http://schemas.openxmlformats.org/markup-compatibility/2006" xmlns:p14="http://schemas.microsoft.com/office/powerpoint/2010/main">
            <mc:Choice Requires="p14">
              <p:contentPart p14:bwMode="auto" r:id="rId330">
                <p14:nvContentPartPr>
                  <p14:cNvPr id="258" name="Ink 257">
                    <a:extLst>
                      <a:ext uri="{FF2B5EF4-FFF2-40B4-BE49-F238E27FC236}">
                        <a16:creationId xmlns:a16="http://schemas.microsoft.com/office/drawing/2014/main" id="{7ADBA28B-FABC-64DB-5760-F8EBB5C949C4}"/>
                      </a:ext>
                    </a:extLst>
                  </p14:cNvPr>
                  <p14:cNvContentPartPr/>
                  <p14:nvPr/>
                </p14:nvContentPartPr>
                <p14:xfrm>
                  <a:off x="5476320" y="4296840"/>
                  <a:ext cx="99360" cy="6120"/>
                </p14:xfrm>
              </p:contentPart>
            </mc:Choice>
            <mc:Fallback xmlns="">
              <p:pic>
                <p:nvPicPr>
                  <p:cNvPr id="258" name="Ink 257">
                    <a:extLst>
                      <a:ext uri="{FF2B5EF4-FFF2-40B4-BE49-F238E27FC236}">
                        <a16:creationId xmlns:a16="http://schemas.microsoft.com/office/drawing/2014/main" id="{7ADBA28B-FABC-64DB-5760-F8EBB5C949C4}"/>
                      </a:ext>
                    </a:extLst>
                  </p:cNvPr>
                  <p:cNvPicPr/>
                  <p:nvPr/>
                </p:nvPicPr>
                <p:blipFill>
                  <a:blip r:embed="rId331"/>
                  <a:stretch>
                    <a:fillRect/>
                  </a:stretch>
                </p:blipFill>
                <p:spPr>
                  <a:xfrm>
                    <a:off x="5467680" y="4287840"/>
                    <a:ext cx="117000" cy="23760"/>
                  </a:xfrm>
                  <a:prstGeom prst="rect">
                    <a:avLst/>
                  </a:prstGeom>
                </p:spPr>
              </p:pic>
            </mc:Fallback>
          </mc:AlternateContent>
          <mc:AlternateContent xmlns:mc="http://schemas.openxmlformats.org/markup-compatibility/2006" xmlns:p14="http://schemas.microsoft.com/office/powerpoint/2010/main">
            <mc:Choice Requires="p14">
              <p:contentPart p14:bwMode="auto" r:id="rId332">
                <p14:nvContentPartPr>
                  <p14:cNvPr id="259" name="Ink 258">
                    <a:extLst>
                      <a:ext uri="{FF2B5EF4-FFF2-40B4-BE49-F238E27FC236}">
                        <a16:creationId xmlns:a16="http://schemas.microsoft.com/office/drawing/2014/main" id="{9863A761-51F6-A6E4-F45A-30F89B24DAA3}"/>
                      </a:ext>
                    </a:extLst>
                  </p14:cNvPr>
                  <p14:cNvContentPartPr/>
                  <p14:nvPr/>
                </p14:nvContentPartPr>
                <p14:xfrm>
                  <a:off x="5526000" y="4247880"/>
                  <a:ext cx="14400" cy="91080"/>
                </p14:xfrm>
              </p:contentPart>
            </mc:Choice>
            <mc:Fallback xmlns="">
              <p:pic>
                <p:nvPicPr>
                  <p:cNvPr id="259" name="Ink 258">
                    <a:extLst>
                      <a:ext uri="{FF2B5EF4-FFF2-40B4-BE49-F238E27FC236}">
                        <a16:creationId xmlns:a16="http://schemas.microsoft.com/office/drawing/2014/main" id="{9863A761-51F6-A6E4-F45A-30F89B24DAA3}"/>
                      </a:ext>
                    </a:extLst>
                  </p:cNvPr>
                  <p:cNvPicPr/>
                  <p:nvPr/>
                </p:nvPicPr>
                <p:blipFill>
                  <a:blip r:embed="rId333"/>
                  <a:stretch>
                    <a:fillRect/>
                  </a:stretch>
                </p:blipFill>
                <p:spPr>
                  <a:xfrm>
                    <a:off x="5517360" y="4239240"/>
                    <a:ext cx="32040" cy="108720"/>
                  </a:xfrm>
                  <a:prstGeom prst="rect">
                    <a:avLst/>
                  </a:prstGeom>
                </p:spPr>
              </p:pic>
            </mc:Fallback>
          </mc:AlternateContent>
        </p:grpSp>
        <p:grpSp>
          <p:nvGrpSpPr>
            <p:cNvPr id="269" name="Group 268">
              <a:extLst>
                <a:ext uri="{FF2B5EF4-FFF2-40B4-BE49-F238E27FC236}">
                  <a16:creationId xmlns:a16="http://schemas.microsoft.com/office/drawing/2014/main" id="{F1DE8F08-DDD0-B7AE-59F4-F458A4CB8D72}"/>
                </a:ext>
              </a:extLst>
            </p:cNvPr>
            <p:cNvGrpSpPr/>
            <p:nvPr/>
          </p:nvGrpSpPr>
          <p:grpSpPr>
            <a:xfrm>
              <a:off x="5762160" y="4152840"/>
              <a:ext cx="558000" cy="258120"/>
              <a:chOff x="5762160" y="4152840"/>
              <a:chExt cx="558000" cy="258120"/>
            </a:xfrm>
          </p:grpSpPr>
          <mc:AlternateContent xmlns:mc="http://schemas.openxmlformats.org/markup-compatibility/2006" xmlns:p14="http://schemas.microsoft.com/office/powerpoint/2010/main">
            <mc:Choice Requires="p14">
              <p:contentPart p14:bwMode="auto" r:id="rId334">
                <p14:nvContentPartPr>
                  <p14:cNvPr id="260" name="Ink 259">
                    <a:extLst>
                      <a:ext uri="{FF2B5EF4-FFF2-40B4-BE49-F238E27FC236}">
                        <a16:creationId xmlns:a16="http://schemas.microsoft.com/office/drawing/2014/main" id="{49B7355D-DBF2-4B74-0A42-85DE4E8F09FE}"/>
                      </a:ext>
                    </a:extLst>
                  </p14:cNvPr>
                  <p14:cNvContentPartPr/>
                  <p14:nvPr/>
                </p14:nvContentPartPr>
                <p14:xfrm>
                  <a:off x="5762160" y="4202160"/>
                  <a:ext cx="116640" cy="164880"/>
                </p14:xfrm>
              </p:contentPart>
            </mc:Choice>
            <mc:Fallback xmlns="">
              <p:pic>
                <p:nvPicPr>
                  <p:cNvPr id="260" name="Ink 259">
                    <a:extLst>
                      <a:ext uri="{FF2B5EF4-FFF2-40B4-BE49-F238E27FC236}">
                        <a16:creationId xmlns:a16="http://schemas.microsoft.com/office/drawing/2014/main" id="{49B7355D-DBF2-4B74-0A42-85DE4E8F09FE}"/>
                      </a:ext>
                    </a:extLst>
                  </p:cNvPr>
                  <p:cNvPicPr/>
                  <p:nvPr/>
                </p:nvPicPr>
                <p:blipFill>
                  <a:blip r:embed="rId335"/>
                  <a:stretch>
                    <a:fillRect/>
                  </a:stretch>
                </p:blipFill>
                <p:spPr>
                  <a:xfrm>
                    <a:off x="5753520" y="4193160"/>
                    <a:ext cx="134280" cy="182520"/>
                  </a:xfrm>
                  <a:prstGeom prst="rect">
                    <a:avLst/>
                  </a:prstGeom>
                </p:spPr>
              </p:pic>
            </mc:Fallback>
          </mc:AlternateContent>
          <mc:AlternateContent xmlns:mc="http://schemas.openxmlformats.org/markup-compatibility/2006" xmlns:p14="http://schemas.microsoft.com/office/powerpoint/2010/main">
            <mc:Choice Requires="p14">
              <p:contentPart p14:bwMode="auto" r:id="rId336">
                <p14:nvContentPartPr>
                  <p14:cNvPr id="262" name="Ink 261">
                    <a:extLst>
                      <a:ext uri="{FF2B5EF4-FFF2-40B4-BE49-F238E27FC236}">
                        <a16:creationId xmlns:a16="http://schemas.microsoft.com/office/drawing/2014/main" id="{64C324F3-786F-35EA-4DEE-1AC30450233E}"/>
                      </a:ext>
                    </a:extLst>
                  </p14:cNvPr>
                  <p14:cNvContentPartPr/>
                  <p14:nvPr/>
                </p14:nvContentPartPr>
                <p14:xfrm>
                  <a:off x="5929920" y="4196040"/>
                  <a:ext cx="99000" cy="214920"/>
                </p14:xfrm>
              </p:contentPart>
            </mc:Choice>
            <mc:Fallback xmlns="">
              <p:pic>
                <p:nvPicPr>
                  <p:cNvPr id="262" name="Ink 261">
                    <a:extLst>
                      <a:ext uri="{FF2B5EF4-FFF2-40B4-BE49-F238E27FC236}">
                        <a16:creationId xmlns:a16="http://schemas.microsoft.com/office/drawing/2014/main" id="{64C324F3-786F-35EA-4DEE-1AC30450233E}"/>
                      </a:ext>
                    </a:extLst>
                  </p:cNvPr>
                  <p:cNvPicPr/>
                  <p:nvPr/>
                </p:nvPicPr>
                <p:blipFill>
                  <a:blip r:embed="rId337"/>
                  <a:stretch>
                    <a:fillRect/>
                  </a:stretch>
                </p:blipFill>
                <p:spPr>
                  <a:xfrm>
                    <a:off x="5921280" y="4187400"/>
                    <a:ext cx="116640" cy="232560"/>
                  </a:xfrm>
                  <a:prstGeom prst="rect">
                    <a:avLst/>
                  </a:prstGeom>
                </p:spPr>
              </p:pic>
            </mc:Fallback>
          </mc:AlternateContent>
          <mc:AlternateContent xmlns:mc="http://schemas.openxmlformats.org/markup-compatibility/2006" xmlns:p14="http://schemas.microsoft.com/office/powerpoint/2010/main">
            <mc:Choice Requires="p14">
              <p:contentPart p14:bwMode="auto" r:id="rId338">
                <p14:nvContentPartPr>
                  <p14:cNvPr id="264" name="Ink 263">
                    <a:extLst>
                      <a:ext uri="{FF2B5EF4-FFF2-40B4-BE49-F238E27FC236}">
                        <a16:creationId xmlns:a16="http://schemas.microsoft.com/office/drawing/2014/main" id="{315A18FE-429D-6F68-D1CA-542DACDDC67F}"/>
                      </a:ext>
                    </a:extLst>
                  </p14:cNvPr>
                  <p14:cNvContentPartPr/>
                  <p14:nvPr/>
                </p14:nvContentPartPr>
                <p14:xfrm>
                  <a:off x="6065640" y="4244640"/>
                  <a:ext cx="36720" cy="91080"/>
                </p14:xfrm>
              </p:contentPart>
            </mc:Choice>
            <mc:Fallback xmlns="">
              <p:pic>
                <p:nvPicPr>
                  <p:cNvPr id="264" name="Ink 263">
                    <a:extLst>
                      <a:ext uri="{FF2B5EF4-FFF2-40B4-BE49-F238E27FC236}">
                        <a16:creationId xmlns:a16="http://schemas.microsoft.com/office/drawing/2014/main" id="{315A18FE-429D-6F68-D1CA-542DACDDC67F}"/>
                      </a:ext>
                    </a:extLst>
                  </p:cNvPr>
                  <p:cNvPicPr/>
                  <p:nvPr/>
                </p:nvPicPr>
                <p:blipFill>
                  <a:blip r:embed="rId339"/>
                  <a:stretch>
                    <a:fillRect/>
                  </a:stretch>
                </p:blipFill>
                <p:spPr>
                  <a:xfrm>
                    <a:off x="6057000" y="4236000"/>
                    <a:ext cx="54360" cy="108720"/>
                  </a:xfrm>
                  <a:prstGeom prst="rect">
                    <a:avLst/>
                  </a:prstGeom>
                </p:spPr>
              </p:pic>
            </mc:Fallback>
          </mc:AlternateContent>
          <mc:AlternateContent xmlns:mc="http://schemas.openxmlformats.org/markup-compatibility/2006" xmlns:p14="http://schemas.microsoft.com/office/powerpoint/2010/main">
            <mc:Choice Requires="p14">
              <p:contentPart p14:bwMode="auto" r:id="rId340">
                <p14:nvContentPartPr>
                  <p14:cNvPr id="265" name="Ink 264">
                    <a:extLst>
                      <a:ext uri="{FF2B5EF4-FFF2-40B4-BE49-F238E27FC236}">
                        <a16:creationId xmlns:a16="http://schemas.microsoft.com/office/drawing/2014/main" id="{62E46A58-D2FC-3138-ED35-1A8541D81E32}"/>
                      </a:ext>
                    </a:extLst>
                  </p14:cNvPr>
                  <p14:cNvContentPartPr/>
                  <p14:nvPr/>
                </p14:nvContentPartPr>
                <p14:xfrm>
                  <a:off x="6024600" y="4284600"/>
                  <a:ext cx="59040" cy="57240"/>
                </p14:xfrm>
              </p:contentPart>
            </mc:Choice>
            <mc:Fallback xmlns="">
              <p:pic>
                <p:nvPicPr>
                  <p:cNvPr id="265" name="Ink 264">
                    <a:extLst>
                      <a:ext uri="{FF2B5EF4-FFF2-40B4-BE49-F238E27FC236}">
                        <a16:creationId xmlns:a16="http://schemas.microsoft.com/office/drawing/2014/main" id="{62E46A58-D2FC-3138-ED35-1A8541D81E32}"/>
                      </a:ext>
                    </a:extLst>
                  </p:cNvPr>
                  <p:cNvPicPr/>
                  <p:nvPr/>
                </p:nvPicPr>
                <p:blipFill>
                  <a:blip r:embed="rId341"/>
                  <a:stretch>
                    <a:fillRect/>
                  </a:stretch>
                </p:blipFill>
                <p:spPr>
                  <a:xfrm>
                    <a:off x="6015960" y="4275600"/>
                    <a:ext cx="76680" cy="74880"/>
                  </a:xfrm>
                  <a:prstGeom prst="rect">
                    <a:avLst/>
                  </a:prstGeom>
                </p:spPr>
              </p:pic>
            </mc:Fallback>
          </mc:AlternateContent>
          <mc:AlternateContent xmlns:mc="http://schemas.openxmlformats.org/markup-compatibility/2006" xmlns:p14="http://schemas.microsoft.com/office/powerpoint/2010/main">
            <mc:Choice Requires="p14">
              <p:contentPart p14:bwMode="auto" r:id="rId342">
                <p14:nvContentPartPr>
                  <p14:cNvPr id="266" name="Ink 265">
                    <a:extLst>
                      <a:ext uri="{FF2B5EF4-FFF2-40B4-BE49-F238E27FC236}">
                        <a16:creationId xmlns:a16="http://schemas.microsoft.com/office/drawing/2014/main" id="{D40EFA18-693A-AC86-AF4D-288043028E2F}"/>
                      </a:ext>
                    </a:extLst>
                  </p14:cNvPr>
                  <p14:cNvContentPartPr/>
                  <p14:nvPr/>
                </p14:nvContentPartPr>
                <p14:xfrm>
                  <a:off x="6162120" y="4238160"/>
                  <a:ext cx="21600" cy="108000"/>
                </p14:xfrm>
              </p:contentPart>
            </mc:Choice>
            <mc:Fallback xmlns="">
              <p:pic>
                <p:nvPicPr>
                  <p:cNvPr id="266" name="Ink 265">
                    <a:extLst>
                      <a:ext uri="{FF2B5EF4-FFF2-40B4-BE49-F238E27FC236}">
                        <a16:creationId xmlns:a16="http://schemas.microsoft.com/office/drawing/2014/main" id="{D40EFA18-693A-AC86-AF4D-288043028E2F}"/>
                      </a:ext>
                    </a:extLst>
                  </p:cNvPr>
                  <p:cNvPicPr/>
                  <p:nvPr/>
                </p:nvPicPr>
                <p:blipFill>
                  <a:blip r:embed="rId343"/>
                  <a:stretch>
                    <a:fillRect/>
                  </a:stretch>
                </p:blipFill>
                <p:spPr>
                  <a:xfrm>
                    <a:off x="6153120" y="4229520"/>
                    <a:ext cx="39240" cy="125640"/>
                  </a:xfrm>
                  <a:prstGeom prst="rect">
                    <a:avLst/>
                  </a:prstGeom>
                </p:spPr>
              </p:pic>
            </mc:Fallback>
          </mc:AlternateContent>
          <mc:AlternateContent xmlns:mc="http://schemas.openxmlformats.org/markup-compatibility/2006" xmlns:p14="http://schemas.microsoft.com/office/powerpoint/2010/main">
            <mc:Choice Requires="p14">
              <p:contentPart p14:bwMode="auto" r:id="rId344">
                <p14:nvContentPartPr>
                  <p14:cNvPr id="268" name="Ink 267">
                    <a:extLst>
                      <a:ext uri="{FF2B5EF4-FFF2-40B4-BE49-F238E27FC236}">
                        <a16:creationId xmlns:a16="http://schemas.microsoft.com/office/drawing/2014/main" id="{D67A64BC-89FD-0427-EA6C-0640018433FA}"/>
                      </a:ext>
                    </a:extLst>
                  </p14:cNvPr>
                  <p14:cNvContentPartPr/>
                  <p14:nvPr/>
                </p14:nvContentPartPr>
                <p14:xfrm>
                  <a:off x="6242400" y="4152840"/>
                  <a:ext cx="77760" cy="246960"/>
                </p14:xfrm>
              </p:contentPart>
            </mc:Choice>
            <mc:Fallback xmlns="">
              <p:pic>
                <p:nvPicPr>
                  <p:cNvPr id="268" name="Ink 267">
                    <a:extLst>
                      <a:ext uri="{FF2B5EF4-FFF2-40B4-BE49-F238E27FC236}">
                        <a16:creationId xmlns:a16="http://schemas.microsoft.com/office/drawing/2014/main" id="{D67A64BC-89FD-0427-EA6C-0640018433FA}"/>
                      </a:ext>
                    </a:extLst>
                  </p:cNvPr>
                  <p:cNvPicPr/>
                  <p:nvPr/>
                </p:nvPicPr>
                <p:blipFill>
                  <a:blip r:embed="rId345"/>
                  <a:stretch>
                    <a:fillRect/>
                  </a:stretch>
                </p:blipFill>
                <p:spPr>
                  <a:xfrm>
                    <a:off x="6233400" y="4144200"/>
                    <a:ext cx="95400" cy="264600"/>
                  </a:xfrm>
                  <a:prstGeom prst="rect">
                    <a:avLst/>
                  </a:prstGeom>
                </p:spPr>
              </p:pic>
            </mc:Fallback>
          </mc:AlternateContent>
        </p:grpSp>
        <p:grpSp>
          <p:nvGrpSpPr>
            <p:cNvPr id="273" name="Group 272">
              <a:extLst>
                <a:ext uri="{FF2B5EF4-FFF2-40B4-BE49-F238E27FC236}">
                  <a16:creationId xmlns:a16="http://schemas.microsoft.com/office/drawing/2014/main" id="{C7B02DA4-00A9-B088-E550-4E0F635E6ED6}"/>
                </a:ext>
              </a:extLst>
            </p:cNvPr>
            <p:cNvGrpSpPr/>
            <p:nvPr/>
          </p:nvGrpSpPr>
          <p:grpSpPr>
            <a:xfrm>
              <a:off x="6476400" y="4243200"/>
              <a:ext cx="101520" cy="54720"/>
              <a:chOff x="6476400" y="4243200"/>
              <a:chExt cx="101520" cy="54720"/>
            </a:xfrm>
          </p:grpSpPr>
          <mc:AlternateContent xmlns:mc="http://schemas.openxmlformats.org/markup-compatibility/2006" xmlns:p14="http://schemas.microsoft.com/office/powerpoint/2010/main">
            <mc:Choice Requires="p14">
              <p:contentPart p14:bwMode="auto" r:id="rId346">
                <p14:nvContentPartPr>
                  <p14:cNvPr id="270" name="Ink 269">
                    <a:extLst>
                      <a:ext uri="{FF2B5EF4-FFF2-40B4-BE49-F238E27FC236}">
                        <a16:creationId xmlns:a16="http://schemas.microsoft.com/office/drawing/2014/main" id="{3A242536-4B38-8EC1-B66D-0AD7FA737C59}"/>
                      </a:ext>
                    </a:extLst>
                  </p14:cNvPr>
                  <p14:cNvContentPartPr/>
                  <p14:nvPr/>
                </p14:nvContentPartPr>
                <p14:xfrm>
                  <a:off x="6476400" y="4243200"/>
                  <a:ext cx="91800" cy="9000"/>
                </p14:xfrm>
              </p:contentPart>
            </mc:Choice>
            <mc:Fallback xmlns="">
              <p:pic>
                <p:nvPicPr>
                  <p:cNvPr id="270" name="Ink 269">
                    <a:extLst>
                      <a:ext uri="{FF2B5EF4-FFF2-40B4-BE49-F238E27FC236}">
                        <a16:creationId xmlns:a16="http://schemas.microsoft.com/office/drawing/2014/main" id="{3A242536-4B38-8EC1-B66D-0AD7FA737C59}"/>
                      </a:ext>
                    </a:extLst>
                  </p:cNvPr>
                  <p:cNvPicPr/>
                  <p:nvPr/>
                </p:nvPicPr>
                <p:blipFill>
                  <a:blip r:embed="rId347"/>
                  <a:stretch>
                    <a:fillRect/>
                  </a:stretch>
                </p:blipFill>
                <p:spPr>
                  <a:xfrm>
                    <a:off x="6467400" y="4234200"/>
                    <a:ext cx="109440" cy="26640"/>
                  </a:xfrm>
                  <a:prstGeom prst="rect">
                    <a:avLst/>
                  </a:prstGeom>
                </p:spPr>
              </p:pic>
            </mc:Fallback>
          </mc:AlternateContent>
          <mc:AlternateContent xmlns:mc="http://schemas.openxmlformats.org/markup-compatibility/2006" xmlns:p14="http://schemas.microsoft.com/office/powerpoint/2010/main">
            <mc:Choice Requires="p14">
              <p:contentPart p14:bwMode="auto" r:id="rId348">
                <p14:nvContentPartPr>
                  <p14:cNvPr id="271" name="Ink 270">
                    <a:extLst>
                      <a:ext uri="{FF2B5EF4-FFF2-40B4-BE49-F238E27FC236}">
                        <a16:creationId xmlns:a16="http://schemas.microsoft.com/office/drawing/2014/main" id="{FDA71569-1243-5106-8DF8-9DCD670F5680}"/>
                      </a:ext>
                    </a:extLst>
                  </p14:cNvPr>
                  <p14:cNvContentPartPr/>
                  <p14:nvPr/>
                </p14:nvContentPartPr>
                <p14:xfrm>
                  <a:off x="6491160" y="4284600"/>
                  <a:ext cx="86760" cy="13320"/>
                </p14:xfrm>
              </p:contentPart>
            </mc:Choice>
            <mc:Fallback xmlns="">
              <p:pic>
                <p:nvPicPr>
                  <p:cNvPr id="271" name="Ink 270">
                    <a:extLst>
                      <a:ext uri="{FF2B5EF4-FFF2-40B4-BE49-F238E27FC236}">
                        <a16:creationId xmlns:a16="http://schemas.microsoft.com/office/drawing/2014/main" id="{FDA71569-1243-5106-8DF8-9DCD670F5680}"/>
                      </a:ext>
                    </a:extLst>
                  </p:cNvPr>
                  <p:cNvPicPr/>
                  <p:nvPr/>
                </p:nvPicPr>
                <p:blipFill>
                  <a:blip r:embed="rId349"/>
                  <a:stretch>
                    <a:fillRect/>
                  </a:stretch>
                </p:blipFill>
                <p:spPr>
                  <a:xfrm>
                    <a:off x="6482160" y="4275960"/>
                    <a:ext cx="104400" cy="309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50">
              <p14:nvContentPartPr>
                <p14:cNvPr id="272" name="Ink 271">
                  <a:extLst>
                    <a:ext uri="{FF2B5EF4-FFF2-40B4-BE49-F238E27FC236}">
                      <a16:creationId xmlns:a16="http://schemas.microsoft.com/office/drawing/2014/main" id="{AEE19D9A-021E-8D58-6847-94F6C3BD817A}"/>
                    </a:ext>
                  </a:extLst>
                </p14:cNvPr>
                <p14:cNvContentPartPr/>
                <p14:nvPr/>
              </p14:nvContentPartPr>
              <p14:xfrm>
                <a:off x="6764400" y="4241760"/>
                <a:ext cx="83880" cy="108720"/>
              </p14:xfrm>
            </p:contentPart>
          </mc:Choice>
          <mc:Fallback xmlns="">
            <p:pic>
              <p:nvPicPr>
                <p:cNvPr id="272" name="Ink 271">
                  <a:extLst>
                    <a:ext uri="{FF2B5EF4-FFF2-40B4-BE49-F238E27FC236}">
                      <a16:creationId xmlns:a16="http://schemas.microsoft.com/office/drawing/2014/main" id="{AEE19D9A-021E-8D58-6847-94F6C3BD817A}"/>
                    </a:ext>
                  </a:extLst>
                </p:cNvPr>
                <p:cNvPicPr/>
                <p:nvPr/>
              </p:nvPicPr>
              <p:blipFill>
                <a:blip r:embed="rId351"/>
                <a:stretch>
                  <a:fillRect/>
                </a:stretch>
              </p:blipFill>
              <p:spPr>
                <a:xfrm>
                  <a:off x="6755438" y="4232760"/>
                  <a:ext cx="101445" cy="126360"/>
                </a:xfrm>
                <a:prstGeom prst="rect">
                  <a:avLst/>
                </a:prstGeom>
              </p:spPr>
            </p:pic>
          </mc:Fallback>
        </mc:AlternateContent>
      </p:grpSp>
      <p:grpSp>
        <p:nvGrpSpPr>
          <p:cNvPr id="36" name="Group 35">
            <a:extLst>
              <a:ext uri="{FF2B5EF4-FFF2-40B4-BE49-F238E27FC236}">
                <a16:creationId xmlns:a16="http://schemas.microsoft.com/office/drawing/2014/main" id="{7F4559A5-D5D6-C614-D09B-1829844C76AD}"/>
              </a:ext>
            </a:extLst>
          </p:cNvPr>
          <p:cNvGrpSpPr/>
          <p:nvPr/>
        </p:nvGrpSpPr>
        <p:grpSpPr>
          <a:xfrm>
            <a:off x="1271464" y="5301208"/>
            <a:ext cx="9802080" cy="1222395"/>
            <a:chOff x="1387440" y="5301208"/>
            <a:chExt cx="9802080" cy="1222395"/>
          </a:xfrm>
        </p:grpSpPr>
        <mc:AlternateContent xmlns:mc="http://schemas.openxmlformats.org/markup-compatibility/2006" xmlns:a14="http://schemas.microsoft.com/office/drawing/2010/main">
          <mc:Choice Requires="a14">
            <p:sp>
              <p:nvSpPr>
                <p:cNvPr id="233" name="TextBox 232">
                  <a:extLst>
                    <a:ext uri="{FF2B5EF4-FFF2-40B4-BE49-F238E27FC236}">
                      <a16:creationId xmlns:a16="http://schemas.microsoft.com/office/drawing/2014/main" id="{956D2141-1F63-B4CC-1AB4-479DB92043C7}"/>
                    </a:ext>
                  </a:extLst>
                </p:cNvPr>
                <p:cNvSpPr txBox="1"/>
                <p:nvPr/>
              </p:nvSpPr>
              <p:spPr>
                <a:xfrm>
                  <a:off x="1387440" y="5301208"/>
                  <a:ext cx="9173056" cy="483466"/>
                </a:xfrm>
                <a:prstGeom prst="rect">
                  <a:avLst/>
                </a:prstGeom>
                <a:noFill/>
              </p:spPr>
              <p:txBody>
                <a:bodyPr wrap="square" rtlCol="0">
                  <a:spAutoFit/>
                </a:bodyPr>
                <a:lstStyle/>
                <a:p>
                  <a:r>
                    <a:rPr lang="en-US" dirty="0"/>
                    <a:t>For harmonic oscillator potential </a:t>
                  </a:r>
                  <a14:m>
                    <m:oMath xmlns:m="http://schemas.openxmlformats.org/officeDocument/2006/math">
                      <m:r>
                        <a:rPr lang="en-US" b="0" i="1" smtClean="0">
                          <a:latin typeface="Cambria Math" panose="02040503050406030204" pitchFamily="18" charset="0"/>
                        </a:rPr>
                        <m:t>𝑉</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𝜔</m:t>
                          </m:r>
                        </m:e>
                        <m:sup>
                          <m:r>
                            <a:rPr lang="en-US" b="0" i="1" smtClean="0">
                              <a:latin typeface="Cambria Math" panose="02040503050406030204" pitchFamily="18" charset="0"/>
                            </a:rPr>
                            <m:t>2</m:t>
                          </m:r>
                        </m:sup>
                      </m:sSup>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𝜆</m:t>
                          </m:r>
                        </m:e>
                        <m:sup>
                          <m:r>
                            <a:rPr lang="en-US" b="0" i="1" smtClean="0">
                              <a:latin typeface="Cambria Math" panose="02040503050406030204" pitchFamily="18" charset="0"/>
                            </a:rPr>
                            <m:t>2</m:t>
                          </m:r>
                        </m:sup>
                      </m:sSup>
                    </m:oMath>
                  </a14:m>
                  <a:r>
                    <a:rPr lang="en-US" dirty="0"/>
                    <a:t>  we find that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𝜖</m:t>
                          </m:r>
                        </m:e>
                        <m:sub>
                          <m:r>
                            <a:rPr lang="en-US" b="0" i="1" smtClean="0">
                              <a:latin typeface="Cambria Math" panose="02040503050406030204" pitchFamily="18" charset="0"/>
                            </a:rPr>
                            <m:t>𝐹</m:t>
                          </m:r>
                        </m:sub>
                      </m:sSub>
                      <m:r>
                        <a:rPr lang="en-US" b="0" i="1" smtClean="0">
                          <a:latin typeface="Cambria Math" panose="02040503050406030204" pitchFamily="18" charset="0"/>
                        </a:rPr>
                        <m:t>=</m:t>
                      </m:r>
                      <m:r>
                        <a:rPr lang="en-US" b="0" i="1" smtClean="0">
                          <a:latin typeface="Cambria Math" panose="02040503050406030204" pitchFamily="18" charset="0"/>
                        </a:rPr>
                        <m:t>𝑁</m:t>
                      </m:r>
                      <m:r>
                        <a:rPr lang="en-US" b="0" i="1" smtClean="0">
                          <a:latin typeface="Cambria Math" panose="02040503050406030204" pitchFamily="18" charset="0"/>
                        </a:rPr>
                        <m:t> </m:t>
                      </m:r>
                      <m:r>
                        <a:rPr lang="en-US" b="0" i="1" smtClean="0">
                          <a:latin typeface="Cambria Math" panose="02040503050406030204" pitchFamily="18" charset="0"/>
                        </a:rPr>
                        <m:t>𝜔</m:t>
                      </m:r>
                      <m:r>
                        <a:rPr lang="en-US" b="0" i="1" smtClean="0">
                          <a:latin typeface="Cambria Math" panose="02040503050406030204" pitchFamily="18" charset="0"/>
                        </a:rPr>
                        <m:t> </m:t>
                      </m:r>
                    </m:oMath>
                  </a14:m>
                  <a:r>
                    <a:rPr lang="en-US" dirty="0"/>
                    <a:t> </a:t>
                  </a:r>
                </a:p>
              </p:txBody>
            </p:sp>
          </mc:Choice>
          <mc:Fallback xmlns="">
            <p:sp>
              <p:nvSpPr>
                <p:cNvPr id="233" name="TextBox 232">
                  <a:extLst>
                    <a:ext uri="{FF2B5EF4-FFF2-40B4-BE49-F238E27FC236}">
                      <a16:creationId xmlns:a16="http://schemas.microsoft.com/office/drawing/2014/main" id="{956D2141-1F63-B4CC-1AB4-479DB92043C7}"/>
                    </a:ext>
                  </a:extLst>
                </p:cNvPr>
                <p:cNvSpPr txBox="1">
                  <a:spLocks noRot="1" noChangeAspect="1" noMove="1" noResize="1" noEditPoints="1" noAdjustHandles="1" noChangeArrowheads="1" noChangeShapeType="1" noTextEdit="1"/>
                </p:cNvSpPr>
                <p:nvPr/>
              </p:nvSpPr>
              <p:spPr>
                <a:xfrm>
                  <a:off x="1387440" y="5301208"/>
                  <a:ext cx="9173056" cy="483466"/>
                </a:xfrm>
                <a:prstGeom prst="rect">
                  <a:avLst/>
                </a:prstGeom>
                <a:blipFill>
                  <a:blip r:embed="rId352"/>
                  <a:stretch>
                    <a:fillRect l="-553" b="-7692"/>
                  </a:stretch>
                </a:blipFill>
              </p:spPr>
              <p:txBody>
                <a:bodyPr/>
                <a:lstStyle/>
                <a:p>
                  <a:r>
                    <a:rPr lang="en-US">
                      <a:noFill/>
                    </a:rPr>
                    <a:t> </a:t>
                  </a:r>
                </a:p>
              </p:txBody>
            </p:sp>
          </mc:Fallback>
        </mc:AlternateContent>
        <p:grpSp>
          <p:nvGrpSpPr>
            <p:cNvPr id="277" name="Group 276">
              <a:extLst>
                <a:ext uri="{FF2B5EF4-FFF2-40B4-BE49-F238E27FC236}">
                  <a16:creationId xmlns:a16="http://schemas.microsoft.com/office/drawing/2014/main" id="{53DCB2C9-6CCB-17C9-F07C-09D69A65E779}"/>
                </a:ext>
              </a:extLst>
            </p:cNvPr>
            <p:cNvGrpSpPr/>
            <p:nvPr/>
          </p:nvGrpSpPr>
          <p:grpSpPr>
            <a:xfrm>
              <a:off x="1405080" y="6096840"/>
              <a:ext cx="163800" cy="172080"/>
              <a:chOff x="1405080" y="6096840"/>
              <a:chExt cx="163800" cy="172080"/>
            </a:xfrm>
          </p:grpSpPr>
          <mc:AlternateContent xmlns:mc="http://schemas.openxmlformats.org/markup-compatibility/2006" xmlns:p14="http://schemas.microsoft.com/office/powerpoint/2010/main">
            <mc:Choice Requires="p14">
              <p:contentPart p14:bwMode="auto" r:id="rId353">
                <p14:nvContentPartPr>
                  <p14:cNvPr id="274" name="Ink 273">
                    <a:extLst>
                      <a:ext uri="{FF2B5EF4-FFF2-40B4-BE49-F238E27FC236}">
                        <a16:creationId xmlns:a16="http://schemas.microsoft.com/office/drawing/2014/main" id="{C2DA4DC2-2A3D-CC9C-51A0-6092BFB36374}"/>
                      </a:ext>
                    </a:extLst>
                  </p14:cNvPr>
                  <p14:cNvContentPartPr/>
                  <p14:nvPr/>
                </p14:nvContentPartPr>
                <p14:xfrm>
                  <a:off x="1458000" y="6096840"/>
                  <a:ext cx="37080" cy="39960"/>
                </p14:xfrm>
              </p:contentPart>
            </mc:Choice>
            <mc:Fallback xmlns="">
              <p:pic>
                <p:nvPicPr>
                  <p:cNvPr id="274" name="Ink 273">
                    <a:extLst>
                      <a:ext uri="{FF2B5EF4-FFF2-40B4-BE49-F238E27FC236}">
                        <a16:creationId xmlns:a16="http://schemas.microsoft.com/office/drawing/2014/main" id="{C2DA4DC2-2A3D-CC9C-51A0-6092BFB36374}"/>
                      </a:ext>
                    </a:extLst>
                  </p:cNvPr>
                  <p:cNvPicPr/>
                  <p:nvPr/>
                </p:nvPicPr>
                <p:blipFill>
                  <a:blip r:embed="rId354"/>
                  <a:stretch>
                    <a:fillRect/>
                  </a:stretch>
                </p:blipFill>
                <p:spPr>
                  <a:xfrm>
                    <a:off x="1449000" y="6088200"/>
                    <a:ext cx="54720" cy="57600"/>
                  </a:xfrm>
                  <a:prstGeom prst="rect">
                    <a:avLst/>
                  </a:prstGeom>
                </p:spPr>
              </p:pic>
            </mc:Fallback>
          </mc:AlternateContent>
          <mc:AlternateContent xmlns:mc="http://schemas.openxmlformats.org/markup-compatibility/2006" xmlns:p14="http://schemas.microsoft.com/office/powerpoint/2010/main">
            <mc:Choice Requires="p14">
              <p:contentPart p14:bwMode="auto" r:id="rId355">
                <p14:nvContentPartPr>
                  <p14:cNvPr id="275" name="Ink 274">
                    <a:extLst>
                      <a:ext uri="{FF2B5EF4-FFF2-40B4-BE49-F238E27FC236}">
                        <a16:creationId xmlns:a16="http://schemas.microsoft.com/office/drawing/2014/main" id="{2414BDB0-E465-ECE2-F53D-FDE9A555A38C}"/>
                      </a:ext>
                    </a:extLst>
                  </p14:cNvPr>
                  <p14:cNvContentPartPr/>
                  <p14:nvPr/>
                </p14:nvContentPartPr>
                <p14:xfrm>
                  <a:off x="1405080" y="6215640"/>
                  <a:ext cx="36720" cy="53280"/>
                </p14:xfrm>
              </p:contentPart>
            </mc:Choice>
            <mc:Fallback xmlns="">
              <p:pic>
                <p:nvPicPr>
                  <p:cNvPr id="275" name="Ink 274">
                    <a:extLst>
                      <a:ext uri="{FF2B5EF4-FFF2-40B4-BE49-F238E27FC236}">
                        <a16:creationId xmlns:a16="http://schemas.microsoft.com/office/drawing/2014/main" id="{2414BDB0-E465-ECE2-F53D-FDE9A555A38C}"/>
                      </a:ext>
                    </a:extLst>
                  </p:cNvPr>
                  <p:cNvPicPr/>
                  <p:nvPr/>
                </p:nvPicPr>
                <p:blipFill>
                  <a:blip r:embed="rId356"/>
                  <a:stretch>
                    <a:fillRect/>
                  </a:stretch>
                </p:blipFill>
                <p:spPr>
                  <a:xfrm>
                    <a:off x="1396440" y="6206640"/>
                    <a:ext cx="54360" cy="70920"/>
                  </a:xfrm>
                  <a:prstGeom prst="rect">
                    <a:avLst/>
                  </a:prstGeom>
                </p:spPr>
              </p:pic>
            </mc:Fallback>
          </mc:AlternateContent>
          <mc:AlternateContent xmlns:mc="http://schemas.openxmlformats.org/markup-compatibility/2006" xmlns:p14="http://schemas.microsoft.com/office/powerpoint/2010/main">
            <mc:Choice Requires="p14">
              <p:contentPart p14:bwMode="auto" r:id="rId357">
                <p14:nvContentPartPr>
                  <p14:cNvPr id="276" name="Ink 275">
                    <a:extLst>
                      <a:ext uri="{FF2B5EF4-FFF2-40B4-BE49-F238E27FC236}">
                        <a16:creationId xmlns:a16="http://schemas.microsoft.com/office/drawing/2014/main" id="{BC946707-5015-CE09-4E7A-2E5D035F1882}"/>
                      </a:ext>
                    </a:extLst>
                  </p14:cNvPr>
                  <p14:cNvContentPartPr/>
                  <p14:nvPr/>
                </p14:nvContentPartPr>
                <p14:xfrm>
                  <a:off x="1523520" y="6223200"/>
                  <a:ext cx="45360" cy="43920"/>
                </p14:xfrm>
              </p:contentPart>
            </mc:Choice>
            <mc:Fallback xmlns="">
              <p:pic>
                <p:nvPicPr>
                  <p:cNvPr id="276" name="Ink 275">
                    <a:extLst>
                      <a:ext uri="{FF2B5EF4-FFF2-40B4-BE49-F238E27FC236}">
                        <a16:creationId xmlns:a16="http://schemas.microsoft.com/office/drawing/2014/main" id="{BC946707-5015-CE09-4E7A-2E5D035F1882}"/>
                      </a:ext>
                    </a:extLst>
                  </p:cNvPr>
                  <p:cNvPicPr/>
                  <p:nvPr/>
                </p:nvPicPr>
                <p:blipFill>
                  <a:blip r:embed="rId358"/>
                  <a:stretch>
                    <a:fillRect/>
                  </a:stretch>
                </p:blipFill>
                <p:spPr>
                  <a:xfrm>
                    <a:off x="1514520" y="6214200"/>
                    <a:ext cx="63000" cy="61560"/>
                  </a:xfrm>
                  <a:prstGeom prst="rect">
                    <a:avLst/>
                  </a:prstGeom>
                </p:spPr>
              </p:pic>
            </mc:Fallback>
          </mc:AlternateContent>
        </p:grpSp>
        <p:grpSp>
          <p:nvGrpSpPr>
            <p:cNvPr id="286" name="Group 285">
              <a:extLst>
                <a:ext uri="{FF2B5EF4-FFF2-40B4-BE49-F238E27FC236}">
                  <a16:creationId xmlns:a16="http://schemas.microsoft.com/office/drawing/2014/main" id="{6C30671A-781F-AE87-1BF1-76D19DE3BAA5}"/>
                </a:ext>
              </a:extLst>
            </p:cNvPr>
            <p:cNvGrpSpPr/>
            <p:nvPr/>
          </p:nvGrpSpPr>
          <p:grpSpPr>
            <a:xfrm>
              <a:off x="1832400" y="6030960"/>
              <a:ext cx="248040" cy="234360"/>
              <a:chOff x="1832400" y="6030960"/>
              <a:chExt cx="248040" cy="234360"/>
            </a:xfrm>
          </p:grpSpPr>
          <mc:AlternateContent xmlns:mc="http://schemas.openxmlformats.org/markup-compatibility/2006" xmlns:p14="http://schemas.microsoft.com/office/powerpoint/2010/main">
            <mc:Choice Requires="p14">
              <p:contentPart p14:bwMode="auto" r:id="rId359">
                <p14:nvContentPartPr>
                  <p14:cNvPr id="278" name="Ink 277">
                    <a:extLst>
                      <a:ext uri="{FF2B5EF4-FFF2-40B4-BE49-F238E27FC236}">
                        <a16:creationId xmlns:a16="http://schemas.microsoft.com/office/drawing/2014/main" id="{273ECDBF-F9DE-B0F2-B079-6E8FFAD9EB53}"/>
                      </a:ext>
                    </a:extLst>
                  </p14:cNvPr>
                  <p14:cNvContentPartPr/>
                  <p14:nvPr/>
                </p14:nvContentPartPr>
                <p14:xfrm>
                  <a:off x="1891800" y="6048240"/>
                  <a:ext cx="15840" cy="142200"/>
                </p14:xfrm>
              </p:contentPart>
            </mc:Choice>
            <mc:Fallback xmlns="">
              <p:pic>
                <p:nvPicPr>
                  <p:cNvPr id="278" name="Ink 277">
                    <a:extLst>
                      <a:ext uri="{FF2B5EF4-FFF2-40B4-BE49-F238E27FC236}">
                        <a16:creationId xmlns:a16="http://schemas.microsoft.com/office/drawing/2014/main" id="{273ECDBF-F9DE-B0F2-B079-6E8FFAD9EB53}"/>
                      </a:ext>
                    </a:extLst>
                  </p:cNvPr>
                  <p:cNvPicPr/>
                  <p:nvPr/>
                </p:nvPicPr>
                <p:blipFill>
                  <a:blip r:embed="rId360"/>
                  <a:stretch>
                    <a:fillRect/>
                  </a:stretch>
                </p:blipFill>
                <p:spPr>
                  <a:xfrm>
                    <a:off x="1883160" y="6039240"/>
                    <a:ext cx="33480" cy="159840"/>
                  </a:xfrm>
                  <a:prstGeom prst="rect">
                    <a:avLst/>
                  </a:prstGeom>
                </p:spPr>
              </p:pic>
            </mc:Fallback>
          </mc:AlternateContent>
          <mc:AlternateContent xmlns:mc="http://schemas.openxmlformats.org/markup-compatibility/2006" xmlns:p14="http://schemas.microsoft.com/office/powerpoint/2010/main">
            <mc:Choice Requires="p14">
              <p:contentPart p14:bwMode="auto" r:id="rId361">
                <p14:nvContentPartPr>
                  <p14:cNvPr id="279" name="Ink 278">
                    <a:extLst>
                      <a:ext uri="{FF2B5EF4-FFF2-40B4-BE49-F238E27FC236}">
                        <a16:creationId xmlns:a16="http://schemas.microsoft.com/office/drawing/2014/main" id="{EA945F18-9CF3-CB1C-7920-884DAD5FD67A}"/>
                      </a:ext>
                    </a:extLst>
                  </p14:cNvPr>
                  <p14:cNvContentPartPr/>
                  <p14:nvPr/>
                </p14:nvContentPartPr>
                <p14:xfrm>
                  <a:off x="1832400" y="6030960"/>
                  <a:ext cx="144000" cy="29880"/>
                </p14:xfrm>
              </p:contentPart>
            </mc:Choice>
            <mc:Fallback xmlns="">
              <p:pic>
                <p:nvPicPr>
                  <p:cNvPr id="279" name="Ink 278">
                    <a:extLst>
                      <a:ext uri="{FF2B5EF4-FFF2-40B4-BE49-F238E27FC236}">
                        <a16:creationId xmlns:a16="http://schemas.microsoft.com/office/drawing/2014/main" id="{EA945F18-9CF3-CB1C-7920-884DAD5FD67A}"/>
                      </a:ext>
                    </a:extLst>
                  </p:cNvPr>
                  <p:cNvPicPr/>
                  <p:nvPr/>
                </p:nvPicPr>
                <p:blipFill>
                  <a:blip r:embed="rId362"/>
                  <a:stretch>
                    <a:fillRect/>
                  </a:stretch>
                </p:blipFill>
                <p:spPr>
                  <a:xfrm>
                    <a:off x="1823400" y="6022320"/>
                    <a:ext cx="161640" cy="47520"/>
                  </a:xfrm>
                  <a:prstGeom prst="rect">
                    <a:avLst/>
                  </a:prstGeom>
                </p:spPr>
              </p:pic>
            </mc:Fallback>
          </mc:AlternateContent>
          <mc:AlternateContent xmlns:mc="http://schemas.openxmlformats.org/markup-compatibility/2006" xmlns:p14="http://schemas.microsoft.com/office/powerpoint/2010/main">
            <mc:Choice Requires="p14">
              <p:contentPart p14:bwMode="auto" r:id="rId363">
                <p14:nvContentPartPr>
                  <p14:cNvPr id="280" name="Ink 279">
                    <a:extLst>
                      <a:ext uri="{FF2B5EF4-FFF2-40B4-BE49-F238E27FC236}">
                        <a16:creationId xmlns:a16="http://schemas.microsoft.com/office/drawing/2014/main" id="{96B25617-C723-4485-A3E5-18D67F04BF27}"/>
                      </a:ext>
                    </a:extLst>
                  </p14:cNvPr>
                  <p14:cNvContentPartPr/>
                  <p14:nvPr/>
                </p14:nvContentPartPr>
                <p14:xfrm>
                  <a:off x="1848600" y="6209520"/>
                  <a:ext cx="99360" cy="5040"/>
                </p14:xfrm>
              </p:contentPart>
            </mc:Choice>
            <mc:Fallback xmlns="">
              <p:pic>
                <p:nvPicPr>
                  <p:cNvPr id="280" name="Ink 279">
                    <a:extLst>
                      <a:ext uri="{FF2B5EF4-FFF2-40B4-BE49-F238E27FC236}">
                        <a16:creationId xmlns:a16="http://schemas.microsoft.com/office/drawing/2014/main" id="{96B25617-C723-4485-A3E5-18D67F04BF27}"/>
                      </a:ext>
                    </a:extLst>
                  </p:cNvPr>
                  <p:cNvPicPr/>
                  <p:nvPr/>
                </p:nvPicPr>
                <p:blipFill>
                  <a:blip r:embed="rId364"/>
                  <a:stretch>
                    <a:fillRect/>
                  </a:stretch>
                </p:blipFill>
                <p:spPr>
                  <a:xfrm>
                    <a:off x="1839600" y="6200880"/>
                    <a:ext cx="1170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365">
                <p14:nvContentPartPr>
                  <p14:cNvPr id="281" name="Ink 280">
                    <a:extLst>
                      <a:ext uri="{FF2B5EF4-FFF2-40B4-BE49-F238E27FC236}">
                        <a16:creationId xmlns:a16="http://schemas.microsoft.com/office/drawing/2014/main" id="{F3A8AA95-0563-8C69-699A-B00940624AAC}"/>
                      </a:ext>
                    </a:extLst>
                  </p14:cNvPr>
                  <p14:cNvContentPartPr/>
                  <p14:nvPr/>
                </p14:nvContentPartPr>
                <p14:xfrm>
                  <a:off x="2007720" y="6163800"/>
                  <a:ext cx="68400" cy="51480"/>
                </p14:xfrm>
              </p:contentPart>
            </mc:Choice>
            <mc:Fallback xmlns="">
              <p:pic>
                <p:nvPicPr>
                  <p:cNvPr id="281" name="Ink 280">
                    <a:extLst>
                      <a:ext uri="{FF2B5EF4-FFF2-40B4-BE49-F238E27FC236}">
                        <a16:creationId xmlns:a16="http://schemas.microsoft.com/office/drawing/2014/main" id="{F3A8AA95-0563-8C69-699A-B00940624AAC}"/>
                      </a:ext>
                    </a:extLst>
                  </p:cNvPr>
                  <p:cNvPicPr/>
                  <p:nvPr/>
                </p:nvPicPr>
                <p:blipFill>
                  <a:blip r:embed="rId366"/>
                  <a:stretch>
                    <a:fillRect/>
                  </a:stretch>
                </p:blipFill>
                <p:spPr>
                  <a:xfrm>
                    <a:off x="1999080" y="6154800"/>
                    <a:ext cx="86040" cy="69120"/>
                  </a:xfrm>
                  <a:prstGeom prst="rect">
                    <a:avLst/>
                  </a:prstGeom>
                </p:spPr>
              </p:pic>
            </mc:Fallback>
          </mc:AlternateContent>
          <mc:AlternateContent xmlns:mc="http://schemas.openxmlformats.org/markup-compatibility/2006" xmlns:p14="http://schemas.microsoft.com/office/powerpoint/2010/main">
            <mc:Choice Requires="p14">
              <p:contentPart p14:bwMode="auto" r:id="rId367">
                <p14:nvContentPartPr>
                  <p14:cNvPr id="282" name="Ink 281">
                    <a:extLst>
                      <a:ext uri="{FF2B5EF4-FFF2-40B4-BE49-F238E27FC236}">
                        <a16:creationId xmlns:a16="http://schemas.microsoft.com/office/drawing/2014/main" id="{23CA7D45-3957-DC26-94D4-E2009C19B4A8}"/>
                      </a:ext>
                    </a:extLst>
                  </p14:cNvPr>
                  <p14:cNvContentPartPr/>
                  <p14:nvPr/>
                </p14:nvContentPartPr>
                <p14:xfrm>
                  <a:off x="2050560" y="6164520"/>
                  <a:ext cx="29880" cy="100800"/>
                </p14:xfrm>
              </p:contentPart>
            </mc:Choice>
            <mc:Fallback xmlns="">
              <p:pic>
                <p:nvPicPr>
                  <p:cNvPr id="282" name="Ink 281">
                    <a:extLst>
                      <a:ext uri="{FF2B5EF4-FFF2-40B4-BE49-F238E27FC236}">
                        <a16:creationId xmlns:a16="http://schemas.microsoft.com/office/drawing/2014/main" id="{23CA7D45-3957-DC26-94D4-E2009C19B4A8}"/>
                      </a:ext>
                    </a:extLst>
                  </p:cNvPr>
                  <p:cNvPicPr/>
                  <p:nvPr/>
                </p:nvPicPr>
                <p:blipFill>
                  <a:blip r:embed="rId368"/>
                  <a:stretch>
                    <a:fillRect/>
                  </a:stretch>
                </p:blipFill>
                <p:spPr>
                  <a:xfrm>
                    <a:off x="2041920" y="6155880"/>
                    <a:ext cx="47520" cy="118440"/>
                  </a:xfrm>
                  <a:prstGeom prst="rect">
                    <a:avLst/>
                  </a:prstGeom>
                </p:spPr>
              </p:pic>
            </mc:Fallback>
          </mc:AlternateContent>
        </p:grpSp>
        <p:grpSp>
          <p:nvGrpSpPr>
            <p:cNvPr id="285" name="Group 284">
              <a:extLst>
                <a:ext uri="{FF2B5EF4-FFF2-40B4-BE49-F238E27FC236}">
                  <a16:creationId xmlns:a16="http://schemas.microsoft.com/office/drawing/2014/main" id="{5B4FE295-F929-136A-925A-7EE093BAC546}"/>
                </a:ext>
              </a:extLst>
            </p:cNvPr>
            <p:cNvGrpSpPr/>
            <p:nvPr/>
          </p:nvGrpSpPr>
          <p:grpSpPr>
            <a:xfrm>
              <a:off x="2446200" y="6071280"/>
              <a:ext cx="117000" cy="81720"/>
              <a:chOff x="2446200" y="6071280"/>
              <a:chExt cx="117000" cy="81720"/>
            </a:xfrm>
          </p:grpSpPr>
          <mc:AlternateContent xmlns:mc="http://schemas.openxmlformats.org/markup-compatibility/2006" xmlns:p14="http://schemas.microsoft.com/office/powerpoint/2010/main">
            <mc:Choice Requires="p14">
              <p:contentPart p14:bwMode="auto" r:id="rId369">
                <p14:nvContentPartPr>
                  <p14:cNvPr id="283" name="Ink 282">
                    <a:extLst>
                      <a:ext uri="{FF2B5EF4-FFF2-40B4-BE49-F238E27FC236}">
                        <a16:creationId xmlns:a16="http://schemas.microsoft.com/office/drawing/2014/main" id="{7558DA2B-5189-DAF2-BC33-B2385CCCAE44}"/>
                      </a:ext>
                    </a:extLst>
                  </p14:cNvPr>
                  <p14:cNvContentPartPr/>
                  <p14:nvPr/>
                </p14:nvContentPartPr>
                <p14:xfrm>
                  <a:off x="2447640" y="6071280"/>
                  <a:ext cx="89640" cy="360"/>
                </p14:xfrm>
              </p:contentPart>
            </mc:Choice>
            <mc:Fallback xmlns="">
              <p:pic>
                <p:nvPicPr>
                  <p:cNvPr id="283" name="Ink 282">
                    <a:extLst>
                      <a:ext uri="{FF2B5EF4-FFF2-40B4-BE49-F238E27FC236}">
                        <a16:creationId xmlns:a16="http://schemas.microsoft.com/office/drawing/2014/main" id="{7558DA2B-5189-DAF2-BC33-B2385CCCAE44}"/>
                      </a:ext>
                    </a:extLst>
                  </p:cNvPr>
                  <p:cNvPicPr/>
                  <p:nvPr/>
                </p:nvPicPr>
                <p:blipFill>
                  <a:blip r:embed="rId370"/>
                  <a:stretch>
                    <a:fillRect/>
                  </a:stretch>
                </p:blipFill>
                <p:spPr>
                  <a:xfrm>
                    <a:off x="2439000" y="6062280"/>
                    <a:ext cx="10728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371">
                <p14:nvContentPartPr>
                  <p14:cNvPr id="284" name="Ink 283">
                    <a:extLst>
                      <a:ext uri="{FF2B5EF4-FFF2-40B4-BE49-F238E27FC236}">
                        <a16:creationId xmlns:a16="http://schemas.microsoft.com/office/drawing/2014/main" id="{539C8034-8EC8-D44C-1673-2187521E373D}"/>
                      </a:ext>
                    </a:extLst>
                  </p14:cNvPr>
                  <p14:cNvContentPartPr/>
                  <p14:nvPr/>
                </p14:nvContentPartPr>
                <p14:xfrm>
                  <a:off x="2446200" y="6141840"/>
                  <a:ext cx="117000" cy="11160"/>
                </p14:xfrm>
              </p:contentPart>
            </mc:Choice>
            <mc:Fallback xmlns="">
              <p:pic>
                <p:nvPicPr>
                  <p:cNvPr id="284" name="Ink 283">
                    <a:extLst>
                      <a:ext uri="{FF2B5EF4-FFF2-40B4-BE49-F238E27FC236}">
                        <a16:creationId xmlns:a16="http://schemas.microsoft.com/office/drawing/2014/main" id="{539C8034-8EC8-D44C-1673-2187521E373D}"/>
                      </a:ext>
                    </a:extLst>
                  </p:cNvPr>
                  <p:cNvPicPr/>
                  <p:nvPr/>
                </p:nvPicPr>
                <p:blipFill>
                  <a:blip r:embed="rId372"/>
                  <a:stretch>
                    <a:fillRect/>
                  </a:stretch>
                </p:blipFill>
                <p:spPr>
                  <a:xfrm>
                    <a:off x="2437560" y="6133200"/>
                    <a:ext cx="134640" cy="28800"/>
                  </a:xfrm>
                  <a:prstGeom prst="rect">
                    <a:avLst/>
                  </a:prstGeom>
                </p:spPr>
              </p:pic>
            </mc:Fallback>
          </mc:AlternateContent>
        </p:grpSp>
        <p:grpSp>
          <p:nvGrpSpPr>
            <p:cNvPr id="302" name="Group 301">
              <a:extLst>
                <a:ext uri="{FF2B5EF4-FFF2-40B4-BE49-F238E27FC236}">
                  <a16:creationId xmlns:a16="http://schemas.microsoft.com/office/drawing/2014/main" id="{01DAF5AF-9D01-3F64-E789-05AEB21232C1}"/>
                </a:ext>
              </a:extLst>
            </p:cNvPr>
            <p:cNvGrpSpPr/>
            <p:nvPr/>
          </p:nvGrpSpPr>
          <p:grpSpPr>
            <a:xfrm>
              <a:off x="2944800" y="5971920"/>
              <a:ext cx="140040" cy="357120"/>
              <a:chOff x="2944800" y="5971920"/>
              <a:chExt cx="140040" cy="357120"/>
            </a:xfrm>
          </p:grpSpPr>
          <mc:AlternateContent xmlns:mc="http://schemas.openxmlformats.org/markup-compatibility/2006" xmlns:p14="http://schemas.microsoft.com/office/powerpoint/2010/main">
            <mc:Choice Requires="p14">
              <p:contentPart p14:bwMode="auto" r:id="rId373">
                <p14:nvContentPartPr>
                  <p14:cNvPr id="298" name="Ink 297">
                    <a:extLst>
                      <a:ext uri="{FF2B5EF4-FFF2-40B4-BE49-F238E27FC236}">
                        <a16:creationId xmlns:a16="http://schemas.microsoft.com/office/drawing/2014/main" id="{A339586D-621C-4655-7E72-858924CB0443}"/>
                      </a:ext>
                    </a:extLst>
                  </p14:cNvPr>
                  <p14:cNvContentPartPr/>
                  <p14:nvPr/>
                </p14:nvContentPartPr>
                <p14:xfrm>
                  <a:off x="3018600" y="5971920"/>
                  <a:ext cx="11160" cy="81720"/>
                </p14:xfrm>
              </p:contentPart>
            </mc:Choice>
            <mc:Fallback xmlns="">
              <p:pic>
                <p:nvPicPr>
                  <p:cNvPr id="298" name="Ink 297">
                    <a:extLst>
                      <a:ext uri="{FF2B5EF4-FFF2-40B4-BE49-F238E27FC236}">
                        <a16:creationId xmlns:a16="http://schemas.microsoft.com/office/drawing/2014/main" id="{A339586D-621C-4655-7E72-858924CB0443}"/>
                      </a:ext>
                    </a:extLst>
                  </p:cNvPr>
                  <p:cNvPicPr/>
                  <p:nvPr/>
                </p:nvPicPr>
                <p:blipFill>
                  <a:blip r:embed="rId405"/>
                  <a:stretch>
                    <a:fillRect/>
                  </a:stretch>
                </p:blipFill>
                <p:spPr>
                  <a:xfrm>
                    <a:off x="3009960" y="5963280"/>
                    <a:ext cx="28800" cy="99360"/>
                  </a:xfrm>
                  <a:prstGeom prst="rect">
                    <a:avLst/>
                  </a:prstGeom>
                </p:spPr>
              </p:pic>
            </mc:Fallback>
          </mc:AlternateContent>
          <mc:AlternateContent xmlns:mc="http://schemas.openxmlformats.org/markup-compatibility/2006" xmlns:p14="http://schemas.microsoft.com/office/powerpoint/2010/main">
            <mc:Choice Requires="p14">
              <p:contentPart p14:bwMode="auto" r:id="rId406">
                <p14:nvContentPartPr>
                  <p14:cNvPr id="299" name="Ink 298">
                    <a:extLst>
                      <a:ext uri="{FF2B5EF4-FFF2-40B4-BE49-F238E27FC236}">
                        <a16:creationId xmlns:a16="http://schemas.microsoft.com/office/drawing/2014/main" id="{26DEA0EF-F5BA-584C-A882-8E5D3180C63D}"/>
                      </a:ext>
                    </a:extLst>
                  </p14:cNvPr>
                  <p14:cNvContentPartPr/>
                  <p14:nvPr/>
                </p14:nvContentPartPr>
                <p14:xfrm>
                  <a:off x="2944800" y="6124920"/>
                  <a:ext cx="132120" cy="5040"/>
                </p14:xfrm>
              </p:contentPart>
            </mc:Choice>
            <mc:Fallback xmlns="">
              <p:pic>
                <p:nvPicPr>
                  <p:cNvPr id="299" name="Ink 298">
                    <a:extLst>
                      <a:ext uri="{FF2B5EF4-FFF2-40B4-BE49-F238E27FC236}">
                        <a16:creationId xmlns:a16="http://schemas.microsoft.com/office/drawing/2014/main" id="{26DEA0EF-F5BA-584C-A882-8E5D3180C63D}"/>
                      </a:ext>
                    </a:extLst>
                  </p:cNvPr>
                  <p:cNvPicPr/>
                  <p:nvPr/>
                </p:nvPicPr>
                <p:blipFill>
                  <a:blip r:embed="rId407"/>
                  <a:stretch>
                    <a:fillRect/>
                  </a:stretch>
                </p:blipFill>
                <p:spPr>
                  <a:xfrm>
                    <a:off x="2935800" y="6115920"/>
                    <a:ext cx="14976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408">
                <p14:nvContentPartPr>
                  <p14:cNvPr id="300" name="Ink 299">
                    <a:extLst>
                      <a:ext uri="{FF2B5EF4-FFF2-40B4-BE49-F238E27FC236}">
                        <a16:creationId xmlns:a16="http://schemas.microsoft.com/office/drawing/2014/main" id="{25378EC2-366E-8126-889C-05C6D62C6A38}"/>
                      </a:ext>
                    </a:extLst>
                  </p14:cNvPr>
                  <p14:cNvContentPartPr/>
                  <p14:nvPr/>
                </p14:nvContentPartPr>
                <p14:xfrm>
                  <a:off x="2973600" y="6192600"/>
                  <a:ext cx="21600" cy="136440"/>
                </p14:xfrm>
              </p:contentPart>
            </mc:Choice>
            <mc:Fallback xmlns="">
              <p:pic>
                <p:nvPicPr>
                  <p:cNvPr id="300" name="Ink 299">
                    <a:extLst>
                      <a:ext uri="{FF2B5EF4-FFF2-40B4-BE49-F238E27FC236}">
                        <a16:creationId xmlns:a16="http://schemas.microsoft.com/office/drawing/2014/main" id="{25378EC2-366E-8126-889C-05C6D62C6A38}"/>
                      </a:ext>
                    </a:extLst>
                  </p:cNvPr>
                  <p:cNvPicPr/>
                  <p:nvPr/>
                </p:nvPicPr>
                <p:blipFill>
                  <a:blip r:embed="rId409"/>
                  <a:stretch>
                    <a:fillRect/>
                  </a:stretch>
                </p:blipFill>
                <p:spPr>
                  <a:xfrm>
                    <a:off x="2964600" y="6183600"/>
                    <a:ext cx="39240" cy="154080"/>
                  </a:xfrm>
                  <a:prstGeom prst="rect">
                    <a:avLst/>
                  </a:prstGeom>
                </p:spPr>
              </p:pic>
            </mc:Fallback>
          </mc:AlternateContent>
          <mc:AlternateContent xmlns:mc="http://schemas.openxmlformats.org/markup-compatibility/2006" xmlns:p14="http://schemas.microsoft.com/office/powerpoint/2010/main">
            <mc:Choice Requires="p14">
              <p:contentPart p14:bwMode="auto" r:id="rId410">
                <p14:nvContentPartPr>
                  <p14:cNvPr id="301" name="Ink 300">
                    <a:extLst>
                      <a:ext uri="{FF2B5EF4-FFF2-40B4-BE49-F238E27FC236}">
                        <a16:creationId xmlns:a16="http://schemas.microsoft.com/office/drawing/2014/main" id="{A6C99AFB-16D0-0EE0-D938-421CDDC1E1BE}"/>
                      </a:ext>
                    </a:extLst>
                  </p14:cNvPr>
                  <p14:cNvContentPartPr/>
                  <p14:nvPr/>
                </p14:nvContentPartPr>
                <p14:xfrm>
                  <a:off x="2994480" y="6226080"/>
                  <a:ext cx="90360" cy="84600"/>
                </p14:xfrm>
              </p:contentPart>
            </mc:Choice>
            <mc:Fallback xmlns="">
              <p:pic>
                <p:nvPicPr>
                  <p:cNvPr id="301" name="Ink 300">
                    <a:extLst>
                      <a:ext uri="{FF2B5EF4-FFF2-40B4-BE49-F238E27FC236}">
                        <a16:creationId xmlns:a16="http://schemas.microsoft.com/office/drawing/2014/main" id="{A6C99AFB-16D0-0EE0-D938-421CDDC1E1BE}"/>
                      </a:ext>
                    </a:extLst>
                  </p:cNvPr>
                  <p:cNvPicPr/>
                  <p:nvPr/>
                </p:nvPicPr>
                <p:blipFill>
                  <a:blip r:embed="rId411"/>
                  <a:stretch>
                    <a:fillRect/>
                  </a:stretch>
                </p:blipFill>
                <p:spPr>
                  <a:xfrm>
                    <a:off x="2985840" y="6217080"/>
                    <a:ext cx="108000" cy="102240"/>
                  </a:xfrm>
                  <a:prstGeom prst="rect">
                    <a:avLst/>
                  </a:prstGeom>
                </p:spPr>
              </p:pic>
            </mc:Fallback>
          </mc:AlternateContent>
        </p:grpSp>
        <p:grpSp>
          <p:nvGrpSpPr>
            <p:cNvPr id="320" name="Group 319">
              <a:extLst>
                <a:ext uri="{FF2B5EF4-FFF2-40B4-BE49-F238E27FC236}">
                  <a16:creationId xmlns:a16="http://schemas.microsoft.com/office/drawing/2014/main" id="{95DBE00A-0F75-BFBD-0397-C68B1EB01EA5}"/>
                </a:ext>
              </a:extLst>
            </p:cNvPr>
            <p:cNvGrpSpPr/>
            <p:nvPr/>
          </p:nvGrpSpPr>
          <p:grpSpPr>
            <a:xfrm>
              <a:off x="3261960" y="5923680"/>
              <a:ext cx="936360" cy="503280"/>
              <a:chOff x="3261960" y="5923680"/>
              <a:chExt cx="936360" cy="503280"/>
            </a:xfrm>
          </p:grpSpPr>
          <mc:AlternateContent xmlns:mc="http://schemas.openxmlformats.org/markup-compatibility/2006" xmlns:p14="http://schemas.microsoft.com/office/powerpoint/2010/main">
            <mc:Choice Requires="p14">
              <p:contentPart p14:bwMode="auto" r:id="rId412">
                <p14:nvContentPartPr>
                  <p14:cNvPr id="303" name="Ink 302">
                    <a:extLst>
                      <a:ext uri="{FF2B5EF4-FFF2-40B4-BE49-F238E27FC236}">
                        <a16:creationId xmlns:a16="http://schemas.microsoft.com/office/drawing/2014/main" id="{C63C5A66-5127-D513-BD6A-2A3B2F7785CC}"/>
                      </a:ext>
                    </a:extLst>
                  </p14:cNvPr>
                  <p14:cNvContentPartPr/>
                  <p14:nvPr/>
                </p14:nvContentPartPr>
                <p14:xfrm>
                  <a:off x="3403440" y="6002520"/>
                  <a:ext cx="105840" cy="184320"/>
                </p14:xfrm>
              </p:contentPart>
            </mc:Choice>
            <mc:Fallback xmlns="">
              <p:pic>
                <p:nvPicPr>
                  <p:cNvPr id="303" name="Ink 302">
                    <a:extLst>
                      <a:ext uri="{FF2B5EF4-FFF2-40B4-BE49-F238E27FC236}">
                        <a16:creationId xmlns:a16="http://schemas.microsoft.com/office/drawing/2014/main" id="{C63C5A66-5127-D513-BD6A-2A3B2F7785CC}"/>
                      </a:ext>
                    </a:extLst>
                  </p:cNvPr>
                  <p:cNvPicPr/>
                  <p:nvPr/>
                </p:nvPicPr>
                <p:blipFill>
                  <a:blip r:embed="rId413"/>
                  <a:stretch>
                    <a:fillRect/>
                  </a:stretch>
                </p:blipFill>
                <p:spPr>
                  <a:xfrm>
                    <a:off x="3394800" y="5993880"/>
                    <a:ext cx="123480" cy="201960"/>
                  </a:xfrm>
                  <a:prstGeom prst="rect">
                    <a:avLst/>
                  </a:prstGeom>
                </p:spPr>
              </p:pic>
            </mc:Fallback>
          </mc:AlternateContent>
          <mc:AlternateContent xmlns:mc="http://schemas.openxmlformats.org/markup-compatibility/2006" xmlns:p14="http://schemas.microsoft.com/office/powerpoint/2010/main">
            <mc:Choice Requires="p14">
              <p:contentPart p14:bwMode="auto" r:id="rId414">
                <p14:nvContentPartPr>
                  <p14:cNvPr id="304" name="Ink 303">
                    <a:extLst>
                      <a:ext uri="{FF2B5EF4-FFF2-40B4-BE49-F238E27FC236}">
                        <a16:creationId xmlns:a16="http://schemas.microsoft.com/office/drawing/2014/main" id="{80A68D43-DF6F-92D4-A6F2-EA48DA5FABA1}"/>
                      </a:ext>
                    </a:extLst>
                  </p14:cNvPr>
                  <p14:cNvContentPartPr/>
                  <p14:nvPr/>
                </p14:nvContentPartPr>
                <p14:xfrm>
                  <a:off x="3515040" y="6140040"/>
                  <a:ext cx="66240" cy="61920"/>
                </p14:xfrm>
              </p:contentPart>
            </mc:Choice>
            <mc:Fallback xmlns="">
              <p:pic>
                <p:nvPicPr>
                  <p:cNvPr id="304" name="Ink 303">
                    <a:extLst>
                      <a:ext uri="{FF2B5EF4-FFF2-40B4-BE49-F238E27FC236}">
                        <a16:creationId xmlns:a16="http://schemas.microsoft.com/office/drawing/2014/main" id="{80A68D43-DF6F-92D4-A6F2-EA48DA5FABA1}"/>
                      </a:ext>
                    </a:extLst>
                  </p:cNvPr>
                  <p:cNvPicPr/>
                  <p:nvPr/>
                </p:nvPicPr>
                <p:blipFill>
                  <a:blip r:embed="rId415"/>
                  <a:stretch>
                    <a:fillRect/>
                  </a:stretch>
                </p:blipFill>
                <p:spPr>
                  <a:xfrm>
                    <a:off x="3506400" y="6131400"/>
                    <a:ext cx="83880" cy="79560"/>
                  </a:xfrm>
                  <a:prstGeom prst="rect">
                    <a:avLst/>
                  </a:prstGeom>
                </p:spPr>
              </p:pic>
            </mc:Fallback>
          </mc:AlternateContent>
          <mc:AlternateContent xmlns:mc="http://schemas.openxmlformats.org/markup-compatibility/2006" xmlns:p14="http://schemas.microsoft.com/office/powerpoint/2010/main">
            <mc:Choice Requires="p14">
              <p:contentPart p14:bwMode="auto" r:id="rId416">
                <p14:nvContentPartPr>
                  <p14:cNvPr id="305" name="Ink 304">
                    <a:extLst>
                      <a:ext uri="{FF2B5EF4-FFF2-40B4-BE49-F238E27FC236}">
                        <a16:creationId xmlns:a16="http://schemas.microsoft.com/office/drawing/2014/main" id="{690A3CB2-D262-D920-5608-125D1759DF1C}"/>
                      </a:ext>
                    </a:extLst>
                  </p14:cNvPr>
                  <p14:cNvContentPartPr/>
                  <p14:nvPr/>
                </p14:nvContentPartPr>
                <p14:xfrm>
                  <a:off x="3671280" y="5970120"/>
                  <a:ext cx="81360" cy="232560"/>
                </p14:xfrm>
              </p:contentPart>
            </mc:Choice>
            <mc:Fallback xmlns="">
              <p:pic>
                <p:nvPicPr>
                  <p:cNvPr id="305" name="Ink 304">
                    <a:extLst>
                      <a:ext uri="{FF2B5EF4-FFF2-40B4-BE49-F238E27FC236}">
                        <a16:creationId xmlns:a16="http://schemas.microsoft.com/office/drawing/2014/main" id="{690A3CB2-D262-D920-5608-125D1759DF1C}"/>
                      </a:ext>
                    </a:extLst>
                  </p:cNvPr>
                  <p:cNvPicPr/>
                  <p:nvPr/>
                </p:nvPicPr>
                <p:blipFill>
                  <a:blip r:embed="rId417"/>
                  <a:stretch>
                    <a:fillRect/>
                  </a:stretch>
                </p:blipFill>
                <p:spPr>
                  <a:xfrm>
                    <a:off x="3662640" y="5961120"/>
                    <a:ext cx="99000" cy="250200"/>
                  </a:xfrm>
                  <a:prstGeom prst="rect">
                    <a:avLst/>
                  </a:prstGeom>
                </p:spPr>
              </p:pic>
            </mc:Fallback>
          </mc:AlternateContent>
          <mc:AlternateContent xmlns:mc="http://schemas.openxmlformats.org/markup-compatibility/2006" xmlns:p14="http://schemas.microsoft.com/office/powerpoint/2010/main">
            <mc:Choice Requires="p14">
              <p:contentPart p14:bwMode="auto" r:id="rId418">
                <p14:nvContentPartPr>
                  <p14:cNvPr id="306" name="Ink 305">
                    <a:extLst>
                      <a:ext uri="{FF2B5EF4-FFF2-40B4-BE49-F238E27FC236}">
                        <a16:creationId xmlns:a16="http://schemas.microsoft.com/office/drawing/2014/main" id="{5D7FC8A6-9D0B-657F-7EBE-1C0561763813}"/>
                      </a:ext>
                    </a:extLst>
                  </p14:cNvPr>
                  <p14:cNvContentPartPr/>
                  <p14:nvPr/>
                </p14:nvContentPartPr>
                <p14:xfrm>
                  <a:off x="3757680" y="6016560"/>
                  <a:ext cx="47160" cy="128160"/>
                </p14:xfrm>
              </p:contentPart>
            </mc:Choice>
            <mc:Fallback xmlns="">
              <p:pic>
                <p:nvPicPr>
                  <p:cNvPr id="306" name="Ink 305">
                    <a:extLst>
                      <a:ext uri="{FF2B5EF4-FFF2-40B4-BE49-F238E27FC236}">
                        <a16:creationId xmlns:a16="http://schemas.microsoft.com/office/drawing/2014/main" id="{5D7FC8A6-9D0B-657F-7EBE-1C0561763813}"/>
                      </a:ext>
                    </a:extLst>
                  </p:cNvPr>
                  <p:cNvPicPr/>
                  <p:nvPr/>
                </p:nvPicPr>
                <p:blipFill>
                  <a:blip r:embed="rId419"/>
                  <a:stretch>
                    <a:fillRect/>
                  </a:stretch>
                </p:blipFill>
                <p:spPr>
                  <a:xfrm>
                    <a:off x="3748680" y="6007560"/>
                    <a:ext cx="64800" cy="145800"/>
                  </a:xfrm>
                  <a:prstGeom prst="rect">
                    <a:avLst/>
                  </a:prstGeom>
                </p:spPr>
              </p:pic>
            </mc:Fallback>
          </mc:AlternateContent>
          <mc:AlternateContent xmlns:mc="http://schemas.openxmlformats.org/markup-compatibility/2006" xmlns:p14="http://schemas.microsoft.com/office/powerpoint/2010/main">
            <mc:Choice Requires="p14">
              <p:contentPart p14:bwMode="auto" r:id="rId420">
                <p14:nvContentPartPr>
                  <p14:cNvPr id="307" name="Ink 306">
                    <a:extLst>
                      <a:ext uri="{FF2B5EF4-FFF2-40B4-BE49-F238E27FC236}">
                        <a16:creationId xmlns:a16="http://schemas.microsoft.com/office/drawing/2014/main" id="{802C5332-219B-433D-9F74-C420813E7C38}"/>
                      </a:ext>
                    </a:extLst>
                  </p14:cNvPr>
                  <p14:cNvContentPartPr/>
                  <p14:nvPr/>
                </p14:nvContentPartPr>
                <p14:xfrm>
                  <a:off x="3733560" y="6087480"/>
                  <a:ext cx="57240" cy="56520"/>
                </p14:xfrm>
              </p:contentPart>
            </mc:Choice>
            <mc:Fallback xmlns="">
              <p:pic>
                <p:nvPicPr>
                  <p:cNvPr id="307" name="Ink 306">
                    <a:extLst>
                      <a:ext uri="{FF2B5EF4-FFF2-40B4-BE49-F238E27FC236}">
                        <a16:creationId xmlns:a16="http://schemas.microsoft.com/office/drawing/2014/main" id="{802C5332-219B-433D-9F74-C420813E7C38}"/>
                      </a:ext>
                    </a:extLst>
                  </p:cNvPr>
                  <p:cNvPicPr/>
                  <p:nvPr/>
                </p:nvPicPr>
                <p:blipFill>
                  <a:blip r:embed="rId421"/>
                  <a:stretch>
                    <a:fillRect/>
                  </a:stretch>
                </p:blipFill>
                <p:spPr>
                  <a:xfrm>
                    <a:off x="3724920" y="6078840"/>
                    <a:ext cx="74880" cy="74160"/>
                  </a:xfrm>
                  <a:prstGeom prst="rect">
                    <a:avLst/>
                  </a:prstGeom>
                </p:spPr>
              </p:pic>
            </mc:Fallback>
          </mc:AlternateContent>
          <mc:AlternateContent xmlns:mc="http://schemas.openxmlformats.org/markup-compatibility/2006" xmlns:p14="http://schemas.microsoft.com/office/powerpoint/2010/main">
            <mc:Choice Requires="p14">
              <p:contentPart p14:bwMode="auto" r:id="rId422">
                <p14:nvContentPartPr>
                  <p14:cNvPr id="308" name="Ink 307">
                    <a:extLst>
                      <a:ext uri="{FF2B5EF4-FFF2-40B4-BE49-F238E27FC236}">
                        <a16:creationId xmlns:a16="http://schemas.microsoft.com/office/drawing/2014/main" id="{AD8DF68B-8A35-C850-EEBB-4B1667FDF04B}"/>
                      </a:ext>
                    </a:extLst>
                  </p14:cNvPr>
                  <p14:cNvContentPartPr/>
                  <p14:nvPr/>
                </p14:nvContentPartPr>
                <p14:xfrm>
                  <a:off x="3856680" y="6011880"/>
                  <a:ext cx="45720" cy="195840"/>
                </p14:xfrm>
              </p:contentPart>
            </mc:Choice>
            <mc:Fallback xmlns="">
              <p:pic>
                <p:nvPicPr>
                  <p:cNvPr id="308" name="Ink 307">
                    <a:extLst>
                      <a:ext uri="{FF2B5EF4-FFF2-40B4-BE49-F238E27FC236}">
                        <a16:creationId xmlns:a16="http://schemas.microsoft.com/office/drawing/2014/main" id="{AD8DF68B-8A35-C850-EEBB-4B1667FDF04B}"/>
                      </a:ext>
                    </a:extLst>
                  </p:cNvPr>
                  <p:cNvPicPr/>
                  <p:nvPr/>
                </p:nvPicPr>
                <p:blipFill>
                  <a:blip r:embed="rId423"/>
                  <a:stretch>
                    <a:fillRect/>
                  </a:stretch>
                </p:blipFill>
                <p:spPr>
                  <a:xfrm>
                    <a:off x="3848040" y="6003240"/>
                    <a:ext cx="63360" cy="213480"/>
                  </a:xfrm>
                  <a:prstGeom prst="rect">
                    <a:avLst/>
                  </a:prstGeom>
                </p:spPr>
              </p:pic>
            </mc:Fallback>
          </mc:AlternateContent>
          <mc:AlternateContent xmlns:mc="http://schemas.openxmlformats.org/markup-compatibility/2006" xmlns:p14="http://schemas.microsoft.com/office/powerpoint/2010/main">
            <mc:Choice Requires="p14">
              <p:contentPart p14:bwMode="auto" r:id="rId424">
                <p14:nvContentPartPr>
                  <p14:cNvPr id="310" name="Ink 309">
                    <a:extLst>
                      <a:ext uri="{FF2B5EF4-FFF2-40B4-BE49-F238E27FC236}">
                        <a16:creationId xmlns:a16="http://schemas.microsoft.com/office/drawing/2014/main" id="{6412A889-38E8-BD03-8609-AFD5385ED69A}"/>
                      </a:ext>
                    </a:extLst>
                  </p14:cNvPr>
                  <p14:cNvContentPartPr/>
                  <p14:nvPr/>
                </p14:nvContentPartPr>
                <p14:xfrm>
                  <a:off x="4005720" y="6011160"/>
                  <a:ext cx="54720" cy="158040"/>
                </p14:xfrm>
              </p:contentPart>
            </mc:Choice>
            <mc:Fallback xmlns="">
              <p:pic>
                <p:nvPicPr>
                  <p:cNvPr id="310" name="Ink 309">
                    <a:extLst>
                      <a:ext uri="{FF2B5EF4-FFF2-40B4-BE49-F238E27FC236}">
                        <a16:creationId xmlns:a16="http://schemas.microsoft.com/office/drawing/2014/main" id="{6412A889-38E8-BD03-8609-AFD5385ED69A}"/>
                      </a:ext>
                    </a:extLst>
                  </p:cNvPr>
                  <p:cNvPicPr/>
                  <p:nvPr/>
                </p:nvPicPr>
                <p:blipFill>
                  <a:blip r:embed="rId425"/>
                  <a:stretch>
                    <a:fillRect/>
                  </a:stretch>
                </p:blipFill>
                <p:spPr>
                  <a:xfrm>
                    <a:off x="3996720" y="6002160"/>
                    <a:ext cx="72360" cy="175680"/>
                  </a:xfrm>
                  <a:prstGeom prst="rect">
                    <a:avLst/>
                  </a:prstGeom>
                </p:spPr>
              </p:pic>
            </mc:Fallback>
          </mc:AlternateContent>
          <mc:AlternateContent xmlns:mc="http://schemas.openxmlformats.org/markup-compatibility/2006" xmlns:p14="http://schemas.microsoft.com/office/powerpoint/2010/main">
            <mc:Choice Requires="p14">
              <p:contentPart p14:bwMode="auto" r:id="rId426">
                <p14:nvContentPartPr>
                  <p14:cNvPr id="311" name="Ink 310">
                    <a:extLst>
                      <a:ext uri="{FF2B5EF4-FFF2-40B4-BE49-F238E27FC236}">
                        <a16:creationId xmlns:a16="http://schemas.microsoft.com/office/drawing/2014/main" id="{31B19F29-EDB0-1A34-E495-DDE60011A865}"/>
                      </a:ext>
                    </a:extLst>
                  </p14:cNvPr>
                  <p14:cNvContentPartPr/>
                  <p14:nvPr/>
                </p14:nvContentPartPr>
                <p14:xfrm>
                  <a:off x="3972240" y="6099360"/>
                  <a:ext cx="76320" cy="69480"/>
                </p14:xfrm>
              </p:contentPart>
            </mc:Choice>
            <mc:Fallback xmlns="">
              <p:pic>
                <p:nvPicPr>
                  <p:cNvPr id="311" name="Ink 310">
                    <a:extLst>
                      <a:ext uri="{FF2B5EF4-FFF2-40B4-BE49-F238E27FC236}">
                        <a16:creationId xmlns:a16="http://schemas.microsoft.com/office/drawing/2014/main" id="{31B19F29-EDB0-1A34-E495-DDE60011A865}"/>
                      </a:ext>
                    </a:extLst>
                  </p:cNvPr>
                  <p:cNvPicPr/>
                  <p:nvPr/>
                </p:nvPicPr>
                <p:blipFill>
                  <a:blip r:embed="rId427"/>
                  <a:stretch>
                    <a:fillRect/>
                  </a:stretch>
                </p:blipFill>
                <p:spPr>
                  <a:xfrm>
                    <a:off x="3963240" y="6090360"/>
                    <a:ext cx="93960" cy="87120"/>
                  </a:xfrm>
                  <a:prstGeom prst="rect">
                    <a:avLst/>
                  </a:prstGeom>
                </p:spPr>
              </p:pic>
            </mc:Fallback>
          </mc:AlternateContent>
          <mc:AlternateContent xmlns:mc="http://schemas.openxmlformats.org/markup-compatibility/2006" xmlns:p14="http://schemas.microsoft.com/office/powerpoint/2010/main">
            <mc:Choice Requires="p14">
              <p:contentPart p14:bwMode="auto" r:id="rId428">
                <p14:nvContentPartPr>
                  <p14:cNvPr id="313" name="Ink 312">
                    <a:extLst>
                      <a:ext uri="{FF2B5EF4-FFF2-40B4-BE49-F238E27FC236}">
                        <a16:creationId xmlns:a16="http://schemas.microsoft.com/office/drawing/2014/main" id="{B8184A59-7F50-4007-DEE1-E74D648887EA}"/>
                      </a:ext>
                    </a:extLst>
                  </p14:cNvPr>
                  <p14:cNvContentPartPr/>
                  <p14:nvPr/>
                </p14:nvContentPartPr>
                <p14:xfrm>
                  <a:off x="4108320" y="5927640"/>
                  <a:ext cx="85680" cy="77400"/>
                </p14:xfrm>
              </p:contentPart>
            </mc:Choice>
            <mc:Fallback xmlns="">
              <p:pic>
                <p:nvPicPr>
                  <p:cNvPr id="313" name="Ink 312">
                    <a:extLst>
                      <a:ext uri="{FF2B5EF4-FFF2-40B4-BE49-F238E27FC236}">
                        <a16:creationId xmlns:a16="http://schemas.microsoft.com/office/drawing/2014/main" id="{B8184A59-7F50-4007-DEE1-E74D648887EA}"/>
                      </a:ext>
                    </a:extLst>
                  </p:cNvPr>
                  <p:cNvPicPr/>
                  <p:nvPr/>
                </p:nvPicPr>
                <p:blipFill>
                  <a:blip r:embed="rId429"/>
                  <a:stretch>
                    <a:fillRect/>
                  </a:stretch>
                </p:blipFill>
                <p:spPr>
                  <a:xfrm>
                    <a:off x="4099320" y="5919000"/>
                    <a:ext cx="103320" cy="95040"/>
                  </a:xfrm>
                  <a:prstGeom prst="rect">
                    <a:avLst/>
                  </a:prstGeom>
                </p:spPr>
              </p:pic>
            </mc:Fallback>
          </mc:AlternateContent>
          <mc:AlternateContent xmlns:mc="http://schemas.openxmlformats.org/markup-compatibility/2006" xmlns:p14="http://schemas.microsoft.com/office/powerpoint/2010/main">
            <mc:Choice Requires="p14">
              <p:contentPart p14:bwMode="auto" r:id="rId430">
                <p14:nvContentPartPr>
                  <p14:cNvPr id="314" name="Ink 313">
                    <a:extLst>
                      <a:ext uri="{FF2B5EF4-FFF2-40B4-BE49-F238E27FC236}">
                        <a16:creationId xmlns:a16="http://schemas.microsoft.com/office/drawing/2014/main" id="{520D5589-23B9-C118-0F8C-4ECA5019F1BE}"/>
                      </a:ext>
                    </a:extLst>
                  </p14:cNvPr>
                  <p14:cNvContentPartPr/>
                  <p14:nvPr/>
                </p14:nvContentPartPr>
                <p14:xfrm>
                  <a:off x="4176720" y="5962920"/>
                  <a:ext cx="21600" cy="72360"/>
                </p14:xfrm>
              </p:contentPart>
            </mc:Choice>
            <mc:Fallback xmlns="">
              <p:pic>
                <p:nvPicPr>
                  <p:cNvPr id="314" name="Ink 313">
                    <a:extLst>
                      <a:ext uri="{FF2B5EF4-FFF2-40B4-BE49-F238E27FC236}">
                        <a16:creationId xmlns:a16="http://schemas.microsoft.com/office/drawing/2014/main" id="{520D5589-23B9-C118-0F8C-4ECA5019F1BE}"/>
                      </a:ext>
                    </a:extLst>
                  </p:cNvPr>
                  <p:cNvPicPr/>
                  <p:nvPr/>
                </p:nvPicPr>
                <p:blipFill>
                  <a:blip r:embed="rId431"/>
                  <a:stretch>
                    <a:fillRect/>
                  </a:stretch>
                </p:blipFill>
                <p:spPr>
                  <a:xfrm>
                    <a:off x="4168080" y="5953920"/>
                    <a:ext cx="39240" cy="90000"/>
                  </a:xfrm>
                  <a:prstGeom prst="rect">
                    <a:avLst/>
                  </a:prstGeom>
                </p:spPr>
              </p:pic>
            </mc:Fallback>
          </mc:AlternateContent>
          <mc:AlternateContent xmlns:mc="http://schemas.openxmlformats.org/markup-compatibility/2006" xmlns:p14="http://schemas.microsoft.com/office/powerpoint/2010/main">
            <mc:Choice Requires="p14">
              <p:contentPart p14:bwMode="auto" r:id="rId432">
                <p14:nvContentPartPr>
                  <p14:cNvPr id="316" name="Ink 315">
                    <a:extLst>
                      <a:ext uri="{FF2B5EF4-FFF2-40B4-BE49-F238E27FC236}">
                        <a16:creationId xmlns:a16="http://schemas.microsoft.com/office/drawing/2014/main" id="{689EAE37-0664-4595-CC1B-66FD7E9AD887}"/>
                      </a:ext>
                    </a:extLst>
                  </p14:cNvPr>
                  <p14:cNvContentPartPr/>
                  <p14:nvPr/>
                </p14:nvContentPartPr>
                <p14:xfrm>
                  <a:off x="3261960" y="5923680"/>
                  <a:ext cx="119520" cy="381600"/>
                </p14:xfrm>
              </p:contentPart>
            </mc:Choice>
            <mc:Fallback xmlns="">
              <p:pic>
                <p:nvPicPr>
                  <p:cNvPr id="316" name="Ink 315">
                    <a:extLst>
                      <a:ext uri="{FF2B5EF4-FFF2-40B4-BE49-F238E27FC236}">
                        <a16:creationId xmlns:a16="http://schemas.microsoft.com/office/drawing/2014/main" id="{689EAE37-0664-4595-CC1B-66FD7E9AD887}"/>
                      </a:ext>
                    </a:extLst>
                  </p:cNvPr>
                  <p:cNvPicPr/>
                  <p:nvPr/>
                </p:nvPicPr>
                <p:blipFill>
                  <a:blip r:embed="rId433"/>
                  <a:stretch>
                    <a:fillRect/>
                  </a:stretch>
                </p:blipFill>
                <p:spPr>
                  <a:xfrm>
                    <a:off x="3252960" y="5914680"/>
                    <a:ext cx="137160" cy="399240"/>
                  </a:xfrm>
                  <a:prstGeom prst="rect">
                    <a:avLst/>
                  </a:prstGeom>
                </p:spPr>
              </p:pic>
            </mc:Fallback>
          </mc:AlternateContent>
          <mc:AlternateContent xmlns:mc="http://schemas.openxmlformats.org/markup-compatibility/2006" xmlns:p14="http://schemas.microsoft.com/office/powerpoint/2010/main">
            <mc:Choice Requires="p14">
              <p:contentPart p14:bwMode="auto" r:id="rId434">
                <p14:nvContentPartPr>
                  <p14:cNvPr id="318" name="Ink 317">
                    <a:extLst>
                      <a:ext uri="{FF2B5EF4-FFF2-40B4-BE49-F238E27FC236}">
                        <a16:creationId xmlns:a16="http://schemas.microsoft.com/office/drawing/2014/main" id="{6A71CD03-5E74-852B-A298-CA6A68BE19B9}"/>
                      </a:ext>
                    </a:extLst>
                  </p14:cNvPr>
                  <p14:cNvContentPartPr/>
                  <p14:nvPr/>
                </p14:nvContentPartPr>
                <p14:xfrm>
                  <a:off x="3357720" y="6316800"/>
                  <a:ext cx="32040" cy="110160"/>
                </p14:xfrm>
              </p:contentPart>
            </mc:Choice>
            <mc:Fallback xmlns="">
              <p:pic>
                <p:nvPicPr>
                  <p:cNvPr id="318" name="Ink 317">
                    <a:extLst>
                      <a:ext uri="{FF2B5EF4-FFF2-40B4-BE49-F238E27FC236}">
                        <a16:creationId xmlns:a16="http://schemas.microsoft.com/office/drawing/2014/main" id="{6A71CD03-5E74-852B-A298-CA6A68BE19B9}"/>
                      </a:ext>
                    </a:extLst>
                  </p:cNvPr>
                  <p:cNvPicPr/>
                  <p:nvPr/>
                </p:nvPicPr>
                <p:blipFill>
                  <a:blip r:embed="rId435"/>
                  <a:stretch>
                    <a:fillRect/>
                  </a:stretch>
                </p:blipFill>
                <p:spPr>
                  <a:xfrm>
                    <a:off x="3348720" y="6307800"/>
                    <a:ext cx="49680" cy="127800"/>
                  </a:xfrm>
                  <a:prstGeom prst="rect">
                    <a:avLst/>
                  </a:prstGeom>
                </p:spPr>
              </p:pic>
            </mc:Fallback>
          </mc:AlternateContent>
          <mc:AlternateContent xmlns:mc="http://schemas.openxmlformats.org/markup-compatibility/2006" xmlns:p14="http://schemas.microsoft.com/office/powerpoint/2010/main">
            <mc:Choice Requires="p14">
              <p:contentPart p14:bwMode="auto" r:id="rId436">
                <p14:nvContentPartPr>
                  <p14:cNvPr id="319" name="Ink 318">
                    <a:extLst>
                      <a:ext uri="{FF2B5EF4-FFF2-40B4-BE49-F238E27FC236}">
                        <a16:creationId xmlns:a16="http://schemas.microsoft.com/office/drawing/2014/main" id="{B197A9CC-EB58-1EB4-00DC-66D24EDB3D4C}"/>
                      </a:ext>
                    </a:extLst>
                  </p14:cNvPr>
                  <p14:cNvContentPartPr/>
                  <p14:nvPr/>
                </p14:nvContentPartPr>
                <p14:xfrm>
                  <a:off x="3323160" y="6380520"/>
                  <a:ext cx="51120" cy="43920"/>
                </p14:xfrm>
              </p:contentPart>
            </mc:Choice>
            <mc:Fallback xmlns="">
              <p:pic>
                <p:nvPicPr>
                  <p:cNvPr id="319" name="Ink 318">
                    <a:extLst>
                      <a:ext uri="{FF2B5EF4-FFF2-40B4-BE49-F238E27FC236}">
                        <a16:creationId xmlns:a16="http://schemas.microsoft.com/office/drawing/2014/main" id="{B197A9CC-EB58-1EB4-00DC-66D24EDB3D4C}"/>
                      </a:ext>
                    </a:extLst>
                  </p:cNvPr>
                  <p:cNvPicPr/>
                  <p:nvPr/>
                </p:nvPicPr>
                <p:blipFill>
                  <a:blip r:embed="rId437"/>
                  <a:stretch>
                    <a:fillRect/>
                  </a:stretch>
                </p:blipFill>
                <p:spPr>
                  <a:xfrm>
                    <a:off x="3314520" y="6371520"/>
                    <a:ext cx="68760" cy="61560"/>
                  </a:xfrm>
                  <a:prstGeom prst="rect">
                    <a:avLst/>
                  </a:prstGeom>
                </p:spPr>
              </p:pic>
            </mc:Fallback>
          </mc:AlternateContent>
        </p:grpSp>
        <p:grpSp>
          <p:nvGrpSpPr>
            <p:cNvPr id="323" name="Group 322">
              <a:extLst>
                <a:ext uri="{FF2B5EF4-FFF2-40B4-BE49-F238E27FC236}">
                  <a16:creationId xmlns:a16="http://schemas.microsoft.com/office/drawing/2014/main" id="{3D351714-9475-FAD4-07E6-F4955464239B}"/>
                </a:ext>
              </a:extLst>
            </p:cNvPr>
            <p:cNvGrpSpPr/>
            <p:nvPr/>
          </p:nvGrpSpPr>
          <p:grpSpPr>
            <a:xfrm>
              <a:off x="4382280" y="6108000"/>
              <a:ext cx="117720" cy="79560"/>
              <a:chOff x="4382280" y="6108000"/>
              <a:chExt cx="117720" cy="79560"/>
            </a:xfrm>
          </p:grpSpPr>
          <mc:AlternateContent xmlns:mc="http://schemas.openxmlformats.org/markup-compatibility/2006" xmlns:p14="http://schemas.microsoft.com/office/powerpoint/2010/main">
            <mc:Choice Requires="p14">
              <p:contentPart p14:bwMode="auto" r:id="rId438">
                <p14:nvContentPartPr>
                  <p14:cNvPr id="321" name="Ink 320">
                    <a:extLst>
                      <a:ext uri="{FF2B5EF4-FFF2-40B4-BE49-F238E27FC236}">
                        <a16:creationId xmlns:a16="http://schemas.microsoft.com/office/drawing/2014/main" id="{E14B917F-41BB-6727-B30B-3438BACEA6A6}"/>
                      </a:ext>
                    </a:extLst>
                  </p14:cNvPr>
                  <p14:cNvContentPartPr/>
                  <p14:nvPr/>
                </p14:nvContentPartPr>
                <p14:xfrm>
                  <a:off x="4393440" y="6108000"/>
                  <a:ext cx="73080" cy="5040"/>
                </p14:xfrm>
              </p:contentPart>
            </mc:Choice>
            <mc:Fallback xmlns="">
              <p:pic>
                <p:nvPicPr>
                  <p:cNvPr id="321" name="Ink 320">
                    <a:extLst>
                      <a:ext uri="{FF2B5EF4-FFF2-40B4-BE49-F238E27FC236}">
                        <a16:creationId xmlns:a16="http://schemas.microsoft.com/office/drawing/2014/main" id="{E14B917F-41BB-6727-B30B-3438BACEA6A6}"/>
                      </a:ext>
                    </a:extLst>
                  </p:cNvPr>
                  <p:cNvPicPr/>
                  <p:nvPr/>
                </p:nvPicPr>
                <p:blipFill>
                  <a:blip r:embed="rId439"/>
                  <a:stretch>
                    <a:fillRect/>
                  </a:stretch>
                </p:blipFill>
                <p:spPr>
                  <a:xfrm>
                    <a:off x="4384800" y="6099360"/>
                    <a:ext cx="9072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440">
                <p14:nvContentPartPr>
                  <p14:cNvPr id="322" name="Ink 321">
                    <a:extLst>
                      <a:ext uri="{FF2B5EF4-FFF2-40B4-BE49-F238E27FC236}">
                        <a16:creationId xmlns:a16="http://schemas.microsoft.com/office/drawing/2014/main" id="{BBD749ED-D90A-73AB-93B2-E3DBF852B52D}"/>
                      </a:ext>
                    </a:extLst>
                  </p14:cNvPr>
                  <p14:cNvContentPartPr/>
                  <p14:nvPr/>
                </p14:nvContentPartPr>
                <p14:xfrm>
                  <a:off x="4382280" y="6181440"/>
                  <a:ext cx="117720" cy="6120"/>
                </p14:xfrm>
              </p:contentPart>
            </mc:Choice>
            <mc:Fallback xmlns="">
              <p:pic>
                <p:nvPicPr>
                  <p:cNvPr id="322" name="Ink 321">
                    <a:extLst>
                      <a:ext uri="{FF2B5EF4-FFF2-40B4-BE49-F238E27FC236}">
                        <a16:creationId xmlns:a16="http://schemas.microsoft.com/office/drawing/2014/main" id="{BBD749ED-D90A-73AB-93B2-E3DBF852B52D}"/>
                      </a:ext>
                    </a:extLst>
                  </p:cNvPr>
                  <p:cNvPicPr/>
                  <p:nvPr/>
                </p:nvPicPr>
                <p:blipFill>
                  <a:blip r:embed="rId441"/>
                  <a:stretch>
                    <a:fillRect/>
                  </a:stretch>
                </p:blipFill>
                <p:spPr>
                  <a:xfrm>
                    <a:off x="4373640" y="6172440"/>
                    <a:ext cx="135360" cy="23760"/>
                  </a:xfrm>
                  <a:prstGeom prst="rect">
                    <a:avLst/>
                  </a:prstGeom>
                </p:spPr>
              </p:pic>
            </mc:Fallback>
          </mc:AlternateContent>
        </p:grpSp>
        <p:grpSp>
          <p:nvGrpSpPr>
            <p:cNvPr id="331" name="Group 330">
              <a:extLst>
                <a:ext uri="{FF2B5EF4-FFF2-40B4-BE49-F238E27FC236}">
                  <a16:creationId xmlns:a16="http://schemas.microsoft.com/office/drawing/2014/main" id="{07792DCF-9DAF-D3B5-93A8-FB9AE418DD6D}"/>
                </a:ext>
              </a:extLst>
            </p:cNvPr>
            <p:cNvGrpSpPr/>
            <p:nvPr/>
          </p:nvGrpSpPr>
          <p:grpSpPr>
            <a:xfrm>
              <a:off x="4830480" y="6272160"/>
              <a:ext cx="389880" cy="141120"/>
              <a:chOff x="4830480" y="6272160"/>
              <a:chExt cx="389880" cy="141120"/>
            </a:xfrm>
          </p:grpSpPr>
          <mc:AlternateContent xmlns:mc="http://schemas.openxmlformats.org/markup-compatibility/2006" xmlns:p14="http://schemas.microsoft.com/office/powerpoint/2010/main">
            <mc:Choice Requires="p14">
              <p:contentPart p14:bwMode="auto" r:id="rId442">
                <p14:nvContentPartPr>
                  <p14:cNvPr id="328" name="Ink 327">
                    <a:extLst>
                      <a:ext uri="{FF2B5EF4-FFF2-40B4-BE49-F238E27FC236}">
                        <a16:creationId xmlns:a16="http://schemas.microsoft.com/office/drawing/2014/main" id="{9205F84E-5C3F-F74D-EA24-B45B86096DF1}"/>
                      </a:ext>
                    </a:extLst>
                  </p14:cNvPr>
                  <p14:cNvContentPartPr/>
                  <p14:nvPr/>
                </p14:nvContentPartPr>
                <p14:xfrm>
                  <a:off x="4830480" y="6279360"/>
                  <a:ext cx="94320" cy="121680"/>
                </p14:xfrm>
              </p:contentPart>
            </mc:Choice>
            <mc:Fallback xmlns="">
              <p:pic>
                <p:nvPicPr>
                  <p:cNvPr id="328" name="Ink 327">
                    <a:extLst>
                      <a:ext uri="{FF2B5EF4-FFF2-40B4-BE49-F238E27FC236}">
                        <a16:creationId xmlns:a16="http://schemas.microsoft.com/office/drawing/2014/main" id="{9205F84E-5C3F-F74D-EA24-B45B86096DF1}"/>
                      </a:ext>
                    </a:extLst>
                  </p:cNvPr>
                  <p:cNvPicPr/>
                  <p:nvPr/>
                </p:nvPicPr>
                <p:blipFill>
                  <a:blip r:embed="rId443"/>
                  <a:stretch>
                    <a:fillRect/>
                  </a:stretch>
                </p:blipFill>
                <p:spPr>
                  <a:xfrm>
                    <a:off x="4821840" y="6270720"/>
                    <a:ext cx="111960" cy="139320"/>
                  </a:xfrm>
                  <a:prstGeom prst="rect">
                    <a:avLst/>
                  </a:prstGeom>
                </p:spPr>
              </p:pic>
            </mc:Fallback>
          </mc:AlternateContent>
          <mc:AlternateContent xmlns:mc="http://schemas.openxmlformats.org/markup-compatibility/2006" xmlns:p14="http://schemas.microsoft.com/office/powerpoint/2010/main">
            <mc:Choice Requires="p14">
              <p:contentPart p14:bwMode="auto" r:id="rId444">
                <p14:nvContentPartPr>
                  <p14:cNvPr id="329" name="Ink 328">
                    <a:extLst>
                      <a:ext uri="{FF2B5EF4-FFF2-40B4-BE49-F238E27FC236}">
                        <a16:creationId xmlns:a16="http://schemas.microsoft.com/office/drawing/2014/main" id="{B092B8D4-582C-3B2E-02CD-3045BDA35D7D}"/>
                      </a:ext>
                    </a:extLst>
                  </p14:cNvPr>
                  <p14:cNvContentPartPr/>
                  <p14:nvPr/>
                </p14:nvContentPartPr>
                <p14:xfrm>
                  <a:off x="4997160" y="6323280"/>
                  <a:ext cx="114120" cy="90000"/>
                </p14:xfrm>
              </p:contentPart>
            </mc:Choice>
            <mc:Fallback xmlns="">
              <p:pic>
                <p:nvPicPr>
                  <p:cNvPr id="329" name="Ink 328">
                    <a:extLst>
                      <a:ext uri="{FF2B5EF4-FFF2-40B4-BE49-F238E27FC236}">
                        <a16:creationId xmlns:a16="http://schemas.microsoft.com/office/drawing/2014/main" id="{B092B8D4-582C-3B2E-02CD-3045BDA35D7D}"/>
                      </a:ext>
                    </a:extLst>
                  </p:cNvPr>
                  <p:cNvPicPr/>
                  <p:nvPr/>
                </p:nvPicPr>
                <p:blipFill>
                  <a:blip r:embed="rId445"/>
                  <a:stretch>
                    <a:fillRect/>
                  </a:stretch>
                </p:blipFill>
                <p:spPr>
                  <a:xfrm>
                    <a:off x="4988520" y="6314640"/>
                    <a:ext cx="131760" cy="107640"/>
                  </a:xfrm>
                  <a:prstGeom prst="rect">
                    <a:avLst/>
                  </a:prstGeom>
                </p:spPr>
              </p:pic>
            </mc:Fallback>
          </mc:AlternateContent>
          <mc:AlternateContent xmlns:mc="http://schemas.openxmlformats.org/markup-compatibility/2006" xmlns:p14="http://schemas.microsoft.com/office/powerpoint/2010/main">
            <mc:Choice Requires="p14">
              <p:contentPart p14:bwMode="auto" r:id="rId446">
                <p14:nvContentPartPr>
                  <p14:cNvPr id="330" name="Ink 329">
                    <a:extLst>
                      <a:ext uri="{FF2B5EF4-FFF2-40B4-BE49-F238E27FC236}">
                        <a16:creationId xmlns:a16="http://schemas.microsoft.com/office/drawing/2014/main" id="{F3097C39-C68D-041A-8820-A83AA105AD92}"/>
                      </a:ext>
                    </a:extLst>
                  </p14:cNvPr>
                  <p14:cNvContentPartPr/>
                  <p14:nvPr/>
                </p14:nvContentPartPr>
                <p14:xfrm>
                  <a:off x="5154840" y="6272160"/>
                  <a:ext cx="65520" cy="75960"/>
                </p14:xfrm>
              </p:contentPart>
            </mc:Choice>
            <mc:Fallback xmlns="">
              <p:pic>
                <p:nvPicPr>
                  <p:cNvPr id="330" name="Ink 329">
                    <a:extLst>
                      <a:ext uri="{FF2B5EF4-FFF2-40B4-BE49-F238E27FC236}">
                        <a16:creationId xmlns:a16="http://schemas.microsoft.com/office/drawing/2014/main" id="{F3097C39-C68D-041A-8820-A83AA105AD92}"/>
                      </a:ext>
                    </a:extLst>
                  </p:cNvPr>
                  <p:cNvPicPr/>
                  <p:nvPr/>
                </p:nvPicPr>
                <p:blipFill>
                  <a:blip r:embed="rId447"/>
                  <a:stretch>
                    <a:fillRect/>
                  </a:stretch>
                </p:blipFill>
                <p:spPr>
                  <a:xfrm>
                    <a:off x="5146200" y="6263520"/>
                    <a:ext cx="83160" cy="93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48">
              <p14:nvContentPartPr>
                <p14:cNvPr id="327" name="Ink 326">
                  <a:extLst>
                    <a:ext uri="{FF2B5EF4-FFF2-40B4-BE49-F238E27FC236}">
                      <a16:creationId xmlns:a16="http://schemas.microsoft.com/office/drawing/2014/main" id="{BC328DE6-1AA8-5A05-470C-F6F1D348688C}"/>
                    </a:ext>
                  </a:extLst>
                </p14:cNvPr>
                <p14:cNvContentPartPr/>
                <p14:nvPr/>
              </p14:nvContentPartPr>
              <p14:xfrm>
                <a:off x="4815720" y="6183600"/>
                <a:ext cx="293400" cy="5040"/>
              </p14:xfrm>
            </p:contentPart>
          </mc:Choice>
          <mc:Fallback xmlns="">
            <p:pic>
              <p:nvPicPr>
                <p:cNvPr id="327" name="Ink 326">
                  <a:extLst>
                    <a:ext uri="{FF2B5EF4-FFF2-40B4-BE49-F238E27FC236}">
                      <a16:creationId xmlns:a16="http://schemas.microsoft.com/office/drawing/2014/main" id="{BC328DE6-1AA8-5A05-470C-F6F1D348688C}"/>
                    </a:ext>
                  </a:extLst>
                </p:cNvPr>
                <p:cNvPicPr/>
                <p:nvPr/>
              </p:nvPicPr>
              <p:blipFill>
                <a:blip r:embed="rId449"/>
                <a:stretch>
                  <a:fillRect/>
                </a:stretch>
              </p:blipFill>
              <p:spPr>
                <a:xfrm>
                  <a:off x="4806720" y="6174600"/>
                  <a:ext cx="311040" cy="22680"/>
                </a:xfrm>
                <a:prstGeom prst="rect">
                  <a:avLst/>
                </a:prstGeom>
              </p:spPr>
            </p:pic>
          </mc:Fallback>
        </mc:AlternateContent>
        <p:sp>
          <p:nvSpPr>
            <p:cNvPr id="335" name="TextBox 334">
              <a:extLst>
                <a:ext uri="{FF2B5EF4-FFF2-40B4-BE49-F238E27FC236}">
                  <a16:creationId xmlns:a16="http://schemas.microsoft.com/office/drawing/2014/main" id="{3BA28119-9F56-6FF9-E60F-F775C9E1DF33}"/>
                </a:ext>
              </a:extLst>
            </p:cNvPr>
            <p:cNvSpPr txBox="1"/>
            <p:nvPr/>
          </p:nvSpPr>
          <p:spPr>
            <a:xfrm>
              <a:off x="5752440" y="5877272"/>
              <a:ext cx="5437080" cy="646331"/>
            </a:xfrm>
            <a:prstGeom prst="rect">
              <a:avLst/>
            </a:prstGeom>
            <a:noFill/>
          </p:spPr>
          <p:txBody>
            <a:bodyPr wrap="square" rtlCol="0">
              <a:spAutoFit/>
            </a:bodyPr>
            <a:lstStyle/>
            <a:p>
              <a:r>
                <a:rPr lang="en-US" dirty="0"/>
                <a:t>which reproduces the leading term of the exact result. How about the sub-leading O(1/N</a:t>
              </a:r>
              <a:r>
                <a:rPr lang="en-US" baseline="30000" dirty="0"/>
                <a:t>2</a:t>
              </a:r>
              <a:r>
                <a:rPr lang="en-US" dirty="0"/>
                <a:t>) correction?</a:t>
              </a:r>
            </a:p>
          </p:txBody>
        </p:sp>
        <mc:AlternateContent xmlns:mc="http://schemas.openxmlformats.org/markup-compatibility/2006" xmlns:p14="http://schemas.microsoft.com/office/powerpoint/2010/main">
          <mc:Choice Requires="p14">
            <p:contentPart p14:bwMode="auto" r:id="rId450">
              <p14:nvContentPartPr>
                <p14:cNvPr id="9" name="Ink 8">
                  <a:extLst>
                    <a:ext uri="{FF2B5EF4-FFF2-40B4-BE49-F238E27FC236}">
                      <a16:creationId xmlns:a16="http://schemas.microsoft.com/office/drawing/2014/main" id="{CF464D5A-1DCF-12E8-529C-EB64AAACB579}"/>
                    </a:ext>
                  </a:extLst>
                </p14:cNvPr>
                <p14:cNvContentPartPr/>
                <p14:nvPr/>
              </p14:nvContentPartPr>
              <p14:xfrm>
                <a:off x="4929070" y="5952641"/>
                <a:ext cx="81720" cy="138600"/>
              </p14:xfrm>
            </p:contentPart>
          </mc:Choice>
          <mc:Fallback xmlns="">
            <p:pic>
              <p:nvPicPr>
                <p:cNvPr id="9" name="Ink 8">
                  <a:extLst>
                    <a:ext uri="{FF2B5EF4-FFF2-40B4-BE49-F238E27FC236}">
                      <a16:creationId xmlns:a16="http://schemas.microsoft.com/office/drawing/2014/main" id="{CF464D5A-1DCF-12E8-529C-EB64AAACB579}"/>
                    </a:ext>
                  </a:extLst>
                </p:cNvPr>
                <p:cNvPicPr/>
                <p:nvPr/>
              </p:nvPicPr>
              <p:blipFill>
                <a:blip r:embed="rId451"/>
                <a:stretch>
                  <a:fillRect/>
                </a:stretch>
              </p:blipFill>
              <p:spPr>
                <a:xfrm>
                  <a:off x="4920070" y="5943641"/>
                  <a:ext cx="99360" cy="156240"/>
                </a:xfrm>
                <a:prstGeom prst="rect">
                  <a:avLst/>
                </a:prstGeom>
              </p:spPr>
            </p:pic>
          </mc:Fallback>
        </mc:AlternateContent>
      </p:grpSp>
      <p:grpSp>
        <p:nvGrpSpPr>
          <p:cNvPr id="32" name="Group 31">
            <a:extLst>
              <a:ext uri="{FF2B5EF4-FFF2-40B4-BE49-F238E27FC236}">
                <a16:creationId xmlns:a16="http://schemas.microsoft.com/office/drawing/2014/main" id="{BEC6FEFF-BB21-ED46-DB49-643A2765BAB3}"/>
              </a:ext>
            </a:extLst>
          </p:cNvPr>
          <p:cNvGrpSpPr/>
          <p:nvPr/>
        </p:nvGrpSpPr>
        <p:grpSpPr>
          <a:xfrm>
            <a:off x="1199456" y="2492896"/>
            <a:ext cx="10742104" cy="1278129"/>
            <a:chOff x="1199456" y="2636912"/>
            <a:chExt cx="10742104" cy="1278129"/>
          </a:xfrm>
        </p:grpSpPr>
        <p:sp>
          <p:nvSpPr>
            <p:cNvPr id="6" name="TextBox 5">
              <a:extLst>
                <a:ext uri="{FF2B5EF4-FFF2-40B4-BE49-F238E27FC236}">
                  <a16:creationId xmlns:a16="http://schemas.microsoft.com/office/drawing/2014/main" id="{B26A0769-3A1E-D520-E263-3C1F48948FA8}"/>
                </a:ext>
              </a:extLst>
            </p:cNvPr>
            <p:cNvSpPr txBox="1"/>
            <p:nvPr/>
          </p:nvSpPr>
          <p:spPr>
            <a:xfrm>
              <a:off x="1199456" y="2636912"/>
              <a:ext cx="10584456" cy="646331"/>
            </a:xfrm>
            <a:prstGeom prst="rect">
              <a:avLst/>
            </a:prstGeom>
            <a:noFill/>
          </p:spPr>
          <p:txBody>
            <a:bodyPr wrap="square" rtlCol="0">
              <a:spAutoFit/>
            </a:bodyPr>
            <a:lstStyle/>
            <a:p>
              <a:r>
                <a:rPr lang="en-US" b="1" dirty="0">
                  <a:solidFill>
                    <a:srgbClr val="7030A0"/>
                  </a:solidFill>
                </a:rPr>
                <a:t>Das-</a:t>
              </a:r>
              <a:r>
                <a:rPr lang="en-US" b="1" dirty="0" err="1">
                  <a:solidFill>
                    <a:srgbClr val="7030A0"/>
                  </a:solidFill>
                </a:rPr>
                <a:t>Jevicki</a:t>
              </a:r>
              <a:r>
                <a:rPr lang="en-US" b="1" dirty="0">
                  <a:solidFill>
                    <a:srgbClr val="7030A0"/>
                  </a:solidFill>
                </a:rPr>
                <a:t> 1990, Sengupta-Wadia 1990 </a:t>
              </a:r>
              <a:r>
                <a:rPr lang="en-US" dirty="0"/>
                <a:t>wrote the following density representation (collective variable) of the matrix path integral</a:t>
              </a:r>
            </a:p>
          </p:txBody>
        </p:sp>
        <p:grpSp>
          <p:nvGrpSpPr>
            <p:cNvPr id="17" name="Group 16">
              <a:extLst>
                <a:ext uri="{FF2B5EF4-FFF2-40B4-BE49-F238E27FC236}">
                  <a16:creationId xmlns:a16="http://schemas.microsoft.com/office/drawing/2014/main" id="{217CC699-26E2-CA22-2275-9AE00C4FF9D9}"/>
                </a:ext>
              </a:extLst>
            </p:cNvPr>
            <p:cNvGrpSpPr/>
            <p:nvPr/>
          </p:nvGrpSpPr>
          <p:grpSpPr>
            <a:xfrm>
              <a:off x="1281960" y="3429600"/>
              <a:ext cx="227520" cy="370800"/>
              <a:chOff x="1281960" y="3429600"/>
              <a:chExt cx="227520" cy="370800"/>
            </a:xfrm>
          </p:grpSpPr>
          <mc:AlternateContent xmlns:mc="http://schemas.openxmlformats.org/markup-compatibility/2006" xmlns:p14="http://schemas.microsoft.com/office/powerpoint/2010/main">
            <mc:Choice Requires="p14">
              <p:contentPart p14:bwMode="auto" r:id="rId452">
                <p14:nvContentPartPr>
                  <p14:cNvPr id="7" name="Ink 6">
                    <a:extLst>
                      <a:ext uri="{FF2B5EF4-FFF2-40B4-BE49-F238E27FC236}">
                        <a16:creationId xmlns:a16="http://schemas.microsoft.com/office/drawing/2014/main" id="{4A4385CD-B3BC-941C-6B15-594308B69AB7}"/>
                      </a:ext>
                    </a:extLst>
                  </p14:cNvPr>
                  <p14:cNvContentPartPr/>
                  <p14:nvPr/>
                </p14:nvContentPartPr>
                <p14:xfrm>
                  <a:off x="1330560" y="3441480"/>
                  <a:ext cx="13320" cy="147240"/>
                </p14:xfrm>
              </p:contentPart>
            </mc:Choice>
            <mc:Fallback xmlns="">
              <p:pic>
                <p:nvPicPr>
                  <p:cNvPr id="7" name="Ink 6">
                    <a:extLst>
                      <a:ext uri="{FF2B5EF4-FFF2-40B4-BE49-F238E27FC236}">
                        <a16:creationId xmlns:a16="http://schemas.microsoft.com/office/drawing/2014/main" id="{4A4385CD-B3BC-941C-6B15-594308B69AB7}"/>
                      </a:ext>
                    </a:extLst>
                  </p:cNvPr>
                  <p:cNvPicPr/>
                  <p:nvPr/>
                </p:nvPicPr>
                <p:blipFill>
                  <a:blip r:embed="rId453"/>
                  <a:stretch>
                    <a:fillRect/>
                  </a:stretch>
                </p:blipFill>
                <p:spPr>
                  <a:xfrm>
                    <a:off x="1321920" y="3432480"/>
                    <a:ext cx="30960" cy="164880"/>
                  </a:xfrm>
                  <a:prstGeom prst="rect">
                    <a:avLst/>
                  </a:prstGeom>
                </p:spPr>
              </p:pic>
            </mc:Fallback>
          </mc:AlternateContent>
          <mc:AlternateContent xmlns:mc="http://schemas.openxmlformats.org/markup-compatibility/2006" xmlns:p14="http://schemas.microsoft.com/office/powerpoint/2010/main">
            <mc:Choice Requires="p14">
              <p:contentPart p14:bwMode="auto" r:id="rId454">
                <p14:nvContentPartPr>
                  <p14:cNvPr id="8" name="Ink 7">
                    <a:extLst>
                      <a:ext uri="{FF2B5EF4-FFF2-40B4-BE49-F238E27FC236}">
                        <a16:creationId xmlns:a16="http://schemas.microsoft.com/office/drawing/2014/main" id="{6103DB0D-A678-8230-9784-8F2F46343606}"/>
                      </a:ext>
                    </a:extLst>
                  </p14:cNvPr>
                  <p14:cNvContentPartPr/>
                  <p14:nvPr/>
                </p14:nvContentPartPr>
                <p14:xfrm>
                  <a:off x="1286280" y="3429600"/>
                  <a:ext cx="101160" cy="5040"/>
                </p14:xfrm>
              </p:contentPart>
            </mc:Choice>
            <mc:Fallback xmlns="">
              <p:pic>
                <p:nvPicPr>
                  <p:cNvPr id="8" name="Ink 7">
                    <a:extLst>
                      <a:ext uri="{FF2B5EF4-FFF2-40B4-BE49-F238E27FC236}">
                        <a16:creationId xmlns:a16="http://schemas.microsoft.com/office/drawing/2014/main" id="{6103DB0D-A678-8230-9784-8F2F46343606}"/>
                      </a:ext>
                    </a:extLst>
                  </p:cNvPr>
                  <p:cNvPicPr/>
                  <p:nvPr/>
                </p:nvPicPr>
                <p:blipFill>
                  <a:blip r:embed="rId7"/>
                  <a:stretch>
                    <a:fillRect/>
                  </a:stretch>
                </p:blipFill>
                <p:spPr>
                  <a:xfrm>
                    <a:off x="1277640" y="3420960"/>
                    <a:ext cx="1188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455">
                <p14:nvContentPartPr>
                  <p14:cNvPr id="10" name="Ink 9">
                    <a:extLst>
                      <a:ext uri="{FF2B5EF4-FFF2-40B4-BE49-F238E27FC236}">
                        <a16:creationId xmlns:a16="http://schemas.microsoft.com/office/drawing/2014/main" id="{985C8995-B93B-FD20-F942-6F0394520785}"/>
                      </a:ext>
                    </a:extLst>
                  </p14:cNvPr>
                  <p14:cNvContentPartPr/>
                  <p14:nvPr/>
                </p14:nvContentPartPr>
                <p14:xfrm>
                  <a:off x="1281960" y="3584040"/>
                  <a:ext cx="123120" cy="29160"/>
                </p14:xfrm>
              </p:contentPart>
            </mc:Choice>
            <mc:Fallback xmlns="">
              <p:pic>
                <p:nvPicPr>
                  <p:cNvPr id="10" name="Ink 9">
                    <a:extLst>
                      <a:ext uri="{FF2B5EF4-FFF2-40B4-BE49-F238E27FC236}">
                        <a16:creationId xmlns:a16="http://schemas.microsoft.com/office/drawing/2014/main" id="{985C8995-B93B-FD20-F942-6F0394520785}"/>
                      </a:ext>
                    </a:extLst>
                  </p:cNvPr>
                  <p:cNvPicPr/>
                  <p:nvPr/>
                </p:nvPicPr>
                <p:blipFill>
                  <a:blip r:embed="rId9"/>
                  <a:stretch>
                    <a:fillRect/>
                  </a:stretch>
                </p:blipFill>
                <p:spPr>
                  <a:xfrm>
                    <a:off x="1272960" y="3575400"/>
                    <a:ext cx="140760" cy="46800"/>
                  </a:xfrm>
                  <a:prstGeom prst="rect">
                    <a:avLst/>
                  </a:prstGeom>
                </p:spPr>
              </p:pic>
            </mc:Fallback>
          </mc:AlternateContent>
          <mc:AlternateContent xmlns:mc="http://schemas.openxmlformats.org/markup-compatibility/2006" xmlns:p14="http://schemas.microsoft.com/office/powerpoint/2010/main">
            <mc:Choice Requires="p14">
              <p:contentPart p14:bwMode="auto" r:id="rId456">
                <p14:nvContentPartPr>
                  <p14:cNvPr id="12" name="Ink 11">
                    <a:extLst>
                      <a:ext uri="{FF2B5EF4-FFF2-40B4-BE49-F238E27FC236}">
                        <a16:creationId xmlns:a16="http://schemas.microsoft.com/office/drawing/2014/main" id="{193DF2C3-5FD2-3E04-7C09-C4AF72D4839C}"/>
                      </a:ext>
                    </a:extLst>
                  </p14:cNvPr>
                  <p14:cNvContentPartPr/>
                  <p14:nvPr/>
                </p14:nvContentPartPr>
                <p14:xfrm>
                  <a:off x="1454040" y="3542280"/>
                  <a:ext cx="14400" cy="258120"/>
                </p14:xfrm>
              </p:contentPart>
            </mc:Choice>
            <mc:Fallback xmlns="">
              <p:pic>
                <p:nvPicPr>
                  <p:cNvPr id="12" name="Ink 11">
                    <a:extLst>
                      <a:ext uri="{FF2B5EF4-FFF2-40B4-BE49-F238E27FC236}">
                        <a16:creationId xmlns:a16="http://schemas.microsoft.com/office/drawing/2014/main" id="{193DF2C3-5FD2-3E04-7C09-C4AF72D4839C}"/>
                      </a:ext>
                    </a:extLst>
                  </p:cNvPr>
                  <p:cNvPicPr/>
                  <p:nvPr/>
                </p:nvPicPr>
                <p:blipFill>
                  <a:blip r:embed="rId11"/>
                  <a:stretch>
                    <a:fillRect/>
                  </a:stretch>
                </p:blipFill>
                <p:spPr>
                  <a:xfrm>
                    <a:off x="1445400" y="3533280"/>
                    <a:ext cx="32040" cy="275760"/>
                  </a:xfrm>
                  <a:prstGeom prst="rect">
                    <a:avLst/>
                  </a:prstGeom>
                </p:spPr>
              </p:pic>
            </mc:Fallback>
          </mc:AlternateContent>
          <mc:AlternateContent xmlns:mc="http://schemas.openxmlformats.org/markup-compatibility/2006" xmlns:p14="http://schemas.microsoft.com/office/powerpoint/2010/main">
            <mc:Choice Requires="p14">
              <p:contentPart p14:bwMode="auto" r:id="rId457">
                <p14:nvContentPartPr>
                  <p14:cNvPr id="13" name="Ink 12">
                    <a:extLst>
                      <a:ext uri="{FF2B5EF4-FFF2-40B4-BE49-F238E27FC236}">
                        <a16:creationId xmlns:a16="http://schemas.microsoft.com/office/drawing/2014/main" id="{BE6217F1-7B6F-4DA5-FC73-3D15FAAA59CD}"/>
                      </a:ext>
                    </a:extLst>
                  </p14:cNvPr>
                  <p14:cNvContentPartPr/>
                  <p14:nvPr/>
                </p14:nvContentPartPr>
                <p14:xfrm>
                  <a:off x="1455480" y="3632640"/>
                  <a:ext cx="54000" cy="60840"/>
                </p14:xfrm>
              </p:contentPart>
            </mc:Choice>
            <mc:Fallback xmlns="">
              <p:pic>
                <p:nvPicPr>
                  <p:cNvPr id="13" name="Ink 12">
                    <a:extLst>
                      <a:ext uri="{FF2B5EF4-FFF2-40B4-BE49-F238E27FC236}">
                        <a16:creationId xmlns:a16="http://schemas.microsoft.com/office/drawing/2014/main" id="{BE6217F1-7B6F-4DA5-FC73-3D15FAAA59CD}"/>
                      </a:ext>
                    </a:extLst>
                  </p:cNvPr>
                  <p:cNvPicPr/>
                  <p:nvPr/>
                </p:nvPicPr>
                <p:blipFill>
                  <a:blip r:embed="rId13"/>
                  <a:stretch>
                    <a:fillRect/>
                  </a:stretch>
                </p:blipFill>
                <p:spPr>
                  <a:xfrm>
                    <a:off x="1446480" y="3624000"/>
                    <a:ext cx="71640" cy="78480"/>
                  </a:xfrm>
                  <a:prstGeom prst="rect">
                    <a:avLst/>
                  </a:prstGeom>
                </p:spPr>
              </p:pic>
            </mc:Fallback>
          </mc:AlternateContent>
        </p:grpSp>
        <p:grpSp>
          <p:nvGrpSpPr>
            <p:cNvPr id="23" name="Group 22">
              <a:extLst>
                <a:ext uri="{FF2B5EF4-FFF2-40B4-BE49-F238E27FC236}">
                  <a16:creationId xmlns:a16="http://schemas.microsoft.com/office/drawing/2014/main" id="{382C28BC-502F-EE66-F064-1D5995E6797A}"/>
                </a:ext>
              </a:extLst>
            </p:cNvPr>
            <p:cNvGrpSpPr/>
            <p:nvPr/>
          </p:nvGrpSpPr>
          <p:grpSpPr>
            <a:xfrm>
              <a:off x="2135880" y="3425640"/>
              <a:ext cx="402480" cy="200520"/>
              <a:chOff x="2135880" y="3425640"/>
              <a:chExt cx="402480" cy="200520"/>
            </a:xfrm>
          </p:grpSpPr>
          <mc:AlternateContent xmlns:mc="http://schemas.openxmlformats.org/markup-compatibility/2006" xmlns:p14="http://schemas.microsoft.com/office/powerpoint/2010/main">
            <mc:Choice Requires="p14">
              <p:contentPart p14:bwMode="auto" r:id="rId458">
                <p14:nvContentPartPr>
                  <p14:cNvPr id="19" name="Ink 18">
                    <a:extLst>
                      <a:ext uri="{FF2B5EF4-FFF2-40B4-BE49-F238E27FC236}">
                        <a16:creationId xmlns:a16="http://schemas.microsoft.com/office/drawing/2014/main" id="{4D5C6C90-9886-DDD8-8919-0C39E4D27679}"/>
                      </a:ext>
                    </a:extLst>
                  </p14:cNvPr>
                  <p14:cNvContentPartPr/>
                  <p14:nvPr/>
                </p14:nvContentPartPr>
                <p14:xfrm>
                  <a:off x="2135880" y="3425640"/>
                  <a:ext cx="144000" cy="190440"/>
                </p14:xfrm>
              </p:contentPart>
            </mc:Choice>
            <mc:Fallback xmlns="">
              <p:pic>
                <p:nvPicPr>
                  <p:cNvPr id="19" name="Ink 18">
                    <a:extLst>
                      <a:ext uri="{FF2B5EF4-FFF2-40B4-BE49-F238E27FC236}">
                        <a16:creationId xmlns:a16="http://schemas.microsoft.com/office/drawing/2014/main" id="{4D5C6C90-9886-DDD8-8919-0C39E4D27679}"/>
                      </a:ext>
                    </a:extLst>
                  </p:cNvPr>
                  <p:cNvPicPr/>
                  <p:nvPr/>
                </p:nvPicPr>
                <p:blipFill>
                  <a:blip r:embed="rId15"/>
                  <a:stretch>
                    <a:fillRect/>
                  </a:stretch>
                </p:blipFill>
                <p:spPr>
                  <a:xfrm>
                    <a:off x="2126880" y="3416640"/>
                    <a:ext cx="161640" cy="208080"/>
                  </a:xfrm>
                  <a:prstGeom prst="rect">
                    <a:avLst/>
                  </a:prstGeom>
                </p:spPr>
              </p:pic>
            </mc:Fallback>
          </mc:AlternateContent>
          <mc:AlternateContent xmlns:mc="http://schemas.openxmlformats.org/markup-compatibility/2006" xmlns:p14="http://schemas.microsoft.com/office/powerpoint/2010/main">
            <mc:Choice Requires="p14">
              <p:contentPart p14:bwMode="auto" r:id="rId459">
                <p14:nvContentPartPr>
                  <p14:cNvPr id="20" name="Ink 19">
                    <a:extLst>
                      <a:ext uri="{FF2B5EF4-FFF2-40B4-BE49-F238E27FC236}">
                        <a16:creationId xmlns:a16="http://schemas.microsoft.com/office/drawing/2014/main" id="{BD90DAD3-7C1F-5448-0E97-FD409A34C01B}"/>
                      </a:ext>
                    </a:extLst>
                  </p14:cNvPr>
                  <p14:cNvContentPartPr/>
                  <p14:nvPr/>
                </p14:nvContentPartPr>
                <p14:xfrm>
                  <a:off x="2349000" y="3429600"/>
                  <a:ext cx="82080" cy="196560"/>
                </p14:xfrm>
              </p:contentPart>
            </mc:Choice>
            <mc:Fallback xmlns="">
              <p:pic>
                <p:nvPicPr>
                  <p:cNvPr id="20" name="Ink 19">
                    <a:extLst>
                      <a:ext uri="{FF2B5EF4-FFF2-40B4-BE49-F238E27FC236}">
                        <a16:creationId xmlns:a16="http://schemas.microsoft.com/office/drawing/2014/main" id="{BD90DAD3-7C1F-5448-0E97-FD409A34C01B}"/>
                      </a:ext>
                    </a:extLst>
                  </p:cNvPr>
                  <p:cNvPicPr/>
                  <p:nvPr/>
                </p:nvPicPr>
                <p:blipFill>
                  <a:blip r:embed="rId17"/>
                  <a:stretch>
                    <a:fillRect/>
                  </a:stretch>
                </p:blipFill>
                <p:spPr>
                  <a:xfrm>
                    <a:off x="2340000" y="3420960"/>
                    <a:ext cx="99720" cy="214200"/>
                  </a:xfrm>
                  <a:prstGeom prst="rect">
                    <a:avLst/>
                  </a:prstGeom>
                </p:spPr>
              </p:pic>
            </mc:Fallback>
          </mc:AlternateContent>
          <mc:AlternateContent xmlns:mc="http://schemas.openxmlformats.org/markup-compatibility/2006" xmlns:p14="http://schemas.microsoft.com/office/powerpoint/2010/main">
            <mc:Choice Requires="p14">
              <p:contentPart p14:bwMode="auto" r:id="rId460">
                <p14:nvContentPartPr>
                  <p14:cNvPr id="22" name="Ink 21">
                    <a:extLst>
                      <a:ext uri="{FF2B5EF4-FFF2-40B4-BE49-F238E27FC236}">
                        <a16:creationId xmlns:a16="http://schemas.microsoft.com/office/drawing/2014/main" id="{55D8F67C-5988-BA92-FDB1-75F0222E13DD}"/>
                      </a:ext>
                    </a:extLst>
                  </p14:cNvPr>
                  <p14:cNvContentPartPr/>
                  <p14:nvPr/>
                </p14:nvContentPartPr>
                <p14:xfrm>
                  <a:off x="2504520" y="3429600"/>
                  <a:ext cx="33840" cy="136080"/>
                </p14:xfrm>
              </p:contentPart>
            </mc:Choice>
            <mc:Fallback xmlns="">
              <p:pic>
                <p:nvPicPr>
                  <p:cNvPr id="22" name="Ink 21">
                    <a:extLst>
                      <a:ext uri="{FF2B5EF4-FFF2-40B4-BE49-F238E27FC236}">
                        <a16:creationId xmlns:a16="http://schemas.microsoft.com/office/drawing/2014/main" id="{55D8F67C-5988-BA92-FDB1-75F0222E13DD}"/>
                      </a:ext>
                    </a:extLst>
                  </p:cNvPr>
                  <p:cNvPicPr/>
                  <p:nvPr/>
                </p:nvPicPr>
                <p:blipFill>
                  <a:blip r:embed="rId19"/>
                  <a:stretch>
                    <a:fillRect/>
                  </a:stretch>
                </p:blipFill>
                <p:spPr>
                  <a:xfrm>
                    <a:off x="2495520" y="3420960"/>
                    <a:ext cx="51480" cy="153720"/>
                  </a:xfrm>
                  <a:prstGeom prst="rect">
                    <a:avLst/>
                  </a:prstGeom>
                </p:spPr>
              </p:pic>
            </mc:Fallback>
          </mc:AlternateContent>
        </p:grpSp>
        <p:grpSp>
          <p:nvGrpSpPr>
            <p:cNvPr id="28" name="Group 27">
              <a:extLst>
                <a:ext uri="{FF2B5EF4-FFF2-40B4-BE49-F238E27FC236}">
                  <a16:creationId xmlns:a16="http://schemas.microsoft.com/office/drawing/2014/main" id="{B6B9778D-FE29-BA79-B4C5-B25F81D32077}"/>
                </a:ext>
              </a:extLst>
            </p:cNvPr>
            <p:cNvGrpSpPr/>
            <p:nvPr/>
          </p:nvGrpSpPr>
          <p:grpSpPr>
            <a:xfrm>
              <a:off x="2585160" y="3439320"/>
              <a:ext cx="117000" cy="166680"/>
              <a:chOff x="2585160" y="3439320"/>
              <a:chExt cx="117000" cy="166680"/>
            </a:xfrm>
          </p:grpSpPr>
          <mc:AlternateContent xmlns:mc="http://schemas.openxmlformats.org/markup-compatibility/2006" xmlns:p14="http://schemas.microsoft.com/office/powerpoint/2010/main">
            <mc:Choice Requires="p14">
              <p:contentPart p14:bwMode="auto" r:id="rId461">
                <p14:nvContentPartPr>
                  <p14:cNvPr id="24" name="Ink 23">
                    <a:extLst>
                      <a:ext uri="{FF2B5EF4-FFF2-40B4-BE49-F238E27FC236}">
                        <a16:creationId xmlns:a16="http://schemas.microsoft.com/office/drawing/2014/main" id="{15ACB3E1-5A6B-4DE3-159D-EE4B5ACA636F}"/>
                      </a:ext>
                    </a:extLst>
                  </p14:cNvPr>
                  <p14:cNvContentPartPr/>
                  <p14:nvPr/>
                </p14:nvContentPartPr>
                <p14:xfrm>
                  <a:off x="2605680" y="3440760"/>
                  <a:ext cx="29880" cy="128160"/>
                </p14:xfrm>
              </p:contentPart>
            </mc:Choice>
            <mc:Fallback xmlns="">
              <p:pic>
                <p:nvPicPr>
                  <p:cNvPr id="24" name="Ink 23">
                    <a:extLst>
                      <a:ext uri="{FF2B5EF4-FFF2-40B4-BE49-F238E27FC236}">
                        <a16:creationId xmlns:a16="http://schemas.microsoft.com/office/drawing/2014/main" id="{15ACB3E1-5A6B-4DE3-159D-EE4B5ACA636F}"/>
                      </a:ext>
                    </a:extLst>
                  </p:cNvPr>
                  <p:cNvPicPr/>
                  <p:nvPr/>
                </p:nvPicPr>
                <p:blipFill>
                  <a:blip r:embed="rId21"/>
                  <a:stretch>
                    <a:fillRect/>
                  </a:stretch>
                </p:blipFill>
                <p:spPr>
                  <a:xfrm>
                    <a:off x="2596680" y="3432120"/>
                    <a:ext cx="47520" cy="145800"/>
                  </a:xfrm>
                  <a:prstGeom prst="rect">
                    <a:avLst/>
                  </a:prstGeom>
                </p:spPr>
              </p:pic>
            </mc:Fallback>
          </mc:AlternateContent>
          <mc:AlternateContent xmlns:mc="http://schemas.openxmlformats.org/markup-compatibility/2006" xmlns:p14="http://schemas.microsoft.com/office/powerpoint/2010/main">
            <mc:Choice Requires="p14">
              <p:contentPart p14:bwMode="auto" r:id="rId462">
                <p14:nvContentPartPr>
                  <p14:cNvPr id="25" name="Ink 24">
                    <a:extLst>
                      <a:ext uri="{FF2B5EF4-FFF2-40B4-BE49-F238E27FC236}">
                        <a16:creationId xmlns:a16="http://schemas.microsoft.com/office/drawing/2014/main" id="{DCFEB937-1825-478E-1FD0-B969792671DD}"/>
                      </a:ext>
                    </a:extLst>
                  </p14:cNvPr>
                  <p14:cNvContentPartPr/>
                  <p14:nvPr/>
                </p14:nvContentPartPr>
                <p14:xfrm>
                  <a:off x="2585160" y="3499800"/>
                  <a:ext cx="31680" cy="50040"/>
                </p14:xfrm>
              </p:contentPart>
            </mc:Choice>
            <mc:Fallback xmlns="">
              <p:pic>
                <p:nvPicPr>
                  <p:cNvPr id="25" name="Ink 24">
                    <a:extLst>
                      <a:ext uri="{FF2B5EF4-FFF2-40B4-BE49-F238E27FC236}">
                        <a16:creationId xmlns:a16="http://schemas.microsoft.com/office/drawing/2014/main" id="{DCFEB937-1825-478E-1FD0-B969792671DD}"/>
                      </a:ext>
                    </a:extLst>
                  </p:cNvPr>
                  <p:cNvPicPr/>
                  <p:nvPr/>
                </p:nvPicPr>
                <p:blipFill>
                  <a:blip r:embed="rId23"/>
                  <a:stretch>
                    <a:fillRect/>
                  </a:stretch>
                </p:blipFill>
                <p:spPr>
                  <a:xfrm>
                    <a:off x="2576160" y="3491160"/>
                    <a:ext cx="49320" cy="67680"/>
                  </a:xfrm>
                  <a:prstGeom prst="rect">
                    <a:avLst/>
                  </a:prstGeom>
                </p:spPr>
              </p:pic>
            </mc:Fallback>
          </mc:AlternateContent>
          <mc:AlternateContent xmlns:mc="http://schemas.openxmlformats.org/markup-compatibility/2006" xmlns:p14="http://schemas.microsoft.com/office/powerpoint/2010/main">
            <mc:Choice Requires="p14">
              <p:contentPart p14:bwMode="auto" r:id="rId463">
                <p14:nvContentPartPr>
                  <p14:cNvPr id="27" name="Ink 26">
                    <a:extLst>
                      <a:ext uri="{FF2B5EF4-FFF2-40B4-BE49-F238E27FC236}">
                        <a16:creationId xmlns:a16="http://schemas.microsoft.com/office/drawing/2014/main" id="{84CE8E9A-AABD-86F8-CD9F-93BD0BA796AF}"/>
                      </a:ext>
                    </a:extLst>
                  </p14:cNvPr>
                  <p14:cNvContentPartPr/>
                  <p14:nvPr/>
                </p14:nvContentPartPr>
                <p14:xfrm>
                  <a:off x="2653920" y="3439320"/>
                  <a:ext cx="48240" cy="166680"/>
                </p14:xfrm>
              </p:contentPart>
            </mc:Choice>
            <mc:Fallback xmlns="">
              <p:pic>
                <p:nvPicPr>
                  <p:cNvPr id="27" name="Ink 26">
                    <a:extLst>
                      <a:ext uri="{FF2B5EF4-FFF2-40B4-BE49-F238E27FC236}">
                        <a16:creationId xmlns:a16="http://schemas.microsoft.com/office/drawing/2014/main" id="{84CE8E9A-AABD-86F8-CD9F-93BD0BA796AF}"/>
                      </a:ext>
                    </a:extLst>
                  </p:cNvPr>
                  <p:cNvPicPr/>
                  <p:nvPr/>
                </p:nvPicPr>
                <p:blipFill>
                  <a:blip r:embed="rId25"/>
                  <a:stretch>
                    <a:fillRect/>
                  </a:stretch>
                </p:blipFill>
                <p:spPr>
                  <a:xfrm>
                    <a:off x="2644920" y="3430320"/>
                    <a:ext cx="65880" cy="184320"/>
                  </a:xfrm>
                  <a:prstGeom prst="rect">
                    <a:avLst/>
                  </a:prstGeom>
                </p:spPr>
              </p:pic>
            </mc:Fallback>
          </mc:AlternateContent>
        </p:grpSp>
        <p:grpSp>
          <p:nvGrpSpPr>
            <p:cNvPr id="53" name="Group 52">
              <a:extLst>
                <a:ext uri="{FF2B5EF4-FFF2-40B4-BE49-F238E27FC236}">
                  <a16:creationId xmlns:a16="http://schemas.microsoft.com/office/drawing/2014/main" id="{F874345B-5111-8D86-44BD-735BE7CDE507}"/>
                </a:ext>
              </a:extLst>
            </p:cNvPr>
            <p:cNvGrpSpPr/>
            <p:nvPr/>
          </p:nvGrpSpPr>
          <p:grpSpPr>
            <a:xfrm>
              <a:off x="4118040" y="3216480"/>
              <a:ext cx="403200" cy="383760"/>
              <a:chOff x="4118040" y="3216480"/>
              <a:chExt cx="403200" cy="383760"/>
            </a:xfrm>
          </p:grpSpPr>
          <mc:AlternateContent xmlns:mc="http://schemas.openxmlformats.org/markup-compatibility/2006" xmlns:p14="http://schemas.microsoft.com/office/powerpoint/2010/main">
            <mc:Choice Requires="p14">
              <p:contentPart p14:bwMode="auto" r:id="rId464">
                <p14:nvContentPartPr>
                  <p14:cNvPr id="47" name="Ink 46">
                    <a:extLst>
                      <a:ext uri="{FF2B5EF4-FFF2-40B4-BE49-F238E27FC236}">
                        <a16:creationId xmlns:a16="http://schemas.microsoft.com/office/drawing/2014/main" id="{6CF39EAD-2CBE-0C6C-2B66-C01BF5B9A4F1}"/>
                      </a:ext>
                    </a:extLst>
                  </p14:cNvPr>
                  <p14:cNvContentPartPr/>
                  <p14:nvPr/>
                </p14:nvContentPartPr>
                <p14:xfrm>
                  <a:off x="4118040" y="3474600"/>
                  <a:ext cx="74880" cy="125640"/>
                </p14:xfrm>
              </p:contentPart>
            </mc:Choice>
            <mc:Fallback xmlns="">
              <p:pic>
                <p:nvPicPr>
                  <p:cNvPr id="47" name="Ink 46">
                    <a:extLst>
                      <a:ext uri="{FF2B5EF4-FFF2-40B4-BE49-F238E27FC236}">
                        <a16:creationId xmlns:a16="http://schemas.microsoft.com/office/drawing/2014/main" id="{6CF39EAD-2CBE-0C6C-2B66-C01BF5B9A4F1}"/>
                      </a:ext>
                    </a:extLst>
                  </p:cNvPr>
                  <p:cNvPicPr/>
                  <p:nvPr/>
                </p:nvPicPr>
                <p:blipFill>
                  <a:blip r:embed="rId27"/>
                  <a:stretch>
                    <a:fillRect/>
                  </a:stretch>
                </p:blipFill>
                <p:spPr>
                  <a:xfrm>
                    <a:off x="4109040" y="3465960"/>
                    <a:ext cx="92520" cy="143280"/>
                  </a:xfrm>
                  <a:prstGeom prst="rect">
                    <a:avLst/>
                  </a:prstGeom>
                </p:spPr>
              </p:pic>
            </mc:Fallback>
          </mc:AlternateContent>
          <mc:AlternateContent xmlns:mc="http://schemas.openxmlformats.org/markup-compatibility/2006" xmlns:p14="http://schemas.microsoft.com/office/powerpoint/2010/main">
            <mc:Choice Requires="p14">
              <p:contentPart p14:bwMode="auto" r:id="rId465">
                <p14:nvContentPartPr>
                  <p14:cNvPr id="48" name="Ink 47">
                    <a:extLst>
                      <a:ext uri="{FF2B5EF4-FFF2-40B4-BE49-F238E27FC236}">
                        <a16:creationId xmlns:a16="http://schemas.microsoft.com/office/drawing/2014/main" id="{7EA4BC6D-8041-443C-6BD8-765B249497BF}"/>
                      </a:ext>
                    </a:extLst>
                  </p14:cNvPr>
                  <p14:cNvContentPartPr/>
                  <p14:nvPr/>
                </p14:nvContentPartPr>
                <p14:xfrm>
                  <a:off x="4249440" y="3304680"/>
                  <a:ext cx="37080" cy="77400"/>
                </p14:xfrm>
              </p:contentPart>
            </mc:Choice>
            <mc:Fallback xmlns="">
              <p:pic>
                <p:nvPicPr>
                  <p:cNvPr id="48" name="Ink 47">
                    <a:extLst>
                      <a:ext uri="{FF2B5EF4-FFF2-40B4-BE49-F238E27FC236}">
                        <a16:creationId xmlns:a16="http://schemas.microsoft.com/office/drawing/2014/main" id="{7EA4BC6D-8041-443C-6BD8-765B249497BF}"/>
                      </a:ext>
                    </a:extLst>
                  </p:cNvPr>
                  <p:cNvPicPr/>
                  <p:nvPr/>
                </p:nvPicPr>
                <p:blipFill>
                  <a:blip r:embed="rId29"/>
                  <a:stretch>
                    <a:fillRect/>
                  </a:stretch>
                </p:blipFill>
                <p:spPr>
                  <a:xfrm>
                    <a:off x="4240440" y="3296040"/>
                    <a:ext cx="54720" cy="95040"/>
                  </a:xfrm>
                  <a:prstGeom prst="rect">
                    <a:avLst/>
                  </a:prstGeom>
                </p:spPr>
              </p:pic>
            </mc:Fallback>
          </mc:AlternateContent>
          <mc:AlternateContent xmlns:mc="http://schemas.openxmlformats.org/markup-compatibility/2006" xmlns:p14="http://schemas.microsoft.com/office/powerpoint/2010/main">
            <mc:Choice Requires="p14">
              <p:contentPart p14:bwMode="auto" r:id="rId466">
                <p14:nvContentPartPr>
                  <p14:cNvPr id="49" name="Ink 48">
                    <a:extLst>
                      <a:ext uri="{FF2B5EF4-FFF2-40B4-BE49-F238E27FC236}">
                        <a16:creationId xmlns:a16="http://schemas.microsoft.com/office/drawing/2014/main" id="{AC5F17C6-443B-731B-DBD1-0687E148C316}"/>
                      </a:ext>
                    </a:extLst>
                  </p14:cNvPr>
                  <p14:cNvContentPartPr/>
                  <p14:nvPr/>
                </p14:nvContentPartPr>
                <p14:xfrm>
                  <a:off x="4272480" y="3218640"/>
                  <a:ext cx="11880" cy="5040"/>
                </p14:xfrm>
              </p:contentPart>
            </mc:Choice>
            <mc:Fallback xmlns="">
              <p:pic>
                <p:nvPicPr>
                  <p:cNvPr id="49" name="Ink 48">
                    <a:extLst>
                      <a:ext uri="{FF2B5EF4-FFF2-40B4-BE49-F238E27FC236}">
                        <a16:creationId xmlns:a16="http://schemas.microsoft.com/office/drawing/2014/main" id="{AC5F17C6-443B-731B-DBD1-0687E148C316}"/>
                      </a:ext>
                    </a:extLst>
                  </p:cNvPr>
                  <p:cNvPicPr/>
                  <p:nvPr/>
                </p:nvPicPr>
                <p:blipFill>
                  <a:blip r:embed="rId31"/>
                  <a:stretch>
                    <a:fillRect/>
                  </a:stretch>
                </p:blipFill>
                <p:spPr>
                  <a:xfrm>
                    <a:off x="4263480" y="3209640"/>
                    <a:ext cx="2952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467">
                <p14:nvContentPartPr>
                  <p14:cNvPr id="50" name="Ink 49">
                    <a:extLst>
                      <a:ext uri="{FF2B5EF4-FFF2-40B4-BE49-F238E27FC236}">
                        <a16:creationId xmlns:a16="http://schemas.microsoft.com/office/drawing/2014/main" id="{B3AEFCC9-307A-C9AC-6ADF-3858BF27436A}"/>
                      </a:ext>
                    </a:extLst>
                  </p14:cNvPr>
                  <p14:cNvContentPartPr/>
                  <p14:nvPr/>
                </p14:nvContentPartPr>
                <p14:xfrm>
                  <a:off x="4335120" y="3216480"/>
                  <a:ext cx="129600" cy="161280"/>
                </p14:xfrm>
              </p:contentPart>
            </mc:Choice>
            <mc:Fallback xmlns="">
              <p:pic>
                <p:nvPicPr>
                  <p:cNvPr id="50" name="Ink 49">
                    <a:extLst>
                      <a:ext uri="{FF2B5EF4-FFF2-40B4-BE49-F238E27FC236}">
                        <a16:creationId xmlns:a16="http://schemas.microsoft.com/office/drawing/2014/main" id="{B3AEFCC9-307A-C9AC-6ADF-3858BF27436A}"/>
                      </a:ext>
                    </a:extLst>
                  </p:cNvPr>
                  <p:cNvPicPr/>
                  <p:nvPr/>
                </p:nvPicPr>
                <p:blipFill>
                  <a:blip r:embed="rId33"/>
                  <a:stretch>
                    <a:fillRect/>
                  </a:stretch>
                </p:blipFill>
                <p:spPr>
                  <a:xfrm>
                    <a:off x="4326480" y="3207480"/>
                    <a:ext cx="147240" cy="178920"/>
                  </a:xfrm>
                  <a:prstGeom prst="rect">
                    <a:avLst/>
                  </a:prstGeom>
                </p:spPr>
              </p:pic>
            </mc:Fallback>
          </mc:AlternateContent>
          <mc:AlternateContent xmlns:mc="http://schemas.openxmlformats.org/markup-compatibility/2006" xmlns:p14="http://schemas.microsoft.com/office/powerpoint/2010/main">
            <mc:Choice Requires="p14">
              <p:contentPart p14:bwMode="auto" r:id="rId468">
                <p14:nvContentPartPr>
                  <p14:cNvPr id="52" name="Ink 51">
                    <a:extLst>
                      <a:ext uri="{FF2B5EF4-FFF2-40B4-BE49-F238E27FC236}">
                        <a16:creationId xmlns:a16="http://schemas.microsoft.com/office/drawing/2014/main" id="{2FD75841-5E01-CDD3-0D90-E99004619BB9}"/>
                      </a:ext>
                    </a:extLst>
                  </p14:cNvPr>
                  <p14:cNvContentPartPr/>
                  <p14:nvPr/>
                </p14:nvContentPartPr>
                <p14:xfrm>
                  <a:off x="4434480" y="3352920"/>
                  <a:ext cx="86760" cy="70920"/>
                </p14:xfrm>
              </p:contentPart>
            </mc:Choice>
            <mc:Fallback xmlns="">
              <p:pic>
                <p:nvPicPr>
                  <p:cNvPr id="52" name="Ink 51">
                    <a:extLst>
                      <a:ext uri="{FF2B5EF4-FFF2-40B4-BE49-F238E27FC236}">
                        <a16:creationId xmlns:a16="http://schemas.microsoft.com/office/drawing/2014/main" id="{2FD75841-5E01-CDD3-0D90-E99004619BB9}"/>
                      </a:ext>
                    </a:extLst>
                  </p:cNvPr>
                  <p:cNvPicPr/>
                  <p:nvPr/>
                </p:nvPicPr>
                <p:blipFill>
                  <a:blip r:embed="rId35"/>
                  <a:stretch>
                    <a:fillRect/>
                  </a:stretch>
                </p:blipFill>
                <p:spPr>
                  <a:xfrm>
                    <a:off x="4425840" y="3344280"/>
                    <a:ext cx="104400" cy="885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69">
              <p14:nvContentPartPr>
                <p14:cNvPr id="54" name="Ink 53">
                  <a:extLst>
                    <a:ext uri="{FF2B5EF4-FFF2-40B4-BE49-F238E27FC236}">
                      <a16:creationId xmlns:a16="http://schemas.microsoft.com/office/drawing/2014/main" id="{E6A3E6E7-681F-8CAF-DF7B-5FED6469B2DA}"/>
                    </a:ext>
                  </a:extLst>
                </p14:cNvPr>
                <p14:cNvContentPartPr/>
                <p14:nvPr/>
              </p14:nvContentPartPr>
              <p14:xfrm>
                <a:off x="4651920" y="3613560"/>
                <a:ext cx="27360" cy="62280"/>
              </p14:xfrm>
            </p:contentPart>
          </mc:Choice>
          <mc:Fallback xmlns="">
            <p:pic>
              <p:nvPicPr>
                <p:cNvPr id="54" name="Ink 53">
                  <a:extLst>
                    <a:ext uri="{FF2B5EF4-FFF2-40B4-BE49-F238E27FC236}">
                      <a16:creationId xmlns:a16="http://schemas.microsoft.com/office/drawing/2014/main" id="{E6A3E6E7-681F-8CAF-DF7B-5FED6469B2DA}"/>
                    </a:ext>
                  </a:extLst>
                </p:cNvPr>
                <p:cNvPicPr/>
                <p:nvPr/>
              </p:nvPicPr>
              <p:blipFill>
                <a:blip r:embed="rId470"/>
                <a:stretch>
                  <a:fillRect/>
                </a:stretch>
              </p:blipFill>
              <p:spPr>
                <a:xfrm>
                  <a:off x="4642920" y="3604560"/>
                  <a:ext cx="45000" cy="79920"/>
                </a:xfrm>
                <a:prstGeom prst="rect">
                  <a:avLst/>
                </a:prstGeom>
              </p:spPr>
            </p:pic>
          </mc:Fallback>
        </mc:AlternateContent>
        <p:grpSp>
          <p:nvGrpSpPr>
            <p:cNvPr id="60" name="Group 59">
              <a:extLst>
                <a:ext uri="{FF2B5EF4-FFF2-40B4-BE49-F238E27FC236}">
                  <a16:creationId xmlns:a16="http://schemas.microsoft.com/office/drawing/2014/main" id="{B37A2F40-6D67-6A05-7C1F-B977F4ECD127}"/>
                </a:ext>
              </a:extLst>
            </p:cNvPr>
            <p:cNvGrpSpPr/>
            <p:nvPr/>
          </p:nvGrpSpPr>
          <p:grpSpPr>
            <a:xfrm>
              <a:off x="5124600" y="3405480"/>
              <a:ext cx="189000" cy="253080"/>
              <a:chOff x="5124600" y="3405480"/>
              <a:chExt cx="189000" cy="253080"/>
            </a:xfrm>
          </p:grpSpPr>
          <mc:AlternateContent xmlns:mc="http://schemas.openxmlformats.org/markup-compatibility/2006" xmlns:p14="http://schemas.microsoft.com/office/powerpoint/2010/main">
            <mc:Choice Requires="p14">
              <p:contentPart p14:bwMode="auto" r:id="rId471">
                <p14:nvContentPartPr>
                  <p14:cNvPr id="55" name="Ink 54">
                    <a:extLst>
                      <a:ext uri="{FF2B5EF4-FFF2-40B4-BE49-F238E27FC236}">
                        <a16:creationId xmlns:a16="http://schemas.microsoft.com/office/drawing/2014/main" id="{BA387CE1-9C7D-F302-7C76-EC5EC617ADAB}"/>
                      </a:ext>
                    </a:extLst>
                  </p14:cNvPr>
                  <p14:cNvContentPartPr/>
                  <p14:nvPr/>
                </p14:nvContentPartPr>
                <p14:xfrm>
                  <a:off x="5124600" y="3405480"/>
                  <a:ext cx="109080" cy="227160"/>
                </p14:xfrm>
              </p:contentPart>
            </mc:Choice>
            <mc:Fallback xmlns="">
              <p:pic>
                <p:nvPicPr>
                  <p:cNvPr id="55" name="Ink 54">
                    <a:extLst>
                      <a:ext uri="{FF2B5EF4-FFF2-40B4-BE49-F238E27FC236}">
                        <a16:creationId xmlns:a16="http://schemas.microsoft.com/office/drawing/2014/main" id="{BA387CE1-9C7D-F302-7C76-EC5EC617ADAB}"/>
                      </a:ext>
                    </a:extLst>
                  </p:cNvPr>
                  <p:cNvPicPr/>
                  <p:nvPr/>
                </p:nvPicPr>
                <p:blipFill>
                  <a:blip r:embed="rId39"/>
                  <a:stretch>
                    <a:fillRect/>
                  </a:stretch>
                </p:blipFill>
                <p:spPr>
                  <a:xfrm>
                    <a:off x="5115960" y="3396480"/>
                    <a:ext cx="126720" cy="244800"/>
                  </a:xfrm>
                  <a:prstGeom prst="rect">
                    <a:avLst/>
                  </a:prstGeom>
                </p:spPr>
              </p:pic>
            </mc:Fallback>
          </mc:AlternateContent>
          <mc:AlternateContent xmlns:mc="http://schemas.openxmlformats.org/markup-compatibility/2006" xmlns:p14="http://schemas.microsoft.com/office/powerpoint/2010/main">
            <mc:Choice Requires="p14">
              <p:contentPart p14:bwMode="auto" r:id="rId472">
                <p14:nvContentPartPr>
                  <p14:cNvPr id="56" name="Ink 55">
                    <a:extLst>
                      <a:ext uri="{FF2B5EF4-FFF2-40B4-BE49-F238E27FC236}">
                        <a16:creationId xmlns:a16="http://schemas.microsoft.com/office/drawing/2014/main" id="{26452932-D91D-90FD-BB3F-8C9CAC87ACFF}"/>
                      </a:ext>
                    </a:extLst>
                  </p14:cNvPr>
                  <p14:cNvContentPartPr/>
                  <p14:nvPr/>
                </p14:nvContentPartPr>
                <p14:xfrm>
                  <a:off x="5254920" y="3585480"/>
                  <a:ext cx="58680" cy="73080"/>
                </p14:xfrm>
              </p:contentPart>
            </mc:Choice>
            <mc:Fallback xmlns="">
              <p:pic>
                <p:nvPicPr>
                  <p:cNvPr id="56" name="Ink 55">
                    <a:extLst>
                      <a:ext uri="{FF2B5EF4-FFF2-40B4-BE49-F238E27FC236}">
                        <a16:creationId xmlns:a16="http://schemas.microsoft.com/office/drawing/2014/main" id="{26452932-D91D-90FD-BB3F-8C9CAC87ACFF}"/>
                      </a:ext>
                    </a:extLst>
                  </p:cNvPr>
                  <p:cNvPicPr/>
                  <p:nvPr/>
                </p:nvPicPr>
                <p:blipFill>
                  <a:blip r:embed="rId41"/>
                  <a:stretch>
                    <a:fillRect/>
                  </a:stretch>
                </p:blipFill>
                <p:spPr>
                  <a:xfrm>
                    <a:off x="5245920" y="3576840"/>
                    <a:ext cx="76320" cy="90720"/>
                  </a:xfrm>
                  <a:prstGeom prst="rect">
                    <a:avLst/>
                  </a:prstGeom>
                </p:spPr>
              </p:pic>
            </mc:Fallback>
          </mc:AlternateContent>
        </p:grpSp>
        <p:grpSp>
          <p:nvGrpSpPr>
            <p:cNvPr id="59" name="Group 58">
              <a:extLst>
                <a:ext uri="{FF2B5EF4-FFF2-40B4-BE49-F238E27FC236}">
                  <a16:creationId xmlns:a16="http://schemas.microsoft.com/office/drawing/2014/main" id="{B16A5F3F-1EC4-FA7B-F767-43A8C24985E1}"/>
                </a:ext>
              </a:extLst>
            </p:cNvPr>
            <p:cNvGrpSpPr/>
            <p:nvPr/>
          </p:nvGrpSpPr>
          <p:grpSpPr>
            <a:xfrm>
              <a:off x="5459760" y="3469560"/>
              <a:ext cx="85680" cy="80640"/>
              <a:chOff x="5459760" y="3469560"/>
              <a:chExt cx="85680" cy="80640"/>
            </a:xfrm>
          </p:grpSpPr>
          <mc:AlternateContent xmlns:mc="http://schemas.openxmlformats.org/markup-compatibility/2006" xmlns:p14="http://schemas.microsoft.com/office/powerpoint/2010/main">
            <mc:Choice Requires="p14">
              <p:contentPart p14:bwMode="auto" r:id="rId473">
                <p14:nvContentPartPr>
                  <p14:cNvPr id="57" name="Ink 56">
                    <a:extLst>
                      <a:ext uri="{FF2B5EF4-FFF2-40B4-BE49-F238E27FC236}">
                        <a16:creationId xmlns:a16="http://schemas.microsoft.com/office/drawing/2014/main" id="{7A0450C0-A8D0-BAC1-86E5-7F869DAD0685}"/>
                      </a:ext>
                    </a:extLst>
                  </p14:cNvPr>
                  <p14:cNvContentPartPr/>
                  <p14:nvPr/>
                </p14:nvContentPartPr>
                <p14:xfrm>
                  <a:off x="5498640" y="3469560"/>
                  <a:ext cx="46800" cy="9720"/>
                </p14:xfrm>
              </p:contentPart>
            </mc:Choice>
            <mc:Fallback xmlns="">
              <p:pic>
                <p:nvPicPr>
                  <p:cNvPr id="57" name="Ink 56">
                    <a:extLst>
                      <a:ext uri="{FF2B5EF4-FFF2-40B4-BE49-F238E27FC236}">
                        <a16:creationId xmlns:a16="http://schemas.microsoft.com/office/drawing/2014/main" id="{7A0450C0-A8D0-BAC1-86E5-7F869DAD0685}"/>
                      </a:ext>
                    </a:extLst>
                  </p:cNvPr>
                  <p:cNvPicPr/>
                  <p:nvPr/>
                </p:nvPicPr>
                <p:blipFill>
                  <a:blip r:embed="rId43"/>
                  <a:stretch>
                    <a:fillRect/>
                  </a:stretch>
                </p:blipFill>
                <p:spPr>
                  <a:xfrm>
                    <a:off x="5489640" y="3460560"/>
                    <a:ext cx="6444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474">
                <p14:nvContentPartPr>
                  <p14:cNvPr id="58" name="Ink 57">
                    <a:extLst>
                      <a:ext uri="{FF2B5EF4-FFF2-40B4-BE49-F238E27FC236}">
                        <a16:creationId xmlns:a16="http://schemas.microsoft.com/office/drawing/2014/main" id="{0136B55F-B813-95B7-FBC0-9A3BC036E131}"/>
                      </a:ext>
                    </a:extLst>
                  </p14:cNvPr>
                  <p14:cNvContentPartPr/>
                  <p14:nvPr/>
                </p14:nvContentPartPr>
                <p14:xfrm>
                  <a:off x="5459760" y="3545160"/>
                  <a:ext cx="74880" cy="5040"/>
                </p14:xfrm>
              </p:contentPart>
            </mc:Choice>
            <mc:Fallback xmlns="">
              <p:pic>
                <p:nvPicPr>
                  <p:cNvPr id="58" name="Ink 57">
                    <a:extLst>
                      <a:ext uri="{FF2B5EF4-FFF2-40B4-BE49-F238E27FC236}">
                        <a16:creationId xmlns:a16="http://schemas.microsoft.com/office/drawing/2014/main" id="{0136B55F-B813-95B7-FBC0-9A3BC036E131}"/>
                      </a:ext>
                    </a:extLst>
                  </p:cNvPr>
                  <p:cNvPicPr/>
                  <p:nvPr/>
                </p:nvPicPr>
                <p:blipFill>
                  <a:blip r:embed="rId45"/>
                  <a:stretch>
                    <a:fillRect/>
                  </a:stretch>
                </p:blipFill>
                <p:spPr>
                  <a:xfrm>
                    <a:off x="5451120" y="3536520"/>
                    <a:ext cx="92520" cy="226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75">
              <p14:nvContentPartPr>
                <p14:cNvPr id="68" name="Ink 67">
                  <a:extLst>
                    <a:ext uri="{FF2B5EF4-FFF2-40B4-BE49-F238E27FC236}">
                      <a16:creationId xmlns:a16="http://schemas.microsoft.com/office/drawing/2014/main" id="{34CE0FC3-4446-5313-FBA6-CA70D25282DD}"/>
                    </a:ext>
                  </a:extLst>
                </p14:cNvPr>
                <p14:cNvContentPartPr/>
                <p14:nvPr/>
              </p14:nvContentPartPr>
              <p14:xfrm>
                <a:off x="6135480" y="3297120"/>
                <a:ext cx="140040" cy="361800"/>
              </p14:xfrm>
            </p:contentPart>
          </mc:Choice>
          <mc:Fallback xmlns="">
            <p:pic>
              <p:nvPicPr>
                <p:cNvPr id="68" name="Ink 67">
                  <a:extLst>
                    <a:ext uri="{FF2B5EF4-FFF2-40B4-BE49-F238E27FC236}">
                      <a16:creationId xmlns:a16="http://schemas.microsoft.com/office/drawing/2014/main" id="{34CE0FC3-4446-5313-FBA6-CA70D25282DD}"/>
                    </a:ext>
                  </a:extLst>
                </p:cNvPr>
                <p:cNvPicPr/>
                <p:nvPr/>
              </p:nvPicPr>
              <p:blipFill>
                <a:blip r:embed="rId476"/>
                <a:stretch>
                  <a:fillRect/>
                </a:stretch>
              </p:blipFill>
              <p:spPr>
                <a:xfrm>
                  <a:off x="6126480" y="3288120"/>
                  <a:ext cx="157680" cy="379440"/>
                </a:xfrm>
                <a:prstGeom prst="rect">
                  <a:avLst/>
                </a:prstGeom>
              </p:spPr>
            </p:pic>
          </mc:Fallback>
        </mc:AlternateContent>
        <p:grpSp>
          <p:nvGrpSpPr>
            <p:cNvPr id="74" name="Group 73">
              <a:extLst>
                <a:ext uri="{FF2B5EF4-FFF2-40B4-BE49-F238E27FC236}">
                  <a16:creationId xmlns:a16="http://schemas.microsoft.com/office/drawing/2014/main" id="{211F767F-5DE9-63B0-4455-72044B69FB9F}"/>
                </a:ext>
              </a:extLst>
            </p:cNvPr>
            <p:cNvGrpSpPr/>
            <p:nvPr/>
          </p:nvGrpSpPr>
          <p:grpSpPr>
            <a:xfrm>
              <a:off x="6282360" y="3426000"/>
              <a:ext cx="501120" cy="155880"/>
              <a:chOff x="6282360" y="3426000"/>
              <a:chExt cx="501120" cy="155880"/>
            </a:xfrm>
          </p:grpSpPr>
          <mc:AlternateContent xmlns:mc="http://schemas.openxmlformats.org/markup-compatibility/2006" xmlns:p14="http://schemas.microsoft.com/office/powerpoint/2010/main">
            <mc:Choice Requires="p14">
              <p:contentPart p14:bwMode="auto" r:id="rId477">
                <p14:nvContentPartPr>
                  <p14:cNvPr id="69" name="Ink 68">
                    <a:extLst>
                      <a:ext uri="{FF2B5EF4-FFF2-40B4-BE49-F238E27FC236}">
                        <a16:creationId xmlns:a16="http://schemas.microsoft.com/office/drawing/2014/main" id="{6051C42D-CC17-D707-9E26-EFF7FE251AC4}"/>
                      </a:ext>
                    </a:extLst>
                  </p14:cNvPr>
                  <p14:cNvContentPartPr/>
                  <p14:nvPr/>
                </p14:nvContentPartPr>
                <p14:xfrm>
                  <a:off x="6282360" y="3456960"/>
                  <a:ext cx="198720" cy="124920"/>
                </p14:xfrm>
              </p:contentPart>
            </mc:Choice>
            <mc:Fallback xmlns="">
              <p:pic>
                <p:nvPicPr>
                  <p:cNvPr id="69" name="Ink 68">
                    <a:extLst>
                      <a:ext uri="{FF2B5EF4-FFF2-40B4-BE49-F238E27FC236}">
                        <a16:creationId xmlns:a16="http://schemas.microsoft.com/office/drawing/2014/main" id="{6051C42D-CC17-D707-9E26-EFF7FE251AC4}"/>
                      </a:ext>
                    </a:extLst>
                  </p:cNvPr>
                  <p:cNvPicPr/>
                  <p:nvPr/>
                </p:nvPicPr>
                <p:blipFill>
                  <a:blip r:embed="rId59"/>
                  <a:stretch>
                    <a:fillRect/>
                  </a:stretch>
                </p:blipFill>
                <p:spPr>
                  <a:xfrm>
                    <a:off x="6273360" y="3447960"/>
                    <a:ext cx="216360" cy="142560"/>
                  </a:xfrm>
                  <a:prstGeom prst="rect">
                    <a:avLst/>
                  </a:prstGeom>
                </p:spPr>
              </p:pic>
            </mc:Fallback>
          </mc:AlternateContent>
          <mc:AlternateContent xmlns:mc="http://schemas.openxmlformats.org/markup-compatibility/2006" xmlns:p14="http://schemas.microsoft.com/office/powerpoint/2010/main">
            <mc:Choice Requires="p14">
              <p:contentPart p14:bwMode="auto" r:id="rId478">
                <p14:nvContentPartPr>
                  <p14:cNvPr id="70" name="Ink 69">
                    <a:extLst>
                      <a:ext uri="{FF2B5EF4-FFF2-40B4-BE49-F238E27FC236}">
                        <a16:creationId xmlns:a16="http://schemas.microsoft.com/office/drawing/2014/main" id="{85DFCE8F-50E5-AC87-7191-E65CC3CFC6A8}"/>
                      </a:ext>
                    </a:extLst>
                  </p14:cNvPr>
                  <p14:cNvContentPartPr/>
                  <p14:nvPr/>
                </p14:nvContentPartPr>
                <p14:xfrm>
                  <a:off x="6438240" y="3497640"/>
                  <a:ext cx="55080" cy="9720"/>
                </p14:xfrm>
              </p:contentPart>
            </mc:Choice>
            <mc:Fallback xmlns="">
              <p:pic>
                <p:nvPicPr>
                  <p:cNvPr id="70" name="Ink 69">
                    <a:extLst>
                      <a:ext uri="{FF2B5EF4-FFF2-40B4-BE49-F238E27FC236}">
                        <a16:creationId xmlns:a16="http://schemas.microsoft.com/office/drawing/2014/main" id="{85DFCE8F-50E5-AC87-7191-E65CC3CFC6A8}"/>
                      </a:ext>
                    </a:extLst>
                  </p:cNvPr>
                  <p:cNvPicPr/>
                  <p:nvPr/>
                </p:nvPicPr>
                <p:blipFill>
                  <a:blip r:embed="rId61"/>
                  <a:stretch>
                    <a:fillRect/>
                  </a:stretch>
                </p:blipFill>
                <p:spPr>
                  <a:xfrm>
                    <a:off x="6429240" y="3488640"/>
                    <a:ext cx="7272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479">
                <p14:nvContentPartPr>
                  <p14:cNvPr id="71" name="Ink 70">
                    <a:extLst>
                      <a:ext uri="{FF2B5EF4-FFF2-40B4-BE49-F238E27FC236}">
                        <a16:creationId xmlns:a16="http://schemas.microsoft.com/office/drawing/2014/main" id="{12D8899A-E5F0-4887-D365-3BDD00BD5919}"/>
                      </a:ext>
                    </a:extLst>
                  </p14:cNvPr>
                  <p14:cNvContentPartPr/>
                  <p14:nvPr/>
                </p14:nvContentPartPr>
                <p14:xfrm>
                  <a:off x="6593040" y="3433560"/>
                  <a:ext cx="69120" cy="132840"/>
                </p14:xfrm>
              </p:contentPart>
            </mc:Choice>
            <mc:Fallback xmlns="">
              <p:pic>
                <p:nvPicPr>
                  <p:cNvPr id="71" name="Ink 70">
                    <a:extLst>
                      <a:ext uri="{FF2B5EF4-FFF2-40B4-BE49-F238E27FC236}">
                        <a16:creationId xmlns:a16="http://schemas.microsoft.com/office/drawing/2014/main" id="{12D8899A-E5F0-4887-D365-3BDD00BD5919}"/>
                      </a:ext>
                    </a:extLst>
                  </p:cNvPr>
                  <p:cNvPicPr/>
                  <p:nvPr/>
                </p:nvPicPr>
                <p:blipFill>
                  <a:blip r:embed="rId63"/>
                  <a:stretch>
                    <a:fillRect/>
                  </a:stretch>
                </p:blipFill>
                <p:spPr>
                  <a:xfrm>
                    <a:off x="6584400" y="3424560"/>
                    <a:ext cx="86760" cy="150480"/>
                  </a:xfrm>
                  <a:prstGeom prst="rect">
                    <a:avLst/>
                  </a:prstGeom>
                </p:spPr>
              </p:pic>
            </mc:Fallback>
          </mc:AlternateContent>
          <mc:AlternateContent xmlns:mc="http://schemas.openxmlformats.org/markup-compatibility/2006" xmlns:p14="http://schemas.microsoft.com/office/powerpoint/2010/main">
            <mc:Choice Requires="p14">
              <p:contentPart p14:bwMode="auto" r:id="rId480">
                <p14:nvContentPartPr>
                  <p14:cNvPr id="72" name="Ink 71">
                    <a:extLst>
                      <a:ext uri="{FF2B5EF4-FFF2-40B4-BE49-F238E27FC236}">
                        <a16:creationId xmlns:a16="http://schemas.microsoft.com/office/drawing/2014/main" id="{7AB3EE59-7E82-2CD3-833B-DA396BE33CFA}"/>
                      </a:ext>
                    </a:extLst>
                  </p14:cNvPr>
                  <p14:cNvContentPartPr/>
                  <p14:nvPr/>
                </p14:nvContentPartPr>
                <p14:xfrm>
                  <a:off x="6729840" y="3426000"/>
                  <a:ext cx="53640" cy="125280"/>
                </p14:xfrm>
              </p:contentPart>
            </mc:Choice>
            <mc:Fallback xmlns="">
              <p:pic>
                <p:nvPicPr>
                  <p:cNvPr id="72" name="Ink 71">
                    <a:extLst>
                      <a:ext uri="{FF2B5EF4-FFF2-40B4-BE49-F238E27FC236}">
                        <a16:creationId xmlns:a16="http://schemas.microsoft.com/office/drawing/2014/main" id="{7AB3EE59-7E82-2CD3-833B-DA396BE33CFA}"/>
                      </a:ext>
                    </a:extLst>
                  </p:cNvPr>
                  <p:cNvPicPr/>
                  <p:nvPr/>
                </p:nvPicPr>
                <p:blipFill>
                  <a:blip r:embed="rId65"/>
                  <a:stretch>
                    <a:fillRect/>
                  </a:stretch>
                </p:blipFill>
                <p:spPr>
                  <a:xfrm>
                    <a:off x="6721200" y="3417360"/>
                    <a:ext cx="71280" cy="142920"/>
                  </a:xfrm>
                  <a:prstGeom prst="rect">
                    <a:avLst/>
                  </a:prstGeom>
                </p:spPr>
              </p:pic>
            </mc:Fallback>
          </mc:AlternateContent>
          <mc:AlternateContent xmlns:mc="http://schemas.openxmlformats.org/markup-compatibility/2006" xmlns:p14="http://schemas.microsoft.com/office/powerpoint/2010/main">
            <mc:Choice Requires="p14">
              <p:contentPart p14:bwMode="auto" r:id="rId481">
                <p14:nvContentPartPr>
                  <p14:cNvPr id="73" name="Ink 72">
                    <a:extLst>
                      <a:ext uri="{FF2B5EF4-FFF2-40B4-BE49-F238E27FC236}">
                        <a16:creationId xmlns:a16="http://schemas.microsoft.com/office/drawing/2014/main" id="{65A1E67F-76D7-5865-CA84-E497ADF28991}"/>
                      </a:ext>
                    </a:extLst>
                  </p14:cNvPr>
                  <p14:cNvContentPartPr/>
                  <p14:nvPr/>
                </p14:nvContentPartPr>
                <p14:xfrm>
                  <a:off x="6712920" y="3486840"/>
                  <a:ext cx="56520" cy="80640"/>
                </p14:xfrm>
              </p:contentPart>
            </mc:Choice>
            <mc:Fallback xmlns="">
              <p:pic>
                <p:nvPicPr>
                  <p:cNvPr id="73" name="Ink 72">
                    <a:extLst>
                      <a:ext uri="{FF2B5EF4-FFF2-40B4-BE49-F238E27FC236}">
                        <a16:creationId xmlns:a16="http://schemas.microsoft.com/office/drawing/2014/main" id="{65A1E67F-76D7-5865-CA84-E497ADF28991}"/>
                      </a:ext>
                    </a:extLst>
                  </p:cNvPr>
                  <p:cNvPicPr/>
                  <p:nvPr/>
                </p:nvPicPr>
                <p:blipFill>
                  <a:blip r:embed="rId67"/>
                  <a:stretch>
                    <a:fillRect/>
                  </a:stretch>
                </p:blipFill>
                <p:spPr>
                  <a:xfrm>
                    <a:off x="6703920" y="3478200"/>
                    <a:ext cx="74160" cy="982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82">
              <p14:nvContentPartPr>
                <p14:cNvPr id="75" name="Ink 74">
                  <a:extLst>
                    <a:ext uri="{FF2B5EF4-FFF2-40B4-BE49-F238E27FC236}">
                      <a16:creationId xmlns:a16="http://schemas.microsoft.com/office/drawing/2014/main" id="{A45F75FF-DC54-32D9-3751-4F32DF12A762}"/>
                    </a:ext>
                  </a:extLst>
                </p14:cNvPr>
                <p14:cNvContentPartPr/>
                <p14:nvPr/>
              </p14:nvContentPartPr>
              <p14:xfrm>
                <a:off x="6921000" y="3280560"/>
                <a:ext cx="152640" cy="452880"/>
              </p14:xfrm>
            </p:contentPart>
          </mc:Choice>
          <mc:Fallback xmlns="">
            <p:pic>
              <p:nvPicPr>
                <p:cNvPr id="75" name="Ink 74">
                  <a:extLst>
                    <a:ext uri="{FF2B5EF4-FFF2-40B4-BE49-F238E27FC236}">
                      <a16:creationId xmlns:a16="http://schemas.microsoft.com/office/drawing/2014/main" id="{A45F75FF-DC54-32D9-3751-4F32DF12A762}"/>
                    </a:ext>
                  </a:extLst>
                </p:cNvPr>
                <p:cNvPicPr/>
                <p:nvPr/>
              </p:nvPicPr>
              <p:blipFill>
                <a:blip r:embed="rId483"/>
                <a:stretch>
                  <a:fillRect/>
                </a:stretch>
              </p:blipFill>
              <p:spPr>
                <a:xfrm>
                  <a:off x="6912000" y="3271560"/>
                  <a:ext cx="170280" cy="470520"/>
                </a:xfrm>
                <a:prstGeom prst="rect">
                  <a:avLst/>
                </a:prstGeom>
              </p:spPr>
            </p:pic>
          </mc:Fallback>
        </mc:AlternateContent>
        <p:grpSp>
          <p:nvGrpSpPr>
            <p:cNvPr id="79" name="Group 78">
              <a:extLst>
                <a:ext uri="{FF2B5EF4-FFF2-40B4-BE49-F238E27FC236}">
                  <a16:creationId xmlns:a16="http://schemas.microsoft.com/office/drawing/2014/main" id="{DF43D4E3-AD58-11E1-8EBC-C6D093233724}"/>
                </a:ext>
              </a:extLst>
            </p:cNvPr>
            <p:cNvGrpSpPr/>
            <p:nvPr/>
          </p:nvGrpSpPr>
          <p:grpSpPr>
            <a:xfrm>
              <a:off x="7230240" y="3229080"/>
              <a:ext cx="241200" cy="314280"/>
              <a:chOff x="7230240" y="3229080"/>
              <a:chExt cx="241200" cy="314280"/>
            </a:xfrm>
          </p:grpSpPr>
          <mc:AlternateContent xmlns:mc="http://schemas.openxmlformats.org/markup-compatibility/2006" xmlns:p14="http://schemas.microsoft.com/office/powerpoint/2010/main">
            <mc:Choice Requires="p14">
              <p:contentPart p14:bwMode="auto" r:id="rId484">
                <p14:nvContentPartPr>
                  <p14:cNvPr id="76" name="Ink 75">
                    <a:extLst>
                      <a:ext uri="{FF2B5EF4-FFF2-40B4-BE49-F238E27FC236}">
                        <a16:creationId xmlns:a16="http://schemas.microsoft.com/office/drawing/2014/main" id="{E34A2D49-9C73-0113-4551-5CAA6847B932}"/>
                      </a:ext>
                    </a:extLst>
                  </p14:cNvPr>
                  <p14:cNvContentPartPr/>
                  <p14:nvPr/>
                </p14:nvContentPartPr>
                <p14:xfrm>
                  <a:off x="7230240" y="3327360"/>
                  <a:ext cx="101880" cy="216000"/>
                </p14:xfrm>
              </p:contentPart>
            </mc:Choice>
            <mc:Fallback xmlns="">
              <p:pic>
                <p:nvPicPr>
                  <p:cNvPr id="76" name="Ink 75">
                    <a:extLst>
                      <a:ext uri="{FF2B5EF4-FFF2-40B4-BE49-F238E27FC236}">
                        <a16:creationId xmlns:a16="http://schemas.microsoft.com/office/drawing/2014/main" id="{E34A2D49-9C73-0113-4551-5CAA6847B932}"/>
                      </a:ext>
                    </a:extLst>
                  </p:cNvPr>
                  <p:cNvPicPr/>
                  <p:nvPr/>
                </p:nvPicPr>
                <p:blipFill>
                  <a:blip r:embed="rId71"/>
                  <a:stretch>
                    <a:fillRect/>
                  </a:stretch>
                </p:blipFill>
                <p:spPr>
                  <a:xfrm>
                    <a:off x="7221600" y="3318360"/>
                    <a:ext cx="119520" cy="233640"/>
                  </a:xfrm>
                  <a:prstGeom prst="rect">
                    <a:avLst/>
                  </a:prstGeom>
                </p:spPr>
              </p:pic>
            </mc:Fallback>
          </mc:AlternateContent>
          <mc:AlternateContent xmlns:mc="http://schemas.openxmlformats.org/markup-compatibility/2006" xmlns:p14="http://schemas.microsoft.com/office/powerpoint/2010/main">
            <mc:Choice Requires="p14">
              <p:contentPart p14:bwMode="auto" r:id="rId485">
                <p14:nvContentPartPr>
                  <p14:cNvPr id="77" name="Ink 76">
                    <a:extLst>
                      <a:ext uri="{FF2B5EF4-FFF2-40B4-BE49-F238E27FC236}">
                        <a16:creationId xmlns:a16="http://schemas.microsoft.com/office/drawing/2014/main" id="{3602EC73-2333-27A1-FFCC-F1E93F285239}"/>
                      </a:ext>
                    </a:extLst>
                  </p14:cNvPr>
                  <p14:cNvContentPartPr/>
                  <p14:nvPr/>
                </p14:nvContentPartPr>
                <p14:xfrm>
                  <a:off x="7318080" y="3278400"/>
                  <a:ext cx="15480" cy="23040"/>
                </p14:xfrm>
              </p:contentPart>
            </mc:Choice>
            <mc:Fallback xmlns="">
              <p:pic>
                <p:nvPicPr>
                  <p:cNvPr id="77" name="Ink 76">
                    <a:extLst>
                      <a:ext uri="{FF2B5EF4-FFF2-40B4-BE49-F238E27FC236}">
                        <a16:creationId xmlns:a16="http://schemas.microsoft.com/office/drawing/2014/main" id="{3602EC73-2333-27A1-FFCC-F1E93F285239}"/>
                      </a:ext>
                    </a:extLst>
                  </p:cNvPr>
                  <p:cNvPicPr/>
                  <p:nvPr/>
                </p:nvPicPr>
                <p:blipFill>
                  <a:blip r:embed="rId73"/>
                  <a:stretch>
                    <a:fillRect/>
                  </a:stretch>
                </p:blipFill>
                <p:spPr>
                  <a:xfrm>
                    <a:off x="7309080" y="3269760"/>
                    <a:ext cx="33120" cy="40680"/>
                  </a:xfrm>
                  <a:prstGeom prst="rect">
                    <a:avLst/>
                  </a:prstGeom>
                </p:spPr>
              </p:pic>
            </mc:Fallback>
          </mc:AlternateContent>
          <mc:AlternateContent xmlns:mc="http://schemas.openxmlformats.org/markup-compatibility/2006" xmlns:p14="http://schemas.microsoft.com/office/powerpoint/2010/main">
            <mc:Choice Requires="p14">
              <p:contentPart p14:bwMode="auto" r:id="rId486">
                <p14:nvContentPartPr>
                  <p14:cNvPr id="78" name="Ink 77">
                    <a:extLst>
                      <a:ext uri="{FF2B5EF4-FFF2-40B4-BE49-F238E27FC236}">
                        <a16:creationId xmlns:a16="http://schemas.microsoft.com/office/drawing/2014/main" id="{0BF80F94-ADC7-B27D-40EC-94A88446A866}"/>
                      </a:ext>
                    </a:extLst>
                  </p14:cNvPr>
                  <p14:cNvContentPartPr/>
                  <p14:nvPr/>
                </p14:nvContentPartPr>
                <p14:xfrm>
                  <a:off x="7415280" y="3229080"/>
                  <a:ext cx="56160" cy="105120"/>
                </p14:xfrm>
              </p:contentPart>
            </mc:Choice>
            <mc:Fallback xmlns="">
              <p:pic>
                <p:nvPicPr>
                  <p:cNvPr id="78" name="Ink 77">
                    <a:extLst>
                      <a:ext uri="{FF2B5EF4-FFF2-40B4-BE49-F238E27FC236}">
                        <a16:creationId xmlns:a16="http://schemas.microsoft.com/office/drawing/2014/main" id="{0BF80F94-ADC7-B27D-40EC-94A88446A866}"/>
                      </a:ext>
                    </a:extLst>
                  </p:cNvPr>
                  <p:cNvPicPr/>
                  <p:nvPr/>
                </p:nvPicPr>
                <p:blipFill>
                  <a:blip r:embed="rId75"/>
                  <a:stretch>
                    <a:fillRect/>
                  </a:stretch>
                </p:blipFill>
                <p:spPr>
                  <a:xfrm>
                    <a:off x="7406640" y="3220080"/>
                    <a:ext cx="73800" cy="122760"/>
                  </a:xfrm>
                  <a:prstGeom prst="rect">
                    <a:avLst/>
                  </a:prstGeom>
                </p:spPr>
              </p:pic>
            </mc:Fallback>
          </mc:AlternateContent>
        </p:grpSp>
        <p:grpSp>
          <p:nvGrpSpPr>
            <p:cNvPr id="92" name="Group 91">
              <a:extLst>
                <a:ext uri="{FF2B5EF4-FFF2-40B4-BE49-F238E27FC236}">
                  <a16:creationId xmlns:a16="http://schemas.microsoft.com/office/drawing/2014/main" id="{2F1B0B92-E010-3927-2D39-758170725163}"/>
                </a:ext>
              </a:extLst>
            </p:cNvPr>
            <p:cNvGrpSpPr/>
            <p:nvPr/>
          </p:nvGrpSpPr>
          <p:grpSpPr>
            <a:xfrm>
              <a:off x="7145280" y="3589080"/>
              <a:ext cx="509400" cy="284040"/>
              <a:chOff x="7145280" y="3589080"/>
              <a:chExt cx="509400" cy="284040"/>
            </a:xfrm>
          </p:grpSpPr>
          <mc:AlternateContent xmlns:mc="http://schemas.openxmlformats.org/markup-compatibility/2006" xmlns:p14="http://schemas.microsoft.com/office/powerpoint/2010/main">
            <mc:Choice Requires="p14">
              <p:contentPart p14:bwMode="auto" r:id="rId487">
                <p14:nvContentPartPr>
                  <p14:cNvPr id="80" name="Ink 79">
                    <a:extLst>
                      <a:ext uri="{FF2B5EF4-FFF2-40B4-BE49-F238E27FC236}">
                        <a16:creationId xmlns:a16="http://schemas.microsoft.com/office/drawing/2014/main" id="{9D29409B-0F76-25A6-F2B5-A92704060A9E}"/>
                      </a:ext>
                    </a:extLst>
                  </p14:cNvPr>
                  <p14:cNvContentPartPr/>
                  <p14:nvPr/>
                </p14:nvContentPartPr>
                <p14:xfrm>
                  <a:off x="7145280" y="3589080"/>
                  <a:ext cx="308520" cy="14400"/>
                </p14:xfrm>
              </p:contentPart>
            </mc:Choice>
            <mc:Fallback xmlns="">
              <p:pic>
                <p:nvPicPr>
                  <p:cNvPr id="80" name="Ink 79">
                    <a:extLst>
                      <a:ext uri="{FF2B5EF4-FFF2-40B4-BE49-F238E27FC236}">
                        <a16:creationId xmlns:a16="http://schemas.microsoft.com/office/drawing/2014/main" id="{9D29409B-0F76-25A6-F2B5-A92704060A9E}"/>
                      </a:ext>
                    </a:extLst>
                  </p:cNvPr>
                  <p:cNvPicPr/>
                  <p:nvPr/>
                </p:nvPicPr>
                <p:blipFill>
                  <a:blip r:embed="rId77"/>
                  <a:stretch>
                    <a:fillRect/>
                  </a:stretch>
                </p:blipFill>
                <p:spPr>
                  <a:xfrm>
                    <a:off x="7136280" y="3580440"/>
                    <a:ext cx="326160" cy="32040"/>
                  </a:xfrm>
                  <a:prstGeom prst="rect">
                    <a:avLst/>
                  </a:prstGeom>
                </p:spPr>
              </p:pic>
            </mc:Fallback>
          </mc:AlternateContent>
          <mc:AlternateContent xmlns:mc="http://schemas.openxmlformats.org/markup-compatibility/2006" xmlns:p14="http://schemas.microsoft.com/office/powerpoint/2010/main">
            <mc:Choice Requires="p14">
              <p:contentPart p14:bwMode="auto" r:id="rId488">
                <p14:nvContentPartPr>
                  <p14:cNvPr id="81" name="Ink 80">
                    <a:extLst>
                      <a:ext uri="{FF2B5EF4-FFF2-40B4-BE49-F238E27FC236}">
                        <a16:creationId xmlns:a16="http://schemas.microsoft.com/office/drawing/2014/main" id="{E609AD02-AF51-23ED-54BE-39313E233BB4}"/>
                      </a:ext>
                    </a:extLst>
                  </p14:cNvPr>
                  <p14:cNvContentPartPr/>
                  <p14:nvPr/>
                </p14:nvContentPartPr>
                <p14:xfrm>
                  <a:off x="7189920" y="3720120"/>
                  <a:ext cx="66960" cy="112320"/>
                </p14:xfrm>
              </p:contentPart>
            </mc:Choice>
            <mc:Fallback xmlns="">
              <p:pic>
                <p:nvPicPr>
                  <p:cNvPr id="81" name="Ink 80">
                    <a:extLst>
                      <a:ext uri="{FF2B5EF4-FFF2-40B4-BE49-F238E27FC236}">
                        <a16:creationId xmlns:a16="http://schemas.microsoft.com/office/drawing/2014/main" id="{E609AD02-AF51-23ED-54BE-39313E233BB4}"/>
                      </a:ext>
                    </a:extLst>
                  </p:cNvPr>
                  <p:cNvPicPr/>
                  <p:nvPr/>
                </p:nvPicPr>
                <p:blipFill>
                  <a:blip r:embed="rId79"/>
                  <a:stretch>
                    <a:fillRect/>
                  </a:stretch>
                </p:blipFill>
                <p:spPr>
                  <a:xfrm>
                    <a:off x="7180920" y="3711480"/>
                    <a:ext cx="84600" cy="129960"/>
                  </a:xfrm>
                  <a:prstGeom prst="rect">
                    <a:avLst/>
                  </a:prstGeom>
                </p:spPr>
              </p:pic>
            </mc:Fallback>
          </mc:AlternateContent>
          <mc:AlternateContent xmlns:mc="http://schemas.openxmlformats.org/markup-compatibility/2006" xmlns:p14="http://schemas.microsoft.com/office/powerpoint/2010/main">
            <mc:Choice Requires="p14">
              <p:contentPart p14:bwMode="auto" r:id="rId489">
                <p14:nvContentPartPr>
                  <p14:cNvPr id="84" name="Ink 83">
                    <a:extLst>
                      <a:ext uri="{FF2B5EF4-FFF2-40B4-BE49-F238E27FC236}">
                        <a16:creationId xmlns:a16="http://schemas.microsoft.com/office/drawing/2014/main" id="{6E8C88D2-86D3-D40C-6DAE-2C3AC9DABFBC}"/>
                      </a:ext>
                    </a:extLst>
                  </p14:cNvPr>
                  <p14:cNvContentPartPr/>
                  <p14:nvPr/>
                </p14:nvContentPartPr>
                <p14:xfrm>
                  <a:off x="7476480" y="3775920"/>
                  <a:ext cx="19080" cy="86040"/>
                </p14:xfrm>
              </p:contentPart>
            </mc:Choice>
            <mc:Fallback xmlns="">
              <p:pic>
                <p:nvPicPr>
                  <p:cNvPr id="84" name="Ink 83">
                    <a:extLst>
                      <a:ext uri="{FF2B5EF4-FFF2-40B4-BE49-F238E27FC236}">
                        <a16:creationId xmlns:a16="http://schemas.microsoft.com/office/drawing/2014/main" id="{6E8C88D2-86D3-D40C-6DAE-2C3AC9DABFBC}"/>
                      </a:ext>
                    </a:extLst>
                  </p:cNvPr>
                  <p:cNvPicPr/>
                  <p:nvPr/>
                </p:nvPicPr>
                <p:blipFill>
                  <a:blip r:embed="rId81"/>
                  <a:stretch>
                    <a:fillRect/>
                  </a:stretch>
                </p:blipFill>
                <p:spPr>
                  <a:xfrm>
                    <a:off x="7467480" y="3767280"/>
                    <a:ext cx="36720" cy="103680"/>
                  </a:xfrm>
                  <a:prstGeom prst="rect">
                    <a:avLst/>
                  </a:prstGeom>
                </p:spPr>
              </p:pic>
            </mc:Fallback>
          </mc:AlternateContent>
          <mc:AlternateContent xmlns:mc="http://schemas.openxmlformats.org/markup-compatibility/2006" xmlns:p14="http://schemas.microsoft.com/office/powerpoint/2010/main">
            <mc:Choice Requires="p14">
              <p:contentPart p14:bwMode="auto" r:id="rId490">
                <p14:nvContentPartPr>
                  <p14:cNvPr id="85" name="Ink 84">
                    <a:extLst>
                      <a:ext uri="{FF2B5EF4-FFF2-40B4-BE49-F238E27FC236}">
                        <a16:creationId xmlns:a16="http://schemas.microsoft.com/office/drawing/2014/main" id="{D2DC199D-A918-6C6B-C398-D9423FC6A1F0}"/>
                      </a:ext>
                    </a:extLst>
                  </p14:cNvPr>
                  <p14:cNvContentPartPr/>
                  <p14:nvPr/>
                </p14:nvContentPartPr>
                <p14:xfrm>
                  <a:off x="7409520" y="3824880"/>
                  <a:ext cx="72720" cy="48240"/>
                </p14:xfrm>
              </p:contentPart>
            </mc:Choice>
            <mc:Fallback xmlns="">
              <p:pic>
                <p:nvPicPr>
                  <p:cNvPr id="85" name="Ink 84">
                    <a:extLst>
                      <a:ext uri="{FF2B5EF4-FFF2-40B4-BE49-F238E27FC236}">
                        <a16:creationId xmlns:a16="http://schemas.microsoft.com/office/drawing/2014/main" id="{D2DC199D-A918-6C6B-C398-D9423FC6A1F0}"/>
                      </a:ext>
                    </a:extLst>
                  </p:cNvPr>
                  <p:cNvPicPr/>
                  <p:nvPr/>
                </p:nvPicPr>
                <p:blipFill>
                  <a:blip r:embed="rId83"/>
                  <a:stretch>
                    <a:fillRect/>
                  </a:stretch>
                </p:blipFill>
                <p:spPr>
                  <a:xfrm>
                    <a:off x="7400520" y="3815880"/>
                    <a:ext cx="90360" cy="65880"/>
                  </a:xfrm>
                  <a:prstGeom prst="rect">
                    <a:avLst/>
                  </a:prstGeom>
                </p:spPr>
              </p:pic>
            </mc:Fallback>
          </mc:AlternateContent>
          <mc:AlternateContent xmlns:mc="http://schemas.openxmlformats.org/markup-compatibility/2006" xmlns:p14="http://schemas.microsoft.com/office/powerpoint/2010/main">
            <mc:Choice Requires="p14">
              <p:contentPart p14:bwMode="auto" r:id="rId491">
                <p14:nvContentPartPr>
                  <p14:cNvPr id="87" name="Ink 86">
                    <a:extLst>
                      <a:ext uri="{FF2B5EF4-FFF2-40B4-BE49-F238E27FC236}">
                        <a16:creationId xmlns:a16="http://schemas.microsoft.com/office/drawing/2014/main" id="{DB8F3A19-DB06-A4A8-5109-F016B6F1F338}"/>
                      </a:ext>
                    </a:extLst>
                  </p14:cNvPr>
                  <p14:cNvContentPartPr/>
                  <p14:nvPr/>
                </p14:nvContentPartPr>
                <p14:xfrm>
                  <a:off x="7551360" y="3667920"/>
                  <a:ext cx="103320" cy="163800"/>
                </p14:xfrm>
              </p:contentPart>
            </mc:Choice>
            <mc:Fallback xmlns="">
              <p:pic>
                <p:nvPicPr>
                  <p:cNvPr id="87" name="Ink 86">
                    <a:extLst>
                      <a:ext uri="{FF2B5EF4-FFF2-40B4-BE49-F238E27FC236}">
                        <a16:creationId xmlns:a16="http://schemas.microsoft.com/office/drawing/2014/main" id="{DB8F3A19-DB06-A4A8-5109-F016B6F1F338}"/>
                      </a:ext>
                    </a:extLst>
                  </p:cNvPr>
                  <p:cNvPicPr/>
                  <p:nvPr/>
                </p:nvPicPr>
                <p:blipFill>
                  <a:blip r:embed="rId85"/>
                  <a:stretch>
                    <a:fillRect/>
                  </a:stretch>
                </p:blipFill>
                <p:spPr>
                  <a:xfrm>
                    <a:off x="7542360" y="3658920"/>
                    <a:ext cx="120960" cy="181440"/>
                  </a:xfrm>
                  <a:prstGeom prst="rect">
                    <a:avLst/>
                  </a:prstGeom>
                </p:spPr>
              </p:pic>
            </mc:Fallback>
          </mc:AlternateContent>
          <mc:AlternateContent xmlns:mc="http://schemas.openxmlformats.org/markup-compatibility/2006" xmlns:p14="http://schemas.microsoft.com/office/powerpoint/2010/main">
            <mc:Choice Requires="p14">
              <p:contentPart p14:bwMode="auto" r:id="rId492">
                <p14:nvContentPartPr>
                  <p14:cNvPr id="89" name="Ink 88">
                    <a:extLst>
                      <a:ext uri="{FF2B5EF4-FFF2-40B4-BE49-F238E27FC236}">
                        <a16:creationId xmlns:a16="http://schemas.microsoft.com/office/drawing/2014/main" id="{DA011085-4F57-C0AB-798B-A1405E7B7B96}"/>
                      </a:ext>
                    </a:extLst>
                  </p14:cNvPr>
                  <p14:cNvContentPartPr/>
                  <p14:nvPr/>
                </p14:nvContentPartPr>
                <p14:xfrm>
                  <a:off x="7480440" y="3596640"/>
                  <a:ext cx="170280" cy="360"/>
                </p14:xfrm>
              </p:contentPart>
            </mc:Choice>
            <mc:Fallback xmlns="">
              <p:pic>
                <p:nvPicPr>
                  <p:cNvPr id="89" name="Ink 88">
                    <a:extLst>
                      <a:ext uri="{FF2B5EF4-FFF2-40B4-BE49-F238E27FC236}">
                        <a16:creationId xmlns:a16="http://schemas.microsoft.com/office/drawing/2014/main" id="{DA011085-4F57-C0AB-798B-A1405E7B7B96}"/>
                      </a:ext>
                    </a:extLst>
                  </p:cNvPr>
                  <p:cNvPicPr/>
                  <p:nvPr/>
                </p:nvPicPr>
                <p:blipFill>
                  <a:blip r:embed="rId87"/>
                  <a:stretch>
                    <a:fillRect/>
                  </a:stretch>
                </p:blipFill>
                <p:spPr>
                  <a:xfrm>
                    <a:off x="7471440" y="3588000"/>
                    <a:ext cx="18792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493">
                <p14:nvContentPartPr>
                  <p14:cNvPr id="91" name="Ink 90">
                    <a:extLst>
                      <a:ext uri="{FF2B5EF4-FFF2-40B4-BE49-F238E27FC236}">
                        <a16:creationId xmlns:a16="http://schemas.microsoft.com/office/drawing/2014/main" id="{101B784A-9DD6-1913-9CF6-06E318166342}"/>
                      </a:ext>
                    </a:extLst>
                  </p14:cNvPr>
                  <p14:cNvContentPartPr/>
                  <p14:nvPr/>
                </p14:nvContentPartPr>
                <p14:xfrm>
                  <a:off x="7350120" y="3673320"/>
                  <a:ext cx="74520" cy="135000"/>
                </p14:xfrm>
              </p:contentPart>
            </mc:Choice>
            <mc:Fallback xmlns="">
              <p:pic>
                <p:nvPicPr>
                  <p:cNvPr id="91" name="Ink 90">
                    <a:extLst>
                      <a:ext uri="{FF2B5EF4-FFF2-40B4-BE49-F238E27FC236}">
                        <a16:creationId xmlns:a16="http://schemas.microsoft.com/office/drawing/2014/main" id="{101B784A-9DD6-1913-9CF6-06E318166342}"/>
                      </a:ext>
                    </a:extLst>
                  </p:cNvPr>
                  <p:cNvPicPr/>
                  <p:nvPr/>
                </p:nvPicPr>
                <p:blipFill>
                  <a:blip r:embed="rId89"/>
                  <a:stretch>
                    <a:fillRect/>
                  </a:stretch>
                </p:blipFill>
                <p:spPr>
                  <a:xfrm>
                    <a:off x="7341120" y="3664320"/>
                    <a:ext cx="92160" cy="1526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94">
              <p14:nvContentPartPr>
                <p14:cNvPr id="93" name="Ink 92">
                  <a:extLst>
                    <a:ext uri="{FF2B5EF4-FFF2-40B4-BE49-F238E27FC236}">
                      <a16:creationId xmlns:a16="http://schemas.microsoft.com/office/drawing/2014/main" id="{BC31F57E-F226-0AD2-D662-BE59DD40A921}"/>
                    </a:ext>
                  </a:extLst>
                </p14:cNvPr>
                <p14:cNvContentPartPr/>
                <p14:nvPr/>
              </p14:nvContentPartPr>
              <p14:xfrm>
                <a:off x="7900560" y="3554880"/>
                <a:ext cx="96120" cy="6480"/>
              </p14:xfrm>
            </p:contentPart>
          </mc:Choice>
          <mc:Fallback xmlns="">
            <p:pic>
              <p:nvPicPr>
                <p:cNvPr id="93" name="Ink 92">
                  <a:extLst>
                    <a:ext uri="{FF2B5EF4-FFF2-40B4-BE49-F238E27FC236}">
                      <a16:creationId xmlns:a16="http://schemas.microsoft.com/office/drawing/2014/main" id="{BC31F57E-F226-0AD2-D662-BE59DD40A921}"/>
                    </a:ext>
                  </a:extLst>
                </p:cNvPr>
                <p:cNvPicPr/>
                <p:nvPr/>
              </p:nvPicPr>
              <p:blipFill>
                <a:blip r:embed="rId495"/>
                <a:stretch>
                  <a:fillRect/>
                </a:stretch>
              </p:blipFill>
              <p:spPr>
                <a:xfrm>
                  <a:off x="7891560" y="3545351"/>
                  <a:ext cx="113760" cy="25158"/>
                </a:xfrm>
                <a:prstGeom prst="rect">
                  <a:avLst/>
                </a:prstGeom>
              </p:spPr>
            </p:pic>
          </mc:Fallback>
        </mc:AlternateContent>
        <p:grpSp>
          <p:nvGrpSpPr>
            <p:cNvPr id="100" name="Group 99">
              <a:extLst>
                <a:ext uri="{FF2B5EF4-FFF2-40B4-BE49-F238E27FC236}">
                  <a16:creationId xmlns:a16="http://schemas.microsoft.com/office/drawing/2014/main" id="{112CC2CE-26AD-40AD-DAEA-7732AEC7BF90}"/>
                </a:ext>
              </a:extLst>
            </p:cNvPr>
            <p:cNvGrpSpPr/>
            <p:nvPr/>
          </p:nvGrpSpPr>
          <p:grpSpPr>
            <a:xfrm>
              <a:off x="8148960" y="3334920"/>
              <a:ext cx="236520" cy="421560"/>
              <a:chOff x="8148960" y="3334920"/>
              <a:chExt cx="236520" cy="421560"/>
            </a:xfrm>
          </p:grpSpPr>
          <mc:AlternateContent xmlns:mc="http://schemas.openxmlformats.org/markup-compatibility/2006" xmlns:p14="http://schemas.microsoft.com/office/powerpoint/2010/main">
            <mc:Choice Requires="p14">
              <p:contentPart p14:bwMode="auto" r:id="rId496">
                <p14:nvContentPartPr>
                  <p14:cNvPr id="94" name="Ink 93">
                    <a:extLst>
                      <a:ext uri="{FF2B5EF4-FFF2-40B4-BE49-F238E27FC236}">
                        <a16:creationId xmlns:a16="http://schemas.microsoft.com/office/drawing/2014/main" id="{8774AAC7-BC03-9318-9919-E4EE4B6DD9A9}"/>
                      </a:ext>
                    </a:extLst>
                  </p14:cNvPr>
                  <p14:cNvContentPartPr/>
                  <p14:nvPr/>
                </p14:nvContentPartPr>
                <p14:xfrm>
                  <a:off x="8189640" y="3430320"/>
                  <a:ext cx="5040" cy="73440"/>
                </p14:xfrm>
              </p:contentPart>
            </mc:Choice>
            <mc:Fallback xmlns="">
              <p:pic>
                <p:nvPicPr>
                  <p:cNvPr id="94" name="Ink 93">
                    <a:extLst>
                      <a:ext uri="{FF2B5EF4-FFF2-40B4-BE49-F238E27FC236}">
                        <a16:creationId xmlns:a16="http://schemas.microsoft.com/office/drawing/2014/main" id="{8774AAC7-BC03-9318-9919-E4EE4B6DD9A9}"/>
                      </a:ext>
                    </a:extLst>
                  </p:cNvPr>
                  <p:cNvPicPr/>
                  <p:nvPr/>
                </p:nvPicPr>
                <p:blipFill>
                  <a:blip r:embed="rId93"/>
                  <a:stretch>
                    <a:fillRect/>
                  </a:stretch>
                </p:blipFill>
                <p:spPr>
                  <a:xfrm>
                    <a:off x="8181000" y="3421680"/>
                    <a:ext cx="22680" cy="91080"/>
                  </a:xfrm>
                  <a:prstGeom prst="rect">
                    <a:avLst/>
                  </a:prstGeom>
                </p:spPr>
              </p:pic>
            </mc:Fallback>
          </mc:AlternateContent>
          <mc:AlternateContent xmlns:mc="http://schemas.openxmlformats.org/markup-compatibility/2006" xmlns:p14="http://schemas.microsoft.com/office/powerpoint/2010/main">
            <mc:Choice Requires="p14">
              <p:contentPart p14:bwMode="auto" r:id="rId497">
                <p14:nvContentPartPr>
                  <p14:cNvPr id="95" name="Ink 94">
                    <a:extLst>
                      <a:ext uri="{FF2B5EF4-FFF2-40B4-BE49-F238E27FC236}">
                        <a16:creationId xmlns:a16="http://schemas.microsoft.com/office/drawing/2014/main" id="{9D3D2F21-EE71-0CD0-6F71-B82FE51ECF49}"/>
                      </a:ext>
                    </a:extLst>
                  </p14:cNvPr>
                  <p14:cNvContentPartPr/>
                  <p14:nvPr/>
                </p14:nvContentPartPr>
                <p14:xfrm>
                  <a:off x="8246160" y="3411960"/>
                  <a:ext cx="6480" cy="100440"/>
                </p14:xfrm>
              </p:contentPart>
            </mc:Choice>
            <mc:Fallback xmlns="">
              <p:pic>
                <p:nvPicPr>
                  <p:cNvPr id="95" name="Ink 94">
                    <a:extLst>
                      <a:ext uri="{FF2B5EF4-FFF2-40B4-BE49-F238E27FC236}">
                        <a16:creationId xmlns:a16="http://schemas.microsoft.com/office/drawing/2014/main" id="{9D3D2F21-EE71-0CD0-6F71-B82FE51ECF49}"/>
                      </a:ext>
                    </a:extLst>
                  </p:cNvPr>
                  <p:cNvPicPr/>
                  <p:nvPr/>
                </p:nvPicPr>
                <p:blipFill>
                  <a:blip r:embed="rId95"/>
                  <a:stretch>
                    <a:fillRect/>
                  </a:stretch>
                </p:blipFill>
                <p:spPr>
                  <a:xfrm>
                    <a:off x="8237520" y="3402960"/>
                    <a:ext cx="24120" cy="118080"/>
                  </a:xfrm>
                  <a:prstGeom prst="rect">
                    <a:avLst/>
                  </a:prstGeom>
                </p:spPr>
              </p:pic>
            </mc:Fallback>
          </mc:AlternateContent>
          <mc:AlternateContent xmlns:mc="http://schemas.openxmlformats.org/markup-compatibility/2006" xmlns:p14="http://schemas.microsoft.com/office/powerpoint/2010/main">
            <mc:Choice Requires="p14">
              <p:contentPart p14:bwMode="auto" r:id="rId498">
                <p14:nvContentPartPr>
                  <p14:cNvPr id="96" name="Ink 95">
                    <a:extLst>
                      <a:ext uri="{FF2B5EF4-FFF2-40B4-BE49-F238E27FC236}">
                        <a16:creationId xmlns:a16="http://schemas.microsoft.com/office/drawing/2014/main" id="{87DE38A0-BB36-364D-85ED-A0DA0C63A591}"/>
                      </a:ext>
                    </a:extLst>
                  </p14:cNvPr>
                  <p14:cNvContentPartPr/>
                  <p14:nvPr/>
                </p14:nvContentPartPr>
                <p14:xfrm>
                  <a:off x="8148960" y="3403320"/>
                  <a:ext cx="115200" cy="9720"/>
                </p14:xfrm>
              </p:contentPart>
            </mc:Choice>
            <mc:Fallback xmlns="">
              <p:pic>
                <p:nvPicPr>
                  <p:cNvPr id="96" name="Ink 95">
                    <a:extLst>
                      <a:ext uri="{FF2B5EF4-FFF2-40B4-BE49-F238E27FC236}">
                        <a16:creationId xmlns:a16="http://schemas.microsoft.com/office/drawing/2014/main" id="{87DE38A0-BB36-364D-85ED-A0DA0C63A591}"/>
                      </a:ext>
                    </a:extLst>
                  </p:cNvPr>
                  <p:cNvPicPr/>
                  <p:nvPr/>
                </p:nvPicPr>
                <p:blipFill>
                  <a:blip r:embed="rId97"/>
                  <a:stretch>
                    <a:fillRect/>
                  </a:stretch>
                </p:blipFill>
                <p:spPr>
                  <a:xfrm>
                    <a:off x="8139960" y="3394680"/>
                    <a:ext cx="13284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499">
                <p14:nvContentPartPr>
                  <p14:cNvPr id="97" name="Ink 96">
                    <a:extLst>
                      <a:ext uri="{FF2B5EF4-FFF2-40B4-BE49-F238E27FC236}">
                        <a16:creationId xmlns:a16="http://schemas.microsoft.com/office/drawing/2014/main" id="{60A918CA-D649-BAEC-8972-DCF360E70E34}"/>
                      </a:ext>
                    </a:extLst>
                  </p14:cNvPr>
                  <p14:cNvContentPartPr/>
                  <p14:nvPr/>
                </p14:nvContentPartPr>
                <p14:xfrm>
                  <a:off x="8317800" y="3334920"/>
                  <a:ext cx="67680" cy="103320"/>
                </p14:xfrm>
              </p:contentPart>
            </mc:Choice>
            <mc:Fallback xmlns="">
              <p:pic>
                <p:nvPicPr>
                  <p:cNvPr id="97" name="Ink 96">
                    <a:extLst>
                      <a:ext uri="{FF2B5EF4-FFF2-40B4-BE49-F238E27FC236}">
                        <a16:creationId xmlns:a16="http://schemas.microsoft.com/office/drawing/2014/main" id="{60A918CA-D649-BAEC-8972-DCF360E70E34}"/>
                      </a:ext>
                    </a:extLst>
                  </p:cNvPr>
                  <p:cNvPicPr/>
                  <p:nvPr/>
                </p:nvPicPr>
                <p:blipFill>
                  <a:blip r:embed="rId99"/>
                  <a:stretch>
                    <a:fillRect/>
                  </a:stretch>
                </p:blipFill>
                <p:spPr>
                  <a:xfrm>
                    <a:off x="8308800" y="3325920"/>
                    <a:ext cx="85320" cy="120960"/>
                  </a:xfrm>
                  <a:prstGeom prst="rect">
                    <a:avLst/>
                  </a:prstGeom>
                </p:spPr>
              </p:pic>
            </mc:Fallback>
          </mc:AlternateContent>
          <mc:AlternateContent xmlns:mc="http://schemas.openxmlformats.org/markup-compatibility/2006" xmlns:p14="http://schemas.microsoft.com/office/powerpoint/2010/main">
            <mc:Choice Requires="p14">
              <p:contentPart p14:bwMode="auto" r:id="rId500">
                <p14:nvContentPartPr>
                  <p14:cNvPr id="98" name="Ink 97">
                    <a:extLst>
                      <a:ext uri="{FF2B5EF4-FFF2-40B4-BE49-F238E27FC236}">
                        <a16:creationId xmlns:a16="http://schemas.microsoft.com/office/drawing/2014/main" id="{6D58254A-C9EF-B8A2-DCDD-C2A8742FFB7B}"/>
                      </a:ext>
                    </a:extLst>
                  </p14:cNvPr>
                  <p14:cNvContentPartPr/>
                  <p14:nvPr/>
                </p14:nvContentPartPr>
                <p14:xfrm>
                  <a:off x="8167680" y="3551640"/>
                  <a:ext cx="137880" cy="360"/>
                </p14:xfrm>
              </p:contentPart>
            </mc:Choice>
            <mc:Fallback xmlns="">
              <p:pic>
                <p:nvPicPr>
                  <p:cNvPr id="98" name="Ink 97">
                    <a:extLst>
                      <a:ext uri="{FF2B5EF4-FFF2-40B4-BE49-F238E27FC236}">
                        <a16:creationId xmlns:a16="http://schemas.microsoft.com/office/drawing/2014/main" id="{6D58254A-C9EF-B8A2-DCDD-C2A8742FFB7B}"/>
                      </a:ext>
                    </a:extLst>
                  </p:cNvPr>
                  <p:cNvPicPr/>
                  <p:nvPr/>
                </p:nvPicPr>
                <p:blipFill>
                  <a:blip r:embed="rId101"/>
                  <a:stretch>
                    <a:fillRect/>
                  </a:stretch>
                </p:blipFill>
                <p:spPr>
                  <a:xfrm>
                    <a:off x="8159040" y="3543000"/>
                    <a:ext cx="15552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01">
                <p14:nvContentPartPr>
                  <p14:cNvPr id="99" name="Ink 98">
                    <a:extLst>
                      <a:ext uri="{FF2B5EF4-FFF2-40B4-BE49-F238E27FC236}">
                        <a16:creationId xmlns:a16="http://schemas.microsoft.com/office/drawing/2014/main" id="{C9A0917A-728B-F4A2-0581-69C5B831ED7A}"/>
                      </a:ext>
                    </a:extLst>
                  </p14:cNvPr>
                  <p14:cNvContentPartPr/>
                  <p14:nvPr/>
                </p14:nvContentPartPr>
                <p14:xfrm>
                  <a:off x="8172720" y="3590520"/>
                  <a:ext cx="92520" cy="165960"/>
                </p14:xfrm>
              </p:contentPart>
            </mc:Choice>
            <mc:Fallback xmlns="">
              <p:pic>
                <p:nvPicPr>
                  <p:cNvPr id="99" name="Ink 98">
                    <a:extLst>
                      <a:ext uri="{FF2B5EF4-FFF2-40B4-BE49-F238E27FC236}">
                        <a16:creationId xmlns:a16="http://schemas.microsoft.com/office/drawing/2014/main" id="{C9A0917A-728B-F4A2-0581-69C5B831ED7A}"/>
                      </a:ext>
                    </a:extLst>
                  </p:cNvPr>
                  <p:cNvPicPr/>
                  <p:nvPr/>
                </p:nvPicPr>
                <p:blipFill>
                  <a:blip r:embed="rId103"/>
                  <a:stretch>
                    <a:fillRect/>
                  </a:stretch>
                </p:blipFill>
                <p:spPr>
                  <a:xfrm>
                    <a:off x="8164080" y="3581880"/>
                    <a:ext cx="110160" cy="183600"/>
                  </a:xfrm>
                  <a:prstGeom prst="rect">
                    <a:avLst/>
                  </a:prstGeom>
                </p:spPr>
              </p:pic>
            </mc:Fallback>
          </mc:AlternateContent>
        </p:grpSp>
        <p:grpSp>
          <p:nvGrpSpPr>
            <p:cNvPr id="110" name="Group 109">
              <a:extLst>
                <a:ext uri="{FF2B5EF4-FFF2-40B4-BE49-F238E27FC236}">
                  <a16:creationId xmlns:a16="http://schemas.microsoft.com/office/drawing/2014/main" id="{1BC9EEE4-9F61-EF82-A00F-1E22D77F944A}"/>
                </a:ext>
              </a:extLst>
            </p:cNvPr>
            <p:cNvGrpSpPr/>
            <p:nvPr/>
          </p:nvGrpSpPr>
          <p:grpSpPr>
            <a:xfrm>
              <a:off x="8445600" y="3349680"/>
              <a:ext cx="540000" cy="286560"/>
              <a:chOff x="8445600" y="3349680"/>
              <a:chExt cx="540000" cy="286560"/>
            </a:xfrm>
          </p:grpSpPr>
          <mc:AlternateContent xmlns:mc="http://schemas.openxmlformats.org/markup-compatibility/2006" xmlns:p14="http://schemas.microsoft.com/office/powerpoint/2010/main">
            <mc:Choice Requires="p14">
              <p:contentPart p14:bwMode="auto" r:id="rId502">
                <p14:nvContentPartPr>
                  <p14:cNvPr id="101" name="Ink 100">
                    <a:extLst>
                      <a:ext uri="{FF2B5EF4-FFF2-40B4-BE49-F238E27FC236}">
                        <a16:creationId xmlns:a16="http://schemas.microsoft.com/office/drawing/2014/main" id="{FC54FD48-90BA-048C-7CB3-A8DCFC2FCBFE}"/>
                      </a:ext>
                    </a:extLst>
                  </p14:cNvPr>
                  <p14:cNvContentPartPr/>
                  <p14:nvPr/>
                </p14:nvContentPartPr>
                <p14:xfrm>
                  <a:off x="8506440" y="3422400"/>
                  <a:ext cx="83520" cy="155520"/>
                </p14:xfrm>
              </p:contentPart>
            </mc:Choice>
            <mc:Fallback xmlns="">
              <p:pic>
                <p:nvPicPr>
                  <p:cNvPr id="101" name="Ink 100">
                    <a:extLst>
                      <a:ext uri="{FF2B5EF4-FFF2-40B4-BE49-F238E27FC236}">
                        <a16:creationId xmlns:a16="http://schemas.microsoft.com/office/drawing/2014/main" id="{FC54FD48-90BA-048C-7CB3-A8DCFC2FCBFE}"/>
                      </a:ext>
                    </a:extLst>
                  </p:cNvPr>
                  <p:cNvPicPr/>
                  <p:nvPr/>
                </p:nvPicPr>
                <p:blipFill>
                  <a:blip r:embed="rId105"/>
                  <a:stretch>
                    <a:fillRect/>
                  </a:stretch>
                </p:blipFill>
                <p:spPr>
                  <a:xfrm>
                    <a:off x="8497800" y="3413760"/>
                    <a:ext cx="101160" cy="173160"/>
                  </a:xfrm>
                  <a:prstGeom prst="rect">
                    <a:avLst/>
                  </a:prstGeom>
                </p:spPr>
              </p:pic>
            </mc:Fallback>
          </mc:AlternateContent>
          <mc:AlternateContent xmlns:mc="http://schemas.openxmlformats.org/markup-compatibility/2006" xmlns:p14="http://schemas.microsoft.com/office/powerpoint/2010/main">
            <mc:Choice Requires="p14">
              <p:contentPart p14:bwMode="auto" r:id="rId503">
                <p14:nvContentPartPr>
                  <p14:cNvPr id="102" name="Ink 101">
                    <a:extLst>
                      <a:ext uri="{FF2B5EF4-FFF2-40B4-BE49-F238E27FC236}">
                        <a16:creationId xmlns:a16="http://schemas.microsoft.com/office/drawing/2014/main" id="{333122FE-4682-79DC-D500-B5C13749CA77}"/>
                      </a:ext>
                    </a:extLst>
                  </p14:cNvPr>
                  <p14:cNvContentPartPr/>
                  <p14:nvPr/>
                </p14:nvContentPartPr>
                <p14:xfrm>
                  <a:off x="8652960" y="3538320"/>
                  <a:ext cx="29520" cy="78120"/>
                </p14:xfrm>
              </p:contentPart>
            </mc:Choice>
            <mc:Fallback xmlns="">
              <p:pic>
                <p:nvPicPr>
                  <p:cNvPr id="102" name="Ink 101">
                    <a:extLst>
                      <a:ext uri="{FF2B5EF4-FFF2-40B4-BE49-F238E27FC236}">
                        <a16:creationId xmlns:a16="http://schemas.microsoft.com/office/drawing/2014/main" id="{333122FE-4682-79DC-D500-B5C13749CA77}"/>
                      </a:ext>
                    </a:extLst>
                  </p:cNvPr>
                  <p:cNvPicPr/>
                  <p:nvPr/>
                </p:nvPicPr>
                <p:blipFill>
                  <a:blip r:embed="rId107"/>
                  <a:stretch>
                    <a:fillRect/>
                  </a:stretch>
                </p:blipFill>
                <p:spPr>
                  <a:xfrm>
                    <a:off x="8643960" y="3529320"/>
                    <a:ext cx="47160" cy="95760"/>
                  </a:xfrm>
                  <a:prstGeom prst="rect">
                    <a:avLst/>
                  </a:prstGeom>
                </p:spPr>
              </p:pic>
            </mc:Fallback>
          </mc:AlternateContent>
          <mc:AlternateContent xmlns:mc="http://schemas.openxmlformats.org/markup-compatibility/2006" xmlns:p14="http://schemas.microsoft.com/office/powerpoint/2010/main">
            <mc:Choice Requires="p14">
              <p:contentPart p14:bwMode="auto" r:id="rId504">
                <p14:nvContentPartPr>
                  <p14:cNvPr id="103" name="Ink 102">
                    <a:extLst>
                      <a:ext uri="{FF2B5EF4-FFF2-40B4-BE49-F238E27FC236}">
                        <a16:creationId xmlns:a16="http://schemas.microsoft.com/office/drawing/2014/main" id="{41444A01-FB67-41AF-8D87-4CA010667F6D}"/>
                      </a:ext>
                    </a:extLst>
                  </p14:cNvPr>
                  <p14:cNvContentPartPr/>
                  <p14:nvPr/>
                </p14:nvContentPartPr>
                <p14:xfrm>
                  <a:off x="8617680" y="3583320"/>
                  <a:ext cx="50400" cy="52920"/>
                </p14:xfrm>
              </p:contentPart>
            </mc:Choice>
            <mc:Fallback xmlns="">
              <p:pic>
                <p:nvPicPr>
                  <p:cNvPr id="103" name="Ink 102">
                    <a:extLst>
                      <a:ext uri="{FF2B5EF4-FFF2-40B4-BE49-F238E27FC236}">
                        <a16:creationId xmlns:a16="http://schemas.microsoft.com/office/drawing/2014/main" id="{41444A01-FB67-41AF-8D87-4CA010667F6D}"/>
                      </a:ext>
                    </a:extLst>
                  </p:cNvPr>
                  <p:cNvPicPr/>
                  <p:nvPr/>
                </p:nvPicPr>
                <p:blipFill>
                  <a:blip r:embed="rId109"/>
                  <a:stretch>
                    <a:fillRect/>
                  </a:stretch>
                </p:blipFill>
                <p:spPr>
                  <a:xfrm>
                    <a:off x="8609040" y="3574680"/>
                    <a:ext cx="68040" cy="70560"/>
                  </a:xfrm>
                  <a:prstGeom prst="rect">
                    <a:avLst/>
                  </a:prstGeom>
                </p:spPr>
              </p:pic>
            </mc:Fallback>
          </mc:AlternateContent>
          <mc:AlternateContent xmlns:mc="http://schemas.openxmlformats.org/markup-compatibility/2006" xmlns:p14="http://schemas.microsoft.com/office/powerpoint/2010/main">
            <mc:Choice Requires="p14">
              <p:contentPart p14:bwMode="auto" r:id="rId505">
                <p14:nvContentPartPr>
                  <p14:cNvPr id="105" name="Ink 104">
                    <a:extLst>
                      <a:ext uri="{FF2B5EF4-FFF2-40B4-BE49-F238E27FC236}">
                        <a16:creationId xmlns:a16="http://schemas.microsoft.com/office/drawing/2014/main" id="{2A685D72-0E49-0EA3-0A84-27572D2BB619}"/>
                      </a:ext>
                    </a:extLst>
                  </p14:cNvPr>
                  <p14:cNvContentPartPr/>
                  <p14:nvPr/>
                </p14:nvContentPartPr>
                <p14:xfrm>
                  <a:off x="8766000" y="3432480"/>
                  <a:ext cx="92160" cy="192240"/>
                </p14:xfrm>
              </p:contentPart>
            </mc:Choice>
            <mc:Fallback xmlns="">
              <p:pic>
                <p:nvPicPr>
                  <p:cNvPr id="105" name="Ink 104">
                    <a:extLst>
                      <a:ext uri="{FF2B5EF4-FFF2-40B4-BE49-F238E27FC236}">
                        <a16:creationId xmlns:a16="http://schemas.microsoft.com/office/drawing/2014/main" id="{2A685D72-0E49-0EA3-0A84-27572D2BB619}"/>
                      </a:ext>
                    </a:extLst>
                  </p:cNvPr>
                  <p:cNvPicPr/>
                  <p:nvPr/>
                </p:nvPicPr>
                <p:blipFill>
                  <a:blip r:embed="rId111"/>
                  <a:stretch>
                    <a:fillRect/>
                  </a:stretch>
                </p:blipFill>
                <p:spPr>
                  <a:xfrm>
                    <a:off x="8757000" y="3423840"/>
                    <a:ext cx="109800" cy="209880"/>
                  </a:xfrm>
                  <a:prstGeom prst="rect">
                    <a:avLst/>
                  </a:prstGeom>
                </p:spPr>
              </p:pic>
            </mc:Fallback>
          </mc:AlternateContent>
          <mc:AlternateContent xmlns:mc="http://schemas.openxmlformats.org/markup-compatibility/2006" xmlns:p14="http://schemas.microsoft.com/office/powerpoint/2010/main">
            <mc:Choice Requires="p14">
              <p:contentPart p14:bwMode="auto" r:id="rId506">
                <p14:nvContentPartPr>
                  <p14:cNvPr id="107" name="Ink 106">
                    <a:extLst>
                      <a:ext uri="{FF2B5EF4-FFF2-40B4-BE49-F238E27FC236}">
                        <a16:creationId xmlns:a16="http://schemas.microsoft.com/office/drawing/2014/main" id="{CDA79544-4B0F-1A5B-3591-1AF1C5008028}"/>
                      </a:ext>
                    </a:extLst>
                  </p14:cNvPr>
                  <p14:cNvContentPartPr/>
                  <p14:nvPr/>
                </p14:nvContentPartPr>
                <p14:xfrm>
                  <a:off x="8445600" y="3349680"/>
                  <a:ext cx="72360" cy="249120"/>
                </p14:xfrm>
              </p:contentPart>
            </mc:Choice>
            <mc:Fallback xmlns="">
              <p:pic>
                <p:nvPicPr>
                  <p:cNvPr id="107" name="Ink 106">
                    <a:extLst>
                      <a:ext uri="{FF2B5EF4-FFF2-40B4-BE49-F238E27FC236}">
                        <a16:creationId xmlns:a16="http://schemas.microsoft.com/office/drawing/2014/main" id="{CDA79544-4B0F-1A5B-3591-1AF1C5008028}"/>
                      </a:ext>
                    </a:extLst>
                  </p:cNvPr>
                  <p:cNvPicPr/>
                  <p:nvPr/>
                </p:nvPicPr>
                <p:blipFill>
                  <a:blip r:embed="rId113"/>
                  <a:stretch>
                    <a:fillRect/>
                  </a:stretch>
                </p:blipFill>
                <p:spPr>
                  <a:xfrm>
                    <a:off x="8436600" y="3341040"/>
                    <a:ext cx="90000" cy="266760"/>
                  </a:xfrm>
                  <a:prstGeom prst="rect">
                    <a:avLst/>
                  </a:prstGeom>
                </p:spPr>
              </p:pic>
            </mc:Fallback>
          </mc:AlternateContent>
          <mc:AlternateContent xmlns:mc="http://schemas.openxmlformats.org/markup-compatibility/2006" xmlns:p14="http://schemas.microsoft.com/office/powerpoint/2010/main">
            <mc:Choice Requires="p14">
              <p:contentPart p14:bwMode="auto" r:id="rId507">
                <p14:nvContentPartPr>
                  <p14:cNvPr id="109" name="Ink 108">
                    <a:extLst>
                      <a:ext uri="{FF2B5EF4-FFF2-40B4-BE49-F238E27FC236}">
                        <a16:creationId xmlns:a16="http://schemas.microsoft.com/office/drawing/2014/main" id="{4C87E955-C736-8BE3-E46A-7AB09E3868B5}"/>
                      </a:ext>
                    </a:extLst>
                  </p14:cNvPr>
                  <p14:cNvContentPartPr/>
                  <p14:nvPr/>
                </p14:nvContentPartPr>
                <p14:xfrm>
                  <a:off x="8935560" y="3395760"/>
                  <a:ext cx="50040" cy="205560"/>
                </p14:xfrm>
              </p:contentPart>
            </mc:Choice>
            <mc:Fallback xmlns="">
              <p:pic>
                <p:nvPicPr>
                  <p:cNvPr id="109" name="Ink 108">
                    <a:extLst>
                      <a:ext uri="{FF2B5EF4-FFF2-40B4-BE49-F238E27FC236}">
                        <a16:creationId xmlns:a16="http://schemas.microsoft.com/office/drawing/2014/main" id="{4C87E955-C736-8BE3-E46A-7AB09E3868B5}"/>
                      </a:ext>
                    </a:extLst>
                  </p:cNvPr>
                  <p:cNvPicPr/>
                  <p:nvPr/>
                </p:nvPicPr>
                <p:blipFill>
                  <a:blip r:embed="rId115"/>
                  <a:stretch>
                    <a:fillRect/>
                  </a:stretch>
                </p:blipFill>
                <p:spPr>
                  <a:xfrm>
                    <a:off x="8926560" y="3387120"/>
                    <a:ext cx="67680" cy="2232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08">
              <p14:nvContentPartPr>
                <p14:cNvPr id="111" name="Ink 110">
                  <a:extLst>
                    <a:ext uri="{FF2B5EF4-FFF2-40B4-BE49-F238E27FC236}">
                      <a16:creationId xmlns:a16="http://schemas.microsoft.com/office/drawing/2014/main" id="{7D4B372D-DF5C-BE05-3694-37BF76F2B844}"/>
                    </a:ext>
                  </a:extLst>
                </p14:cNvPr>
                <p14:cNvContentPartPr/>
                <p14:nvPr/>
              </p14:nvContentPartPr>
              <p14:xfrm>
                <a:off x="9064800" y="3281640"/>
                <a:ext cx="68040" cy="136800"/>
              </p14:xfrm>
            </p:contentPart>
          </mc:Choice>
          <mc:Fallback xmlns="">
            <p:pic>
              <p:nvPicPr>
                <p:cNvPr id="111" name="Ink 110">
                  <a:extLst>
                    <a:ext uri="{FF2B5EF4-FFF2-40B4-BE49-F238E27FC236}">
                      <a16:creationId xmlns:a16="http://schemas.microsoft.com/office/drawing/2014/main" id="{7D4B372D-DF5C-BE05-3694-37BF76F2B844}"/>
                    </a:ext>
                  </a:extLst>
                </p:cNvPr>
                <p:cNvPicPr/>
                <p:nvPr/>
              </p:nvPicPr>
              <p:blipFill>
                <a:blip r:embed="rId509"/>
                <a:stretch>
                  <a:fillRect/>
                </a:stretch>
              </p:blipFill>
              <p:spPr>
                <a:xfrm>
                  <a:off x="9055847" y="3272640"/>
                  <a:ext cx="85587" cy="154440"/>
                </a:xfrm>
                <a:prstGeom prst="rect">
                  <a:avLst/>
                </a:prstGeom>
              </p:spPr>
            </p:pic>
          </mc:Fallback>
        </mc:AlternateContent>
        <mc:AlternateContent xmlns:mc="http://schemas.openxmlformats.org/markup-compatibility/2006" xmlns:p14="http://schemas.microsoft.com/office/powerpoint/2010/main">
          <mc:Choice Requires="p14">
            <p:contentPart p14:bwMode="auto" r:id="rId510">
              <p14:nvContentPartPr>
                <p14:cNvPr id="112" name="Ink 111">
                  <a:extLst>
                    <a:ext uri="{FF2B5EF4-FFF2-40B4-BE49-F238E27FC236}">
                      <a16:creationId xmlns:a16="http://schemas.microsoft.com/office/drawing/2014/main" id="{2B211561-C84C-6DDB-D414-4703503C8A6A}"/>
                    </a:ext>
                  </a:extLst>
                </p14:cNvPr>
                <p14:cNvContentPartPr/>
                <p14:nvPr/>
              </p14:nvContentPartPr>
              <p14:xfrm>
                <a:off x="9250200" y="3523200"/>
                <a:ext cx="90000" cy="5040"/>
              </p14:xfrm>
            </p:contentPart>
          </mc:Choice>
          <mc:Fallback xmlns="">
            <p:pic>
              <p:nvPicPr>
                <p:cNvPr id="112" name="Ink 111">
                  <a:extLst>
                    <a:ext uri="{FF2B5EF4-FFF2-40B4-BE49-F238E27FC236}">
                      <a16:creationId xmlns:a16="http://schemas.microsoft.com/office/drawing/2014/main" id="{2B211561-C84C-6DDB-D414-4703503C8A6A}"/>
                    </a:ext>
                  </a:extLst>
                </p:cNvPr>
                <p:cNvPicPr/>
                <p:nvPr/>
              </p:nvPicPr>
              <p:blipFill>
                <a:blip r:embed="rId511"/>
                <a:stretch>
                  <a:fillRect/>
                </a:stretch>
              </p:blipFill>
              <p:spPr>
                <a:xfrm>
                  <a:off x="9241200" y="3514200"/>
                  <a:ext cx="107640" cy="22680"/>
                </a:xfrm>
                <a:prstGeom prst="rect">
                  <a:avLst/>
                </a:prstGeom>
              </p:spPr>
            </p:pic>
          </mc:Fallback>
        </mc:AlternateContent>
        <p:grpSp>
          <p:nvGrpSpPr>
            <p:cNvPr id="117" name="Group 116">
              <a:extLst>
                <a:ext uri="{FF2B5EF4-FFF2-40B4-BE49-F238E27FC236}">
                  <a16:creationId xmlns:a16="http://schemas.microsoft.com/office/drawing/2014/main" id="{07210DD2-9AF5-1391-FE3C-F72757008C17}"/>
                </a:ext>
              </a:extLst>
            </p:cNvPr>
            <p:cNvGrpSpPr/>
            <p:nvPr/>
          </p:nvGrpSpPr>
          <p:grpSpPr>
            <a:xfrm>
              <a:off x="1675080" y="3256800"/>
              <a:ext cx="401400" cy="497880"/>
              <a:chOff x="1675080" y="3256800"/>
              <a:chExt cx="401400" cy="497880"/>
            </a:xfrm>
          </p:grpSpPr>
          <mc:AlternateContent xmlns:mc="http://schemas.openxmlformats.org/markup-compatibility/2006" xmlns:p14="http://schemas.microsoft.com/office/powerpoint/2010/main">
            <mc:Choice Requires="p14">
              <p:contentPart p14:bwMode="auto" r:id="rId512">
                <p14:nvContentPartPr>
                  <p14:cNvPr id="14" name="Ink 13">
                    <a:extLst>
                      <a:ext uri="{FF2B5EF4-FFF2-40B4-BE49-F238E27FC236}">
                        <a16:creationId xmlns:a16="http://schemas.microsoft.com/office/drawing/2014/main" id="{DF0A14BC-F9E3-62FD-9983-FB937B81CA4E}"/>
                      </a:ext>
                    </a:extLst>
                  </p14:cNvPr>
                  <p14:cNvContentPartPr/>
                  <p14:nvPr/>
                </p14:nvContentPartPr>
                <p14:xfrm>
                  <a:off x="1675080" y="3492240"/>
                  <a:ext cx="60120" cy="360"/>
                </p14:xfrm>
              </p:contentPart>
            </mc:Choice>
            <mc:Fallback xmlns="">
              <p:pic>
                <p:nvPicPr>
                  <p:cNvPr id="14" name="Ink 13">
                    <a:extLst>
                      <a:ext uri="{FF2B5EF4-FFF2-40B4-BE49-F238E27FC236}">
                        <a16:creationId xmlns:a16="http://schemas.microsoft.com/office/drawing/2014/main" id="{DF0A14BC-F9E3-62FD-9983-FB937B81CA4E}"/>
                      </a:ext>
                    </a:extLst>
                  </p:cNvPr>
                  <p:cNvPicPr/>
                  <p:nvPr/>
                </p:nvPicPr>
                <p:blipFill>
                  <a:blip r:embed="rId121"/>
                  <a:stretch>
                    <a:fillRect/>
                  </a:stretch>
                </p:blipFill>
                <p:spPr>
                  <a:xfrm>
                    <a:off x="1666080" y="3483240"/>
                    <a:ext cx="7776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13">
                <p14:nvContentPartPr>
                  <p14:cNvPr id="15" name="Ink 14">
                    <a:extLst>
                      <a:ext uri="{FF2B5EF4-FFF2-40B4-BE49-F238E27FC236}">
                        <a16:creationId xmlns:a16="http://schemas.microsoft.com/office/drawing/2014/main" id="{6B665EB3-40C0-4BF6-F903-CAD75D20B0D1}"/>
                      </a:ext>
                    </a:extLst>
                  </p14:cNvPr>
                  <p14:cNvContentPartPr/>
                  <p14:nvPr/>
                </p14:nvContentPartPr>
                <p14:xfrm>
                  <a:off x="1683360" y="3552000"/>
                  <a:ext cx="55080" cy="5040"/>
                </p14:xfrm>
              </p:contentPart>
            </mc:Choice>
            <mc:Fallback xmlns="">
              <p:pic>
                <p:nvPicPr>
                  <p:cNvPr id="15" name="Ink 14">
                    <a:extLst>
                      <a:ext uri="{FF2B5EF4-FFF2-40B4-BE49-F238E27FC236}">
                        <a16:creationId xmlns:a16="http://schemas.microsoft.com/office/drawing/2014/main" id="{6B665EB3-40C0-4BF6-F903-CAD75D20B0D1}"/>
                      </a:ext>
                    </a:extLst>
                  </p:cNvPr>
                  <p:cNvPicPr/>
                  <p:nvPr/>
                </p:nvPicPr>
                <p:blipFill>
                  <a:blip r:embed="rId123"/>
                  <a:stretch>
                    <a:fillRect/>
                  </a:stretch>
                </p:blipFill>
                <p:spPr>
                  <a:xfrm>
                    <a:off x="1674720" y="3543360"/>
                    <a:ext cx="7272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514">
                <p14:nvContentPartPr>
                  <p14:cNvPr id="18" name="Ink 17">
                    <a:extLst>
                      <a:ext uri="{FF2B5EF4-FFF2-40B4-BE49-F238E27FC236}">
                        <a16:creationId xmlns:a16="http://schemas.microsoft.com/office/drawing/2014/main" id="{F10E850B-6678-1C87-7BC6-0B233B05ACAC}"/>
                      </a:ext>
                    </a:extLst>
                  </p14:cNvPr>
                  <p14:cNvContentPartPr/>
                  <p14:nvPr/>
                </p14:nvContentPartPr>
                <p14:xfrm>
                  <a:off x="1962720" y="3256800"/>
                  <a:ext cx="113760" cy="497880"/>
                </p14:xfrm>
              </p:contentPart>
            </mc:Choice>
            <mc:Fallback xmlns="">
              <p:pic>
                <p:nvPicPr>
                  <p:cNvPr id="18" name="Ink 17">
                    <a:extLst>
                      <a:ext uri="{FF2B5EF4-FFF2-40B4-BE49-F238E27FC236}">
                        <a16:creationId xmlns:a16="http://schemas.microsoft.com/office/drawing/2014/main" id="{F10E850B-6678-1C87-7BC6-0B233B05ACAC}"/>
                      </a:ext>
                    </a:extLst>
                  </p:cNvPr>
                  <p:cNvPicPr/>
                  <p:nvPr/>
                </p:nvPicPr>
                <p:blipFill>
                  <a:blip r:embed="rId125"/>
                  <a:stretch>
                    <a:fillRect/>
                  </a:stretch>
                </p:blipFill>
                <p:spPr>
                  <a:xfrm>
                    <a:off x="1954080" y="3248160"/>
                    <a:ext cx="131400" cy="515520"/>
                  </a:xfrm>
                  <a:prstGeom prst="rect">
                    <a:avLst/>
                  </a:prstGeom>
                </p:spPr>
              </p:pic>
            </mc:Fallback>
          </mc:AlternateContent>
          <mc:AlternateContent xmlns:mc="http://schemas.openxmlformats.org/markup-compatibility/2006" xmlns:p14="http://schemas.microsoft.com/office/powerpoint/2010/main">
            <mc:Choice Requires="p14">
              <p:contentPart p14:bwMode="auto" r:id="rId515">
                <p14:nvContentPartPr>
                  <p14:cNvPr id="113" name="Ink 112">
                    <a:extLst>
                      <a:ext uri="{FF2B5EF4-FFF2-40B4-BE49-F238E27FC236}">
                        <a16:creationId xmlns:a16="http://schemas.microsoft.com/office/drawing/2014/main" id="{675437D8-F03B-2BD5-F076-A0752B8219CF}"/>
                      </a:ext>
                    </a:extLst>
                  </p14:cNvPr>
                  <p14:cNvContentPartPr/>
                  <p14:nvPr/>
                </p14:nvContentPartPr>
                <p14:xfrm>
                  <a:off x="1877400" y="3381360"/>
                  <a:ext cx="14400" cy="78840"/>
                </p14:xfrm>
              </p:contentPart>
            </mc:Choice>
            <mc:Fallback xmlns="">
              <p:pic>
                <p:nvPicPr>
                  <p:cNvPr id="113" name="Ink 112">
                    <a:extLst>
                      <a:ext uri="{FF2B5EF4-FFF2-40B4-BE49-F238E27FC236}">
                        <a16:creationId xmlns:a16="http://schemas.microsoft.com/office/drawing/2014/main" id="{675437D8-F03B-2BD5-F076-A0752B8219CF}"/>
                      </a:ext>
                    </a:extLst>
                  </p:cNvPr>
                  <p:cNvPicPr/>
                  <p:nvPr/>
                </p:nvPicPr>
                <p:blipFill>
                  <a:blip r:embed="rId127"/>
                  <a:stretch>
                    <a:fillRect/>
                  </a:stretch>
                </p:blipFill>
                <p:spPr>
                  <a:xfrm>
                    <a:off x="1868400" y="3372720"/>
                    <a:ext cx="32040" cy="96480"/>
                  </a:xfrm>
                  <a:prstGeom prst="rect">
                    <a:avLst/>
                  </a:prstGeom>
                </p:spPr>
              </p:pic>
            </mc:Fallback>
          </mc:AlternateContent>
          <mc:AlternateContent xmlns:mc="http://schemas.openxmlformats.org/markup-compatibility/2006" xmlns:p14="http://schemas.microsoft.com/office/powerpoint/2010/main">
            <mc:Choice Requires="p14">
              <p:contentPart p14:bwMode="auto" r:id="rId516">
                <p14:nvContentPartPr>
                  <p14:cNvPr id="114" name="Ink 113">
                    <a:extLst>
                      <a:ext uri="{FF2B5EF4-FFF2-40B4-BE49-F238E27FC236}">
                        <a16:creationId xmlns:a16="http://schemas.microsoft.com/office/drawing/2014/main" id="{FB7C9DD4-C2ED-9E95-C8E0-2FA02523C92F}"/>
                      </a:ext>
                    </a:extLst>
                  </p14:cNvPr>
                  <p14:cNvContentPartPr/>
                  <p14:nvPr/>
                </p14:nvContentPartPr>
                <p14:xfrm>
                  <a:off x="1836000" y="3492960"/>
                  <a:ext cx="124200" cy="5040"/>
                </p14:xfrm>
              </p:contentPart>
            </mc:Choice>
            <mc:Fallback xmlns="">
              <p:pic>
                <p:nvPicPr>
                  <p:cNvPr id="114" name="Ink 113">
                    <a:extLst>
                      <a:ext uri="{FF2B5EF4-FFF2-40B4-BE49-F238E27FC236}">
                        <a16:creationId xmlns:a16="http://schemas.microsoft.com/office/drawing/2014/main" id="{FB7C9DD4-C2ED-9E95-C8E0-2FA02523C92F}"/>
                      </a:ext>
                    </a:extLst>
                  </p:cNvPr>
                  <p:cNvPicPr/>
                  <p:nvPr/>
                </p:nvPicPr>
                <p:blipFill>
                  <a:blip r:embed="rId129"/>
                  <a:stretch>
                    <a:fillRect/>
                  </a:stretch>
                </p:blipFill>
                <p:spPr>
                  <a:xfrm>
                    <a:off x="1827360" y="3483960"/>
                    <a:ext cx="14184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517">
                <p14:nvContentPartPr>
                  <p14:cNvPr id="115" name="Ink 114">
                    <a:extLst>
                      <a:ext uri="{FF2B5EF4-FFF2-40B4-BE49-F238E27FC236}">
                        <a16:creationId xmlns:a16="http://schemas.microsoft.com/office/drawing/2014/main" id="{932F12FC-B0FF-D47D-15A7-8B7E8EE32FBB}"/>
                      </a:ext>
                    </a:extLst>
                  </p14:cNvPr>
                  <p14:cNvContentPartPr/>
                  <p14:nvPr/>
                </p14:nvContentPartPr>
                <p14:xfrm>
                  <a:off x="1826640" y="3557760"/>
                  <a:ext cx="96840" cy="132480"/>
                </p14:xfrm>
              </p:contentPart>
            </mc:Choice>
            <mc:Fallback xmlns="">
              <p:pic>
                <p:nvPicPr>
                  <p:cNvPr id="115" name="Ink 114">
                    <a:extLst>
                      <a:ext uri="{FF2B5EF4-FFF2-40B4-BE49-F238E27FC236}">
                        <a16:creationId xmlns:a16="http://schemas.microsoft.com/office/drawing/2014/main" id="{932F12FC-B0FF-D47D-15A7-8B7E8EE32FBB}"/>
                      </a:ext>
                    </a:extLst>
                  </p:cNvPr>
                  <p:cNvPicPr/>
                  <p:nvPr/>
                </p:nvPicPr>
                <p:blipFill>
                  <a:blip r:embed="rId131"/>
                  <a:stretch>
                    <a:fillRect/>
                  </a:stretch>
                </p:blipFill>
                <p:spPr>
                  <a:xfrm>
                    <a:off x="1817640" y="3549120"/>
                    <a:ext cx="114480" cy="150120"/>
                  </a:xfrm>
                  <a:prstGeom prst="rect">
                    <a:avLst/>
                  </a:prstGeom>
                </p:spPr>
              </p:pic>
            </mc:Fallback>
          </mc:AlternateContent>
          <mc:AlternateContent xmlns:mc="http://schemas.openxmlformats.org/markup-compatibility/2006" xmlns:p14="http://schemas.microsoft.com/office/powerpoint/2010/main">
            <mc:Choice Requires="p14">
              <p:contentPart p14:bwMode="auto" r:id="rId518">
                <p14:nvContentPartPr>
                  <p14:cNvPr id="116" name="Ink 115">
                    <a:extLst>
                      <a:ext uri="{FF2B5EF4-FFF2-40B4-BE49-F238E27FC236}">
                        <a16:creationId xmlns:a16="http://schemas.microsoft.com/office/drawing/2014/main" id="{EC084242-EA95-AD96-563F-2008D2B46199}"/>
                      </a:ext>
                    </a:extLst>
                  </p14:cNvPr>
                  <p14:cNvContentPartPr/>
                  <p14:nvPr/>
                </p14:nvContentPartPr>
                <p14:xfrm>
                  <a:off x="1848960" y="3614640"/>
                  <a:ext cx="86040" cy="15840"/>
                </p14:xfrm>
              </p:contentPart>
            </mc:Choice>
            <mc:Fallback xmlns="">
              <p:pic>
                <p:nvPicPr>
                  <p:cNvPr id="116" name="Ink 115">
                    <a:extLst>
                      <a:ext uri="{FF2B5EF4-FFF2-40B4-BE49-F238E27FC236}">
                        <a16:creationId xmlns:a16="http://schemas.microsoft.com/office/drawing/2014/main" id="{EC084242-EA95-AD96-563F-2008D2B46199}"/>
                      </a:ext>
                    </a:extLst>
                  </p:cNvPr>
                  <p:cNvPicPr/>
                  <p:nvPr/>
                </p:nvPicPr>
                <p:blipFill>
                  <a:blip r:embed="rId133"/>
                  <a:stretch>
                    <a:fillRect/>
                  </a:stretch>
                </p:blipFill>
                <p:spPr>
                  <a:xfrm>
                    <a:off x="1840320" y="3605640"/>
                    <a:ext cx="103680" cy="33480"/>
                  </a:xfrm>
                  <a:prstGeom prst="rect">
                    <a:avLst/>
                  </a:prstGeom>
                </p:spPr>
              </p:pic>
            </mc:Fallback>
          </mc:AlternateContent>
        </p:grpSp>
        <p:grpSp>
          <p:nvGrpSpPr>
            <p:cNvPr id="132" name="Group 131">
              <a:extLst>
                <a:ext uri="{FF2B5EF4-FFF2-40B4-BE49-F238E27FC236}">
                  <a16:creationId xmlns:a16="http://schemas.microsoft.com/office/drawing/2014/main" id="{3C224BCC-9749-1EB3-93E7-2D3B79D112CA}"/>
                </a:ext>
              </a:extLst>
            </p:cNvPr>
            <p:cNvGrpSpPr/>
            <p:nvPr/>
          </p:nvGrpSpPr>
          <p:grpSpPr>
            <a:xfrm>
              <a:off x="9522000" y="3339600"/>
              <a:ext cx="942840" cy="363240"/>
              <a:chOff x="9522000" y="3339600"/>
              <a:chExt cx="942840" cy="363240"/>
            </a:xfrm>
          </p:grpSpPr>
          <mc:AlternateContent xmlns:mc="http://schemas.openxmlformats.org/markup-compatibility/2006" xmlns:p14="http://schemas.microsoft.com/office/powerpoint/2010/main">
            <mc:Choice Requires="p14">
              <p:contentPart p14:bwMode="auto" r:id="rId519">
                <p14:nvContentPartPr>
                  <p14:cNvPr id="118" name="Ink 117">
                    <a:extLst>
                      <a:ext uri="{FF2B5EF4-FFF2-40B4-BE49-F238E27FC236}">
                        <a16:creationId xmlns:a16="http://schemas.microsoft.com/office/drawing/2014/main" id="{31A09D6D-27A5-68CD-2467-3133D07BD245}"/>
                      </a:ext>
                    </a:extLst>
                  </p14:cNvPr>
                  <p14:cNvContentPartPr/>
                  <p14:nvPr/>
                </p14:nvContentPartPr>
                <p14:xfrm>
                  <a:off x="9522000" y="3443280"/>
                  <a:ext cx="105120" cy="137880"/>
                </p14:xfrm>
              </p:contentPart>
            </mc:Choice>
            <mc:Fallback xmlns="">
              <p:pic>
                <p:nvPicPr>
                  <p:cNvPr id="118" name="Ink 117">
                    <a:extLst>
                      <a:ext uri="{FF2B5EF4-FFF2-40B4-BE49-F238E27FC236}">
                        <a16:creationId xmlns:a16="http://schemas.microsoft.com/office/drawing/2014/main" id="{31A09D6D-27A5-68CD-2467-3133D07BD245}"/>
                      </a:ext>
                    </a:extLst>
                  </p:cNvPr>
                  <p:cNvPicPr/>
                  <p:nvPr/>
                </p:nvPicPr>
                <p:blipFill>
                  <a:blip r:embed="rId135"/>
                  <a:stretch>
                    <a:fillRect/>
                  </a:stretch>
                </p:blipFill>
                <p:spPr>
                  <a:xfrm>
                    <a:off x="9513360" y="3434280"/>
                    <a:ext cx="122760" cy="155520"/>
                  </a:xfrm>
                  <a:prstGeom prst="rect">
                    <a:avLst/>
                  </a:prstGeom>
                </p:spPr>
              </p:pic>
            </mc:Fallback>
          </mc:AlternateContent>
          <mc:AlternateContent xmlns:mc="http://schemas.openxmlformats.org/markup-compatibility/2006" xmlns:p14="http://schemas.microsoft.com/office/powerpoint/2010/main">
            <mc:Choice Requires="p14">
              <p:contentPart p14:bwMode="auto" r:id="rId520">
                <p14:nvContentPartPr>
                  <p14:cNvPr id="119" name="Ink 118">
                    <a:extLst>
                      <a:ext uri="{FF2B5EF4-FFF2-40B4-BE49-F238E27FC236}">
                        <a16:creationId xmlns:a16="http://schemas.microsoft.com/office/drawing/2014/main" id="{95521045-0BB0-A713-CE6F-0D775A901047}"/>
                      </a:ext>
                    </a:extLst>
                  </p14:cNvPr>
                  <p14:cNvContentPartPr/>
                  <p14:nvPr/>
                </p14:nvContentPartPr>
                <p14:xfrm>
                  <a:off x="9627120" y="3395400"/>
                  <a:ext cx="87120" cy="230040"/>
                </p14:xfrm>
              </p:contentPart>
            </mc:Choice>
            <mc:Fallback xmlns="">
              <p:pic>
                <p:nvPicPr>
                  <p:cNvPr id="119" name="Ink 118">
                    <a:extLst>
                      <a:ext uri="{FF2B5EF4-FFF2-40B4-BE49-F238E27FC236}">
                        <a16:creationId xmlns:a16="http://schemas.microsoft.com/office/drawing/2014/main" id="{95521045-0BB0-A713-CE6F-0D775A901047}"/>
                      </a:ext>
                    </a:extLst>
                  </p:cNvPr>
                  <p:cNvPicPr/>
                  <p:nvPr/>
                </p:nvPicPr>
                <p:blipFill>
                  <a:blip r:embed="rId137"/>
                  <a:stretch>
                    <a:fillRect/>
                  </a:stretch>
                </p:blipFill>
                <p:spPr>
                  <a:xfrm>
                    <a:off x="9618480" y="3386400"/>
                    <a:ext cx="104760" cy="247680"/>
                  </a:xfrm>
                  <a:prstGeom prst="rect">
                    <a:avLst/>
                  </a:prstGeom>
                </p:spPr>
              </p:pic>
            </mc:Fallback>
          </mc:AlternateContent>
          <mc:AlternateContent xmlns:mc="http://schemas.openxmlformats.org/markup-compatibility/2006" xmlns:p14="http://schemas.microsoft.com/office/powerpoint/2010/main">
            <mc:Choice Requires="p14">
              <p:contentPart p14:bwMode="auto" r:id="rId521">
                <p14:nvContentPartPr>
                  <p14:cNvPr id="121" name="Ink 120">
                    <a:extLst>
                      <a:ext uri="{FF2B5EF4-FFF2-40B4-BE49-F238E27FC236}">
                        <a16:creationId xmlns:a16="http://schemas.microsoft.com/office/drawing/2014/main" id="{3EC5853E-8C5F-05F1-84D4-95C7860AFCE7}"/>
                      </a:ext>
                    </a:extLst>
                  </p14:cNvPr>
                  <p14:cNvContentPartPr/>
                  <p14:nvPr/>
                </p14:nvContentPartPr>
                <p14:xfrm>
                  <a:off x="9757080" y="3467760"/>
                  <a:ext cx="35640" cy="116640"/>
                </p14:xfrm>
              </p:contentPart>
            </mc:Choice>
            <mc:Fallback xmlns="">
              <p:pic>
                <p:nvPicPr>
                  <p:cNvPr id="121" name="Ink 120">
                    <a:extLst>
                      <a:ext uri="{FF2B5EF4-FFF2-40B4-BE49-F238E27FC236}">
                        <a16:creationId xmlns:a16="http://schemas.microsoft.com/office/drawing/2014/main" id="{3EC5853E-8C5F-05F1-84D4-95C7860AFCE7}"/>
                      </a:ext>
                    </a:extLst>
                  </p:cNvPr>
                  <p:cNvPicPr/>
                  <p:nvPr/>
                </p:nvPicPr>
                <p:blipFill>
                  <a:blip r:embed="rId139"/>
                  <a:stretch>
                    <a:fillRect/>
                  </a:stretch>
                </p:blipFill>
                <p:spPr>
                  <a:xfrm>
                    <a:off x="9748440" y="3459120"/>
                    <a:ext cx="53280" cy="134280"/>
                  </a:xfrm>
                  <a:prstGeom prst="rect">
                    <a:avLst/>
                  </a:prstGeom>
                </p:spPr>
              </p:pic>
            </mc:Fallback>
          </mc:AlternateContent>
          <mc:AlternateContent xmlns:mc="http://schemas.openxmlformats.org/markup-compatibility/2006" xmlns:p14="http://schemas.microsoft.com/office/powerpoint/2010/main">
            <mc:Choice Requires="p14">
              <p:contentPart p14:bwMode="auto" r:id="rId522">
                <p14:nvContentPartPr>
                  <p14:cNvPr id="122" name="Ink 121">
                    <a:extLst>
                      <a:ext uri="{FF2B5EF4-FFF2-40B4-BE49-F238E27FC236}">
                        <a16:creationId xmlns:a16="http://schemas.microsoft.com/office/drawing/2014/main" id="{BA86AA4F-FB26-22FE-A7E7-7317F5E30C51}"/>
                      </a:ext>
                    </a:extLst>
                  </p14:cNvPr>
                  <p14:cNvContentPartPr/>
                  <p14:nvPr/>
                </p14:nvContentPartPr>
                <p14:xfrm>
                  <a:off x="9711000" y="3533280"/>
                  <a:ext cx="63000" cy="64440"/>
                </p14:xfrm>
              </p:contentPart>
            </mc:Choice>
            <mc:Fallback xmlns="">
              <p:pic>
                <p:nvPicPr>
                  <p:cNvPr id="122" name="Ink 121">
                    <a:extLst>
                      <a:ext uri="{FF2B5EF4-FFF2-40B4-BE49-F238E27FC236}">
                        <a16:creationId xmlns:a16="http://schemas.microsoft.com/office/drawing/2014/main" id="{BA86AA4F-FB26-22FE-A7E7-7317F5E30C51}"/>
                      </a:ext>
                    </a:extLst>
                  </p:cNvPr>
                  <p:cNvPicPr/>
                  <p:nvPr/>
                </p:nvPicPr>
                <p:blipFill>
                  <a:blip r:embed="rId141"/>
                  <a:stretch>
                    <a:fillRect/>
                  </a:stretch>
                </p:blipFill>
                <p:spPr>
                  <a:xfrm>
                    <a:off x="9702360" y="3524640"/>
                    <a:ext cx="80640" cy="82080"/>
                  </a:xfrm>
                  <a:prstGeom prst="rect">
                    <a:avLst/>
                  </a:prstGeom>
                </p:spPr>
              </p:pic>
            </mc:Fallback>
          </mc:AlternateContent>
          <mc:AlternateContent xmlns:mc="http://schemas.openxmlformats.org/markup-compatibility/2006" xmlns:p14="http://schemas.microsoft.com/office/powerpoint/2010/main">
            <mc:Choice Requires="p14">
              <p:contentPart p14:bwMode="auto" r:id="rId523">
                <p14:nvContentPartPr>
                  <p14:cNvPr id="123" name="Ink 122">
                    <a:extLst>
                      <a:ext uri="{FF2B5EF4-FFF2-40B4-BE49-F238E27FC236}">
                        <a16:creationId xmlns:a16="http://schemas.microsoft.com/office/drawing/2014/main" id="{632E947D-2E1F-E5AD-E4AF-CC7C63DBD6DF}"/>
                      </a:ext>
                    </a:extLst>
                  </p14:cNvPr>
                  <p14:cNvContentPartPr/>
                  <p14:nvPr/>
                </p14:nvContentPartPr>
                <p14:xfrm>
                  <a:off x="9837720" y="3431040"/>
                  <a:ext cx="49680" cy="191520"/>
                </p14:xfrm>
              </p:contentPart>
            </mc:Choice>
            <mc:Fallback xmlns="">
              <p:pic>
                <p:nvPicPr>
                  <p:cNvPr id="123" name="Ink 122">
                    <a:extLst>
                      <a:ext uri="{FF2B5EF4-FFF2-40B4-BE49-F238E27FC236}">
                        <a16:creationId xmlns:a16="http://schemas.microsoft.com/office/drawing/2014/main" id="{632E947D-2E1F-E5AD-E4AF-CC7C63DBD6DF}"/>
                      </a:ext>
                    </a:extLst>
                  </p:cNvPr>
                  <p:cNvPicPr/>
                  <p:nvPr/>
                </p:nvPicPr>
                <p:blipFill>
                  <a:blip r:embed="rId143"/>
                  <a:stretch>
                    <a:fillRect/>
                  </a:stretch>
                </p:blipFill>
                <p:spPr>
                  <a:xfrm>
                    <a:off x="9829080" y="3422400"/>
                    <a:ext cx="67320" cy="209160"/>
                  </a:xfrm>
                  <a:prstGeom prst="rect">
                    <a:avLst/>
                  </a:prstGeom>
                </p:spPr>
              </p:pic>
            </mc:Fallback>
          </mc:AlternateContent>
          <mc:AlternateContent xmlns:mc="http://schemas.openxmlformats.org/markup-compatibility/2006" xmlns:p14="http://schemas.microsoft.com/office/powerpoint/2010/main">
            <mc:Choice Requires="p14">
              <p:contentPart p14:bwMode="auto" r:id="rId524">
                <p14:nvContentPartPr>
                  <p14:cNvPr id="125" name="Ink 124">
                    <a:extLst>
                      <a:ext uri="{FF2B5EF4-FFF2-40B4-BE49-F238E27FC236}">
                        <a16:creationId xmlns:a16="http://schemas.microsoft.com/office/drawing/2014/main" id="{FBFB6443-C696-57B9-1685-06EBE587E497}"/>
                      </a:ext>
                    </a:extLst>
                  </p14:cNvPr>
                  <p14:cNvContentPartPr/>
                  <p14:nvPr/>
                </p14:nvContentPartPr>
                <p14:xfrm>
                  <a:off x="9995400" y="3397560"/>
                  <a:ext cx="78840" cy="169200"/>
                </p14:xfrm>
              </p:contentPart>
            </mc:Choice>
            <mc:Fallback xmlns="">
              <p:pic>
                <p:nvPicPr>
                  <p:cNvPr id="125" name="Ink 124">
                    <a:extLst>
                      <a:ext uri="{FF2B5EF4-FFF2-40B4-BE49-F238E27FC236}">
                        <a16:creationId xmlns:a16="http://schemas.microsoft.com/office/drawing/2014/main" id="{FBFB6443-C696-57B9-1685-06EBE587E497}"/>
                      </a:ext>
                    </a:extLst>
                  </p:cNvPr>
                  <p:cNvPicPr/>
                  <p:nvPr/>
                </p:nvPicPr>
                <p:blipFill>
                  <a:blip r:embed="rId145"/>
                  <a:stretch>
                    <a:fillRect/>
                  </a:stretch>
                </p:blipFill>
                <p:spPr>
                  <a:xfrm>
                    <a:off x="9986760" y="3388560"/>
                    <a:ext cx="96480" cy="186840"/>
                  </a:xfrm>
                  <a:prstGeom prst="rect">
                    <a:avLst/>
                  </a:prstGeom>
                </p:spPr>
              </p:pic>
            </mc:Fallback>
          </mc:AlternateContent>
          <mc:AlternateContent xmlns:mc="http://schemas.openxmlformats.org/markup-compatibility/2006" xmlns:p14="http://schemas.microsoft.com/office/powerpoint/2010/main">
            <mc:Choice Requires="p14">
              <p:contentPart p14:bwMode="auto" r:id="rId525">
                <p14:nvContentPartPr>
                  <p14:cNvPr id="126" name="Ink 125">
                    <a:extLst>
                      <a:ext uri="{FF2B5EF4-FFF2-40B4-BE49-F238E27FC236}">
                        <a16:creationId xmlns:a16="http://schemas.microsoft.com/office/drawing/2014/main" id="{01CA0A52-2600-C658-8C27-5F333A59AD8C}"/>
                      </a:ext>
                    </a:extLst>
                  </p14:cNvPr>
                  <p14:cNvContentPartPr/>
                  <p14:nvPr/>
                </p14:nvContentPartPr>
                <p14:xfrm>
                  <a:off x="10101600" y="3516360"/>
                  <a:ext cx="36720" cy="115200"/>
                </p14:xfrm>
              </p:contentPart>
            </mc:Choice>
            <mc:Fallback xmlns="">
              <p:pic>
                <p:nvPicPr>
                  <p:cNvPr id="126" name="Ink 125">
                    <a:extLst>
                      <a:ext uri="{FF2B5EF4-FFF2-40B4-BE49-F238E27FC236}">
                        <a16:creationId xmlns:a16="http://schemas.microsoft.com/office/drawing/2014/main" id="{01CA0A52-2600-C658-8C27-5F333A59AD8C}"/>
                      </a:ext>
                    </a:extLst>
                  </p:cNvPr>
                  <p:cNvPicPr/>
                  <p:nvPr/>
                </p:nvPicPr>
                <p:blipFill>
                  <a:blip r:embed="rId147"/>
                  <a:stretch>
                    <a:fillRect/>
                  </a:stretch>
                </p:blipFill>
                <p:spPr>
                  <a:xfrm>
                    <a:off x="10092600" y="3507720"/>
                    <a:ext cx="54360" cy="132840"/>
                  </a:xfrm>
                  <a:prstGeom prst="rect">
                    <a:avLst/>
                  </a:prstGeom>
                </p:spPr>
              </p:pic>
            </mc:Fallback>
          </mc:AlternateContent>
          <mc:AlternateContent xmlns:mc="http://schemas.openxmlformats.org/markup-compatibility/2006" xmlns:p14="http://schemas.microsoft.com/office/powerpoint/2010/main">
            <mc:Choice Requires="p14">
              <p:contentPart p14:bwMode="auto" r:id="rId526">
                <p14:nvContentPartPr>
                  <p14:cNvPr id="127" name="Ink 126">
                    <a:extLst>
                      <a:ext uri="{FF2B5EF4-FFF2-40B4-BE49-F238E27FC236}">
                        <a16:creationId xmlns:a16="http://schemas.microsoft.com/office/drawing/2014/main" id="{55FA0F8F-51A0-9DFE-7368-BEA362D66CA7}"/>
                      </a:ext>
                    </a:extLst>
                  </p14:cNvPr>
                  <p14:cNvContentPartPr/>
                  <p14:nvPr/>
                </p14:nvContentPartPr>
                <p14:xfrm>
                  <a:off x="10058040" y="3572880"/>
                  <a:ext cx="70560" cy="61560"/>
                </p14:xfrm>
              </p:contentPart>
            </mc:Choice>
            <mc:Fallback xmlns="">
              <p:pic>
                <p:nvPicPr>
                  <p:cNvPr id="127" name="Ink 126">
                    <a:extLst>
                      <a:ext uri="{FF2B5EF4-FFF2-40B4-BE49-F238E27FC236}">
                        <a16:creationId xmlns:a16="http://schemas.microsoft.com/office/drawing/2014/main" id="{55FA0F8F-51A0-9DFE-7368-BEA362D66CA7}"/>
                      </a:ext>
                    </a:extLst>
                  </p:cNvPr>
                  <p:cNvPicPr/>
                  <p:nvPr/>
                </p:nvPicPr>
                <p:blipFill>
                  <a:blip r:embed="rId149"/>
                  <a:stretch>
                    <a:fillRect/>
                  </a:stretch>
                </p:blipFill>
                <p:spPr>
                  <a:xfrm>
                    <a:off x="10049400" y="3564240"/>
                    <a:ext cx="88200" cy="79200"/>
                  </a:xfrm>
                  <a:prstGeom prst="rect">
                    <a:avLst/>
                  </a:prstGeom>
                </p:spPr>
              </p:pic>
            </mc:Fallback>
          </mc:AlternateContent>
          <mc:AlternateContent xmlns:mc="http://schemas.openxmlformats.org/markup-compatibility/2006" xmlns:p14="http://schemas.microsoft.com/office/powerpoint/2010/main">
            <mc:Choice Requires="p14">
              <p:contentPart p14:bwMode="auto" r:id="rId527">
                <p14:nvContentPartPr>
                  <p14:cNvPr id="129" name="Ink 128">
                    <a:extLst>
                      <a:ext uri="{FF2B5EF4-FFF2-40B4-BE49-F238E27FC236}">
                        <a16:creationId xmlns:a16="http://schemas.microsoft.com/office/drawing/2014/main" id="{07633C01-8D4E-7D50-EE7E-0806D5D295E6}"/>
                      </a:ext>
                    </a:extLst>
                  </p14:cNvPr>
                  <p14:cNvContentPartPr/>
                  <p14:nvPr/>
                </p14:nvContentPartPr>
                <p14:xfrm>
                  <a:off x="10202760" y="3409800"/>
                  <a:ext cx="93960" cy="183240"/>
                </p14:xfrm>
              </p:contentPart>
            </mc:Choice>
            <mc:Fallback xmlns="">
              <p:pic>
                <p:nvPicPr>
                  <p:cNvPr id="129" name="Ink 128">
                    <a:extLst>
                      <a:ext uri="{FF2B5EF4-FFF2-40B4-BE49-F238E27FC236}">
                        <a16:creationId xmlns:a16="http://schemas.microsoft.com/office/drawing/2014/main" id="{07633C01-8D4E-7D50-EE7E-0806D5D295E6}"/>
                      </a:ext>
                    </a:extLst>
                  </p:cNvPr>
                  <p:cNvPicPr/>
                  <p:nvPr/>
                </p:nvPicPr>
                <p:blipFill>
                  <a:blip r:embed="rId151"/>
                  <a:stretch>
                    <a:fillRect/>
                  </a:stretch>
                </p:blipFill>
                <p:spPr>
                  <a:xfrm>
                    <a:off x="10193760" y="3400800"/>
                    <a:ext cx="111600" cy="200880"/>
                  </a:xfrm>
                  <a:prstGeom prst="rect">
                    <a:avLst/>
                  </a:prstGeom>
                </p:spPr>
              </p:pic>
            </mc:Fallback>
          </mc:AlternateContent>
          <mc:AlternateContent xmlns:mc="http://schemas.openxmlformats.org/markup-compatibility/2006" xmlns:p14="http://schemas.microsoft.com/office/powerpoint/2010/main">
            <mc:Choice Requires="p14">
              <p:contentPart p14:bwMode="auto" r:id="rId528">
                <p14:nvContentPartPr>
                  <p14:cNvPr id="131" name="Ink 130">
                    <a:extLst>
                      <a:ext uri="{FF2B5EF4-FFF2-40B4-BE49-F238E27FC236}">
                        <a16:creationId xmlns:a16="http://schemas.microsoft.com/office/drawing/2014/main" id="{013438F3-E07A-24A2-E00A-386F780D37FA}"/>
                      </a:ext>
                    </a:extLst>
                  </p14:cNvPr>
                  <p14:cNvContentPartPr/>
                  <p14:nvPr/>
                </p14:nvContentPartPr>
                <p14:xfrm>
                  <a:off x="10366920" y="3339600"/>
                  <a:ext cx="97920" cy="363240"/>
                </p14:xfrm>
              </p:contentPart>
            </mc:Choice>
            <mc:Fallback xmlns="">
              <p:pic>
                <p:nvPicPr>
                  <p:cNvPr id="131" name="Ink 130">
                    <a:extLst>
                      <a:ext uri="{FF2B5EF4-FFF2-40B4-BE49-F238E27FC236}">
                        <a16:creationId xmlns:a16="http://schemas.microsoft.com/office/drawing/2014/main" id="{013438F3-E07A-24A2-E00A-386F780D37FA}"/>
                      </a:ext>
                    </a:extLst>
                  </p:cNvPr>
                  <p:cNvPicPr/>
                  <p:nvPr/>
                </p:nvPicPr>
                <p:blipFill>
                  <a:blip r:embed="rId153"/>
                  <a:stretch>
                    <a:fillRect/>
                  </a:stretch>
                </p:blipFill>
                <p:spPr>
                  <a:xfrm>
                    <a:off x="10357920" y="3330960"/>
                    <a:ext cx="115560" cy="380880"/>
                  </a:xfrm>
                  <a:prstGeom prst="rect">
                    <a:avLst/>
                  </a:prstGeom>
                </p:spPr>
              </p:pic>
            </mc:Fallback>
          </mc:AlternateContent>
        </p:grpSp>
        <p:grpSp>
          <p:nvGrpSpPr>
            <p:cNvPr id="140" name="Group 139">
              <a:extLst>
                <a:ext uri="{FF2B5EF4-FFF2-40B4-BE49-F238E27FC236}">
                  <a16:creationId xmlns:a16="http://schemas.microsoft.com/office/drawing/2014/main" id="{F5E36CF5-3C83-19B9-33BE-24FECF95632D}"/>
                </a:ext>
              </a:extLst>
            </p:cNvPr>
            <p:cNvGrpSpPr/>
            <p:nvPr/>
          </p:nvGrpSpPr>
          <p:grpSpPr>
            <a:xfrm>
              <a:off x="10880280" y="3390000"/>
              <a:ext cx="493200" cy="217440"/>
              <a:chOff x="10880280" y="3390000"/>
              <a:chExt cx="493200" cy="217440"/>
            </a:xfrm>
          </p:grpSpPr>
          <mc:AlternateContent xmlns:mc="http://schemas.openxmlformats.org/markup-compatibility/2006" xmlns:p14="http://schemas.microsoft.com/office/powerpoint/2010/main">
            <mc:Choice Requires="p14">
              <p:contentPart p14:bwMode="auto" r:id="rId529">
                <p14:nvContentPartPr>
                  <p14:cNvPr id="133" name="Ink 132">
                    <a:extLst>
                      <a:ext uri="{FF2B5EF4-FFF2-40B4-BE49-F238E27FC236}">
                        <a16:creationId xmlns:a16="http://schemas.microsoft.com/office/drawing/2014/main" id="{D14AB5A1-F52B-B3B8-1F64-3169A8E25F61}"/>
                      </a:ext>
                    </a:extLst>
                  </p14:cNvPr>
                  <p14:cNvContentPartPr/>
                  <p14:nvPr/>
                </p14:nvContentPartPr>
                <p14:xfrm>
                  <a:off x="10880280" y="3390000"/>
                  <a:ext cx="69120" cy="164520"/>
                </p14:xfrm>
              </p:contentPart>
            </mc:Choice>
            <mc:Fallback xmlns="">
              <p:pic>
                <p:nvPicPr>
                  <p:cNvPr id="133" name="Ink 132">
                    <a:extLst>
                      <a:ext uri="{FF2B5EF4-FFF2-40B4-BE49-F238E27FC236}">
                        <a16:creationId xmlns:a16="http://schemas.microsoft.com/office/drawing/2014/main" id="{D14AB5A1-F52B-B3B8-1F64-3169A8E25F61}"/>
                      </a:ext>
                    </a:extLst>
                  </p:cNvPr>
                  <p:cNvPicPr/>
                  <p:nvPr/>
                </p:nvPicPr>
                <p:blipFill>
                  <a:blip r:embed="rId155"/>
                  <a:stretch>
                    <a:fillRect/>
                  </a:stretch>
                </p:blipFill>
                <p:spPr>
                  <a:xfrm>
                    <a:off x="10871280" y="3381000"/>
                    <a:ext cx="86760" cy="182160"/>
                  </a:xfrm>
                  <a:prstGeom prst="rect">
                    <a:avLst/>
                  </a:prstGeom>
                </p:spPr>
              </p:pic>
            </mc:Fallback>
          </mc:AlternateContent>
          <mc:AlternateContent xmlns:mc="http://schemas.openxmlformats.org/markup-compatibility/2006" xmlns:p14="http://schemas.microsoft.com/office/powerpoint/2010/main">
            <mc:Choice Requires="p14">
              <p:contentPart p14:bwMode="auto" r:id="rId530">
                <p14:nvContentPartPr>
                  <p14:cNvPr id="134" name="Ink 133">
                    <a:extLst>
                      <a:ext uri="{FF2B5EF4-FFF2-40B4-BE49-F238E27FC236}">
                        <a16:creationId xmlns:a16="http://schemas.microsoft.com/office/drawing/2014/main" id="{F43EE8FB-AFD7-46F4-E136-227785292269}"/>
                      </a:ext>
                    </a:extLst>
                  </p14:cNvPr>
                  <p14:cNvContentPartPr/>
                  <p14:nvPr/>
                </p14:nvContentPartPr>
                <p14:xfrm>
                  <a:off x="11004840" y="3516360"/>
                  <a:ext cx="37800" cy="90720"/>
                </p14:xfrm>
              </p:contentPart>
            </mc:Choice>
            <mc:Fallback xmlns="">
              <p:pic>
                <p:nvPicPr>
                  <p:cNvPr id="134" name="Ink 133">
                    <a:extLst>
                      <a:ext uri="{FF2B5EF4-FFF2-40B4-BE49-F238E27FC236}">
                        <a16:creationId xmlns:a16="http://schemas.microsoft.com/office/drawing/2014/main" id="{F43EE8FB-AFD7-46F4-E136-227785292269}"/>
                      </a:ext>
                    </a:extLst>
                  </p:cNvPr>
                  <p:cNvPicPr/>
                  <p:nvPr/>
                </p:nvPicPr>
                <p:blipFill>
                  <a:blip r:embed="rId157"/>
                  <a:stretch>
                    <a:fillRect/>
                  </a:stretch>
                </p:blipFill>
                <p:spPr>
                  <a:xfrm>
                    <a:off x="10995840" y="3507720"/>
                    <a:ext cx="55440" cy="108360"/>
                  </a:xfrm>
                  <a:prstGeom prst="rect">
                    <a:avLst/>
                  </a:prstGeom>
                </p:spPr>
              </p:pic>
            </mc:Fallback>
          </mc:AlternateContent>
          <mc:AlternateContent xmlns:mc="http://schemas.openxmlformats.org/markup-compatibility/2006" xmlns:p14="http://schemas.microsoft.com/office/powerpoint/2010/main">
            <mc:Choice Requires="p14">
              <p:contentPart p14:bwMode="auto" r:id="rId531">
                <p14:nvContentPartPr>
                  <p14:cNvPr id="135" name="Ink 134">
                    <a:extLst>
                      <a:ext uri="{FF2B5EF4-FFF2-40B4-BE49-F238E27FC236}">
                        <a16:creationId xmlns:a16="http://schemas.microsoft.com/office/drawing/2014/main" id="{7234D1E5-D3B1-E920-6895-BBADF2310B12}"/>
                      </a:ext>
                    </a:extLst>
                  </p14:cNvPr>
                  <p14:cNvContentPartPr/>
                  <p14:nvPr/>
                </p14:nvContentPartPr>
                <p14:xfrm>
                  <a:off x="10968120" y="3565680"/>
                  <a:ext cx="63000" cy="41760"/>
                </p14:xfrm>
              </p:contentPart>
            </mc:Choice>
            <mc:Fallback xmlns="">
              <p:pic>
                <p:nvPicPr>
                  <p:cNvPr id="135" name="Ink 134">
                    <a:extLst>
                      <a:ext uri="{FF2B5EF4-FFF2-40B4-BE49-F238E27FC236}">
                        <a16:creationId xmlns:a16="http://schemas.microsoft.com/office/drawing/2014/main" id="{7234D1E5-D3B1-E920-6895-BBADF2310B12}"/>
                      </a:ext>
                    </a:extLst>
                  </p:cNvPr>
                  <p:cNvPicPr/>
                  <p:nvPr/>
                </p:nvPicPr>
                <p:blipFill>
                  <a:blip r:embed="rId159"/>
                  <a:stretch>
                    <a:fillRect/>
                  </a:stretch>
                </p:blipFill>
                <p:spPr>
                  <a:xfrm>
                    <a:off x="10959120" y="3556680"/>
                    <a:ext cx="80640" cy="59400"/>
                  </a:xfrm>
                  <a:prstGeom prst="rect">
                    <a:avLst/>
                  </a:prstGeom>
                </p:spPr>
              </p:pic>
            </mc:Fallback>
          </mc:AlternateContent>
          <mc:AlternateContent xmlns:mc="http://schemas.openxmlformats.org/markup-compatibility/2006" xmlns:p14="http://schemas.microsoft.com/office/powerpoint/2010/main">
            <mc:Choice Requires="p14">
              <p:contentPart p14:bwMode="auto" r:id="rId532">
                <p14:nvContentPartPr>
                  <p14:cNvPr id="136" name="Ink 135">
                    <a:extLst>
                      <a:ext uri="{FF2B5EF4-FFF2-40B4-BE49-F238E27FC236}">
                        <a16:creationId xmlns:a16="http://schemas.microsoft.com/office/drawing/2014/main" id="{993FC852-BA81-C56F-435F-802ECEB1FAF9}"/>
                      </a:ext>
                    </a:extLst>
                  </p14:cNvPr>
                  <p14:cNvContentPartPr/>
                  <p14:nvPr/>
                </p14:nvContentPartPr>
                <p14:xfrm>
                  <a:off x="11098440" y="3418080"/>
                  <a:ext cx="91440" cy="173520"/>
                </p14:xfrm>
              </p:contentPart>
            </mc:Choice>
            <mc:Fallback xmlns="">
              <p:pic>
                <p:nvPicPr>
                  <p:cNvPr id="136" name="Ink 135">
                    <a:extLst>
                      <a:ext uri="{FF2B5EF4-FFF2-40B4-BE49-F238E27FC236}">
                        <a16:creationId xmlns:a16="http://schemas.microsoft.com/office/drawing/2014/main" id="{993FC852-BA81-C56F-435F-802ECEB1FAF9}"/>
                      </a:ext>
                    </a:extLst>
                  </p:cNvPr>
                  <p:cNvPicPr/>
                  <p:nvPr/>
                </p:nvPicPr>
                <p:blipFill>
                  <a:blip r:embed="rId161"/>
                  <a:stretch>
                    <a:fillRect/>
                  </a:stretch>
                </p:blipFill>
                <p:spPr>
                  <a:xfrm>
                    <a:off x="11089800" y="3409080"/>
                    <a:ext cx="109080" cy="191160"/>
                  </a:xfrm>
                  <a:prstGeom prst="rect">
                    <a:avLst/>
                  </a:prstGeom>
                </p:spPr>
              </p:pic>
            </mc:Fallback>
          </mc:AlternateContent>
          <mc:AlternateContent xmlns:mc="http://schemas.openxmlformats.org/markup-compatibility/2006" xmlns:p14="http://schemas.microsoft.com/office/powerpoint/2010/main">
            <mc:Choice Requires="p14">
              <p:contentPart p14:bwMode="auto" r:id="rId533">
                <p14:nvContentPartPr>
                  <p14:cNvPr id="137" name="Ink 136">
                    <a:extLst>
                      <a:ext uri="{FF2B5EF4-FFF2-40B4-BE49-F238E27FC236}">
                        <a16:creationId xmlns:a16="http://schemas.microsoft.com/office/drawing/2014/main" id="{46B83157-E88E-9F46-3636-3E65702A328B}"/>
                      </a:ext>
                    </a:extLst>
                  </p14:cNvPr>
                  <p14:cNvContentPartPr/>
                  <p14:nvPr/>
                </p14:nvContentPartPr>
                <p14:xfrm>
                  <a:off x="11301840" y="3460200"/>
                  <a:ext cx="57960" cy="5040"/>
                </p14:xfrm>
              </p:contentPart>
            </mc:Choice>
            <mc:Fallback xmlns="">
              <p:pic>
                <p:nvPicPr>
                  <p:cNvPr id="137" name="Ink 136">
                    <a:extLst>
                      <a:ext uri="{FF2B5EF4-FFF2-40B4-BE49-F238E27FC236}">
                        <a16:creationId xmlns:a16="http://schemas.microsoft.com/office/drawing/2014/main" id="{46B83157-E88E-9F46-3636-3E65702A328B}"/>
                      </a:ext>
                    </a:extLst>
                  </p:cNvPr>
                  <p:cNvPicPr/>
                  <p:nvPr/>
                </p:nvPicPr>
                <p:blipFill>
                  <a:blip r:embed="rId163"/>
                  <a:stretch>
                    <a:fillRect/>
                  </a:stretch>
                </p:blipFill>
                <p:spPr>
                  <a:xfrm>
                    <a:off x="11293200" y="3451560"/>
                    <a:ext cx="756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534">
                <p14:nvContentPartPr>
                  <p14:cNvPr id="138" name="Ink 137">
                    <a:extLst>
                      <a:ext uri="{FF2B5EF4-FFF2-40B4-BE49-F238E27FC236}">
                        <a16:creationId xmlns:a16="http://schemas.microsoft.com/office/drawing/2014/main" id="{46D98C9D-350D-F420-FB0E-280BF95931DB}"/>
                      </a:ext>
                    </a:extLst>
                  </p14:cNvPr>
                  <p14:cNvContentPartPr/>
                  <p14:nvPr/>
                </p14:nvContentPartPr>
                <p14:xfrm>
                  <a:off x="11319120" y="3528600"/>
                  <a:ext cx="50040" cy="5040"/>
                </p14:xfrm>
              </p:contentPart>
            </mc:Choice>
            <mc:Fallback xmlns="">
              <p:pic>
                <p:nvPicPr>
                  <p:cNvPr id="138" name="Ink 137">
                    <a:extLst>
                      <a:ext uri="{FF2B5EF4-FFF2-40B4-BE49-F238E27FC236}">
                        <a16:creationId xmlns:a16="http://schemas.microsoft.com/office/drawing/2014/main" id="{46D98C9D-350D-F420-FB0E-280BF95931DB}"/>
                      </a:ext>
                    </a:extLst>
                  </p:cNvPr>
                  <p:cNvPicPr/>
                  <p:nvPr/>
                </p:nvPicPr>
                <p:blipFill>
                  <a:blip r:embed="rId165"/>
                  <a:stretch>
                    <a:fillRect/>
                  </a:stretch>
                </p:blipFill>
                <p:spPr>
                  <a:xfrm>
                    <a:off x="11310480" y="3519600"/>
                    <a:ext cx="6768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535">
                <p14:nvContentPartPr>
                  <p14:cNvPr id="139" name="Ink 138">
                    <a:extLst>
                      <a:ext uri="{FF2B5EF4-FFF2-40B4-BE49-F238E27FC236}">
                        <a16:creationId xmlns:a16="http://schemas.microsoft.com/office/drawing/2014/main" id="{05EF38CD-62D7-6CEF-45B8-ECBE1D7699B0}"/>
                      </a:ext>
                    </a:extLst>
                  </p14:cNvPr>
                  <p14:cNvContentPartPr/>
                  <p14:nvPr/>
                </p14:nvContentPartPr>
                <p14:xfrm>
                  <a:off x="11305800" y="3576120"/>
                  <a:ext cx="67680" cy="360"/>
                </p14:xfrm>
              </p:contentPart>
            </mc:Choice>
            <mc:Fallback xmlns="">
              <p:pic>
                <p:nvPicPr>
                  <p:cNvPr id="139" name="Ink 138">
                    <a:extLst>
                      <a:ext uri="{FF2B5EF4-FFF2-40B4-BE49-F238E27FC236}">
                        <a16:creationId xmlns:a16="http://schemas.microsoft.com/office/drawing/2014/main" id="{05EF38CD-62D7-6CEF-45B8-ECBE1D7699B0}"/>
                      </a:ext>
                    </a:extLst>
                  </p:cNvPr>
                  <p:cNvPicPr/>
                  <p:nvPr/>
                </p:nvPicPr>
                <p:blipFill>
                  <a:blip r:embed="rId167"/>
                  <a:stretch>
                    <a:fillRect/>
                  </a:stretch>
                </p:blipFill>
                <p:spPr>
                  <a:xfrm>
                    <a:off x="11297160" y="3567480"/>
                    <a:ext cx="85320" cy="18000"/>
                  </a:xfrm>
                  <a:prstGeom prst="rect">
                    <a:avLst/>
                  </a:prstGeom>
                </p:spPr>
              </p:pic>
            </mc:Fallback>
          </mc:AlternateContent>
        </p:grpSp>
        <p:grpSp>
          <p:nvGrpSpPr>
            <p:cNvPr id="146" name="Group 145">
              <a:extLst>
                <a:ext uri="{FF2B5EF4-FFF2-40B4-BE49-F238E27FC236}">
                  <a16:creationId xmlns:a16="http://schemas.microsoft.com/office/drawing/2014/main" id="{BBBDA437-AEC9-D997-5CF4-EC304AADA77E}"/>
                </a:ext>
              </a:extLst>
            </p:cNvPr>
            <p:cNvGrpSpPr/>
            <p:nvPr/>
          </p:nvGrpSpPr>
          <p:grpSpPr>
            <a:xfrm>
              <a:off x="11495160" y="3384960"/>
              <a:ext cx="446400" cy="220320"/>
              <a:chOff x="11495160" y="3384960"/>
              <a:chExt cx="446400" cy="220320"/>
            </a:xfrm>
          </p:grpSpPr>
          <mc:AlternateContent xmlns:mc="http://schemas.openxmlformats.org/markup-compatibility/2006" xmlns:p14="http://schemas.microsoft.com/office/powerpoint/2010/main">
            <mc:Choice Requires="p14">
              <p:contentPart p14:bwMode="auto" r:id="rId536">
                <p14:nvContentPartPr>
                  <p14:cNvPr id="141" name="Ink 140">
                    <a:extLst>
                      <a:ext uri="{FF2B5EF4-FFF2-40B4-BE49-F238E27FC236}">
                        <a16:creationId xmlns:a16="http://schemas.microsoft.com/office/drawing/2014/main" id="{D109D284-6FA2-F6F6-FFFD-81DA53F4D065}"/>
                      </a:ext>
                    </a:extLst>
                  </p14:cNvPr>
                  <p14:cNvContentPartPr/>
                  <p14:nvPr/>
                </p14:nvContentPartPr>
                <p14:xfrm>
                  <a:off x="11495160" y="3413400"/>
                  <a:ext cx="137520" cy="191880"/>
                </p14:xfrm>
              </p:contentPart>
            </mc:Choice>
            <mc:Fallback xmlns="">
              <p:pic>
                <p:nvPicPr>
                  <p:cNvPr id="141" name="Ink 140">
                    <a:extLst>
                      <a:ext uri="{FF2B5EF4-FFF2-40B4-BE49-F238E27FC236}">
                        <a16:creationId xmlns:a16="http://schemas.microsoft.com/office/drawing/2014/main" id="{D109D284-6FA2-F6F6-FFFD-81DA53F4D065}"/>
                      </a:ext>
                    </a:extLst>
                  </p:cNvPr>
                  <p:cNvPicPr/>
                  <p:nvPr/>
                </p:nvPicPr>
                <p:blipFill>
                  <a:blip r:embed="rId169"/>
                  <a:stretch>
                    <a:fillRect/>
                  </a:stretch>
                </p:blipFill>
                <p:spPr>
                  <a:xfrm>
                    <a:off x="11486160" y="3404760"/>
                    <a:ext cx="155160" cy="209520"/>
                  </a:xfrm>
                  <a:prstGeom prst="rect">
                    <a:avLst/>
                  </a:prstGeom>
                </p:spPr>
              </p:pic>
            </mc:Fallback>
          </mc:AlternateContent>
          <mc:AlternateContent xmlns:mc="http://schemas.openxmlformats.org/markup-compatibility/2006" xmlns:p14="http://schemas.microsoft.com/office/powerpoint/2010/main">
            <mc:Choice Requires="p14">
              <p:contentPart p14:bwMode="auto" r:id="rId537">
                <p14:nvContentPartPr>
                  <p14:cNvPr id="142" name="Ink 141">
                    <a:extLst>
                      <a:ext uri="{FF2B5EF4-FFF2-40B4-BE49-F238E27FC236}">
                        <a16:creationId xmlns:a16="http://schemas.microsoft.com/office/drawing/2014/main" id="{AC8220B1-0B7F-E74B-C845-9A382072C899}"/>
                      </a:ext>
                    </a:extLst>
                  </p14:cNvPr>
                  <p14:cNvContentPartPr/>
                  <p14:nvPr/>
                </p14:nvContentPartPr>
                <p14:xfrm>
                  <a:off x="11662560" y="3384960"/>
                  <a:ext cx="80640" cy="191880"/>
                </p14:xfrm>
              </p:contentPart>
            </mc:Choice>
            <mc:Fallback xmlns="">
              <p:pic>
                <p:nvPicPr>
                  <p:cNvPr id="142" name="Ink 141">
                    <a:extLst>
                      <a:ext uri="{FF2B5EF4-FFF2-40B4-BE49-F238E27FC236}">
                        <a16:creationId xmlns:a16="http://schemas.microsoft.com/office/drawing/2014/main" id="{AC8220B1-0B7F-E74B-C845-9A382072C899}"/>
                      </a:ext>
                    </a:extLst>
                  </p:cNvPr>
                  <p:cNvPicPr/>
                  <p:nvPr/>
                </p:nvPicPr>
                <p:blipFill>
                  <a:blip r:embed="rId171"/>
                  <a:stretch>
                    <a:fillRect/>
                  </a:stretch>
                </p:blipFill>
                <p:spPr>
                  <a:xfrm>
                    <a:off x="11653920" y="3376320"/>
                    <a:ext cx="98280" cy="209520"/>
                  </a:xfrm>
                  <a:prstGeom prst="rect">
                    <a:avLst/>
                  </a:prstGeom>
                </p:spPr>
              </p:pic>
            </mc:Fallback>
          </mc:AlternateContent>
          <mc:AlternateContent xmlns:mc="http://schemas.openxmlformats.org/markup-compatibility/2006" xmlns:p14="http://schemas.microsoft.com/office/powerpoint/2010/main">
            <mc:Choice Requires="p14">
              <p:contentPart p14:bwMode="auto" r:id="rId538">
                <p14:nvContentPartPr>
                  <p14:cNvPr id="143" name="Ink 142">
                    <a:extLst>
                      <a:ext uri="{FF2B5EF4-FFF2-40B4-BE49-F238E27FC236}">
                        <a16:creationId xmlns:a16="http://schemas.microsoft.com/office/drawing/2014/main" id="{437F6F84-D912-9774-F7EF-B971CD6CD715}"/>
                      </a:ext>
                    </a:extLst>
                  </p14:cNvPr>
                  <p14:cNvContentPartPr/>
                  <p14:nvPr/>
                </p14:nvContentPartPr>
                <p14:xfrm>
                  <a:off x="11763360" y="3428160"/>
                  <a:ext cx="66600" cy="102240"/>
                </p14:xfrm>
              </p:contentPart>
            </mc:Choice>
            <mc:Fallback xmlns="">
              <p:pic>
                <p:nvPicPr>
                  <p:cNvPr id="143" name="Ink 142">
                    <a:extLst>
                      <a:ext uri="{FF2B5EF4-FFF2-40B4-BE49-F238E27FC236}">
                        <a16:creationId xmlns:a16="http://schemas.microsoft.com/office/drawing/2014/main" id="{437F6F84-D912-9774-F7EF-B971CD6CD715}"/>
                      </a:ext>
                    </a:extLst>
                  </p:cNvPr>
                  <p:cNvPicPr/>
                  <p:nvPr/>
                </p:nvPicPr>
                <p:blipFill>
                  <a:blip r:embed="rId173"/>
                  <a:stretch>
                    <a:fillRect/>
                  </a:stretch>
                </p:blipFill>
                <p:spPr>
                  <a:xfrm>
                    <a:off x="11754720" y="3419160"/>
                    <a:ext cx="84240" cy="119880"/>
                  </a:xfrm>
                  <a:prstGeom prst="rect">
                    <a:avLst/>
                  </a:prstGeom>
                </p:spPr>
              </p:pic>
            </mc:Fallback>
          </mc:AlternateContent>
          <mc:AlternateContent xmlns:mc="http://schemas.openxmlformats.org/markup-compatibility/2006" xmlns:p14="http://schemas.microsoft.com/office/powerpoint/2010/main">
            <mc:Choice Requires="p14">
              <p:contentPart p14:bwMode="auto" r:id="rId539">
                <p14:nvContentPartPr>
                  <p14:cNvPr id="144" name="Ink 143">
                    <a:extLst>
                      <a:ext uri="{FF2B5EF4-FFF2-40B4-BE49-F238E27FC236}">
                        <a16:creationId xmlns:a16="http://schemas.microsoft.com/office/drawing/2014/main" id="{657C3685-3490-E5E2-8D3B-68C3DC248853}"/>
                      </a:ext>
                    </a:extLst>
                  </p14:cNvPr>
                  <p14:cNvContentPartPr/>
                  <p14:nvPr/>
                </p14:nvContentPartPr>
                <p14:xfrm>
                  <a:off x="11747160" y="3489720"/>
                  <a:ext cx="60120" cy="45360"/>
                </p14:xfrm>
              </p:contentPart>
            </mc:Choice>
            <mc:Fallback xmlns="">
              <p:pic>
                <p:nvPicPr>
                  <p:cNvPr id="144" name="Ink 143">
                    <a:extLst>
                      <a:ext uri="{FF2B5EF4-FFF2-40B4-BE49-F238E27FC236}">
                        <a16:creationId xmlns:a16="http://schemas.microsoft.com/office/drawing/2014/main" id="{657C3685-3490-E5E2-8D3B-68C3DC248853}"/>
                      </a:ext>
                    </a:extLst>
                  </p:cNvPr>
                  <p:cNvPicPr/>
                  <p:nvPr/>
                </p:nvPicPr>
                <p:blipFill>
                  <a:blip r:embed="rId175"/>
                  <a:stretch>
                    <a:fillRect/>
                  </a:stretch>
                </p:blipFill>
                <p:spPr>
                  <a:xfrm>
                    <a:off x="11738160" y="3481080"/>
                    <a:ext cx="77760" cy="63000"/>
                  </a:xfrm>
                  <a:prstGeom prst="rect">
                    <a:avLst/>
                  </a:prstGeom>
                </p:spPr>
              </p:pic>
            </mc:Fallback>
          </mc:AlternateContent>
          <mc:AlternateContent xmlns:mc="http://schemas.openxmlformats.org/markup-compatibility/2006" xmlns:p14="http://schemas.microsoft.com/office/powerpoint/2010/main">
            <mc:Choice Requires="p14">
              <p:contentPart p14:bwMode="auto" r:id="rId540">
                <p14:nvContentPartPr>
                  <p14:cNvPr id="145" name="Ink 144">
                    <a:extLst>
                      <a:ext uri="{FF2B5EF4-FFF2-40B4-BE49-F238E27FC236}">
                        <a16:creationId xmlns:a16="http://schemas.microsoft.com/office/drawing/2014/main" id="{FF43DCB6-D27A-6CC8-FDA4-98571268FBF7}"/>
                      </a:ext>
                    </a:extLst>
                  </p14:cNvPr>
                  <p14:cNvContentPartPr/>
                  <p14:nvPr/>
                </p14:nvContentPartPr>
                <p14:xfrm>
                  <a:off x="11876400" y="3410880"/>
                  <a:ext cx="65160" cy="174240"/>
                </p14:xfrm>
              </p:contentPart>
            </mc:Choice>
            <mc:Fallback xmlns="">
              <p:pic>
                <p:nvPicPr>
                  <p:cNvPr id="145" name="Ink 144">
                    <a:extLst>
                      <a:ext uri="{FF2B5EF4-FFF2-40B4-BE49-F238E27FC236}">
                        <a16:creationId xmlns:a16="http://schemas.microsoft.com/office/drawing/2014/main" id="{FF43DCB6-D27A-6CC8-FDA4-98571268FBF7}"/>
                      </a:ext>
                    </a:extLst>
                  </p:cNvPr>
                  <p:cNvPicPr/>
                  <p:nvPr/>
                </p:nvPicPr>
                <p:blipFill>
                  <a:blip r:embed="rId177"/>
                  <a:stretch>
                    <a:fillRect/>
                  </a:stretch>
                </p:blipFill>
                <p:spPr>
                  <a:xfrm>
                    <a:off x="11867760" y="3401880"/>
                    <a:ext cx="82800" cy="191880"/>
                  </a:xfrm>
                  <a:prstGeom prst="rect">
                    <a:avLst/>
                  </a:prstGeom>
                </p:spPr>
              </p:pic>
            </mc:Fallback>
          </mc:AlternateContent>
        </p:grpSp>
        <p:grpSp>
          <p:nvGrpSpPr>
            <p:cNvPr id="294" name="Group 293">
              <a:extLst>
                <a:ext uri="{FF2B5EF4-FFF2-40B4-BE49-F238E27FC236}">
                  <a16:creationId xmlns:a16="http://schemas.microsoft.com/office/drawing/2014/main" id="{E8772EBD-13F3-6FED-2505-D24AD70F9AB8}"/>
                </a:ext>
              </a:extLst>
            </p:cNvPr>
            <p:cNvGrpSpPr/>
            <p:nvPr/>
          </p:nvGrpSpPr>
          <p:grpSpPr>
            <a:xfrm>
              <a:off x="2893680" y="3340680"/>
              <a:ext cx="1012320" cy="374040"/>
              <a:chOff x="2893680" y="3340680"/>
              <a:chExt cx="1012320" cy="374040"/>
            </a:xfrm>
          </p:grpSpPr>
          <mc:AlternateContent xmlns:mc="http://schemas.openxmlformats.org/markup-compatibility/2006" xmlns:p14="http://schemas.microsoft.com/office/powerpoint/2010/main">
            <mc:Choice Requires="p14">
              <p:contentPart p14:bwMode="auto" r:id="rId541">
                <p14:nvContentPartPr>
                  <p14:cNvPr id="34" name="Ink 33">
                    <a:extLst>
                      <a:ext uri="{FF2B5EF4-FFF2-40B4-BE49-F238E27FC236}">
                        <a16:creationId xmlns:a16="http://schemas.microsoft.com/office/drawing/2014/main" id="{A4B47665-F87C-025D-E76F-7C46EF63FBFA}"/>
                      </a:ext>
                    </a:extLst>
                  </p14:cNvPr>
                  <p14:cNvContentPartPr/>
                  <p14:nvPr/>
                </p14:nvContentPartPr>
                <p14:xfrm>
                  <a:off x="3733560" y="3453000"/>
                  <a:ext cx="44640" cy="113400"/>
                </p14:xfrm>
              </p:contentPart>
            </mc:Choice>
            <mc:Fallback xmlns="">
              <p:pic>
                <p:nvPicPr>
                  <p:cNvPr id="34" name="Ink 33">
                    <a:extLst>
                      <a:ext uri="{FF2B5EF4-FFF2-40B4-BE49-F238E27FC236}">
                        <a16:creationId xmlns:a16="http://schemas.microsoft.com/office/drawing/2014/main" id="{A4B47665-F87C-025D-E76F-7C46EF63FBFA}"/>
                      </a:ext>
                    </a:extLst>
                  </p:cNvPr>
                  <p:cNvPicPr/>
                  <p:nvPr/>
                </p:nvPicPr>
                <p:blipFill>
                  <a:blip r:embed="rId542"/>
                  <a:stretch>
                    <a:fillRect/>
                  </a:stretch>
                </p:blipFill>
                <p:spPr>
                  <a:xfrm>
                    <a:off x="3724920" y="3444000"/>
                    <a:ext cx="62280" cy="131040"/>
                  </a:xfrm>
                  <a:prstGeom prst="rect">
                    <a:avLst/>
                  </a:prstGeom>
                </p:spPr>
              </p:pic>
            </mc:Fallback>
          </mc:AlternateContent>
          <mc:AlternateContent xmlns:mc="http://schemas.openxmlformats.org/markup-compatibility/2006" xmlns:p14="http://schemas.microsoft.com/office/powerpoint/2010/main">
            <mc:Choice Requires="p14">
              <p:contentPart p14:bwMode="auto" r:id="rId543">
                <p14:nvContentPartPr>
                  <p14:cNvPr id="35" name="Ink 34">
                    <a:extLst>
                      <a:ext uri="{FF2B5EF4-FFF2-40B4-BE49-F238E27FC236}">
                        <a16:creationId xmlns:a16="http://schemas.microsoft.com/office/drawing/2014/main" id="{31A0330F-A783-DF57-4D0C-6C00AE40E2E3}"/>
                      </a:ext>
                    </a:extLst>
                  </p14:cNvPr>
                  <p14:cNvContentPartPr/>
                  <p14:nvPr/>
                </p14:nvContentPartPr>
                <p14:xfrm>
                  <a:off x="3695040" y="3498720"/>
                  <a:ext cx="78480" cy="72000"/>
                </p14:xfrm>
              </p:contentPart>
            </mc:Choice>
            <mc:Fallback xmlns="">
              <p:pic>
                <p:nvPicPr>
                  <p:cNvPr id="35" name="Ink 34">
                    <a:extLst>
                      <a:ext uri="{FF2B5EF4-FFF2-40B4-BE49-F238E27FC236}">
                        <a16:creationId xmlns:a16="http://schemas.microsoft.com/office/drawing/2014/main" id="{31A0330F-A783-DF57-4D0C-6C00AE40E2E3}"/>
                      </a:ext>
                    </a:extLst>
                  </p:cNvPr>
                  <p:cNvPicPr/>
                  <p:nvPr/>
                </p:nvPicPr>
                <p:blipFill>
                  <a:blip r:embed="rId375"/>
                  <a:stretch>
                    <a:fillRect/>
                  </a:stretch>
                </p:blipFill>
                <p:spPr>
                  <a:xfrm>
                    <a:off x="3686400" y="3490080"/>
                    <a:ext cx="96120" cy="89640"/>
                  </a:xfrm>
                  <a:prstGeom prst="rect">
                    <a:avLst/>
                  </a:prstGeom>
                </p:spPr>
              </p:pic>
            </mc:Fallback>
          </mc:AlternateContent>
          <mc:AlternateContent xmlns:mc="http://schemas.openxmlformats.org/markup-compatibility/2006" xmlns:p14="http://schemas.microsoft.com/office/powerpoint/2010/main">
            <mc:Choice Requires="p14">
              <p:contentPart p14:bwMode="auto" r:id="rId544">
                <p14:nvContentPartPr>
                  <p14:cNvPr id="37" name="Ink 36">
                    <a:extLst>
                      <a:ext uri="{FF2B5EF4-FFF2-40B4-BE49-F238E27FC236}">
                        <a16:creationId xmlns:a16="http://schemas.microsoft.com/office/drawing/2014/main" id="{D492680C-C1BA-C84F-998B-AC7EC6F48422}"/>
                      </a:ext>
                    </a:extLst>
                  </p14:cNvPr>
                  <p14:cNvContentPartPr/>
                  <p14:nvPr/>
                </p14:nvContentPartPr>
                <p14:xfrm>
                  <a:off x="3840120" y="3340680"/>
                  <a:ext cx="19440" cy="152640"/>
                </p14:xfrm>
              </p:contentPart>
            </mc:Choice>
            <mc:Fallback xmlns="">
              <p:pic>
                <p:nvPicPr>
                  <p:cNvPr id="37" name="Ink 36">
                    <a:extLst>
                      <a:ext uri="{FF2B5EF4-FFF2-40B4-BE49-F238E27FC236}">
                        <a16:creationId xmlns:a16="http://schemas.microsoft.com/office/drawing/2014/main" id="{D492680C-C1BA-C84F-998B-AC7EC6F48422}"/>
                      </a:ext>
                    </a:extLst>
                  </p:cNvPr>
                  <p:cNvPicPr/>
                  <p:nvPr/>
                </p:nvPicPr>
                <p:blipFill>
                  <a:blip r:embed="rId377"/>
                  <a:stretch>
                    <a:fillRect/>
                  </a:stretch>
                </p:blipFill>
                <p:spPr>
                  <a:xfrm>
                    <a:off x="3831120" y="3332040"/>
                    <a:ext cx="37080" cy="170280"/>
                  </a:xfrm>
                  <a:prstGeom prst="rect">
                    <a:avLst/>
                  </a:prstGeom>
                </p:spPr>
              </p:pic>
            </mc:Fallback>
          </mc:AlternateContent>
          <mc:AlternateContent xmlns:mc="http://schemas.openxmlformats.org/markup-compatibility/2006" xmlns:p14="http://schemas.microsoft.com/office/powerpoint/2010/main">
            <mc:Choice Requires="p14">
              <p:contentPart p14:bwMode="auto" r:id="rId545">
                <p14:nvContentPartPr>
                  <p14:cNvPr id="38" name="Ink 37">
                    <a:extLst>
                      <a:ext uri="{FF2B5EF4-FFF2-40B4-BE49-F238E27FC236}">
                        <a16:creationId xmlns:a16="http://schemas.microsoft.com/office/drawing/2014/main" id="{B9C2B436-5E96-D905-B88B-35BDDDDF79DA}"/>
                      </a:ext>
                    </a:extLst>
                  </p14:cNvPr>
                  <p14:cNvContentPartPr/>
                  <p14:nvPr/>
                </p14:nvContentPartPr>
                <p14:xfrm>
                  <a:off x="3863160" y="3382800"/>
                  <a:ext cx="42840" cy="62640"/>
                </p14:xfrm>
              </p:contentPart>
            </mc:Choice>
            <mc:Fallback xmlns="">
              <p:pic>
                <p:nvPicPr>
                  <p:cNvPr id="38" name="Ink 37">
                    <a:extLst>
                      <a:ext uri="{FF2B5EF4-FFF2-40B4-BE49-F238E27FC236}">
                        <a16:creationId xmlns:a16="http://schemas.microsoft.com/office/drawing/2014/main" id="{B9C2B436-5E96-D905-B88B-35BDDDDF79DA}"/>
                      </a:ext>
                    </a:extLst>
                  </p:cNvPr>
                  <p:cNvPicPr/>
                  <p:nvPr/>
                </p:nvPicPr>
                <p:blipFill>
                  <a:blip r:embed="rId379"/>
                  <a:stretch>
                    <a:fillRect/>
                  </a:stretch>
                </p:blipFill>
                <p:spPr>
                  <a:xfrm>
                    <a:off x="3854520" y="3373800"/>
                    <a:ext cx="60480" cy="80280"/>
                  </a:xfrm>
                  <a:prstGeom prst="rect">
                    <a:avLst/>
                  </a:prstGeom>
                </p:spPr>
              </p:pic>
            </mc:Fallback>
          </mc:AlternateContent>
          <mc:AlternateContent xmlns:mc="http://schemas.openxmlformats.org/markup-compatibility/2006" xmlns:p14="http://schemas.microsoft.com/office/powerpoint/2010/main">
            <mc:Choice Requires="p14">
              <p:contentPart p14:bwMode="auto" r:id="rId546">
                <p14:nvContentPartPr>
                  <p14:cNvPr id="40" name="Ink 39">
                    <a:extLst>
                      <a:ext uri="{FF2B5EF4-FFF2-40B4-BE49-F238E27FC236}">
                        <a16:creationId xmlns:a16="http://schemas.microsoft.com/office/drawing/2014/main" id="{2DCC0E4C-E3CD-594B-6DF5-CD355ADC1F74}"/>
                      </a:ext>
                    </a:extLst>
                  </p14:cNvPr>
                  <p14:cNvContentPartPr/>
                  <p14:nvPr/>
                </p14:nvContentPartPr>
                <p14:xfrm>
                  <a:off x="3088800" y="3347160"/>
                  <a:ext cx="86400" cy="343800"/>
                </p14:xfrm>
              </p:contentPart>
            </mc:Choice>
            <mc:Fallback xmlns="">
              <p:pic>
                <p:nvPicPr>
                  <p:cNvPr id="40" name="Ink 39">
                    <a:extLst>
                      <a:ext uri="{FF2B5EF4-FFF2-40B4-BE49-F238E27FC236}">
                        <a16:creationId xmlns:a16="http://schemas.microsoft.com/office/drawing/2014/main" id="{2DCC0E4C-E3CD-594B-6DF5-CD355ADC1F74}"/>
                      </a:ext>
                    </a:extLst>
                  </p:cNvPr>
                  <p:cNvPicPr/>
                  <p:nvPr/>
                </p:nvPicPr>
                <p:blipFill>
                  <a:blip r:embed="rId381"/>
                  <a:stretch>
                    <a:fillRect/>
                  </a:stretch>
                </p:blipFill>
                <p:spPr>
                  <a:xfrm>
                    <a:off x="3079800" y="3338160"/>
                    <a:ext cx="104040" cy="361440"/>
                  </a:xfrm>
                  <a:prstGeom prst="rect">
                    <a:avLst/>
                  </a:prstGeom>
                </p:spPr>
              </p:pic>
            </mc:Fallback>
          </mc:AlternateContent>
          <mc:AlternateContent xmlns:mc="http://schemas.openxmlformats.org/markup-compatibility/2006" xmlns:p14="http://schemas.microsoft.com/office/powerpoint/2010/main">
            <mc:Choice Requires="p14">
              <p:contentPart p14:bwMode="auto" r:id="rId547">
                <p14:nvContentPartPr>
                  <p14:cNvPr id="42" name="Ink 41">
                    <a:extLst>
                      <a:ext uri="{FF2B5EF4-FFF2-40B4-BE49-F238E27FC236}">
                        <a16:creationId xmlns:a16="http://schemas.microsoft.com/office/drawing/2014/main" id="{5B9F6B18-5087-4244-D47D-E61F2067F5D9}"/>
                      </a:ext>
                    </a:extLst>
                  </p14:cNvPr>
                  <p14:cNvContentPartPr/>
                  <p14:nvPr/>
                </p14:nvContentPartPr>
                <p14:xfrm>
                  <a:off x="2982960" y="3413760"/>
                  <a:ext cx="360" cy="90000"/>
                </p14:xfrm>
              </p:contentPart>
            </mc:Choice>
            <mc:Fallback xmlns="">
              <p:pic>
                <p:nvPicPr>
                  <p:cNvPr id="42" name="Ink 41">
                    <a:extLst>
                      <a:ext uri="{FF2B5EF4-FFF2-40B4-BE49-F238E27FC236}">
                        <a16:creationId xmlns:a16="http://schemas.microsoft.com/office/drawing/2014/main" id="{5B9F6B18-5087-4244-D47D-E61F2067F5D9}"/>
                      </a:ext>
                    </a:extLst>
                  </p:cNvPr>
                  <p:cNvPicPr/>
                  <p:nvPr/>
                </p:nvPicPr>
                <p:blipFill>
                  <a:blip r:embed="rId383"/>
                  <a:stretch>
                    <a:fillRect/>
                  </a:stretch>
                </p:blipFill>
                <p:spPr>
                  <a:xfrm>
                    <a:off x="2973960" y="3404760"/>
                    <a:ext cx="18000" cy="107640"/>
                  </a:xfrm>
                  <a:prstGeom prst="rect">
                    <a:avLst/>
                  </a:prstGeom>
                </p:spPr>
              </p:pic>
            </mc:Fallback>
          </mc:AlternateContent>
          <mc:AlternateContent xmlns:mc="http://schemas.openxmlformats.org/markup-compatibility/2006" xmlns:p14="http://schemas.microsoft.com/office/powerpoint/2010/main">
            <mc:Choice Requires="p14">
              <p:contentPart p14:bwMode="auto" r:id="rId548">
                <p14:nvContentPartPr>
                  <p14:cNvPr id="43" name="Ink 42">
                    <a:extLst>
                      <a:ext uri="{FF2B5EF4-FFF2-40B4-BE49-F238E27FC236}">
                        <a16:creationId xmlns:a16="http://schemas.microsoft.com/office/drawing/2014/main" id="{1F5A96D9-E0D1-EC79-9C16-CA8F930E18A7}"/>
                      </a:ext>
                    </a:extLst>
                  </p14:cNvPr>
                  <p14:cNvContentPartPr/>
                  <p14:nvPr/>
                </p14:nvContentPartPr>
                <p14:xfrm>
                  <a:off x="2893680" y="3547320"/>
                  <a:ext cx="128520" cy="2880"/>
                </p14:xfrm>
              </p:contentPart>
            </mc:Choice>
            <mc:Fallback xmlns="">
              <p:pic>
                <p:nvPicPr>
                  <p:cNvPr id="43" name="Ink 42">
                    <a:extLst>
                      <a:ext uri="{FF2B5EF4-FFF2-40B4-BE49-F238E27FC236}">
                        <a16:creationId xmlns:a16="http://schemas.microsoft.com/office/drawing/2014/main" id="{1F5A96D9-E0D1-EC79-9C16-CA8F930E18A7}"/>
                      </a:ext>
                    </a:extLst>
                  </p:cNvPr>
                  <p:cNvPicPr/>
                  <p:nvPr/>
                </p:nvPicPr>
                <p:blipFill>
                  <a:blip r:embed="rId385"/>
                  <a:stretch>
                    <a:fillRect/>
                  </a:stretch>
                </p:blipFill>
                <p:spPr>
                  <a:xfrm>
                    <a:off x="2885040" y="3538680"/>
                    <a:ext cx="146160" cy="20520"/>
                  </a:xfrm>
                  <a:prstGeom prst="rect">
                    <a:avLst/>
                  </a:prstGeom>
                </p:spPr>
              </p:pic>
            </mc:Fallback>
          </mc:AlternateContent>
          <mc:AlternateContent xmlns:mc="http://schemas.openxmlformats.org/markup-compatibility/2006" xmlns:p14="http://schemas.microsoft.com/office/powerpoint/2010/main">
            <mc:Choice Requires="p14">
              <p:contentPart p14:bwMode="auto" r:id="rId549">
                <p14:nvContentPartPr>
                  <p14:cNvPr id="44" name="Ink 43">
                    <a:extLst>
                      <a:ext uri="{FF2B5EF4-FFF2-40B4-BE49-F238E27FC236}">
                        <a16:creationId xmlns:a16="http://schemas.microsoft.com/office/drawing/2014/main" id="{86413FB9-D542-D63F-E37E-46FE73787D38}"/>
                      </a:ext>
                    </a:extLst>
                  </p14:cNvPr>
                  <p14:cNvContentPartPr/>
                  <p14:nvPr/>
                </p14:nvContentPartPr>
                <p14:xfrm>
                  <a:off x="2922480" y="3620400"/>
                  <a:ext cx="16920" cy="94320"/>
                </p14:xfrm>
              </p:contentPart>
            </mc:Choice>
            <mc:Fallback xmlns="">
              <p:pic>
                <p:nvPicPr>
                  <p:cNvPr id="44" name="Ink 43">
                    <a:extLst>
                      <a:ext uri="{FF2B5EF4-FFF2-40B4-BE49-F238E27FC236}">
                        <a16:creationId xmlns:a16="http://schemas.microsoft.com/office/drawing/2014/main" id="{86413FB9-D542-D63F-E37E-46FE73787D38}"/>
                      </a:ext>
                    </a:extLst>
                  </p:cNvPr>
                  <p:cNvPicPr/>
                  <p:nvPr/>
                </p:nvPicPr>
                <p:blipFill>
                  <a:blip r:embed="rId387"/>
                  <a:stretch>
                    <a:fillRect/>
                  </a:stretch>
                </p:blipFill>
                <p:spPr>
                  <a:xfrm>
                    <a:off x="2913840" y="3611400"/>
                    <a:ext cx="34560" cy="111960"/>
                  </a:xfrm>
                  <a:prstGeom prst="rect">
                    <a:avLst/>
                  </a:prstGeom>
                </p:spPr>
              </p:pic>
            </mc:Fallback>
          </mc:AlternateContent>
          <mc:AlternateContent xmlns:mc="http://schemas.openxmlformats.org/markup-compatibility/2006" xmlns:p14="http://schemas.microsoft.com/office/powerpoint/2010/main">
            <mc:Choice Requires="p14">
              <p:contentPart p14:bwMode="auto" r:id="rId550">
                <p14:nvContentPartPr>
                  <p14:cNvPr id="45" name="Ink 44">
                    <a:extLst>
                      <a:ext uri="{FF2B5EF4-FFF2-40B4-BE49-F238E27FC236}">
                        <a16:creationId xmlns:a16="http://schemas.microsoft.com/office/drawing/2014/main" id="{D13F0336-6DB4-1D42-F67F-D11E476FCBD3}"/>
                      </a:ext>
                    </a:extLst>
                  </p14:cNvPr>
                  <p14:cNvContentPartPr/>
                  <p14:nvPr/>
                </p14:nvContentPartPr>
                <p14:xfrm>
                  <a:off x="2956320" y="3618240"/>
                  <a:ext cx="47160" cy="87120"/>
                </p14:xfrm>
              </p:contentPart>
            </mc:Choice>
            <mc:Fallback xmlns="">
              <p:pic>
                <p:nvPicPr>
                  <p:cNvPr id="45" name="Ink 44">
                    <a:extLst>
                      <a:ext uri="{FF2B5EF4-FFF2-40B4-BE49-F238E27FC236}">
                        <a16:creationId xmlns:a16="http://schemas.microsoft.com/office/drawing/2014/main" id="{D13F0336-6DB4-1D42-F67F-D11E476FCBD3}"/>
                      </a:ext>
                    </a:extLst>
                  </p:cNvPr>
                  <p:cNvPicPr/>
                  <p:nvPr/>
                </p:nvPicPr>
                <p:blipFill>
                  <a:blip r:embed="rId389"/>
                  <a:stretch>
                    <a:fillRect/>
                  </a:stretch>
                </p:blipFill>
                <p:spPr>
                  <a:xfrm>
                    <a:off x="2947320" y="3609600"/>
                    <a:ext cx="64800" cy="104760"/>
                  </a:xfrm>
                  <a:prstGeom prst="rect">
                    <a:avLst/>
                  </a:prstGeom>
                </p:spPr>
              </p:pic>
            </mc:Fallback>
          </mc:AlternateContent>
          <mc:AlternateContent xmlns:mc="http://schemas.openxmlformats.org/markup-compatibility/2006" xmlns:p14="http://schemas.microsoft.com/office/powerpoint/2010/main">
            <mc:Choice Requires="p14">
              <p:contentPart p14:bwMode="auto" r:id="rId551">
                <p14:nvContentPartPr>
                  <p14:cNvPr id="287" name="Ink 286">
                    <a:extLst>
                      <a:ext uri="{FF2B5EF4-FFF2-40B4-BE49-F238E27FC236}">
                        <a16:creationId xmlns:a16="http://schemas.microsoft.com/office/drawing/2014/main" id="{C8C5F237-4887-9B64-E49B-0AEB79BC6625}"/>
                      </a:ext>
                    </a:extLst>
                  </p14:cNvPr>
                  <p14:cNvContentPartPr/>
                  <p14:nvPr/>
                </p14:nvContentPartPr>
                <p14:xfrm>
                  <a:off x="3296160" y="3447600"/>
                  <a:ext cx="97920" cy="185760"/>
                </p14:xfrm>
              </p:contentPart>
            </mc:Choice>
            <mc:Fallback xmlns="">
              <p:pic>
                <p:nvPicPr>
                  <p:cNvPr id="287" name="Ink 286">
                    <a:extLst>
                      <a:ext uri="{FF2B5EF4-FFF2-40B4-BE49-F238E27FC236}">
                        <a16:creationId xmlns:a16="http://schemas.microsoft.com/office/drawing/2014/main" id="{C8C5F237-4887-9B64-E49B-0AEB79BC6625}"/>
                      </a:ext>
                    </a:extLst>
                  </p:cNvPr>
                  <p:cNvPicPr/>
                  <p:nvPr/>
                </p:nvPicPr>
                <p:blipFill>
                  <a:blip r:embed="rId391"/>
                  <a:stretch>
                    <a:fillRect/>
                  </a:stretch>
                </p:blipFill>
                <p:spPr>
                  <a:xfrm>
                    <a:off x="3287520" y="3438960"/>
                    <a:ext cx="115560" cy="203400"/>
                  </a:xfrm>
                  <a:prstGeom prst="rect">
                    <a:avLst/>
                  </a:prstGeom>
                </p:spPr>
              </p:pic>
            </mc:Fallback>
          </mc:AlternateContent>
          <mc:AlternateContent xmlns:mc="http://schemas.openxmlformats.org/markup-compatibility/2006" xmlns:p14="http://schemas.microsoft.com/office/powerpoint/2010/main">
            <mc:Choice Requires="p14">
              <p:contentPart p14:bwMode="auto" r:id="rId552">
                <p14:nvContentPartPr>
                  <p14:cNvPr id="288" name="Ink 287">
                    <a:extLst>
                      <a:ext uri="{FF2B5EF4-FFF2-40B4-BE49-F238E27FC236}">
                        <a16:creationId xmlns:a16="http://schemas.microsoft.com/office/drawing/2014/main" id="{9215DBB4-099B-6D3B-B3A2-8D224AF56583}"/>
                      </a:ext>
                    </a:extLst>
                  </p14:cNvPr>
                  <p14:cNvContentPartPr/>
                  <p14:nvPr/>
                </p14:nvContentPartPr>
                <p14:xfrm>
                  <a:off x="3440880" y="3414120"/>
                  <a:ext cx="44640" cy="195480"/>
                </p14:xfrm>
              </p:contentPart>
            </mc:Choice>
            <mc:Fallback xmlns="">
              <p:pic>
                <p:nvPicPr>
                  <p:cNvPr id="288" name="Ink 287">
                    <a:extLst>
                      <a:ext uri="{FF2B5EF4-FFF2-40B4-BE49-F238E27FC236}">
                        <a16:creationId xmlns:a16="http://schemas.microsoft.com/office/drawing/2014/main" id="{9215DBB4-099B-6D3B-B3A2-8D224AF56583}"/>
                      </a:ext>
                    </a:extLst>
                  </p:cNvPr>
                  <p:cNvPicPr/>
                  <p:nvPr/>
                </p:nvPicPr>
                <p:blipFill>
                  <a:blip r:embed="rId393"/>
                  <a:stretch>
                    <a:fillRect/>
                  </a:stretch>
                </p:blipFill>
                <p:spPr>
                  <a:xfrm>
                    <a:off x="3432240" y="3405480"/>
                    <a:ext cx="62280" cy="213120"/>
                  </a:xfrm>
                  <a:prstGeom prst="rect">
                    <a:avLst/>
                  </a:prstGeom>
                </p:spPr>
              </p:pic>
            </mc:Fallback>
          </mc:AlternateContent>
          <mc:AlternateContent xmlns:mc="http://schemas.openxmlformats.org/markup-compatibility/2006" xmlns:p14="http://schemas.microsoft.com/office/powerpoint/2010/main">
            <mc:Choice Requires="p14">
              <p:contentPart p14:bwMode="auto" r:id="rId553">
                <p14:nvContentPartPr>
                  <p14:cNvPr id="289" name="Ink 288">
                    <a:extLst>
                      <a:ext uri="{FF2B5EF4-FFF2-40B4-BE49-F238E27FC236}">
                        <a16:creationId xmlns:a16="http://schemas.microsoft.com/office/drawing/2014/main" id="{315EAC3E-8AC2-4F5E-AA74-C0A6A21D8354}"/>
                      </a:ext>
                    </a:extLst>
                  </p14:cNvPr>
                  <p14:cNvContentPartPr/>
                  <p14:nvPr/>
                </p14:nvContentPartPr>
                <p14:xfrm>
                  <a:off x="3544560" y="3450480"/>
                  <a:ext cx="36720" cy="105120"/>
                </p14:xfrm>
              </p:contentPart>
            </mc:Choice>
            <mc:Fallback xmlns="">
              <p:pic>
                <p:nvPicPr>
                  <p:cNvPr id="289" name="Ink 288">
                    <a:extLst>
                      <a:ext uri="{FF2B5EF4-FFF2-40B4-BE49-F238E27FC236}">
                        <a16:creationId xmlns:a16="http://schemas.microsoft.com/office/drawing/2014/main" id="{315EAC3E-8AC2-4F5E-AA74-C0A6A21D8354}"/>
                      </a:ext>
                    </a:extLst>
                  </p:cNvPr>
                  <p:cNvPicPr/>
                  <p:nvPr/>
                </p:nvPicPr>
                <p:blipFill>
                  <a:blip r:embed="rId395"/>
                  <a:stretch>
                    <a:fillRect/>
                  </a:stretch>
                </p:blipFill>
                <p:spPr>
                  <a:xfrm>
                    <a:off x="3535560" y="3441480"/>
                    <a:ext cx="54360" cy="122760"/>
                  </a:xfrm>
                  <a:prstGeom prst="rect">
                    <a:avLst/>
                  </a:prstGeom>
                </p:spPr>
              </p:pic>
            </mc:Fallback>
          </mc:AlternateContent>
          <mc:AlternateContent xmlns:mc="http://schemas.openxmlformats.org/markup-compatibility/2006" xmlns:p14="http://schemas.microsoft.com/office/powerpoint/2010/main">
            <mc:Choice Requires="p14">
              <p:contentPart p14:bwMode="auto" r:id="rId554">
                <p14:nvContentPartPr>
                  <p14:cNvPr id="290" name="Ink 289">
                    <a:extLst>
                      <a:ext uri="{FF2B5EF4-FFF2-40B4-BE49-F238E27FC236}">
                        <a16:creationId xmlns:a16="http://schemas.microsoft.com/office/drawing/2014/main" id="{7E6ABE8F-4D86-606E-9E7C-A042D8670103}"/>
                      </a:ext>
                    </a:extLst>
                  </p14:cNvPr>
                  <p14:cNvContentPartPr/>
                  <p14:nvPr/>
                </p14:nvContentPartPr>
                <p14:xfrm>
                  <a:off x="3495600" y="3494760"/>
                  <a:ext cx="76320" cy="78120"/>
                </p14:xfrm>
              </p:contentPart>
            </mc:Choice>
            <mc:Fallback xmlns="">
              <p:pic>
                <p:nvPicPr>
                  <p:cNvPr id="290" name="Ink 289">
                    <a:extLst>
                      <a:ext uri="{FF2B5EF4-FFF2-40B4-BE49-F238E27FC236}">
                        <a16:creationId xmlns:a16="http://schemas.microsoft.com/office/drawing/2014/main" id="{7E6ABE8F-4D86-606E-9E7C-A042D8670103}"/>
                      </a:ext>
                    </a:extLst>
                  </p:cNvPr>
                  <p:cNvPicPr/>
                  <p:nvPr/>
                </p:nvPicPr>
                <p:blipFill>
                  <a:blip r:embed="rId397"/>
                  <a:stretch>
                    <a:fillRect/>
                  </a:stretch>
                </p:blipFill>
                <p:spPr>
                  <a:xfrm>
                    <a:off x="3486600" y="3485760"/>
                    <a:ext cx="93960" cy="95760"/>
                  </a:xfrm>
                  <a:prstGeom prst="rect">
                    <a:avLst/>
                  </a:prstGeom>
                </p:spPr>
              </p:pic>
            </mc:Fallback>
          </mc:AlternateContent>
          <mc:AlternateContent xmlns:mc="http://schemas.openxmlformats.org/markup-compatibility/2006" xmlns:p14="http://schemas.microsoft.com/office/powerpoint/2010/main">
            <mc:Choice Requires="p14">
              <p:contentPart p14:bwMode="auto" r:id="rId555">
                <p14:nvContentPartPr>
                  <p14:cNvPr id="293" name="Ink 292">
                    <a:extLst>
                      <a:ext uri="{FF2B5EF4-FFF2-40B4-BE49-F238E27FC236}">
                        <a16:creationId xmlns:a16="http://schemas.microsoft.com/office/drawing/2014/main" id="{1AC3CBD7-DC76-4235-AF7B-05A936733D7D}"/>
                      </a:ext>
                    </a:extLst>
                  </p14:cNvPr>
                  <p14:cNvContentPartPr/>
                  <p14:nvPr/>
                </p14:nvContentPartPr>
                <p14:xfrm>
                  <a:off x="3601800" y="3410880"/>
                  <a:ext cx="39240" cy="245160"/>
                </p14:xfrm>
              </p:contentPart>
            </mc:Choice>
            <mc:Fallback xmlns="">
              <p:pic>
                <p:nvPicPr>
                  <p:cNvPr id="293" name="Ink 292">
                    <a:extLst>
                      <a:ext uri="{FF2B5EF4-FFF2-40B4-BE49-F238E27FC236}">
                        <a16:creationId xmlns:a16="http://schemas.microsoft.com/office/drawing/2014/main" id="{1AC3CBD7-DC76-4235-AF7B-05A936733D7D}"/>
                      </a:ext>
                    </a:extLst>
                  </p:cNvPr>
                  <p:cNvPicPr/>
                  <p:nvPr/>
                </p:nvPicPr>
                <p:blipFill>
                  <a:blip r:embed="rId399"/>
                  <a:stretch>
                    <a:fillRect/>
                  </a:stretch>
                </p:blipFill>
                <p:spPr>
                  <a:xfrm>
                    <a:off x="3593160" y="3401880"/>
                    <a:ext cx="56880" cy="262800"/>
                  </a:xfrm>
                  <a:prstGeom prst="rect">
                    <a:avLst/>
                  </a:prstGeom>
                </p:spPr>
              </p:pic>
            </mc:Fallback>
          </mc:AlternateContent>
        </p:grpSp>
        <p:grpSp>
          <p:nvGrpSpPr>
            <p:cNvPr id="297" name="Group 296">
              <a:extLst>
                <a:ext uri="{FF2B5EF4-FFF2-40B4-BE49-F238E27FC236}">
                  <a16:creationId xmlns:a16="http://schemas.microsoft.com/office/drawing/2014/main" id="{545BFD35-E939-6A10-4CE6-F8E4AC680C59}"/>
                </a:ext>
              </a:extLst>
            </p:cNvPr>
            <p:cNvGrpSpPr/>
            <p:nvPr/>
          </p:nvGrpSpPr>
          <p:grpSpPr>
            <a:xfrm>
              <a:off x="3137760" y="3679080"/>
              <a:ext cx="66240" cy="103320"/>
              <a:chOff x="3137760" y="3679080"/>
              <a:chExt cx="66240" cy="103320"/>
            </a:xfrm>
          </p:grpSpPr>
          <mc:AlternateContent xmlns:mc="http://schemas.openxmlformats.org/markup-compatibility/2006" xmlns:p14="http://schemas.microsoft.com/office/powerpoint/2010/main">
            <mc:Choice Requires="p14">
              <p:contentPart p14:bwMode="auto" r:id="rId556">
                <p14:nvContentPartPr>
                  <p14:cNvPr id="295" name="Ink 294">
                    <a:extLst>
                      <a:ext uri="{FF2B5EF4-FFF2-40B4-BE49-F238E27FC236}">
                        <a16:creationId xmlns:a16="http://schemas.microsoft.com/office/drawing/2014/main" id="{17548084-A9D1-59D3-0AC7-CC2D0BCA3EFD}"/>
                      </a:ext>
                    </a:extLst>
                  </p14:cNvPr>
                  <p14:cNvContentPartPr/>
                  <p14:nvPr/>
                </p14:nvContentPartPr>
                <p14:xfrm>
                  <a:off x="3176640" y="3679080"/>
                  <a:ext cx="27360" cy="94680"/>
                </p14:xfrm>
              </p:contentPart>
            </mc:Choice>
            <mc:Fallback xmlns="">
              <p:pic>
                <p:nvPicPr>
                  <p:cNvPr id="295" name="Ink 294">
                    <a:extLst>
                      <a:ext uri="{FF2B5EF4-FFF2-40B4-BE49-F238E27FC236}">
                        <a16:creationId xmlns:a16="http://schemas.microsoft.com/office/drawing/2014/main" id="{17548084-A9D1-59D3-0AC7-CC2D0BCA3EFD}"/>
                      </a:ext>
                    </a:extLst>
                  </p:cNvPr>
                  <p:cNvPicPr/>
                  <p:nvPr/>
                </p:nvPicPr>
                <p:blipFill>
                  <a:blip r:embed="rId401"/>
                  <a:stretch>
                    <a:fillRect/>
                  </a:stretch>
                </p:blipFill>
                <p:spPr>
                  <a:xfrm>
                    <a:off x="3168000" y="3670080"/>
                    <a:ext cx="45000" cy="112320"/>
                  </a:xfrm>
                  <a:prstGeom prst="rect">
                    <a:avLst/>
                  </a:prstGeom>
                </p:spPr>
              </p:pic>
            </mc:Fallback>
          </mc:AlternateContent>
          <mc:AlternateContent xmlns:mc="http://schemas.openxmlformats.org/markup-compatibility/2006" xmlns:p14="http://schemas.microsoft.com/office/powerpoint/2010/main">
            <mc:Choice Requires="p14">
              <p:contentPart p14:bwMode="auto" r:id="rId557">
                <p14:nvContentPartPr>
                  <p14:cNvPr id="296" name="Ink 295">
                    <a:extLst>
                      <a:ext uri="{FF2B5EF4-FFF2-40B4-BE49-F238E27FC236}">
                        <a16:creationId xmlns:a16="http://schemas.microsoft.com/office/drawing/2014/main" id="{1B4D4B87-D61F-EC09-E4A1-5EF0B9635E94}"/>
                      </a:ext>
                    </a:extLst>
                  </p14:cNvPr>
                  <p14:cNvContentPartPr/>
                  <p14:nvPr/>
                </p14:nvContentPartPr>
                <p14:xfrm>
                  <a:off x="3137760" y="3727680"/>
                  <a:ext cx="52200" cy="54720"/>
                </p14:xfrm>
              </p:contentPart>
            </mc:Choice>
            <mc:Fallback xmlns="">
              <p:pic>
                <p:nvPicPr>
                  <p:cNvPr id="296" name="Ink 295">
                    <a:extLst>
                      <a:ext uri="{FF2B5EF4-FFF2-40B4-BE49-F238E27FC236}">
                        <a16:creationId xmlns:a16="http://schemas.microsoft.com/office/drawing/2014/main" id="{1B4D4B87-D61F-EC09-E4A1-5EF0B9635E94}"/>
                      </a:ext>
                    </a:extLst>
                  </p:cNvPr>
                  <p:cNvPicPr/>
                  <p:nvPr/>
                </p:nvPicPr>
                <p:blipFill>
                  <a:blip r:embed="rId403"/>
                  <a:stretch>
                    <a:fillRect/>
                  </a:stretch>
                </p:blipFill>
                <p:spPr>
                  <a:xfrm>
                    <a:off x="3129120" y="3718680"/>
                    <a:ext cx="69840" cy="72360"/>
                  </a:xfrm>
                  <a:prstGeom prst="rect">
                    <a:avLst/>
                  </a:prstGeom>
                </p:spPr>
              </p:pic>
            </mc:Fallback>
          </mc:AlternateContent>
        </p:grpSp>
        <p:grpSp>
          <p:nvGrpSpPr>
            <p:cNvPr id="21" name="Group 20">
              <a:extLst>
                <a:ext uri="{FF2B5EF4-FFF2-40B4-BE49-F238E27FC236}">
                  <a16:creationId xmlns:a16="http://schemas.microsoft.com/office/drawing/2014/main" id="{99D9F282-6BBA-42CE-3C28-D28275352D10}"/>
                </a:ext>
              </a:extLst>
            </p:cNvPr>
            <p:cNvGrpSpPr/>
            <p:nvPr/>
          </p:nvGrpSpPr>
          <p:grpSpPr>
            <a:xfrm>
              <a:off x="11559550" y="3695801"/>
              <a:ext cx="329040" cy="197280"/>
              <a:chOff x="11559550" y="3695801"/>
              <a:chExt cx="329040" cy="197280"/>
            </a:xfrm>
          </p:grpSpPr>
          <mc:AlternateContent xmlns:mc="http://schemas.openxmlformats.org/markup-compatibility/2006" xmlns:p14="http://schemas.microsoft.com/office/powerpoint/2010/main">
            <mc:Choice Requires="p14">
              <p:contentPart p14:bwMode="auto" r:id="rId558">
                <p14:nvContentPartPr>
                  <p14:cNvPr id="11" name="Ink 10">
                    <a:extLst>
                      <a:ext uri="{FF2B5EF4-FFF2-40B4-BE49-F238E27FC236}">
                        <a16:creationId xmlns:a16="http://schemas.microsoft.com/office/drawing/2014/main" id="{AB4B8F09-C09E-1046-B12F-9F47FF128BE4}"/>
                      </a:ext>
                    </a:extLst>
                  </p14:cNvPr>
                  <p14:cNvContentPartPr/>
                  <p14:nvPr/>
                </p14:nvContentPartPr>
                <p14:xfrm>
                  <a:off x="11559550" y="3695801"/>
                  <a:ext cx="329040" cy="5400"/>
                </p14:xfrm>
              </p:contentPart>
            </mc:Choice>
            <mc:Fallback xmlns="">
              <p:pic>
                <p:nvPicPr>
                  <p:cNvPr id="11" name="Ink 10">
                    <a:extLst>
                      <a:ext uri="{FF2B5EF4-FFF2-40B4-BE49-F238E27FC236}">
                        <a16:creationId xmlns:a16="http://schemas.microsoft.com/office/drawing/2014/main" id="{AB4B8F09-C09E-1046-B12F-9F47FF128BE4}"/>
                      </a:ext>
                    </a:extLst>
                  </p:cNvPr>
                  <p:cNvPicPr/>
                  <p:nvPr/>
                </p:nvPicPr>
                <p:blipFill>
                  <a:blip r:embed="rId559"/>
                  <a:stretch>
                    <a:fillRect/>
                  </a:stretch>
                </p:blipFill>
                <p:spPr>
                  <a:xfrm>
                    <a:off x="11550550" y="3687161"/>
                    <a:ext cx="346680" cy="23040"/>
                  </a:xfrm>
                  <a:prstGeom prst="rect">
                    <a:avLst/>
                  </a:prstGeom>
                </p:spPr>
              </p:pic>
            </mc:Fallback>
          </mc:AlternateContent>
          <mc:AlternateContent xmlns:mc="http://schemas.openxmlformats.org/markup-compatibility/2006" xmlns:p14="http://schemas.microsoft.com/office/powerpoint/2010/main">
            <mc:Choice Requires="p14">
              <p:contentPart p14:bwMode="auto" r:id="rId560">
                <p14:nvContentPartPr>
                  <p14:cNvPr id="16" name="Ink 15">
                    <a:extLst>
                      <a:ext uri="{FF2B5EF4-FFF2-40B4-BE49-F238E27FC236}">
                        <a16:creationId xmlns:a16="http://schemas.microsoft.com/office/drawing/2014/main" id="{4878B9D9-8394-DD2B-4A02-DFCEB3D33F7B}"/>
                      </a:ext>
                    </a:extLst>
                  </p14:cNvPr>
                  <p14:cNvContentPartPr/>
                  <p14:nvPr/>
                </p14:nvContentPartPr>
                <p14:xfrm>
                  <a:off x="11675110" y="3790121"/>
                  <a:ext cx="9360" cy="102960"/>
                </p14:xfrm>
              </p:contentPart>
            </mc:Choice>
            <mc:Fallback xmlns="">
              <p:pic>
                <p:nvPicPr>
                  <p:cNvPr id="16" name="Ink 15">
                    <a:extLst>
                      <a:ext uri="{FF2B5EF4-FFF2-40B4-BE49-F238E27FC236}">
                        <a16:creationId xmlns:a16="http://schemas.microsoft.com/office/drawing/2014/main" id="{4878B9D9-8394-DD2B-4A02-DFCEB3D33F7B}"/>
                      </a:ext>
                    </a:extLst>
                  </p:cNvPr>
                  <p:cNvPicPr/>
                  <p:nvPr/>
                </p:nvPicPr>
                <p:blipFill>
                  <a:blip r:embed="rId561"/>
                  <a:stretch>
                    <a:fillRect/>
                  </a:stretch>
                </p:blipFill>
                <p:spPr>
                  <a:xfrm>
                    <a:off x="11666470" y="3781121"/>
                    <a:ext cx="27000" cy="120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62">
              <p14:nvContentPartPr>
                <p14:cNvPr id="26" name="Ink 25">
                  <a:extLst>
                    <a:ext uri="{FF2B5EF4-FFF2-40B4-BE49-F238E27FC236}">
                      <a16:creationId xmlns:a16="http://schemas.microsoft.com/office/drawing/2014/main" id="{6BF7F42C-194E-9B3B-8B98-3518E557E195}"/>
                    </a:ext>
                  </a:extLst>
                </p14:cNvPr>
                <p14:cNvContentPartPr/>
                <p14:nvPr/>
              </p14:nvContentPartPr>
              <p14:xfrm>
                <a:off x="11695630" y="3795521"/>
                <a:ext cx="72000" cy="119520"/>
              </p14:xfrm>
            </p:contentPart>
          </mc:Choice>
          <mc:Fallback xmlns="">
            <p:pic>
              <p:nvPicPr>
                <p:cNvPr id="26" name="Ink 25">
                  <a:extLst>
                    <a:ext uri="{FF2B5EF4-FFF2-40B4-BE49-F238E27FC236}">
                      <a16:creationId xmlns:a16="http://schemas.microsoft.com/office/drawing/2014/main" id="{6BF7F42C-194E-9B3B-8B98-3518E557E195}"/>
                    </a:ext>
                  </a:extLst>
                </p:cNvPr>
                <p:cNvPicPr/>
                <p:nvPr/>
              </p:nvPicPr>
              <p:blipFill>
                <a:blip r:embed="rId563"/>
                <a:stretch>
                  <a:fillRect/>
                </a:stretch>
              </p:blipFill>
              <p:spPr>
                <a:xfrm>
                  <a:off x="11686630" y="3786881"/>
                  <a:ext cx="89640" cy="137160"/>
                </a:xfrm>
                <a:prstGeom prst="rect">
                  <a:avLst/>
                </a:prstGeom>
              </p:spPr>
            </p:pic>
          </mc:Fallback>
        </mc:AlternateContent>
        <mc:AlternateContent xmlns:mc="http://schemas.openxmlformats.org/markup-compatibility/2006" xmlns:p14="http://schemas.microsoft.com/office/powerpoint/2010/main">
          <mc:Choice Requires="p14">
            <p:contentPart p14:bwMode="auto" r:id="rId564">
              <p14:nvContentPartPr>
                <p14:cNvPr id="29" name="Ink 28">
                  <a:extLst>
                    <a:ext uri="{FF2B5EF4-FFF2-40B4-BE49-F238E27FC236}">
                      <a16:creationId xmlns:a16="http://schemas.microsoft.com/office/drawing/2014/main" id="{AA989DBE-FD1C-16A9-22E2-6B16BD293303}"/>
                    </a:ext>
                  </a:extLst>
                </p14:cNvPr>
                <p14:cNvContentPartPr/>
                <p14:nvPr/>
              </p14:nvContentPartPr>
              <p14:xfrm>
                <a:off x="5827990" y="3405641"/>
                <a:ext cx="9360" cy="149400"/>
              </p14:xfrm>
            </p:contentPart>
          </mc:Choice>
          <mc:Fallback xmlns="">
            <p:pic>
              <p:nvPicPr>
                <p:cNvPr id="29" name="Ink 28">
                  <a:extLst>
                    <a:ext uri="{FF2B5EF4-FFF2-40B4-BE49-F238E27FC236}">
                      <a16:creationId xmlns:a16="http://schemas.microsoft.com/office/drawing/2014/main" id="{AA989DBE-FD1C-16A9-22E2-6B16BD293303}"/>
                    </a:ext>
                  </a:extLst>
                </p:cNvPr>
                <p:cNvPicPr/>
                <p:nvPr/>
              </p:nvPicPr>
              <p:blipFill>
                <a:blip r:embed="rId565"/>
                <a:stretch>
                  <a:fillRect/>
                </a:stretch>
              </p:blipFill>
              <p:spPr>
                <a:xfrm>
                  <a:off x="5819350" y="3396641"/>
                  <a:ext cx="27000" cy="167040"/>
                </a:xfrm>
                <a:prstGeom prst="rect">
                  <a:avLst/>
                </a:prstGeom>
              </p:spPr>
            </p:pic>
          </mc:Fallback>
        </mc:AlternateContent>
        <mc:AlternateContent xmlns:mc="http://schemas.openxmlformats.org/markup-compatibility/2006" xmlns:p14="http://schemas.microsoft.com/office/powerpoint/2010/main">
          <mc:Choice Requires="p14">
            <p:contentPart p14:bwMode="auto" r:id="rId566">
              <p14:nvContentPartPr>
                <p14:cNvPr id="30" name="Ink 29">
                  <a:extLst>
                    <a:ext uri="{FF2B5EF4-FFF2-40B4-BE49-F238E27FC236}">
                      <a16:creationId xmlns:a16="http://schemas.microsoft.com/office/drawing/2014/main" id="{5FD863B3-C789-9A86-1C1F-53562EB8A3E6}"/>
                    </a:ext>
                  </a:extLst>
                </p14:cNvPr>
                <p14:cNvContentPartPr/>
                <p14:nvPr/>
              </p14:nvContentPartPr>
              <p14:xfrm>
                <a:off x="5854630" y="3400601"/>
                <a:ext cx="95040" cy="169560"/>
              </p14:xfrm>
            </p:contentPart>
          </mc:Choice>
          <mc:Fallback xmlns="">
            <p:pic>
              <p:nvPicPr>
                <p:cNvPr id="30" name="Ink 29">
                  <a:extLst>
                    <a:ext uri="{FF2B5EF4-FFF2-40B4-BE49-F238E27FC236}">
                      <a16:creationId xmlns:a16="http://schemas.microsoft.com/office/drawing/2014/main" id="{5FD863B3-C789-9A86-1C1F-53562EB8A3E6}"/>
                    </a:ext>
                  </a:extLst>
                </p:cNvPr>
                <p:cNvPicPr/>
                <p:nvPr/>
              </p:nvPicPr>
              <p:blipFill>
                <a:blip r:embed="rId567"/>
                <a:stretch>
                  <a:fillRect/>
                </a:stretch>
              </p:blipFill>
              <p:spPr>
                <a:xfrm>
                  <a:off x="5845990" y="3391961"/>
                  <a:ext cx="112680" cy="187200"/>
                </a:xfrm>
                <a:prstGeom prst="rect">
                  <a:avLst/>
                </a:prstGeom>
              </p:spPr>
            </p:pic>
          </mc:Fallback>
        </mc:AlternateContent>
        <mc:AlternateContent xmlns:mc="http://schemas.openxmlformats.org/markup-compatibility/2006" xmlns:p14="http://schemas.microsoft.com/office/powerpoint/2010/main">
          <mc:Choice Requires="p14">
            <p:contentPart p14:bwMode="auto" r:id="rId568">
              <p14:nvContentPartPr>
                <p14:cNvPr id="31" name="Ink 30">
                  <a:extLst>
                    <a:ext uri="{FF2B5EF4-FFF2-40B4-BE49-F238E27FC236}">
                      <a16:creationId xmlns:a16="http://schemas.microsoft.com/office/drawing/2014/main" id="{8CE767C8-9934-2367-9A84-64786BB7552B}"/>
                    </a:ext>
                  </a:extLst>
                </p14:cNvPr>
                <p14:cNvContentPartPr/>
                <p14:nvPr/>
              </p14:nvContentPartPr>
              <p14:xfrm>
                <a:off x="6002950" y="3332921"/>
                <a:ext cx="98280" cy="92520"/>
              </p14:xfrm>
            </p:contentPart>
          </mc:Choice>
          <mc:Fallback xmlns="">
            <p:pic>
              <p:nvPicPr>
                <p:cNvPr id="31" name="Ink 30">
                  <a:extLst>
                    <a:ext uri="{FF2B5EF4-FFF2-40B4-BE49-F238E27FC236}">
                      <a16:creationId xmlns:a16="http://schemas.microsoft.com/office/drawing/2014/main" id="{8CE767C8-9934-2367-9A84-64786BB7552B}"/>
                    </a:ext>
                  </a:extLst>
                </p:cNvPr>
                <p:cNvPicPr/>
                <p:nvPr/>
              </p:nvPicPr>
              <p:blipFill>
                <a:blip r:embed="rId569"/>
                <a:stretch>
                  <a:fillRect/>
                </a:stretch>
              </p:blipFill>
              <p:spPr>
                <a:xfrm>
                  <a:off x="5993950" y="3324281"/>
                  <a:ext cx="115920" cy="110160"/>
                </a:xfrm>
                <a:prstGeom prst="rect">
                  <a:avLst/>
                </a:prstGeom>
              </p:spPr>
            </p:pic>
          </mc:Fallback>
        </mc:AlternateContent>
      </p:grpSp>
    </p:spTree>
    <p:extLst>
      <p:ext uri="{BB962C8B-B14F-4D97-AF65-F5344CB8AC3E}">
        <p14:creationId xmlns:p14="http://schemas.microsoft.com/office/powerpoint/2010/main" val="2624608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a:extLst>
              <a:ext uri="{FF2B5EF4-FFF2-40B4-BE49-F238E27FC236}">
                <a16:creationId xmlns:a16="http://schemas.microsoft.com/office/drawing/2014/main" id="{CBC9B769-DD49-EDAC-72C6-80A3CD320A7F}"/>
              </a:ext>
            </a:extLst>
          </p:cNvPr>
          <p:cNvGrpSpPr/>
          <p:nvPr/>
        </p:nvGrpSpPr>
        <p:grpSpPr>
          <a:xfrm>
            <a:off x="1343472" y="260648"/>
            <a:ext cx="9433048" cy="1743712"/>
            <a:chOff x="1343472" y="260648"/>
            <a:chExt cx="9433048" cy="1743712"/>
          </a:xfrm>
        </p:grpSpPr>
        <p:sp>
          <p:nvSpPr>
            <p:cNvPr id="2" name="TextBox 1">
              <a:extLst>
                <a:ext uri="{FF2B5EF4-FFF2-40B4-BE49-F238E27FC236}">
                  <a16:creationId xmlns:a16="http://schemas.microsoft.com/office/drawing/2014/main" id="{A4F6BD0C-4D30-4BF7-4BD0-1AF62DF819A0}"/>
                </a:ext>
              </a:extLst>
            </p:cNvPr>
            <p:cNvSpPr txBox="1"/>
            <p:nvPr/>
          </p:nvSpPr>
          <p:spPr>
            <a:xfrm>
              <a:off x="1343472" y="260648"/>
              <a:ext cx="9433048" cy="369332"/>
            </a:xfrm>
            <a:prstGeom prst="rect">
              <a:avLst/>
            </a:prstGeom>
            <a:noFill/>
          </p:spPr>
          <p:txBody>
            <a:bodyPr wrap="square" rtlCol="0">
              <a:spAutoFit/>
            </a:bodyPr>
            <a:lstStyle/>
            <a:p>
              <a:r>
                <a:rPr lang="en-US" dirty="0"/>
                <a:t>The sub-leading term is given by looking at fluctuations around the saddle point:</a:t>
              </a:r>
            </a:p>
          </p:txBody>
        </p:sp>
        <p:grpSp>
          <p:nvGrpSpPr>
            <p:cNvPr id="8" name="Group 7">
              <a:extLst>
                <a:ext uri="{FF2B5EF4-FFF2-40B4-BE49-F238E27FC236}">
                  <a16:creationId xmlns:a16="http://schemas.microsoft.com/office/drawing/2014/main" id="{1F136591-B5E7-A49C-02F7-F49955054F69}"/>
                </a:ext>
              </a:extLst>
            </p:cNvPr>
            <p:cNvGrpSpPr/>
            <p:nvPr/>
          </p:nvGrpSpPr>
          <p:grpSpPr>
            <a:xfrm>
              <a:off x="1670400" y="941280"/>
              <a:ext cx="383760" cy="259920"/>
              <a:chOff x="1670400" y="941280"/>
              <a:chExt cx="383760" cy="259920"/>
            </a:xfrm>
          </p:grpSpPr>
          <mc:AlternateContent xmlns:mc="http://schemas.openxmlformats.org/markup-compatibility/2006" xmlns:p14="http://schemas.microsoft.com/office/powerpoint/2010/main">
            <mc:Choice Requires="p14">
              <p:contentPart p14:bwMode="auto" r:id="rId2">
                <p14:nvContentPartPr>
                  <p14:cNvPr id="3" name="Ink 2">
                    <a:extLst>
                      <a:ext uri="{FF2B5EF4-FFF2-40B4-BE49-F238E27FC236}">
                        <a16:creationId xmlns:a16="http://schemas.microsoft.com/office/drawing/2014/main" id="{41B2E382-5EAF-8519-C1B7-DCFC7756AA18}"/>
                      </a:ext>
                    </a:extLst>
                  </p14:cNvPr>
                  <p14:cNvContentPartPr/>
                  <p14:nvPr/>
                </p14:nvContentPartPr>
                <p14:xfrm>
                  <a:off x="1670400" y="960360"/>
                  <a:ext cx="119160" cy="209520"/>
                </p14:xfrm>
              </p:contentPart>
            </mc:Choice>
            <mc:Fallback xmlns="">
              <p:pic>
                <p:nvPicPr>
                  <p:cNvPr id="3" name="Ink 2">
                    <a:extLst>
                      <a:ext uri="{FF2B5EF4-FFF2-40B4-BE49-F238E27FC236}">
                        <a16:creationId xmlns:a16="http://schemas.microsoft.com/office/drawing/2014/main" id="{41B2E382-5EAF-8519-C1B7-DCFC7756AA18}"/>
                      </a:ext>
                    </a:extLst>
                  </p:cNvPr>
                  <p:cNvPicPr/>
                  <p:nvPr/>
                </p:nvPicPr>
                <p:blipFill>
                  <a:blip r:embed="rId3"/>
                  <a:stretch>
                    <a:fillRect/>
                  </a:stretch>
                </p:blipFill>
                <p:spPr>
                  <a:xfrm>
                    <a:off x="1661400" y="951720"/>
                    <a:ext cx="136800" cy="22716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4" name="Ink 3">
                    <a:extLst>
                      <a:ext uri="{FF2B5EF4-FFF2-40B4-BE49-F238E27FC236}">
                        <a16:creationId xmlns:a16="http://schemas.microsoft.com/office/drawing/2014/main" id="{81C780D0-9CD8-5139-E696-425360975ED6}"/>
                      </a:ext>
                    </a:extLst>
                  </p14:cNvPr>
                  <p14:cNvContentPartPr/>
                  <p14:nvPr/>
                </p14:nvContentPartPr>
                <p14:xfrm>
                  <a:off x="1814760" y="941280"/>
                  <a:ext cx="88560" cy="259920"/>
                </p14:xfrm>
              </p:contentPart>
            </mc:Choice>
            <mc:Fallback xmlns="">
              <p:pic>
                <p:nvPicPr>
                  <p:cNvPr id="4" name="Ink 3">
                    <a:extLst>
                      <a:ext uri="{FF2B5EF4-FFF2-40B4-BE49-F238E27FC236}">
                        <a16:creationId xmlns:a16="http://schemas.microsoft.com/office/drawing/2014/main" id="{81C780D0-9CD8-5139-E696-425360975ED6}"/>
                      </a:ext>
                    </a:extLst>
                  </p:cNvPr>
                  <p:cNvPicPr/>
                  <p:nvPr/>
                </p:nvPicPr>
                <p:blipFill>
                  <a:blip r:embed="rId5"/>
                  <a:stretch>
                    <a:fillRect/>
                  </a:stretch>
                </p:blipFill>
                <p:spPr>
                  <a:xfrm>
                    <a:off x="1805760" y="932640"/>
                    <a:ext cx="106200" cy="27756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5" name="Ink 4">
                    <a:extLst>
                      <a:ext uri="{FF2B5EF4-FFF2-40B4-BE49-F238E27FC236}">
                        <a16:creationId xmlns:a16="http://schemas.microsoft.com/office/drawing/2014/main" id="{DD2B8ADD-D0EA-1C3B-A80A-9EF2932B5CEA}"/>
                      </a:ext>
                    </a:extLst>
                  </p14:cNvPr>
                  <p14:cNvContentPartPr/>
                  <p14:nvPr/>
                </p14:nvContentPartPr>
                <p14:xfrm>
                  <a:off x="1926720" y="1002480"/>
                  <a:ext cx="52920" cy="94320"/>
                </p14:xfrm>
              </p:contentPart>
            </mc:Choice>
            <mc:Fallback xmlns="">
              <p:pic>
                <p:nvPicPr>
                  <p:cNvPr id="5" name="Ink 4">
                    <a:extLst>
                      <a:ext uri="{FF2B5EF4-FFF2-40B4-BE49-F238E27FC236}">
                        <a16:creationId xmlns:a16="http://schemas.microsoft.com/office/drawing/2014/main" id="{DD2B8ADD-D0EA-1C3B-A80A-9EF2932B5CEA}"/>
                      </a:ext>
                    </a:extLst>
                  </p:cNvPr>
                  <p:cNvPicPr/>
                  <p:nvPr/>
                </p:nvPicPr>
                <p:blipFill>
                  <a:blip r:embed="rId7"/>
                  <a:stretch>
                    <a:fillRect/>
                  </a:stretch>
                </p:blipFill>
                <p:spPr>
                  <a:xfrm>
                    <a:off x="1918080" y="993840"/>
                    <a:ext cx="70560" cy="11196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6" name="Ink 5">
                    <a:extLst>
                      <a:ext uri="{FF2B5EF4-FFF2-40B4-BE49-F238E27FC236}">
                        <a16:creationId xmlns:a16="http://schemas.microsoft.com/office/drawing/2014/main" id="{FF6BBC34-8085-C0EB-3218-5619331D2E74}"/>
                      </a:ext>
                    </a:extLst>
                  </p14:cNvPr>
                  <p14:cNvContentPartPr/>
                  <p14:nvPr/>
                </p14:nvContentPartPr>
                <p14:xfrm>
                  <a:off x="1931760" y="1048200"/>
                  <a:ext cx="38520" cy="43200"/>
                </p14:xfrm>
              </p:contentPart>
            </mc:Choice>
            <mc:Fallback xmlns="">
              <p:pic>
                <p:nvPicPr>
                  <p:cNvPr id="6" name="Ink 5">
                    <a:extLst>
                      <a:ext uri="{FF2B5EF4-FFF2-40B4-BE49-F238E27FC236}">
                        <a16:creationId xmlns:a16="http://schemas.microsoft.com/office/drawing/2014/main" id="{FF6BBC34-8085-C0EB-3218-5619331D2E74}"/>
                      </a:ext>
                    </a:extLst>
                  </p:cNvPr>
                  <p:cNvPicPr/>
                  <p:nvPr/>
                </p:nvPicPr>
                <p:blipFill>
                  <a:blip r:embed="rId9"/>
                  <a:stretch>
                    <a:fillRect/>
                  </a:stretch>
                </p:blipFill>
                <p:spPr>
                  <a:xfrm>
                    <a:off x="1922760" y="1039560"/>
                    <a:ext cx="56160" cy="6084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7" name="Ink 6">
                    <a:extLst>
                      <a:ext uri="{FF2B5EF4-FFF2-40B4-BE49-F238E27FC236}">
                        <a16:creationId xmlns:a16="http://schemas.microsoft.com/office/drawing/2014/main" id="{9260D9E2-1B59-398B-D8E4-15552A1E3CED}"/>
                      </a:ext>
                    </a:extLst>
                  </p14:cNvPr>
                  <p14:cNvContentPartPr/>
                  <p14:nvPr/>
                </p14:nvContentPartPr>
                <p14:xfrm>
                  <a:off x="2006640" y="988080"/>
                  <a:ext cx="47520" cy="164520"/>
                </p14:xfrm>
              </p:contentPart>
            </mc:Choice>
            <mc:Fallback xmlns="">
              <p:pic>
                <p:nvPicPr>
                  <p:cNvPr id="7" name="Ink 6">
                    <a:extLst>
                      <a:ext uri="{FF2B5EF4-FFF2-40B4-BE49-F238E27FC236}">
                        <a16:creationId xmlns:a16="http://schemas.microsoft.com/office/drawing/2014/main" id="{9260D9E2-1B59-398B-D8E4-15552A1E3CED}"/>
                      </a:ext>
                    </a:extLst>
                  </p:cNvPr>
                  <p:cNvPicPr/>
                  <p:nvPr/>
                </p:nvPicPr>
                <p:blipFill>
                  <a:blip r:embed="rId11"/>
                  <a:stretch>
                    <a:fillRect/>
                  </a:stretch>
                </p:blipFill>
                <p:spPr>
                  <a:xfrm>
                    <a:off x="1998000" y="979440"/>
                    <a:ext cx="65160" cy="182160"/>
                  </a:xfrm>
                  <a:prstGeom prst="rect">
                    <a:avLst/>
                  </a:prstGeom>
                </p:spPr>
              </p:pic>
            </mc:Fallback>
          </mc:AlternateContent>
        </p:grpSp>
        <p:grpSp>
          <p:nvGrpSpPr>
            <p:cNvPr id="11" name="Group 10">
              <a:extLst>
                <a:ext uri="{FF2B5EF4-FFF2-40B4-BE49-F238E27FC236}">
                  <a16:creationId xmlns:a16="http://schemas.microsoft.com/office/drawing/2014/main" id="{AB46C8A4-81AD-E9A5-2326-7AA2887CCA8E}"/>
                </a:ext>
              </a:extLst>
            </p:cNvPr>
            <p:cNvGrpSpPr/>
            <p:nvPr/>
          </p:nvGrpSpPr>
          <p:grpSpPr>
            <a:xfrm>
              <a:off x="2218320" y="1035960"/>
              <a:ext cx="134640" cy="64800"/>
              <a:chOff x="2218320" y="1035960"/>
              <a:chExt cx="134640" cy="64800"/>
            </a:xfrm>
          </p:grpSpPr>
          <mc:AlternateContent xmlns:mc="http://schemas.openxmlformats.org/markup-compatibility/2006" xmlns:p14="http://schemas.microsoft.com/office/powerpoint/2010/main">
            <mc:Choice Requires="p14">
              <p:contentPart p14:bwMode="auto" r:id="rId12">
                <p14:nvContentPartPr>
                  <p14:cNvPr id="9" name="Ink 8">
                    <a:extLst>
                      <a:ext uri="{FF2B5EF4-FFF2-40B4-BE49-F238E27FC236}">
                        <a16:creationId xmlns:a16="http://schemas.microsoft.com/office/drawing/2014/main" id="{8B1A2222-5E2D-68AA-FF32-6CB9691CC5F0}"/>
                      </a:ext>
                    </a:extLst>
                  </p14:cNvPr>
                  <p14:cNvContentPartPr/>
                  <p14:nvPr/>
                </p14:nvContentPartPr>
                <p14:xfrm>
                  <a:off x="2218320" y="1035960"/>
                  <a:ext cx="116280" cy="5040"/>
                </p14:xfrm>
              </p:contentPart>
            </mc:Choice>
            <mc:Fallback xmlns="">
              <p:pic>
                <p:nvPicPr>
                  <p:cNvPr id="9" name="Ink 8">
                    <a:extLst>
                      <a:ext uri="{FF2B5EF4-FFF2-40B4-BE49-F238E27FC236}">
                        <a16:creationId xmlns:a16="http://schemas.microsoft.com/office/drawing/2014/main" id="{8B1A2222-5E2D-68AA-FF32-6CB9691CC5F0}"/>
                      </a:ext>
                    </a:extLst>
                  </p:cNvPr>
                  <p:cNvPicPr/>
                  <p:nvPr/>
                </p:nvPicPr>
                <p:blipFill>
                  <a:blip r:embed="rId13"/>
                  <a:stretch>
                    <a:fillRect/>
                  </a:stretch>
                </p:blipFill>
                <p:spPr>
                  <a:xfrm>
                    <a:off x="2209320" y="1027320"/>
                    <a:ext cx="13392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0" name="Ink 9">
                    <a:extLst>
                      <a:ext uri="{FF2B5EF4-FFF2-40B4-BE49-F238E27FC236}">
                        <a16:creationId xmlns:a16="http://schemas.microsoft.com/office/drawing/2014/main" id="{2988C3D1-6E80-93A0-63E7-22F50C34EFD8}"/>
                      </a:ext>
                    </a:extLst>
                  </p14:cNvPr>
                  <p14:cNvContentPartPr/>
                  <p14:nvPr/>
                </p14:nvContentPartPr>
                <p14:xfrm>
                  <a:off x="2236680" y="1092120"/>
                  <a:ext cx="116280" cy="8640"/>
                </p14:xfrm>
              </p:contentPart>
            </mc:Choice>
            <mc:Fallback xmlns="">
              <p:pic>
                <p:nvPicPr>
                  <p:cNvPr id="10" name="Ink 9">
                    <a:extLst>
                      <a:ext uri="{FF2B5EF4-FFF2-40B4-BE49-F238E27FC236}">
                        <a16:creationId xmlns:a16="http://schemas.microsoft.com/office/drawing/2014/main" id="{2988C3D1-6E80-93A0-63E7-22F50C34EFD8}"/>
                      </a:ext>
                    </a:extLst>
                  </p:cNvPr>
                  <p:cNvPicPr/>
                  <p:nvPr/>
                </p:nvPicPr>
                <p:blipFill>
                  <a:blip r:embed="rId15"/>
                  <a:stretch>
                    <a:fillRect/>
                  </a:stretch>
                </p:blipFill>
                <p:spPr>
                  <a:xfrm>
                    <a:off x="2227680" y="1083480"/>
                    <a:ext cx="133920" cy="26280"/>
                  </a:xfrm>
                  <a:prstGeom prst="rect">
                    <a:avLst/>
                  </a:prstGeom>
                </p:spPr>
              </p:pic>
            </mc:Fallback>
          </mc:AlternateContent>
        </p:grpSp>
        <p:grpSp>
          <p:nvGrpSpPr>
            <p:cNvPr id="18" name="Group 17">
              <a:extLst>
                <a:ext uri="{FF2B5EF4-FFF2-40B4-BE49-F238E27FC236}">
                  <a16:creationId xmlns:a16="http://schemas.microsoft.com/office/drawing/2014/main" id="{F7CED146-FFE8-1B50-3033-BA478F9E3B5D}"/>
                </a:ext>
              </a:extLst>
            </p:cNvPr>
            <p:cNvGrpSpPr/>
            <p:nvPr/>
          </p:nvGrpSpPr>
          <p:grpSpPr>
            <a:xfrm>
              <a:off x="2634120" y="955320"/>
              <a:ext cx="536040" cy="262440"/>
              <a:chOff x="2634120" y="955320"/>
              <a:chExt cx="536040" cy="262440"/>
            </a:xfrm>
          </p:grpSpPr>
          <mc:AlternateContent xmlns:mc="http://schemas.openxmlformats.org/markup-compatibility/2006" xmlns:p14="http://schemas.microsoft.com/office/powerpoint/2010/main">
            <mc:Choice Requires="p14">
              <p:contentPart p14:bwMode="auto" r:id="rId16">
                <p14:nvContentPartPr>
                  <p14:cNvPr id="12" name="Ink 11">
                    <a:extLst>
                      <a:ext uri="{FF2B5EF4-FFF2-40B4-BE49-F238E27FC236}">
                        <a16:creationId xmlns:a16="http://schemas.microsoft.com/office/drawing/2014/main" id="{0C97BBF7-78BC-7E3C-8411-03141CEF5923}"/>
                      </a:ext>
                    </a:extLst>
                  </p14:cNvPr>
                  <p14:cNvContentPartPr/>
                  <p14:nvPr/>
                </p14:nvContentPartPr>
                <p14:xfrm>
                  <a:off x="2634120" y="983760"/>
                  <a:ext cx="146520" cy="234000"/>
                </p14:xfrm>
              </p:contentPart>
            </mc:Choice>
            <mc:Fallback xmlns="">
              <p:pic>
                <p:nvPicPr>
                  <p:cNvPr id="12" name="Ink 11">
                    <a:extLst>
                      <a:ext uri="{FF2B5EF4-FFF2-40B4-BE49-F238E27FC236}">
                        <a16:creationId xmlns:a16="http://schemas.microsoft.com/office/drawing/2014/main" id="{0C97BBF7-78BC-7E3C-8411-03141CEF5923}"/>
                      </a:ext>
                    </a:extLst>
                  </p:cNvPr>
                  <p:cNvPicPr/>
                  <p:nvPr/>
                </p:nvPicPr>
                <p:blipFill>
                  <a:blip r:embed="rId17"/>
                  <a:stretch>
                    <a:fillRect/>
                  </a:stretch>
                </p:blipFill>
                <p:spPr>
                  <a:xfrm>
                    <a:off x="2625120" y="975120"/>
                    <a:ext cx="164160" cy="25164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3" name="Ink 12">
                    <a:extLst>
                      <a:ext uri="{FF2B5EF4-FFF2-40B4-BE49-F238E27FC236}">
                        <a16:creationId xmlns:a16="http://schemas.microsoft.com/office/drawing/2014/main" id="{D6DA3687-36ED-0B03-87D0-AF1FD8502D2E}"/>
                      </a:ext>
                    </a:extLst>
                  </p14:cNvPr>
                  <p14:cNvContentPartPr/>
                  <p14:nvPr/>
                </p14:nvContentPartPr>
                <p14:xfrm>
                  <a:off x="2788200" y="1138560"/>
                  <a:ext cx="48960" cy="54720"/>
                </p14:xfrm>
              </p:contentPart>
            </mc:Choice>
            <mc:Fallback xmlns="">
              <p:pic>
                <p:nvPicPr>
                  <p:cNvPr id="13" name="Ink 12">
                    <a:extLst>
                      <a:ext uri="{FF2B5EF4-FFF2-40B4-BE49-F238E27FC236}">
                        <a16:creationId xmlns:a16="http://schemas.microsoft.com/office/drawing/2014/main" id="{D6DA3687-36ED-0B03-87D0-AF1FD8502D2E}"/>
                      </a:ext>
                    </a:extLst>
                  </p:cNvPr>
                  <p:cNvPicPr/>
                  <p:nvPr/>
                </p:nvPicPr>
                <p:blipFill>
                  <a:blip r:embed="rId19"/>
                  <a:stretch>
                    <a:fillRect/>
                  </a:stretch>
                </p:blipFill>
                <p:spPr>
                  <a:xfrm>
                    <a:off x="2779560" y="1129920"/>
                    <a:ext cx="66600" cy="7236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4" name="Ink 13">
                    <a:extLst>
                      <a:ext uri="{FF2B5EF4-FFF2-40B4-BE49-F238E27FC236}">
                        <a16:creationId xmlns:a16="http://schemas.microsoft.com/office/drawing/2014/main" id="{010F2894-BCC0-4F32-DE25-E51315ECC7B6}"/>
                      </a:ext>
                    </a:extLst>
                  </p14:cNvPr>
                  <p14:cNvContentPartPr/>
                  <p14:nvPr/>
                </p14:nvContentPartPr>
                <p14:xfrm>
                  <a:off x="2893680" y="956040"/>
                  <a:ext cx="79560" cy="243360"/>
                </p14:xfrm>
              </p:contentPart>
            </mc:Choice>
            <mc:Fallback xmlns="">
              <p:pic>
                <p:nvPicPr>
                  <p:cNvPr id="14" name="Ink 13">
                    <a:extLst>
                      <a:ext uri="{FF2B5EF4-FFF2-40B4-BE49-F238E27FC236}">
                        <a16:creationId xmlns:a16="http://schemas.microsoft.com/office/drawing/2014/main" id="{010F2894-BCC0-4F32-DE25-E51315ECC7B6}"/>
                      </a:ext>
                    </a:extLst>
                  </p:cNvPr>
                  <p:cNvPicPr/>
                  <p:nvPr/>
                </p:nvPicPr>
                <p:blipFill>
                  <a:blip r:embed="rId21"/>
                  <a:stretch>
                    <a:fillRect/>
                  </a:stretch>
                </p:blipFill>
                <p:spPr>
                  <a:xfrm>
                    <a:off x="2885040" y="947400"/>
                    <a:ext cx="97200" cy="26100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5" name="Ink 14">
                    <a:extLst>
                      <a:ext uri="{FF2B5EF4-FFF2-40B4-BE49-F238E27FC236}">
                        <a16:creationId xmlns:a16="http://schemas.microsoft.com/office/drawing/2014/main" id="{BDD95EC7-383E-04E2-AE49-2747CF815599}"/>
                      </a:ext>
                    </a:extLst>
                  </p14:cNvPr>
                  <p14:cNvContentPartPr/>
                  <p14:nvPr/>
                </p14:nvContentPartPr>
                <p14:xfrm>
                  <a:off x="3004200" y="1012920"/>
                  <a:ext cx="57600" cy="100800"/>
                </p14:xfrm>
              </p:contentPart>
            </mc:Choice>
            <mc:Fallback xmlns="">
              <p:pic>
                <p:nvPicPr>
                  <p:cNvPr id="15" name="Ink 14">
                    <a:extLst>
                      <a:ext uri="{FF2B5EF4-FFF2-40B4-BE49-F238E27FC236}">
                        <a16:creationId xmlns:a16="http://schemas.microsoft.com/office/drawing/2014/main" id="{BDD95EC7-383E-04E2-AE49-2747CF815599}"/>
                      </a:ext>
                    </a:extLst>
                  </p:cNvPr>
                  <p:cNvPicPr/>
                  <p:nvPr/>
                </p:nvPicPr>
                <p:blipFill>
                  <a:blip r:embed="rId23"/>
                  <a:stretch>
                    <a:fillRect/>
                  </a:stretch>
                </p:blipFill>
                <p:spPr>
                  <a:xfrm>
                    <a:off x="2995560" y="1004280"/>
                    <a:ext cx="75240" cy="11844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16" name="Ink 15">
                    <a:extLst>
                      <a:ext uri="{FF2B5EF4-FFF2-40B4-BE49-F238E27FC236}">
                        <a16:creationId xmlns:a16="http://schemas.microsoft.com/office/drawing/2014/main" id="{AD6A9F47-5031-6760-9425-AEB5225D0DEA}"/>
                      </a:ext>
                    </a:extLst>
                  </p14:cNvPr>
                  <p14:cNvContentPartPr/>
                  <p14:nvPr/>
                </p14:nvContentPartPr>
                <p14:xfrm>
                  <a:off x="3013560" y="1062600"/>
                  <a:ext cx="39240" cy="59760"/>
                </p14:xfrm>
              </p:contentPart>
            </mc:Choice>
            <mc:Fallback xmlns="">
              <p:pic>
                <p:nvPicPr>
                  <p:cNvPr id="16" name="Ink 15">
                    <a:extLst>
                      <a:ext uri="{FF2B5EF4-FFF2-40B4-BE49-F238E27FC236}">
                        <a16:creationId xmlns:a16="http://schemas.microsoft.com/office/drawing/2014/main" id="{AD6A9F47-5031-6760-9425-AEB5225D0DEA}"/>
                      </a:ext>
                    </a:extLst>
                  </p:cNvPr>
                  <p:cNvPicPr/>
                  <p:nvPr/>
                </p:nvPicPr>
                <p:blipFill>
                  <a:blip r:embed="rId25"/>
                  <a:stretch>
                    <a:fillRect/>
                  </a:stretch>
                </p:blipFill>
                <p:spPr>
                  <a:xfrm>
                    <a:off x="3004560" y="1053600"/>
                    <a:ext cx="56880" cy="7740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17" name="Ink 16">
                    <a:extLst>
                      <a:ext uri="{FF2B5EF4-FFF2-40B4-BE49-F238E27FC236}">
                        <a16:creationId xmlns:a16="http://schemas.microsoft.com/office/drawing/2014/main" id="{46DE08FA-37C8-CC81-98E3-FD9CD04AFEDE}"/>
                      </a:ext>
                    </a:extLst>
                  </p14:cNvPr>
                  <p14:cNvContentPartPr/>
                  <p14:nvPr/>
                </p14:nvContentPartPr>
                <p14:xfrm>
                  <a:off x="3115800" y="955320"/>
                  <a:ext cx="54360" cy="222480"/>
                </p14:xfrm>
              </p:contentPart>
            </mc:Choice>
            <mc:Fallback xmlns="">
              <p:pic>
                <p:nvPicPr>
                  <p:cNvPr id="17" name="Ink 16">
                    <a:extLst>
                      <a:ext uri="{FF2B5EF4-FFF2-40B4-BE49-F238E27FC236}">
                        <a16:creationId xmlns:a16="http://schemas.microsoft.com/office/drawing/2014/main" id="{46DE08FA-37C8-CC81-98E3-FD9CD04AFEDE}"/>
                      </a:ext>
                    </a:extLst>
                  </p:cNvPr>
                  <p:cNvPicPr/>
                  <p:nvPr/>
                </p:nvPicPr>
                <p:blipFill>
                  <a:blip r:embed="rId27"/>
                  <a:stretch>
                    <a:fillRect/>
                  </a:stretch>
                </p:blipFill>
                <p:spPr>
                  <a:xfrm>
                    <a:off x="3107160" y="946680"/>
                    <a:ext cx="72000" cy="240120"/>
                  </a:xfrm>
                  <a:prstGeom prst="rect">
                    <a:avLst/>
                  </a:prstGeom>
                </p:spPr>
              </p:pic>
            </mc:Fallback>
          </mc:AlternateContent>
        </p:grpSp>
        <p:grpSp>
          <p:nvGrpSpPr>
            <p:cNvPr id="21" name="Group 20">
              <a:extLst>
                <a:ext uri="{FF2B5EF4-FFF2-40B4-BE49-F238E27FC236}">
                  <a16:creationId xmlns:a16="http://schemas.microsoft.com/office/drawing/2014/main" id="{919B7DE8-5D12-8AFF-8C70-57F8C46A9CE4}"/>
                </a:ext>
              </a:extLst>
            </p:cNvPr>
            <p:cNvGrpSpPr/>
            <p:nvPr/>
          </p:nvGrpSpPr>
          <p:grpSpPr>
            <a:xfrm>
              <a:off x="3383640" y="1018320"/>
              <a:ext cx="106560" cy="102600"/>
              <a:chOff x="3383640" y="1018320"/>
              <a:chExt cx="106560" cy="102600"/>
            </a:xfrm>
          </p:grpSpPr>
          <mc:AlternateContent xmlns:mc="http://schemas.openxmlformats.org/markup-compatibility/2006" xmlns:p14="http://schemas.microsoft.com/office/powerpoint/2010/main">
            <mc:Choice Requires="p14">
              <p:contentPart p14:bwMode="auto" r:id="rId28">
                <p14:nvContentPartPr>
                  <p14:cNvPr id="19" name="Ink 18">
                    <a:extLst>
                      <a:ext uri="{FF2B5EF4-FFF2-40B4-BE49-F238E27FC236}">
                        <a16:creationId xmlns:a16="http://schemas.microsoft.com/office/drawing/2014/main" id="{405F94CB-A070-BE7E-D6A9-865A84801109}"/>
                      </a:ext>
                    </a:extLst>
                  </p14:cNvPr>
                  <p14:cNvContentPartPr/>
                  <p14:nvPr/>
                </p14:nvContentPartPr>
                <p14:xfrm>
                  <a:off x="3383640" y="1064760"/>
                  <a:ext cx="106560" cy="360"/>
                </p14:xfrm>
              </p:contentPart>
            </mc:Choice>
            <mc:Fallback xmlns="">
              <p:pic>
                <p:nvPicPr>
                  <p:cNvPr id="19" name="Ink 18">
                    <a:extLst>
                      <a:ext uri="{FF2B5EF4-FFF2-40B4-BE49-F238E27FC236}">
                        <a16:creationId xmlns:a16="http://schemas.microsoft.com/office/drawing/2014/main" id="{405F94CB-A070-BE7E-D6A9-865A84801109}"/>
                      </a:ext>
                    </a:extLst>
                  </p:cNvPr>
                  <p:cNvPicPr/>
                  <p:nvPr/>
                </p:nvPicPr>
                <p:blipFill>
                  <a:blip r:embed="rId29"/>
                  <a:stretch>
                    <a:fillRect/>
                  </a:stretch>
                </p:blipFill>
                <p:spPr>
                  <a:xfrm>
                    <a:off x="3375000" y="1055760"/>
                    <a:ext cx="1242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20" name="Ink 19">
                    <a:extLst>
                      <a:ext uri="{FF2B5EF4-FFF2-40B4-BE49-F238E27FC236}">
                        <a16:creationId xmlns:a16="http://schemas.microsoft.com/office/drawing/2014/main" id="{DEBD3F41-C5FA-4F8B-CD74-1CC68E52CED8}"/>
                      </a:ext>
                    </a:extLst>
                  </p14:cNvPr>
                  <p14:cNvContentPartPr/>
                  <p14:nvPr/>
                </p14:nvContentPartPr>
                <p14:xfrm>
                  <a:off x="3432960" y="1018320"/>
                  <a:ext cx="6480" cy="102600"/>
                </p14:xfrm>
              </p:contentPart>
            </mc:Choice>
            <mc:Fallback xmlns="">
              <p:pic>
                <p:nvPicPr>
                  <p:cNvPr id="20" name="Ink 19">
                    <a:extLst>
                      <a:ext uri="{FF2B5EF4-FFF2-40B4-BE49-F238E27FC236}">
                        <a16:creationId xmlns:a16="http://schemas.microsoft.com/office/drawing/2014/main" id="{DEBD3F41-C5FA-4F8B-CD74-1CC68E52CED8}"/>
                      </a:ext>
                    </a:extLst>
                  </p:cNvPr>
                  <p:cNvPicPr/>
                  <p:nvPr/>
                </p:nvPicPr>
                <p:blipFill>
                  <a:blip r:embed="rId31"/>
                  <a:stretch>
                    <a:fillRect/>
                  </a:stretch>
                </p:blipFill>
                <p:spPr>
                  <a:xfrm>
                    <a:off x="3424320" y="1009680"/>
                    <a:ext cx="24120" cy="120240"/>
                  </a:xfrm>
                  <a:prstGeom prst="rect">
                    <a:avLst/>
                  </a:prstGeom>
                </p:spPr>
              </p:pic>
            </mc:Fallback>
          </mc:AlternateContent>
        </p:grpSp>
        <p:grpSp>
          <p:nvGrpSpPr>
            <p:cNvPr id="29" name="Group 28">
              <a:extLst>
                <a:ext uri="{FF2B5EF4-FFF2-40B4-BE49-F238E27FC236}">
                  <a16:creationId xmlns:a16="http://schemas.microsoft.com/office/drawing/2014/main" id="{E8662723-2831-2680-ED94-E5CF4323141A}"/>
                </a:ext>
              </a:extLst>
            </p:cNvPr>
            <p:cNvGrpSpPr/>
            <p:nvPr/>
          </p:nvGrpSpPr>
          <p:grpSpPr>
            <a:xfrm>
              <a:off x="3738240" y="901680"/>
              <a:ext cx="210240" cy="325440"/>
              <a:chOff x="3738240" y="901680"/>
              <a:chExt cx="210240" cy="325440"/>
            </a:xfrm>
          </p:grpSpPr>
          <mc:AlternateContent xmlns:mc="http://schemas.openxmlformats.org/markup-compatibility/2006" xmlns:p14="http://schemas.microsoft.com/office/powerpoint/2010/main">
            <mc:Choice Requires="p14">
              <p:contentPart p14:bwMode="auto" r:id="rId32">
                <p14:nvContentPartPr>
                  <p14:cNvPr id="22" name="Ink 21">
                    <a:extLst>
                      <a:ext uri="{FF2B5EF4-FFF2-40B4-BE49-F238E27FC236}">
                        <a16:creationId xmlns:a16="http://schemas.microsoft.com/office/drawing/2014/main" id="{745F0A0A-49B2-05D5-5F3A-924F263AA0EE}"/>
                      </a:ext>
                    </a:extLst>
                  </p14:cNvPr>
                  <p14:cNvContentPartPr/>
                  <p14:nvPr/>
                </p14:nvContentPartPr>
                <p14:xfrm>
                  <a:off x="3819600" y="901680"/>
                  <a:ext cx="14400" cy="90720"/>
                </p14:xfrm>
              </p:contentPart>
            </mc:Choice>
            <mc:Fallback xmlns="">
              <p:pic>
                <p:nvPicPr>
                  <p:cNvPr id="22" name="Ink 21">
                    <a:extLst>
                      <a:ext uri="{FF2B5EF4-FFF2-40B4-BE49-F238E27FC236}">
                        <a16:creationId xmlns:a16="http://schemas.microsoft.com/office/drawing/2014/main" id="{745F0A0A-49B2-05D5-5F3A-924F263AA0EE}"/>
                      </a:ext>
                    </a:extLst>
                  </p:cNvPr>
                  <p:cNvPicPr/>
                  <p:nvPr/>
                </p:nvPicPr>
                <p:blipFill>
                  <a:blip r:embed="rId33"/>
                  <a:stretch>
                    <a:fillRect/>
                  </a:stretch>
                </p:blipFill>
                <p:spPr>
                  <a:xfrm>
                    <a:off x="3810960" y="892680"/>
                    <a:ext cx="32040" cy="10836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23" name="Ink 22">
                    <a:extLst>
                      <a:ext uri="{FF2B5EF4-FFF2-40B4-BE49-F238E27FC236}">
                        <a16:creationId xmlns:a16="http://schemas.microsoft.com/office/drawing/2014/main" id="{E2622E9A-30E0-4AE9-4411-1D30718252F6}"/>
                      </a:ext>
                    </a:extLst>
                  </p14:cNvPr>
                  <p14:cNvContentPartPr/>
                  <p14:nvPr/>
                </p14:nvContentPartPr>
                <p14:xfrm>
                  <a:off x="3738240" y="1038480"/>
                  <a:ext cx="210240" cy="11520"/>
                </p14:xfrm>
              </p:contentPart>
            </mc:Choice>
            <mc:Fallback xmlns="">
              <p:pic>
                <p:nvPicPr>
                  <p:cNvPr id="23" name="Ink 22">
                    <a:extLst>
                      <a:ext uri="{FF2B5EF4-FFF2-40B4-BE49-F238E27FC236}">
                        <a16:creationId xmlns:a16="http://schemas.microsoft.com/office/drawing/2014/main" id="{E2622E9A-30E0-4AE9-4411-1D30718252F6}"/>
                      </a:ext>
                    </a:extLst>
                  </p:cNvPr>
                  <p:cNvPicPr/>
                  <p:nvPr/>
                </p:nvPicPr>
                <p:blipFill>
                  <a:blip r:embed="rId35"/>
                  <a:stretch>
                    <a:fillRect/>
                  </a:stretch>
                </p:blipFill>
                <p:spPr>
                  <a:xfrm>
                    <a:off x="3729240" y="1029480"/>
                    <a:ext cx="227880" cy="2916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24" name="Ink 23">
                    <a:extLst>
                      <a:ext uri="{FF2B5EF4-FFF2-40B4-BE49-F238E27FC236}">
                        <a16:creationId xmlns:a16="http://schemas.microsoft.com/office/drawing/2014/main" id="{9C8FE271-69EC-4F4E-0DA2-34FDABBB39B9}"/>
                      </a:ext>
                    </a:extLst>
                  </p14:cNvPr>
                  <p14:cNvContentPartPr/>
                  <p14:nvPr/>
                </p14:nvContentPartPr>
                <p14:xfrm>
                  <a:off x="3782880" y="1127760"/>
                  <a:ext cx="37080" cy="98640"/>
                </p14:xfrm>
              </p:contentPart>
            </mc:Choice>
            <mc:Fallback xmlns="">
              <p:pic>
                <p:nvPicPr>
                  <p:cNvPr id="24" name="Ink 23">
                    <a:extLst>
                      <a:ext uri="{FF2B5EF4-FFF2-40B4-BE49-F238E27FC236}">
                        <a16:creationId xmlns:a16="http://schemas.microsoft.com/office/drawing/2014/main" id="{9C8FE271-69EC-4F4E-0DA2-34FDABBB39B9}"/>
                      </a:ext>
                    </a:extLst>
                  </p:cNvPr>
                  <p:cNvPicPr/>
                  <p:nvPr/>
                </p:nvPicPr>
                <p:blipFill>
                  <a:blip r:embed="rId37"/>
                  <a:stretch>
                    <a:fillRect/>
                  </a:stretch>
                </p:blipFill>
                <p:spPr>
                  <a:xfrm>
                    <a:off x="3773880" y="1118760"/>
                    <a:ext cx="54720" cy="11628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25" name="Ink 24">
                    <a:extLst>
                      <a:ext uri="{FF2B5EF4-FFF2-40B4-BE49-F238E27FC236}">
                        <a16:creationId xmlns:a16="http://schemas.microsoft.com/office/drawing/2014/main" id="{0E8B4E20-3167-CC5A-D78B-88EB455E8F7C}"/>
                      </a:ext>
                    </a:extLst>
                  </p14:cNvPr>
                  <p14:cNvContentPartPr/>
                  <p14:nvPr/>
                </p14:nvContentPartPr>
                <p14:xfrm>
                  <a:off x="3818160" y="1128480"/>
                  <a:ext cx="64800" cy="98640"/>
                </p14:xfrm>
              </p:contentPart>
            </mc:Choice>
            <mc:Fallback xmlns="">
              <p:pic>
                <p:nvPicPr>
                  <p:cNvPr id="25" name="Ink 24">
                    <a:extLst>
                      <a:ext uri="{FF2B5EF4-FFF2-40B4-BE49-F238E27FC236}">
                        <a16:creationId xmlns:a16="http://schemas.microsoft.com/office/drawing/2014/main" id="{0E8B4E20-3167-CC5A-D78B-88EB455E8F7C}"/>
                      </a:ext>
                    </a:extLst>
                  </p:cNvPr>
                  <p:cNvPicPr/>
                  <p:nvPr/>
                </p:nvPicPr>
                <p:blipFill>
                  <a:blip r:embed="rId39"/>
                  <a:stretch>
                    <a:fillRect/>
                  </a:stretch>
                </p:blipFill>
                <p:spPr>
                  <a:xfrm>
                    <a:off x="3809160" y="1119480"/>
                    <a:ext cx="82440" cy="116280"/>
                  </a:xfrm>
                  <a:prstGeom prst="rect">
                    <a:avLst/>
                  </a:prstGeom>
                </p:spPr>
              </p:pic>
            </mc:Fallback>
          </mc:AlternateContent>
        </p:grpSp>
        <p:grpSp>
          <p:nvGrpSpPr>
            <p:cNvPr id="34" name="Group 33">
              <a:extLst>
                <a:ext uri="{FF2B5EF4-FFF2-40B4-BE49-F238E27FC236}">
                  <a16:creationId xmlns:a16="http://schemas.microsoft.com/office/drawing/2014/main" id="{B57E9DCF-0C14-6F4D-BEE8-54D1E815E792}"/>
                </a:ext>
              </a:extLst>
            </p:cNvPr>
            <p:cNvGrpSpPr/>
            <p:nvPr/>
          </p:nvGrpSpPr>
          <p:grpSpPr>
            <a:xfrm>
              <a:off x="4081320" y="911040"/>
              <a:ext cx="490680" cy="218160"/>
              <a:chOff x="4081320" y="911040"/>
              <a:chExt cx="490680" cy="218160"/>
            </a:xfrm>
          </p:grpSpPr>
          <mc:AlternateContent xmlns:mc="http://schemas.openxmlformats.org/markup-compatibility/2006" xmlns:p14="http://schemas.microsoft.com/office/powerpoint/2010/main">
            <mc:Choice Requires="p14">
              <p:contentPart p14:bwMode="auto" r:id="rId40">
                <p14:nvContentPartPr>
                  <p14:cNvPr id="26" name="Ink 25">
                    <a:extLst>
                      <a:ext uri="{FF2B5EF4-FFF2-40B4-BE49-F238E27FC236}">
                        <a16:creationId xmlns:a16="http://schemas.microsoft.com/office/drawing/2014/main" id="{3432FDE7-C9EB-0AF5-AD3E-BCC4B58B1D95}"/>
                      </a:ext>
                    </a:extLst>
                  </p14:cNvPr>
                  <p14:cNvContentPartPr/>
                  <p14:nvPr/>
                </p14:nvContentPartPr>
                <p14:xfrm>
                  <a:off x="4081320" y="924360"/>
                  <a:ext cx="76320" cy="174960"/>
                </p14:xfrm>
              </p:contentPart>
            </mc:Choice>
            <mc:Fallback xmlns="">
              <p:pic>
                <p:nvPicPr>
                  <p:cNvPr id="26" name="Ink 25">
                    <a:extLst>
                      <a:ext uri="{FF2B5EF4-FFF2-40B4-BE49-F238E27FC236}">
                        <a16:creationId xmlns:a16="http://schemas.microsoft.com/office/drawing/2014/main" id="{3432FDE7-C9EB-0AF5-AD3E-BCC4B58B1D95}"/>
                      </a:ext>
                    </a:extLst>
                  </p:cNvPr>
                  <p:cNvPicPr/>
                  <p:nvPr/>
                </p:nvPicPr>
                <p:blipFill>
                  <a:blip r:embed="rId41"/>
                  <a:stretch>
                    <a:fillRect/>
                  </a:stretch>
                </p:blipFill>
                <p:spPr>
                  <a:xfrm>
                    <a:off x="4072320" y="915720"/>
                    <a:ext cx="93960" cy="19260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27" name="Ink 26">
                    <a:extLst>
                      <a:ext uri="{FF2B5EF4-FFF2-40B4-BE49-F238E27FC236}">
                        <a16:creationId xmlns:a16="http://schemas.microsoft.com/office/drawing/2014/main" id="{507C3504-FD63-DBD4-E143-64058515DE7B}"/>
                      </a:ext>
                    </a:extLst>
                  </p14:cNvPr>
                  <p14:cNvContentPartPr/>
                  <p14:nvPr/>
                </p14:nvContentPartPr>
                <p14:xfrm>
                  <a:off x="4140720" y="939480"/>
                  <a:ext cx="130320" cy="189720"/>
                </p14:xfrm>
              </p:contentPart>
            </mc:Choice>
            <mc:Fallback xmlns="">
              <p:pic>
                <p:nvPicPr>
                  <p:cNvPr id="27" name="Ink 26">
                    <a:extLst>
                      <a:ext uri="{FF2B5EF4-FFF2-40B4-BE49-F238E27FC236}">
                        <a16:creationId xmlns:a16="http://schemas.microsoft.com/office/drawing/2014/main" id="{507C3504-FD63-DBD4-E143-64058515DE7B}"/>
                      </a:ext>
                    </a:extLst>
                  </p:cNvPr>
                  <p:cNvPicPr/>
                  <p:nvPr/>
                </p:nvPicPr>
                <p:blipFill>
                  <a:blip r:embed="rId43"/>
                  <a:stretch>
                    <a:fillRect/>
                  </a:stretch>
                </p:blipFill>
                <p:spPr>
                  <a:xfrm>
                    <a:off x="4132080" y="930840"/>
                    <a:ext cx="147960" cy="20736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30" name="Ink 29">
                    <a:extLst>
                      <a:ext uri="{FF2B5EF4-FFF2-40B4-BE49-F238E27FC236}">
                        <a16:creationId xmlns:a16="http://schemas.microsoft.com/office/drawing/2014/main" id="{480535B6-B17B-F751-50CE-344E8F082306}"/>
                      </a:ext>
                    </a:extLst>
                  </p14:cNvPr>
                  <p14:cNvContentPartPr/>
                  <p14:nvPr/>
                </p14:nvContentPartPr>
                <p14:xfrm>
                  <a:off x="4306320" y="911040"/>
                  <a:ext cx="91800" cy="195480"/>
                </p14:xfrm>
              </p:contentPart>
            </mc:Choice>
            <mc:Fallback xmlns="">
              <p:pic>
                <p:nvPicPr>
                  <p:cNvPr id="30" name="Ink 29">
                    <a:extLst>
                      <a:ext uri="{FF2B5EF4-FFF2-40B4-BE49-F238E27FC236}">
                        <a16:creationId xmlns:a16="http://schemas.microsoft.com/office/drawing/2014/main" id="{480535B6-B17B-F751-50CE-344E8F082306}"/>
                      </a:ext>
                    </a:extLst>
                  </p:cNvPr>
                  <p:cNvPicPr/>
                  <p:nvPr/>
                </p:nvPicPr>
                <p:blipFill>
                  <a:blip r:embed="rId45"/>
                  <a:stretch>
                    <a:fillRect/>
                  </a:stretch>
                </p:blipFill>
                <p:spPr>
                  <a:xfrm>
                    <a:off x="4297320" y="902400"/>
                    <a:ext cx="109440" cy="21312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31" name="Ink 30">
                    <a:extLst>
                      <a:ext uri="{FF2B5EF4-FFF2-40B4-BE49-F238E27FC236}">
                        <a16:creationId xmlns:a16="http://schemas.microsoft.com/office/drawing/2014/main" id="{098C59DA-F95A-1362-F7F0-EE03406AF41E}"/>
                      </a:ext>
                    </a:extLst>
                  </p14:cNvPr>
                  <p14:cNvContentPartPr/>
                  <p14:nvPr/>
                </p14:nvContentPartPr>
                <p14:xfrm>
                  <a:off x="4437720" y="979080"/>
                  <a:ext cx="43920" cy="93960"/>
                </p14:xfrm>
              </p:contentPart>
            </mc:Choice>
            <mc:Fallback xmlns="">
              <p:pic>
                <p:nvPicPr>
                  <p:cNvPr id="31" name="Ink 30">
                    <a:extLst>
                      <a:ext uri="{FF2B5EF4-FFF2-40B4-BE49-F238E27FC236}">
                        <a16:creationId xmlns:a16="http://schemas.microsoft.com/office/drawing/2014/main" id="{098C59DA-F95A-1362-F7F0-EE03406AF41E}"/>
                      </a:ext>
                    </a:extLst>
                  </p:cNvPr>
                  <p:cNvPicPr/>
                  <p:nvPr/>
                </p:nvPicPr>
                <p:blipFill>
                  <a:blip r:embed="rId47"/>
                  <a:stretch>
                    <a:fillRect/>
                  </a:stretch>
                </p:blipFill>
                <p:spPr>
                  <a:xfrm>
                    <a:off x="4428720" y="970080"/>
                    <a:ext cx="61560" cy="111600"/>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32" name="Ink 31">
                    <a:extLst>
                      <a:ext uri="{FF2B5EF4-FFF2-40B4-BE49-F238E27FC236}">
                        <a16:creationId xmlns:a16="http://schemas.microsoft.com/office/drawing/2014/main" id="{FBFDF415-F52F-3622-ABAA-173F6B48D37D}"/>
                      </a:ext>
                    </a:extLst>
                  </p14:cNvPr>
                  <p14:cNvContentPartPr/>
                  <p14:nvPr/>
                </p14:nvContentPartPr>
                <p14:xfrm>
                  <a:off x="4400640" y="1021560"/>
                  <a:ext cx="75960" cy="57960"/>
                </p14:xfrm>
              </p:contentPart>
            </mc:Choice>
            <mc:Fallback xmlns="">
              <p:pic>
                <p:nvPicPr>
                  <p:cNvPr id="32" name="Ink 31">
                    <a:extLst>
                      <a:ext uri="{FF2B5EF4-FFF2-40B4-BE49-F238E27FC236}">
                        <a16:creationId xmlns:a16="http://schemas.microsoft.com/office/drawing/2014/main" id="{FBFDF415-F52F-3622-ABAA-173F6B48D37D}"/>
                      </a:ext>
                    </a:extLst>
                  </p:cNvPr>
                  <p:cNvPicPr/>
                  <p:nvPr/>
                </p:nvPicPr>
                <p:blipFill>
                  <a:blip r:embed="rId49"/>
                  <a:stretch>
                    <a:fillRect/>
                  </a:stretch>
                </p:blipFill>
                <p:spPr>
                  <a:xfrm>
                    <a:off x="4392000" y="1012920"/>
                    <a:ext cx="93600" cy="7560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33" name="Ink 32">
                    <a:extLst>
                      <a:ext uri="{FF2B5EF4-FFF2-40B4-BE49-F238E27FC236}">
                        <a16:creationId xmlns:a16="http://schemas.microsoft.com/office/drawing/2014/main" id="{6ED65A21-69B8-0836-CCEC-A335FACE53FB}"/>
                      </a:ext>
                    </a:extLst>
                  </p14:cNvPr>
                  <p14:cNvContentPartPr/>
                  <p14:nvPr/>
                </p14:nvContentPartPr>
                <p14:xfrm>
                  <a:off x="4534200" y="931920"/>
                  <a:ext cx="37800" cy="184320"/>
                </p14:xfrm>
              </p:contentPart>
            </mc:Choice>
            <mc:Fallback xmlns="">
              <p:pic>
                <p:nvPicPr>
                  <p:cNvPr id="33" name="Ink 32">
                    <a:extLst>
                      <a:ext uri="{FF2B5EF4-FFF2-40B4-BE49-F238E27FC236}">
                        <a16:creationId xmlns:a16="http://schemas.microsoft.com/office/drawing/2014/main" id="{6ED65A21-69B8-0836-CCEC-A335FACE53FB}"/>
                      </a:ext>
                    </a:extLst>
                  </p:cNvPr>
                  <p:cNvPicPr/>
                  <p:nvPr/>
                </p:nvPicPr>
                <p:blipFill>
                  <a:blip r:embed="rId51"/>
                  <a:stretch>
                    <a:fillRect/>
                  </a:stretch>
                </p:blipFill>
                <p:spPr>
                  <a:xfrm>
                    <a:off x="4525560" y="922920"/>
                    <a:ext cx="55440" cy="201960"/>
                  </a:xfrm>
                  <a:prstGeom prst="rect">
                    <a:avLst/>
                  </a:prstGeom>
                </p:spPr>
              </p:pic>
            </mc:Fallback>
          </mc:AlternateContent>
        </p:grpSp>
        <p:grpSp>
          <p:nvGrpSpPr>
            <p:cNvPr id="46" name="Group 45">
              <a:extLst>
                <a:ext uri="{FF2B5EF4-FFF2-40B4-BE49-F238E27FC236}">
                  <a16:creationId xmlns:a16="http://schemas.microsoft.com/office/drawing/2014/main" id="{ADAB5F0F-C396-D835-61E6-ABE3345B03F9}"/>
                </a:ext>
              </a:extLst>
            </p:cNvPr>
            <p:cNvGrpSpPr/>
            <p:nvPr/>
          </p:nvGrpSpPr>
          <p:grpSpPr>
            <a:xfrm>
              <a:off x="1661760" y="1494600"/>
              <a:ext cx="694080" cy="264600"/>
              <a:chOff x="1661760" y="1494600"/>
              <a:chExt cx="694080" cy="264600"/>
            </a:xfrm>
          </p:grpSpPr>
          <mc:AlternateContent xmlns:mc="http://schemas.openxmlformats.org/markup-compatibility/2006" xmlns:p14="http://schemas.microsoft.com/office/powerpoint/2010/main">
            <mc:Choice Requires="p14">
              <p:contentPart p14:bwMode="auto" r:id="rId52">
                <p14:nvContentPartPr>
                  <p14:cNvPr id="35" name="Ink 34">
                    <a:extLst>
                      <a:ext uri="{FF2B5EF4-FFF2-40B4-BE49-F238E27FC236}">
                        <a16:creationId xmlns:a16="http://schemas.microsoft.com/office/drawing/2014/main" id="{82C43F24-43F3-4C60-2708-422900FD0808}"/>
                      </a:ext>
                    </a:extLst>
                  </p14:cNvPr>
                  <p14:cNvContentPartPr/>
                  <p14:nvPr/>
                </p14:nvContentPartPr>
                <p14:xfrm>
                  <a:off x="1759320" y="1538880"/>
                  <a:ext cx="105120" cy="220320"/>
                </p14:xfrm>
              </p:contentPart>
            </mc:Choice>
            <mc:Fallback xmlns="">
              <p:pic>
                <p:nvPicPr>
                  <p:cNvPr id="35" name="Ink 34">
                    <a:extLst>
                      <a:ext uri="{FF2B5EF4-FFF2-40B4-BE49-F238E27FC236}">
                        <a16:creationId xmlns:a16="http://schemas.microsoft.com/office/drawing/2014/main" id="{82C43F24-43F3-4C60-2708-422900FD0808}"/>
                      </a:ext>
                    </a:extLst>
                  </p:cNvPr>
                  <p:cNvPicPr/>
                  <p:nvPr/>
                </p:nvPicPr>
                <p:blipFill>
                  <a:blip r:embed="rId53"/>
                  <a:stretch>
                    <a:fillRect/>
                  </a:stretch>
                </p:blipFill>
                <p:spPr>
                  <a:xfrm>
                    <a:off x="1750680" y="1529880"/>
                    <a:ext cx="122760" cy="237960"/>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36" name="Ink 35">
                    <a:extLst>
                      <a:ext uri="{FF2B5EF4-FFF2-40B4-BE49-F238E27FC236}">
                        <a16:creationId xmlns:a16="http://schemas.microsoft.com/office/drawing/2014/main" id="{150664B2-4E4A-36EE-D9F7-9A689A43BBFD}"/>
                      </a:ext>
                    </a:extLst>
                  </p14:cNvPr>
                  <p14:cNvContentPartPr/>
                  <p14:nvPr/>
                </p14:nvContentPartPr>
                <p14:xfrm>
                  <a:off x="1928880" y="1495680"/>
                  <a:ext cx="55800" cy="239040"/>
                </p14:xfrm>
              </p:contentPart>
            </mc:Choice>
            <mc:Fallback xmlns="">
              <p:pic>
                <p:nvPicPr>
                  <p:cNvPr id="36" name="Ink 35">
                    <a:extLst>
                      <a:ext uri="{FF2B5EF4-FFF2-40B4-BE49-F238E27FC236}">
                        <a16:creationId xmlns:a16="http://schemas.microsoft.com/office/drawing/2014/main" id="{150664B2-4E4A-36EE-D9F7-9A689A43BBFD}"/>
                      </a:ext>
                    </a:extLst>
                  </p:cNvPr>
                  <p:cNvPicPr/>
                  <p:nvPr/>
                </p:nvPicPr>
                <p:blipFill>
                  <a:blip r:embed="rId55"/>
                  <a:stretch>
                    <a:fillRect/>
                  </a:stretch>
                </p:blipFill>
                <p:spPr>
                  <a:xfrm>
                    <a:off x="1920240" y="1486680"/>
                    <a:ext cx="73440" cy="256680"/>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37" name="Ink 36">
                    <a:extLst>
                      <a:ext uri="{FF2B5EF4-FFF2-40B4-BE49-F238E27FC236}">
                        <a16:creationId xmlns:a16="http://schemas.microsoft.com/office/drawing/2014/main" id="{73FB647B-B637-E3C1-DAEA-2211229C7008}"/>
                      </a:ext>
                    </a:extLst>
                  </p14:cNvPr>
                  <p14:cNvContentPartPr/>
                  <p14:nvPr/>
                </p14:nvContentPartPr>
                <p14:xfrm>
                  <a:off x="2023920" y="1582800"/>
                  <a:ext cx="35640" cy="119520"/>
                </p14:xfrm>
              </p:contentPart>
            </mc:Choice>
            <mc:Fallback xmlns="">
              <p:pic>
                <p:nvPicPr>
                  <p:cNvPr id="37" name="Ink 36">
                    <a:extLst>
                      <a:ext uri="{FF2B5EF4-FFF2-40B4-BE49-F238E27FC236}">
                        <a16:creationId xmlns:a16="http://schemas.microsoft.com/office/drawing/2014/main" id="{73FB647B-B637-E3C1-DAEA-2211229C7008}"/>
                      </a:ext>
                    </a:extLst>
                  </p:cNvPr>
                  <p:cNvPicPr/>
                  <p:nvPr/>
                </p:nvPicPr>
                <p:blipFill>
                  <a:blip r:embed="rId57"/>
                  <a:stretch>
                    <a:fillRect/>
                  </a:stretch>
                </p:blipFill>
                <p:spPr>
                  <a:xfrm>
                    <a:off x="2015280" y="1574160"/>
                    <a:ext cx="53280" cy="137160"/>
                  </a:xfrm>
                  <a:prstGeom prst="rect">
                    <a:avLst/>
                  </a:prstGeom>
                </p:spPr>
              </p:pic>
            </mc:Fallback>
          </mc:AlternateContent>
          <mc:AlternateContent xmlns:mc="http://schemas.openxmlformats.org/markup-compatibility/2006" xmlns:p14="http://schemas.microsoft.com/office/powerpoint/2010/main">
            <mc:Choice Requires="p14">
              <p:contentPart p14:bwMode="auto" r:id="rId58">
                <p14:nvContentPartPr>
                  <p14:cNvPr id="38" name="Ink 37">
                    <a:extLst>
                      <a:ext uri="{FF2B5EF4-FFF2-40B4-BE49-F238E27FC236}">
                        <a16:creationId xmlns:a16="http://schemas.microsoft.com/office/drawing/2014/main" id="{61F7A672-65AA-3214-6CF7-E3E21624D980}"/>
                      </a:ext>
                    </a:extLst>
                  </p14:cNvPr>
                  <p14:cNvContentPartPr/>
                  <p14:nvPr/>
                </p14:nvContentPartPr>
                <p14:xfrm>
                  <a:off x="1992600" y="1642560"/>
                  <a:ext cx="62280" cy="55080"/>
                </p14:xfrm>
              </p:contentPart>
            </mc:Choice>
            <mc:Fallback xmlns="">
              <p:pic>
                <p:nvPicPr>
                  <p:cNvPr id="38" name="Ink 37">
                    <a:extLst>
                      <a:ext uri="{FF2B5EF4-FFF2-40B4-BE49-F238E27FC236}">
                        <a16:creationId xmlns:a16="http://schemas.microsoft.com/office/drawing/2014/main" id="{61F7A672-65AA-3214-6CF7-E3E21624D980}"/>
                      </a:ext>
                    </a:extLst>
                  </p:cNvPr>
                  <p:cNvPicPr/>
                  <p:nvPr/>
                </p:nvPicPr>
                <p:blipFill>
                  <a:blip r:embed="rId59"/>
                  <a:stretch>
                    <a:fillRect/>
                  </a:stretch>
                </p:blipFill>
                <p:spPr>
                  <a:xfrm>
                    <a:off x="1983600" y="1633560"/>
                    <a:ext cx="79920" cy="72720"/>
                  </a:xfrm>
                  <a:prstGeom prst="rect">
                    <a:avLst/>
                  </a:prstGeom>
                </p:spPr>
              </p:pic>
            </mc:Fallback>
          </mc:AlternateContent>
          <mc:AlternateContent xmlns:mc="http://schemas.openxmlformats.org/markup-compatibility/2006" xmlns:p14="http://schemas.microsoft.com/office/powerpoint/2010/main">
            <mc:Choice Requires="p14">
              <p:contentPart p14:bwMode="auto" r:id="rId60">
                <p14:nvContentPartPr>
                  <p14:cNvPr id="39" name="Ink 38">
                    <a:extLst>
                      <a:ext uri="{FF2B5EF4-FFF2-40B4-BE49-F238E27FC236}">
                        <a16:creationId xmlns:a16="http://schemas.microsoft.com/office/drawing/2014/main" id="{85F1CE0D-D3CB-AC02-0250-A96FE6CBE3E5}"/>
                      </a:ext>
                    </a:extLst>
                  </p14:cNvPr>
                  <p14:cNvContentPartPr/>
                  <p14:nvPr/>
                </p14:nvContentPartPr>
                <p14:xfrm>
                  <a:off x="2153160" y="1528800"/>
                  <a:ext cx="33480" cy="183240"/>
                </p14:xfrm>
              </p:contentPart>
            </mc:Choice>
            <mc:Fallback xmlns="">
              <p:pic>
                <p:nvPicPr>
                  <p:cNvPr id="39" name="Ink 38">
                    <a:extLst>
                      <a:ext uri="{FF2B5EF4-FFF2-40B4-BE49-F238E27FC236}">
                        <a16:creationId xmlns:a16="http://schemas.microsoft.com/office/drawing/2014/main" id="{85F1CE0D-D3CB-AC02-0250-A96FE6CBE3E5}"/>
                      </a:ext>
                    </a:extLst>
                  </p:cNvPr>
                  <p:cNvPicPr/>
                  <p:nvPr/>
                </p:nvPicPr>
                <p:blipFill>
                  <a:blip r:embed="rId61"/>
                  <a:stretch>
                    <a:fillRect/>
                  </a:stretch>
                </p:blipFill>
                <p:spPr>
                  <a:xfrm>
                    <a:off x="2144160" y="1520160"/>
                    <a:ext cx="51120" cy="200880"/>
                  </a:xfrm>
                  <a:prstGeom prst="rect">
                    <a:avLst/>
                  </a:prstGeom>
                </p:spPr>
              </p:pic>
            </mc:Fallback>
          </mc:AlternateContent>
          <mc:AlternateContent xmlns:mc="http://schemas.openxmlformats.org/markup-compatibility/2006" xmlns:p14="http://schemas.microsoft.com/office/powerpoint/2010/main">
            <mc:Choice Requires="p14">
              <p:contentPart p14:bwMode="auto" r:id="rId62">
                <p14:nvContentPartPr>
                  <p14:cNvPr id="41" name="Ink 40">
                    <a:extLst>
                      <a:ext uri="{FF2B5EF4-FFF2-40B4-BE49-F238E27FC236}">
                        <a16:creationId xmlns:a16="http://schemas.microsoft.com/office/drawing/2014/main" id="{C46C6CC8-B756-07D8-3773-37647A8EB11B}"/>
                      </a:ext>
                    </a:extLst>
                  </p14:cNvPr>
                  <p14:cNvContentPartPr/>
                  <p14:nvPr/>
                </p14:nvContentPartPr>
                <p14:xfrm>
                  <a:off x="1661760" y="1494600"/>
                  <a:ext cx="71280" cy="105120"/>
                </p14:xfrm>
              </p:contentPart>
            </mc:Choice>
            <mc:Fallback xmlns="">
              <p:pic>
                <p:nvPicPr>
                  <p:cNvPr id="41" name="Ink 40">
                    <a:extLst>
                      <a:ext uri="{FF2B5EF4-FFF2-40B4-BE49-F238E27FC236}">
                        <a16:creationId xmlns:a16="http://schemas.microsoft.com/office/drawing/2014/main" id="{C46C6CC8-B756-07D8-3773-37647A8EB11B}"/>
                      </a:ext>
                    </a:extLst>
                  </p:cNvPr>
                  <p:cNvPicPr/>
                  <p:nvPr/>
                </p:nvPicPr>
                <p:blipFill>
                  <a:blip r:embed="rId63"/>
                  <a:stretch>
                    <a:fillRect/>
                  </a:stretch>
                </p:blipFill>
                <p:spPr>
                  <a:xfrm>
                    <a:off x="1652760" y="1485600"/>
                    <a:ext cx="88920" cy="122760"/>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42" name="Ink 41">
                    <a:extLst>
                      <a:ext uri="{FF2B5EF4-FFF2-40B4-BE49-F238E27FC236}">
                        <a16:creationId xmlns:a16="http://schemas.microsoft.com/office/drawing/2014/main" id="{72E92F54-B4AE-58AC-B2A7-5CE92F690323}"/>
                      </a:ext>
                    </a:extLst>
                  </p14:cNvPr>
                  <p14:cNvContentPartPr/>
                  <p14:nvPr/>
                </p14:nvContentPartPr>
                <p14:xfrm>
                  <a:off x="1662840" y="1599720"/>
                  <a:ext cx="73440" cy="153360"/>
                </p14:xfrm>
              </p:contentPart>
            </mc:Choice>
            <mc:Fallback xmlns="">
              <p:pic>
                <p:nvPicPr>
                  <p:cNvPr id="42" name="Ink 41">
                    <a:extLst>
                      <a:ext uri="{FF2B5EF4-FFF2-40B4-BE49-F238E27FC236}">
                        <a16:creationId xmlns:a16="http://schemas.microsoft.com/office/drawing/2014/main" id="{72E92F54-B4AE-58AC-B2A7-5CE92F690323}"/>
                      </a:ext>
                    </a:extLst>
                  </p:cNvPr>
                  <p:cNvPicPr/>
                  <p:nvPr/>
                </p:nvPicPr>
                <p:blipFill>
                  <a:blip r:embed="rId65"/>
                  <a:stretch>
                    <a:fillRect/>
                  </a:stretch>
                </p:blipFill>
                <p:spPr>
                  <a:xfrm>
                    <a:off x="1653840" y="1590720"/>
                    <a:ext cx="91080" cy="171000"/>
                  </a:xfrm>
                  <a:prstGeom prst="rect">
                    <a:avLst/>
                  </a:prstGeom>
                </p:spPr>
              </p:pic>
            </mc:Fallback>
          </mc:AlternateContent>
          <mc:AlternateContent xmlns:mc="http://schemas.openxmlformats.org/markup-compatibility/2006" xmlns:p14="http://schemas.microsoft.com/office/powerpoint/2010/main">
            <mc:Choice Requires="p14">
              <p:contentPart p14:bwMode="auto" r:id="rId66">
                <p14:nvContentPartPr>
                  <p14:cNvPr id="44" name="Ink 43">
                    <a:extLst>
                      <a:ext uri="{FF2B5EF4-FFF2-40B4-BE49-F238E27FC236}">
                        <a16:creationId xmlns:a16="http://schemas.microsoft.com/office/drawing/2014/main" id="{F57BA6F2-B7BE-8C88-5CD5-9095448C411B}"/>
                      </a:ext>
                    </a:extLst>
                  </p14:cNvPr>
                  <p14:cNvContentPartPr/>
                  <p14:nvPr/>
                </p14:nvContentPartPr>
                <p14:xfrm>
                  <a:off x="2277000" y="1518000"/>
                  <a:ext cx="74160" cy="106560"/>
                </p14:xfrm>
              </p:contentPart>
            </mc:Choice>
            <mc:Fallback xmlns="">
              <p:pic>
                <p:nvPicPr>
                  <p:cNvPr id="44" name="Ink 43">
                    <a:extLst>
                      <a:ext uri="{FF2B5EF4-FFF2-40B4-BE49-F238E27FC236}">
                        <a16:creationId xmlns:a16="http://schemas.microsoft.com/office/drawing/2014/main" id="{F57BA6F2-B7BE-8C88-5CD5-9095448C411B}"/>
                      </a:ext>
                    </a:extLst>
                  </p:cNvPr>
                  <p:cNvPicPr/>
                  <p:nvPr/>
                </p:nvPicPr>
                <p:blipFill>
                  <a:blip r:embed="rId67"/>
                  <a:stretch>
                    <a:fillRect/>
                  </a:stretch>
                </p:blipFill>
                <p:spPr>
                  <a:xfrm>
                    <a:off x="2268360" y="1509000"/>
                    <a:ext cx="91800" cy="124200"/>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45" name="Ink 44">
                    <a:extLst>
                      <a:ext uri="{FF2B5EF4-FFF2-40B4-BE49-F238E27FC236}">
                        <a16:creationId xmlns:a16="http://schemas.microsoft.com/office/drawing/2014/main" id="{FBFBBE29-3D27-4E4D-93FB-F560EB28C454}"/>
                      </a:ext>
                    </a:extLst>
                  </p14:cNvPr>
                  <p14:cNvContentPartPr/>
                  <p14:nvPr/>
                </p14:nvContentPartPr>
                <p14:xfrm>
                  <a:off x="2259360" y="1600800"/>
                  <a:ext cx="96480" cy="118440"/>
                </p14:xfrm>
              </p:contentPart>
            </mc:Choice>
            <mc:Fallback xmlns="">
              <p:pic>
                <p:nvPicPr>
                  <p:cNvPr id="45" name="Ink 44">
                    <a:extLst>
                      <a:ext uri="{FF2B5EF4-FFF2-40B4-BE49-F238E27FC236}">
                        <a16:creationId xmlns:a16="http://schemas.microsoft.com/office/drawing/2014/main" id="{FBFBBE29-3D27-4E4D-93FB-F560EB28C454}"/>
                      </a:ext>
                    </a:extLst>
                  </p:cNvPr>
                  <p:cNvPicPr/>
                  <p:nvPr/>
                </p:nvPicPr>
                <p:blipFill>
                  <a:blip r:embed="rId69"/>
                  <a:stretch>
                    <a:fillRect/>
                  </a:stretch>
                </p:blipFill>
                <p:spPr>
                  <a:xfrm>
                    <a:off x="2250360" y="1591800"/>
                    <a:ext cx="114120" cy="1360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70">
              <p14:nvContentPartPr>
                <p14:cNvPr id="47" name="Ink 46">
                  <a:extLst>
                    <a:ext uri="{FF2B5EF4-FFF2-40B4-BE49-F238E27FC236}">
                      <a16:creationId xmlns:a16="http://schemas.microsoft.com/office/drawing/2014/main" id="{28E22F74-26E4-9DF0-AF71-32193B52C256}"/>
                    </a:ext>
                  </a:extLst>
                </p14:cNvPr>
                <p14:cNvContentPartPr/>
                <p14:nvPr/>
              </p14:nvContentPartPr>
              <p14:xfrm>
                <a:off x="2687760" y="1570560"/>
                <a:ext cx="163440" cy="137520"/>
              </p14:xfrm>
            </p:contentPart>
          </mc:Choice>
          <mc:Fallback xmlns="">
            <p:pic>
              <p:nvPicPr>
                <p:cNvPr id="47" name="Ink 46">
                  <a:extLst>
                    <a:ext uri="{FF2B5EF4-FFF2-40B4-BE49-F238E27FC236}">
                      <a16:creationId xmlns:a16="http://schemas.microsoft.com/office/drawing/2014/main" id="{28E22F74-26E4-9DF0-AF71-32193B52C256}"/>
                    </a:ext>
                  </a:extLst>
                </p:cNvPr>
                <p:cNvPicPr/>
                <p:nvPr/>
              </p:nvPicPr>
              <p:blipFill>
                <a:blip r:embed="rId71"/>
                <a:stretch>
                  <a:fillRect/>
                </a:stretch>
              </p:blipFill>
              <p:spPr>
                <a:xfrm>
                  <a:off x="2678740" y="1561560"/>
                  <a:ext cx="181119" cy="155160"/>
                </a:xfrm>
                <a:prstGeom prst="rect">
                  <a:avLst/>
                </a:prstGeom>
              </p:spPr>
            </p:pic>
          </mc:Fallback>
        </mc:AlternateContent>
        <p:grpSp>
          <p:nvGrpSpPr>
            <p:cNvPr id="65" name="Group 64">
              <a:extLst>
                <a:ext uri="{FF2B5EF4-FFF2-40B4-BE49-F238E27FC236}">
                  <a16:creationId xmlns:a16="http://schemas.microsoft.com/office/drawing/2014/main" id="{D49710B4-BD6D-B310-1C5B-CB2208C0C3BD}"/>
                </a:ext>
              </a:extLst>
            </p:cNvPr>
            <p:cNvGrpSpPr/>
            <p:nvPr/>
          </p:nvGrpSpPr>
          <p:grpSpPr>
            <a:xfrm>
              <a:off x="3332880" y="1457880"/>
              <a:ext cx="960480" cy="417600"/>
              <a:chOff x="3332880" y="1457880"/>
              <a:chExt cx="960480" cy="417600"/>
            </a:xfrm>
          </p:grpSpPr>
          <mc:AlternateContent xmlns:mc="http://schemas.openxmlformats.org/markup-compatibility/2006" xmlns:p14="http://schemas.microsoft.com/office/powerpoint/2010/main">
            <mc:Choice Requires="p14">
              <p:contentPart p14:bwMode="auto" r:id="rId72">
                <p14:nvContentPartPr>
                  <p14:cNvPr id="48" name="Ink 47">
                    <a:extLst>
                      <a:ext uri="{FF2B5EF4-FFF2-40B4-BE49-F238E27FC236}">
                        <a16:creationId xmlns:a16="http://schemas.microsoft.com/office/drawing/2014/main" id="{93753602-B7D8-E672-F42D-3FD4AFCA0EDD}"/>
                      </a:ext>
                    </a:extLst>
                  </p14:cNvPr>
                  <p14:cNvContentPartPr/>
                  <p14:nvPr/>
                </p14:nvContentPartPr>
                <p14:xfrm>
                  <a:off x="3402360" y="1501080"/>
                  <a:ext cx="11160" cy="123120"/>
                </p14:xfrm>
              </p:contentPart>
            </mc:Choice>
            <mc:Fallback xmlns="">
              <p:pic>
                <p:nvPicPr>
                  <p:cNvPr id="48" name="Ink 47">
                    <a:extLst>
                      <a:ext uri="{FF2B5EF4-FFF2-40B4-BE49-F238E27FC236}">
                        <a16:creationId xmlns:a16="http://schemas.microsoft.com/office/drawing/2014/main" id="{93753602-B7D8-E672-F42D-3FD4AFCA0EDD}"/>
                      </a:ext>
                    </a:extLst>
                  </p:cNvPr>
                  <p:cNvPicPr/>
                  <p:nvPr/>
                </p:nvPicPr>
                <p:blipFill>
                  <a:blip r:embed="rId73"/>
                  <a:stretch>
                    <a:fillRect/>
                  </a:stretch>
                </p:blipFill>
                <p:spPr>
                  <a:xfrm>
                    <a:off x="3393720" y="1492080"/>
                    <a:ext cx="28800" cy="140760"/>
                  </a:xfrm>
                  <a:prstGeom prst="rect">
                    <a:avLst/>
                  </a:prstGeom>
                </p:spPr>
              </p:pic>
            </mc:Fallback>
          </mc:AlternateContent>
          <mc:AlternateContent xmlns:mc="http://schemas.openxmlformats.org/markup-compatibility/2006" xmlns:p14="http://schemas.microsoft.com/office/powerpoint/2010/main">
            <mc:Choice Requires="p14">
              <p:contentPart p14:bwMode="auto" r:id="rId74">
                <p14:nvContentPartPr>
                  <p14:cNvPr id="49" name="Ink 48">
                    <a:extLst>
                      <a:ext uri="{FF2B5EF4-FFF2-40B4-BE49-F238E27FC236}">
                        <a16:creationId xmlns:a16="http://schemas.microsoft.com/office/drawing/2014/main" id="{2F204FCE-3E33-74A3-E004-19CBCC1FFEAA}"/>
                      </a:ext>
                    </a:extLst>
                  </p14:cNvPr>
                  <p14:cNvContentPartPr/>
                  <p14:nvPr/>
                </p14:nvContentPartPr>
                <p14:xfrm>
                  <a:off x="3332880" y="1643640"/>
                  <a:ext cx="189000" cy="20160"/>
                </p14:xfrm>
              </p:contentPart>
            </mc:Choice>
            <mc:Fallback xmlns="">
              <p:pic>
                <p:nvPicPr>
                  <p:cNvPr id="49" name="Ink 48">
                    <a:extLst>
                      <a:ext uri="{FF2B5EF4-FFF2-40B4-BE49-F238E27FC236}">
                        <a16:creationId xmlns:a16="http://schemas.microsoft.com/office/drawing/2014/main" id="{2F204FCE-3E33-74A3-E004-19CBCC1FFEAA}"/>
                      </a:ext>
                    </a:extLst>
                  </p:cNvPr>
                  <p:cNvPicPr/>
                  <p:nvPr/>
                </p:nvPicPr>
                <p:blipFill>
                  <a:blip r:embed="rId75"/>
                  <a:stretch>
                    <a:fillRect/>
                  </a:stretch>
                </p:blipFill>
                <p:spPr>
                  <a:xfrm>
                    <a:off x="3324240" y="1634640"/>
                    <a:ext cx="206640" cy="37800"/>
                  </a:xfrm>
                  <a:prstGeom prst="rect">
                    <a:avLst/>
                  </a:prstGeom>
                </p:spPr>
              </p:pic>
            </mc:Fallback>
          </mc:AlternateContent>
          <mc:AlternateContent xmlns:mc="http://schemas.openxmlformats.org/markup-compatibility/2006" xmlns:p14="http://schemas.microsoft.com/office/powerpoint/2010/main">
            <mc:Choice Requires="p14">
              <p:contentPart p14:bwMode="auto" r:id="rId76">
                <p14:nvContentPartPr>
                  <p14:cNvPr id="50" name="Ink 49">
                    <a:extLst>
                      <a:ext uri="{FF2B5EF4-FFF2-40B4-BE49-F238E27FC236}">
                        <a16:creationId xmlns:a16="http://schemas.microsoft.com/office/drawing/2014/main" id="{E450DA5C-451B-217C-7A90-BD378B1A7E56}"/>
                      </a:ext>
                    </a:extLst>
                  </p14:cNvPr>
                  <p14:cNvContentPartPr/>
                  <p14:nvPr/>
                </p14:nvContentPartPr>
                <p14:xfrm>
                  <a:off x="3375720" y="1746240"/>
                  <a:ext cx="25200" cy="129240"/>
                </p14:xfrm>
              </p:contentPart>
            </mc:Choice>
            <mc:Fallback xmlns="">
              <p:pic>
                <p:nvPicPr>
                  <p:cNvPr id="50" name="Ink 49">
                    <a:extLst>
                      <a:ext uri="{FF2B5EF4-FFF2-40B4-BE49-F238E27FC236}">
                        <a16:creationId xmlns:a16="http://schemas.microsoft.com/office/drawing/2014/main" id="{E450DA5C-451B-217C-7A90-BD378B1A7E56}"/>
                      </a:ext>
                    </a:extLst>
                  </p:cNvPr>
                  <p:cNvPicPr/>
                  <p:nvPr/>
                </p:nvPicPr>
                <p:blipFill>
                  <a:blip r:embed="rId77"/>
                  <a:stretch>
                    <a:fillRect/>
                  </a:stretch>
                </p:blipFill>
                <p:spPr>
                  <a:xfrm>
                    <a:off x="3366720" y="1737600"/>
                    <a:ext cx="42840" cy="146880"/>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51" name="Ink 50">
                    <a:extLst>
                      <a:ext uri="{FF2B5EF4-FFF2-40B4-BE49-F238E27FC236}">
                        <a16:creationId xmlns:a16="http://schemas.microsoft.com/office/drawing/2014/main" id="{96DA8110-9ACD-243F-2900-8EAFF1D36DF5}"/>
                      </a:ext>
                    </a:extLst>
                  </p14:cNvPr>
                  <p14:cNvContentPartPr/>
                  <p14:nvPr/>
                </p14:nvContentPartPr>
                <p14:xfrm>
                  <a:off x="3407400" y="1752720"/>
                  <a:ext cx="62640" cy="89640"/>
                </p14:xfrm>
              </p:contentPart>
            </mc:Choice>
            <mc:Fallback xmlns="">
              <p:pic>
                <p:nvPicPr>
                  <p:cNvPr id="51" name="Ink 50">
                    <a:extLst>
                      <a:ext uri="{FF2B5EF4-FFF2-40B4-BE49-F238E27FC236}">
                        <a16:creationId xmlns:a16="http://schemas.microsoft.com/office/drawing/2014/main" id="{96DA8110-9ACD-243F-2900-8EAFF1D36DF5}"/>
                      </a:ext>
                    </a:extLst>
                  </p:cNvPr>
                  <p:cNvPicPr/>
                  <p:nvPr/>
                </p:nvPicPr>
                <p:blipFill>
                  <a:blip r:embed="rId79"/>
                  <a:stretch>
                    <a:fillRect/>
                  </a:stretch>
                </p:blipFill>
                <p:spPr>
                  <a:xfrm>
                    <a:off x="3398400" y="1743720"/>
                    <a:ext cx="80280" cy="107280"/>
                  </a:xfrm>
                  <a:prstGeom prst="rect">
                    <a:avLst/>
                  </a:prstGeom>
                </p:spPr>
              </p:pic>
            </mc:Fallback>
          </mc:AlternateContent>
          <mc:AlternateContent xmlns:mc="http://schemas.openxmlformats.org/markup-compatibility/2006" xmlns:p14="http://schemas.microsoft.com/office/powerpoint/2010/main">
            <mc:Choice Requires="p14">
              <p:contentPart p14:bwMode="auto" r:id="rId80">
                <p14:nvContentPartPr>
                  <p14:cNvPr id="52" name="Ink 51">
                    <a:extLst>
                      <a:ext uri="{FF2B5EF4-FFF2-40B4-BE49-F238E27FC236}">
                        <a16:creationId xmlns:a16="http://schemas.microsoft.com/office/drawing/2014/main" id="{E61333C9-9AB9-F195-5DED-4F252FF452E9}"/>
                      </a:ext>
                    </a:extLst>
                  </p14:cNvPr>
                  <p14:cNvContentPartPr/>
                  <p14:nvPr/>
                </p14:nvContentPartPr>
                <p14:xfrm>
                  <a:off x="3823920" y="1473000"/>
                  <a:ext cx="84240" cy="173160"/>
                </p14:xfrm>
              </p:contentPart>
            </mc:Choice>
            <mc:Fallback xmlns="">
              <p:pic>
                <p:nvPicPr>
                  <p:cNvPr id="52" name="Ink 51">
                    <a:extLst>
                      <a:ext uri="{FF2B5EF4-FFF2-40B4-BE49-F238E27FC236}">
                        <a16:creationId xmlns:a16="http://schemas.microsoft.com/office/drawing/2014/main" id="{E61333C9-9AB9-F195-5DED-4F252FF452E9}"/>
                      </a:ext>
                    </a:extLst>
                  </p:cNvPr>
                  <p:cNvPicPr/>
                  <p:nvPr/>
                </p:nvPicPr>
                <p:blipFill>
                  <a:blip r:embed="rId81"/>
                  <a:stretch>
                    <a:fillRect/>
                  </a:stretch>
                </p:blipFill>
                <p:spPr>
                  <a:xfrm>
                    <a:off x="3814920" y="1464360"/>
                    <a:ext cx="101880" cy="190800"/>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53" name="Ink 52">
                    <a:extLst>
                      <a:ext uri="{FF2B5EF4-FFF2-40B4-BE49-F238E27FC236}">
                        <a16:creationId xmlns:a16="http://schemas.microsoft.com/office/drawing/2014/main" id="{71AD665A-FF59-BAF5-CEB1-08BC1547741F}"/>
                      </a:ext>
                    </a:extLst>
                  </p14:cNvPr>
                  <p14:cNvContentPartPr/>
                  <p14:nvPr/>
                </p14:nvContentPartPr>
                <p14:xfrm>
                  <a:off x="3876120" y="1524840"/>
                  <a:ext cx="128880" cy="196200"/>
                </p14:xfrm>
              </p:contentPart>
            </mc:Choice>
            <mc:Fallback xmlns="">
              <p:pic>
                <p:nvPicPr>
                  <p:cNvPr id="53" name="Ink 52">
                    <a:extLst>
                      <a:ext uri="{FF2B5EF4-FFF2-40B4-BE49-F238E27FC236}">
                        <a16:creationId xmlns:a16="http://schemas.microsoft.com/office/drawing/2014/main" id="{71AD665A-FF59-BAF5-CEB1-08BC1547741F}"/>
                      </a:ext>
                    </a:extLst>
                  </p:cNvPr>
                  <p:cNvPicPr/>
                  <p:nvPr/>
                </p:nvPicPr>
                <p:blipFill>
                  <a:blip r:embed="rId83"/>
                  <a:stretch>
                    <a:fillRect/>
                  </a:stretch>
                </p:blipFill>
                <p:spPr>
                  <a:xfrm>
                    <a:off x="3867480" y="1515840"/>
                    <a:ext cx="146520" cy="213840"/>
                  </a:xfrm>
                  <a:prstGeom prst="rect">
                    <a:avLst/>
                  </a:prstGeom>
                </p:spPr>
              </p:pic>
            </mc:Fallback>
          </mc:AlternateContent>
          <mc:AlternateContent xmlns:mc="http://schemas.openxmlformats.org/markup-compatibility/2006" xmlns:p14="http://schemas.microsoft.com/office/powerpoint/2010/main">
            <mc:Choice Requires="p14">
              <p:contentPart p14:bwMode="auto" r:id="rId84">
                <p14:nvContentPartPr>
                  <p14:cNvPr id="56" name="Ink 55">
                    <a:extLst>
                      <a:ext uri="{FF2B5EF4-FFF2-40B4-BE49-F238E27FC236}">
                        <a16:creationId xmlns:a16="http://schemas.microsoft.com/office/drawing/2014/main" id="{026E6F82-0905-B5E1-AF9B-615C9869A992}"/>
                      </a:ext>
                    </a:extLst>
                  </p14:cNvPr>
                  <p14:cNvContentPartPr/>
                  <p14:nvPr/>
                </p14:nvContentPartPr>
                <p14:xfrm>
                  <a:off x="4065480" y="1484160"/>
                  <a:ext cx="57240" cy="170280"/>
                </p14:xfrm>
              </p:contentPart>
            </mc:Choice>
            <mc:Fallback xmlns="">
              <p:pic>
                <p:nvPicPr>
                  <p:cNvPr id="56" name="Ink 55">
                    <a:extLst>
                      <a:ext uri="{FF2B5EF4-FFF2-40B4-BE49-F238E27FC236}">
                        <a16:creationId xmlns:a16="http://schemas.microsoft.com/office/drawing/2014/main" id="{026E6F82-0905-B5E1-AF9B-615C9869A992}"/>
                      </a:ext>
                    </a:extLst>
                  </p:cNvPr>
                  <p:cNvPicPr/>
                  <p:nvPr/>
                </p:nvPicPr>
                <p:blipFill>
                  <a:blip r:embed="rId85"/>
                  <a:stretch>
                    <a:fillRect/>
                  </a:stretch>
                </p:blipFill>
                <p:spPr>
                  <a:xfrm>
                    <a:off x="4056480" y="1475520"/>
                    <a:ext cx="74880" cy="187920"/>
                  </a:xfrm>
                  <a:prstGeom prst="rect">
                    <a:avLst/>
                  </a:prstGeom>
                </p:spPr>
              </p:pic>
            </mc:Fallback>
          </mc:AlternateContent>
          <mc:AlternateContent xmlns:mc="http://schemas.openxmlformats.org/markup-compatibility/2006" xmlns:p14="http://schemas.microsoft.com/office/powerpoint/2010/main">
            <mc:Choice Requires="p14">
              <p:contentPart p14:bwMode="auto" r:id="rId86">
                <p14:nvContentPartPr>
                  <p14:cNvPr id="57" name="Ink 56">
                    <a:extLst>
                      <a:ext uri="{FF2B5EF4-FFF2-40B4-BE49-F238E27FC236}">
                        <a16:creationId xmlns:a16="http://schemas.microsoft.com/office/drawing/2014/main" id="{F0D317F6-E659-AA3A-A236-E0305555DCE5}"/>
                      </a:ext>
                    </a:extLst>
                  </p14:cNvPr>
                  <p14:cNvContentPartPr/>
                  <p14:nvPr/>
                </p14:nvContentPartPr>
                <p14:xfrm>
                  <a:off x="4176360" y="1507200"/>
                  <a:ext cx="29520" cy="75960"/>
                </p14:xfrm>
              </p:contentPart>
            </mc:Choice>
            <mc:Fallback xmlns="">
              <p:pic>
                <p:nvPicPr>
                  <p:cNvPr id="57" name="Ink 56">
                    <a:extLst>
                      <a:ext uri="{FF2B5EF4-FFF2-40B4-BE49-F238E27FC236}">
                        <a16:creationId xmlns:a16="http://schemas.microsoft.com/office/drawing/2014/main" id="{F0D317F6-E659-AA3A-A236-E0305555DCE5}"/>
                      </a:ext>
                    </a:extLst>
                  </p:cNvPr>
                  <p:cNvPicPr/>
                  <p:nvPr/>
                </p:nvPicPr>
                <p:blipFill>
                  <a:blip r:embed="rId87"/>
                  <a:stretch>
                    <a:fillRect/>
                  </a:stretch>
                </p:blipFill>
                <p:spPr>
                  <a:xfrm>
                    <a:off x="4167720" y="1498560"/>
                    <a:ext cx="47160" cy="93600"/>
                  </a:xfrm>
                  <a:prstGeom prst="rect">
                    <a:avLst/>
                  </a:prstGeom>
                </p:spPr>
              </p:pic>
            </mc:Fallback>
          </mc:AlternateContent>
          <mc:AlternateContent xmlns:mc="http://schemas.openxmlformats.org/markup-compatibility/2006" xmlns:p14="http://schemas.microsoft.com/office/powerpoint/2010/main">
            <mc:Choice Requires="p14">
              <p:contentPart p14:bwMode="auto" r:id="rId88">
                <p14:nvContentPartPr>
                  <p14:cNvPr id="58" name="Ink 57">
                    <a:extLst>
                      <a:ext uri="{FF2B5EF4-FFF2-40B4-BE49-F238E27FC236}">
                        <a16:creationId xmlns:a16="http://schemas.microsoft.com/office/drawing/2014/main" id="{3A2265BF-56CB-9D2B-0DBA-037AE2DA0F52}"/>
                      </a:ext>
                    </a:extLst>
                  </p14:cNvPr>
                  <p14:cNvContentPartPr/>
                  <p14:nvPr/>
                </p14:nvContentPartPr>
                <p14:xfrm>
                  <a:off x="4145040" y="1519800"/>
                  <a:ext cx="56520" cy="55800"/>
                </p14:xfrm>
              </p:contentPart>
            </mc:Choice>
            <mc:Fallback xmlns="">
              <p:pic>
                <p:nvPicPr>
                  <p:cNvPr id="58" name="Ink 57">
                    <a:extLst>
                      <a:ext uri="{FF2B5EF4-FFF2-40B4-BE49-F238E27FC236}">
                        <a16:creationId xmlns:a16="http://schemas.microsoft.com/office/drawing/2014/main" id="{3A2265BF-56CB-9D2B-0DBA-037AE2DA0F52}"/>
                      </a:ext>
                    </a:extLst>
                  </p:cNvPr>
                  <p:cNvPicPr/>
                  <p:nvPr/>
                </p:nvPicPr>
                <p:blipFill>
                  <a:blip r:embed="rId89"/>
                  <a:stretch>
                    <a:fillRect/>
                  </a:stretch>
                </p:blipFill>
                <p:spPr>
                  <a:xfrm>
                    <a:off x="4136040" y="1510800"/>
                    <a:ext cx="74160" cy="73440"/>
                  </a:xfrm>
                  <a:prstGeom prst="rect">
                    <a:avLst/>
                  </a:prstGeom>
                </p:spPr>
              </p:pic>
            </mc:Fallback>
          </mc:AlternateContent>
          <mc:AlternateContent xmlns:mc="http://schemas.openxmlformats.org/markup-compatibility/2006" xmlns:p14="http://schemas.microsoft.com/office/powerpoint/2010/main">
            <mc:Choice Requires="p14">
              <p:contentPart p14:bwMode="auto" r:id="rId90">
                <p14:nvContentPartPr>
                  <p14:cNvPr id="59" name="Ink 58">
                    <a:extLst>
                      <a:ext uri="{FF2B5EF4-FFF2-40B4-BE49-F238E27FC236}">
                        <a16:creationId xmlns:a16="http://schemas.microsoft.com/office/drawing/2014/main" id="{767774E0-78E1-5637-1A61-A56940463EA6}"/>
                      </a:ext>
                    </a:extLst>
                  </p14:cNvPr>
                  <p14:cNvContentPartPr/>
                  <p14:nvPr/>
                </p14:nvContentPartPr>
                <p14:xfrm>
                  <a:off x="4250520" y="1470840"/>
                  <a:ext cx="42840" cy="181800"/>
                </p14:xfrm>
              </p:contentPart>
            </mc:Choice>
            <mc:Fallback xmlns="">
              <p:pic>
                <p:nvPicPr>
                  <p:cNvPr id="59" name="Ink 58">
                    <a:extLst>
                      <a:ext uri="{FF2B5EF4-FFF2-40B4-BE49-F238E27FC236}">
                        <a16:creationId xmlns:a16="http://schemas.microsoft.com/office/drawing/2014/main" id="{767774E0-78E1-5637-1A61-A56940463EA6}"/>
                      </a:ext>
                    </a:extLst>
                  </p:cNvPr>
                  <p:cNvPicPr/>
                  <p:nvPr/>
                </p:nvPicPr>
                <p:blipFill>
                  <a:blip r:embed="rId91"/>
                  <a:stretch>
                    <a:fillRect/>
                  </a:stretch>
                </p:blipFill>
                <p:spPr>
                  <a:xfrm>
                    <a:off x="4241520" y="1461840"/>
                    <a:ext cx="60480" cy="199440"/>
                  </a:xfrm>
                  <a:prstGeom prst="rect">
                    <a:avLst/>
                  </a:prstGeom>
                </p:spPr>
              </p:pic>
            </mc:Fallback>
          </mc:AlternateContent>
          <mc:AlternateContent xmlns:mc="http://schemas.openxmlformats.org/markup-compatibility/2006" xmlns:p14="http://schemas.microsoft.com/office/powerpoint/2010/main">
            <mc:Choice Requires="p14">
              <p:contentPart p14:bwMode="auto" r:id="rId92">
                <p14:nvContentPartPr>
                  <p14:cNvPr id="61" name="Ink 60">
                    <a:extLst>
                      <a:ext uri="{FF2B5EF4-FFF2-40B4-BE49-F238E27FC236}">
                        <a16:creationId xmlns:a16="http://schemas.microsoft.com/office/drawing/2014/main" id="{69183AAC-4741-D42C-0A20-3C6E1DB37E73}"/>
                      </a:ext>
                    </a:extLst>
                  </p14:cNvPr>
                  <p14:cNvContentPartPr/>
                  <p14:nvPr/>
                </p14:nvContentPartPr>
                <p14:xfrm>
                  <a:off x="4167720" y="1467240"/>
                  <a:ext cx="14400" cy="45360"/>
                </p14:xfrm>
              </p:contentPart>
            </mc:Choice>
            <mc:Fallback xmlns="">
              <p:pic>
                <p:nvPicPr>
                  <p:cNvPr id="61" name="Ink 60">
                    <a:extLst>
                      <a:ext uri="{FF2B5EF4-FFF2-40B4-BE49-F238E27FC236}">
                        <a16:creationId xmlns:a16="http://schemas.microsoft.com/office/drawing/2014/main" id="{69183AAC-4741-D42C-0A20-3C6E1DB37E73}"/>
                      </a:ext>
                    </a:extLst>
                  </p:cNvPr>
                  <p:cNvPicPr/>
                  <p:nvPr/>
                </p:nvPicPr>
                <p:blipFill>
                  <a:blip r:embed="rId93"/>
                  <a:stretch>
                    <a:fillRect/>
                  </a:stretch>
                </p:blipFill>
                <p:spPr>
                  <a:xfrm>
                    <a:off x="4158720" y="1458600"/>
                    <a:ext cx="32040" cy="63000"/>
                  </a:xfrm>
                  <a:prstGeom prst="rect">
                    <a:avLst/>
                  </a:prstGeom>
                </p:spPr>
              </p:pic>
            </mc:Fallback>
          </mc:AlternateContent>
          <mc:AlternateContent xmlns:mc="http://schemas.openxmlformats.org/markup-compatibility/2006" xmlns:p14="http://schemas.microsoft.com/office/powerpoint/2010/main">
            <mc:Choice Requires="p14">
              <p:contentPart p14:bwMode="auto" r:id="rId94">
                <p14:nvContentPartPr>
                  <p14:cNvPr id="63" name="Ink 62">
                    <a:extLst>
                      <a:ext uri="{FF2B5EF4-FFF2-40B4-BE49-F238E27FC236}">
                        <a16:creationId xmlns:a16="http://schemas.microsoft.com/office/drawing/2014/main" id="{97AD270D-00F2-D9BA-1D9F-D74802474DCB}"/>
                      </a:ext>
                    </a:extLst>
                  </p14:cNvPr>
                  <p14:cNvContentPartPr/>
                  <p14:nvPr/>
                </p14:nvContentPartPr>
                <p14:xfrm>
                  <a:off x="3612600" y="1457880"/>
                  <a:ext cx="114120" cy="158040"/>
                </p14:xfrm>
              </p:contentPart>
            </mc:Choice>
            <mc:Fallback xmlns="">
              <p:pic>
                <p:nvPicPr>
                  <p:cNvPr id="63" name="Ink 62">
                    <a:extLst>
                      <a:ext uri="{FF2B5EF4-FFF2-40B4-BE49-F238E27FC236}">
                        <a16:creationId xmlns:a16="http://schemas.microsoft.com/office/drawing/2014/main" id="{97AD270D-00F2-D9BA-1D9F-D74802474DCB}"/>
                      </a:ext>
                    </a:extLst>
                  </p:cNvPr>
                  <p:cNvPicPr/>
                  <p:nvPr/>
                </p:nvPicPr>
                <p:blipFill>
                  <a:blip r:embed="rId95"/>
                  <a:stretch>
                    <a:fillRect/>
                  </a:stretch>
                </p:blipFill>
                <p:spPr>
                  <a:xfrm>
                    <a:off x="3603960" y="1449240"/>
                    <a:ext cx="131760" cy="175680"/>
                  </a:xfrm>
                  <a:prstGeom prst="rect">
                    <a:avLst/>
                  </a:prstGeom>
                </p:spPr>
              </p:pic>
            </mc:Fallback>
          </mc:AlternateContent>
          <mc:AlternateContent xmlns:mc="http://schemas.openxmlformats.org/markup-compatibility/2006" xmlns:p14="http://schemas.microsoft.com/office/powerpoint/2010/main">
            <mc:Choice Requires="p14">
              <p:contentPart p14:bwMode="auto" r:id="rId96">
                <p14:nvContentPartPr>
                  <p14:cNvPr id="64" name="Ink 63">
                    <a:extLst>
                      <a:ext uri="{FF2B5EF4-FFF2-40B4-BE49-F238E27FC236}">
                        <a16:creationId xmlns:a16="http://schemas.microsoft.com/office/drawing/2014/main" id="{DE130777-04FF-049A-9D31-A60D5210B1ED}"/>
                      </a:ext>
                    </a:extLst>
                  </p14:cNvPr>
                  <p14:cNvContentPartPr/>
                  <p14:nvPr/>
                </p14:nvContentPartPr>
                <p14:xfrm>
                  <a:off x="3608280" y="1629600"/>
                  <a:ext cx="50400" cy="91080"/>
                </p14:xfrm>
              </p:contentPart>
            </mc:Choice>
            <mc:Fallback xmlns="">
              <p:pic>
                <p:nvPicPr>
                  <p:cNvPr id="64" name="Ink 63">
                    <a:extLst>
                      <a:ext uri="{FF2B5EF4-FFF2-40B4-BE49-F238E27FC236}">
                        <a16:creationId xmlns:a16="http://schemas.microsoft.com/office/drawing/2014/main" id="{DE130777-04FF-049A-9D31-A60D5210B1ED}"/>
                      </a:ext>
                    </a:extLst>
                  </p:cNvPr>
                  <p:cNvPicPr/>
                  <p:nvPr/>
                </p:nvPicPr>
                <p:blipFill>
                  <a:blip r:embed="rId97"/>
                  <a:stretch>
                    <a:fillRect/>
                  </a:stretch>
                </p:blipFill>
                <p:spPr>
                  <a:xfrm>
                    <a:off x="3599640" y="1620600"/>
                    <a:ext cx="68040" cy="1087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98">
              <p14:nvContentPartPr>
                <p14:cNvPr id="66" name="Ink 65">
                  <a:extLst>
                    <a:ext uri="{FF2B5EF4-FFF2-40B4-BE49-F238E27FC236}">
                      <a16:creationId xmlns:a16="http://schemas.microsoft.com/office/drawing/2014/main" id="{F2B275C7-5E43-0363-A3DF-242BCB5B4564}"/>
                    </a:ext>
                  </a:extLst>
                </p14:cNvPr>
                <p14:cNvContentPartPr/>
                <p14:nvPr/>
              </p14:nvContentPartPr>
              <p14:xfrm>
                <a:off x="4340160" y="1496400"/>
                <a:ext cx="123480" cy="184680"/>
              </p14:xfrm>
            </p:contentPart>
          </mc:Choice>
          <mc:Fallback xmlns="">
            <p:pic>
              <p:nvPicPr>
                <p:cNvPr id="66" name="Ink 65">
                  <a:extLst>
                    <a:ext uri="{FF2B5EF4-FFF2-40B4-BE49-F238E27FC236}">
                      <a16:creationId xmlns:a16="http://schemas.microsoft.com/office/drawing/2014/main" id="{F2B275C7-5E43-0363-A3DF-242BCB5B4564}"/>
                    </a:ext>
                  </a:extLst>
                </p:cNvPr>
                <p:cNvPicPr/>
                <p:nvPr/>
              </p:nvPicPr>
              <p:blipFill>
                <a:blip r:embed="rId99"/>
                <a:stretch>
                  <a:fillRect/>
                </a:stretch>
              </p:blipFill>
              <p:spPr>
                <a:xfrm>
                  <a:off x="4331160" y="1487400"/>
                  <a:ext cx="141120" cy="202320"/>
                </a:xfrm>
                <a:prstGeom prst="rect">
                  <a:avLst/>
                </a:prstGeom>
              </p:spPr>
            </p:pic>
          </mc:Fallback>
        </mc:AlternateContent>
        <p:grpSp>
          <p:nvGrpSpPr>
            <p:cNvPr id="74" name="Group 73">
              <a:extLst>
                <a:ext uri="{FF2B5EF4-FFF2-40B4-BE49-F238E27FC236}">
                  <a16:creationId xmlns:a16="http://schemas.microsoft.com/office/drawing/2014/main" id="{7972B470-D7C0-6C82-B88C-26B133635022}"/>
                </a:ext>
              </a:extLst>
            </p:cNvPr>
            <p:cNvGrpSpPr/>
            <p:nvPr/>
          </p:nvGrpSpPr>
          <p:grpSpPr>
            <a:xfrm>
              <a:off x="4734720" y="1569480"/>
              <a:ext cx="68400" cy="78120"/>
              <a:chOff x="4734720" y="1569480"/>
              <a:chExt cx="68400" cy="78120"/>
            </a:xfrm>
          </p:grpSpPr>
          <mc:AlternateContent xmlns:mc="http://schemas.openxmlformats.org/markup-compatibility/2006" xmlns:p14="http://schemas.microsoft.com/office/powerpoint/2010/main">
            <mc:Choice Requires="p14">
              <p:contentPart p14:bwMode="auto" r:id="rId100">
                <p14:nvContentPartPr>
                  <p14:cNvPr id="67" name="Ink 66">
                    <a:extLst>
                      <a:ext uri="{FF2B5EF4-FFF2-40B4-BE49-F238E27FC236}">
                        <a16:creationId xmlns:a16="http://schemas.microsoft.com/office/drawing/2014/main" id="{8F33B329-8F0C-9849-3872-3AE26D84CD3B}"/>
                      </a:ext>
                    </a:extLst>
                  </p14:cNvPr>
                  <p14:cNvContentPartPr/>
                  <p14:nvPr/>
                </p14:nvContentPartPr>
                <p14:xfrm>
                  <a:off x="4745160" y="1569480"/>
                  <a:ext cx="52560" cy="5040"/>
                </p14:xfrm>
              </p:contentPart>
            </mc:Choice>
            <mc:Fallback xmlns="">
              <p:pic>
                <p:nvPicPr>
                  <p:cNvPr id="67" name="Ink 66">
                    <a:extLst>
                      <a:ext uri="{FF2B5EF4-FFF2-40B4-BE49-F238E27FC236}">
                        <a16:creationId xmlns:a16="http://schemas.microsoft.com/office/drawing/2014/main" id="{8F33B329-8F0C-9849-3872-3AE26D84CD3B}"/>
                      </a:ext>
                    </a:extLst>
                  </p:cNvPr>
                  <p:cNvPicPr/>
                  <p:nvPr/>
                </p:nvPicPr>
                <p:blipFill>
                  <a:blip r:embed="rId101"/>
                  <a:stretch>
                    <a:fillRect/>
                  </a:stretch>
                </p:blipFill>
                <p:spPr>
                  <a:xfrm>
                    <a:off x="4736160" y="1560480"/>
                    <a:ext cx="7020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102">
                <p14:nvContentPartPr>
                  <p14:cNvPr id="68" name="Ink 67">
                    <a:extLst>
                      <a:ext uri="{FF2B5EF4-FFF2-40B4-BE49-F238E27FC236}">
                        <a16:creationId xmlns:a16="http://schemas.microsoft.com/office/drawing/2014/main" id="{14775653-671F-5072-0974-05D52D1E6D37}"/>
                      </a:ext>
                    </a:extLst>
                  </p14:cNvPr>
                  <p14:cNvContentPartPr/>
                  <p14:nvPr/>
                </p14:nvContentPartPr>
                <p14:xfrm>
                  <a:off x="4734720" y="1637880"/>
                  <a:ext cx="68400" cy="9720"/>
                </p14:xfrm>
              </p:contentPart>
            </mc:Choice>
            <mc:Fallback xmlns="">
              <p:pic>
                <p:nvPicPr>
                  <p:cNvPr id="68" name="Ink 67">
                    <a:extLst>
                      <a:ext uri="{FF2B5EF4-FFF2-40B4-BE49-F238E27FC236}">
                        <a16:creationId xmlns:a16="http://schemas.microsoft.com/office/drawing/2014/main" id="{14775653-671F-5072-0974-05D52D1E6D37}"/>
                      </a:ext>
                    </a:extLst>
                  </p:cNvPr>
                  <p:cNvPicPr/>
                  <p:nvPr/>
                </p:nvPicPr>
                <p:blipFill>
                  <a:blip r:embed="rId103"/>
                  <a:stretch>
                    <a:fillRect/>
                  </a:stretch>
                </p:blipFill>
                <p:spPr>
                  <a:xfrm>
                    <a:off x="4726080" y="1628880"/>
                    <a:ext cx="86040" cy="27360"/>
                  </a:xfrm>
                  <a:prstGeom prst="rect">
                    <a:avLst/>
                  </a:prstGeom>
                </p:spPr>
              </p:pic>
            </mc:Fallback>
          </mc:AlternateContent>
        </p:grpSp>
        <p:grpSp>
          <p:nvGrpSpPr>
            <p:cNvPr id="73" name="Group 72">
              <a:extLst>
                <a:ext uri="{FF2B5EF4-FFF2-40B4-BE49-F238E27FC236}">
                  <a16:creationId xmlns:a16="http://schemas.microsoft.com/office/drawing/2014/main" id="{D6DEDFD7-1D01-B3AA-9E76-AE2840934026}"/>
                </a:ext>
              </a:extLst>
            </p:cNvPr>
            <p:cNvGrpSpPr/>
            <p:nvPr/>
          </p:nvGrpSpPr>
          <p:grpSpPr>
            <a:xfrm>
              <a:off x="5173560" y="1449960"/>
              <a:ext cx="120240" cy="347400"/>
              <a:chOff x="5173560" y="1449960"/>
              <a:chExt cx="120240" cy="347400"/>
            </a:xfrm>
          </p:grpSpPr>
          <mc:AlternateContent xmlns:mc="http://schemas.openxmlformats.org/markup-compatibility/2006" xmlns:p14="http://schemas.microsoft.com/office/powerpoint/2010/main">
            <mc:Choice Requires="p14">
              <p:contentPart p14:bwMode="auto" r:id="rId104">
                <p14:nvContentPartPr>
                  <p14:cNvPr id="69" name="Ink 68">
                    <a:extLst>
                      <a:ext uri="{FF2B5EF4-FFF2-40B4-BE49-F238E27FC236}">
                        <a16:creationId xmlns:a16="http://schemas.microsoft.com/office/drawing/2014/main" id="{7BF4DCF6-1689-428C-94AE-3A7CE0CAB364}"/>
                      </a:ext>
                    </a:extLst>
                  </p14:cNvPr>
                  <p14:cNvContentPartPr/>
                  <p14:nvPr/>
                </p14:nvContentPartPr>
                <p14:xfrm>
                  <a:off x="5252760" y="1449960"/>
                  <a:ext cx="5040" cy="108360"/>
                </p14:xfrm>
              </p:contentPart>
            </mc:Choice>
            <mc:Fallback xmlns="">
              <p:pic>
                <p:nvPicPr>
                  <p:cNvPr id="69" name="Ink 68">
                    <a:extLst>
                      <a:ext uri="{FF2B5EF4-FFF2-40B4-BE49-F238E27FC236}">
                        <a16:creationId xmlns:a16="http://schemas.microsoft.com/office/drawing/2014/main" id="{7BF4DCF6-1689-428C-94AE-3A7CE0CAB364}"/>
                      </a:ext>
                    </a:extLst>
                  </p:cNvPr>
                  <p:cNvPicPr/>
                  <p:nvPr/>
                </p:nvPicPr>
                <p:blipFill>
                  <a:blip r:embed="rId105"/>
                  <a:stretch>
                    <a:fillRect/>
                  </a:stretch>
                </p:blipFill>
                <p:spPr>
                  <a:xfrm>
                    <a:off x="5244120" y="1441320"/>
                    <a:ext cx="22680" cy="126000"/>
                  </a:xfrm>
                  <a:prstGeom prst="rect">
                    <a:avLst/>
                  </a:prstGeom>
                </p:spPr>
              </p:pic>
            </mc:Fallback>
          </mc:AlternateContent>
          <mc:AlternateContent xmlns:mc="http://schemas.openxmlformats.org/markup-compatibility/2006" xmlns:p14="http://schemas.microsoft.com/office/powerpoint/2010/main">
            <mc:Choice Requires="p14">
              <p:contentPart p14:bwMode="auto" r:id="rId106">
                <p14:nvContentPartPr>
                  <p14:cNvPr id="70" name="Ink 69">
                    <a:extLst>
                      <a:ext uri="{FF2B5EF4-FFF2-40B4-BE49-F238E27FC236}">
                        <a16:creationId xmlns:a16="http://schemas.microsoft.com/office/drawing/2014/main" id="{9CDB7C97-F2B8-2A8C-AB21-3AFA8EA6135C}"/>
                      </a:ext>
                    </a:extLst>
                  </p14:cNvPr>
                  <p14:cNvContentPartPr/>
                  <p14:nvPr/>
                </p14:nvContentPartPr>
                <p14:xfrm>
                  <a:off x="5173560" y="1601520"/>
                  <a:ext cx="120240" cy="16920"/>
                </p14:xfrm>
              </p:contentPart>
            </mc:Choice>
            <mc:Fallback xmlns="">
              <p:pic>
                <p:nvPicPr>
                  <p:cNvPr id="70" name="Ink 69">
                    <a:extLst>
                      <a:ext uri="{FF2B5EF4-FFF2-40B4-BE49-F238E27FC236}">
                        <a16:creationId xmlns:a16="http://schemas.microsoft.com/office/drawing/2014/main" id="{9CDB7C97-F2B8-2A8C-AB21-3AFA8EA6135C}"/>
                      </a:ext>
                    </a:extLst>
                  </p:cNvPr>
                  <p:cNvPicPr/>
                  <p:nvPr/>
                </p:nvPicPr>
                <p:blipFill>
                  <a:blip r:embed="rId107"/>
                  <a:stretch>
                    <a:fillRect/>
                  </a:stretch>
                </p:blipFill>
                <p:spPr>
                  <a:xfrm>
                    <a:off x="5164920" y="1592520"/>
                    <a:ext cx="137880" cy="34560"/>
                  </a:xfrm>
                  <a:prstGeom prst="rect">
                    <a:avLst/>
                  </a:prstGeom>
                </p:spPr>
              </p:pic>
            </mc:Fallback>
          </mc:AlternateContent>
          <mc:AlternateContent xmlns:mc="http://schemas.openxmlformats.org/markup-compatibility/2006" xmlns:p14="http://schemas.microsoft.com/office/powerpoint/2010/main">
            <mc:Choice Requires="p14">
              <p:contentPart p14:bwMode="auto" r:id="rId108">
                <p14:nvContentPartPr>
                  <p14:cNvPr id="71" name="Ink 70">
                    <a:extLst>
                      <a:ext uri="{FF2B5EF4-FFF2-40B4-BE49-F238E27FC236}">
                        <a16:creationId xmlns:a16="http://schemas.microsoft.com/office/drawing/2014/main" id="{4D3C2CBB-5F29-770F-D944-8C7C945E33AE}"/>
                      </a:ext>
                    </a:extLst>
                  </p14:cNvPr>
                  <p14:cNvContentPartPr/>
                  <p14:nvPr/>
                </p14:nvContentPartPr>
                <p14:xfrm>
                  <a:off x="5176080" y="1703040"/>
                  <a:ext cx="29880" cy="94320"/>
                </p14:xfrm>
              </p:contentPart>
            </mc:Choice>
            <mc:Fallback xmlns="">
              <p:pic>
                <p:nvPicPr>
                  <p:cNvPr id="71" name="Ink 70">
                    <a:extLst>
                      <a:ext uri="{FF2B5EF4-FFF2-40B4-BE49-F238E27FC236}">
                        <a16:creationId xmlns:a16="http://schemas.microsoft.com/office/drawing/2014/main" id="{4D3C2CBB-5F29-770F-D944-8C7C945E33AE}"/>
                      </a:ext>
                    </a:extLst>
                  </p:cNvPr>
                  <p:cNvPicPr/>
                  <p:nvPr/>
                </p:nvPicPr>
                <p:blipFill>
                  <a:blip r:embed="rId109"/>
                  <a:stretch>
                    <a:fillRect/>
                  </a:stretch>
                </p:blipFill>
                <p:spPr>
                  <a:xfrm>
                    <a:off x="5167440" y="1694040"/>
                    <a:ext cx="47520" cy="111960"/>
                  </a:xfrm>
                  <a:prstGeom prst="rect">
                    <a:avLst/>
                  </a:prstGeom>
                </p:spPr>
              </p:pic>
            </mc:Fallback>
          </mc:AlternateContent>
          <mc:AlternateContent xmlns:mc="http://schemas.openxmlformats.org/markup-compatibility/2006" xmlns:p14="http://schemas.microsoft.com/office/powerpoint/2010/main">
            <mc:Choice Requires="p14">
              <p:contentPart p14:bwMode="auto" r:id="rId110">
                <p14:nvContentPartPr>
                  <p14:cNvPr id="72" name="Ink 71">
                    <a:extLst>
                      <a:ext uri="{FF2B5EF4-FFF2-40B4-BE49-F238E27FC236}">
                        <a16:creationId xmlns:a16="http://schemas.microsoft.com/office/drawing/2014/main" id="{588516EA-C791-8F11-67CD-86EDD034B52C}"/>
                      </a:ext>
                    </a:extLst>
                  </p14:cNvPr>
                  <p14:cNvContentPartPr/>
                  <p14:nvPr/>
                </p14:nvContentPartPr>
                <p14:xfrm>
                  <a:off x="5213880" y="1713120"/>
                  <a:ext cx="54000" cy="75240"/>
                </p14:xfrm>
              </p:contentPart>
            </mc:Choice>
            <mc:Fallback xmlns="">
              <p:pic>
                <p:nvPicPr>
                  <p:cNvPr id="72" name="Ink 71">
                    <a:extLst>
                      <a:ext uri="{FF2B5EF4-FFF2-40B4-BE49-F238E27FC236}">
                        <a16:creationId xmlns:a16="http://schemas.microsoft.com/office/drawing/2014/main" id="{588516EA-C791-8F11-67CD-86EDD034B52C}"/>
                      </a:ext>
                    </a:extLst>
                  </p:cNvPr>
                  <p:cNvPicPr/>
                  <p:nvPr/>
                </p:nvPicPr>
                <p:blipFill>
                  <a:blip r:embed="rId111"/>
                  <a:stretch>
                    <a:fillRect/>
                  </a:stretch>
                </p:blipFill>
                <p:spPr>
                  <a:xfrm>
                    <a:off x="5204880" y="1704120"/>
                    <a:ext cx="71640" cy="92880"/>
                  </a:xfrm>
                  <a:prstGeom prst="rect">
                    <a:avLst/>
                  </a:prstGeom>
                </p:spPr>
              </p:pic>
            </mc:Fallback>
          </mc:AlternateContent>
        </p:grpSp>
        <p:grpSp>
          <p:nvGrpSpPr>
            <p:cNvPr id="83" name="Group 82">
              <a:extLst>
                <a:ext uri="{FF2B5EF4-FFF2-40B4-BE49-F238E27FC236}">
                  <a16:creationId xmlns:a16="http://schemas.microsoft.com/office/drawing/2014/main" id="{BB13E622-6E47-2868-47F1-EFC3A8EF95B2}"/>
                </a:ext>
              </a:extLst>
            </p:cNvPr>
            <p:cNvGrpSpPr/>
            <p:nvPr/>
          </p:nvGrpSpPr>
          <p:grpSpPr>
            <a:xfrm>
              <a:off x="5665320" y="1461480"/>
              <a:ext cx="449640" cy="254880"/>
              <a:chOff x="5665320" y="1461480"/>
              <a:chExt cx="449640" cy="254880"/>
            </a:xfrm>
          </p:grpSpPr>
          <mc:AlternateContent xmlns:mc="http://schemas.openxmlformats.org/markup-compatibility/2006" xmlns:p14="http://schemas.microsoft.com/office/powerpoint/2010/main">
            <mc:Choice Requires="p14">
              <p:contentPart p14:bwMode="auto" r:id="rId112">
                <p14:nvContentPartPr>
                  <p14:cNvPr id="75" name="Ink 74">
                    <a:extLst>
                      <a:ext uri="{FF2B5EF4-FFF2-40B4-BE49-F238E27FC236}">
                        <a16:creationId xmlns:a16="http://schemas.microsoft.com/office/drawing/2014/main" id="{50734C8D-A68D-3621-DA1C-E3EA1D7AB0E1}"/>
                      </a:ext>
                    </a:extLst>
                  </p14:cNvPr>
                  <p14:cNvContentPartPr/>
                  <p14:nvPr/>
                </p14:nvContentPartPr>
                <p14:xfrm>
                  <a:off x="5665320" y="1461480"/>
                  <a:ext cx="60480" cy="166320"/>
                </p14:xfrm>
              </p:contentPart>
            </mc:Choice>
            <mc:Fallback xmlns="">
              <p:pic>
                <p:nvPicPr>
                  <p:cNvPr id="75" name="Ink 74">
                    <a:extLst>
                      <a:ext uri="{FF2B5EF4-FFF2-40B4-BE49-F238E27FC236}">
                        <a16:creationId xmlns:a16="http://schemas.microsoft.com/office/drawing/2014/main" id="{50734C8D-A68D-3621-DA1C-E3EA1D7AB0E1}"/>
                      </a:ext>
                    </a:extLst>
                  </p:cNvPr>
                  <p:cNvPicPr/>
                  <p:nvPr/>
                </p:nvPicPr>
                <p:blipFill>
                  <a:blip r:embed="rId113"/>
                  <a:stretch>
                    <a:fillRect/>
                  </a:stretch>
                </p:blipFill>
                <p:spPr>
                  <a:xfrm>
                    <a:off x="5656680" y="1452480"/>
                    <a:ext cx="78120" cy="183960"/>
                  </a:xfrm>
                  <a:prstGeom prst="rect">
                    <a:avLst/>
                  </a:prstGeom>
                </p:spPr>
              </p:pic>
            </mc:Fallback>
          </mc:AlternateContent>
          <mc:AlternateContent xmlns:mc="http://schemas.openxmlformats.org/markup-compatibility/2006" xmlns:p14="http://schemas.microsoft.com/office/powerpoint/2010/main">
            <mc:Choice Requires="p14">
              <p:contentPart p14:bwMode="auto" r:id="rId114">
                <p14:nvContentPartPr>
                  <p14:cNvPr id="76" name="Ink 75">
                    <a:extLst>
                      <a:ext uri="{FF2B5EF4-FFF2-40B4-BE49-F238E27FC236}">
                        <a16:creationId xmlns:a16="http://schemas.microsoft.com/office/drawing/2014/main" id="{115ED565-8D1B-3D64-4B4D-BD8159B78DC7}"/>
                      </a:ext>
                    </a:extLst>
                  </p14:cNvPr>
                  <p14:cNvContentPartPr/>
                  <p14:nvPr/>
                </p14:nvContentPartPr>
                <p14:xfrm>
                  <a:off x="5729400" y="1490640"/>
                  <a:ext cx="129240" cy="214200"/>
                </p14:xfrm>
              </p:contentPart>
            </mc:Choice>
            <mc:Fallback xmlns="">
              <p:pic>
                <p:nvPicPr>
                  <p:cNvPr id="76" name="Ink 75">
                    <a:extLst>
                      <a:ext uri="{FF2B5EF4-FFF2-40B4-BE49-F238E27FC236}">
                        <a16:creationId xmlns:a16="http://schemas.microsoft.com/office/drawing/2014/main" id="{115ED565-8D1B-3D64-4B4D-BD8159B78DC7}"/>
                      </a:ext>
                    </a:extLst>
                  </p:cNvPr>
                  <p:cNvPicPr/>
                  <p:nvPr/>
                </p:nvPicPr>
                <p:blipFill>
                  <a:blip r:embed="rId115"/>
                  <a:stretch>
                    <a:fillRect/>
                  </a:stretch>
                </p:blipFill>
                <p:spPr>
                  <a:xfrm>
                    <a:off x="5720400" y="1482000"/>
                    <a:ext cx="146880" cy="231840"/>
                  </a:xfrm>
                  <a:prstGeom prst="rect">
                    <a:avLst/>
                  </a:prstGeom>
                </p:spPr>
              </p:pic>
            </mc:Fallback>
          </mc:AlternateContent>
          <mc:AlternateContent xmlns:mc="http://schemas.openxmlformats.org/markup-compatibility/2006" xmlns:p14="http://schemas.microsoft.com/office/powerpoint/2010/main">
            <mc:Choice Requires="p14">
              <p:contentPart p14:bwMode="auto" r:id="rId116">
                <p14:nvContentPartPr>
                  <p14:cNvPr id="78" name="Ink 77">
                    <a:extLst>
                      <a:ext uri="{FF2B5EF4-FFF2-40B4-BE49-F238E27FC236}">
                        <a16:creationId xmlns:a16="http://schemas.microsoft.com/office/drawing/2014/main" id="{836D58D5-5EE0-4DBD-6D91-F691294099F0}"/>
                      </a:ext>
                    </a:extLst>
                  </p14:cNvPr>
                  <p14:cNvContentPartPr/>
                  <p14:nvPr/>
                </p14:nvContentPartPr>
                <p14:xfrm>
                  <a:off x="5893200" y="1467960"/>
                  <a:ext cx="56520" cy="180000"/>
                </p14:xfrm>
              </p:contentPart>
            </mc:Choice>
            <mc:Fallback xmlns="">
              <p:pic>
                <p:nvPicPr>
                  <p:cNvPr id="78" name="Ink 77">
                    <a:extLst>
                      <a:ext uri="{FF2B5EF4-FFF2-40B4-BE49-F238E27FC236}">
                        <a16:creationId xmlns:a16="http://schemas.microsoft.com/office/drawing/2014/main" id="{836D58D5-5EE0-4DBD-6D91-F691294099F0}"/>
                      </a:ext>
                    </a:extLst>
                  </p:cNvPr>
                  <p:cNvPicPr/>
                  <p:nvPr/>
                </p:nvPicPr>
                <p:blipFill>
                  <a:blip r:embed="rId117"/>
                  <a:stretch>
                    <a:fillRect/>
                  </a:stretch>
                </p:blipFill>
                <p:spPr>
                  <a:xfrm>
                    <a:off x="5884560" y="1459320"/>
                    <a:ext cx="74160" cy="197640"/>
                  </a:xfrm>
                  <a:prstGeom prst="rect">
                    <a:avLst/>
                  </a:prstGeom>
                </p:spPr>
              </p:pic>
            </mc:Fallback>
          </mc:AlternateContent>
          <mc:AlternateContent xmlns:mc="http://schemas.openxmlformats.org/markup-compatibility/2006" xmlns:p14="http://schemas.microsoft.com/office/powerpoint/2010/main">
            <mc:Choice Requires="p14">
              <p:contentPart p14:bwMode="auto" r:id="rId118">
                <p14:nvContentPartPr>
                  <p14:cNvPr id="80" name="Ink 79">
                    <a:extLst>
                      <a:ext uri="{FF2B5EF4-FFF2-40B4-BE49-F238E27FC236}">
                        <a16:creationId xmlns:a16="http://schemas.microsoft.com/office/drawing/2014/main" id="{CEC48293-FD77-080E-F1C2-3036BCF5165B}"/>
                      </a:ext>
                    </a:extLst>
                  </p14:cNvPr>
                  <p14:cNvContentPartPr/>
                  <p14:nvPr/>
                </p14:nvContentPartPr>
                <p14:xfrm>
                  <a:off x="6006600" y="1521240"/>
                  <a:ext cx="42840" cy="79200"/>
                </p14:xfrm>
              </p:contentPart>
            </mc:Choice>
            <mc:Fallback xmlns="">
              <p:pic>
                <p:nvPicPr>
                  <p:cNvPr id="80" name="Ink 79">
                    <a:extLst>
                      <a:ext uri="{FF2B5EF4-FFF2-40B4-BE49-F238E27FC236}">
                        <a16:creationId xmlns:a16="http://schemas.microsoft.com/office/drawing/2014/main" id="{CEC48293-FD77-080E-F1C2-3036BCF5165B}"/>
                      </a:ext>
                    </a:extLst>
                  </p:cNvPr>
                  <p:cNvPicPr/>
                  <p:nvPr/>
                </p:nvPicPr>
                <p:blipFill>
                  <a:blip r:embed="rId119"/>
                  <a:stretch>
                    <a:fillRect/>
                  </a:stretch>
                </p:blipFill>
                <p:spPr>
                  <a:xfrm>
                    <a:off x="5997960" y="1512240"/>
                    <a:ext cx="60480" cy="96840"/>
                  </a:xfrm>
                  <a:prstGeom prst="rect">
                    <a:avLst/>
                  </a:prstGeom>
                </p:spPr>
              </p:pic>
            </mc:Fallback>
          </mc:AlternateContent>
          <mc:AlternateContent xmlns:mc="http://schemas.openxmlformats.org/markup-compatibility/2006" xmlns:p14="http://schemas.microsoft.com/office/powerpoint/2010/main">
            <mc:Choice Requires="p14">
              <p:contentPart p14:bwMode="auto" r:id="rId120">
                <p14:nvContentPartPr>
                  <p14:cNvPr id="81" name="Ink 80">
                    <a:extLst>
                      <a:ext uri="{FF2B5EF4-FFF2-40B4-BE49-F238E27FC236}">
                        <a16:creationId xmlns:a16="http://schemas.microsoft.com/office/drawing/2014/main" id="{EA6EEF07-0189-D300-BF51-8DA8348BA5DC}"/>
                      </a:ext>
                    </a:extLst>
                  </p14:cNvPr>
                  <p14:cNvContentPartPr/>
                  <p14:nvPr/>
                </p14:nvContentPartPr>
                <p14:xfrm>
                  <a:off x="5955120" y="1541760"/>
                  <a:ext cx="73440" cy="72720"/>
                </p14:xfrm>
              </p:contentPart>
            </mc:Choice>
            <mc:Fallback xmlns="">
              <p:pic>
                <p:nvPicPr>
                  <p:cNvPr id="81" name="Ink 80">
                    <a:extLst>
                      <a:ext uri="{FF2B5EF4-FFF2-40B4-BE49-F238E27FC236}">
                        <a16:creationId xmlns:a16="http://schemas.microsoft.com/office/drawing/2014/main" id="{EA6EEF07-0189-D300-BF51-8DA8348BA5DC}"/>
                      </a:ext>
                    </a:extLst>
                  </p:cNvPr>
                  <p:cNvPicPr/>
                  <p:nvPr/>
                </p:nvPicPr>
                <p:blipFill>
                  <a:blip r:embed="rId121"/>
                  <a:stretch>
                    <a:fillRect/>
                  </a:stretch>
                </p:blipFill>
                <p:spPr>
                  <a:xfrm>
                    <a:off x="5946120" y="1532760"/>
                    <a:ext cx="91080" cy="90360"/>
                  </a:xfrm>
                  <a:prstGeom prst="rect">
                    <a:avLst/>
                  </a:prstGeom>
                </p:spPr>
              </p:pic>
            </mc:Fallback>
          </mc:AlternateContent>
          <mc:AlternateContent xmlns:mc="http://schemas.openxmlformats.org/markup-compatibility/2006" xmlns:p14="http://schemas.microsoft.com/office/powerpoint/2010/main">
            <mc:Choice Requires="p14">
              <p:contentPart p14:bwMode="auto" r:id="rId122">
                <p14:nvContentPartPr>
                  <p14:cNvPr id="82" name="Ink 81">
                    <a:extLst>
                      <a:ext uri="{FF2B5EF4-FFF2-40B4-BE49-F238E27FC236}">
                        <a16:creationId xmlns:a16="http://schemas.microsoft.com/office/drawing/2014/main" id="{1D652CEE-4946-0819-C908-5BF81F516988}"/>
                      </a:ext>
                    </a:extLst>
                  </p14:cNvPr>
                  <p14:cNvContentPartPr/>
                  <p14:nvPr/>
                </p14:nvContentPartPr>
                <p14:xfrm>
                  <a:off x="6058440" y="1522320"/>
                  <a:ext cx="56520" cy="194040"/>
                </p14:xfrm>
              </p:contentPart>
            </mc:Choice>
            <mc:Fallback xmlns="">
              <p:pic>
                <p:nvPicPr>
                  <p:cNvPr id="82" name="Ink 81">
                    <a:extLst>
                      <a:ext uri="{FF2B5EF4-FFF2-40B4-BE49-F238E27FC236}">
                        <a16:creationId xmlns:a16="http://schemas.microsoft.com/office/drawing/2014/main" id="{1D652CEE-4946-0819-C908-5BF81F516988}"/>
                      </a:ext>
                    </a:extLst>
                  </p:cNvPr>
                  <p:cNvPicPr/>
                  <p:nvPr/>
                </p:nvPicPr>
                <p:blipFill>
                  <a:blip r:embed="rId123"/>
                  <a:stretch>
                    <a:fillRect/>
                  </a:stretch>
                </p:blipFill>
                <p:spPr>
                  <a:xfrm>
                    <a:off x="6049800" y="1513320"/>
                    <a:ext cx="74160" cy="2116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24">
              <p14:nvContentPartPr>
                <p14:cNvPr id="84" name="Ink 83">
                  <a:extLst>
                    <a:ext uri="{FF2B5EF4-FFF2-40B4-BE49-F238E27FC236}">
                      <a16:creationId xmlns:a16="http://schemas.microsoft.com/office/drawing/2014/main" id="{23706CA9-3DF2-73FD-6B4C-8C04E6A23C6F}"/>
                    </a:ext>
                  </a:extLst>
                </p14:cNvPr>
                <p14:cNvContentPartPr/>
                <p14:nvPr/>
              </p14:nvContentPartPr>
              <p14:xfrm>
                <a:off x="6293880" y="1510800"/>
                <a:ext cx="88200" cy="128880"/>
              </p14:xfrm>
            </p:contentPart>
          </mc:Choice>
          <mc:Fallback xmlns="">
            <p:pic>
              <p:nvPicPr>
                <p:cNvPr id="84" name="Ink 83">
                  <a:extLst>
                    <a:ext uri="{FF2B5EF4-FFF2-40B4-BE49-F238E27FC236}">
                      <a16:creationId xmlns:a16="http://schemas.microsoft.com/office/drawing/2014/main" id="{23706CA9-3DF2-73FD-6B4C-8C04E6A23C6F}"/>
                    </a:ext>
                  </a:extLst>
                </p:cNvPr>
                <p:cNvPicPr/>
                <p:nvPr/>
              </p:nvPicPr>
              <p:blipFill>
                <a:blip r:embed="rId125"/>
                <a:stretch>
                  <a:fillRect/>
                </a:stretch>
              </p:blipFill>
              <p:spPr>
                <a:xfrm>
                  <a:off x="6284880" y="1501800"/>
                  <a:ext cx="105840" cy="146520"/>
                </a:xfrm>
                <a:prstGeom prst="rect">
                  <a:avLst/>
                </a:prstGeom>
              </p:spPr>
            </p:pic>
          </mc:Fallback>
        </mc:AlternateContent>
        <p:grpSp>
          <p:nvGrpSpPr>
            <p:cNvPr id="87" name="Group 86">
              <a:extLst>
                <a:ext uri="{FF2B5EF4-FFF2-40B4-BE49-F238E27FC236}">
                  <a16:creationId xmlns:a16="http://schemas.microsoft.com/office/drawing/2014/main" id="{E914B4B2-B854-F19F-EC5B-F0D0046E16B9}"/>
                </a:ext>
              </a:extLst>
            </p:cNvPr>
            <p:cNvGrpSpPr/>
            <p:nvPr/>
          </p:nvGrpSpPr>
          <p:grpSpPr>
            <a:xfrm>
              <a:off x="6504480" y="1147200"/>
              <a:ext cx="89640" cy="170280"/>
              <a:chOff x="6504480" y="1147200"/>
              <a:chExt cx="89640" cy="170280"/>
            </a:xfrm>
          </p:grpSpPr>
          <mc:AlternateContent xmlns:mc="http://schemas.openxmlformats.org/markup-compatibility/2006" xmlns:p14="http://schemas.microsoft.com/office/powerpoint/2010/main">
            <mc:Choice Requires="p14">
              <p:contentPart p14:bwMode="auto" r:id="rId126">
                <p14:nvContentPartPr>
                  <p14:cNvPr id="85" name="Ink 84">
                    <a:extLst>
                      <a:ext uri="{FF2B5EF4-FFF2-40B4-BE49-F238E27FC236}">
                        <a16:creationId xmlns:a16="http://schemas.microsoft.com/office/drawing/2014/main" id="{3D307F50-E842-0D92-46A4-EF3BD696748C}"/>
                      </a:ext>
                    </a:extLst>
                  </p14:cNvPr>
                  <p14:cNvContentPartPr/>
                  <p14:nvPr/>
                </p14:nvContentPartPr>
                <p14:xfrm>
                  <a:off x="6504480" y="1241520"/>
                  <a:ext cx="89640" cy="75960"/>
                </p14:xfrm>
              </p:contentPart>
            </mc:Choice>
            <mc:Fallback xmlns="">
              <p:pic>
                <p:nvPicPr>
                  <p:cNvPr id="85" name="Ink 84">
                    <a:extLst>
                      <a:ext uri="{FF2B5EF4-FFF2-40B4-BE49-F238E27FC236}">
                        <a16:creationId xmlns:a16="http://schemas.microsoft.com/office/drawing/2014/main" id="{3D307F50-E842-0D92-46A4-EF3BD696748C}"/>
                      </a:ext>
                    </a:extLst>
                  </p:cNvPr>
                  <p:cNvPicPr/>
                  <p:nvPr/>
                </p:nvPicPr>
                <p:blipFill>
                  <a:blip r:embed="rId127"/>
                  <a:stretch>
                    <a:fillRect/>
                  </a:stretch>
                </p:blipFill>
                <p:spPr>
                  <a:xfrm>
                    <a:off x="6495480" y="1232520"/>
                    <a:ext cx="107280" cy="93600"/>
                  </a:xfrm>
                  <a:prstGeom prst="rect">
                    <a:avLst/>
                  </a:prstGeom>
                </p:spPr>
              </p:pic>
            </mc:Fallback>
          </mc:AlternateContent>
          <mc:AlternateContent xmlns:mc="http://schemas.openxmlformats.org/markup-compatibility/2006" xmlns:p14="http://schemas.microsoft.com/office/powerpoint/2010/main">
            <mc:Choice Requires="p14">
              <p:contentPart p14:bwMode="auto" r:id="rId128">
                <p14:nvContentPartPr>
                  <p14:cNvPr id="86" name="Ink 85">
                    <a:extLst>
                      <a:ext uri="{FF2B5EF4-FFF2-40B4-BE49-F238E27FC236}">
                        <a16:creationId xmlns:a16="http://schemas.microsoft.com/office/drawing/2014/main" id="{E4939801-6DE1-C7E6-0B83-D4577E31C0A6}"/>
                      </a:ext>
                    </a:extLst>
                  </p14:cNvPr>
                  <p14:cNvContentPartPr/>
                  <p14:nvPr/>
                </p14:nvContentPartPr>
                <p14:xfrm>
                  <a:off x="6552000" y="1147200"/>
                  <a:ext cx="9720" cy="11880"/>
                </p14:xfrm>
              </p:contentPart>
            </mc:Choice>
            <mc:Fallback xmlns="">
              <p:pic>
                <p:nvPicPr>
                  <p:cNvPr id="86" name="Ink 85">
                    <a:extLst>
                      <a:ext uri="{FF2B5EF4-FFF2-40B4-BE49-F238E27FC236}">
                        <a16:creationId xmlns:a16="http://schemas.microsoft.com/office/drawing/2014/main" id="{E4939801-6DE1-C7E6-0B83-D4577E31C0A6}"/>
                      </a:ext>
                    </a:extLst>
                  </p:cNvPr>
                  <p:cNvPicPr/>
                  <p:nvPr/>
                </p:nvPicPr>
                <p:blipFill>
                  <a:blip r:embed="rId129"/>
                  <a:stretch>
                    <a:fillRect/>
                  </a:stretch>
                </p:blipFill>
                <p:spPr>
                  <a:xfrm>
                    <a:off x="6543360" y="1138200"/>
                    <a:ext cx="27360" cy="29520"/>
                  </a:xfrm>
                  <a:prstGeom prst="rect">
                    <a:avLst/>
                  </a:prstGeom>
                </p:spPr>
              </p:pic>
            </mc:Fallback>
          </mc:AlternateContent>
        </p:grpSp>
        <p:grpSp>
          <p:nvGrpSpPr>
            <p:cNvPr id="92" name="Group 91">
              <a:extLst>
                <a:ext uri="{FF2B5EF4-FFF2-40B4-BE49-F238E27FC236}">
                  <a16:creationId xmlns:a16="http://schemas.microsoft.com/office/drawing/2014/main" id="{818571A9-DE8D-BC52-2A1F-8975538B103F}"/>
                </a:ext>
              </a:extLst>
            </p:cNvPr>
            <p:cNvGrpSpPr/>
            <p:nvPr/>
          </p:nvGrpSpPr>
          <p:grpSpPr>
            <a:xfrm>
              <a:off x="6708600" y="1148280"/>
              <a:ext cx="133920" cy="258120"/>
              <a:chOff x="6708600" y="1148280"/>
              <a:chExt cx="133920" cy="258120"/>
            </a:xfrm>
          </p:grpSpPr>
          <mc:AlternateContent xmlns:mc="http://schemas.openxmlformats.org/markup-compatibility/2006" xmlns:p14="http://schemas.microsoft.com/office/powerpoint/2010/main">
            <mc:Choice Requires="p14">
              <p:contentPart p14:bwMode="auto" r:id="rId130">
                <p14:nvContentPartPr>
                  <p14:cNvPr id="88" name="Ink 87">
                    <a:extLst>
                      <a:ext uri="{FF2B5EF4-FFF2-40B4-BE49-F238E27FC236}">
                        <a16:creationId xmlns:a16="http://schemas.microsoft.com/office/drawing/2014/main" id="{DAE1B6E3-B4B3-3DFD-D673-0293D4BFC120}"/>
                      </a:ext>
                    </a:extLst>
                  </p14:cNvPr>
                  <p14:cNvContentPartPr/>
                  <p14:nvPr/>
                </p14:nvContentPartPr>
                <p14:xfrm>
                  <a:off x="6771960" y="1148280"/>
                  <a:ext cx="6480" cy="72000"/>
                </p14:xfrm>
              </p:contentPart>
            </mc:Choice>
            <mc:Fallback xmlns="">
              <p:pic>
                <p:nvPicPr>
                  <p:cNvPr id="88" name="Ink 87">
                    <a:extLst>
                      <a:ext uri="{FF2B5EF4-FFF2-40B4-BE49-F238E27FC236}">
                        <a16:creationId xmlns:a16="http://schemas.microsoft.com/office/drawing/2014/main" id="{DAE1B6E3-B4B3-3DFD-D673-0293D4BFC120}"/>
                      </a:ext>
                    </a:extLst>
                  </p:cNvPr>
                  <p:cNvPicPr/>
                  <p:nvPr/>
                </p:nvPicPr>
                <p:blipFill>
                  <a:blip r:embed="rId131"/>
                  <a:stretch>
                    <a:fillRect/>
                  </a:stretch>
                </p:blipFill>
                <p:spPr>
                  <a:xfrm>
                    <a:off x="6762960" y="1139640"/>
                    <a:ext cx="24120" cy="89640"/>
                  </a:xfrm>
                  <a:prstGeom prst="rect">
                    <a:avLst/>
                  </a:prstGeom>
                </p:spPr>
              </p:pic>
            </mc:Fallback>
          </mc:AlternateContent>
          <mc:AlternateContent xmlns:mc="http://schemas.openxmlformats.org/markup-compatibility/2006" xmlns:p14="http://schemas.microsoft.com/office/powerpoint/2010/main">
            <mc:Choice Requires="p14">
              <p:contentPart p14:bwMode="auto" r:id="rId132">
                <p14:nvContentPartPr>
                  <p14:cNvPr id="89" name="Ink 88">
                    <a:extLst>
                      <a:ext uri="{FF2B5EF4-FFF2-40B4-BE49-F238E27FC236}">
                        <a16:creationId xmlns:a16="http://schemas.microsoft.com/office/drawing/2014/main" id="{635F563A-657D-9E85-FA0B-8113E6AF5141}"/>
                      </a:ext>
                    </a:extLst>
                  </p14:cNvPr>
                  <p14:cNvContentPartPr/>
                  <p14:nvPr/>
                </p14:nvContentPartPr>
                <p14:xfrm>
                  <a:off x="6708600" y="1238640"/>
                  <a:ext cx="128520" cy="9720"/>
                </p14:xfrm>
              </p:contentPart>
            </mc:Choice>
            <mc:Fallback xmlns="">
              <p:pic>
                <p:nvPicPr>
                  <p:cNvPr id="89" name="Ink 88">
                    <a:extLst>
                      <a:ext uri="{FF2B5EF4-FFF2-40B4-BE49-F238E27FC236}">
                        <a16:creationId xmlns:a16="http://schemas.microsoft.com/office/drawing/2014/main" id="{635F563A-657D-9E85-FA0B-8113E6AF5141}"/>
                      </a:ext>
                    </a:extLst>
                  </p:cNvPr>
                  <p:cNvPicPr/>
                  <p:nvPr/>
                </p:nvPicPr>
                <p:blipFill>
                  <a:blip r:embed="rId133"/>
                  <a:stretch>
                    <a:fillRect/>
                  </a:stretch>
                </p:blipFill>
                <p:spPr>
                  <a:xfrm>
                    <a:off x="6699960" y="1229640"/>
                    <a:ext cx="14616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134">
                <p14:nvContentPartPr>
                  <p14:cNvPr id="90" name="Ink 89">
                    <a:extLst>
                      <a:ext uri="{FF2B5EF4-FFF2-40B4-BE49-F238E27FC236}">
                        <a16:creationId xmlns:a16="http://schemas.microsoft.com/office/drawing/2014/main" id="{3FA0E6F3-AC72-3E56-4361-17FF8178EDEC}"/>
                      </a:ext>
                    </a:extLst>
                  </p14:cNvPr>
                  <p14:cNvContentPartPr/>
                  <p14:nvPr/>
                </p14:nvContentPartPr>
                <p14:xfrm>
                  <a:off x="6741360" y="1316400"/>
                  <a:ext cx="26280" cy="90000"/>
                </p14:xfrm>
              </p:contentPart>
            </mc:Choice>
            <mc:Fallback xmlns="">
              <p:pic>
                <p:nvPicPr>
                  <p:cNvPr id="90" name="Ink 89">
                    <a:extLst>
                      <a:ext uri="{FF2B5EF4-FFF2-40B4-BE49-F238E27FC236}">
                        <a16:creationId xmlns:a16="http://schemas.microsoft.com/office/drawing/2014/main" id="{3FA0E6F3-AC72-3E56-4361-17FF8178EDEC}"/>
                      </a:ext>
                    </a:extLst>
                  </p:cNvPr>
                  <p:cNvPicPr/>
                  <p:nvPr/>
                </p:nvPicPr>
                <p:blipFill>
                  <a:blip r:embed="rId135"/>
                  <a:stretch>
                    <a:fillRect/>
                  </a:stretch>
                </p:blipFill>
                <p:spPr>
                  <a:xfrm>
                    <a:off x="6732720" y="1307400"/>
                    <a:ext cx="43920" cy="107640"/>
                  </a:xfrm>
                  <a:prstGeom prst="rect">
                    <a:avLst/>
                  </a:prstGeom>
                </p:spPr>
              </p:pic>
            </mc:Fallback>
          </mc:AlternateContent>
          <mc:AlternateContent xmlns:mc="http://schemas.openxmlformats.org/markup-compatibility/2006" xmlns:p14="http://schemas.microsoft.com/office/powerpoint/2010/main">
            <mc:Choice Requires="p14">
              <p:contentPart p14:bwMode="auto" r:id="rId136">
                <p14:nvContentPartPr>
                  <p14:cNvPr id="91" name="Ink 90">
                    <a:extLst>
                      <a:ext uri="{FF2B5EF4-FFF2-40B4-BE49-F238E27FC236}">
                        <a16:creationId xmlns:a16="http://schemas.microsoft.com/office/drawing/2014/main" id="{B17D1102-5641-82BA-E548-182B1D98ABF9}"/>
                      </a:ext>
                    </a:extLst>
                  </p14:cNvPr>
                  <p14:cNvContentPartPr/>
                  <p14:nvPr/>
                </p14:nvContentPartPr>
                <p14:xfrm>
                  <a:off x="6775560" y="1294800"/>
                  <a:ext cx="66960" cy="90360"/>
                </p14:xfrm>
              </p:contentPart>
            </mc:Choice>
            <mc:Fallback xmlns="">
              <p:pic>
                <p:nvPicPr>
                  <p:cNvPr id="91" name="Ink 90">
                    <a:extLst>
                      <a:ext uri="{FF2B5EF4-FFF2-40B4-BE49-F238E27FC236}">
                        <a16:creationId xmlns:a16="http://schemas.microsoft.com/office/drawing/2014/main" id="{B17D1102-5641-82BA-E548-182B1D98ABF9}"/>
                      </a:ext>
                    </a:extLst>
                  </p:cNvPr>
                  <p:cNvPicPr/>
                  <p:nvPr/>
                </p:nvPicPr>
                <p:blipFill>
                  <a:blip r:embed="rId137"/>
                  <a:stretch>
                    <a:fillRect/>
                  </a:stretch>
                </p:blipFill>
                <p:spPr>
                  <a:xfrm>
                    <a:off x="6766560" y="1285800"/>
                    <a:ext cx="84600" cy="108000"/>
                  </a:xfrm>
                  <a:prstGeom prst="rect">
                    <a:avLst/>
                  </a:prstGeom>
                </p:spPr>
              </p:pic>
            </mc:Fallback>
          </mc:AlternateContent>
        </p:grpSp>
        <p:grpSp>
          <p:nvGrpSpPr>
            <p:cNvPr id="102" name="Group 101">
              <a:extLst>
                <a:ext uri="{FF2B5EF4-FFF2-40B4-BE49-F238E27FC236}">
                  <a16:creationId xmlns:a16="http://schemas.microsoft.com/office/drawing/2014/main" id="{CDA40A73-5FC6-4E8F-7BE4-6464A0530FCB}"/>
                </a:ext>
              </a:extLst>
            </p:cNvPr>
            <p:cNvGrpSpPr/>
            <p:nvPr/>
          </p:nvGrpSpPr>
          <p:grpSpPr>
            <a:xfrm>
              <a:off x="6987960" y="1013280"/>
              <a:ext cx="731520" cy="355320"/>
              <a:chOff x="6987960" y="1013280"/>
              <a:chExt cx="731520" cy="355320"/>
            </a:xfrm>
          </p:grpSpPr>
          <mc:AlternateContent xmlns:mc="http://schemas.openxmlformats.org/markup-compatibility/2006" xmlns:p14="http://schemas.microsoft.com/office/powerpoint/2010/main">
            <mc:Choice Requires="p14">
              <p:contentPart p14:bwMode="auto" r:id="rId138">
                <p14:nvContentPartPr>
                  <p14:cNvPr id="93" name="Ink 92">
                    <a:extLst>
                      <a:ext uri="{FF2B5EF4-FFF2-40B4-BE49-F238E27FC236}">
                        <a16:creationId xmlns:a16="http://schemas.microsoft.com/office/drawing/2014/main" id="{D0FA5102-6CB2-93D2-ABE8-D1DDD9765E27}"/>
                      </a:ext>
                    </a:extLst>
                  </p14:cNvPr>
                  <p14:cNvContentPartPr/>
                  <p14:nvPr/>
                </p14:nvContentPartPr>
                <p14:xfrm>
                  <a:off x="6987960" y="1050720"/>
                  <a:ext cx="117720" cy="317880"/>
                </p14:xfrm>
              </p:contentPart>
            </mc:Choice>
            <mc:Fallback xmlns="">
              <p:pic>
                <p:nvPicPr>
                  <p:cNvPr id="93" name="Ink 92">
                    <a:extLst>
                      <a:ext uri="{FF2B5EF4-FFF2-40B4-BE49-F238E27FC236}">
                        <a16:creationId xmlns:a16="http://schemas.microsoft.com/office/drawing/2014/main" id="{D0FA5102-6CB2-93D2-ABE8-D1DDD9765E27}"/>
                      </a:ext>
                    </a:extLst>
                  </p:cNvPr>
                  <p:cNvPicPr/>
                  <p:nvPr/>
                </p:nvPicPr>
                <p:blipFill>
                  <a:blip r:embed="rId139"/>
                  <a:stretch>
                    <a:fillRect/>
                  </a:stretch>
                </p:blipFill>
                <p:spPr>
                  <a:xfrm>
                    <a:off x="6979320" y="1041720"/>
                    <a:ext cx="135360" cy="335520"/>
                  </a:xfrm>
                  <a:prstGeom prst="rect">
                    <a:avLst/>
                  </a:prstGeom>
                </p:spPr>
              </p:pic>
            </mc:Fallback>
          </mc:AlternateContent>
          <mc:AlternateContent xmlns:mc="http://schemas.openxmlformats.org/markup-compatibility/2006" xmlns:p14="http://schemas.microsoft.com/office/powerpoint/2010/main">
            <mc:Choice Requires="p14">
              <p:contentPart p14:bwMode="auto" r:id="rId140">
                <p14:nvContentPartPr>
                  <p14:cNvPr id="94" name="Ink 93">
                    <a:extLst>
                      <a:ext uri="{FF2B5EF4-FFF2-40B4-BE49-F238E27FC236}">
                        <a16:creationId xmlns:a16="http://schemas.microsoft.com/office/drawing/2014/main" id="{B33F2697-0AEC-1BA8-D2B4-278AA433E93B}"/>
                      </a:ext>
                    </a:extLst>
                  </p14:cNvPr>
                  <p14:cNvContentPartPr/>
                  <p14:nvPr/>
                </p14:nvContentPartPr>
                <p14:xfrm>
                  <a:off x="7298280" y="1092120"/>
                  <a:ext cx="55080" cy="166320"/>
                </p14:xfrm>
              </p:contentPart>
            </mc:Choice>
            <mc:Fallback xmlns="">
              <p:pic>
                <p:nvPicPr>
                  <p:cNvPr id="94" name="Ink 93">
                    <a:extLst>
                      <a:ext uri="{FF2B5EF4-FFF2-40B4-BE49-F238E27FC236}">
                        <a16:creationId xmlns:a16="http://schemas.microsoft.com/office/drawing/2014/main" id="{B33F2697-0AEC-1BA8-D2B4-278AA433E93B}"/>
                      </a:ext>
                    </a:extLst>
                  </p:cNvPr>
                  <p:cNvPicPr/>
                  <p:nvPr/>
                </p:nvPicPr>
                <p:blipFill>
                  <a:blip r:embed="rId141"/>
                  <a:stretch>
                    <a:fillRect/>
                  </a:stretch>
                </p:blipFill>
                <p:spPr>
                  <a:xfrm>
                    <a:off x="7289640" y="1083480"/>
                    <a:ext cx="72720" cy="183960"/>
                  </a:xfrm>
                  <a:prstGeom prst="rect">
                    <a:avLst/>
                  </a:prstGeom>
                </p:spPr>
              </p:pic>
            </mc:Fallback>
          </mc:AlternateContent>
          <mc:AlternateContent xmlns:mc="http://schemas.openxmlformats.org/markup-compatibility/2006" xmlns:p14="http://schemas.microsoft.com/office/powerpoint/2010/main">
            <mc:Choice Requires="p14">
              <p:contentPart p14:bwMode="auto" r:id="rId142">
                <p14:nvContentPartPr>
                  <p14:cNvPr id="95" name="Ink 94">
                    <a:extLst>
                      <a:ext uri="{FF2B5EF4-FFF2-40B4-BE49-F238E27FC236}">
                        <a16:creationId xmlns:a16="http://schemas.microsoft.com/office/drawing/2014/main" id="{A4A64F31-CA94-2940-E83C-6F59FE3517D9}"/>
                      </a:ext>
                    </a:extLst>
                  </p14:cNvPr>
                  <p14:cNvContentPartPr/>
                  <p14:nvPr/>
                </p14:nvContentPartPr>
                <p14:xfrm>
                  <a:off x="7375680" y="1134600"/>
                  <a:ext cx="100440" cy="178200"/>
                </p14:xfrm>
              </p:contentPart>
            </mc:Choice>
            <mc:Fallback xmlns="">
              <p:pic>
                <p:nvPicPr>
                  <p:cNvPr id="95" name="Ink 94">
                    <a:extLst>
                      <a:ext uri="{FF2B5EF4-FFF2-40B4-BE49-F238E27FC236}">
                        <a16:creationId xmlns:a16="http://schemas.microsoft.com/office/drawing/2014/main" id="{A4A64F31-CA94-2940-E83C-6F59FE3517D9}"/>
                      </a:ext>
                    </a:extLst>
                  </p:cNvPr>
                  <p:cNvPicPr/>
                  <p:nvPr/>
                </p:nvPicPr>
                <p:blipFill>
                  <a:blip r:embed="rId143"/>
                  <a:stretch>
                    <a:fillRect/>
                  </a:stretch>
                </p:blipFill>
                <p:spPr>
                  <a:xfrm>
                    <a:off x="7367040" y="1125960"/>
                    <a:ext cx="118080" cy="195840"/>
                  </a:xfrm>
                  <a:prstGeom prst="rect">
                    <a:avLst/>
                  </a:prstGeom>
                </p:spPr>
              </p:pic>
            </mc:Fallback>
          </mc:AlternateContent>
          <mc:AlternateContent xmlns:mc="http://schemas.openxmlformats.org/markup-compatibility/2006" xmlns:p14="http://schemas.microsoft.com/office/powerpoint/2010/main">
            <mc:Choice Requires="p14">
              <p:contentPart p14:bwMode="auto" r:id="rId144">
                <p14:nvContentPartPr>
                  <p14:cNvPr id="97" name="Ink 96">
                    <a:extLst>
                      <a:ext uri="{FF2B5EF4-FFF2-40B4-BE49-F238E27FC236}">
                        <a16:creationId xmlns:a16="http://schemas.microsoft.com/office/drawing/2014/main" id="{BE1E6537-01E3-1384-EE1F-C7B8632686E4}"/>
                      </a:ext>
                    </a:extLst>
                  </p14:cNvPr>
                  <p14:cNvContentPartPr/>
                  <p14:nvPr/>
                </p14:nvContentPartPr>
                <p14:xfrm>
                  <a:off x="7195680" y="1072680"/>
                  <a:ext cx="87120" cy="248760"/>
                </p14:xfrm>
              </p:contentPart>
            </mc:Choice>
            <mc:Fallback xmlns="">
              <p:pic>
                <p:nvPicPr>
                  <p:cNvPr id="97" name="Ink 96">
                    <a:extLst>
                      <a:ext uri="{FF2B5EF4-FFF2-40B4-BE49-F238E27FC236}">
                        <a16:creationId xmlns:a16="http://schemas.microsoft.com/office/drawing/2014/main" id="{BE1E6537-01E3-1384-EE1F-C7B8632686E4}"/>
                      </a:ext>
                    </a:extLst>
                  </p:cNvPr>
                  <p:cNvPicPr/>
                  <p:nvPr/>
                </p:nvPicPr>
                <p:blipFill>
                  <a:blip r:embed="rId145"/>
                  <a:stretch>
                    <a:fillRect/>
                  </a:stretch>
                </p:blipFill>
                <p:spPr>
                  <a:xfrm>
                    <a:off x="7187040" y="1063680"/>
                    <a:ext cx="104760" cy="266400"/>
                  </a:xfrm>
                  <a:prstGeom prst="rect">
                    <a:avLst/>
                  </a:prstGeom>
                </p:spPr>
              </p:pic>
            </mc:Fallback>
          </mc:AlternateContent>
          <mc:AlternateContent xmlns:mc="http://schemas.openxmlformats.org/markup-compatibility/2006" xmlns:p14="http://schemas.microsoft.com/office/powerpoint/2010/main">
            <mc:Choice Requires="p14">
              <p:contentPart p14:bwMode="auto" r:id="rId146">
                <p14:nvContentPartPr>
                  <p14:cNvPr id="99" name="Ink 98">
                    <a:extLst>
                      <a:ext uri="{FF2B5EF4-FFF2-40B4-BE49-F238E27FC236}">
                        <a16:creationId xmlns:a16="http://schemas.microsoft.com/office/drawing/2014/main" id="{14E4AB76-C7B8-6B78-666F-18BD6FDBC919}"/>
                      </a:ext>
                    </a:extLst>
                  </p14:cNvPr>
                  <p14:cNvContentPartPr/>
                  <p14:nvPr/>
                </p14:nvContentPartPr>
                <p14:xfrm>
                  <a:off x="7546320" y="1102200"/>
                  <a:ext cx="51840" cy="219240"/>
                </p14:xfrm>
              </p:contentPart>
            </mc:Choice>
            <mc:Fallback xmlns="">
              <p:pic>
                <p:nvPicPr>
                  <p:cNvPr id="99" name="Ink 98">
                    <a:extLst>
                      <a:ext uri="{FF2B5EF4-FFF2-40B4-BE49-F238E27FC236}">
                        <a16:creationId xmlns:a16="http://schemas.microsoft.com/office/drawing/2014/main" id="{14E4AB76-C7B8-6B78-666F-18BD6FDBC919}"/>
                      </a:ext>
                    </a:extLst>
                  </p:cNvPr>
                  <p:cNvPicPr/>
                  <p:nvPr/>
                </p:nvPicPr>
                <p:blipFill>
                  <a:blip r:embed="rId147"/>
                  <a:stretch>
                    <a:fillRect/>
                  </a:stretch>
                </p:blipFill>
                <p:spPr>
                  <a:xfrm>
                    <a:off x="7537320" y="1093560"/>
                    <a:ext cx="69480" cy="236880"/>
                  </a:xfrm>
                  <a:prstGeom prst="rect">
                    <a:avLst/>
                  </a:prstGeom>
                </p:spPr>
              </p:pic>
            </mc:Fallback>
          </mc:AlternateContent>
          <mc:AlternateContent xmlns:mc="http://schemas.openxmlformats.org/markup-compatibility/2006" xmlns:p14="http://schemas.microsoft.com/office/powerpoint/2010/main">
            <mc:Choice Requires="p14">
              <p:contentPart p14:bwMode="auto" r:id="rId148">
                <p14:nvContentPartPr>
                  <p14:cNvPr id="101" name="Ink 100">
                    <a:extLst>
                      <a:ext uri="{FF2B5EF4-FFF2-40B4-BE49-F238E27FC236}">
                        <a16:creationId xmlns:a16="http://schemas.microsoft.com/office/drawing/2014/main" id="{1871C838-CE2B-6694-A4D4-600252C51416}"/>
                      </a:ext>
                    </a:extLst>
                  </p14:cNvPr>
                  <p14:cNvContentPartPr/>
                  <p14:nvPr/>
                </p14:nvContentPartPr>
                <p14:xfrm>
                  <a:off x="7652160" y="1013280"/>
                  <a:ext cx="67320" cy="114120"/>
                </p14:xfrm>
              </p:contentPart>
            </mc:Choice>
            <mc:Fallback xmlns="">
              <p:pic>
                <p:nvPicPr>
                  <p:cNvPr id="101" name="Ink 100">
                    <a:extLst>
                      <a:ext uri="{FF2B5EF4-FFF2-40B4-BE49-F238E27FC236}">
                        <a16:creationId xmlns:a16="http://schemas.microsoft.com/office/drawing/2014/main" id="{1871C838-CE2B-6694-A4D4-600252C51416}"/>
                      </a:ext>
                    </a:extLst>
                  </p:cNvPr>
                  <p:cNvPicPr/>
                  <p:nvPr/>
                </p:nvPicPr>
                <p:blipFill>
                  <a:blip r:embed="rId149"/>
                  <a:stretch>
                    <a:fillRect/>
                  </a:stretch>
                </p:blipFill>
                <p:spPr>
                  <a:xfrm>
                    <a:off x="7643160" y="1004280"/>
                    <a:ext cx="84960" cy="131760"/>
                  </a:xfrm>
                  <a:prstGeom prst="rect">
                    <a:avLst/>
                  </a:prstGeom>
                </p:spPr>
              </p:pic>
            </mc:Fallback>
          </mc:AlternateContent>
        </p:grpSp>
        <p:grpSp>
          <p:nvGrpSpPr>
            <p:cNvPr id="105" name="Group 104">
              <a:extLst>
                <a:ext uri="{FF2B5EF4-FFF2-40B4-BE49-F238E27FC236}">
                  <a16:creationId xmlns:a16="http://schemas.microsoft.com/office/drawing/2014/main" id="{74605A3D-CB31-1294-4914-EEA11754C6B1}"/>
                </a:ext>
              </a:extLst>
            </p:cNvPr>
            <p:cNvGrpSpPr/>
            <p:nvPr/>
          </p:nvGrpSpPr>
          <p:grpSpPr>
            <a:xfrm>
              <a:off x="5488920" y="1384080"/>
              <a:ext cx="87120" cy="259560"/>
              <a:chOff x="5488920" y="1384080"/>
              <a:chExt cx="87120" cy="259560"/>
            </a:xfrm>
          </p:grpSpPr>
          <mc:AlternateContent xmlns:mc="http://schemas.openxmlformats.org/markup-compatibility/2006" xmlns:p14="http://schemas.microsoft.com/office/powerpoint/2010/main">
            <mc:Choice Requires="p14">
              <p:contentPart p14:bwMode="auto" r:id="rId150">
                <p14:nvContentPartPr>
                  <p14:cNvPr id="103" name="Ink 102">
                    <a:extLst>
                      <a:ext uri="{FF2B5EF4-FFF2-40B4-BE49-F238E27FC236}">
                        <a16:creationId xmlns:a16="http://schemas.microsoft.com/office/drawing/2014/main" id="{EA8C7DF0-40EC-BA44-D8D2-BCB5BD5C1E76}"/>
                      </a:ext>
                    </a:extLst>
                  </p14:cNvPr>
                  <p14:cNvContentPartPr/>
                  <p14:nvPr/>
                </p14:nvContentPartPr>
                <p14:xfrm>
                  <a:off x="5502960" y="1384080"/>
                  <a:ext cx="73080" cy="131400"/>
                </p14:xfrm>
              </p:contentPart>
            </mc:Choice>
            <mc:Fallback xmlns="">
              <p:pic>
                <p:nvPicPr>
                  <p:cNvPr id="103" name="Ink 102">
                    <a:extLst>
                      <a:ext uri="{FF2B5EF4-FFF2-40B4-BE49-F238E27FC236}">
                        <a16:creationId xmlns:a16="http://schemas.microsoft.com/office/drawing/2014/main" id="{EA8C7DF0-40EC-BA44-D8D2-BCB5BD5C1E76}"/>
                      </a:ext>
                    </a:extLst>
                  </p:cNvPr>
                  <p:cNvPicPr/>
                  <p:nvPr/>
                </p:nvPicPr>
                <p:blipFill>
                  <a:blip r:embed="rId151"/>
                  <a:stretch>
                    <a:fillRect/>
                  </a:stretch>
                </p:blipFill>
                <p:spPr>
                  <a:xfrm>
                    <a:off x="5494320" y="1375440"/>
                    <a:ext cx="90720" cy="149040"/>
                  </a:xfrm>
                  <a:prstGeom prst="rect">
                    <a:avLst/>
                  </a:prstGeom>
                </p:spPr>
              </p:pic>
            </mc:Fallback>
          </mc:AlternateContent>
          <mc:AlternateContent xmlns:mc="http://schemas.openxmlformats.org/markup-compatibility/2006" xmlns:p14="http://schemas.microsoft.com/office/powerpoint/2010/main">
            <mc:Choice Requires="p14">
              <p:contentPart p14:bwMode="auto" r:id="rId152">
                <p14:nvContentPartPr>
                  <p14:cNvPr id="104" name="Ink 103">
                    <a:extLst>
                      <a:ext uri="{FF2B5EF4-FFF2-40B4-BE49-F238E27FC236}">
                        <a16:creationId xmlns:a16="http://schemas.microsoft.com/office/drawing/2014/main" id="{DFD161D1-2D3F-B60B-88B7-5765E3854967}"/>
                      </a:ext>
                    </a:extLst>
                  </p14:cNvPr>
                  <p14:cNvContentPartPr/>
                  <p14:nvPr/>
                </p14:nvContentPartPr>
                <p14:xfrm>
                  <a:off x="5488920" y="1528800"/>
                  <a:ext cx="47520" cy="114840"/>
                </p14:xfrm>
              </p:contentPart>
            </mc:Choice>
            <mc:Fallback xmlns="">
              <p:pic>
                <p:nvPicPr>
                  <p:cNvPr id="104" name="Ink 103">
                    <a:extLst>
                      <a:ext uri="{FF2B5EF4-FFF2-40B4-BE49-F238E27FC236}">
                        <a16:creationId xmlns:a16="http://schemas.microsoft.com/office/drawing/2014/main" id="{DFD161D1-2D3F-B60B-88B7-5765E3854967}"/>
                      </a:ext>
                    </a:extLst>
                  </p:cNvPr>
                  <p:cNvPicPr/>
                  <p:nvPr/>
                </p:nvPicPr>
                <p:blipFill>
                  <a:blip r:embed="rId153"/>
                  <a:stretch>
                    <a:fillRect/>
                  </a:stretch>
                </p:blipFill>
                <p:spPr>
                  <a:xfrm>
                    <a:off x="5480280" y="1520160"/>
                    <a:ext cx="65160" cy="132480"/>
                  </a:xfrm>
                  <a:prstGeom prst="rect">
                    <a:avLst/>
                  </a:prstGeom>
                </p:spPr>
              </p:pic>
            </mc:Fallback>
          </mc:AlternateContent>
        </p:grpSp>
        <p:grpSp>
          <p:nvGrpSpPr>
            <p:cNvPr id="110" name="Group 109">
              <a:extLst>
                <a:ext uri="{FF2B5EF4-FFF2-40B4-BE49-F238E27FC236}">
                  <a16:creationId xmlns:a16="http://schemas.microsoft.com/office/drawing/2014/main" id="{7097FEF0-7599-A050-67AC-E113EF9BC509}"/>
                </a:ext>
              </a:extLst>
            </p:cNvPr>
            <p:cNvGrpSpPr/>
            <p:nvPr/>
          </p:nvGrpSpPr>
          <p:grpSpPr>
            <a:xfrm>
              <a:off x="7620480" y="1398840"/>
              <a:ext cx="191160" cy="365040"/>
              <a:chOff x="7620480" y="1398840"/>
              <a:chExt cx="191160" cy="365040"/>
            </a:xfrm>
          </p:grpSpPr>
          <mc:AlternateContent xmlns:mc="http://schemas.openxmlformats.org/markup-compatibility/2006" xmlns:p14="http://schemas.microsoft.com/office/powerpoint/2010/main">
            <mc:Choice Requires="p14">
              <p:contentPart p14:bwMode="auto" r:id="rId154">
                <p14:nvContentPartPr>
                  <p14:cNvPr id="106" name="Ink 105">
                    <a:extLst>
                      <a:ext uri="{FF2B5EF4-FFF2-40B4-BE49-F238E27FC236}">
                        <a16:creationId xmlns:a16="http://schemas.microsoft.com/office/drawing/2014/main" id="{9E9FA455-4C18-D828-C8D4-43F944EBC995}"/>
                      </a:ext>
                    </a:extLst>
                  </p14:cNvPr>
                  <p14:cNvContentPartPr/>
                  <p14:nvPr/>
                </p14:nvContentPartPr>
                <p14:xfrm>
                  <a:off x="7737840" y="1398840"/>
                  <a:ext cx="58680" cy="148320"/>
                </p14:xfrm>
              </p:contentPart>
            </mc:Choice>
            <mc:Fallback xmlns="">
              <p:pic>
                <p:nvPicPr>
                  <p:cNvPr id="106" name="Ink 105">
                    <a:extLst>
                      <a:ext uri="{FF2B5EF4-FFF2-40B4-BE49-F238E27FC236}">
                        <a16:creationId xmlns:a16="http://schemas.microsoft.com/office/drawing/2014/main" id="{9E9FA455-4C18-D828-C8D4-43F944EBC995}"/>
                      </a:ext>
                    </a:extLst>
                  </p:cNvPr>
                  <p:cNvPicPr/>
                  <p:nvPr/>
                </p:nvPicPr>
                <p:blipFill>
                  <a:blip r:embed="rId155"/>
                  <a:stretch>
                    <a:fillRect/>
                  </a:stretch>
                </p:blipFill>
                <p:spPr>
                  <a:xfrm>
                    <a:off x="7728840" y="1389840"/>
                    <a:ext cx="76320" cy="165960"/>
                  </a:xfrm>
                  <a:prstGeom prst="rect">
                    <a:avLst/>
                  </a:prstGeom>
                </p:spPr>
              </p:pic>
            </mc:Fallback>
          </mc:AlternateContent>
          <mc:AlternateContent xmlns:mc="http://schemas.openxmlformats.org/markup-compatibility/2006" xmlns:p14="http://schemas.microsoft.com/office/powerpoint/2010/main">
            <mc:Choice Requires="p14">
              <p:contentPart p14:bwMode="auto" r:id="rId156">
                <p14:nvContentPartPr>
                  <p14:cNvPr id="107" name="Ink 106">
                    <a:extLst>
                      <a:ext uri="{FF2B5EF4-FFF2-40B4-BE49-F238E27FC236}">
                        <a16:creationId xmlns:a16="http://schemas.microsoft.com/office/drawing/2014/main" id="{FAE88268-8DA9-3DD2-3A99-6CB7C7D19610}"/>
                      </a:ext>
                    </a:extLst>
                  </p14:cNvPr>
                  <p14:cNvContentPartPr/>
                  <p14:nvPr/>
                </p14:nvContentPartPr>
                <p14:xfrm>
                  <a:off x="7620480" y="1538160"/>
                  <a:ext cx="191160" cy="181440"/>
                </p14:xfrm>
              </p:contentPart>
            </mc:Choice>
            <mc:Fallback xmlns="">
              <p:pic>
                <p:nvPicPr>
                  <p:cNvPr id="107" name="Ink 106">
                    <a:extLst>
                      <a:ext uri="{FF2B5EF4-FFF2-40B4-BE49-F238E27FC236}">
                        <a16:creationId xmlns:a16="http://schemas.microsoft.com/office/drawing/2014/main" id="{FAE88268-8DA9-3DD2-3A99-6CB7C7D19610}"/>
                      </a:ext>
                    </a:extLst>
                  </p:cNvPr>
                  <p:cNvPicPr/>
                  <p:nvPr/>
                </p:nvPicPr>
                <p:blipFill>
                  <a:blip r:embed="rId157"/>
                  <a:stretch>
                    <a:fillRect/>
                  </a:stretch>
                </p:blipFill>
                <p:spPr>
                  <a:xfrm>
                    <a:off x="7611480" y="1529520"/>
                    <a:ext cx="208800" cy="199080"/>
                  </a:xfrm>
                  <a:prstGeom prst="rect">
                    <a:avLst/>
                  </a:prstGeom>
                </p:spPr>
              </p:pic>
            </mc:Fallback>
          </mc:AlternateContent>
          <mc:AlternateContent xmlns:mc="http://schemas.openxmlformats.org/markup-compatibility/2006" xmlns:p14="http://schemas.microsoft.com/office/powerpoint/2010/main">
            <mc:Choice Requires="p14">
              <p:contentPart p14:bwMode="auto" r:id="rId158">
                <p14:nvContentPartPr>
                  <p14:cNvPr id="109" name="Ink 108">
                    <a:extLst>
                      <a:ext uri="{FF2B5EF4-FFF2-40B4-BE49-F238E27FC236}">
                        <a16:creationId xmlns:a16="http://schemas.microsoft.com/office/drawing/2014/main" id="{C6019D62-F9D8-9553-D4AD-603FD54A7291}"/>
                      </a:ext>
                    </a:extLst>
                  </p14:cNvPr>
                  <p14:cNvContentPartPr/>
                  <p14:nvPr/>
                </p14:nvContentPartPr>
                <p14:xfrm>
                  <a:off x="7731720" y="1710600"/>
                  <a:ext cx="57960" cy="53280"/>
                </p14:xfrm>
              </p:contentPart>
            </mc:Choice>
            <mc:Fallback xmlns="">
              <p:pic>
                <p:nvPicPr>
                  <p:cNvPr id="109" name="Ink 108">
                    <a:extLst>
                      <a:ext uri="{FF2B5EF4-FFF2-40B4-BE49-F238E27FC236}">
                        <a16:creationId xmlns:a16="http://schemas.microsoft.com/office/drawing/2014/main" id="{C6019D62-F9D8-9553-D4AD-603FD54A7291}"/>
                      </a:ext>
                    </a:extLst>
                  </p:cNvPr>
                  <p:cNvPicPr/>
                  <p:nvPr/>
                </p:nvPicPr>
                <p:blipFill>
                  <a:blip r:embed="rId159"/>
                  <a:stretch>
                    <a:fillRect/>
                  </a:stretch>
                </p:blipFill>
                <p:spPr>
                  <a:xfrm>
                    <a:off x="7723080" y="1701600"/>
                    <a:ext cx="75600" cy="70920"/>
                  </a:xfrm>
                  <a:prstGeom prst="rect">
                    <a:avLst/>
                  </a:prstGeom>
                </p:spPr>
              </p:pic>
            </mc:Fallback>
          </mc:AlternateContent>
        </p:grpSp>
        <p:grpSp>
          <p:nvGrpSpPr>
            <p:cNvPr id="113" name="Group 112">
              <a:extLst>
                <a:ext uri="{FF2B5EF4-FFF2-40B4-BE49-F238E27FC236}">
                  <a16:creationId xmlns:a16="http://schemas.microsoft.com/office/drawing/2014/main" id="{E62E8754-91FB-31DE-8B2C-CBA05BAB3784}"/>
                </a:ext>
              </a:extLst>
            </p:cNvPr>
            <p:cNvGrpSpPr/>
            <p:nvPr/>
          </p:nvGrpSpPr>
          <p:grpSpPr>
            <a:xfrm>
              <a:off x="8114400" y="1536360"/>
              <a:ext cx="70920" cy="57960"/>
              <a:chOff x="8114400" y="1536360"/>
              <a:chExt cx="70920" cy="57960"/>
            </a:xfrm>
          </p:grpSpPr>
          <mc:AlternateContent xmlns:mc="http://schemas.openxmlformats.org/markup-compatibility/2006" xmlns:p14="http://schemas.microsoft.com/office/powerpoint/2010/main">
            <mc:Choice Requires="p14">
              <p:contentPart p14:bwMode="auto" r:id="rId160">
                <p14:nvContentPartPr>
                  <p14:cNvPr id="111" name="Ink 110">
                    <a:extLst>
                      <a:ext uri="{FF2B5EF4-FFF2-40B4-BE49-F238E27FC236}">
                        <a16:creationId xmlns:a16="http://schemas.microsoft.com/office/drawing/2014/main" id="{ABAFB11C-E9E4-616F-3D44-974833405210}"/>
                      </a:ext>
                    </a:extLst>
                  </p14:cNvPr>
                  <p14:cNvContentPartPr/>
                  <p14:nvPr/>
                </p14:nvContentPartPr>
                <p14:xfrm>
                  <a:off x="8118000" y="1536360"/>
                  <a:ext cx="67320" cy="9720"/>
                </p14:xfrm>
              </p:contentPart>
            </mc:Choice>
            <mc:Fallback xmlns="">
              <p:pic>
                <p:nvPicPr>
                  <p:cNvPr id="111" name="Ink 110">
                    <a:extLst>
                      <a:ext uri="{FF2B5EF4-FFF2-40B4-BE49-F238E27FC236}">
                        <a16:creationId xmlns:a16="http://schemas.microsoft.com/office/drawing/2014/main" id="{ABAFB11C-E9E4-616F-3D44-974833405210}"/>
                      </a:ext>
                    </a:extLst>
                  </p:cNvPr>
                  <p:cNvPicPr/>
                  <p:nvPr/>
                </p:nvPicPr>
                <p:blipFill>
                  <a:blip r:embed="rId161"/>
                  <a:stretch>
                    <a:fillRect/>
                  </a:stretch>
                </p:blipFill>
                <p:spPr>
                  <a:xfrm>
                    <a:off x="8109000" y="1527360"/>
                    <a:ext cx="8496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162">
                <p14:nvContentPartPr>
                  <p14:cNvPr id="112" name="Ink 111">
                    <a:extLst>
                      <a:ext uri="{FF2B5EF4-FFF2-40B4-BE49-F238E27FC236}">
                        <a16:creationId xmlns:a16="http://schemas.microsoft.com/office/drawing/2014/main" id="{87E2D058-2A6D-21CB-A467-0CF6EF5D0D13}"/>
                      </a:ext>
                    </a:extLst>
                  </p14:cNvPr>
                  <p14:cNvContentPartPr/>
                  <p14:nvPr/>
                </p14:nvContentPartPr>
                <p14:xfrm>
                  <a:off x="8114400" y="1582080"/>
                  <a:ext cx="69840" cy="12240"/>
                </p14:xfrm>
              </p:contentPart>
            </mc:Choice>
            <mc:Fallback xmlns="">
              <p:pic>
                <p:nvPicPr>
                  <p:cNvPr id="112" name="Ink 111">
                    <a:extLst>
                      <a:ext uri="{FF2B5EF4-FFF2-40B4-BE49-F238E27FC236}">
                        <a16:creationId xmlns:a16="http://schemas.microsoft.com/office/drawing/2014/main" id="{87E2D058-2A6D-21CB-A467-0CF6EF5D0D13}"/>
                      </a:ext>
                    </a:extLst>
                  </p:cNvPr>
                  <p:cNvPicPr/>
                  <p:nvPr/>
                </p:nvPicPr>
                <p:blipFill>
                  <a:blip r:embed="rId163"/>
                  <a:stretch>
                    <a:fillRect/>
                  </a:stretch>
                </p:blipFill>
                <p:spPr>
                  <a:xfrm>
                    <a:off x="8105400" y="1573440"/>
                    <a:ext cx="87480" cy="29880"/>
                  </a:xfrm>
                  <a:prstGeom prst="rect">
                    <a:avLst/>
                  </a:prstGeom>
                </p:spPr>
              </p:pic>
            </mc:Fallback>
          </mc:AlternateContent>
        </p:grpSp>
        <p:grpSp>
          <p:nvGrpSpPr>
            <p:cNvPr id="28" name="Group 27">
              <a:extLst>
                <a:ext uri="{FF2B5EF4-FFF2-40B4-BE49-F238E27FC236}">
                  <a16:creationId xmlns:a16="http://schemas.microsoft.com/office/drawing/2014/main" id="{8608C131-F261-135E-8011-780CEB947509}"/>
                </a:ext>
              </a:extLst>
            </p:cNvPr>
            <p:cNvGrpSpPr/>
            <p:nvPr/>
          </p:nvGrpSpPr>
          <p:grpSpPr>
            <a:xfrm>
              <a:off x="8780760" y="1103280"/>
              <a:ext cx="1539000" cy="901080"/>
              <a:chOff x="8780760" y="1103280"/>
              <a:chExt cx="1539000" cy="901080"/>
            </a:xfrm>
          </p:grpSpPr>
          <mc:AlternateContent xmlns:mc="http://schemas.openxmlformats.org/markup-compatibility/2006" xmlns:p14="http://schemas.microsoft.com/office/powerpoint/2010/main">
            <mc:Choice Requires="p14">
              <p:contentPart p14:bwMode="auto" r:id="rId164">
                <p14:nvContentPartPr>
                  <p14:cNvPr id="118" name="Ink 117">
                    <a:extLst>
                      <a:ext uri="{FF2B5EF4-FFF2-40B4-BE49-F238E27FC236}">
                        <a16:creationId xmlns:a16="http://schemas.microsoft.com/office/drawing/2014/main" id="{C87FD8C8-F9E8-4744-EDDC-35BE788F3057}"/>
                      </a:ext>
                    </a:extLst>
                  </p14:cNvPr>
                  <p14:cNvContentPartPr/>
                  <p14:nvPr/>
                </p14:nvContentPartPr>
                <p14:xfrm>
                  <a:off x="9477360" y="1103280"/>
                  <a:ext cx="842400" cy="770400"/>
                </p14:xfrm>
              </p:contentPart>
            </mc:Choice>
            <mc:Fallback xmlns="">
              <p:pic>
                <p:nvPicPr>
                  <p:cNvPr id="118" name="Ink 117">
                    <a:extLst>
                      <a:ext uri="{FF2B5EF4-FFF2-40B4-BE49-F238E27FC236}">
                        <a16:creationId xmlns:a16="http://schemas.microsoft.com/office/drawing/2014/main" id="{C87FD8C8-F9E8-4744-EDDC-35BE788F3057}"/>
                      </a:ext>
                    </a:extLst>
                  </p:cNvPr>
                  <p:cNvPicPr/>
                  <p:nvPr/>
                </p:nvPicPr>
                <p:blipFill>
                  <a:blip r:embed="rId165"/>
                  <a:stretch>
                    <a:fillRect/>
                  </a:stretch>
                </p:blipFill>
                <p:spPr>
                  <a:xfrm>
                    <a:off x="9468360" y="1094280"/>
                    <a:ext cx="860040" cy="788040"/>
                  </a:xfrm>
                  <a:prstGeom prst="rect">
                    <a:avLst/>
                  </a:prstGeom>
                </p:spPr>
              </p:pic>
            </mc:Fallback>
          </mc:AlternateContent>
          <p:grpSp>
            <p:nvGrpSpPr>
              <p:cNvPr id="132" name="Group 131">
                <a:extLst>
                  <a:ext uri="{FF2B5EF4-FFF2-40B4-BE49-F238E27FC236}">
                    <a16:creationId xmlns:a16="http://schemas.microsoft.com/office/drawing/2014/main" id="{F5F919B8-5FD7-3CF1-C59D-521E071DEC9C}"/>
                  </a:ext>
                </a:extLst>
              </p:cNvPr>
              <p:cNvGrpSpPr/>
              <p:nvPr/>
            </p:nvGrpSpPr>
            <p:grpSpPr>
              <a:xfrm>
                <a:off x="8780760" y="1541040"/>
                <a:ext cx="747360" cy="463320"/>
                <a:chOff x="8780760" y="1541040"/>
                <a:chExt cx="747360" cy="463320"/>
              </a:xfrm>
            </p:grpSpPr>
            <mc:AlternateContent xmlns:mc="http://schemas.openxmlformats.org/markup-compatibility/2006" xmlns:p14="http://schemas.microsoft.com/office/powerpoint/2010/main">
              <mc:Choice Requires="p14">
                <p:contentPart p14:bwMode="auto" r:id="rId166">
                  <p14:nvContentPartPr>
                    <p14:cNvPr id="114" name="Ink 113">
                      <a:extLst>
                        <a:ext uri="{FF2B5EF4-FFF2-40B4-BE49-F238E27FC236}">
                          <a16:creationId xmlns:a16="http://schemas.microsoft.com/office/drawing/2014/main" id="{C04C2EAF-C299-E824-69BF-AA0AB88186EF}"/>
                        </a:ext>
                      </a:extLst>
                    </p14:cNvPr>
                    <p14:cNvContentPartPr/>
                    <p14:nvPr/>
                  </p14:nvContentPartPr>
                  <p14:xfrm>
                    <a:off x="8896320" y="1569120"/>
                    <a:ext cx="63360" cy="51840"/>
                  </p14:xfrm>
                </p:contentPart>
              </mc:Choice>
              <mc:Fallback xmlns="">
                <p:pic>
                  <p:nvPicPr>
                    <p:cNvPr id="114" name="Ink 113">
                      <a:extLst>
                        <a:ext uri="{FF2B5EF4-FFF2-40B4-BE49-F238E27FC236}">
                          <a16:creationId xmlns:a16="http://schemas.microsoft.com/office/drawing/2014/main" id="{C04C2EAF-C299-E824-69BF-AA0AB88186EF}"/>
                        </a:ext>
                      </a:extLst>
                    </p:cNvPr>
                    <p:cNvPicPr/>
                    <p:nvPr/>
                  </p:nvPicPr>
                  <p:blipFill>
                    <a:blip r:embed="rId167"/>
                    <a:stretch>
                      <a:fillRect/>
                    </a:stretch>
                  </p:blipFill>
                  <p:spPr>
                    <a:xfrm>
                      <a:off x="8887320" y="1560120"/>
                      <a:ext cx="81000" cy="69480"/>
                    </a:xfrm>
                    <a:prstGeom prst="rect">
                      <a:avLst/>
                    </a:prstGeom>
                  </p:spPr>
                </p:pic>
              </mc:Fallback>
            </mc:AlternateContent>
            <mc:AlternateContent xmlns:mc="http://schemas.openxmlformats.org/markup-compatibility/2006" xmlns:p14="http://schemas.microsoft.com/office/powerpoint/2010/main">
              <mc:Choice Requires="p14">
                <p:contentPart p14:bwMode="auto" r:id="rId168">
                  <p14:nvContentPartPr>
                    <p14:cNvPr id="115" name="Ink 114">
                      <a:extLst>
                        <a:ext uri="{FF2B5EF4-FFF2-40B4-BE49-F238E27FC236}">
                          <a16:creationId xmlns:a16="http://schemas.microsoft.com/office/drawing/2014/main" id="{59E3E5BD-5B01-9B84-2BEA-3D6945701686}"/>
                        </a:ext>
                      </a:extLst>
                    </p14:cNvPr>
                    <p14:cNvContentPartPr/>
                    <p14:nvPr/>
                  </p14:nvContentPartPr>
                  <p14:xfrm>
                    <a:off x="8952120" y="1567320"/>
                    <a:ext cx="505080" cy="15840"/>
                  </p14:xfrm>
                </p:contentPart>
              </mc:Choice>
              <mc:Fallback xmlns="">
                <p:pic>
                  <p:nvPicPr>
                    <p:cNvPr id="115" name="Ink 114">
                      <a:extLst>
                        <a:ext uri="{FF2B5EF4-FFF2-40B4-BE49-F238E27FC236}">
                          <a16:creationId xmlns:a16="http://schemas.microsoft.com/office/drawing/2014/main" id="{59E3E5BD-5B01-9B84-2BEA-3D6945701686}"/>
                        </a:ext>
                      </a:extLst>
                    </p:cNvPr>
                    <p:cNvPicPr/>
                    <p:nvPr/>
                  </p:nvPicPr>
                  <p:blipFill>
                    <a:blip r:embed="rId169"/>
                    <a:stretch>
                      <a:fillRect/>
                    </a:stretch>
                  </p:blipFill>
                  <p:spPr>
                    <a:xfrm>
                      <a:off x="8943480" y="1558320"/>
                      <a:ext cx="522720" cy="33480"/>
                    </a:xfrm>
                    <a:prstGeom prst="rect">
                      <a:avLst/>
                    </a:prstGeom>
                  </p:spPr>
                </p:pic>
              </mc:Fallback>
            </mc:AlternateContent>
            <mc:AlternateContent xmlns:mc="http://schemas.openxmlformats.org/markup-compatibility/2006" xmlns:p14="http://schemas.microsoft.com/office/powerpoint/2010/main">
              <mc:Choice Requires="p14">
                <p:contentPart p14:bwMode="auto" r:id="rId170">
                  <p14:nvContentPartPr>
                    <p14:cNvPr id="119" name="Ink 118">
                      <a:extLst>
                        <a:ext uri="{FF2B5EF4-FFF2-40B4-BE49-F238E27FC236}">
                          <a16:creationId xmlns:a16="http://schemas.microsoft.com/office/drawing/2014/main" id="{E3A91403-DCA5-3F07-FB23-E3BF8F2A667C}"/>
                        </a:ext>
                      </a:extLst>
                    </p14:cNvPr>
                    <p14:cNvContentPartPr/>
                    <p14:nvPr/>
                  </p14:nvContentPartPr>
                  <p14:xfrm>
                    <a:off x="9482040" y="1541040"/>
                    <a:ext cx="46080" cy="54360"/>
                  </p14:xfrm>
                </p:contentPart>
              </mc:Choice>
              <mc:Fallback xmlns="">
                <p:pic>
                  <p:nvPicPr>
                    <p:cNvPr id="119" name="Ink 118">
                      <a:extLst>
                        <a:ext uri="{FF2B5EF4-FFF2-40B4-BE49-F238E27FC236}">
                          <a16:creationId xmlns:a16="http://schemas.microsoft.com/office/drawing/2014/main" id="{E3A91403-DCA5-3F07-FB23-E3BF8F2A667C}"/>
                        </a:ext>
                      </a:extLst>
                    </p:cNvPr>
                    <p:cNvPicPr/>
                    <p:nvPr/>
                  </p:nvPicPr>
                  <p:blipFill>
                    <a:blip r:embed="rId171"/>
                    <a:stretch>
                      <a:fillRect/>
                    </a:stretch>
                  </p:blipFill>
                  <p:spPr>
                    <a:xfrm>
                      <a:off x="9473400" y="1532040"/>
                      <a:ext cx="6372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72">
                  <p14:nvContentPartPr>
                    <p14:cNvPr id="121" name="Ink 120">
                      <a:extLst>
                        <a:ext uri="{FF2B5EF4-FFF2-40B4-BE49-F238E27FC236}">
                          <a16:creationId xmlns:a16="http://schemas.microsoft.com/office/drawing/2014/main" id="{896217A1-C8DE-0C91-4B39-B7FAE8E98D59}"/>
                        </a:ext>
                      </a:extLst>
                    </p14:cNvPr>
                    <p14:cNvContentPartPr/>
                    <p14:nvPr/>
                  </p14:nvContentPartPr>
                  <p14:xfrm>
                    <a:off x="8780760" y="1799520"/>
                    <a:ext cx="146520" cy="16920"/>
                  </p14:xfrm>
                </p:contentPart>
              </mc:Choice>
              <mc:Fallback xmlns="">
                <p:pic>
                  <p:nvPicPr>
                    <p:cNvPr id="121" name="Ink 120">
                      <a:extLst>
                        <a:ext uri="{FF2B5EF4-FFF2-40B4-BE49-F238E27FC236}">
                          <a16:creationId xmlns:a16="http://schemas.microsoft.com/office/drawing/2014/main" id="{896217A1-C8DE-0C91-4B39-B7FAE8E98D59}"/>
                        </a:ext>
                      </a:extLst>
                    </p:cNvPr>
                    <p:cNvPicPr/>
                    <p:nvPr/>
                  </p:nvPicPr>
                  <p:blipFill>
                    <a:blip r:embed="rId173"/>
                    <a:stretch>
                      <a:fillRect/>
                    </a:stretch>
                  </p:blipFill>
                  <p:spPr>
                    <a:xfrm>
                      <a:off x="8772120" y="1790880"/>
                      <a:ext cx="164160" cy="34560"/>
                    </a:xfrm>
                    <a:prstGeom prst="rect">
                      <a:avLst/>
                    </a:prstGeom>
                  </p:spPr>
                </p:pic>
              </mc:Fallback>
            </mc:AlternateContent>
            <mc:AlternateContent xmlns:mc="http://schemas.openxmlformats.org/markup-compatibility/2006" xmlns:p14="http://schemas.microsoft.com/office/powerpoint/2010/main">
              <mc:Choice Requires="p14">
                <p:contentPart p14:bwMode="auto" r:id="rId174">
                  <p14:nvContentPartPr>
                    <p14:cNvPr id="122" name="Ink 121">
                      <a:extLst>
                        <a:ext uri="{FF2B5EF4-FFF2-40B4-BE49-F238E27FC236}">
                          <a16:creationId xmlns:a16="http://schemas.microsoft.com/office/drawing/2014/main" id="{CFD881FA-B0B5-3B7D-12B5-F728104C7343}"/>
                        </a:ext>
                      </a:extLst>
                    </p14:cNvPr>
                    <p14:cNvContentPartPr/>
                    <p14:nvPr/>
                  </p14:nvContentPartPr>
                  <p14:xfrm>
                    <a:off x="8845200" y="1878360"/>
                    <a:ext cx="6480" cy="126000"/>
                  </p14:xfrm>
                </p:contentPart>
              </mc:Choice>
              <mc:Fallback xmlns="">
                <p:pic>
                  <p:nvPicPr>
                    <p:cNvPr id="122" name="Ink 121">
                      <a:extLst>
                        <a:ext uri="{FF2B5EF4-FFF2-40B4-BE49-F238E27FC236}">
                          <a16:creationId xmlns:a16="http://schemas.microsoft.com/office/drawing/2014/main" id="{CFD881FA-B0B5-3B7D-12B5-F728104C7343}"/>
                        </a:ext>
                      </a:extLst>
                    </p:cNvPr>
                    <p:cNvPicPr/>
                    <p:nvPr/>
                  </p:nvPicPr>
                  <p:blipFill>
                    <a:blip r:embed="rId175"/>
                    <a:stretch>
                      <a:fillRect/>
                    </a:stretch>
                  </p:blipFill>
                  <p:spPr>
                    <a:xfrm>
                      <a:off x="8836200" y="1869360"/>
                      <a:ext cx="24120" cy="143640"/>
                    </a:xfrm>
                    <a:prstGeom prst="rect">
                      <a:avLst/>
                    </a:prstGeom>
                  </p:spPr>
                </p:pic>
              </mc:Fallback>
            </mc:AlternateContent>
            <mc:AlternateContent xmlns:mc="http://schemas.openxmlformats.org/markup-compatibility/2006" xmlns:p14="http://schemas.microsoft.com/office/powerpoint/2010/main">
              <mc:Choice Requires="p14">
                <p:contentPart p14:bwMode="auto" r:id="rId176">
                  <p14:nvContentPartPr>
                    <p14:cNvPr id="123" name="Ink 122">
                      <a:extLst>
                        <a:ext uri="{FF2B5EF4-FFF2-40B4-BE49-F238E27FC236}">
                          <a16:creationId xmlns:a16="http://schemas.microsoft.com/office/drawing/2014/main" id="{9CB00CA9-A05E-6643-F75B-696484B887A5}"/>
                        </a:ext>
                      </a:extLst>
                    </p14:cNvPr>
                    <p14:cNvContentPartPr/>
                    <p14:nvPr/>
                  </p14:nvContentPartPr>
                  <p14:xfrm>
                    <a:off x="8861400" y="1874040"/>
                    <a:ext cx="51480" cy="68760"/>
                  </p14:xfrm>
                </p:contentPart>
              </mc:Choice>
              <mc:Fallback xmlns="">
                <p:pic>
                  <p:nvPicPr>
                    <p:cNvPr id="123" name="Ink 122">
                      <a:extLst>
                        <a:ext uri="{FF2B5EF4-FFF2-40B4-BE49-F238E27FC236}">
                          <a16:creationId xmlns:a16="http://schemas.microsoft.com/office/drawing/2014/main" id="{9CB00CA9-A05E-6643-F75B-696484B887A5}"/>
                        </a:ext>
                      </a:extLst>
                    </p:cNvPr>
                    <p:cNvPicPr/>
                    <p:nvPr/>
                  </p:nvPicPr>
                  <p:blipFill>
                    <a:blip r:embed="rId177"/>
                    <a:stretch>
                      <a:fillRect/>
                    </a:stretch>
                  </p:blipFill>
                  <p:spPr>
                    <a:xfrm>
                      <a:off x="8852760" y="1865400"/>
                      <a:ext cx="69120" cy="86400"/>
                    </a:xfrm>
                    <a:prstGeom prst="rect">
                      <a:avLst/>
                    </a:prstGeom>
                  </p:spPr>
                </p:pic>
              </mc:Fallback>
            </mc:AlternateContent>
            <mc:AlternateContent xmlns:mc="http://schemas.openxmlformats.org/markup-compatibility/2006" xmlns:p14="http://schemas.microsoft.com/office/powerpoint/2010/main">
              <mc:Choice Requires="p14">
                <p:contentPart p14:bwMode="auto" r:id="rId178">
                  <p14:nvContentPartPr>
                    <p14:cNvPr id="125" name="Ink 124">
                      <a:extLst>
                        <a:ext uri="{FF2B5EF4-FFF2-40B4-BE49-F238E27FC236}">
                          <a16:creationId xmlns:a16="http://schemas.microsoft.com/office/drawing/2014/main" id="{953982C4-A462-2701-E125-12D2AA341C4A}"/>
                        </a:ext>
                      </a:extLst>
                    </p14:cNvPr>
                    <p14:cNvContentPartPr/>
                    <p14:nvPr/>
                  </p14:nvContentPartPr>
                  <p14:xfrm>
                    <a:off x="9366120" y="1628880"/>
                    <a:ext cx="9720" cy="90360"/>
                  </p14:xfrm>
                </p:contentPart>
              </mc:Choice>
              <mc:Fallback xmlns="">
                <p:pic>
                  <p:nvPicPr>
                    <p:cNvPr id="125" name="Ink 124">
                      <a:extLst>
                        <a:ext uri="{FF2B5EF4-FFF2-40B4-BE49-F238E27FC236}">
                          <a16:creationId xmlns:a16="http://schemas.microsoft.com/office/drawing/2014/main" id="{953982C4-A462-2701-E125-12D2AA341C4A}"/>
                        </a:ext>
                      </a:extLst>
                    </p:cNvPr>
                    <p:cNvPicPr/>
                    <p:nvPr/>
                  </p:nvPicPr>
                  <p:blipFill>
                    <a:blip r:embed="rId179"/>
                    <a:stretch>
                      <a:fillRect/>
                    </a:stretch>
                  </p:blipFill>
                  <p:spPr>
                    <a:xfrm>
                      <a:off x="9357120" y="1619880"/>
                      <a:ext cx="27360" cy="108000"/>
                    </a:xfrm>
                    <a:prstGeom prst="rect">
                      <a:avLst/>
                    </a:prstGeom>
                  </p:spPr>
                </p:pic>
              </mc:Fallback>
            </mc:AlternateContent>
            <mc:AlternateContent xmlns:mc="http://schemas.openxmlformats.org/markup-compatibility/2006" xmlns:p14="http://schemas.microsoft.com/office/powerpoint/2010/main">
              <mc:Choice Requires="p14">
                <p:contentPart p14:bwMode="auto" r:id="rId180">
                  <p14:nvContentPartPr>
                    <p14:cNvPr id="126" name="Ink 125">
                      <a:extLst>
                        <a:ext uri="{FF2B5EF4-FFF2-40B4-BE49-F238E27FC236}">
                          <a16:creationId xmlns:a16="http://schemas.microsoft.com/office/drawing/2014/main" id="{6550FB42-76BE-B016-A174-0763D8490275}"/>
                        </a:ext>
                      </a:extLst>
                    </p14:cNvPr>
                    <p14:cNvContentPartPr/>
                    <p14:nvPr/>
                  </p14:nvContentPartPr>
                  <p14:xfrm>
                    <a:off x="9313200" y="1775760"/>
                    <a:ext cx="111240" cy="16920"/>
                  </p14:xfrm>
                </p:contentPart>
              </mc:Choice>
              <mc:Fallback xmlns="">
                <p:pic>
                  <p:nvPicPr>
                    <p:cNvPr id="126" name="Ink 125">
                      <a:extLst>
                        <a:ext uri="{FF2B5EF4-FFF2-40B4-BE49-F238E27FC236}">
                          <a16:creationId xmlns:a16="http://schemas.microsoft.com/office/drawing/2014/main" id="{6550FB42-76BE-B016-A174-0763D8490275}"/>
                        </a:ext>
                      </a:extLst>
                    </p:cNvPr>
                    <p:cNvPicPr/>
                    <p:nvPr/>
                  </p:nvPicPr>
                  <p:blipFill>
                    <a:blip r:embed="rId181"/>
                    <a:stretch>
                      <a:fillRect/>
                    </a:stretch>
                  </p:blipFill>
                  <p:spPr>
                    <a:xfrm>
                      <a:off x="9304560" y="1767120"/>
                      <a:ext cx="128880" cy="34560"/>
                    </a:xfrm>
                    <a:prstGeom prst="rect">
                      <a:avLst/>
                    </a:prstGeom>
                  </p:spPr>
                </p:pic>
              </mc:Fallback>
            </mc:AlternateContent>
            <mc:AlternateContent xmlns:mc="http://schemas.openxmlformats.org/markup-compatibility/2006" xmlns:p14="http://schemas.microsoft.com/office/powerpoint/2010/main">
              <mc:Choice Requires="p14">
                <p:contentPart p14:bwMode="auto" r:id="rId182">
                  <p14:nvContentPartPr>
                    <p14:cNvPr id="127" name="Ink 126">
                      <a:extLst>
                        <a:ext uri="{FF2B5EF4-FFF2-40B4-BE49-F238E27FC236}">
                          <a16:creationId xmlns:a16="http://schemas.microsoft.com/office/drawing/2014/main" id="{C07441D5-F77A-0CF6-3956-DAB9F6EFE68E}"/>
                        </a:ext>
                      </a:extLst>
                    </p14:cNvPr>
                    <p14:cNvContentPartPr/>
                    <p14:nvPr/>
                  </p14:nvContentPartPr>
                  <p14:xfrm>
                    <a:off x="9361440" y="1875480"/>
                    <a:ext cx="6480" cy="84240"/>
                  </p14:xfrm>
                </p:contentPart>
              </mc:Choice>
              <mc:Fallback xmlns="">
                <p:pic>
                  <p:nvPicPr>
                    <p:cNvPr id="127" name="Ink 126">
                      <a:extLst>
                        <a:ext uri="{FF2B5EF4-FFF2-40B4-BE49-F238E27FC236}">
                          <a16:creationId xmlns:a16="http://schemas.microsoft.com/office/drawing/2014/main" id="{C07441D5-F77A-0CF6-3956-DAB9F6EFE68E}"/>
                        </a:ext>
                      </a:extLst>
                    </p:cNvPr>
                    <p:cNvPicPr/>
                    <p:nvPr/>
                  </p:nvPicPr>
                  <p:blipFill>
                    <a:blip r:embed="rId183"/>
                    <a:stretch>
                      <a:fillRect/>
                    </a:stretch>
                  </p:blipFill>
                  <p:spPr>
                    <a:xfrm>
                      <a:off x="9352800" y="1866840"/>
                      <a:ext cx="24120" cy="101880"/>
                    </a:xfrm>
                    <a:prstGeom prst="rect">
                      <a:avLst/>
                    </a:prstGeom>
                  </p:spPr>
                </p:pic>
              </mc:Fallback>
            </mc:AlternateContent>
            <mc:AlternateContent xmlns:mc="http://schemas.openxmlformats.org/markup-compatibility/2006" xmlns:p14="http://schemas.microsoft.com/office/powerpoint/2010/main">
              <mc:Choice Requires="p14">
                <p:contentPart p14:bwMode="auto" r:id="rId184">
                  <p14:nvContentPartPr>
                    <p14:cNvPr id="128" name="Ink 127">
                      <a:extLst>
                        <a:ext uri="{FF2B5EF4-FFF2-40B4-BE49-F238E27FC236}">
                          <a16:creationId xmlns:a16="http://schemas.microsoft.com/office/drawing/2014/main" id="{8EE21A17-DDF0-4CBB-0A51-3F17269F8B9E}"/>
                        </a:ext>
                      </a:extLst>
                    </p14:cNvPr>
                    <p14:cNvContentPartPr/>
                    <p14:nvPr/>
                  </p14:nvContentPartPr>
                  <p14:xfrm>
                    <a:off x="9384840" y="1835880"/>
                    <a:ext cx="72720" cy="87120"/>
                  </p14:xfrm>
                </p:contentPart>
              </mc:Choice>
              <mc:Fallback xmlns="">
                <p:pic>
                  <p:nvPicPr>
                    <p:cNvPr id="128" name="Ink 127">
                      <a:extLst>
                        <a:ext uri="{FF2B5EF4-FFF2-40B4-BE49-F238E27FC236}">
                          <a16:creationId xmlns:a16="http://schemas.microsoft.com/office/drawing/2014/main" id="{8EE21A17-DDF0-4CBB-0A51-3F17269F8B9E}"/>
                        </a:ext>
                      </a:extLst>
                    </p:cNvPr>
                    <p:cNvPicPr/>
                    <p:nvPr/>
                  </p:nvPicPr>
                  <p:blipFill>
                    <a:blip r:embed="rId185"/>
                    <a:stretch>
                      <a:fillRect/>
                    </a:stretch>
                  </p:blipFill>
                  <p:spPr>
                    <a:xfrm>
                      <a:off x="9375840" y="1827240"/>
                      <a:ext cx="90360" cy="104760"/>
                    </a:xfrm>
                    <a:prstGeom prst="rect">
                      <a:avLst/>
                    </a:prstGeom>
                  </p:spPr>
                </p:pic>
              </mc:Fallback>
            </mc:AlternateContent>
            <mc:AlternateContent xmlns:mc="http://schemas.openxmlformats.org/markup-compatibility/2006" xmlns:p14="http://schemas.microsoft.com/office/powerpoint/2010/main">
              <mc:Choice Requires="p14">
                <p:contentPart p14:bwMode="auto" r:id="rId186">
                  <p14:nvContentPartPr>
                    <p14:cNvPr id="131" name="Ink 130">
                      <a:extLst>
                        <a:ext uri="{FF2B5EF4-FFF2-40B4-BE49-F238E27FC236}">
                          <a16:creationId xmlns:a16="http://schemas.microsoft.com/office/drawing/2014/main" id="{23EDB2DF-F599-91BE-F5B8-7B7DBA36F5C3}"/>
                        </a:ext>
                      </a:extLst>
                    </p14:cNvPr>
                    <p14:cNvContentPartPr/>
                    <p14:nvPr/>
                  </p14:nvContentPartPr>
                  <p14:xfrm>
                    <a:off x="8833680" y="1662360"/>
                    <a:ext cx="5040" cy="91440"/>
                  </p14:xfrm>
                </p:contentPart>
              </mc:Choice>
              <mc:Fallback xmlns="">
                <p:pic>
                  <p:nvPicPr>
                    <p:cNvPr id="131" name="Ink 130">
                      <a:extLst>
                        <a:ext uri="{FF2B5EF4-FFF2-40B4-BE49-F238E27FC236}">
                          <a16:creationId xmlns:a16="http://schemas.microsoft.com/office/drawing/2014/main" id="{23EDB2DF-F599-91BE-F5B8-7B7DBA36F5C3}"/>
                        </a:ext>
                      </a:extLst>
                    </p:cNvPr>
                    <p:cNvPicPr/>
                    <p:nvPr/>
                  </p:nvPicPr>
                  <p:blipFill>
                    <a:blip r:embed="rId187"/>
                    <a:stretch>
                      <a:fillRect/>
                    </a:stretch>
                  </p:blipFill>
                  <p:spPr>
                    <a:xfrm>
                      <a:off x="8824680" y="1653720"/>
                      <a:ext cx="22680" cy="109080"/>
                    </a:xfrm>
                    <a:prstGeom prst="rect">
                      <a:avLst/>
                    </a:prstGeom>
                  </p:spPr>
                </p:pic>
              </mc:Fallback>
            </mc:AlternateContent>
          </p:grpSp>
        </p:grpSp>
      </p:grpSp>
      <mc:AlternateContent xmlns:mc="http://schemas.openxmlformats.org/markup-compatibility/2006">
        <mc:Choice xmlns:a14="http://schemas.microsoft.com/office/drawing/2010/main" Requires="a14">
          <p:sp>
            <p:nvSpPr>
              <p:cNvPr id="232" name="TextBox 231">
                <a:extLst>
                  <a:ext uri="{FF2B5EF4-FFF2-40B4-BE49-F238E27FC236}">
                    <a16:creationId xmlns:a16="http://schemas.microsoft.com/office/drawing/2014/main" id="{FFF084AE-84EE-A966-27E1-26E157392BFC}"/>
                  </a:ext>
                </a:extLst>
              </p:cNvPr>
              <p:cNvSpPr txBox="1"/>
              <p:nvPr/>
            </p:nvSpPr>
            <p:spPr>
              <a:xfrm>
                <a:off x="1487488" y="4355069"/>
                <a:ext cx="8434288" cy="646331"/>
              </a:xfrm>
              <a:prstGeom prst="rect">
                <a:avLst/>
              </a:prstGeom>
              <a:noFill/>
            </p:spPr>
            <p:txBody>
              <a:bodyPr wrap="square" rtlCol="0">
                <a:spAutoFit/>
              </a:bodyPr>
              <a:lstStyle/>
              <a:p>
                <a:r>
                  <a:rPr lang="en-US" dirty="0"/>
                  <a:t>Once again, we do not get the correct result since the change of variable from</a:t>
                </a:r>
              </a:p>
              <a:p>
                <a:r>
                  <a:rPr lang="en-US" dirty="0"/>
                  <a: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𝑖</m:t>
                        </m:r>
                        <m:r>
                          <a:rPr lang="en-US" b="0" i="1" smtClean="0">
                            <a:latin typeface="Cambria Math" panose="02040503050406030204" pitchFamily="18" charset="0"/>
                          </a:rPr>
                          <m:t> </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 </m:t>
                    </m:r>
                    <m:r>
                      <a:rPr lang="en-US" b="0" i="1" smtClean="0">
                        <a:latin typeface="Cambria Math" panose="02040503050406030204" pitchFamily="18" charset="0"/>
                      </a:rPr>
                      <m:t>𝑖</m:t>
                    </m:r>
                    <m:r>
                      <a:rPr lang="en-US" b="0" i="1" smtClean="0">
                        <a:latin typeface="Cambria Math" panose="02040503050406030204" pitchFamily="18" charset="0"/>
                      </a:rPr>
                      <m:t>=1,2,…,</m:t>
                    </m:r>
                    <m:r>
                      <a:rPr lang="en-US" b="0" i="1" smtClean="0">
                        <a:latin typeface="Cambria Math" panose="02040503050406030204" pitchFamily="18" charset="0"/>
                      </a:rPr>
                      <m:t>𝑁</m:t>
                    </m:r>
                  </m:oMath>
                </a14:m>
                <a:r>
                  <a:rPr lang="en-US" dirty="0"/>
                  <a:t> } to { </a:t>
                </a:r>
                <a14:m>
                  <m:oMath xmlns:m="http://schemas.openxmlformats.org/officeDocument/2006/math">
                    <m:r>
                      <a:rPr lang="en-US" b="0" i="1" smtClean="0">
                        <a:latin typeface="Cambria Math" panose="02040503050406030204" pitchFamily="18" charset="0"/>
                      </a:rPr>
                      <m:t>𝜌</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r>
                          <a:rPr lang="en-US" b="0" i="1" smtClean="0">
                            <a:latin typeface="Cambria Math" panose="02040503050406030204" pitchFamily="18" charset="0"/>
                          </a:rPr>
                          <m:t>,</m:t>
                        </m:r>
                        <m:r>
                          <a:rPr lang="en-US" b="0" i="1" smtClean="0">
                            <a:latin typeface="Cambria Math" panose="02040503050406030204" pitchFamily="18" charset="0"/>
                          </a:rPr>
                          <m:t>𝑡</m:t>
                        </m:r>
                      </m:e>
                    </m:d>
                    <m:r>
                      <a:rPr lang="en-US" b="0" i="1" smtClean="0">
                        <a:latin typeface="Cambria Math" panose="02040503050406030204" pitchFamily="18" charset="0"/>
                      </a:rPr>
                      <m:t>, </m:t>
                    </m:r>
                    <m:r>
                      <a:rPr lang="en-US" b="0" i="1" smtClean="0">
                        <a:latin typeface="Cambria Math" panose="02040503050406030204" pitchFamily="18" charset="0"/>
                      </a:rPr>
                      <m:t>𝜆</m:t>
                    </m:r>
                    <m:r>
                      <a:rPr lang="en-US" b="0" i="1" smtClean="0">
                        <a:latin typeface="Cambria Math" panose="02040503050406030204" pitchFamily="18" charset="0"/>
                      </a:rPr>
                      <m:t>∈</m:t>
                    </m:r>
                    <m:r>
                      <a:rPr lang="en-US" b="0" i="1" smtClean="0">
                        <a:latin typeface="Cambria Math" panose="02040503050406030204" pitchFamily="18" charset="0"/>
                      </a:rPr>
                      <m:t>𝑅</m:t>
                    </m:r>
                  </m:oMath>
                </a14:m>
                <a:r>
                  <a:rPr lang="en-US" dirty="0"/>
                  <a:t> } is not exact except in the </a:t>
                </a:r>
                <a14:m>
                  <m:oMath xmlns:m="http://schemas.openxmlformats.org/officeDocument/2006/math">
                    <m:r>
                      <a:rPr lang="en-US" b="0" i="1" smtClean="0">
                        <a:latin typeface="Cambria Math" panose="02040503050406030204" pitchFamily="18" charset="0"/>
                      </a:rPr>
                      <m:t>𝑁</m:t>
                    </m:r>
                    <m:r>
                      <a:rPr lang="en-US" b="0" i="1" smtClean="0">
                        <a:latin typeface="Cambria Math" panose="02040503050406030204" pitchFamily="18" charset="0"/>
                      </a:rPr>
                      <m:t>→∞</m:t>
                    </m:r>
                  </m:oMath>
                </a14:m>
                <a:r>
                  <a:rPr lang="en-US" dirty="0"/>
                  <a:t> limit.</a:t>
                </a:r>
              </a:p>
            </p:txBody>
          </p:sp>
        </mc:Choice>
        <mc:Fallback>
          <p:sp>
            <p:nvSpPr>
              <p:cNvPr id="232" name="TextBox 231">
                <a:extLst>
                  <a:ext uri="{FF2B5EF4-FFF2-40B4-BE49-F238E27FC236}">
                    <a16:creationId xmlns:a16="http://schemas.microsoft.com/office/drawing/2014/main" id="{FFF084AE-84EE-A966-27E1-26E157392BFC}"/>
                  </a:ext>
                </a:extLst>
              </p:cNvPr>
              <p:cNvSpPr txBox="1">
                <a:spLocks noRot="1" noChangeAspect="1" noMove="1" noResize="1" noEditPoints="1" noAdjustHandles="1" noChangeArrowheads="1" noChangeShapeType="1" noTextEdit="1"/>
              </p:cNvSpPr>
              <p:nvPr/>
            </p:nvSpPr>
            <p:spPr>
              <a:xfrm>
                <a:off x="1487488" y="4355069"/>
                <a:ext cx="8434288" cy="646331"/>
              </a:xfrm>
              <a:prstGeom prst="rect">
                <a:avLst/>
              </a:prstGeom>
              <a:blipFill>
                <a:blip r:embed="rId188"/>
                <a:stretch>
                  <a:fillRect l="-602" t="-3846" b="-15385"/>
                </a:stretch>
              </a:blipFill>
            </p:spPr>
            <p:txBody>
              <a:bodyPr/>
              <a:lstStyle/>
              <a:p>
                <a:r>
                  <a:rPr lang="en-US">
                    <a:noFill/>
                  </a:rPr>
                  <a:t> </a:t>
                </a:r>
              </a:p>
            </p:txBody>
          </p:sp>
        </mc:Fallback>
      </mc:AlternateContent>
      <p:sp>
        <p:nvSpPr>
          <p:cNvPr id="233" name="TextBox 232">
            <a:extLst>
              <a:ext uri="{FF2B5EF4-FFF2-40B4-BE49-F238E27FC236}">
                <a16:creationId xmlns:a16="http://schemas.microsoft.com/office/drawing/2014/main" id="{90F6A5FB-94D5-5764-DA4B-9D3A5FE01364}"/>
              </a:ext>
            </a:extLst>
          </p:cNvPr>
          <p:cNvSpPr txBox="1"/>
          <p:nvPr/>
        </p:nvSpPr>
        <p:spPr>
          <a:xfrm>
            <a:off x="1526384" y="5301208"/>
            <a:ext cx="8458048" cy="646331"/>
          </a:xfrm>
          <a:prstGeom prst="rect">
            <a:avLst/>
          </a:prstGeom>
          <a:noFill/>
        </p:spPr>
        <p:txBody>
          <a:bodyPr wrap="square" rtlCol="0">
            <a:spAutoFit/>
          </a:bodyPr>
          <a:lstStyle/>
          <a:p>
            <a:r>
              <a:rPr lang="en-US" dirty="0"/>
              <a:t>We will resolve the problem below by finding an </a:t>
            </a:r>
            <a:r>
              <a:rPr lang="en-US" b="1" dirty="0">
                <a:solidFill>
                  <a:srgbClr val="FF0000"/>
                </a:solidFill>
              </a:rPr>
              <a:t>Exact transformation of variables from the eigenvalues to a lattice boson field </a:t>
            </a:r>
            <a:r>
              <a:rPr lang="en-US" dirty="0"/>
              <a:t>where the lattice contains precisely N points.</a:t>
            </a:r>
          </a:p>
        </p:txBody>
      </p:sp>
      <p:grpSp>
        <p:nvGrpSpPr>
          <p:cNvPr id="60" name="Group 59">
            <a:extLst>
              <a:ext uri="{FF2B5EF4-FFF2-40B4-BE49-F238E27FC236}">
                <a16:creationId xmlns:a16="http://schemas.microsoft.com/office/drawing/2014/main" id="{59E7582B-803E-81C5-3180-0F2E143C6658}"/>
              </a:ext>
            </a:extLst>
          </p:cNvPr>
          <p:cNvGrpSpPr/>
          <p:nvPr/>
        </p:nvGrpSpPr>
        <p:grpSpPr>
          <a:xfrm>
            <a:off x="1487488" y="2133600"/>
            <a:ext cx="7469392" cy="1036800"/>
            <a:chOff x="1487488" y="2133600"/>
            <a:chExt cx="7469392" cy="1036800"/>
          </a:xfrm>
        </p:grpSpPr>
        <p:sp>
          <p:nvSpPr>
            <p:cNvPr id="130" name="TextBox 129">
              <a:extLst>
                <a:ext uri="{FF2B5EF4-FFF2-40B4-BE49-F238E27FC236}">
                  <a16:creationId xmlns:a16="http://schemas.microsoft.com/office/drawing/2014/main" id="{7CA62FA7-C990-8B5A-0068-F1617B26DF32}"/>
                </a:ext>
              </a:extLst>
            </p:cNvPr>
            <p:cNvSpPr txBox="1"/>
            <p:nvPr/>
          </p:nvSpPr>
          <p:spPr>
            <a:xfrm>
              <a:off x="1487488" y="2133600"/>
              <a:ext cx="7469392" cy="369332"/>
            </a:xfrm>
            <a:prstGeom prst="rect">
              <a:avLst/>
            </a:prstGeom>
            <a:noFill/>
          </p:spPr>
          <p:txBody>
            <a:bodyPr wrap="square" rtlCol="0">
              <a:spAutoFit/>
            </a:bodyPr>
            <a:lstStyle/>
            <a:p>
              <a:r>
                <a:rPr lang="en-US" dirty="0"/>
                <a:t>The loop integral involves a coincident propagator, and is divergent; this gives </a:t>
              </a:r>
            </a:p>
          </p:txBody>
        </p:sp>
        <p:grpSp>
          <p:nvGrpSpPr>
            <p:cNvPr id="142" name="Group 141">
              <a:extLst>
                <a:ext uri="{FF2B5EF4-FFF2-40B4-BE49-F238E27FC236}">
                  <a16:creationId xmlns:a16="http://schemas.microsoft.com/office/drawing/2014/main" id="{B7AF252F-E1A8-A57F-D322-8B73F1DF3AD5}"/>
                </a:ext>
              </a:extLst>
            </p:cNvPr>
            <p:cNvGrpSpPr/>
            <p:nvPr/>
          </p:nvGrpSpPr>
          <p:grpSpPr>
            <a:xfrm>
              <a:off x="1694160" y="2761800"/>
              <a:ext cx="236880" cy="244080"/>
              <a:chOff x="1694160" y="2761800"/>
              <a:chExt cx="236880" cy="244080"/>
            </a:xfrm>
          </p:grpSpPr>
          <mc:AlternateContent xmlns:mc="http://schemas.openxmlformats.org/markup-compatibility/2006" xmlns:p14="http://schemas.microsoft.com/office/powerpoint/2010/main">
            <mc:Choice Requires="p14">
              <p:contentPart p14:bwMode="auto" r:id="rId189">
                <p14:nvContentPartPr>
                  <p14:cNvPr id="133" name="Ink 132">
                    <a:extLst>
                      <a:ext uri="{FF2B5EF4-FFF2-40B4-BE49-F238E27FC236}">
                        <a16:creationId xmlns:a16="http://schemas.microsoft.com/office/drawing/2014/main" id="{7470D0A5-A96D-E63D-C7F2-6BEB7FF2DCD3}"/>
                      </a:ext>
                    </a:extLst>
                  </p14:cNvPr>
                  <p14:cNvContentPartPr/>
                  <p14:nvPr/>
                </p14:nvContentPartPr>
                <p14:xfrm>
                  <a:off x="1750680" y="2796360"/>
                  <a:ext cx="5040" cy="122760"/>
                </p14:xfrm>
              </p:contentPart>
            </mc:Choice>
            <mc:Fallback xmlns="">
              <p:pic>
                <p:nvPicPr>
                  <p:cNvPr id="133" name="Ink 132">
                    <a:extLst>
                      <a:ext uri="{FF2B5EF4-FFF2-40B4-BE49-F238E27FC236}">
                        <a16:creationId xmlns:a16="http://schemas.microsoft.com/office/drawing/2014/main" id="{7470D0A5-A96D-E63D-C7F2-6BEB7FF2DCD3}"/>
                      </a:ext>
                    </a:extLst>
                  </p:cNvPr>
                  <p:cNvPicPr/>
                  <p:nvPr/>
                </p:nvPicPr>
                <p:blipFill>
                  <a:blip r:embed="rId190"/>
                  <a:stretch>
                    <a:fillRect/>
                  </a:stretch>
                </p:blipFill>
                <p:spPr>
                  <a:xfrm>
                    <a:off x="1742040" y="2787720"/>
                    <a:ext cx="22680" cy="140400"/>
                  </a:xfrm>
                  <a:prstGeom prst="rect">
                    <a:avLst/>
                  </a:prstGeom>
                </p:spPr>
              </p:pic>
            </mc:Fallback>
          </mc:AlternateContent>
          <mc:AlternateContent xmlns:mc="http://schemas.openxmlformats.org/markup-compatibility/2006" xmlns:p14="http://schemas.microsoft.com/office/powerpoint/2010/main">
            <mc:Choice Requires="p14">
              <p:contentPart p14:bwMode="auto" r:id="rId191">
                <p14:nvContentPartPr>
                  <p14:cNvPr id="134" name="Ink 133">
                    <a:extLst>
                      <a:ext uri="{FF2B5EF4-FFF2-40B4-BE49-F238E27FC236}">
                        <a16:creationId xmlns:a16="http://schemas.microsoft.com/office/drawing/2014/main" id="{485C8AC4-6653-5D4E-D3E5-0AD3E2F4A607}"/>
                      </a:ext>
                    </a:extLst>
                  </p14:cNvPr>
                  <p14:cNvContentPartPr/>
                  <p14:nvPr/>
                </p14:nvContentPartPr>
                <p14:xfrm>
                  <a:off x="1694160" y="2761800"/>
                  <a:ext cx="93600" cy="24840"/>
                </p14:xfrm>
              </p:contentPart>
            </mc:Choice>
            <mc:Fallback xmlns="">
              <p:pic>
                <p:nvPicPr>
                  <p:cNvPr id="134" name="Ink 133">
                    <a:extLst>
                      <a:ext uri="{FF2B5EF4-FFF2-40B4-BE49-F238E27FC236}">
                        <a16:creationId xmlns:a16="http://schemas.microsoft.com/office/drawing/2014/main" id="{485C8AC4-6653-5D4E-D3E5-0AD3E2F4A607}"/>
                      </a:ext>
                    </a:extLst>
                  </p:cNvPr>
                  <p:cNvPicPr/>
                  <p:nvPr/>
                </p:nvPicPr>
                <p:blipFill>
                  <a:blip r:embed="rId192"/>
                  <a:stretch>
                    <a:fillRect/>
                  </a:stretch>
                </p:blipFill>
                <p:spPr>
                  <a:xfrm>
                    <a:off x="1685160" y="2753160"/>
                    <a:ext cx="111240" cy="42480"/>
                  </a:xfrm>
                  <a:prstGeom prst="rect">
                    <a:avLst/>
                  </a:prstGeom>
                </p:spPr>
              </p:pic>
            </mc:Fallback>
          </mc:AlternateContent>
          <mc:AlternateContent xmlns:mc="http://schemas.openxmlformats.org/markup-compatibility/2006" xmlns:p14="http://schemas.microsoft.com/office/powerpoint/2010/main">
            <mc:Choice Requires="p14">
              <p:contentPart p14:bwMode="auto" r:id="rId193">
                <p14:nvContentPartPr>
                  <p14:cNvPr id="136" name="Ink 135">
                    <a:extLst>
                      <a:ext uri="{FF2B5EF4-FFF2-40B4-BE49-F238E27FC236}">
                        <a16:creationId xmlns:a16="http://schemas.microsoft.com/office/drawing/2014/main" id="{631ABC2E-66EE-0BDA-571F-40C472C6471F}"/>
                      </a:ext>
                    </a:extLst>
                  </p14:cNvPr>
                  <p14:cNvContentPartPr/>
                  <p14:nvPr/>
                </p14:nvContentPartPr>
                <p14:xfrm>
                  <a:off x="1703520" y="2936760"/>
                  <a:ext cx="72360" cy="6480"/>
                </p14:xfrm>
              </p:contentPart>
            </mc:Choice>
            <mc:Fallback xmlns="">
              <p:pic>
                <p:nvPicPr>
                  <p:cNvPr id="136" name="Ink 135">
                    <a:extLst>
                      <a:ext uri="{FF2B5EF4-FFF2-40B4-BE49-F238E27FC236}">
                        <a16:creationId xmlns:a16="http://schemas.microsoft.com/office/drawing/2014/main" id="{631ABC2E-66EE-0BDA-571F-40C472C6471F}"/>
                      </a:ext>
                    </a:extLst>
                  </p:cNvPr>
                  <p:cNvPicPr/>
                  <p:nvPr/>
                </p:nvPicPr>
                <p:blipFill>
                  <a:blip r:embed="rId194"/>
                  <a:stretch>
                    <a:fillRect/>
                  </a:stretch>
                </p:blipFill>
                <p:spPr>
                  <a:xfrm>
                    <a:off x="1694520" y="2927760"/>
                    <a:ext cx="9000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195">
                <p14:nvContentPartPr>
                  <p14:cNvPr id="137" name="Ink 136">
                    <a:extLst>
                      <a:ext uri="{FF2B5EF4-FFF2-40B4-BE49-F238E27FC236}">
                        <a16:creationId xmlns:a16="http://schemas.microsoft.com/office/drawing/2014/main" id="{73E9A79A-36A8-C33F-FA10-A07FBE36740A}"/>
                      </a:ext>
                    </a:extLst>
                  </p14:cNvPr>
                  <p14:cNvContentPartPr/>
                  <p14:nvPr/>
                </p14:nvContentPartPr>
                <p14:xfrm>
                  <a:off x="1846080" y="2896800"/>
                  <a:ext cx="84960" cy="72720"/>
                </p14:xfrm>
              </p:contentPart>
            </mc:Choice>
            <mc:Fallback xmlns="">
              <p:pic>
                <p:nvPicPr>
                  <p:cNvPr id="137" name="Ink 136">
                    <a:extLst>
                      <a:ext uri="{FF2B5EF4-FFF2-40B4-BE49-F238E27FC236}">
                        <a16:creationId xmlns:a16="http://schemas.microsoft.com/office/drawing/2014/main" id="{73E9A79A-36A8-C33F-FA10-A07FBE36740A}"/>
                      </a:ext>
                    </a:extLst>
                  </p:cNvPr>
                  <p:cNvPicPr/>
                  <p:nvPr/>
                </p:nvPicPr>
                <p:blipFill>
                  <a:blip r:embed="rId196"/>
                  <a:stretch>
                    <a:fillRect/>
                  </a:stretch>
                </p:blipFill>
                <p:spPr>
                  <a:xfrm>
                    <a:off x="1837440" y="2887800"/>
                    <a:ext cx="102600" cy="90360"/>
                  </a:xfrm>
                  <a:prstGeom prst="rect">
                    <a:avLst/>
                  </a:prstGeom>
                </p:spPr>
              </p:pic>
            </mc:Fallback>
          </mc:AlternateContent>
          <mc:AlternateContent xmlns:mc="http://schemas.openxmlformats.org/markup-compatibility/2006" xmlns:p14="http://schemas.microsoft.com/office/powerpoint/2010/main">
            <mc:Choice Requires="p14">
              <p:contentPart p14:bwMode="auto" r:id="rId197">
                <p14:nvContentPartPr>
                  <p14:cNvPr id="138" name="Ink 137">
                    <a:extLst>
                      <a:ext uri="{FF2B5EF4-FFF2-40B4-BE49-F238E27FC236}">
                        <a16:creationId xmlns:a16="http://schemas.microsoft.com/office/drawing/2014/main" id="{7B64E82E-3D3F-B236-D3CF-CB6139CFF7BC}"/>
                      </a:ext>
                    </a:extLst>
                  </p14:cNvPr>
                  <p14:cNvContentPartPr/>
                  <p14:nvPr/>
                </p14:nvContentPartPr>
                <p14:xfrm>
                  <a:off x="1904760" y="2919840"/>
                  <a:ext cx="16920" cy="86040"/>
                </p14:xfrm>
              </p:contentPart>
            </mc:Choice>
            <mc:Fallback xmlns="">
              <p:pic>
                <p:nvPicPr>
                  <p:cNvPr id="138" name="Ink 137">
                    <a:extLst>
                      <a:ext uri="{FF2B5EF4-FFF2-40B4-BE49-F238E27FC236}">
                        <a16:creationId xmlns:a16="http://schemas.microsoft.com/office/drawing/2014/main" id="{7B64E82E-3D3F-B236-D3CF-CB6139CFF7BC}"/>
                      </a:ext>
                    </a:extLst>
                  </p:cNvPr>
                  <p:cNvPicPr/>
                  <p:nvPr/>
                </p:nvPicPr>
                <p:blipFill>
                  <a:blip r:embed="rId198"/>
                  <a:stretch>
                    <a:fillRect/>
                  </a:stretch>
                </p:blipFill>
                <p:spPr>
                  <a:xfrm>
                    <a:off x="1895760" y="2910840"/>
                    <a:ext cx="34560" cy="103680"/>
                  </a:xfrm>
                  <a:prstGeom prst="rect">
                    <a:avLst/>
                  </a:prstGeom>
                </p:spPr>
              </p:pic>
            </mc:Fallback>
          </mc:AlternateContent>
        </p:grpSp>
        <p:grpSp>
          <p:nvGrpSpPr>
            <p:cNvPr id="141" name="Group 140">
              <a:extLst>
                <a:ext uri="{FF2B5EF4-FFF2-40B4-BE49-F238E27FC236}">
                  <a16:creationId xmlns:a16="http://schemas.microsoft.com/office/drawing/2014/main" id="{98D4C078-5D75-8D4F-5874-44753E11F47E}"/>
                </a:ext>
              </a:extLst>
            </p:cNvPr>
            <p:cNvGrpSpPr/>
            <p:nvPr/>
          </p:nvGrpSpPr>
          <p:grpSpPr>
            <a:xfrm>
              <a:off x="2112840" y="2839920"/>
              <a:ext cx="63000" cy="79200"/>
              <a:chOff x="2112840" y="2839920"/>
              <a:chExt cx="63000" cy="79200"/>
            </a:xfrm>
          </p:grpSpPr>
          <mc:AlternateContent xmlns:mc="http://schemas.openxmlformats.org/markup-compatibility/2006" xmlns:p14="http://schemas.microsoft.com/office/powerpoint/2010/main">
            <mc:Choice Requires="p14">
              <p:contentPart p14:bwMode="auto" r:id="rId199">
                <p14:nvContentPartPr>
                  <p14:cNvPr id="139" name="Ink 138">
                    <a:extLst>
                      <a:ext uri="{FF2B5EF4-FFF2-40B4-BE49-F238E27FC236}">
                        <a16:creationId xmlns:a16="http://schemas.microsoft.com/office/drawing/2014/main" id="{D520FFD4-92C7-73DC-5546-1FCE2C3CBBAC}"/>
                      </a:ext>
                    </a:extLst>
                  </p14:cNvPr>
                  <p14:cNvContentPartPr/>
                  <p14:nvPr/>
                </p14:nvContentPartPr>
                <p14:xfrm>
                  <a:off x="2112840" y="2839920"/>
                  <a:ext cx="63000" cy="360"/>
                </p14:xfrm>
              </p:contentPart>
            </mc:Choice>
            <mc:Fallback xmlns="">
              <p:pic>
                <p:nvPicPr>
                  <p:cNvPr id="139" name="Ink 138">
                    <a:extLst>
                      <a:ext uri="{FF2B5EF4-FFF2-40B4-BE49-F238E27FC236}">
                        <a16:creationId xmlns:a16="http://schemas.microsoft.com/office/drawing/2014/main" id="{D520FFD4-92C7-73DC-5546-1FCE2C3CBBAC}"/>
                      </a:ext>
                    </a:extLst>
                  </p:cNvPr>
                  <p:cNvPicPr/>
                  <p:nvPr/>
                </p:nvPicPr>
                <p:blipFill>
                  <a:blip r:embed="rId200"/>
                  <a:stretch>
                    <a:fillRect/>
                  </a:stretch>
                </p:blipFill>
                <p:spPr>
                  <a:xfrm>
                    <a:off x="2103840" y="2831280"/>
                    <a:ext cx="8064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01">
                <p14:nvContentPartPr>
                  <p14:cNvPr id="140" name="Ink 139">
                    <a:extLst>
                      <a:ext uri="{FF2B5EF4-FFF2-40B4-BE49-F238E27FC236}">
                        <a16:creationId xmlns:a16="http://schemas.microsoft.com/office/drawing/2014/main" id="{3DE315E2-A492-2E14-20FE-E9AD2BF49B6E}"/>
                      </a:ext>
                    </a:extLst>
                  </p14:cNvPr>
                  <p14:cNvContentPartPr/>
                  <p14:nvPr/>
                </p14:nvContentPartPr>
                <p14:xfrm>
                  <a:off x="2125440" y="2918760"/>
                  <a:ext cx="50400" cy="360"/>
                </p14:xfrm>
              </p:contentPart>
            </mc:Choice>
            <mc:Fallback xmlns="">
              <p:pic>
                <p:nvPicPr>
                  <p:cNvPr id="140" name="Ink 139">
                    <a:extLst>
                      <a:ext uri="{FF2B5EF4-FFF2-40B4-BE49-F238E27FC236}">
                        <a16:creationId xmlns:a16="http://schemas.microsoft.com/office/drawing/2014/main" id="{3DE315E2-A492-2E14-20FE-E9AD2BF49B6E}"/>
                      </a:ext>
                    </a:extLst>
                  </p:cNvPr>
                  <p:cNvPicPr/>
                  <p:nvPr/>
                </p:nvPicPr>
                <p:blipFill>
                  <a:blip r:embed="rId202"/>
                  <a:stretch>
                    <a:fillRect/>
                  </a:stretch>
                </p:blipFill>
                <p:spPr>
                  <a:xfrm>
                    <a:off x="2116440" y="2909760"/>
                    <a:ext cx="68040" cy="18000"/>
                  </a:xfrm>
                  <a:prstGeom prst="rect">
                    <a:avLst/>
                  </a:prstGeom>
                </p:spPr>
              </p:pic>
            </mc:Fallback>
          </mc:AlternateContent>
        </p:grpSp>
        <p:grpSp>
          <p:nvGrpSpPr>
            <p:cNvPr id="152" name="Group 151">
              <a:extLst>
                <a:ext uri="{FF2B5EF4-FFF2-40B4-BE49-F238E27FC236}">
                  <a16:creationId xmlns:a16="http://schemas.microsoft.com/office/drawing/2014/main" id="{4C9B394D-6CD3-5F76-ADE5-9015B9B4A882}"/>
                </a:ext>
              </a:extLst>
            </p:cNvPr>
            <p:cNvGrpSpPr/>
            <p:nvPr/>
          </p:nvGrpSpPr>
          <p:grpSpPr>
            <a:xfrm>
              <a:off x="2438640" y="2954040"/>
              <a:ext cx="379440" cy="216360"/>
              <a:chOff x="2438640" y="2954040"/>
              <a:chExt cx="379440" cy="216360"/>
            </a:xfrm>
          </p:grpSpPr>
          <mc:AlternateContent xmlns:mc="http://schemas.openxmlformats.org/markup-compatibility/2006" xmlns:p14="http://schemas.microsoft.com/office/powerpoint/2010/main">
            <mc:Choice Requires="p14">
              <p:contentPart p14:bwMode="auto" r:id="rId203">
                <p14:nvContentPartPr>
                  <p14:cNvPr id="147" name="Ink 146">
                    <a:extLst>
                      <a:ext uri="{FF2B5EF4-FFF2-40B4-BE49-F238E27FC236}">
                        <a16:creationId xmlns:a16="http://schemas.microsoft.com/office/drawing/2014/main" id="{EDB6CEE6-5DD2-E5DF-C38C-8FAFA058DA05}"/>
                      </a:ext>
                    </a:extLst>
                  </p14:cNvPr>
                  <p14:cNvContentPartPr/>
                  <p14:nvPr/>
                </p14:nvContentPartPr>
                <p14:xfrm>
                  <a:off x="2438640" y="2954040"/>
                  <a:ext cx="277560" cy="25200"/>
                </p14:xfrm>
              </p:contentPart>
            </mc:Choice>
            <mc:Fallback xmlns="">
              <p:pic>
                <p:nvPicPr>
                  <p:cNvPr id="147" name="Ink 146">
                    <a:extLst>
                      <a:ext uri="{FF2B5EF4-FFF2-40B4-BE49-F238E27FC236}">
                        <a16:creationId xmlns:a16="http://schemas.microsoft.com/office/drawing/2014/main" id="{EDB6CEE6-5DD2-E5DF-C38C-8FAFA058DA05}"/>
                      </a:ext>
                    </a:extLst>
                  </p:cNvPr>
                  <p:cNvPicPr/>
                  <p:nvPr/>
                </p:nvPicPr>
                <p:blipFill>
                  <a:blip r:embed="rId209"/>
                  <a:stretch>
                    <a:fillRect/>
                  </a:stretch>
                </p:blipFill>
                <p:spPr>
                  <a:xfrm>
                    <a:off x="2429640" y="2945040"/>
                    <a:ext cx="295200" cy="42840"/>
                  </a:xfrm>
                  <a:prstGeom prst="rect">
                    <a:avLst/>
                  </a:prstGeom>
                </p:spPr>
              </p:pic>
            </mc:Fallback>
          </mc:AlternateContent>
          <mc:AlternateContent xmlns:mc="http://schemas.openxmlformats.org/markup-compatibility/2006" xmlns:p14="http://schemas.microsoft.com/office/powerpoint/2010/main">
            <mc:Choice Requires="p14">
              <p:contentPart p14:bwMode="auto" r:id="rId210">
                <p14:nvContentPartPr>
                  <p14:cNvPr id="149" name="Ink 148">
                    <a:extLst>
                      <a:ext uri="{FF2B5EF4-FFF2-40B4-BE49-F238E27FC236}">
                        <a16:creationId xmlns:a16="http://schemas.microsoft.com/office/drawing/2014/main" id="{16CD0950-23B8-28F0-6CC2-58DB1143EA03}"/>
                      </a:ext>
                    </a:extLst>
                  </p14:cNvPr>
                  <p14:cNvContentPartPr/>
                  <p14:nvPr/>
                </p14:nvContentPartPr>
                <p14:xfrm>
                  <a:off x="2450160" y="3070320"/>
                  <a:ext cx="94320" cy="100080"/>
                </p14:xfrm>
              </p:contentPart>
            </mc:Choice>
            <mc:Fallback xmlns="">
              <p:pic>
                <p:nvPicPr>
                  <p:cNvPr id="149" name="Ink 148">
                    <a:extLst>
                      <a:ext uri="{FF2B5EF4-FFF2-40B4-BE49-F238E27FC236}">
                        <a16:creationId xmlns:a16="http://schemas.microsoft.com/office/drawing/2014/main" id="{16CD0950-23B8-28F0-6CC2-58DB1143EA03}"/>
                      </a:ext>
                    </a:extLst>
                  </p:cNvPr>
                  <p:cNvPicPr/>
                  <p:nvPr/>
                </p:nvPicPr>
                <p:blipFill>
                  <a:blip r:embed="rId211"/>
                  <a:stretch>
                    <a:fillRect/>
                  </a:stretch>
                </p:blipFill>
                <p:spPr>
                  <a:xfrm>
                    <a:off x="2441160" y="3061680"/>
                    <a:ext cx="111960" cy="117720"/>
                  </a:xfrm>
                  <a:prstGeom prst="rect">
                    <a:avLst/>
                  </a:prstGeom>
                </p:spPr>
              </p:pic>
            </mc:Fallback>
          </mc:AlternateContent>
          <mc:AlternateContent xmlns:mc="http://schemas.openxmlformats.org/markup-compatibility/2006" xmlns:p14="http://schemas.microsoft.com/office/powerpoint/2010/main">
            <mc:Choice Requires="p14">
              <p:contentPart p14:bwMode="auto" r:id="rId212">
                <p14:nvContentPartPr>
                  <p14:cNvPr id="150" name="Ink 149">
                    <a:extLst>
                      <a:ext uri="{FF2B5EF4-FFF2-40B4-BE49-F238E27FC236}">
                        <a16:creationId xmlns:a16="http://schemas.microsoft.com/office/drawing/2014/main" id="{86C7EC11-917D-7E04-AF35-3BDE47C0FA9D}"/>
                      </a:ext>
                    </a:extLst>
                  </p14:cNvPr>
                  <p14:cNvContentPartPr/>
                  <p14:nvPr/>
                </p14:nvContentPartPr>
                <p14:xfrm>
                  <a:off x="2598120" y="3070320"/>
                  <a:ext cx="107280" cy="81720"/>
                </p14:xfrm>
              </p:contentPart>
            </mc:Choice>
            <mc:Fallback xmlns="">
              <p:pic>
                <p:nvPicPr>
                  <p:cNvPr id="150" name="Ink 149">
                    <a:extLst>
                      <a:ext uri="{FF2B5EF4-FFF2-40B4-BE49-F238E27FC236}">
                        <a16:creationId xmlns:a16="http://schemas.microsoft.com/office/drawing/2014/main" id="{86C7EC11-917D-7E04-AF35-3BDE47C0FA9D}"/>
                      </a:ext>
                    </a:extLst>
                  </p:cNvPr>
                  <p:cNvPicPr/>
                  <p:nvPr/>
                </p:nvPicPr>
                <p:blipFill>
                  <a:blip r:embed="rId213"/>
                  <a:stretch>
                    <a:fillRect/>
                  </a:stretch>
                </p:blipFill>
                <p:spPr>
                  <a:xfrm>
                    <a:off x="2589480" y="3061680"/>
                    <a:ext cx="124920" cy="99360"/>
                  </a:xfrm>
                  <a:prstGeom prst="rect">
                    <a:avLst/>
                  </a:prstGeom>
                </p:spPr>
              </p:pic>
            </mc:Fallback>
          </mc:AlternateContent>
          <mc:AlternateContent xmlns:mc="http://schemas.openxmlformats.org/markup-compatibility/2006" xmlns:p14="http://schemas.microsoft.com/office/powerpoint/2010/main">
            <mc:Choice Requires="p14">
              <p:contentPart p14:bwMode="auto" r:id="rId214">
                <p14:nvContentPartPr>
                  <p14:cNvPr id="151" name="Ink 150">
                    <a:extLst>
                      <a:ext uri="{FF2B5EF4-FFF2-40B4-BE49-F238E27FC236}">
                        <a16:creationId xmlns:a16="http://schemas.microsoft.com/office/drawing/2014/main" id="{0184859D-F0F8-CE2F-2241-1D8FAE8E69CB}"/>
                      </a:ext>
                    </a:extLst>
                  </p14:cNvPr>
                  <p14:cNvContentPartPr/>
                  <p14:nvPr/>
                </p14:nvContentPartPr>
                <p14:xfrm>
                  <a:off x="2740680" y="3010560"/>
                  <a:ext cx="77400" cy="69120"/>
                </p14:xfrm>
              </p:contentPart>
            </mc:Choice>
            <mc:Fallback xmlns="">
              <p:pic>
                <p:nvPicPr>
                  <p:cNvPr id="151" name="Ink 150">
                    <a:extLst>
                      <a:ext uri="{FF2B5EF4-FFF2-40B4-BE49-F238E27FC236}">
                        <a16:creationId xmlns:a16="http://schemas.microsoft.com/office/drawing/2014/main" id="{0184859D-F0F8-CE2F-2241-1D8FAE8E69CB}"/>
                      </a:ext>
                    </a:extLst>
                  </p:cNvPr>
                  <p:cNvPicPr/>
                  <p:nvPr/>
                </p:nvPicPr>
                <p:blipFill>
                  <a:blip r:embed="rId215"/>
                  <a:stretch>
                    <a:fillRect/>
                  </a:stretch>
                </p:blipFill>
                <p:spPr>
                  <a:xfrm>
                    <a:off x="2731680" y="3001560"/>
                    <a:ext cx="95040" cy="86760"/>
                  </a:xfrm>
                  <a:prstGeom prst="rect">
                    <a:avLst/>
                  </a:prstGeom>
                </p:spPr>
              </p:pic>
            </mc:Fallback>
          </mc:AlternateContent>
        </p:grpSp>
        <p:grpSp>
          <p:nvGrpSpPr>
            <p:cNvPr id="157" name="Group 156">
              <a:extLst>
                <a:ext uri="{FF2B5EF4-FFF2-40B4-BE49-F238E27FC236}">
                  <a16:creationId xmlns:a16="http://schemas.microsoft.com/office/drawing/2014/main" id="{131D7D3F-4222-23E9-DA68-525781407F76}"/>
                </a:ext>
              </a:extLst>
            </p:cNvPr>
            <p:cNvGrpSpPr/>
            <p:nvPr/>
          </p:nvGrpSpPr>
          <p:grpSpPr>
            <a:xfrm>
              <a:off x="3048480" y="2706360"/>
              <a:ext cx="382680" cy="326880"/>
              <a:chOff x="3048480" y="2706360"/>
              <a:chExt cx="382680" cy="326880"/>
            </a:xfrm>
          </p:grpSpPr>
          <mc:AlternateContent xmlns:mc="http://schemas.openxmlformats.org/markup-compatibility/2006" xmlns:p14="http://schemas.microsoft.com/office/powerpoint/2010/main">
            <mc:Choice Requires="p14">
              <p:contentPart p14:bwMode="auto" r:id="rId216">
                <p14:nvContentPartPr>
                  <p14:cNvPr id="153" name="Ink 152">
                    <a:extLst>
                      <a:ext uri="{FF2B5EF4-FFF2-40B4-BE49-F238E27FC236}">
                        <a16:creationId xmlns:a16="http://schemas.microsoft.com/office/drawing/2014/main" id="{B6C1658C-3148-E968-5ECA-32FBBD889A84}"/>
                      </a:ext>
                    </a:extLst>
                  </p14:cNvPr>
                  <p14:cNvContentPartPr/>
                  <p14:nvPr/>
                </p14:nvContentPartPr>
                <p14:xfrm>
                  <a:off x="3048480" y="2706360"/>
                  <a:ext cx="92520" cy="326880"/>
                </p14:xfrm>
              </p:contentPart>
            </mc:Choice>
            <mc:Fallback xmlns="">
              <p:pic>
                <p:nvPicPr>
                  <p:cNvPr id="153" name="Ink 152">
                    <a:extLst>
                      <a:ext uri="{FF2B5EF4-FFF2-40B4-BE49-F238E27FC236}">
                        <a16:creationId xmlns:a16="http://schemas.microsoft.com/office/drawing/2014/main" id="{B6C1658C-3148-E968-5ECA-32FBBD889A84}"/>
                      </a:ext>
                    </a:extLst>
                  </p:cNvPr>
                  <p:cNvPicPr/>
                  <p:nvPr/>
                </p:nvPicPr>
                <p:blipFill>
                  <a:blip r:embed="rId217"/>
                  <a:stretch>
                    <a:fillRect/>
                  </a:stretch>
                </p:blipFill>
                <p:spPr>
                  <a:xfrm>
                    <a:off x="3039840" y="2697360"/>
                    <a:ext cx="110160" cy="344520"/>
                  </a:xfrm>
                  <a:prstGeom prst="rect">
                    <a:avLst/>
                  </a:prstGeom>
                </p:spPr>
              </p:pic>
            </mc:Fallback>
          </mc:AlternateContent>
          <mc:AlternateContent xmlns:mc="http://schemas.openxmlformats.org/markup-compatibility/2006" xmlns:p14="http://schemas.microsoft.com/office/powerpoint/2010/main">
            <mc:Choice Requires="p14">
              <p:contentPart p14:bwMode="auto" r:id="rId218">
                <p14:nvContentPartPr>
                  <p14:cNvPr id="154" name="Ink 153">
                    <a:extLst>
                      <a:ext uri="{FF2B5EF4-FFF2-40B4-BE49-F238E27FC236}">
                        <a16:creationId xmlns:a16="http://schemas.microsoft.com/office/drawing/2014/main" id="{80EB4D49-EA8B-5FFA-1F50-2A5EDD341C52}"/>
                      </a:ext>
                    </a:extLst>
                  </p14:cNvPr>
                  <p14:cNvContentPartPr/>
                  <p14:nvPr/>
                </p14:nvContentPartPr>
                <p14:xfrm>
                  <a:off x="3226680" y="2827680"/>
                  <a:ext cx="24120" cy="124560"/>
                </p14:xfrm>
              </p:contentPart>
            </mc:Choice>
            <mc:Fallback xmlns="">
              <p:pic>
                <p:nvPicPr>
                  <p:cNvPr id="154" name="Ink 153">
                    <a:extLst>
                      <a:ext uri="{FF2B5EF4-FFF2-40B4-BE49-F238E27FC236}">
                        <a16:creationId xmlns:a16="http://schemas.microsoft.com/office/drawing/2014/main" id="{80EB4D49-EA8B-5FFA-1F50-2A5EDD341C52}"/>
                      </a:ext>
                    </a:extLst>
                  </p:cNvPr>
                  <p:cNvPicPr/>
                  <p:nvPr/>
                </p:nvPicPr>
                <p:blipFill>
                  <a:blip r:embed="rId219"/>
                  <a:stretch>
                    <a:fillRect/>
                  </a:stretch>
                </p:blipFill>
                <p:spPr>
                  <a:xfrm>
                    <a:off x="3217680" y="2819040"/>
                    <a:ext cx="41760" cy="142200"/>
                  </a:xfrm>
                  <a:prstGeom prst="rect">
                    <a:avLst/>
                  </a:prstGeom>
                </p:spPr>
              </p:pic>
            </mc:Fallback>
          </mc:AlternateContent>
          <mc:AlternateContent xmlns:mc="http://schemas.openxmlformats.org/markup-compatibility/2006" xmlns:p14="http://schemas.microsoft.com/office/powerpoint/2010/main">
            <mc:Choice Requires="p14">
              <p:contentPart p14:bwMode="auto" r:id="rId220">
                <p14:nvContentPartPr>
                  <p14:cNvPr id="155" name="Ink 154">
                    <a:extLst>
                      <a:ext uri="{FF2B5EF4-FFF2-40B4-BE49-F238E27FC236}">
                        <a16:creationId xmlns:a16="http://schemas.microsoft.com/office/drawing/2014/main" id="{FA781D68-7A4B-40BE-CA08-FF50B7B13540}"/>
                      </a:ext>
                    </a:extLst>
                  </p14:cNvPr>
                  <p14:cNvContentPartPr/>
                  <p14:nvPr/>
                </p14:nvContentPartPr>
                <p14:xfrm>
                  <a:off x="3317400" y="2872680"/>
                  <a:ext cx="113760" cy="15840"/>
                </p14:xfrm>
              </p:contentPart>
            </mc:Choice>
            <mc:Fallback xmlns="">
              <p:pic>
                <p:nvPicPr>
                  <p:cNvPr id="155" name="Ink 154">
                    <a:extLst>
                      <a:ext uri="{FF2B5EF4-FFF2-40B4-BE49-F238E27FC236}">
                        <a16:creationId xmlns:a16="http://schemas.microsoft.com/office/drawing/2014/main" id="{FA781D68-7A4B-40BE-CA08-FF50B7B13540}"/>
                      </a:ext>
                    </a:extLst>
                  </p:cNvPr>
                  <p:cNvPicPr/>
                  <p:nvPr/>
                </p:nvPicPr>
                <p:blipFill>
                  <a:blip r:embed="rId221"/>
                  <a:stretch>
                    <a:fillRect/>
                  </a:stretch>
                </p:blipFill>
                <p:spPr>
                  <a:xfrm>
                    <a:off x="3308400" y="2863680"/>
                    <a:ext cx="131400" cy="33480"/>
                  </a:xfrm>
                  <a:prstGeom prst="rect">
                    <a:avLst/>
                  </a:prstGeom>
                </p:spPr>
              </p:pic>
            </mc:Fallback>
          </mc:AlternateContent>
          <mc:AlternateContent xmlns:mc="http://schemas.openxmlformats.org/markup-compatibility/2006" xmlns:p14="http://schemas.microsoft.com/office/powerpoint/2010/main">
            <mc:Choice Requires="p14">
              <p:contentPart p14:bwMode="auto" r:id="rId222">
                <p14:nvContentPartPr>
                  <p14:cNvPr id="156" name="Ink 155">
                    <a:extLst>
                      <a:ext uri="{FF2B5EF4-FFF2-40B4-BE49-F238E27FC236}">
                        <a16:creationId xmlns:a16="http://schemas.microsoft.com/office/drawing/2014/main" id="{72D31C59-6A6B-0AB1-F6E2-809069622550}"/>
                      </a:ext>
                    </a:extLst>
                  </p14:cNvPr>
                  <p14:cNvContentPartPr/>
                  <p14:nvPr/>
                </p14:nvContentPartPr>
                <p14:xfrm>
                  <a:off x="3382560" y="2839920"/>
                  <a:ext cx="11160" cy="73440"/>
                </p14:xfrm>
              </p:contentPart>
            </mc:Choice>
            <mc:Fallback xmlns="">
              <p:pic>
                <p:nvPicPr>
                  <p:cNvPr id="156" name="Ink 155">
                    <a:extLst>
                      <a:ext uri="{FF2B5EF4-FFF2-40B4-BE49-F238E27FC236}">
                        <a16:creationId xmlns:a16="http://schemas.microsoft.com/office/drawing/2014/main" id="{72D31C59-6A6B-0AB1-F6E2-809069622550}"/>
                      </a:ext>
                    </a:extLst>
                  </p:cNvPr>
                  <p:cNvPicPr/>
                  <p:nvPr/>
                </p:nvPicPr>
                <p:blipFill>
                  <a:blip r:embed="rId223"/>
                  <a:stretch>
                    <a:fillRect/>
                  </a:stretch>
                </p:blipFill>
                <p:spPr>
                  <a:xfrm>
                    <a:off x="3373560" y="2830920"/>
                    <a:ext cx="28800" cy="91080"/>
                  </a:xfrm>
                  <a:prstGeom prst="rect">
                    <a:avLst/>
                  </a:prstGeom>
                </p:spPr>
              </p:pic>
            </mc:Fallback>
          </mc:AlternateContent>
        </p:grpSp>
        <p:grpSp>
          <p:nvGrpSpPr>
            <p:cNvPr id="164" name="Group 163">
              <a:extLst>
                <a:ext uri="{FF2B5EF4-FFF2-40B4-BE49-F238E27FC236}">
                  <a16:creationId xmlns:a16="http://schemas.microsoft.com/office/drawing/2014/main" id="{10256DEA-656D-8694-D5F6-2ABC2DF31907}"/>
                </a:ext>
              </a:extLst>
            </p:cNvPr>
            <p:cNvGrpSpPr/>
            <p:nvPr/>
          </p:nvGrpSpPr>
          <p:grpSpPr>
            <a:xfrm>
              <a:off x="3628800" y="2730480"/>
              <a:ext cx="282600" cy="397440"/>
              <a:chOff x="3628800" y="2730480"/>
              <a:chExt cx="282600" cy="397440"/>
            </a:xfrm>
          </p:grpSpPr>
          <mc:AlternateContent xmlns:mc="http://schemas.openxmlformats.org/markup-compatibility/2006" xmlns:p14="http://schemas.microsoft.com/office/powerpoint/2010/main">
            <mc:Choice Requires="p14">
              <p:contentPart p14:bwMode="auto" r:id="rId224">
                <p14:nvContentPartPr>
                  <p14:cNvPr id="158" name="Ink 157">
                    <a:extLst>
                      <a:ext uri="{FF2B5EF4-FFF2-40B4-BE49-F238E27FC236}">
                        <a16:creationId xmlns:a16="http://schemas.microsoft.com/office/drawing/2014/main" id="{0CEF6F1D-1FB6-EC3C-5C4E-495F3BEE6DDE}"/>
                      </a:ext>
                    </a:extLst>
                  </p14:cNvPr>
                  <p14:cNvContentPartPr/>
                  <p14:nvPr/>
                </p14:nvContentPartPr>
                <p14:xfrm>
                  <a:off x="3710880" y="2730480"/>
                  <a:ext cx="11160" cy="89640"/>
                </p14:xfrm>
              </p:contentPart>
            </mc:Choice>
            <mc:Fallback xmlns="">
              <p:pic>
                <p:nvPicPr>
                  <p:cNvPr id="158" name="Ink 157">
                    <a:extLst>
                      <a:ext uri="{FF2B5EF4-FFF2-40B4-BE49-F238E27FC236}">
                        <a16:creationId xmlns:a16="http://schemas.microsoft.com/office/drawing/2014/main" id="{0CEF6F1D-1FB6-EC3C-5C4E-495F3BEE6DDE}"/>
                      </a:ext>
                    </a:extLst>
                  </p:cNvPr>
                  <p:cNvPicPr/>
                  <p:nvPr/>
                </p:nvPicPr>
                <p:blipFill>
                  <a:blip r:embed="rId225"/>
                  <a:stretch>
                    <a:fillRect/>
                  </a:stretch>
                </p:blipFill>
                <p:spPr>
                  <a:xfrm>
                    <a:off x="3702240" y="2721480"/>
                    <a:ext cx="28800" cy="107280"/>
                  </a:xfrm>
                  <a:prstGeom prst="rect">
                    <a:avLst/>
                  </a:prstGeom>
                </p:spPr>
              </p:pic>
            </mc:Fallback>
          </mc:AlternateContent>
          <mc:AlternateContent xmlns:mc="http://schemas.openxmlformats.org/markup-compatibility/2006" xmlns:p14="http://schemas.microsoft.com/office/powerpoint/2010/main">
            <mc:Choice Requires="p14">
              <p:contentPart p14:bwMode="auto" r:id="rId226">
                <p14:nvContentPartPr>
                  <p14:cNvPr id="159" name="Ink 158">
                    <a:extLst>
                      <a:ext uri="{FF2B5EF4-FFF2-40B4-BE49-F238E27FC236}">
                        <a16:creationId xmlns:a16="http://schemas.microsoft.com/office/drawing/2014/main" id="{78813787-8223-5682-2A11-D9BCA771E676}"/>
                      </a:ext>
                    </a:extLst>
                  </p14:cNvPr>
                  <p14:cNvContentPartPr/>
                  <p14:nvPr/>
                </p14:nvContentPartPr>
                <p14:xfrm>
                  <a:off x="3628800" y="2880600"/>
                  <a:ext cx="203400" cy="10080"/>
                </p14:xfrm>
              </p:contentPart>
            </mc:Choice>
            <mc:Fallback xmlns="">
              <p:pic>
                <p:nvPicPr>
                  <p:cNvPr id="159" name="Ink 158">
                    <a:extLst>
                      <a:ext uri="{FF2B5EF4-FFF2-40B4-BE49-F238E27FC236}">
                        <a16:creationId xmlns:a16="http://schemas.microsoft.com/office/drawing/2014/main" id="{78813787-8223-5682-2A11-D9BCA771E676}"/>
                      </a:ext>
                    </a:extLst>
                  </p:cNvPr>
                  <p:cNvPicPr/>
                  <p:nvPr/>
                </p:nvPicPr>
                <p:blipFill>
                  <a:blip r:embed="rId227"/>
                  <a:stretch>
                    <a:fillRect/>
                  </a:stretch>
                </p:blipFill>
                <p:spPr>
                  <a:xfrm>
                    <a:off x="3620160" y="2871960"/>
                    <a:ext cx="221040" cy="27720"/>
                  </a:xfrm>
                  <a:prstGeom prst="rect">
                    <a:avLst/>
                  </a:prstGeom>
                </p:spPr>
              </p:pic>
            </mc:Fallback>
          </mc:AlternateContent>
          <mc:AlternateContent xmlns:mc="http://schemas.openxmlformats.org/markup-compatibility/2006" xmlns:p14="http://schemas.microsoft.com/office/powerpoint/2010/main">
            <mc:Choice Requires="p14">
              <p:contentPart p14:bwMode="auto" r:id="rId228">
                <p14:nvContentPartPr>
                  <p14:cNvPr id="161" name="Ink 160">
                    <a:extLst>
                      <a:ext uri="{FF2B5EF4-FFF2-40B4-BE49-F238E27FC236}">
                        <a16:creationId xmlns:a16="http://schemas.microsoft.com/office/drawing/2014/main" id="{560EE8B1-862E-B8D5-8F73-F7D283C63DA9}"/>
                      </a:ext>
                    </a:extLst>
                  </p14:cNvPr>
                  <p14:cNvContentPartPr/>
                  <p14:nvPr/>
                </p14:nvContentPartPr>
                <p14:xfrm>
                  <a:off x="3666240" y="3025320"/>
                  <a:ext cx="5040" cy="81000"/>
                </p14:xfrm>
              </p:contentPart>
            </mc:Choice>
            <mc:Fallback xmlns="">
              <p:pic>
                <p:nvPicPr>
                  <p:cNvPr id="161" name="Ink 160">
                    <a:extLst>
                      <a:ext uri="{FF2B5EF4-FFF2-40B4-BE49-F238E27FC236}">
                        <a16:creationId xmlns:a16="http://schemas.microsoft.com/office/drawing/2014/main" id="{560EE8B1-862E-B8D5-8F73-F7D283C63DA9}"/>
                      </a:ext>
                    </a:extLst>
                  </p:cNvPr>
                  <p:cNvPicPr/>
                  <p:nvPr/>
                </p:nvPicPr>
                <p:blipFill>
                  <a:blip r:embed="rId229"/>
                  <a:stretch>
                    <a:fillRect/>
                  </a:stretch>
                </p:blipFill>
                <p:spPr>
                  <a:xfrm>
                    <a:off x="3657240" y="3016320"/>
                    <a:ext cx="22680" cy="98640"/>
                  </a:xfrm>
                  <a:prstGeom prst="rect">
                    <a:avLst/>
                  </a:prstGeom>
                </p:spPr>
              </p:pic>
            </mc:Fallback>
          </mc:AlternateContent>
          <mc:AlternateContent xmlns:mc="http://schemas.openxmlformats.org/markup-compatibility/2006" xmlns:p14="http://schemas.microsoft.com/office/powerpoint/2010/main">
            <mc:Choice Requires="p14">
              <p:contentPart p14:bwMode="auto" r:id="rId230">
                <p14:nvContentPartPr>
                  <p14:cNvPr id="162" name="Ink 161">
                    <a:extLst>
                      <a:ext uri="{FF2B5EF4-FFF2-40B4-BE49-F238E27FC236}">
                        <a16:creationId xmlns:a16="http://schemas.microsoft.com/office/drawing/2014/main" id="{D759083E-4D68-7917-1DBF-998A224C4D1F}"/>
                      </a:ext>
                    </a:extLst>
                  </p14:cNvPr>
                  <p14:cNvContentPartPr/>
                  <p14:nvPr/>
                </p14:nvContentPartPr>
                <p14:xfrm>
                  <a:off x="3684600" y="2995440"/>
                  <a:ext cx="100080" cy="132480"/>
                </p14:xfrm>
              </p:contentPart>
            </mc:Choice>
            <mc:Fallback xmlns="">
              <p:pic>
                <p:nvPicPr>
                  <p:cNvPr id="162" name="Ink 161">
                    <a:extLst>
                      <a:ext uri="{FF2B5EF4-FFF2-40B4-BE49-F238E27FC236}">
                        <a16:creationId xmlns:a16="http://schemas.microsoft.com/office/drawing/2014/main" id="{D759083E-4D68-7917-1DBF-998A224C4D1F}"/>
                      </a:ext>
                    </a:extLst>
                  </p:cNvPr>
                  <p:cNvPicPr/>
                  <p:nvPr/>
                </p:nvPicPr>
                <p:blipFill>
                  <a:blip r:embed="rId231"/>
                  <a:stretch>
                    <a:fillRect/>
                  </a:stretch>
                </p:blipFill>
                <p:spPr>
                  <a:xfrm>
                    <a:off x="3675960" y="2986440"/>
                    <a:ext cx="117720" cy="150120"/>
                  </a:xfrm>
                  <a:prstGeom prst="rect">
                    <a:avLst/>
                  </a:prstGeom>
                </p:spPr>
              </p:pic>
            </mc:Fallback>
          </mc:AlternateContent>
          <mc:AlternateContent xmlns:mc="http://schemas.openxmlformats.org/markup-compatibility/2006" xmlns:p14="http://schemas.microsoft.com/office/powerpoint/2010/main">
            <mc:Choice Requires="p14">
              <p:contentPart p14:bwMode="auto" r:id="rId232">
                <p14:nvContentPartPr>
                  <p14:cNvPr id="163" name="Ink 162">
                    <a:extLst>
                      <a:ext uri="{FF2B5EF4-FFF2-40B4-BE49-F238E27FC236}">
                        <a16:creationId xmlns:a16="http://schemas.microsoft.com/office/drawing/2014/main" id="{E18F3594-7172-BB4C-4852-9E9A38D6ADBC}"/>
                      </a:ext>
                    </a:extLst>
                  </p14:cNvPr>
                  <p14:cNvContentPartPr/>
                  <p14:nvPr/>
                </p14:nvContentPartPr>
                <p14:xfrm>
                  <a:off x="3842280" y="2951520"/>
                  <a:ext cx="69120" cy="95040"/>
                </p14:xfrm>
              </p:contentPart>
            </mc:Choice>
            <mc:Fallback xmlns="">
              <p:pic>
                <p:nvPicPr>
                  <p:cNvPr id="163" name="Ink 162">
                    <a:extLst>
                      <a:ext uri="{FF2B5EF4-FFF2-40B4-BE49-F238E27FC236}">
                        <a16:creationId xmlns:a16="http://schemas.microsoft.com/office/drawing/2014/main" id="{E18F3594-7172-BB4C-4852-9E9A38D6ADBC}"/>
                      </a:ext>
                    </a:extLst>
                  </p:cNvPr>
                  <p:cNvPicPr/>
                  <p:nvPr/>
                </p:nvPicPr>
                <p:blipFill>
                  <a:blip r:embed="rId233"/>
                  <a:stretch>
                    <a:fillRect/>
                  </a:stretch>
                </p:blipFill>
                <p:spPr>
                  <a:xfrm>
                    <a:off x="3833280" y="2942520"/>
                    <a:ext cx="86760" cy="112680"/>
                  </a:xfrm>
                  <a:prstGeom prst="rect">
                    <a:avLst/>
                  </a:prstGeom>
                </p:spPr>
              </p:pic>
            </mc:Fallback>
          </mc:AlternateContent>
        </p:grpSp>
        <p:grpSp>
          <p:nvGrpSpPr>
            <p:cNvPr id="170" name="Group 169">
              <a:extLst>
                <a:ext uri="{FF2B5EF4-FFF2-40B4-BE49-F238E27FC236}">
                  <a16:creationId xmlns:a16="http://schemas.microsoft.com/office/drawing/2014/main" id="{95BFACE5-FD8A-C253-3902-87947DFEF5B0}"/>
                </a:ext>
              </a:extLst>
            </p:cNvPr>
            <p:cNvGrpSpPr/>
            <p:nvPr/>
          </p:nvGrpSpPr>
          <p:grpSpPr>
            <a:xfrm>
              <a:off x="4242600" y="2671080"/>
              <a:ext cx="352800" cy="289440"/>
              <a:chOff x="4242600" y="2671080"/>
              <a:chExt cx="352800" cy="289440"/>
            </a:xfrm>
          </p:grpSpPr>
          <mc:AlternateContent xmlns:mc="http://schemas.openxmlformats.org/markup-compatibility/2006" xmlns:p14="http://schemas.microsoft.com/office/powerpoint/2010/main">
            <mc:Choice Requires="p14">
              <p:contentPart p14:bwMode="auto" r:id="rId234">
                <p14:nvContentPartPr>
                  <p14:cNvPr id="168" name="Ink 167">
                    <a:extLst>
                      <a:ext uri="{FF2B5EF4-FFF2-40B4-BE49-F238E27FC236}">
                        <a16:creationId xmlns:a16="http://schemas.microsoft.com/office/drawing/2014/main" id="{68A34C6E-F455-0A58-C9C0-C39588068C19}"/>
                      </a:ext>
                    </a:extLst>
                  </p14:cNvPr>
                  <p14:cNvContentPartPr/>
                  <p14:nvPr/>
                </p14:nvContentPartPr>
                <p14:xfrm>
                  <a:off x="4242600" y="2796720"/>
                  <a:ext cx="207000" cy="95760"/>
                </p14:xfrm>
              </p:contentPart>
            </mc:Choice>
            <mc:Fallback xmlns="">
              <p:pic>
                <p:nvPicPr>
                  <p:cNvPr id="168" name="Ink 167">
                    <a:extLst>
                      <a:ext uri="{FF2B5EF4-FFF2-40B4-BE49-F238E27FC236}">
                        <a16:creationId xmlns:a16="http://schemas.microsoft.com/office/drawing/2014/main" id="{68A34C6E-F455-0A58-C9C0-C39588068C19}"/>
                      </a:ext>
                    </a:extLst>
                  </p:cNvPr>
                  <p:cNvPicPr/>
                  <p:nvPr/>
                </p:nvPicPr>
                <p:blipFill>
                  <a:blip r:embed="rId235"/>
                  <a:stretch>
                    <a:fillRect/>
                  </a:stretch>
                </p:blipFill>
                <p:spPr>
                  <a:xfrm>
                    <a:off x="4233960" y="2788080"/>
                    <a:ext cx="224640" cy="113400"/>
                  </a:xfrm>
                  <a:prstGeom prst="rect">
                    <a:avLst/>
                  </a:prstGeom>
                </p:spPr>
              </p:pic>
            </mc:Fallback>
          </mc:AlternateContent>
          <mc:AlternateContent xmlns:mc="http://schemas.openxmlformats.org/markup-compatibility/2006" xmlns:p14="http://schemas.microsoft.com/office/powerpoint/2010/main">
            <mc:Choice Requires="p14">
              <p:contentPart p14:bwMode="auto" r:id="rId236">
                <p14:nvContentPartPr>
                  <p14:cNvPr id="169" name="Ink 168">
                    <a:extLst>
                      <a:ext uri="{FF2B5EF4-FFF2-40B4-BE49-F238E27FC236}">
                        <a16:creationId xmlns:a16="http://schemas.microsoft.com/office/drawing/2014/main" id="{06F70C6A-5E82-686F-2F94-B2D6C66DB700}"/>
                      </a:ext>
                    </a:extLst>
                  </p14:cNvPr>
                  <p14:cNvContentPartPr/>
                  <p14:nvPr/>
                </p14:nvContentPartPr>
                <p14:xfrm>
                  <a:off x="4517280" y="2671080"/>
                  <a:ext cx="78120" cy="289440"/>
                </p14:xfrm>
              </p:contentPart>
            </mc:Choice>
            <mc:Fallback xmlns="">
              <p:pic>
                <p:nvPicPr>
                  <p:cNvPr id="169" name="Ink 168">
                    <a:extLst>
                      <a:ext uri="{FF2B5EF4-FFF2-40B4-BE49-F238E27FC236}">
                        <a16:creationId xmlns:a16="http://schemas.microsoft.com/office/drawing/2014/main" id="{06F70C6A-5E82-686F-2F94-B2D6C66DB700}"/>
                      </a:ext>
                    </a:extLst>
                  </p:cNvPr>
                  <p:cNvPicPr/>
                  <p:nvPr/>
                </p:nvPicPr>
                <p:blipFill>
                  <a:blip r:embed="rId237"/>
                  <a:stretch>
                    <a:fillRect/>
                  </a:stretch>
                </p:blipFill>
                <p:spPr>
                  <a:xfrm>
                    <a:off x="4508280" y="2662440"/>
                    <a:ext cx="95760" cy="3070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38">
              <p14:nvContentPartPr>
                <p14:cNvPr id="171" name="Ink 170">
                  <a:extLst>
                    <a:ext uri="{FF2B5EF4-FFF2-40B4-BE49-F238E27FC236}">
                      <a16:creationId xmlns:a16="http://schemas.microsoft.com/office/drawing/2014/main" id="{C61FC29B-6C08-EC73-7F56-EDD8AD5A3F1E}"/>
                    </a:ext>
                  </a:extLst>
                </p14:cNvPr>
                <p14:cNvContentPartPr/>
                <p14:nvPr/>
              </p14:nvContentPartPr>
              <p14:xfrm>
                <a:off x="4070880" y="2871600"/>
                <a:ext cx="14400" cy="30240"/>
              </p14:xfrm>
            </p:contentPart>
          </mc:Choice>
          <mc:Fallback xmlns="">
            <p:pic>
              <p:nvPicPr>
                <p:cNvPr id="171" name="Ink 170">
                  <a:extLst>
                    <a:ext uri="{FF2B5EF4-FFF2-40B4-BE49-F238E27FC236}">
                      <a16:creationId xmlns:a16="http://schemas.microsoft.com/office/drawing/2014/main" id="{C61FC29B-6C08-EC73-7F56-EDD8AD5A3F1E}"/>
                    </a:ext>
                  </a:extLst>
                </p:cNvPr>
                <p:cNvPicPr/>
                <p:nvPr/>
              </p:nvPicPr>
              <p:blipFill>
                <a:blip r:embed="rId320"/>
                <a:stretch>
                  <a:fillRect/>
                </a:stretch>
              </p:blipFill>
              <p:spPr>
                <a:xfrm>
                  <a:off x="4061880" y="2862492"/>
                  <a:ext cx="32040" cy="48093"/>
                </a:xfrm>
                <a:prstGeom prst="rect">
                  <a:avLst/>
                </a:prstGeom>
              </p:spPr>
            </p:pic>
          </mc:Fallback>
        </mc:AlternateContent>
        <mc:AlternateContent xmlns:mc="http://schemas.openxmlformats.org/markup-compatibility/2006" xmlns:p14="http://schemas.microsoft.com/office/powerpoint/2010/main">
          <mc:Choice Requires="p14">
            <p:contentPart p14:bwMode="auto" r:id="rId321">
              <p14:nvContentPartPr>
                <p14:cNvPr id="40" name="Ink 39">
                  <a:extLst>
                    <a:ext uri="{FF2B5EF4-FFF2-40B4-BE49-F238E27FC236}">
                      <a16:creationId xmlns:a16="http://schemas.microsoft.com/office/drawing/2014/main" id="{22774316-3180-1244-EF67-94610E8BBC01}"/>
                    </a:ext>
                  </a:extLst>
                </p14:cNvPr>
                <p14:cNvContentPartPr/>
                <p14:nvPr/>
              </p14:nvContentPartPr>
              <p14:xfrm>
                <a:off x="2557030" y="2748641"/>
                <a:ext cx="360" cy="110880"/>
              </p14:xfrm>
            </p:contentPart>
          </mc:Choice>
          <mc:Fallback xmlns="">
            <p:pic>
              <p:nvPicPr>
                <p:cNvPr id="40" name="Ink 39">
                  <a:extLst>
                    <a:ext uri="{FF2B5EF4-FFF2-40B4-BE49-F238E27FC236}">
                      <a16:creationId xmlns:a16="http://schemas.microsoft.com/office/drawing/2014/main" id="{22774316-3180-1244-EF67-94610E8BBC01}"/>
                    </a:ext>
                  </a:extLst>
                </p:cNvPr>
                <p:cNvPicPr/>
                <p:nvPr/>
              </p:nvPicPr>
              <p:blipFill>
                <a:blip r:embed="rId322"/>
                <a:stretch>
                  <a:fillRect/>
                </a:stretch>
              </p:blipFill>
              <p:spPr>
                <a:xfrm>
                  <a:off x="2548030" y="2740001"/>
                  <a:ext cx="18000" cy="128520"/>
                </a:xfrm>
                <a:prstGeom prst="rect">
                  <a:avLst/>
                </a:prstGeom>
              </p:spPr>
            </p:pic>
          </mc:Fallback>
        </mc:AlternateContent>
      </p:grpSp>
      <p:grpSp>
        <p:nvGrpSpPr>
          <p:cNvPr id="62" name="Group 61">
            <a:extLst>
              <a:ext uri="{FF2B5EF4-FFF2-40B4-BE49-F238E27FC236}">
                <a16:creationId xmlns:a16="http://schemas.microsoft.com/office/drawing/2014/main" id="{F91E7DE9-8F9C-C274-9A45-2895F21D61CA}"/>
              </a:ext>
            </a:extLst>
          </p:cNvPr>
          <p:cNvGrpSpPr/>
          <p:nvPr/>
        </p:nvGrpSpPr>
        <p:grpSpPr>
          <a:xfrm>
            <a:off x="1559496" y="3284538"/>
            <a:ext cx="4055400" cy="853182"/>
            <a:chOff x="1559496" y="3284538"/>
            <a:chExt cx="4055400" cy="853182"/>
          </a:xfrm>
        </p:grpSpPr>
        <p:grpSp>
          <p:nvGrpSpPr>
            <p:cNvPr id="206" name="Group 205">
              <a:extLst>
                <a:ext uri="{FF2B5EF4-FFF2-40B4-BE49-F238E27FC236}">
                  <a16:creationId xmlns:a16="http://schemas.microsoft.com/office/drawing/2014/main" id="{3DB2D5F5-AFD4-925B-CD2B-6CC1A27CAD33}"/>
                </a:ext>
              </a:extLst>
            </p:cNvPr>
            <p:cNvGrpSpPr/>
            <p:nvPr/>
          </p:nvGrpSpPr>
          <p:grpSpPr>
            <a:xfrm>
              <a:off x="1656360" y="3767280"/>
              <a:ext cx="430560" cy="249480"/>
              <a:chOff x="1656360" y="3767280"/>
              <a:chExt cx="430560" cy="249480"/>
            </a:xfrm>
          </p:grpSpPr>
          <mc:AlternateContent xmlns:mc="http://schemas.openxmlformats.org/markup-compatibility/2006" xmlns:p14="http://schemas.microsoft.com/office/powerpoint/2010/main">
            <mc:Choice Requires="p14">
              <p:contentPart p14:bwMode="auto" r:id="rId323">
                <p14:nvContentPartPr>
                  <p14:cNvPr id="199" name="Ink 198">
                    <a:extLst>
                      <a:ext uri="{FF2B5EF4-FFF2-40B4-BE49-F238E27FC236}">
                        <a16:creationId xmlns:a16="http://schemas.microsoft.com/office/drawing/2014/main" id="{1B18D555-3D76-7834-F2AD-92EE381A5CB9}"/>
                      </a:ext>
                    </a:extLst>
                  </p14:cNvPr>
                  <p14:cNvContentPartPr/>
                  <p14:nvPr/>
                </p14:nvContentPartPr>
                <p14:xfrm>
                  <a:off x="1700640" y="3772680"/>
                  <a:ext cx="5040" cy="126360"/>
                </p14:xfrm>
              </p:contentPart>
            </mc:Choice>
            <mc:Fallback xmlns="">
              <p:pic>
                <p:nvPicPr>
                  <p:cNvPr id="199" name="Ink 198">
                    <a:extLst>
                      <a:ext uri="{FF2B5EF4-FFF2-40B4-BE49-F238E27FC236}">
                        <a16:creationId xmlns:a16="http://schemas.microsoft.com/office/drawing/2014/main" id="{1B18D555-3D76-7834-F2AD-92EE381A5CB9}"/>
                      </a:ext>
                    </a:extLst>
                  </p:cNvPr>
                  <p:cNvPicPr/>
                  <p:nvPr/>
                </p:nvPicPr>
                <p:blipFill>
                  <a:blip r:embed="rId241"/>
                  <a:stretch>
                    <a:fillRect/>
                  </a:stretch>
                </p:blipFill>
                <p:spPr>
                  <a:xfrm>
                    <a:off x="1691640" y="3764040"/>
                    <a:ext cx="2268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324">
                <p14:nvContentPartPr>
                  <p14:cNvPr id="200" name="Ink 199">
                    <a:extLst>
                      <a:ext uri="{FF2B5EF4-FFF2-40B4-BE49-F238E27FC236}">
                        <a16:creationId xmlns:a16="http://schemas.microsoft.com/office/drawing/2014/main" id="{47335FDB-5661-C6FE-8C42-AC3867132CDD}"/>
                      </a:ext>
                    </a:extLst>
                  </p14:cNvPr>
                  <p14:cNvContentPartPr/>
                  <p14:nvPr/>
                </p14:nvContentPartPr>
                <p14:xfrm>
                  <a:off x="1656360" y="3767280"/>
                  <a:ext cx="93240" cy="15480"/>
                </p14:xfrm>
              </p:contentPart>
            </mc:Choice>
            <mc:Fallback xmlns="">
              <p:pic>
                <p:nvPicPr>
                  <p:cNvPr id="200" name="Ink 199">
                    <a:extLst>
                      <a:ext uri="{FF2B5EF4-FFF2-40B4-BE49-F238E27FC236}">
                        <a16:creationId xmlns:a16="http://schemas.microsoft.com/office/drawing/2014/main" id="{47335FDB-5661-C6FE-8C42-AC3867132CDD}"/>
                      </a:ext>
                    </a:extLst>
                  </p:cNvPr>
                  <p:cNvPicPr/>
                  <p:nvPr/>
                </p:nvPicPr>
                <p:blipFill>
                  <a:blip r:embed="rId243"/>
                  <a:stretch>
                    <a:fillRect/>
                  </a:stretch>
                </p:blipFill>
                <p:spPr>
                  <a:xfrm>
                    <a:off x="1647360" y="3758640"/>
                    <a:ext cx="110880" cy="33120"/>
                  </a:xfrm>
                  <a:prstGeom prst="rect">
                    <a:avLst/>
                  </a:prstGeom>
                </p:spPr>
              </p:pic>
            </mc:Fallback>
          </mc:AlternateContent>
          <mc:AlternateContent xmlns:mc="http://schemas.openxmlformats.org/markup-compatibility/2006" xmlns:p14="http://schemas.microsoft.com/office/powerpoint/2010/main">
            <mc:Choice Requires="p14">
              <p:contentPart p14:bwMode="auto" r:id="rId325">
                <p14:nvContentPartPr>
                  <p14:cNvPr id="201" name="Ink 200">
                    <a:extLst>
                      <a:ext uri="{FF2B5EF4-FFF2-40B4-BE49-F238E27FC236}">
                        <a16:creationId xmlns:a16="http://schemas.microsoft.com/office/drawing/2014/main" id="{706CD29C-69AC-E263-655C-BA8D7B52CE77}"/>
                      </a:ext>
                    </a:extLst>
                  </p14:cNvPr>
                  <p14:cNvContentPartPr/>
                  <p14:nvPr/>
                </p14:nvContentPartPr>
                <p14:xfrm>
                  <a:off x="1664280" y="3910200"/>
                  <a:ext cx="99720" cy="5040"/>
                </p14:xfrm>
              </p:contentPart>
            </mc:Choice>
            <mc:Fallback xmlns="">
              <p:pic>
                <p:nvPicPr>
                  <p:cNvPr id="201" name="Ink 200">
                    <a:extLst>
                      <a:ext uri="{FF2B5EF4-FFF2-40B4-BE49-F238E27FC236}">
                        <a16:creationId xmlns:a16="http://schemas.microsoft.com/office/drawing/2014/main" id="{706CD29C-69AC-E263-655C-BA8D7B52CE77}"/>
                      </a:ext>
                    </a:extLst>
                  </p:cNvPr>
                  <p:cNvPicPr/>
                  <p:nvPr/>
                </p:nvPicPr>
                <p:blipFill>
                  <a:blip r:embed="rId245"/>
                  <a:stretch>
                    <a:fillRect/>
                  </a:stretch>
                </p:blipFill>
                <p:spPr>
                  <a:xfrm>
                    <a:off x="1655280" y="3901200"/>
                    <a:ext cx="117360" cy="22680"/>
                  </a:xfrm>
                  <a:prstGeom prst="rect">
                    <a:avLst/>
                  </a:prstGeom>
                </p:spPr>
              </p:pic>
            </mc:Fallback>
          </mc:AlternateContent>
          <mc:AlternateContent xmlns:mc="http://schemas.openxmlformats.org/markup-compatibility/2006" xmlns:p14="http://schemas.microsoft.com/office/powerpoint/2010/main">
            <mc:Choice Requires="p14">
              <p:contentPart p14:bwMode="auto" r:id="rId326">
                <p14:nvContentPartPr>
                  <p14:cNvPr id="202" name="Ink 201">
                    <a:extLst>
                      <a:ext uri="{FF2B5EF4-FFF2-40B4-BE49-F238E27FC236}">
                        <a16:creationId xmlns:a16="http://schemas.microsoft.com/office/drawing/2014/main" id="{FFAAADE9-2D82-6BB9-53B4-B36E30D0AEE3}"/>
                      </a:ext>
                    </a:extLst>
                  </p14:cNvPr>
                  <p14:cNvContentPartPr/>
                  <p14:nvPr/>
                </p14:nvContentPartPr>
                <p14:xfrm>
                  <a:off x="1803600" y="3878880"/>
                  <a:ext cx="106200" cy="72000"/>
                </p14:xfrm>
              </p:contentPart>
            </mc:Choice>
            <mc:Fallback xmlns="">
              <p:pic>
                <p:nvPicPr>
                  <p:cNvPr id="202" name="Ink 201">
                    <a:extLst>
                      <a:ext uri="{FF2B5EF4-FFF2-40B4-BE49-F238E27FC236}">
                        <a16:creationId xmlns:a16="http://schemas.microsoft.com/office/drawing/2014/main" id="{FFAAADE9-2D82-6BB9-53B4-B36E30D0AEE3}"/>
                      </a:ext>
                    </a:extLst>
                  </p:cNvPr>
                  <p:cNvPicPr/>
                  <p:nvPr/>
                </p:nvPicPr>
                <p:blipFill>
                  <a:blip r:embed="rId247"/>
                  <a:stretch>
                    <a:fillRect/>
                  </a:stretch>
                </p:blipFill>
                <p:spPr>
                  <a:xfrm>
                    <a:off x="1794960" y="3870240"/>
                    <a:ext cx="123840" cy="89640"/>
                  </a:xfrm>
                  <a:prstGeom prst="rect">
                    <a:avLst/>
                  </a:prstGeom>
                </p:spPr>
              </p:pic>
            </mc:Fallback>
          </mc:AlternateContent>
          <mc:AlternateContent xmlns:mc="http://schemas.openxmlformats.org/markup-compatibility/2006" xmlns:p14="http://schemas.microsoft.com/office/powerpoint/2010/main">
            <mc:Choice Requires="p14">
              <p:contentPart p14:bwMode="auto" r:id="rId327">
                <p14:nvContentPartPr>
                  <p14:cNvPr id="203" name="Ink 202">
                    <a:extLst>
                      <a:ext uri="{FF2B5EF4-FFF2-40B4-BE49-F238E27FC236}">
                        <a16:creationId xmlns:a16="http://schemas.microsoft.com/office/drawing/2014/main" id="{D4EEE651-213A-625A-7299-767503E6F4AB}"/>
                      </a:ext>
                    </a:extLst>
                  </p14:cNvPr>
                  <p14:cNvContentPartPr/>
                  <p14:nvPr/>
                </p14:nvContentPartPr>
                <p14:xfrm>
                  <a:off x="1860120" y="3906600"/>
                  <a:ext cx="40680" cy="110160"/>
                </p14:xfrm>
              </p:contentPart>
            </mc:Choice>
            <mc:Fallback xmlns="">
              <p:pic>
                <p:nvPicPr>
                  <p:cNvPr id="203" name="Ink 202">
                    <a:extLst>
                      <a:ext uri="{FF2B5EF4-FFF2-40B4-BE49-F238E27FC236}">
                        <a16:creationId xmlns:a16="http://schemas.microsoft.com/office/drawing/2014/main" id="{D4EEE651-213A-625A-7299-767503E6F4AB}"/>
                      </a:ext>
                    </a:extLst>
                  </p:cNvPr>
                  <p:cNvPicPr/>
                  <p:nvPr/>
                </p:nvPicPr>
                <p:blipFill>
                  <a:blip r:embed="rId249"/>
                  <a:stretch>
                    <a:fillRect/>
                  </a:stretch>
                </p:blipFill>
                <p:spPr>
                  <a:xfrm>
                    <a:off x="1851120" y="3897600"/>
                    <a:ext cx="58320" cy="127800"/>
                  </a:xfrm>
                  <a:prstGeom prst="rect">
                    <a:avLst/>
                  </a:prstGeom>
                </p:spPr>
              </p:pic>
            </mc:Fallback>
          </mc:AlternateContent>
          <mc:AlternateContent xmlns:mc="http://schemas.openxmlformats.org/markup-compatibility/2006" xmlns:p14="http://schemas.microsoft.com/office/powerpoint/2010/main">
            <mc:Choice Requires="p14">
              <p:contentPart p14:bwMode="auto" r:id="rId328">
                <p14:nvContentPartPr>
                  <p14:cNvPr id="204" name="Ink 203">
                    <a:extLst>
                      <a:ext uri="{FF2B5EF4-FFF2-40B4-BE49-F238E27FC236}">
                        <a16:creationId xmlns:a16="http://schemas.microsoft.com/office/drawing/2014/main" id="{8C7608B0-EB5B-2AB0-5684-20FC4E903361}"/>
                      </a:ext>
                    </a:extLst>
                  </p14:cNvPr>
                  <p14:cNvContentPartPr/>
                  <p14:nvPr/>
                </p14:nvContentPartPr>
                <p14:xfrm>
                  <a:off x="2007720" y="3825600"/>
                  <a:ext cx="57960" cy="13320"/>
                </p14:xfrm>
              </p:contentPart>
            </mc:Choice>
            <mc:Fallback xmlns="">
              <p:pic>
                <p:nvPicPr>
                  <p:cNvPr id="204" name="Ink 203">
                    <a:extLst>
                      <a:ext uri="{FF2B5EF4-FFF2-40B4-BE49-F238E27FC236}">
                        <a16:creationId xmlns:a16="http://schemas.microsoft.com/office/drawing/2014/main" id="{8C7608B0-EB5B-2AB0-5684-20FC4E903361}"/>
                      </a:ext>
                    </a:extLst>
                  </p:cNvPr>
                  <p:cNvPicPr/>
                  <p:nvPr/>
                </p:nvPicPr>
                <p:blipFill>
                  <a:blip r:embed="rId251"/>
                  <a:stretch>
                    <a:fillRect/>
                  </a:stretch>
                </p:blipFill>
                <p:spPr>
                  <a:xfrm>
                    <a:off x="1998720" y="3816600"/>
                    <a:ext cx="75600" cy="30960"/>
                  </a:xfrm>
                  <a:prstGeom prst="rect">
                    <a:avLst/>
                  </a:prstGeom>
                </p:spPr>
              </p:pic>
            </mc:Fallback>
          </mc:AlternateContent>
          <mc:AlternateContent xmlns:mc="http://schemas.openxmlformats.org/markup-compatibility/2006" xmlns:p14="http://schemas.microsoft.com/office/powerpoint/2010/main">
            <mc:Choice Requires="p14">
              <p:contentPart p14:bwMode="auto" r:id="rId329">
                <p14:nvContentPartPr>
                  <p14:cNvPr id="205" name="Ink 204">
                    <a:extLst>
                      <a:ext uri="{FF2B5EF4-FFF2-40B4-BE49-F238E27FC236}">
                        <a16:creationId xmlns:a16="http://schemas.microsoft.com/office/drawing/2014/main" id="{6F346857-168E-5BB1-CAD1-54C44FEB0FC8}"/>
                      </a:ext>
                    </a:extLst>
                  </p14:cNvPr>
                  <p14:cNvContentPartPr/>
                  <p14:nvPr/>
                </p14:nvContentPartPr>
                <p14:xfrm>
                  <a:off x="2028960" y="3856560"/>
                  <a:ext cx="57960" cy="13320"/>
                </p14:xfrm>
              </p:contentPart>
            </mc:Choice>
            <mc:Fallback xmlns="">
              <p:pic>
                <p:nvPicPr>
                  <p:cNvPr id="205" name="Ink 204">
                    <a:extLst>
                      <a:ext uri="{FF2B5EF4-FFF2-40B4-BE49-F238E27FC236}">
                        <a16:creationId xmlns:a16="http://schemas.microsoft.com/office/drawing/2014/main" id="{6F346857-168E-5BB1-CAD1-54C44FEB0FC8}"/>
                      </a:ext>
                    </a:extLst>
                  </p:cNvPr>
                  <p:cNvPicPr/>
                  <p:nvPr/>
                </p:nvPicPr>
                <p:blipFill>
                  <a:blip r:embed="rId253"/>
                  <a:stretch>
                    <a:fillRect/>
                  </a:stretch>
                </p:blipFill>
                <p:spPr>
                  <a:xfrm>
                    <a:off x="2020320" y="3847560"/>
                    <a:ext cx="75600" cy="30960"/>
                  </a:xfrm>
                  <a:prstGeom prst="rect">
                    <a:avLst/>
                  </a:prstGeom>
                </p:spPr>
              </p:pic>
            </mc:Fallback>
          </mc:AlternateContent>
        </p:grpSp>
        <p:grpSp>
          <p:nvGrpSpPr>
            <p:cNvPr id="215" name="Group 214">
              <a:extLst>
                <a:ext uri="{FF2B5EF4-FFF2-40B4-BE49-F238E27FC236}">
                  <a16:creationId xmlns:a16="http://schemas.microsoft.com/office/drawing/2014/main" id="{2304A7FE-558C-AEE3-9CED-72C6DD42501B}"/>
                </a:ext>
              </a:extLst>
            </p:cNvPr>
            <p:cNvGrpSpPr/>
            <p:nvPr/>
          </p:nvGrpSpPr>
          <p:grpSpPr>
            <a:xfrm>
              <a:off x="2412000" y="3884280"/>
              <a:ext cx="367920" cy="253440"/>
              <a:chOff x="2412000" y="3884280"/>
              <a:chExt cx="367920" cy="253440"/>
            </a:xfrm>
          </p:grpSpPr>
          <mc:AlternateContent xmlns:mc="http://schemas.openxmlformats.org/markup-compatibility/2006" xmlns:p14="http://schemas.microsoft.com/office/powerpoint/2010/main">
            <mc:Choice Requires="p14">
              <p:contentPart p14:bwMode="auto" r:id="rId330">
                <p14:nvContentPartPr>
                  <p14:cNvPr id="210" name="Ink 209">
                    <a:extLst>
                      <a:ext uri="{FF2B5EF4-FFF2-40B4-BE49-F238E27FC236}">
                        <a16:creationId xmlns:a16="http://schemas.microsoft.com/office/drawing/2014/main" id="{BAA926DF-9568-3578-983E-BC6001E152F1}"/>
                      </a:ext>
                    </a:extLst>
                  </p14:cNvPr>
                  <p14:cNvContentPartPr/>
                  <p14:nvPr/>
                </p14:nvContentPartPr>
                <p14:xfrm>
                  <a:off x="2412000" y="3884280"/>
                  <a:ext cx="303840" cy="28800"/>
                </p14:xfrm>
              </p:contentPart>
            </mc:Choice>
            <mc:Fallback xmlns="">
              <p:pic>
                <p:nvPicPr>
                  <p:cNvPr id="210" name="Ink 209">
                    <a:extLst>
                      <a:ext uri="{FF2B5EF4-FFF2-40B4-BE49-F238E27FC236}">
                        <a16:creationId xmlns:a16="http://schemas.microsoft.com/office/drawing/2014/main" id="{BAA926DF-9568-3578-983E-BC6001E152F1}"/>
                      </a:ext>
                    </a:extLst>
                  </p:cNvPr>
                  <p:cNvPicPr/>
                  <p:nvPr/>
                </p:nvPicPr>
                <p:blipFill>
                  <a:blip r:embed="rId261"/>
                  <a:stretch>
                    <a:fillRect/>
                  </a:stretch>
                </p:blipFill>
                <p:spPr>
                  <a:xfrm>
                    <a:off x="2403000" y="3875280"/>
                    <a:ext cx="321480" cy="46440"/>
                  </a:xfrm>
                  <a:prstGeom prst="rect">
                    <a:avLst/>
                  </a:prstGeom>
                </p:spPr>
              </p:pic>
            </mc:Fallback>
          </mc:AlternateContent>
          <mc:AlternateContent xmlns:mc="http://schemas.openxmlformats.org/markup-compatibility/2006" xmlns:p14="http://schemas.microsoft.com/office/powerpoint/2010/main">
            <mc:Choice Requires="p14">
              <p:contentPart p14:bwMode="auto" r:id="rId331">
                <p14:nvContentPartPr>
                  <p14:cNvPr id="212" name="Ink 211">
                    <a:extLst>
                      <a:ext uri="{FF2B5EF4-FFF2-40B4-BE49-F238E27FC236}">
                        <a16:creationId xmlns:a16="http://schemas.microsoft.com/office/drawing/2014/main" id="{4E3B2C38-E42E-9A96-8E80-15D63B17723E}"/>
                      </a:ext>
                    </a:extLst>
                  </p14:cNvPr>
                  <p14:cNvContentPartPr/>
                  <p14:nvPr/>
                </p14:nvContentPartPr>
                <p14:xfrm>
                  <a:off x="2458080" y="4022880"/>
                  <a:ext cx="71640" cy="114840"/>
                </p14:xfrm>
              </p:contentPart>
            </mc:Choice>
            <mc:Fallback xmlns="">
              <p:pic>
                <p:nvPicPr>
                  <p:cNvPr id="212" name="Ink 211">
                    <a:extLst>
                      <a:ext uri="{FF2B5EF4-FFF2-40B4-BE49-F238E27FC236}">
                        <a16:creationId xmlns:a16="http://schemas.microsoft.com/office/drawing/2014/main" id="{4E3B2C38-E42E-9A96-8E80-15D63B17723E}"/>
                      </a:ext>
                    </a:extLst>
                  </p:cNvPr>
                  <p:cNvPicPr/>
                  <p:nvPr/>
                </p:nvPicPr>
                <p:blipFill>
                  <a:blip r:embed="rId263"/>
                  <a:stretch>
                    <a:fillRect/>
                  </a:stretch>
                </p:blipFill>
                <p:spPr>
                  <a:xfrm>
                    <a:off x="2449440" y="4013880"/>
                    <a:ext cx="89280" cy="132480"/>
                  </a:xfrm>
                  <a:prstGeom prst="rect">
                    <a:avLst/>
                  </a:prstGeom>
                </p:spPr>
              </p:pic>
            </mc:Fallback>
          </mc:AlternateContent>
          <mc:AlternateContent xmlns:mc="http://schemas.openxmlformats.org/markup-compatibility/2006" xmlns:p14="http://schemas.microsoft.com/office/powerpoint/2010/main">
            <mc:Choice Requires="p14">
              <p:contentPart p14:bwMode="auto" r:id="rId332">
                <p14:nvContentPartPr>
                  <p14:cNvPr id="213" name="Ink 212">
                    <a:extLst>
                      <a:ext uri="{FF2B5EF4-FFF2-40B4-BE49-F238E27FC236}">
                        <a16:creationId xmlns:a16="http://schemas.microsoft.com/office/drawing/2014/main" id="{FE905D72-E53E-B91F-317E-7CD6020AA589}"/>
                      </a:ext>
                    </a:extLst>
                  </p14:cNvPr>
                  <p14:cNvContentPartPr/>
                  <p14:nvPr/>
                </p14:nvContentPartPr>
                <p14:xfrm>
                  <a:off x="2572560" y="4048440"/>
                  <a:ext cx="99360" cy="79920"/>
                </p14:xfrm>
              </p:contentPart>
            </mc:Choice>
            <mc:Fallback xmlns="">
              <p:pic>
                <p:nvPicPr>
                  <p:cNvPr id="213" name="Ink 212">
                    <a:extLst>
                      <a:ext uri="{FF2B5EF4-FFF2-40B4-BE49-F238E27FC236}">
                        <a16:creationId xmlns:a16="http://schemas.microsoft.com/office/drawing/2014/main" id="{FE905D72-E53E-B91F-317E-7CD6020AA589}"/>
                      </a:ext>
                    </a:extLst>
                  </p:cNvPr>
                  <p:cNvPicPr/>
                  <p:nvPr/>
                </p:nvPicPr>
                <p:blipFill>
                  <a:blip r:embed="rId265"/>
                  <a:stretch>
                    <a:fillRect/>
                  </a:stretch>
                </p:blipFill>
                <p:spPr>
                  <a:xfrm>
                    <a:off x="2563920" y="4039800"/>
                    <a:ext cx="117000" cy="97560"/>
                  </a:xfrm>
                  <a:prstGeom prst="rect">
                    <a:avLst/>
                  </a:prstGeom>
                </p:spPr>
              </p:pic>
            </mc:Fallback>
          </mc:AlternateContent>
          <mc:AlternateContent xmlns:mc="http://schemas.openxmlformats.org/markup-compatibility/2006" xmlns:p14="http://schemas.microsoft.com/office/powerpoint/2010/main">
            <mc:Choice Requires="p14">
              <p:contentPart p14:bwMode="auto" r:id="rId333">
                <p14:nvContentPartPr>
                  <p14:cNvPr id="214" name="Ink 213">
                    <a:extLst>
                      <a:ext uri="{FF2B5EF4-FFF2-40B4-BE49-F238E27FC236}">
                        <a16:creationId xmlns:a16="http://schemas.microsoft.com/office/drawing/2014/main" id="{532E1DAB-AAB8-C95A-6F7D-533AB138BDB1}"/>
                      </a:ext>
                    </a:extLst>
                  </p14:cNvPr>
                  <p14:cNvContentPartPr/>
                  <p14:nvPr/>
                </p14:nvContentPartPr>
                <p14:xfrm>
                  <a:off x="2690280" y="3959880"/>
                  <a:ext cx="89640" cy="71640"/>
                </p14:xfrm>
              </p:contentPart>
            </mc:Choice>
            <mc:Fallback xmlns="">
              <p:pic>
                <p:nvPicPr>
                  <p:cNvPr id="214" name="Ink 213">
                    <a:extLst>
                      <a:ext uri="{FF2B5EF4-FFF2-40B4-BE49-F238E27FC236}">
                        <a16:creationId xmlns:a16="http://schemas.microsoft.com/office/drawing/2014/main" id="{532E1DAB-AAB8-C95A-6F7D-533AB138BDB1}"/>
                      </a:ext>
                    </a:extLst>
                  </p:cNvPr>
                  <p:cNvPicPr/>
                  <p:nvPr/>
                </p:nvPicPr>
                <p:blipFill>
                  <a:blip r:embed="rId267"/>
                  <a:stretch>
                    <a:fillRect/>
                  </a:stretch>
                </p:blipFill>
                <p:spPr>
                  <a:xfrm>
                    <a:off x="2681280" y="3950880"/>
                    <a:ext cx="107280" cy="89280"/>
                  </a:xfrm>
                  <a:prstGeom prst="rect">
                    <a:avLst/>
                  </a:prstGeom>
                </p:spPr>
              </p:pic>
            </mc:Fallback>
          </mc:AlternateContent>
        </p:grpSp>
        <p:grpSp>
          <p:nvGrpSpPr>
            <p:cNvPr id="220" name="Group 219">
              <a:extLst>
                <a:ext uri="{FF2B5EF4-FFF2-40B4-BE49-F238E27FC236}">
                  <a16:creationId xmlns:a16="http://schemas.microsoft.com/office/drawing/2014/main" id="{88B5997B-1236-896E-9B43-E678FC08D0D1}"/>
                </a:ext>
              </a:extLst>
            </p:cNvPr>
            <p:cNvGrpSpPr/>
            <p:nvPr/>
          </p:nvGrpSpPr>
          <p:grpSpPr>
            <a:xfrm>
              <a:off x="2938680" y="3706800"/>
              <a:ext cx="356040" cy="336960"/>
              <a:chOff x="2938680" y="3706800"/>
              <a:chExt cx="356040" cy="336960"/>
            </a:xfrm>
          </p:grpSpPr>
          <mc:AlternateContent xmlns:mc="http://schemas.openxmlformats.org/markup-compatibility/2006" xmlns:p14="http://schemas.microsoft.com/office/powerpoint/2010/main">
            <mc:Choice Requires="p14">
              <p:contentPart p14:bwMode="auto" r:id="rId334">
                <p14:nvContentPartPr>
                  <p14:cNvPr id="216" name="Ink 215">
                    <a:extLst>
                      <a:ext uri="{FF2B5EF4-FFF2-40B4-BE49-F238E27FC236}">
                        <a16:creationId xmlns:a16="http://schemas.microsoft.com/office/drawing/2014/main" id="{76179EBF-6278-97E3-C71F-41B377744FA0}"/>
                      </a:ext>
                    </a:extLst>
                  </p14:cNvPr>
                  <p14:cNvContentPartPr/>
                  <p14:nvPr/>
                </p14:nvContentPartPr>
                <p14:xfrm>
                  <a:off x="2938680" y="3706800"/>
                  <a:ext cx="88560" cy="336960"/>
                </p14:xfrm>
              </p:contentPart>
            </mc:Choice>
            <mc:Fallback xmlns="">
              <p:pic>
                <p:nvPicPr>
                  <p:cNvPr id="216" name="Ink 215">
                    <a:extLst>
                      <a:ext uri="{FF2B5EF4-FFF2-40B4-BE49-F238E27FC236}">
                        <a16:creationId xmlns:a16="http://schemas.microsoft.com/office/drawing/2014/main" id="{76179EBF-6278-97E3-C71F-41B377744FA0}"/>
                      </a:ext>
                    </a:extLst>
                  </p:cNvPr>
                  <p:cNvPicPr/>
                  <p:nvPr/>
                </p:nvPicPr>
                <p:blipFill>
                  <a:blip r:embed="rId269"/>
                  <a:stretch>
                    <a:fillRect/>
                  </a:stretch>
                </p:blipFill>
                <p:spPr>
                  <a:xfrm>
                    <a:off x="2929680" y="3698160"/>
                    <a:ext cx="106200" cy="354600"/>
                  </a:xfrm>
                  <a:prstGeom prst="rect">
                    <a:avLst/>
                  </a:prstGeom>
                </p:spPr>
              </p:pic>
            </mc:Fallback>
          </mc:AlternateContent>
          <mc:AlternateContent xmlns:mc="http://schemas.openxmlformats.org/markup-compatibility/2006" xmlns:p14="http://schemas.microsoft.com/office/powerpoint/2010/main">
            <mc:Choice Requires="p14">
              <p:contentPart p14:bwMode="auto" r:id="rId335">
                <p14:nvContentPartPr>
                  <p14:cNvPr id="217" name="Ink 216">
                    <a:extLst>
                      <a:ext uri="{FF2B5EF4-FFF2-40B4-BE49-F238E27FC236}">
                        <a16:creationId xmlns:a16="http://schemas.microsoft.com/office/drawing/2014/main" id="{69DA9613-948B-2080-C391-4945CF6A24C7}"/>
                      </a:ext>
                    </a:extLst>
                  </p14:cNvPr>
                  <p14:cNvContentPartPr/>
                  <p14:nvPr/>
                </p14:nvContentPartPr>
                <p14:xfrm>
                  <a:off x="3109680" y="3823440"/>
                  <a:ext cx="21600" cy="155520"/>
                </p14:xfrm>
              </p:contentPart>
            </mc:Choice>
            <mc:Fallback xmlns="">
              <p:pic>
                <p:nvPicPr>
                  <p:cNvPr id="217" name="Ink 216">
                    <a:extLst>
                      <a:ext uri="{FF2B5EF4-FFF2-40B4-BE49-F238E27FC236}">
                        <a16:creationId xmlns:a16="http://schemas.microsoft.com/office/drawing/2014/main" id="{69DA9613-948B-2080-C391-4945CF6A24C7}"/>
                      </a:ext>
                    </a:extLst>
                  </p:cNvPr>
                  <p:cNvPicPr/>
                  <p:nvPr/>
                </p:nvPicPr>
                <p:blipFill>
                  <a:blip r:embed="rId271"/>
                  <a:stretch>
                    <a:fillRect/>
                  </a:stretch>
                </p:blipFill>
                <p:spPr>
                  <a:xfrm>
                    <a:off x="3100680" y="3814800"/>
                    <a:ext cx="39240" cy="173160"/>
                  </a:xfrm>
                  <a:prstGeom prst="rect">
                    <a:avLst/>
                  </a:prstGeom>
                </p:spPr>
              </p:pic>
            </mc:Fallback>
          </mc:AlternateContent>
          <mc:AlternateContent xmlns:mc="http://schemas.openxmlformats.org/markup-compatibility/2006" xmlns:p14="http://schemas.microsoft.com/office/powerpoint/2010/main">
            <mc:Choice Requires="p14">
              <p:contentPart p14:bwMode="auto" r:id="rId336">
                <p14:nvContentPartPr>
                  <p14:cNvPr id="218" name="Ink 217">
                    <a:extLst>
                      <a:ext uri="{FF2B5EF4-FFF2-40B4-BE49-F238E27FC236}">
                        <a16:creationId xmlns:a16="http://schemas.microsoft.com/office/drawing/2014/main" id="{C720F3EE-EF0F-3B4D-8F43-ED46C628BABA}"/>
                      </a:ext>
                    </a:extLst>
                  </p14:cNvPr>
                  <p14:cNvContentPartPr/>
                  <p14:nvPr/>
                </p14:nvContentPartPr>
                <p14:xfrm>
                  <a:off x="3211560" y="3909480"/>
                  <a:ext cx="83160" cy="9720"/>
                </p14:xfrm>
              </p:contentPart>
            </mc:Choice>
            <mc:Fallback xmlns="">
              <p:pic>
                <p:nvPicPr>
                  <p:cNvPr id="218" name="Ink 217">
                    <a:extLst>
                      <a:ext uri="{FF2B5EF4-FFF2-40B4-BE49-F238E27FC236}">
                        <a16:creationId xmlns:a16="http://schemas.microsoft.com/office/drawing/2014/main" id="{C720F3EE-EF0F-3B4D-8F43-ED46C628BABA}"/>
                      </a:ext>
                    </a:extLst>
                  </p:cNvPr>
                  <p:cNvPicPr/>
                  <p:nvPr/>
                </p:nvPicPr>
                <p:blipFill>
                  <a:blip r:embed="rId273"/>
                  <a:stretch>
                    <a:fillRect/>
                  </a:stretch>
                </p:blipFill>
                <p:spPr>
                  <a:xfrm>
                    <a:off x="3202560" y="3900480"/>
                    <a:ext cx="100800" cy="27360"/>
                  </a:xfrm>
                  <a:prstGeom prst="rect">
                    <a:avLst/>
                  </a:prstGeom>
                </p:spPr>
              </p:pic>
            </mc:Fallback>
          </mc:AlternateContent>
          <mc:AlternateContent xmlns:mc="http://schemas.openxmlformats.org/markup-compatibility/2006" xmlns:p14="http://schemas.microsoft.com/office/powerpoint/2010/main">
            <mc:Choice Requires="p14">
              <p:contentPart p14:bwMode="auto" r:id="rId337">
                <p14:nvContentPartPr>
                  <p14:cNvPr id="219" name="Ink 218">
                    <a:extLst>
                      <a:ext uri="{FF2B5EF4-FFF2-40B4-BE49-F238E27FC236}">
                        <a16:creationId xmlns:a16="http://schemas.microsoft.com/office/drawing/2014/main" id="{94E8673B-2453-93A0-9897-396A730EB1B9}"/>
                      </a:ext>
                    </a:extLst>
                  </p14:cNvPr>
                  <p14:cNvContentPartPr/>
                  <p14:nvPr/>
                </p14:nvContentPartPr>
                <p14:xfrm>
                  <a:off x="3240360" y="3859080"/>
                  <a:ext cx="11160" cy="86400"/>
                </p14:xfrm>
              </p:contentPart>
            </mc:Choice>
            <mc:Fallback xmlns="">
              <p:pic>
                <p:nvPicPr>
                  <p:cNvPr id="219" name="Ink 218">
                    <a:extLst>
                      <a:ext uri="{FF2B5EF4-FFF2-40B4-BE49-F238E27FC236}">
                        <a16:creationId xmlns:a16="http://schemas.microsoft.com/office/drawing/2014/main" id="{94E8673B-2453-93A0-9897-396A730EB1B9}"/>
                      </a:ext>
                    </a:extLst>
                  </p:cNvPr>
                  <p:cNvPicPr/>
                  <p:nvPr/>
                </p:nvPicPr>
                <p:blipFill>
                  <a:blip r:embed="rId275"/>
                  <a:stretch>
                    <a:fillRect/>
                  </a:stretch>
                </p:blipFill>
                <p:spPr>
                  <a:xfrm>
                    <a:off x="3231360" y="3850440"/>
                    <a:ext cx="28800" cy="104040"/>
                  </a:xfrm>
                  <a:prstGeom prst="rect">
                    <a:avLst/>
                  </a:prstGeom>
                </p:spPr>
              </p:pic>
            </mc:Fallback>
          </mc:AlternateContent>
        </p:grpSp>
        <p:grpSp>
          <p:nvGrpSpPr>
            <p:cNvPr id="231" name="Group 230">
              <a:extLst>
                <a:ext uri="{FF2B5EF4-FFF2-40B4-BE49-F238E27FC236}">
                  <a16:creationId xmlns:a16="http://schemas.microsoft.com/office/drawing/2014/main" id="{CA77DF7D-A88C-AFFA-6510-4AF3EFE6DC15}"/>
                </a:ext>
              </a:extLst>
            </p:cNvPr>
            <p:cNvGrpSpPr/>
            <p:nvPr/>
          </p:nvGrpSpPr>
          <p:grpSpPr>
            <a:xfrm>
              <a:off x="3457800" y="3783480"/>
              <a:ext cx="656640" cy="332640"/>
              <a:chOff x="3457800" y="3783480"/>
              <a:chExt cx="656640" cy="332640"/>
            </a:xfrm>
          </p:grpSpPr>
          <mc:AlternateContent xmlns:mc="http://schemas.openxmlformats.org/markup-compatibility/2006" xmlns:p14="http://schemas.microsoft.com/office/powerpoint/2010/main">
            <mc:Choice Requires="p14">
              <p:contentPart p14:bwMode="auto" r:id="rId338">
                <p14:nvContentPartPr>
                  <p14:cNvPr id="221" name="Ink 220">
                    <a:extLst>
                      <a:ext uri="{FF2B5EF4-FFF2-40B4-BE49-F238E27FC236}">
                        <a16:creationId xmlns:a16="http://schemas.microsoft.com/office/drawing/2014/main" id="{73BDFA35-FAC7-F06F-5ABA-F1E9F34375BB}"/>
                      </a:ext>
                    </a:extLst>
                  </p14:cNvPr>
                  <p14:cNvContentPartPr/>
                  <p14:nvPr/>
                </p14:nvContentPartPr>
                <p14:xfrm>
                  <a:off x="3520080" y="3796080"/>
                  <a:ext cx="14760" cy="94680"/>
                </p14:xfrm>
              </p:contentPart>
            </mc:Choice>
            <mc:Fallback xmlns="">
              <p:pic>
                <p:nvPicPr>
                  <p:cNvPr id="221" name="Ink 220">
                    <a:extLst>
                      <a:ext uri="{FF2B5EF4-FFF2-40B4-BE49-F238E27FC236}">
                        <a16:creationId xmlns:a16="http://schemas.microsoft.com/office/drawing/2014/main" id="{73BDFA35-FAC7-F06F-5ABA-F1E9F34375BB}"/>
                      </a:ext>
                    </a:extLst>
                  </p:cNvPr>
                  <p:cNvPicPr/>
                  <p:nvPr/>
                </p:nvPicPr>
                <p:blipFill>
                  <a:blip r:embed="rId277"/>
                  <a:stretch>
                    <a:fillRect/>
                  </a:stretch>
                </p:blipFill>
                <p:spPr>
                  <a:xfrm>
                    <a:off x="3511440" y="3787440"/>
                    <a:ext cx="32400" cy="112320"/>
                  </a:xfrm>
                  <a:prstGeom prst="rect">
                    <a:avLst/>
                  </a:prstGeom>
                </p:spPr>
              </p:pic>
            </mc:Fallback>
          </mc:AlternateContent>
          <mc:AlternateContent xmlns:mc="http://schemas.openxmlformats.org/markup-compatibility/2006" xmlns:p14="http://schemas.microsoft.com/office/powerpoint/2010/main">
            <mc:Choice Requires="p14">
              <p:contentPart p14:bwMode="auto" r:id="rId339">
                <p14:nvContentPartPr>
                  <p14:cNvPr id="222" name="Ink 221">
                    <a:extLst>
                      <a:ext uri="{FF2B5EF4-FFF2-40B4-BE49-F238E27FC236}">
                        <a16:creationId xmlns:a16="http://schemas.microsoft.com/office/drawing/2014/main" id="{0FA770D0-BDED-DA52-E646-358986B24989}"/>
                      </a:ext>
                    </a:extLst>
                  </p14:cNvPr>
                  <p14:cNvContentPartPr/>
                  <p14:nvPr/>
                </p14:nvContentPartPr>
                <p14:xfrm>
                  <a:off x="3457800" y="3906960"/>
                  <a:ext cx="133560" cy="13680"/>
                </p14:xfrm>
              </p:contentPart>
            </mc:Choice>
            <mc:Fallback xmlns="">
              <p:pic>
                <p:nvPicPr>
                  <p:cNvPr id="222" name="Ink 221">
                    <a:extLst>
                      <a:ext uri="{FF2B5EF4-FFF2-40B4-BE49-F238E27FC236}">
                        <a16:creationId xmlns:a16="http://schemas.microsoft.com/office/drawing/2014/main" id="{0FA770D0-BDED-DA52-E646-358986B24989}"/>
                      </a:ext>
                    </a:extLst>
                  </p:cNvPr>
                  <p:cNvPicPr/>
                  <p:nvPr/>
                </p:nvPicPr>
                <p:blipFill>
                  <a:blip r:embed="rId279"/>
                  <a:stretch>
                    <a:fillRect/>
                  </a:stretch>
                </p:blipFill>
                <p:spPr>
                  <a:xfrm>
                    <a:off x="3448800" y="3897960"/>
                    <a:ext cx="151200" cy="31320"/>
                  </a:xfrm>
                  <a:prstGeom prst="rect">
                    <a:avLst/>
                  </a:prstGeom>
                </p:spPr>
              </p:pic>
            </mc:Fallback>
          </mc:AlternateContent>
          <mc:AlternateContent xmlns:mc="http://schemas.openxmlformats.org/markup-compatibility/2006" xmlns:p14="http://schemas.microsoft.com/office/powerpoint/2010/main">
            <mc:Choice Requires="p14">
              <p:contentPart p14:bwMode="auto" r:id="rId340">
                <p14:nvContentPartPr>
                  <p14:cNvPr id="223" name="Ink 222">
                    <a:extLst>
                      <a:ext uri="{FF2B5EF4-FFF2-40B4-BE49-F238E27FC236}">
                        <a16:creationId xmlns:a16="http://schemas.microsoft.com/office/drawing/2014/main" id="{0C63156E-C034-5C7E-D0E1-D5E48E57FCF5}"/>
                      </a:ext>
                    </a:extLst>
                  </p14:cNvPr>
                  <p14:cNvContentPartPr/>
                  <p14:nvPr/>
                </p14:nvContentPartPr>
                <p14:xfrm>
                  <a:off x="3473280" y="4017840"/>
                  <a:ext cx="14400" cy="98280"/>
                </p14:xfrm>
              </p:contentPart>
            </mc:Choice>
            <mc:Fallback xmlns="">
              <p:pic>
                <p:nvPicPr>
                  <p:cNvPr id="223" name="Ink 222">
                    <a:extLst>
                      <a:ext uri="{FF2B5EF4-FFF2-40B4-BE49-F238E27FC236}">
                        <a16:creationId xmlns:a16="http://schemas.microsoft.com/office/drawing/2014/main" id="{0C63156E-C034-5C7E-D0E1-D5E48E57FCF5}"/>
                      </a:ext>
                    </a:extLst>
                  </p:cNvPr>
                  <p:cNvPicPr/>
                  <p:nvPr/>
                </p:nvPicPr>
                <p:blipFill>
                  <a:blip r:embed="rId281"/>
                  <a:stretch>
                    <a:fillRect/>
                  </a:stretch>
                </p:blipFill>
                <p:spPr>
                  <a:xfrm>
                    <a:off x="3464280" y="4008840"/>
                    <a:ext cx="32040" cy="115920"/>
                  </a:xfrm>
                  <a:prstGeom prst="rect">
                    <a:avLst/>
                  </a:prstGeom>
                </p:spPr>
              </p:pic>
            </mc:Fallback>
          </mc:AlternateContent>
          <mc:AlternateContent xmlns:mc="http://schemas.openxmlformats.org/markup-compatibility/2006" xmlns:p14="http://schemas.microsoft.com/office/powerpoint/2010/main">
            <mc:Choice Requires="p14">
              <p:contentPart p14:bwMode="auto" r:id="rId341">
                <p14:nvContentPartPr>
                  <p14:cNvPr id="224" name="Ink 223">
                    <a:extLst>
                      <a:ext uri="{FF2B5EF4-FFF2-40B4-BE49-F238E27FC236}">
                        <a16:creationId xmlns:a16="http://schemas.microsoft.com/office/drawing/2014/main" id="{BBF3183F-60E3-D727-9DEB-45C56A8E5C50}"/>
                      </a:ext>
                    </a:extLst>
                  </p14:cNvPr>
                  <p14:cNvContentPartPr/>
                  <p14:nvPr/>
                </p14:nvContentPartPr>
                <p14:xfrm>
                  <a:off x="3492000" y="4026120"/>
                  <a:ext cx="54000" cy="86760"/>
                </p14:xfrm>
              </p:contentPart>
            </mc:Choice>
            <mc:Fallback xmlns="">
              <p:pic>
                <p:nvPicPr>
                  <p:cNvPr id="224" name="Ink 223">
                    <a:extLst>
                      <a:ext uri="{FF2B5EF4-FFF2-40B4-BE49-F238E27FC236}">
                        <a16:creationId xmlns:a16="http://schemas.microsoft.com/office/drawing/2014/main" id="{BBF3183F-60E3-D727-9DEB-45C56A8E5C50}"/>
                      </a:ext>
                    </a:extLst>
                  </p:cNvPr>
                  <p:cNvPicPr/>
                  <p:nvPr/>
                </p:nvPicPr>
                <p:blipFill>
                  <a:blip r:embed="rId283"/>
                  <a:stretch>
                    <a:fillRect/>
                  </a:stretch>
                </p:blipFill>
                <p:spPr>
                  <a:xfrm>
                    <a:off x="3483000" y="4017480"/>
                    <a:ext cx="71640" cy="104400"/>
                  </a:xfrm>
                  <a:prstGeom prst="rect">
                    <a:avLst/>
                  </a:prstGeom>
                </p:spPr>
              </p:pic>
            </mc:Fallback>
          </mc:AlternateContent>
          <mc:AlternateContent xmlns:mc="http://schemas.openxmlformats.org/markup-compatibility/2006" xmlns:p14="http://schemas.microsoft.com/office/powerpoint/2010/main">
            <mc:Choice Requires="p14">
              <p:contentPart p14:bwMode="auto" r:id="rId342">
                <p14:nvContentPartPr>
                  <p14:cNvPr id="225" name="Ink 224">
                    <a:extLst>
                      <a:ext uri="{FF2B5EF4-FFF2-40B4-BE49-F238E27FC236}">
                        <a16:creationId xmlns:a16="http://schemas.microsoft.com/office/drawing/2014/main" id="{57B03B9D-F6DE-A111-4CCD-807DB3FAFAA9}"/>
                      </a:ext>
                    </a:extLst>
                  </p14:cNvPr>
                  <p14:cNvContentPartPr/>
                  <p14:nvPr/>
                </p14:nvContentPartPr>
                <p14:xfrm>
                  <a:off x="3610440" y="3981840"/>
                  <a:ext cx="59760" cy="65880"/>
                </p14:xfrm>
              </p:contentPart>
            </mc:Choice>
            <mc:Fallback xmlns="">
              <p:pic>
                <p:nvPicPr>
                  <p:cNvPr id="225" name="Ink 224">
                    <a:extLst>
                      <a:ext uri="{FF2B5EF4-FFF2-40B4-BE49-F238E27FC236}">
                        <a16:creationId xmlns:a16="http://schemas.microsoft.com/office/drawing/2014/main" id="{57B03B9D-F6DE-A111-4CCD-807DB3FAFAA9}"/>
                      </a:ext>
                    </a:extLst>
                  </p:cNvPr>
                  <p:cNvPicPr/>
                  <p:nvPr/>
                </p:nvPicPr>
                <p:blipFill>
                  <a:blip r:embed="rId285"/>
                  <a:stretch>
                    <a:fillRect/>
                  </a:stretch>
                </p:blipFill>
                <p:spPr>
                  <a:xfrm>
                    <a:off x="3601800" y="3973200"/>
                    <a:ext cx="77400" cy="83520"/>
                  </a:xfrm>
                  <a:prstGeom prst="rect">
                    <a:avLst/>
                  </a:prstGeom>
                </p:spPr>
              </p:pic>
            </mc:Fallback>
          </mc:AlternateContent>
          <mc:AlternateContent xmlns:mc="http://schemas.openxmlformats.org/markup-compatibility/2006" xmlns:p14="http://schemas.microsoft.com/office/powerpoint/2010/main">
            <mc:Choice Requires="p14">
              <p:contentPart p14:bwMode="auto" r:id="rId343">
                <p14:nvContentPartPr>
                  <p14:cNvPr id="226" name="Ink 225">
                    <a:extLst>
                      <a:ext uri="{FF2B5EF4-FFF2-40B4-BE49-F238E27FC236}">
                        <a16:creationId xmlns:a16="http://schemas.microsoft.com/office/drawing/2014/main" id="{FAE2F5E8-1E42-50BE-0E35-A612F7D89BE6}"/>
                      </a:ext>
                    </a:extLst>
                  </p14:cNvPr>
                  <p14:cNvContentPartPr/>
                  <p14:nvPr/>
                </p14:nvContentPartPr>
                <p14:xfrm>
                  <a:off x="3753360" y="3933960"/>
                  <a:ext cx="9360" cy="2880"/>
                </p14:xfrm>
              </p:contentPart>
            </mc:Choice>
            <mc:Fallback xmlns="">
              <p:pic>
                <p:nvPicPr>
                  <p:cNvPr id="226" name="Ink 225">
                    <a:extLst>
                      <a:ext uri="{FF2B5EF4-FFF2-40B4-BE49-F238E27FC236}">
                        <a16:creationId xmlns:a16="http://schemas.microsoft.com/office/drawing/2014/main" id="{FAE2F5E8-1E42-50BE-0E35-A612F7D89BE6}"/>
                      </a:ext>
                    </a:extLst>
                  </p:cNvPr>
                  <p:cNvPicPr/>
                  <p:nvPr/>
                </p:nvPicPr>
                <p:blipFill>
                  <a:blip r:embed="rId287"/>
                  <a:stretch>
                    <a:fillRect/>
                  </a:stretch>
                </p:blipFill>
                <p:spPr>
                  <a:xfrm>
                    <a:off x="3744720" y="3925320"/>
                    <a:ext cx="27000" cy="20520"/>
                  </a:xfrm>
                  <a:prstGeom prst="rect">
                    <a:avLst/>
                  </a:prstGeom>
                </p:spPr>
              </p:pic>
            </mc:Fallback>
          </mc:AlternateContent>
          <mc:AlternateContent xmlns:mc="http://schemas.openxmlformats.org/markup-compatibility/2006" xmlns:p14="http://schemas.microsoft.com/office/powerpoint/2010/main">
            <mc:Choice Requires="p14">
              <p:contentPart p14:bwMode="auto" r:id="rId344">
                <p14:nvContentPartPr>
                  <p14:cNvPr id="227" name="Ink 226">
                    <a:extLst>
                      <a:ext uri="{FF2B5EF4-FFF2-40B4-BE49-F238E27FC236}">
                        <a16:creationId xmlns:a16="http://schemas.microsoft.com/office/drawing/2014/main" id="{A6019C35-0396-BFAB-5A35-0CC25CBA20B7}"/>
                      </a:ext>
                    </a:extLst>
                  </p14:cNvPr>
                  <p14:cNvContentPartPr/>
                  <p14:nvPr/>
                </p14:nvContentPartPr>
                <p14:xfrm>
                  <a:off x="3893760" y="3797520"/>
                  <a:ext cx="18360" cy="98280"/>
                </p14:xfrm>
              </p:contentPart>
            </mc:Choice>
            <mc:Fallback xmlns="">
              <p:pic>
                <p:nvPicPr>
                  <p:cNvPr id="227" name="Ink 226">
                    <a:extLst>
                      <a:ext uri="{FF2B5EF4-FFF2-40B4-BE49-F238E27FC236}">
                        <a16:creationId xmlns:a16="http://schemas.microsoft.com/office/drawing/2014/main" id="{A6019C35-0396-BFAB-5A35-0CC25CBA20B7}"/>
                      </a:ext>
                    </a:extLst>
                  </p:cNvPr>
                  <p:cNvPicPr/>
                  <p:nvPr/>
                </p:nvPicPr>
                <p:blipFill>
                  <a:blip r:embed="rId289"/>
                  <a:stretch>
                    <a:fillRect/>
                  </a:stretch>
                </p:blipFill>
                <p:spPr>
                  <a:xfrm>
                    <a:off x="3884760" y="3788520"/>
                    <a:ext cx="36000" cy="115920"/>
                  </a:xfrm>
                  <a:prstGeom prst="rect">
                    <a:avLst/>
                  </a:prstGeom>
                </p:spPr>
              </p:pic>
            </mc:Fallback>
          </mc:AlternateContent>
          <mc:AlternateContent xmlns:mc="http://schemas.openxmlformats.org/markup-compatibility/2006" xmlns:p14="http://schemas.microsoft.com/office/powerpoint/2010/main">
            <mc:Choice Requires="p14">
              <p:contentPart p14:bwMode="auto" r:id="rId345">
                <p14:nvContentPartPr>
                  <p14:cNvPr id="228" name="Ink 227">
                    <a:extLst>
                      <a:ext uri="{FF2B5EF4-FFF2-40B4-BE49-F238E27FC236}">
                        <a16:creationId xmlns:a16="http://schemas.microsoft.com/office/drawing/2014/main" id="{BC75FFF2-20A0-199E-E75F-D0274B4649B0}"/>
                      </a:ext>
                    </a:extLst>
                  </p14:cNvPr>
                  <p14:cNvContentPartPr/>
                  <p14:nvPr/>
                </p14:nvContentPartPr>
                <p14:xfrm>
                  <a:off x="3868920" y="3927120"/>
                  <a:ext cx="43920" cy="10800"/>
                </p14:xfrm>
              </p:contentPart>
            </mc:Choice>
            <mc:Fallback xmlns="">
              <p:pic>
                <p:nvPicPr>
                  <p:cNvPr id="228" name="Ink 227">
                    <a:extLst>
                      <a:ext uri="{FF2B5EF4-FFF2-40B4-BE49-F238E27FC236}">
                        <a16:creationId xmlns:a16="http://schemas.microsoft.com/office/drawing/2014/main" id="{BC75FFF2-20A0-199E-E75F-D0274B4649B0}"/>
                      </a:ext>
                    </a:extLst>
                  </p:cNvPr>
                  <p:cNvPicPr/>
                  <p:nvPr/>
                </p:nvPicPr>
                <p:blipFill>
                  <a:blip r:embed="rId291"/>
                  <a:stretch>
                    <a:fillRect/>
                  </a:stretch>
                </p:blipFill>
                <p:spPr>
                  <a:xfrm>
                    <a:off x="3860280" y="3918120"/>
                    <a:ext cx="61560" cy="28440"/>
                  </a:xfrm>
                  <a:prstGeom prst="rect">
                    <a:avLst/>
                  </a:prstGeom>
                </p:spPr>
              </p:pic>
            </mc:Fallback>
          </mc:AlternateContent>
          <mc:AlternateContent xmlns:mc="http://schemas.openxmlformats.org/markup-compatibility/2006" xmlns:p14="http://schemas.microsoft.com/office/powerpoint/2010/main">
            <mc:Choice Requires="p14">
              <p:contentPart p14:bwMode="auto" r:id="rId346">
                <p14:nvContentPartPr>
                  <p14:cNvPr id="229" name="Ink 228">
                    <a:extLst>
                      <a:ext uri="{FF2B5EF4-FFF2-40B4-BE49-F238E27FC236}">
                        <a16:creationId xmlns:a16="http://schemas.microsoft.com/office/drawing/2014/main" id="{085A7ED8-AE13-D0A9-2BB6-4FB648EA89CD}"/>
                      </a:ext>
                    </a:extLst>
                  </p14:cNvPr>
                  <p14:cNvContentPartPr/>
                  <p14:nvPr/>
                </p14:nvContentPartPr>
                <p14:xfrm>
                  <a:off x="3877560" y="3994080"/>
                  <a:ext cx="76320" cy="111960"/>
                </p14:xfrm>
              </p:contentPart>
            </mc:Choice>
            <mc:Fallback xmlns="">
              <p:pic>
                <p:nvPicPr>
                  <p:cNvPr id="229" name="Ink 228">
                    <a:extLst>
                      <a:ext uri="{FF2B5EF4-FFF2-40B4-BE49-F238E27FC236}">
                        <a16:creationId xmlns:a16="http://schemas.microsoft.com/office/drawing/2014/main" id="{085A7ED8-AE13-D0A9-2BB6-4FB648EA89CD}"/>
                      </a:ext>
                    </a:extLst>
                  </p:cNvPr>
                  <p:cNvPicPr/>
                  <p:nvPr/>
                </p:nvPicPr>
                <p:blipFill>
                  <a:blip r:embed="rId293"/>
                  <a:stretch>
                    <a:fillRect/>
                  </a:stretch>
                </p:blipFill>
                <p:spPr>
                  <a:xfrm>
                    <a:off x="3868920" y="3985080"/>
                    <a:ext cx="93960" cy="129600"/>
                  </a:xfrm>
                  <a:prstGeom prst="rect">
                    <a:avLst/>
                  </a:prstGeom>
                </p:spPr>
              </p:pic>
            </mc:Fallback>
          </mc:AlternateContent>
          <mc:AlternateContent xmlns:mc="http://schemas.openxmlformats.org/markup-compatibility/2006" xmlns:p14="http://schemas.microsoft.com/office/powerpoint/2010/main">
            <mc:Choice Requires="p14">
              <p:contentPart p14:bwMode="auto" r:id="rId347">
                <p14:nvContentPartPr>
                  <p14:cNvPr id="230" name="Ink 229">
                    <a:extLst>
                      <a:ext uri="{FF2B5EF4-FFF2-40B4-BE49-F238E27FC236}">
                        <a16:creationId xmlns:a16="http://schemas.microsoft.com/office/drawing/2014/main" id="{0A36F339-E928-2ED8-7AE7-D67F613E1744}"/>
                      </a:ext>
                    </a:extLst>
                  </p14:cNvPr>
                  <p14:cNvContentPartPr/>
                  <p14:nvPr/>
                </p14:nvContentPartPr>
                <p14:xfrm>
                  <a:off x="4075200" y="3783480"/>
                  <a:ext cx="39240" cy="311040"/>
                </p14:xfrm>
              </p:contentPart>
            </mc:Choice>
            <mc:Fallback xmlns="">
              <p:pic>
                <p:nvPicPr>
                  <p:cNvPr id="230" name="Ink 229">
                    <a:extLst>
                      <a:ext uri="{FF2B5EF4-FFF2-40B4-BE49-F238E27FC236}">
                        <a16:creationId xmlns:a16="http://schemas.microsoft.com/office/drawing/2014/main" id="{0A36F339-E928-2ED8-7AE7-D67F613E1744}"/>
                      </a:ext>
                    </a:extLst>
                  </p:cNvPr>
                  <p:cNvPicPr/>
                  <p:nvPr/>
                </p:nvPicPr>
                <p:blipFill>
                  <a:blip r:embed="rId295"/>
                  <a:stretch>
                    <a:fillRect/>
                  </a:stretch>
                </p:blipFill>
                <p:spPr>
                  <a:xfrm>
                    <a:off x="4066200" y="3774480"/>
                    <a:ext cx="56880" cy="328680"/>
                  </a:xfrm>
                  <a:prstGeom prst="rect">
                    <a:avLst/>
                  </a:prstGeom>
                </p:spPr>
              </p:pic>
            </mc:Fallback>
          </mc:AlternateContent>
        </p:grpSp>
        <p:sp>
          <p:nvSpPr>
            <p:cNvPr id="234" name="TextBox 233">
              <a:extLst>
                <a:ext uri="{FF2B5EF4-FFF2-40B4-BE49-F238E27FC236}">
                  <a16:creationId xmlns:a16="http://schemas.microsoft.com/office/drawing/2014/main" id="{BF01F858-4606-BF7D-E85E-4C2E6F9B86FC}"/>
                </a:ext>
              </a:extLst>
            </p:cNvPr>
            <p:cNvSpPr txBox="1"/>
            <p:nvPr/>
          </p:nvSpPr>
          <p:spPr>
            <a:xfrm>
              <a:off x="1559496" y="3284538"/>
              <a:ext cx="4055400" cy="369332"/>
            </a:xfrm>
            <a:prstGeom prst="rect">
              <a:avLst/>
            </a:prstGeom>
            <a:noFill/>
          </p:spPr>
          <p:txBody>
            <a:bodyPr wrap="square" rtlCol="0">
              <a:spAutoFit/>
            </a:bodyPr>
            <a:lstStyle/>
            <a:p>
              <a:r>
                <a:rPr lang="en-US" dirty="0"/>
                <a:t>Recall that the exact result is</a:t>
              </a:r>
            </a:p>
          </p:txBody>
        </p:sp>
        <mc:AlternateContent xmlns:mc="http://schemas.openxmlformats.org/markup-compatibility/2006" xmlns:p14="http://schemas.microsoft.com/office/powerpoint/2010/main">
          <mc:Choice Requires="p14">
            <p:contentPart p14:bwMode="auto" r:id="rId348">
              <p14:nvContentPartPr>
                <p14:cNvPr id="54" name="Ink 53">
                  <a:extLst>
                    <a:ext uri="{FF2B5EF4-FFF2-40B4-BE49-F238E27FC236}">
                      <a16:creationId xmlns:a16="http://schemas.microsoft.com/office/drawing/2014/main" id="{9E7BECB6-24B5-D428-4B74-04C17E640191}"/>
                    </a:ext>
                  </a:extLst>
                </p14:cNvPr>
                <p14:cNvContentPartPr/>
                <p14:nvPr/>
              </p14:nvContentPartPr>
              <p14:xfrm>
                <a:off x="2593750" y="3717401"/>
                <a:ext cx="9000" cy="117360"/>
              </p14:xfrm>
            </p:contentPart>
          </mc:Choice>
          <mc:Fallback xmlns="">
            <p:pic>
              <p:nvPicPr>
                <p:cNvPr id="54" name="Ink 53">
                  <a:extLst>
                    <a:ext uri="{FF2B5EF4-FFF2-40B4-BE49-F238E27FC236}">
                      <a16:creationId xmlns:a16="http://schemas.microsoft.com/office/drawing/2014/main" id="{9E7BECB6-24B5-D428-4B74-04C17E640191}"/>
                    </a:ext>
                  </a:extLst>
                </p:cNvPr>
                <p:cNvPicPr/>
                <p:nvPr/>
              </p:nvPicPr>
              <p:blipFill>
                <a:blip r:embed="rId349"/>
                <a:stretch>
                  <a:fillRect/>
                </a:stretch>
              </p:blipFill>
              <p:spPr>
                <a:xfrm>
                  <a:off x="2584750" y="3708761"/>
                  <a:ext cx="26640" cy="135000"/>
                </a:xfrm>
                <a:prstGeom prst="rect">
                  <a:avLst/>
                </a:prstGeom>
              </p:spPr>
            </p:pic>
          </mc:Fallback>
        </mc:AlternateContent>
      </p:grpSp>
      <mc:AlternateContent xmlns:mc="http://schemas.openxmlformats.org/markup-compatibility/2006">
        <mc:Choice xmlns:a14="http://schemas.microsoft.com/office/drawing/2010/main" Requires="a14">
          <p:sp>
            <p:nvSpPr>
              <p:cNvPr id="43" name="TextBox 42">
                <a:extLst>
                  <a:ext uri="{FF2B5EF4-FFF2-40B4-BE49-F238E27FC236}">
                    <a16:creationId xmlns:a16="http://schemas.microsoft.com/office/drawing/2014/main" id="{8EDE94A5-8A3D-F827-B5EA-32FDEA30605A}"/>
                  </a:ext>
                </a:extLst>
              </p:cNvPr>
              <p:cNvSpPr txBox="1"/>
              <p:nvPr/>
            </p:nvSpPr>
            <p:spPr>
              <a:xfrm>
                <a:off x="1559496" y="6308725"/>
                <a:ext cx="5428464" cy="369332"/>
              </a:xfrm>
              <a:prstGeom prst="rect">
                <a:avLst/>
              </a:prstGeom>
              <a:noFill/>
            </p:spPr>
            <p:txBody>
              <a:bodyPr wrap="square" rtlCol="0">
                <a:spAutoFit/>
              </a:bodyPr>
              <a:lstStyle/>
              <a:p>
                <a:r>
                  <a:rPr lang="en-US" dirty="0"/>
                  <a:t>Similar statements hold for the two point function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𝜌𝜌</m:t>
                    </m:r>
                    <m:r>
                      <a:rPr lang="en-US" b="0" i="1" smtClean="0">
                        <a:latin typeface="Cambria Math" panose="02040503050406030204" pitchFamily="18" charset="0"/>
                      </a:rPr>
                      <m:t>⟩</m:t>
                    </m:r>
                  </m:oMath>
                </a14:m>
                <a:r>
                  <a:rPr lang="en-US" dirty="0"/>
                  <a:t> </a:t>
                </a:r>
              </a:p>
            </p:txBody>
          </p:sp>
        </mc:Choice>
        <mc:Fallback>
          <p:sp>
            <p:nvSpPr>
              <p:cNvPr id="43" name="TextBox 42">
                <a:extLst>
                  <a:ext uri="{FF2B5EF4-FFF2-40B4-BE49-F238E27FC236}">
                    <a16:creationId xmlns:a16="http://schemas.microsoft.com/office/drawing/2014/main" id="{8EDE94A5-8A3D-F827-B5EA-32FDEA30605A}"/>
                  </a:ext>
                </a:extLst>
              </p:cNvPr>
              <p:cNvSpPr txBox="1">
                <a:spLocks noRot="1" noChangeAspect="1" noMove="1" noResize="1" noEditPoints="1" noAdjustHandles="1" noChangeArrowheads="1" noChangeShapeType="1" noTextEdit="1"/>
              </p:cNvSpPr>
              <p:nvPr/>
            </p:nvSpPr>
            <p:spPr>
              <a:xfrm>
                <a:off x="1559496" y="6308725"/>
                <a:ext cx="5428464" cy="369332"/>
              </a:xfrm>
              <a:prstGeom prst="rect">
                <a:avLst/>
              </a:prstGeom>
              <a:blipFill>
                <a:blip r:embed="rId350"/>
                <a:stretch>
                  <a:fillRect l="-932" t="-6667" b="-26667"/>
                </a:stretch>
              </a:blipFill>
            </p:spPr>
            <p:txBody>
              <a:bodyPr/>
              <a:lstStyle/>
              <a:p>
                <a:r>
                  <a:rPr lang="en-US">
                    <a:noFill/>
                  </a:rPr>
                  <a:t> </a:t>
                </a:r>
              </a:p>
            </p:txBody>
          </p:sp>
        </mc:Fallback>
      </mc:AlternateContent>
      <p:grpSp>
        <p:nvGrpSpPr>
          <p:cNvPr id="77" name="Group 76">
            <a:extLst>
              <a:ext uri="{FF2B5EF4-FFF2-40B4-BE49-F238E27FC236}">
                <a16:creationId xmlns:a16="http://schemas.microsoft.com/office/drawing/2014/main" id="{684978FB-54D8-F7DB-B072-058290D2E59B}"/>
              </a:ext>
            </a:extLst>
          </p:cNvPr>
          <p:cNvGrpSpPr/>
          <p:nvPr/>
        </p:nvGrpSpPr>
        <p:grpSpPr>
          <a:xfrm>
            <a:off x="7525512" y="6279848"/>
            <a:ext cx="1378800" cy="461520"/>
            <a:chOff x="937600" y="1354540"/>
            <a:chExt cx="1378800" cy="461520"/>
          </a:xfrm>
        </p:grpSpPr>
        <mc:AlternateContent xmlns:mc="http://schemas.openxmlformats.org/markup-compatibility/2006" xmlns:p14="http://schemas.microsoft.com/office/powerpoint/2010/main">
          <mc:Choice Requires="p14">
            <p:contentPart p14:bwMode="auto" r:id="rId351">
              <p14:nvContentPartPr>
                <p14:cNvPr id="79" name="Ink 78">
                  <a:extLst>
                    <a:ext uri="{FF2B5EF4-FFF2-40B4-BE49-F238E27FC236}">
                      <a16:creationId xmlns:a16="http://schemas.microsoft.com/office/drawing/2014/main" id="{8A24ABB0-FD56-5757-3181-45E5A658FE75}"/>
                    </a:ext>
                  </a:extLst>
                </p14:cNvPr>
                <p14:cNvContentPartPr/>
                <p14:nvPr/>
              </p14:nvContentPartPr>
              <p14:xfrm>
                <a:off x="937600" y="1582780"/>
                <a:ext cx="392400" cy="76680"/>
              </p14:xfrm>
            </p:contentPart>
          </mc:Choice>
          <mc:Fallback xmlns="">
            <p:pic>
              <p:nvPicPr>
                <p:cNvPr id="36" name="Ink 35">
                  <a:extLst>
                    <a:ext uri="{FF2B5EF4-FFF2-40B4-BE49-F238E27FC236}">
                      <a16:creationId xmlns:a16="http://schemas.microsoft.com/office/drawing/2014/main" id="{2541D8DF-1A0A-A04B-EEE1-ACD7D8667B21}"/>
                    </a:ext>
                  </a:extLst>
                </p:cNvPr>
                <p:cNvPicPr/>
                <p:nvPr/>
              </p:nvPicPr>
              <p:blipFill>
                <a:blip r:embed="rId352"/>
                <a:stretch>
                  <a:fillRect/>
                </a:stretch>
              </p:blipFill>
              <p:spPr>
                <a:xfrm>
                  <a:off x="928960" y="1573780"/>
                  <a:ext cx="410040" cy="94320"/>
                </a:xfrm>
                <a:prstGeom prst="rect">
                  <a:avLst/>
                </a:prstGeom>
              </p:spPr>
            </p:pic>
          </mc:Fallback>
        </mc:AlternateContent>
        <mc:AlternateContent xmlns:mc="http://schemas.openxmlformats.org/markup-compatibility/2006" xmlns:p14="http://schemas.microsoft.com/office/powerpoint/2010/main">
          <mc:Choice Requires="p14">
            <p:contentPart p14:bwMode="auto" r:id="rId353">
              <p14:nvContentPartPr>
                <p14:cNvPr id="96" name="Ink 95">
                  <a:extLst>
                    <a:ext uri="{FF2B5EF4-FFF2-40B4-BE49-F238E27FC236}">
                      <a16:creationId xmlns:a16="http://schemas.microsoft.com/office/drawing/2014/main" id="{2DD0717E-8420-9005-CD9D-6F31B5DF21E5}"/>
                    </a:ext>
                  </a:extLst>
                </p14:cNvPr>
                <p14:cNvContentPartPr/>
                <p14:nvPr/>
              </p14:nvContentPartPr>
              <p14:xfrm>
                <a:off x="1347640" y="1354540"/>
                <a:ext cx="534600" cy="287640"/>
              </p14:xfrm>
            </p:contentPart>
          </mc:Choice>
          <mc:Fallback xmlns="">
            <p:pic>
              <p:nvPicPr>
                <p:cNvPr id="37" name="Ink 36">
                  <a:extLst>
                    <a:ext uri="{FF2B5EF4-FFF2-40B4-BE49-F238E27FC236}">
                      <a16:creationId xmlns:a16="http://schemas.microsoft.com/office/drawing/2014/main" id="{71DD1F49-F3EC-D5B6-B6C7-C77BC42425EC}"/>
                    </a:ext>
                  </a:extLst>
                </p:cNvPr>
                <p:cNvPicPr/>
                <p:nvPr/>
              </p:nvPicPr>
              <p:blipFill>
                <a:blip r:embed="rId354"/>
                <a:stretch>
                  <a:fillRect/>
                </a:stretch>
              </p:blipFill>
              <p:spPr>
                <a:xfrm>
                  <a:off x="1339000" y="1345900"/>
                  <a:ext cx="552240" cy="305280"/>
                </a:xfrm>
                <a:prstGeom prst="rect">
                  <a:avLst/>
                </a:prstGeom>
              </p:spPr>
            </p:pic>
          </mc:Fallback>
        </mc:AlternateContent>
        <mc:AlternateContent xmlns:mc="http://schemas.openxmlformats.org/markup-compatibility/2006" xmlns:p14="http://schemas.microsoft.com/office/powerpoint/2010/main">
          <mc:Choice Requires="p14">
            <p:contentPart p14:bwMode="auto" r:id="rId355">
              <p14:nvContentPartPr>
                <p14:cNvPr id="98" name="Ink 97">
                  <a:extLst>
                    <a:ext uri="{FF2B5EF4-FFF2-40B4-BE49-F238E27FC236}">
                      <a16:creationId xmlns:a16="http://schemas.microsoft.com/office/drawing/2014/main" id="{12BC2921-0540-F4F6-4F9F-B3AD465F27DC}"/>
                    </a:ext>
                  </a:extLst>
                </p14:cNvPr>
                <p14:cNvContentPartPr/>
                <p14:nvPr/>
              </p14:nvContentPartPr>
              <p14:xfrm>
                <a:off x="1360600" y="1616260"/>
                <a:ext cx="548280" cy="199800"/>
              </p14:xfrm>
            </p:contentPart>
          </mc:Choice>
          <mc:Fallback xmlns="">
            <p:pic>
              <p:nvPicPr>
                <p:cNvPr id="39" name="Ink 38">
                  <a:extLst>
                    <a:ext uri="{FF2B5EF4-FFF2-40B4-BE49-F238E27FC236}">
                      <a16:creationId xmlns:a16="http://schemas.microsoft.com/office/drawing/2014/main" id="{E5EE1780-0B00-4DCE-0D9D-AE3D10E5E787}"/>
                    </a:ext>
                  </a:extLst>
                </p:cNvPr>
                <p:cNvPicPr/>
                <p:nvPr/>
              </p:nvPicPr>
              <p:blipFill>
                <a:blip r:embed="rId356"/>
                <a:stretch>
                  <a:fillRect/>
                </a:stretch>
              </p:blipFill>
              <p:spPr>
                <a:xfrm>
                  <a:off x="1351600" y="1607260"/>
                  <a:ext cx="565920" cy="217440"/>
                </a:xfrm>
                <a:prstGeom prst="rect">
                  <a:avLst/>
                </a:prstGeom>
              </p:spPr>
            </p:pic>
          </mc:Fallback>
        </mc:AlternateContent>
        <mc:AlternateContent xmlns:mc="http://schemas.openxmlformats.org/markup-compatibility/2006" xmlns:p14="http://schemas.microsoft.com/office/powerpoint/2010/main">
          <mc:Choice Requires="p14">
            <p:contentPart p14:bwMode="auto" r:id="rId357">
              <p14:nvContentPartPr>
                <p14:cNvPr id="100" name="Ink 99">
                  <a:extLst>
                    <a:ext uri="{FF2B5EF4-FFF2-40B4-BE49-F238E27FC236}">
                      <a16:creationId xmlns:a16="http://schemas.microsoft.com/office/drawing/2014/main" id="{67721F0B-563D-A446-BD57-4DBA7CA6A48E}"/>
                    </a:ext>
                  </a:extLst>
                </p14:cNvPr>
                <p14:cNvContentPartPr/>
                <p14:nvPr/>
              </p14:nvContentPartPr>
              <p14:xfrm>
                <a:off x="1880440" y="1566220"/>
                <a:ext cx="435960" cy="82080"/>
              </p14:xfrm>
            </p:contentPart>
          </mc:Choice>
          <mc:Fallback xmlns="">
            <p:pic>
              <p:nvPicPr>
                <p:cNvPr id="41" name="Ink 40">
                  <a:extLst>
                    <a:ext uri="{FF2B5EF4-FFF2-40B4-BE49-F238E27FC236}">
                      <a16:creationId xmlns:a16="http://schemas.microsoft.com/office/drawing/2014/main" id="{745054C9-A559-5902-E2BC-F707FC4D6B99}"/>
                    </a:ext>
                  </a:extLst>
                </p:cNvPr>
                <p:cNvPicPr/>
                <p:nvPr/>
              </p:nvPicPr>
              <p:blipFill>
                <a:blip r:embed="rId358"/>
                <a:stretch>
                  <a:fillRect/>
                </a:stretch>
              </p:blipFill>
              <p:spPr>
                <a:xfrm>
                  <a:off x="1871440" y="1557580"/>
                  <a:ext cx="453600" cy="99720"/>
                </a:xfrm>
                <a:prstGeom prst="rect">
                  <a:avLst/>
                </a:prstGeom>
              </p:spPr>
            </p:pic>
          </mc:Fallback>
        </mc:AlternateContent>
      </p:grpSp>
    </p:spTree>
    <p:extLst>
      <p:ext uri="{BB962C8B-B14F-4D97-AF65-F5344CB8AC3E}">
        <p14:creationId xmlns:p14="http://schemas.microsoft.com/office/powerpoint/2010/main" val="3425351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 grpId="0"/>
      <p:bldP spid="2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FED10EA-73A9-22E7-8EF3-517004D90AE7}"/>
              </a:ext>
            </a:extLst>
          </p:cNvPr>
          <p:cNvSpPr txBox="1"/>
          <p:nvPr/>
        </p:nvSpPr>
        <p:spPr>
          <a:xfrm>
            <a:off x="911424" y="910461"/>
            <a:ext cx="9505056" cy="646331"/>
          </a:xfrm>
          <a:prstGeom prst="rect">
            <a:avLst/>
          </a:prstGeom>
          <a:noFill/>
        </p:spPr>
        <p:txBody>
          <a:bodyPr wrap="square" rtlCol="0">
            <a:spAutoFit/>
          </a:bodyPr>
          <a:lstStyle/>
          <a:p>
            <a:r>
              <a:rPr lang="en-US" dirty="0"/>
              <a:t>Before describing the new boson, let us mention another important calculation, that of entanglement entropy (EE), which also shows a problem with the eigenvalue density representation:</a:t>
            </a:r>
          </a:p>
        </p:txBody>
      </p:sp>
      <p:grpSp>
        <p:nvGrpSpPr>
          <p:cNvPr id="6" name="Group 5">
            <a:extLst>
              <a:ext uri="{FF2B5EF4-FFF2-40B4-BE49-F238E27FC236}">
                <a16:creationId xmlns:a16="http://schemas.microsoft.com/office/drawing/2014/main" id="{5561CA98-4147-0F4E-D6E2-D74143E5FF7D}"/>
              </a:ext>
            </a:extLst>
          </p:cNvPr>
          <p:cNvGrpSpPr/>
          <p:nvPr/>
        </p:nvGrpSpPr>
        <p:grpSpPr>
          <a:xfrm>
            <a:off x="1023840" y="1790160"/>
            <a:ext cx="5176080" cy="717120"/>
            <a:chOff x="1023840" y="1790160"/>
            <a:chExt cx="5176080" cy="717120"/>
          </a:xfrm>
        </p:grpSpPr>
        <p:grpSp>
          <p:nvGrpSpPr>
            <p:cNvPr id="12" name="Group 11">
              <a:extLst>
                <a:ext uri="{FF2B5EF4-FFF2-40B4-BE49-F238E27FC236}">
                  <a16:creationId xmlns:a16="http://schemas.microsoft.com/office/drawing/2014/main" id="{50E7E444-DE61-7A45-8778-51A39F3E1667}"/>
                </a:ext>
              </a:extLst>
            </p:cNvPr>
            <p:cNvGrpSpPr/>
            <p:nvPr/>
          </p:nvGrpSpPr>
          <p:grpSpPr>
            <a:xfrm>
              <a:off x="1023840" y="2136840"/>
              <a:ext cx="5176080" cy="133200"/>
              <a:chOff x="1023840" y="2136840"/>
              <a:chExt cx="5176080" cy="133200"/>
            </a:xfrm>
          </p:grpSpPr>
          <mc:AlternateContent xmlns:mc="http://schemas.openxmlformats.org/markup-compatibility/2006" xmlns:p14="http://schemas.microsoft.com/office/powerpoint/2010/main">
            <mc:Choice Requires="p14">
              <p:contentPart p14:bwMode="auto" r:id="rId2">
                <p14:nvContentPartPr>
                  <p14:cNvPr id="4" name="Ink 3">
                    <a:extLst>
                      <a:ext uri="{FF2B5EF4-FFF2-40B4-BE49-F238E27FC236}">
                        <a16:creationId xmlns:a16="http://schemas.microsoft.com/office/drawing/2014/main" id="{0B276860-ABCE-FEAC-0323-E7C7F6056DD6}"/>
                      </a:ext>
                    </a:extLst>
                  </p14:cNvPr>
                  <p14:cNvContentPartPr/>
                  <p14:nvPr/>
                </p14:nvContentPartPr>
                <p14:xfrm>
                  <a:off x="1023840" y="2194800"/>
                  <a:ext cx="1824480" cy="27360"/>
                </p14:xfrm>
              </p:contentPart>
            </mc:Choice>
            <mc:Fallback xmlns="">
              <p:pic>
                <p:nvPicPr>
                  <p:cNvPr id="4" name="Ink 3">
                    <a:extLst>
                      <a:ext uri="{FF2B5EF4-FFF2-40B4-BE49-F238E27FC236}">
                        <a16:creationId xmlns:a16="http://schemas.microsoft.com/office/drawing/2014/main" id="{0B276860-ABCE-FEAC-0323-E7C7F6056DD6}"/>
                      </a:ext>
                    </a:extLst>
                  </p:cNvPr>
                  <p:cNvPicPr/>
                  <p:nvPr/>
                </p:nvPicPr>
                <p:blipFill>
                  <a:blip r:embed="rId3"/>
                  <a:stretch>
                    <a:fillRect/>
                  </a:stretch>
                </p:blipFill>
                <p:spPr>
                  <a:xfrm>
                    <a:off x="1015200" y="2186160"/>
                    <a:ext cx="1842120" cy="450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C96289A1-431A-ECD2-BEA6-850BB5FC3346}"/>
                      </a:ext>
                    </a:extLst>
                  </p14:cNvPr>
                  <p14:cNvContentPartPr/>
                  <p14:nvPr/>
                </p14:nvContentPartPr>
                <p14:xfrm>
                  <a:off x="2858040" y="2206320"/>
                  <a:ext cx="1513080" cy="21600"/>
                </p14:xfrm>
              </p:contentPart>
            </mc:Choice>
            <mc:Fallback xmlns="">
              <p:pic>
                <p:nvPicPr>
                  <p:cNvPr id="5" name="Ink 4">
                    <a:extLst>
                      <a:ext uri="{FF2B5EF4-FFF2-40B4-BE49-F238E27FC236}">
                        <a16:creationId xmlns:a16="http://schemas.microsoft.com/office/drawing/2014/main" id="{C96289A1-431A-ECD2-BEA6-850BB5FC3346}"/>
                      </a:ext>
                    </a:extLst>
                  </p:cNvPr>
                  <p:cNvPicPr/>
                  <p:nvPr/>
                </p:nvPicPr>
                <p:blipFill>
                  <a:blip r:embed="rId5"/>
                  <a:stretch>
                    <a:fillRect/>
                  </a:stretch>
                </p:blipFill>
                <p:spPr>
                  <a:xfrm>
                    <a:off x="2849400" y="2197320"/>
                    <a:ext cx="1530720" cy="3924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7" name="Ink 6">
                    <a:extLst>
                      <a:ext uri="{FF2B5EF4-FFF2-40B4-BE49-F238E27FC236}">
                        <a16:creationId xmlns:a16="http://schemas.microsoft.com/office/drawing/2014/main" id="{5261379D-4148-DFB1-479C-DCCC890646A6}"/>
                      </a:ext>
                    </a:extLst>
                  </p14:cNvPr>
                  <p14:cNvContentPartPr/>
                  <p14:nvPr/>
                </p14:nvContentPartPr>
                <p14:xfrm>
                  <a:off x="4363560" y="2181840"/>
                  <a:ext cx="1836360" cy="33480"/>
                </p14:xfrm>
              </p:contentPart>
            </mc:Choice>
            <mc:Fallback xmlns="">
              <p:pic>
                <p:nvPicPr>
                  <p:cNvPr id="7" name="Ink 6">
                    <a:extLst>
                      <a:ext uri="{FF2B5EF4-FFF2-40B4-BE49-F238E27FC236}">
                        <a16:creationId xmlns:a16="http://schemas.microsoft.com/office/drawing/2014/main" id="{5261379D-4148-DFB1-479C-DCCC890646A6}"/>
                      </a:ext>
                    </a:extLst>
                  </p:cNvPr>
                  <p:cNvPicPr/>
                  <p:nvPr/>
                </p:nvPicPr>
                <p:blipFill>
                  <a:blip r:embed="rId7"/>
                  <a:stretch>
                    <a:fillRect/>
                  </a:stretch>
                </p:blipFill>
                <p:spPr>
                  <a:xfrm>
                    <a:off x="4354920" y="2173200"/>
                    <a:ext cx="1854000" cy="5112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9" name="Ink 8">
                    <a:extLst>
                      <a:ext uri="{FF2B5EF4-FFF2-40B4-BE49-F238E27FC236}">
                        <a16:creationId xmlns:a16="http://schemas.microsoft.com/office/drawing/2014/main" id="{1947D200-E76E-788F-F465-C7D674B00080}"/>
                      </a:ext>
                    </a:extLst>
                  </p14:cNvPr>
                  <p14:cNvContentPartPr/>
                  <p14:nvPr/>
                </p14:nvContentPartPr>
                <p14:xfrm>
                  <a:off x="2543400" y="2157000"/>
                  <a:ext cx="42120" cy="103320"/>
                </p14:xfrm>
              </p:contentPart>
            </mc:Choice>
            <mc:Fallback xmlns="">
              <p:pic>
                <p:nvPicPr>
                  <p:cNvPr id="9" name="Ink 8">
                    <a:extLst>
                      <a:ext uri="{FF2B5EF4-FFF2-40B4-BE49-F238E27FC236}">
                        <a16:creationId xmlns:a16="http://schemas.microsoft.com/office/drawing/2014/main" id="{1947D200-E76E-788F-F465-C7D674B00080}"/>
                      </a:ext>
                    </a:extLst>
                  </p:cNvPr>
                  <p:cNvPicPr/>
                  <p:nvPr/>
                </p:nvPicPr>
                <p:blipFill>
                  <a:blip r:embed="rId9"/>
                  <a:stretch>
                    <a:fillRect/>
                  </a:stretch>
                </p:blipFill>
                <p:spPr>
                  <a:xfrm>
                    <a:off x="2534400" y="2148360"/>
                    <a:ext cx="59760" cy="1209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1" name="Ink 10">
                    <a:extLst>
                      <a:ext uri="{FF2B5EF4-FFF2-40B4-BE49-F238E27FC236}">
                        <a16:creationId xmlns:a16="http://schemas.microsoft.com/office/drawing/2014/main" id="{5EEE23F9-BBE7-34DF-FC6A-69A588177865}"/>
                      </a:ext>
                    </a:extLst>
                  </p14:cNvPr>
                  <p14:cNvContentPartPr/>
                  <p14:nvPr/>
                </p14:nvContentPartPr>
                <p14:xfrm>
                  <a:off x="3713400" y="2136840"/>
                  <a:ext cx="32400" cy="133200"/>
                </p14:xfrm>
              </p:contentPart>
            </mc:Choice>
            <mc:Fallback xmlns="">
              <p:pic>
                <p:nvPicPr>
                  <p:cNvPr id="11" name="Ink 10">
                    <a:extLst>
                      <a:ext uri="{FF2B5EF4-FFF2-40B4-BE49-F238E27FC236}">
                        <a16:creationId xmlns:a16="http://schemas.microsoft.com/office/drawing/2014/main" id="{5EEE23F9-BBE7-34DF-FC6A-69A588177865}"/>
                      </a:ext>
                    </a:extLst>
                  </p:cNvPr>
                  <p:cNvPicPr/>
                  <p:nvPr/>
                </p:nvPicPr>
                <p:blipFill>
                  <a:blip r:embed="rId11"/>
                  <a:stretch>
                    <a:fillRect/>
                  </a:stretch>
                </p:blipFill>
                <p:spPr>
                  <a:xfrm>
                    <a:off x="3704760" y="2128200"/>
                    <a:ext cx="50040" cy="150840"/>
                  </a:xfrm>
                  <a:prstGeom prst="rect">
                    <a:avLst/>
                  </a:prstGeom>
                </p:spPr>
              </p:pic>
            </mc:Fallback>
          </mc:AlternateContent>
        </p:grpSp>
        <p:grpSp>
          <p:nvGrpSpPr>
            <p:cNvPr id="19" name="Group 18">
              <a:extLst>
                <a:ext uri="{FF2B5EF4-FFF2-40B4-BE49-F238E27FC236}">
                  <a16:creationId xmlns:a16="http://schemas.microsoft.com/office/drawing/2014/main" id="{F6D53175-7951-1471-1BD4-ECA53EF63681}"/>
                </a:ext>
              </a:extLst>
            </p:cNvPr>
            <p:cNvGrpSpPr/>
            <p:nvPr/>
          </p:nvGrpSpPr>
          <p:grpSpPr>
            <a:xfrm>
              <a:off x="2666160" y="1790160"/>
              <a:ext cx="912240" cy="293400"/>
              <a:chOff x="2666160" y="1790160"/>
              <a:chExt cx="912240" cy="293400"/>
            </a:xfrm>
          </p:grpSpPr>
          <mc:AlternateContent xmlns:mc="http://schemas.openxmlformats.org/markup-compatibility/2006" xmlns:p14="http://schemas.microsoft.com/office/powerpoint/2010/main">
            <mc:Choice Requires="p14">
              <p:contentPart p14:bwMode="auto" r:id="rId12">
                <p14:nvContentPartPr>
                  <p14:cNvPr id="17" name="Ink 16">
                    <a:extLst>
                      <a:ext uri="{FF2B5EF4-FFF2-40B4-BE49-F238E27FC236}">
                        <a16:creationId xmlns:a16="http://schemas.microsoft.com/office/drawing/2014/main" id="{A0124557-CC28-C192-9FD5-D5B7E87C4703}"/>
                      </a:ext>
                    </a:extLst>
                  </p14:cNvPr>
                  <p14:cNvContentPartPr/>
                  <p14:nvPr/>
                </p14:nvContentPartPr>
                <p14:xfrm>
                  <a:off x="2666160" y="1992480"/>
                  <a:ext cx="912240" cy="91080"/>
                </p14:xfrm>
              </p:contentPart>
            </mc:Choice>
            <mc:Fallback xmlns="">
              <p:pic>
                <p:nvPicPr>
                  <p:cNvPr id="17" name="Ink 16">
                    <a:extLst>
                      <a:ext uri="{FF2B5EF4-FFF2-40B4-BE49-F238E27FC236}">
                        <a16:creationId xmlns:a16="http://schemas.microsoft.com/office/drawing/2014/main" id="{A0124557-CC28-C192-9FD5-D5B7E87C4703}"/>
                      </a:ext>
                    </a:extLst>
                  </p:cNvPr>
                  <p:cNvPicPr/>
                  <p:nvPr/>
                </p:nvPicPr>
                <p:blipFill>
                  <a:blip r:embed="rId13"/>
                  <a:stretch>
                    <a:fillRect/>
                  </a:stretch>
                </p:blipFill>
                <p:spPr>
                  <a:xfrm>
                    <a:off x="2657160" y="1983480"/>
                    <a:ext cx="929880" cy="1087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8" name="Ink 17">
                    <a:extLst>
                      <a:ext uri="{FF2B5EF4-FFF2-40B4-BE49-F238E27FC236}">
                        <a16:creationId xmlns:a16="http://schemas.microsoft.com/office/drawing/2014/main" id="{52AF28A6-DB96-EA09-20C8-A6520A073AD2}"/>
                      </a:ext>
                    </a:extLst>
                  </p14:cNvPr>
                  <p14:cNvContentPartPr/>
                  <p14:nvPr/>
                </p14:nvContentPartPr>
                <p14:xfrm>
                  <a:off x="3187440" y="1790160"/>
                  <a:ext cx="131760" cy="162000"/>
                </p14:xfrm>
              </p:contentPart>
            </mc:Choice>
            <mc:Fallback xmlns="">
              <p:pic>
                <p:nvPicPr>
                  <p:cNvPr id="18" name="Ink 17">
                    <a:extLst>
                      <a:ext uri="{FF2B5EF4-FFF2-40B4-BE49-F238E27FC236}">
                        <a16:creationId xmlns:a16="http://schemas.microsoft.com/office/drawing/2014/main" id="{52AF28A6-DB96-EA09-20C8-A6520A073AD2}"/>
                      </a:ext>
                    </a:extLst>
                  </p:cNvPr>
                  <p:cNvPicPr/>
                  <p:nvPr/>
                </p:nvPicPr>
                <p:blipFill>
                  <a:blip r:embed="rId15"/>
                  <a:stretch>
                    <a:fillRect/>
                  </a:stretch>
                </p:blipFill>
                <p:spPr>
                  <a:xfrm>
                    <a:off x="3178800" y="1781160"/>
                    <a:ext cx="149400" cy="179640"/>
                  </a:xfrm>
                  <a:prstGeom prst="rect">
                    <a:avLst/>
                  </a:prstGeom>
                </p:spPr>
              </p:pic>
            </mc:Fallback>
          </mc:AlternateContent>
        </p:grpSp>
        <p:grpSp>
          <p:nvGrpSpPr>
            <p:cNvPr id="23" name="Group 22">
              <a:extLst>
                <a:ext uri="{FF2B5EF4-FFF2-40B4-BE49-F238E27FC236}">
                  <a16:creationId xmlns:a16="http://schemas.microsoft.com/office/drawing/2014/main" id="{9AF4D14F-DAC8-692F-CB33-D1E2B5EC7985}"/>
                </a:ext>
              </a:extLst>
            </p:cNvPr>
            <p:cNvGrpSpPr/>
            <p:nvPr/>
          </p:nvGrpSpPr>
          <p:grpSpPr>
            <a:xfrm>
              <a:off x="2422440" y="2311080"/>
              <a:ext cx="727560" cy="184320"/>
              <a:chOff x="2422440" y="2311080"/>
              <a:chExt cx="727560" cy="184320"/>
            </a:xfrm>
          </p:grpSpPr>
          <mc:AlternateContent xmlns:mc="http://schemas.openxmlformats.org/markup-compatibility/2006" xmlns:p14="http://schemas.microsoft.com/office/powerpoint/2010/main">
            <mc:Choice Requires="p14">
              <p:contentPart p14:bwMode="auto" r:id="rId16">
                <p14:nvContentPartPr>
                  <p14:cNvPr id="13" name="Ink 12">
                    <a:extLst>
                      <a:ext uri="{FF2B5EF4-FFF2-40B4-BE49-F238E27FC236}">
                        <a16:creationId xmlns:a16="http://schemas.microsoft.com/office/drawing/2014/main" id="{78D7AFB4-5526-CDDA-4CF9-0D5A8B406CB6}"/>
                      </a:ext>
                    </a:extLst>
                  </p14:cNvPr>
                  <p14:cNvContentPartPr/>
                  <p14:nvPr/>
                </p14:nvContentPartPr>
                <p14:xfrm>
                  <a:off x="3018960" y="2328720"/>
                  <a:ext cx="77400" cy="166680"/>
                </p14:xfrm>
              </p:contentPart>
            </mc:Choice>
            <mc:Fallback xmlns="">
              <p:pic>
                <p:nvPicPr>
                  <p:cNvPr id="13" name="Ink 12">
                    <a:extLst>
                      <a:ext uri="{FF2B5EF4-FFF2-40B4-BE49-F238E27FC236}">
                        <a16:creationId xmlns:a16="http://schemas.microsoft.com/office/drawing/2014/main" id="{78D7AFB4-5526-CDDA-4CF9-0D5A8B406CB6}"/>
                      </a:ext>
                    </a:extLst>
                  </p:cNvPr>
                  <p:cNvPicPr/>
                  <p:nvPr/>
                </p:nvPicPr>
                <p:blipFill>
                  <a:blip r:embed="rId17"/>
                  <a:stretch>
                    <a:fillRect/>
                  </a:stretch>
                </p:blipFill>
                <p:spPr>
                  <a:xfrm>
                    <a:off x="3010320" y="2320080"/>
                    <a:ext cx="95040" cy="18432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4" name="Ink 13">
                    <a:extLst>
                      <a:ext uri="{FF2B5EF4-FFF2-40B4-BE49-F238E27FC236}">
                        <a16:creationId xmlns:a16="http://schemas.microsoft.com/office/drawing/2014/main" id="{DBF37470-E825-A44A-8859-6A163F0AC5B6}"/>
                      </a:ext>
                    </a:extLst>
                  </p14:cNvPr>
                  <p14:cNvContentPartPr/>
                  <p14:nvPr/>
                </p14:nvContentPartPr>
                <p14:xfrm>
                  <a:off x="3108960" y="2335920"/>
                  <a:ext cx="34200" cy="135000"/>
                </p14:xfrm>
              </p:contentPart>
            </mc:Choice>
            <mc:Fallback xmlns="">
              <p:pic>
                <p:nvPicPr>
                  <p:cNvPr id="14" name="Ink 13">
                    <a:extLst>
                      <a:ext uri="{FF2B5EF4-FFF2-40B4-BE49-F238E27FC236}">
                        <a16:creationId xmlns:a16="http://schemas.microsoft.com/office/drawing/2014/main" id="{DBF37470-E825-A44A-8859-6A163F0AC5B6}"/>
                      </a:ext>
                    </a:extLst>
                  </p:cNvPr>
                  <p:cNvPicPr/>
                  <p:nvPr/>
                </p:nvPicPr>
                <p:blipFill>
                  <a:blip r:embed="rId19"/>
                  <a:stretch>
                    <a:fillRect/>
                  </a:stretch>
                </p:blipFill>
                <p:spPr>
                  <a:xfrm>
                    <a:off x="3099960" y="2326920"/>
                    <a:ext cx="51840" cy="15264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5" name="Ink 14">
                    <a:extLst>
                      <a:ext uri="{FF2B5EF4-FFF2-40B4-BE49-F238E27FC236}">
                        <a16:creationId xmlns:a16="http://schemas.microsoft.com/office/drawing/2014/main" id="{9515A303-8111-D5A2-5B64-FEBEA5CD9161}"/>
                      </a:ext>
                    </a:extLst>
                  </p14:cNvPr>
                  <p14:cNvContentPartPr/>
                  <p14:nvPr/>
                </p14:nvContentPartPr>
                <p14:xfrm>
                  <a:off x="3050640" y="2424840"/>
                  <a:ext cx="99360" cy="12600"/>
                </p14:xfrm>
              </p:contentPart>
            </mc:Choice>
            <mc:Fallback xmlns="">
              <p:pic>
                <p:nvPicPr>
                  <p:cNvPr id="15" name="Ink 14">
                    <a:extLst>
                      <a:ext uri="{FF2B5EF4-FFF2-40B4-BE49-F238E27FC236}">
                        <a16:creationId xmlns:a16="http://schemas.microsoft.com/office/drawing/2014/main" id="{9515A303-8111-D5A2-5B64-FEBEA5CD9161}"/>
                      </a:ext>
                    </a:extLst>
                  </p:cNvPr>
                  <p:cNvPicPr/>
                  <p:nvPr/>
                </p:nvPicPr>
                <p:blipFill>
                  <a:blip r:embed="rId21"/>
                  <a:stretch>
                    <a:fillRect/>
                  </a:stretch>
                </p:blipFill>
                <p:spPr>
                  <a:xfrm>
                    <a:off x="3041640" y="2415840"/>
                    <a:ext cx="117000" cy="3024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20" name="Ink 19">
                    <a:extLst>
                      <a:ext uri="{FF2B5EF4-FFF2-40B4-BE49-F238E27FC236}">
                        <a16:creationId xmlns:a16="http://schemas.microsoft.com/office/drawing/2014/main" id="{5E177A33-C85D-511F-EB16-1195822AEE86}"/>
                      </a:ext>
                    </a:extLst>
                  </p14:cNvPr>
                  <p14:cNvContentPartPr/>
                  <p14:nvPr/>
                </p14:nvContentPartPr>
                <p14:xfrm>
                  <a:off x="2458440" y="2311080"/>
                  <a:ext cx="59400" cy="127440"/>
                </p14:xfrm>
              </p:contentPart>
            </mc:Choice>
            <mc:Fallback xmlns="">
              <p:pic>
                <p:nvPicPr>
                  <p:cNvPr id="20" name="Ink 19">
                    <a:extLst>
                      <a:ext uri="{FF2B5EF4-FFF2-40B4-BE49-F238E27FC236}">
                        <a16:creationId xmlns:a16="http://schemas.microsoft.com/office/drawing/2014/main" id="{5E177A33-C85D-511F-EB16-1195822AEE86}"/>
                      </a:ext>
                    </a:extLst>
                  </p:cNvPr>
                  <p:cNvPicPr/>
                  <p:nvPr/>
                </p:nvPicPr>
                <p:blipFill>
                  <a:blip r:embed="rId23"/>
                  <a:stretch>
                    <a:fillRect/>
                  </a:stretch>
                </p:blipFill>
                <p:spPr>
                  <a:xfrm>
                    <a:off x="2449440" y="2302080"/>
                    <a:ext cx="77040" cy="14508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21" name="Ink 20">
                    <a:extLst>
                      <a:ext uri="{FF2B5EF4-FFF2-40B4-BE49-F238E27FC236}">
                        <a16:creationId xmlns:a16="http://schemas.microsoft.com/office/drawing/2014/main" id="{C9CCBC15-CEDE-AE8E-5324-14E54A311256}"/>
                      </a:ext>
                    </a:extLst>
                  </p14:cNvPr>
                  <p14:cNvContentPartPr/>
                  <p14:nvPr/>
                </p14:nvContentPartPr>
                <p14:xfrm>
                  <a:off x="2422440" y="2366160"/>
                  <a:ext cx="90360" cy="56160"/>
                </p14:xfrm>
              </p:contentPart>
            </mc:Choice>
            <mc:Fallback xmlns="">
              <p:pic>
                <p:nvPicPr>
                  <p:cNvPr id="21" name="Ink 20">
                    <a:extLst>
                      <a:ext uri="{FF2B5EF4-FFF2-40B4-BE49-F238E27FC236}">
                        <a16:creationId xmlns:a16="http://schemas.microsoft.com/office/drawing/2014/main" id="{C9CCBC15-CEDE-AE8E-5324-14E54A311256}"/>
                      </a:ext>
                    </a:extLst>
                  </p:cNvPr>
                  <p:cNvPicPr/>
                  <p:nvPr/>
                </p:nvPicPr>
                <p:blipFill>
                  <a:blip r:embed="rId25"/>
                  <a:stretch>
                    <a:fillRect/>
                  </a:stretch>
                </p:blipFill>
                <p:spPr>
                  <a:xfrm>
                    <a:off x="2413800" y="2357520"/>
                    <a:ext cx="108000" cy="7380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22" name="Ink 21">
                    <a:extLst>
                      <a:ext uri="{FF2B5EF4-FFF2-40B4-BE49-F238E27FC236}">
                        <a16:creationId xmlns:a16="http://schemas.microsoft.com/office/drawing/2014/main" id="{41146CE5-DA88-F511-6027-D1591B365D2D}"/>
                      </a:ext>
                    </a:extLst>
                  </p14:cNvPr>
                  <p14:cNvContentPartPr/>
                  <p14:nvPr/>
                </p14:nvContentPartPr>
                <p14:xfrm>
                  <a:off x="2571120" y="2403600"/>
                  <a:ext cx="22680" cy="81000"/>
                </p14:xfrm>
              </p:contentPart>
            </mc:Choice>
            <mc:Fallback xmlns="">
              <p:pic>
                <p:nvPicPr>
                  <p:cNvPr id="22" name="Ink 21">
                    <a:extLst>
                      <a:ext uri="{FF2B5EF4-FFF2-40B4-BE49-F238E27FC236}">
                        <a16:creationId xmlns:a16="http://schemas.microsoft.com/office/drawing/2014/main" id="{41146CE5-DA88-F511-6027-D1591B365D2D}"/>
                      </a:ext>
                    </a:extLst>
                  </p:cNvPr>
                  <p:cNvPicPr/>
                  <p:nvPr/>
                </p:nvPicPr>
                <p:blipFill>
                  <a:blip r:embed="rId27"/>
                  <a:stretch>
                    <a:fillRect/>
                  </a:stretch>
                </p:blipFill>
                <p:spPr>
                  <a:xfrm>
                    <a:off x="2562120" y="2394960"/>
                    <a:ext cx="40320" cy="98640"/>
                  </a:xfrm>
                  <a:prstGeom prst="rect">
                    <a:avLst/>
                  </a:prstGeom>
                </p:spPr>
              </p:pic>
            </mc:Fallback>
          </mc:AlternateContent>
        </p:grpSp>
        <p:grpSp>
          <p:nvGrpSpPr>
            <p:cNvPr id="27" name="Group 26">
              <a:extLst>
                <a:ext uri="{FF2B5EF4-FFF2-40B4-BE49-F238E27FC236}">
                  <a16:creationId xmlns:a16="http://schemas.microsoft.com/office/drawing/2014/main" id="{02435CB6-5725-7B24-1D02-C50A270D0B91}"/>
                </a:ext>
              </a:extLst>
            </p:cNvPr>
            <p:cNvGrpSpPr/>
            <p:nvPr/>
          </p:nvGrpSpPr>
          <p:grpSpPr>
            <a:xfrm>
              <a:off x="3710160" y="2328000"/>
              <a:ext cx="266400" cy="179280"/>
              <a:chOff x="3710160" y="2328000"/>
              <a:chExt cx="266400" cy="179280"/>
            </a:xfrm>
          </p:grpSpPr>
          <mc:AlternateContent xmlns:mc="http://schemas.openxmlformats.org/markup-compatibility/2006" xmlns:p14="http://schemas.microsoft.com/office/powerpoint/2010/main">
            <mc:Choice Requires="p14">
              <p:contentPart p14:bwMode="auto" r:id="rId28">
                <p14:nvContentPartPr>
                  <p14:cNvPr id="24" name="Ink 23">
                    <a:extLst>
                      <a:ext uri="{FF2B5EF4-FFF2-40B4-BE49-F238E27FC236}">
                        <a16:creationId xmlns:a16="http://schemas.microsoft.com/office/drawing/2014/main" id="{646B4D9A-6933-B704-056C-A6B75DDD5893}"/>
                      </a:ext>
                    </a:extLst>
                  </p14:cNvPr>
                  <p14:cNvContentPartPr/>
                  <p14:nvPr/>
                </p14:nvContentPartPr>
                <p14:xfrm>
                  <a:off x="3753720" y="2328000"/>
                  <a:ext cx="51480" cy="93960"/>
                </p14:xfrm>
              </p:contentPart>
            </mc:Choice>
            <mc:Fallback xmlns="">
              <p:pic>
                <p:nvPicPr>
                  <p:cNvPr id="24" name="Ink 23">
                    <a:extLst>
                      <a:ext uri="{FF2B5EF4-FFF2-40B4-BE49-F238E27FC236}">
                        <a16:creationId xmlns:a16="http://schemas.microsoft.com/office/drawing/2014/main" id="{646B4D9A-6933-B704-056C-A6B75DDD5893}"/>
                      </a:ext>
                    </a:extLst>
                  </p:cNvPr>
                  <p:cNvPicPr/>
                  <p:nvPr/>
                </p:nvPicPr>
                <p:blipFill>
                  <a:blip r:embed="rId29"/>
                  <a:stretch>
                    <a:fillRect/>
                  </a:stretch>
                </p:blipFill>
                <p:spPr>
                  <a:xfrm>
                    <a:off x="3745080" y="2319360"/>
                    <a:ext cx="69120" cy="11160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25" name="Ink 24">
                    <a:extLst>
                      <a:ext uri="{FF2B5EF4-FFF2-40B4-BE49-F238E27FC236}">
                        <a16:creationId xmlns:a16="http://schemas.microsoft.com/office/drawing/2014/main" id="{459CB9E5-BFF4-3348-D342-81B6A43CFDD1}"/>
                      </a:ext>
                    </a:extLst>
                  </p14:cNvPr>
                  <p14:cNvContentPartPr/>
                  <p14:nvPr/>
                </p14:nvContentPartPr>
                <p14:xfrm>
                  <a:off x="3710160" y="2368320"/>
                  <a:ext cx="85320" cy="63720"/>
                </p14:xfrm>
              </p:contentPart>
            </mc:Choice>
            <mc:Fallback xmlns="">
              <p:pic>
                <p:nvPicPr>
                  <p:cNvPr id="25" name="Ink 24">
                    <a:extLst>
                      <a:ext uri="{FF2B5EF4-FFF2-40B4-BE49-F238E27FC236}">
                        <a16:creationId xmlns:a16="http://schemas.microsoft.com/office/drawing/2014/main" id="{459CB9E5-BFF4-3348-D342-81B6A43CFDD1}"/>
                      </a:ext>
                    </a:extLst>
                  </p:cNvPr>
                  <p:cNvPicPr/>
                  <p:nvPr/>
                </p:nvPicPr>
                <p:blipFill>
                  <a:blip r:embed="rId31"/>
                  <a:stretch>
                    <a:fillRect/>
                  </a:stretch>
                </p:blipFill>
                <p:spPr>
                  <a:xfrm>
                    <a:off x="3701520" y="2359320"/>
                    <a:ext cx="102960" cy="8136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26" name="Ink 25">
                    <a:extLst>
                      <a:ext uri="{FF2B5EF4-FFF2-40B4-BE49-F238E27FC236}">
                        <a16:creationId xmlns:a16="http://schemas.microsoft.com/office/drawing/2014/main" id="{C498C323-05D0-1D8E-3233-1052AF93047C}"/>
                      </a:ext>
                    </a:extLst>
                  </p14:cNvPr>
                  <p14:cNvContentPartPr/>
                  <p14:nvPr/>
                </p14:nvContentPartPr>
                <p14:xfrm>
                  <a:off x="3875760" y="2401800"/>
                  <a:ext cx="100800" cy="105480"/>
                </p14:xfrm>
              </p:contentPart>
            </mc:Choice>
            <mc:Fallback xmlns="">
              <p:pic>
                <p:nvPicPr>
                  <p:cNvPr id="26" name="Ink 25">
                    <a:extLst>
                      <a:ext uri="{FF2B5EF4-FFF2-40B4-BE49-F238E27FC236}">
                        <a16:creationId xmlns:a16="http://schemas.microsoft.com/office/drawing/2014/main" id="{C498C323-05D0-1D8E-3233-1052AF93047C}"/>
                      </a:ext>
                    </a:extLst>
                  </p:cNvPr>
                  <p:cNvPicPr/>
                  <p:nvPr/>
                </p:nvPicPr>
                <p:blipFill>
                  <a:blip r:embed="rId33"/>
                  <a:stretch>
                    <a:fillRect/>
                  </a:stretch>
                </p:blipFill>
                <p:spPr>
                  <a:xfrm>
                    <a:off x="3866760" y="2393160"/>
                    <a:ext cx="118440" cy="123120"/>
                  </a:xfrm>
                  <a:prstGeom prst="rect">
                    <a:avLst/>
                  </a:prstGeom>
                </p:spPr>
              </p:pic>
            </mc:Fallback>
          </mc:AlternateContent>
        </p:grpSp>
      </p:grp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DF9BB238-95C3-7460-170E-1A2F5DF1FE81}"/>
                  </a:ext>
                </a:extLst>
              </p:cNvPr>
              <p:cNvSpPr txBox="1"/>
              <p:nvPr/>
            </p:nvSpPr>
            <p:spPr>
              <a:xfrm>
                <a:off x="911424" y="2782669"/>
                <a:ext cx="10395800" cy="2585323"/>
              </a:xfrm>
              <a:prstGeom prst="rect">
                <a:avLst/>
              </a:prstGeom>
              <a:noFill/>
            </p:spPr>
            <p:txBody>
              <a:bodyPr wrap="square" rtlCol="0">
                <a:spAutoFit/>
              </a:bodyPr>
              <a:lstStyle/>
              <a:p>
                <a:r>
                  <a:rPr lang="en-US" dirty="0"/>
                  <a:t>We ask the question: what is the ground state EE of an interval </a:t>
                </a:r>
                <a14:m>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1</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2</m:t>
                        </m:r>
                      </m:sub>
                    </m:sSub>
                    <m:r>
                      <a:rPr lang="en-US" b="0" i="1" smtClean="0">
                        <a:latin typeface="Cambria Math" panose="02040503050406030204" pitchFamily="18" charset="0"/>
                      </a:rPr>
                      <m:t>)</m:t>
                    </m:r>
                  </m:oMath>
                </a14:m>
                <a:r>
                  <a:rPr lang="en-US" dirty="0"/>
                  <a:t> in the eigenvalue direction?</a:t>
                </a:r>
              </a:p>
              <a:p>
                <a:endParaRPr lang="en-US" dirty="0"/>
              </a:p>
              <a:p>
                <a:r>
                  <a:rPr lang="en-US" dirty="0"/>
                  <a:t>We can answer the question in various ways:</a:t>
                </a:r>
              </a:p>
              <a:p>
                <a:endParaRPr lang="en-US" dirty="0"/>
              </a:p>
              <a:p>
                <a:r>
                  <a:rPr lang="en-US" dirty="0"/>
                  <a:t>EE of an N-particle quantum mechanics: target space EE.  </a:t>
                </a:r>
                <a:r>
                  <a:rPr lang="en-US" b="1" dirty="0">
                    <a:solidFill>
                      <a:srgbClr val="C00000"/>
                    </a:solidFill>
                  </a:rPr>
                  <a:t>(Das, Kaushal, Liu, Mandal, Trivedi)</a:t>
                </a:r>
              </a:p>
              <a:p>
                <a:endParaRPr lang="en-US" dirty="0"/>
              </a:p>
              <a:p>
                <a:r>
                  <a:rPr lang="en-US" dirty="0"/>
                  <a:t>This is equivalent to computing the usual QFT EE in the fermion theory. </a:t>
                </a:r>
              </a:p>
              <a:p>
                <a:endParaRPr lang="en-US" dirty="0"/>
              </a:p>
              <a:p>
                <a:r>
                  <a:rPr lang="en-US" dirty="0"/>
                  <a:t>This is given by the following formula:</a:t>
                </a:r>
              </a:p>
            </p:txBody>
          </p:sp>
        </mc:Choice>
        <mc:Fallback xmlns="">
          <p:sp>
            <p:nvSpPr>
              <p:cNvPr id="28" name="TextBox 27">
                <a:extLst>
                  <a:ext uri="{FF2B5EF4-FFF2-40B4-BE49-F238E27FC236}">
                    <a16:creationId xmlns:a16="http://schemas.microsoft.com/office/drawing/2014/main" id="{DF9BB238-95C3-7460-170E-1A2F5DF1FE81}"/>
                  </a:ext>
                </a:extLst>
              </p:cNvPr>
              <p:cNvSpPr txBox="1">
                <a:spLocks noRot="1" noChangeAspect="1" noMove="1" noResize="1" noEditPoints="1" noAdjustHandles="1" noChangeArrowheads="1" noChangeShapeType="1" noTextEdit="1"/>
              </p:cNvSpPr>
              <p:nvPr/>
            </p:nvSpPr>
            <p:spPr>
              <a:xfrm>
                <a:off x="911424" y="2782669"/>
                <a:ext cx="10395800" cy="2585323"/>
              </a:xfrm>
              <a:prstGeom prst="rect">
                <a:avLst/>
              </a:prstGeom>
              <a:blipFill>
                <a:blip r:embed="rId34"/>
                <a:stretch>
                  <a:fillRect l="-611" t="-976" b="-3415"/>
                </a:stretch>
              </a:blipFill>
            </p:spPr>
            <p:txBody>
              <a:bodyPr/>
              <a:lstStyle/>
              <a:p>
                <a:r>
                  <a:rPr lang="en-US">
                    <a:noFill/>
                  </a:rPr>
                  <a:t> </a:t>
                </a:r>
              </a:p>
            </p:txBody>
          </p:sp>
        </mc:Fallback>
      </mc:AlternateContent>
      <p:sp>
        <p:nvSpPr>
          <p:cNvPr id="31" name="Rectangle 30">
            <a:extLst>
              <a:ext uri="{FF2B5EF4-FFF2-40B4-BE49-F238E27FC236}">
                <a16:creationId xmlns:a16="http://schemas.microsoft.com/office/drawing/2014/main" id="{E739C949-C6CF-FCB4-BE4A-EB1F00F521CC}"/>
              </a:ext>
            </a:extLst>
          </p:cNvPr>
          <p:cNvSpPr/>
          <p:nvPr/>
        </p:nvSpPr>
        <p:spPr>
          <a:xfrm>
            <a:off x="3187440" y="138619"/>
            <a:ext cx="4510440" cy="369332"/>
          </a:xfrm>
          <a:prstGeom prst="rect">
            <a:avLst/>
          </a:prstGeom>
          <a:solidFill>
            <a:schemeClr val="accent4">
              <a:alpha val="49825"/>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C00000"/>
                </a:solidFill>
              </a:rPr>
              <a:t>3.1 Entanglement Entropy</a:t>
            </a:r>
          </a:p>
        </p:txBody>
      </p:sp>
    </p:spTree>
    <p:extLst>
      <p:ext uri="{BB962C8B-B14F-4D97-AF65-F5344CB8AC3E}">
        <p14:creationId xmlns:p14="http://schemas.microsoft.com/office/powerpoint/2010/main" val="142165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82601</TotalTime>
  <Words>4507</Words>
  <Application>Microsoft Macintosh PowerPoint</Application>
  <PresentationFormat>Widescreen</PresentationFormat>
  <Paragraphs>384</Paragraphs>
  <Slides>38</Slides>
  <Notes>1</Notes>
  <HiddenSlides>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38</vt:i4>
      </vt:variant>
    </vt:vector>
  </HeadingPairs>
  <TitlesOfParts>
    <vt:vector size="46" baseType="lpstr">
      <vt:lpstr>Arial</vt:lpstr>
      <vt:lpstr>Bradley Hand</vt:lpstr>
      <vt:lpstr>Calibri</vt:lpstr>
      <vt:lpstr>Calibri Light</vt:lpstr>
      <vt:lpstr>Cambria Math</vt:lpstr>
      <vt:lpstr>Comic Sans MS</vt:lpstr>
      <vt:lpstr>Lucida Calligraphy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Gautam Mandal</cp:lastModifiedBy>
  <cp:revision>1347</cp:revision>
  <cp:lastPrinted>2023-02-02T10:36:57Z</cp:lastPrinted>
  <dcterms:created xsi:type="dcterms:W3CDTF">2020-06-12T05:14:43Z</dcterms:created>
  <dcterms:modified xsi:type="dcterms:W3CDTF">2025-02-09T04:27:56Z</dcterms:modified>
</cp:coreProperties>
</file>