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2"/>
  </p:notesMasterIdLst>
  <p:handoutMasterIdLst>
    <p:handoutMasterId r:id="rId23"/>
  </p:handoutMasterIdLst>
  <p:sldIdLst>
    <p:sldId id="256" r:id="rId2"/>
    <p:sldId id="257" r:id="rId3"/>
    <p:sldId id="259" r:id="rId4"/>
    <p:sldId id="281" r:id="rId5"/>
    <p:sldId id="260" r:id="rId6"/>
    <p:sldId id="261" r:id="rId7"/>
    <p:sldId id="263" r:id="rId8"/>
    <p:sldId id="262" r:id="rId9"/>
    <p:sldId id="271" r:id="rId10"/>
    <p:sldId id="286" r:id="rId11"/>
    <p:sldId id="270" r:id="rId12"/>
    <p:sldId id="289" r:id="rId13"/>
    <p:sldId id="272" r:id="rId14"/>
    <p:sldId id="287" r:id="rId15"/>
    <p:sldId id="288" r:id="rId16"/>
    <p:sldId id="273" r:id="rId17"/>
    <p:sldId id="276" r:id="rId18"/>
    <p:sldId id="278" r:id="rId19"/>
    <p:sldId id="285" r:id="rId20"/>
    <p:sldId id="279"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ependra Sharma" initials="DS" lastIdx="1" clrIdx="0">
    <p:extLst>
      <p:ext uri="{19B8F6BF-5375-455C-9EA6-DF929625EA0E}">
        <p15:presenceInfo xmlns:p15="http://schemas.microsoft.com/office/powerpoint/2012/main" userId="S::204120007@iitb.ac.in::aced3658-87a4-4f14-b5f8-e679a186868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0DAC5B5-70AE-2453-78A8-3FD72E7BB26C}" v="123" dt="2023-04-07T10:40:23.204"/>
    <p1510:client id="{B0677848-BC1D-A932-9A79-8043AB39DDEF}" v="63" dt="2023-04-07T14:13:24.067"/>
    <p1510:client id="{C6F771B1-AE51-B851-A61C-44671B39524F}" v="104" dt="2023-04-07T17:40:09.122"/>
    <p1510:client id="{CC50C6B3-B48F-75E8-B53D-EBBD716ED721}" v="2" dt="2023-04-07T16:59:59.431"/>
    <p1510:client id="{DF899E32-00DE-902C-AD70-37195BABC031}" v="350" dt="2023-04-27T20:16:45.78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ependra Sharma" userId="aced3658-87a4-4f14-b5f8-e679a186868c" providerId="ADAL" clId="{CCFD96A2-1566-4C73-A34F-EF0BCDB89EB0}"/>
    <pc:docChg chg="modSld">
      <pc:chgData name="Deependra Sharma" userId="aced3658-87a4-4f14-b5f8-e679a186868c" providerId="ADAL" clId="{CCFD96A2-1566-4C73-A34F-EF0BCDB89EB0}" dt="2023-04-07T09:34:39.266" v="38" actId="1076"/>
      <pc:docMkLst>
        <pc:docMk/>
      </pc:docMkLst>
      <pc:sldChg chg="modSp modAnim">
        <pc:chgData name="Deependra Sharma" userId="aced3658-87a4-4f14-b5f8-e679a186868c" providerId="ADAL" clId="{CCFD96A2-1566-4C73-A34F-EF0BCDB89EB0}" dt="2023-04-07T09:22:24.603" v="3" actId="20577"/>
        <pc:sldMkLst>
          <pc:docMk/>
          <pc:sldMk cId="1870964080" sldId="272"/>
        </pc:sldMkLst>
        <pc:spChg chg="mod">
          <ac:chgData name="Deependra Sharma" userId="aced3658-87a4-4f14-b5f8-e679a186868c" providerId="ADAL" clId="{CCFD96A2-1566-4C73-A34F-EF0BCDB89EB0}" dt="2023-04-07T09:22:24.603" v="3" actId="20577"/>
          <ac:spMkLst>
            <pc:docMk/>
            <pc:sldMk cId="1870964080" sldId="272"/>
            <ac:spMk id="3" creationId="{F05EA43F-950D-DA07-EC3F-DD1E40296250}"/>
          </ac:spMkLst>
        </pc:spChg>
      </pc:sldChg>
      <pc:sldChg chg="addSp modSp mod">
        <pc:chgData name="Deependra Sharma" userId="aced3658-87a4-4f14-b5f8-e679a186868c" providerId="ADAL" clId="{CCFD96A2-1566-4C73-A34F-EF0BCDB89EB0}" dt="2023-04-07T09:34:39.266" v="38" actId="1076"/>
        <pc:sldMkLst>
          <pc:docMk/>
          <pc:sldMk cId="351900279" sldId="281"/>
        </pc:sldMkLst>
        <pc:spChg chg="add mod">
          <ac:chgData name="Deependra Sharma" userId="aced3658-87a4-4f14-b5f8-e679a186868c" providerId="ADAL" clId="{CCFD96A2-1566-4C73-A34F-EF0BCDB89EB0}" dt="2023-04-07T09:34:39.266" v="38" actId="1076"/>
          <ac:spMkLst>
            <pc:docMk/>
            <pc:sldMk cId="351900279" sldId="281"/>
            <ac:spMk id="3" creationId="{38C0AD48-70B9-3166-97B7-63438D8088EA}"/>
          </ac:spMkLst>
        </pc:spChg>
      </pc:sldChg>
    </pc:docChg>
  </pc:docChgLst>
  <pc:docChgLst>
    <pc:chgData name="Deependra Sharma" userId="S::204120007@iitb.ac.in::aced3658-87a4-4f14-b5f8-e679a186868c" providerId="AD" clId="Web-{CC50C6B3-B48F-75E8-B53D-EBBD716ED721}"/>
    <pc:docChg chg="delSld">
      <pc:chgData name="Deependra Sharma" userId="S::204120007@iitb.ac.in::aced3658-87a4-4f14-b5f8-e679a186868c" providerId="AD" clId="Web-{CC50C6B3-B48F-75E8-B53D-EBBD716ED721}" dt="2023-04-07T16:59:59.431" v="1"/>
      <pc:docMkLst>
        <pc:docMk/>
      </pc:docMkLst>
      <pc:sldChg chg="del">
        <pc:chgData name="Deependra Sharma" userId="S::204120007@iitb.ac.in::aced3658-87a4-4f14-b5f8-e679a186868c" providerId="AD" clId="Web-{CC50C6B3-B48F-75E8-B53D-EBBD716ED721}" dt="2023-04-07T16:59:53.024" v="0"/>
        <pc:sldMkLst>
          <pc:docMk/>
          <pc:sldMk cId="2050669301" sldId="282"/>
        </pc:sldMkLst>
      </pc:sldChg>
      <pc:sldChg chg="del">
        <pc:chgData name="Deependra Sharma" userId="S::204120007@iitb.ac.in::aced3658-87a4-4f14-b5f8-e679a186868c" providerId="AD" clId="Web-{CC50C6B3-B48F-75E8-B53D-EBBD716ED721}" dt="2023-04-07T16:59:59.431" v="1"/>
        <pc:sldMkLst>
          <pc:docMk/>
          <pc:sldMk cId="3881255925" sldId="283"/>
        </pc:sldMkLst>
      </pc:sldChg>
    </pc:docChg>
  </pc:docChgLst>
  <pc:docChgLst>
    <pc:chgData name="Deependra Sharma" userId="S::204120007@iitb.ac.in::aced3658-87a4-4f14-b5f8-e679a186868c" providerId="AD" clId="Web-{80DAC5B5-70AE-2453-78A8-3FD72E7BB26C}"/>
    <pc:docChg chg="addSld delSld modSld">
      <pc:chgData name="Deependra Sharma" userId="S::204120007@iitb.ac.in::aced3658-87a4-4f14-b5f8-e679a186868c" providerId="AD" clId="Web-{80DAC5B5-70AE-2453-78A8-3FD72E7BB26C}" dt="2023-04-07T10:40:22.360" v="115"/>
      <pc:docMkLst>
        <pc:docMk/>
      </pc:docMkLst>
      <pc:sldChg chg="new del">
        <pc:chgData name="Deependra Sharma" userId="S::204120007@iitb.ac.in::aced3658-87a4-4f14-b5f8-e679a186868c" providerId="AD" clId="Web-{80DAC5B5-70AE-2453-78A8-3FD72E7BB26C}" dt="2023-04-07T10:20:06.246" v="1"/>
        <pc:sldMkLst>
          <pc:docMk/>
          <pc:sldMk cId="1264577279" sldId="284"/>
        </pc:sldMkLst>
      </pc:sldChg>
      <pc:sldChg chg="addSp delSp modSp new">
        <pc:chgData name="Deependra Sharma" userId="S::204120007@iitb.ac.in::aced3658-87a4-4f14-b5f8-e679a186868c" providerId="AD" clId="Web-{80DAC5B5-70AE-2453-78A8-3FD72E7BB26C}" dt="2023-04-07T10:28:57.105" v="8"/>
        <pc:sldMkLst>
          <pc:docMk/>
          <pc:sldMk cId="3436012161" sldId="284"/>
        </pc:sldMkLst>
        <pc:spChg chg="del">
          <ac:chgData name="Deependra Sharma" userId="S::204120007@iitb.ac.in::aced3658-87a4-4f14-b5f8-e679a186868c" providerId="AD" clId="Web-{80DAC5B5-70AE-2453-78A8-3FD72E7BB26C}" dt="2023-04-07T10:27:21.290" v="3"/>
          <ac:spMkLst>
            <pc:docMk/>
            <pc:sldMk cId="3436012161" sldId="284"/>
            <ac:spMk id="3" creationId="{04463A72-EE96-A3C0-A498-C3DC80F91A56}"/>
          </ac:spMkLst>
        </pc:spChg>
        <pc:spChg chg="add mod">
          <ac:chgData name="Deependra Sharma" userId="S::204120007@iitb.ac.in::aced3658-87a4-4f14-b5f8-e679a186868c" providerId="AD" clId="Web-{80DAC5B5-70AE-2453-78A8-3FD72E7BB26C}" dt="2023-04-07T10:28:57.105" v="8"/>
          <ac:spMkLst>
            <pc:docMk/>
            <pc:sldMk cId="3436012161" sldId="284"/>
            <ac:spMk id="7" creationId="{E1F9EAB3-AE7A-83F2-8B9C-C3F88347AFB5}"/>
          </ac:spMkLst>
        </pc:spChg>
        <pc:picChg chg="add del mod ord">
          <ac:chgData name="Deependra Sharma" userId="S::204120007@iitb.ac.in::aced3658-87a4-4f14-b5f8-e679a186868c" providerId="AD" clId="Web-{80DAC5B5-70AE-2453-78A8-3FD72E7BB26C}" dt="2023-04-07T10:28:57.105" v="8"/>
          <ac:picMkLst>
            <pc:docMk/>
            <pc:sldMk cId="3436012161" sldId="284"/>
            <ac:picMk id="5" creationId="{26FC706F-2D45-4797-A537-D2B9B7A73C10}"/>
          </ac:picMkLst>
        </pc:picChg>
      </pc:sldChg>
      <pc:sldChg chg="addSp delSp modSp new mod setBg setClrOvrMap">
        <pc:chgData name="Deependra Sharma" userId="S::204120007@iitb.ac.in::aced3658-87a4-4f14-b5f8-e679a186868c" providerId="AD" clId="Web-{80DAC5B5-70AE-2453-78A8-3FD72E7BB26C}" dt="2023-04-07T10:40:22.360" v="115"/>
        <pc:sldMkLst>
          <pc:docMk/>
          <pc:sldMk cId="3527998666" sldId="285"/>
        </pc:sldMkLst>
        <pc:spChg chg="mod ord">
          <ac:chgData name="Deependra Sharma" userId="S::204120007@iitb.ac.in::aced3658-87a4-4f14-b5f8-e679a186868c" providerId="AD" clId="Web-{80DAC5B5-70AE-2453-78A8-3FD72E7BB26C}" dt="2023-04-07T10:40:22.360" v="115"/>
          <ac:spMkLst>
            <pc:docMk/>
            <pc:sldMk cId="3527998666" sldId="285"/>
            <ac:spMk id="2" creationId="{3CF40CD6-CDAF-F0EB-BEB9-119B7C1237F4}"/>
          </ac:spMkLst>
        </pc:spChg>
        <pc:spChg chg="del">
          <ac:chgData name="Deependra Sharma" userId="S::204120007@iitb.ac.in::aced3658-87a4-4f14-b5f8-e679a186868c" providerId="AD" clId="Web-{80DAC5B5-70AE-2453-78A8-3FD72E7BB26C}" dt="2023-04-07T10:28:43.652" v="5"/>
          <ac:spMkLst>
            <pc:docMk/>
            <pc:sldMk cId="3527998666" sldId="285"/>
            <ac:spMk id="3" creationId="{83A25B4D-2EAA-8EA5-79BE-0ED02E2820E9}"/>
          </ac:spMkLst>
        </pc:spChg>
        <pc:spChg chg="mod ord">
          <ac:chgData name="Deependra Sharma" userId="S::204120007@iitb.ac.in::aced3658-87a4-4f14-b5f8-e679a186868c" providerId="AD" clId="Web-{80DAC5B5-70AE-2453-78A8-3FD72E7BB26C}" dt="2023-04-07T10:40:22.360" v="115"/>
          <ac:spMkLst>
            <pc:docMk/>
            <pc:sldMk cId="3527998666" sldId="285"/>
            <ac:spMk id="4" creationId="{A51E8906-8FBF-3BA5-1680-2E20C825F322}"/>
          </ac:spMkLst>
        </pc:spChg>
        <pc:spChg chg="add del mod">
          <ac:chgData name="Deependra Sharma" userId="S::204120007@iitb.ac.in::aced3658-87a4-4f14-b5f8-e679a186868c" providerId="AD" clId="Web-{80DAC5B5-70AE-2453-78A8-3FD72E7BB26C}" dt="2023-04-07T10:40:15.625" v="114"/>
          <ac:spMkLst>
            <pc:docMk/>
            <pc:sldMk cId="3527998666" sldId="285"/>
            <ac:spMk id="7" creationId="{F4FEF2ED-52D9-2AFF-1831-68636796DBD6}"/>
          </ac:spMkLst>
        </pc:spChg>
        <pc:spChg chg="add del">
          <ac:chgData name="Deependra Sharma" userId="S::204120007@iitb.ac.in::aced3658-87a4-4f14-b5f8-e679a186868c" providerId="AD" clId="Web-{80DAC5B5-70AE-2453-78A8-3FD72E7BB26C}" dt="2023-04-07T10:30:00.404" v="22"/>
          <ac:spMkLst>
            <pc:docMk/>
            <pc:sldMk cId="3527998666" sldId="285"/>
            <ac:spMk id="10" creationId="{4EA19158-FD22-007D-841E-B71FA80A41D9}"/>
          </ac:spMkLst>
        </pc:spChg>
        <pc:spChg chg="add del">
          <ac:chgData name="Deependra Sharma" userId="S::204120007@iitb.ac.in::aced3658-87a4-4f14-b5f8-e679a186868c" providerId="AD" clId="Web-{80DAC5B5-70AE-2453-78A8-3FD72E7BB26C}" dt="2023-04-07T10:33:20.754" v="92"/>
          <ac:spMkLst>
            <pc:docMk/>
            <pc:sldMk cId="3527998666" sldId="285"/>
            <ac:spMk id="12" creationId="{DAD27A50-88D7-4E2A-8488-F2879768AF35}"/>
          </ac:spMkLst>
        </pc:spChg>
        <pc:spChg chg="add del">
          <ac:chgData name="Deependra Sharma" userId="S::204120007@iitb.ac.in::aced3658-87a4-4f14-b5f8-e679a186868c" providerId="AD" clId="Web-{80DAC5B5-70AE-2453-78A8-3FD72E7BB26C}" dt="2023-04-07T10:29:53.654" v="18"/>
          <ac:spMkLst>
            <pc:docMk/>
            <pc:sldMk cId="3527998666" sldId="285"/>
            <ac:spMk id="15" creationId="{D42CF425-7213-4F89-B0FF-4C2BDDD9C680}"/>
          </ac:spMkLst>
        </pc:spChg>
        <pc:spChg chg="add del">
          <ac:chgData name="Deependra Sharma" userId="S::204120007@iitb.ac.in::aced3658-87a4-4f14-b5f8-e679a186868c" providerId="AD" clId="Web-{80DAC5B5-70AE-2453-78A8-3FD72E7BB26C}" dt="2023-04-07T10:33:20.754" v="92"/>
          <ac:spMkLst>
            <pc:docMk/>
            <pc:sldMk cId="3527998666" sldId="285"/>
            <ac:spMk id="18" creationId="{7C704F0F-1CD8-4DC1-AEE9-225958232415}"/>
          </ac:spMkLst>
        </pc:spChg>
        <pc:spChg chg="add del mod">
          <ac:chgData name="Deependra Sharma" userId="S::204120007@iitb.ac.in::aced3658-87a4-4f14-b5f8-e679a186868c" providerId="AD" clId="Web-{80DAC5B5-70AE-2453-78A8-3FD72E7BB26C}" dt="2023-04-07T10:38:52.764" v="111"/>
          <ac:spMkLst>
            <pc:docMk/>
            <pc:sldMk cId="3527998666" sldId="285"/>
            <ac:spMk id="20" creationId="{787ADE3D-B5CA-8C78-06E7-0453DC991E43}"/>
          </ac:spMkLst>
        </pc:spChg>
        <pc:spChg chg="add del">
          <ac:chgData name="Deependra Sharma" userId="S::204120007@iitb.ac.in::aced3658-87a4-4f14-b5f8-e679a186868c" providerId="AD" clId="Web-{80DAC5B5-70AE-2453-78A8-3FD72E7BB26C}" dt="2023-04-07T10:29:53.654" v="18"/>
          <ac:spMkLst>
            <pc:docMk/>
            <pc:sldMk cId="3527998666" sldId="285"/>
            <ac:spMk id="21" creationId="{202A25CB-1ED1-4C87-AB49-8D3BC684D1CE}"/>
          </ac:spMkLst>
        </pc:spChg>
        <pc:spChg chg="add del">
          <ac:chgData name="Deependra Sharma" userId="S::204120007@iitb.ac.in::aced3658-87a4-4f14-b5f8-e679a186868c" providerId="AD" clId="Web-{80DAC5B5-70AE-2453-78A8-3FD72E7BB26C}" dt="2023-04-07T10:38:47.560" v="110"/>
          <ac:spMkLst>
            <pc:docMk/>
            <pc:sldMk cId="3527998666" sldId="285"/>
            <ac:spMk id="22" creationId="{B5541CD5-D7AC-4686-8783-CF5D1D4FC266}"/>
          </ac:spMkLst>
        </pc:spChg>
        <pc:spChg chg="add del">
          <ac:chgData name="Deependra Sharma" userId="S::204120007@iitb.ac.in::aced3658-87a4-4f14-b5f8-e679a186868c" providerId="AD" clId="Web-{80DAC5B5-70AE-2453-78A8-3FD72E7BB26C}" dt="2023-04-07T10:29:53.654" v="18"/>
          <ac:spMkLst>
            <pc:docMk/>
            <pc:sldMk cId="3527998666" sldId="285"/>
            <ac:spMk id="23" creationId="{3484F10F-334C-431A-8E30-B66B496C56E8}"/>
          </ac:spMkLst>
        </pc:spChg>
        <pc:spChg chg="add del">
          <ac:chgData name="Deependra Sharma" userId="S::204120007@iitb.ac.in::aced3658-87a4-4f14-b5f8-e679a186868c" providerId="AD" clId="Web-{80DAC5B5-70AE-2453-78A8-3FD72E7BB26C}" dt="2023-04-07T10:38:47.560" v="110"/>
          <ac:spMkLst>
            <pc:docMk/>
            <pc:sldMk cId="3527998666" sldId="285"/>
            <ac:spMk id="24" creationId="{0420923D-0C6E-4656-9A01-EE9FB6345EB3}"/>
          </ac:spMkLst>
        </pc:spChg>
        <pc:spChg chg="add del">
          <ac:chgData name="Deependra Sharma" userId="S::204120007@iitb.ac.in::aced3658-87a4-4f14-b5f8-e679a186868c" providerId="AD" clId="Web-{80DAC5B5-70AE-2453-78A8-3FD72E7BB26C}" dt="2023-04-07T10:29:53.654" v="18"/>
          <ac:spMkLst>
            <pc:docMk/>
            <pc:sldMk cId="3527998666" sldId="285"/>
            <ac:spMk id="25" creationId="{AEA0BB24-2B23-4B19-996F-58DA607EE280}"/>
          </ac:spMkLst>
        </pc:spChg>
        <pc:spChg chg="add del">
          <ac:chgData name="Deependra Sharma" userId="S::204120007@iitb.ac.in::aced3658-87a4-4f14-b5f8-e679a186868c" providerId="AD" clId="Web-{80DAC5B5-70AE-2453-78A8-3FD72E7BB26C}" dt="2023-04-07T10:38:47.560" v="110"/>
          <ac:spMkLst>
            <pc:docMk/>
            <pc:sldMk cId="3527998666" sldId="285"/>
            <ac:spMk id="26" creationId="{904D0A95-DEAA-4B8D-A340-BEC3A5DBCDDB}"/>
          </ac:spMkLst>
        </pc:spChg>
        <pc:spChg chg="add del">
          <ac:chgData name="Deependra Sharma" userId="S::204120007@iitb.ac.in::aced3658-87a4-4f14-b5f8-e679a186868c" providerId="AD" clId="Web-{80DAC5B5-70AE-2453-78A8-3FD72E7BB26C}" dt="2023-04-07T10:29:56.841" v="20"/>
          <ac:spMkLst>
            <pc:docMk/>
            <pc:sldMk cId="3527998666" sldId="285"/>
            <ac:spMk id="29" creationId="{DAD27A50-88D7-4E2A-8488-F2879768AF35}"/>
          </ac:spMkLst>
        </pc:spChg>
        <pc:spChg chg="add del">
          <ac:chgData name="Deependra Sharma" userId="S::204120007@iitb.ac.in::aced3658-87a4-4f14-b5f8-e679a186868c" providerId="AD" clId="Web-{80DAC5B5-70AE-2453-78A8-3FD72E7BB26C}" dt="2023-04-07T10:29:56.841" v="20"/>
          <ac:spMkLst>
            <pc:docMk/>
            <pc:sldMk cId="3527998666" sldId="285"/>
            <ac:spMk id="32" creationId="{7C704F0F-1CD8-4DC1-AEE9-225958232415}"/>
          </ac:spMkLst>
        </pc:spChg>
        <pc:spChg chg="add del">
          <ac:chgData name="Deependra Sharma" userId="S::204120007@iitb.ac.in::aced3658-87a4-4f14-b5f8-e679a186868c" providerId="AD" clId="Web-{80DAC5B5-70AE-2453-78A8-3FD72E7BB26C}" dt="2023-04-07T10:29:56.841" v="20"/>
          <ac:spMkLst>
            <pc:docMk/>
            <pc:sldMk cId="3527998666" sldId="285"/>
            <ac:spMk id="33" creationId="{E4F17063-EDA4-417B-946F-BA357F3B390D}"/>
          </ac:spMkLst>
        </pc:spChg>
        <pc:spChg chg="add del">
          <ac:chgData name="Deependra Sharma" userId="S::204120007@iitb.ac.in::aced3658-87a4-4f14-b5f8-e679a186868c" providerId="AD" clId="Web-{80DAC5B5-70AE-2453-78A8-3FD72E7BB26C}" dt="2023-04-07T10:29:56.841" v="20"/>
          <ac:spMkLst>
            <pc:docMk/>
            <pc:sldMk cId="3527998666" sldId="285"/>
            <ac:spMk id="34" creationId="{D36F3EEA-55D4-4677-80E7-92D00B8F343B}"/>
          </ac:spMkLst>
        </pc:spChg>
        <pc:spChg chg="add del">
          <ac:chgData name="Deependra Sharma" userId="S::204120007@iitb.ac.in::aced3658-87a4-4f14-b5f8-e679a186868c" providerId="AD" clId="Web-{80DAC5B5-70AE-2453-78A8-3FD72E7BB26C}" dt="2023-04-07T10:30:00.404" v="22"/>
          <ac:spMkLst>
            <pc:docMk/>
            <pc:sldMk cId="3527998666" sldId="285"/>
            <ac:spMk id="36" creationId="{7DAA46B9-B7E8-4487-B28E-C63A6EB7AA27}"/>
          </ac:spMkLst>
        </pc:spChg>
        <pc:spChg chg="add del">
          <ac:chgData name="Deependra Sharma" userId="S::204120007@iitb.ac.in::aced3658-87a4-4f14-b5f8-e679a186868c" providerId="AD" clId="Web-{80DAC5B5-70AE-2453-78A8-3FD72E7BB26C}" dt="2023-04-07T10:30:00.404" v="22"/>
          <ac:spMkLst>
            <pc:docMk/>
            <pc:sldMk cId="3527998666" sldId="285"/>
            <ac:spMk id="37" creationId="{C866818C-1E5F-475A-B310-3C06B555FB69}"/>
          </ac:spMkLst>
        </pc:spChg>
        <pc:spChg chg="add del">
          <ac:chgData name="Deependra Sharma" userId="S::204120007@iitb.ac.in::aced3658-87a4-4f14-b5f8-e679a186868c" providerId="AD" clId="Web-{80DAC5B5-70AE-2453-78A8-3FD72E7BB26C}" dt="2023-04-07T10:30:00.404" v="22"/>
          <ac:spMkLst>
            <pc:docMk/>
            <pc:sldMk cId="3527998666" sldId="285"/>
            <ac:spMk id="38" creationId="{D12AFDE8-E1ED-4A49-B8B3-4953F4B8ACB9}"/>
          </ac:spMkLst>
        </pc:spChg>
        <pc:spChg chg="add del">
          <ac:chgData name="Deependra Sharma" userId="S::204120007@iitb.ac.in::aced3658-87a4-4f14-b5f8-e679a186868c" providerId="AD" clId="Web-{80DAC5B5-70AE-2453-78A8-3FD72E7BB26C}" dt="2023-04-07T10:30:11.670" v="24"/>
          <ac:spMkLst>
            <pc:docMk/>
            <pc:sldMk cId="3527998666" sldId="285"/>
            <ac:spMk id="42" creationId="{D42CF425-7213-4F89-B0FF-4C2BDDD9C680}"/>
          </ac:spMkLst>
        </pc:spChg>
        <pc:spChg chg="add del">
          <ac:chgData name="Deependra Sharma" userId="S::204120007@iitb.ac.in::aced3658-87a4-4f14-b5f8-e679a186868c" providerId="AD" clId="Web-{80DAC5B5-70AE-2453-78A8-3FD72E7BB26C}" dt="2023-04-07T10:30:11.670" v="24"/>
          <ac:spMkLst>
            <pc:docMk/>
            <pc:sldMk cId="3527998666" sldId="285"/>
            <ac:spMk id="45" creationId="{202A25CB-1ED1-4C87-AB49-8D3BC684D1CE}"/>
          </ac:spMkLst>
        </pc:spChg>
        <pc:spChg chg="add del">
          <ac:chgData name="Deependra Sharma" userId="S::204120007@iitb.ac.in::aced3658-87a4-4f14-b5f8-e679a186868c" providerId="AD" clId="Web-{80DAC5B5-70AE-2453-78A8-3FD72E7BB26C}" dt="2023-04-07T10:30:11.670" v="24"/>
          <ac:spMkLst>
            <pc:docMk/>
            <pc:sldMk cId="3527998666" sldId="285"/>
            <ac:spMk id="46" creationId="{3484F10F-334C-431A-8E30-B66B496C56E8}"/>
          </ac:spMkLst>
        </pc:spChg>
        <pc:spChg chg="add del">
          <ac:chgData name="Deependra Sharma" userId="S::204120007@iitb.ac.in::aced3658-87a4-4f14-b5f8-e679a186868c" providerId="AD" clId="Web-{80DAC5B5-70AE-2453-78A8-3FD72E7BB26C}" dt="2023-04-07T10:30:11.670" v="24"/>
          <ac:spMkLst>
            <pc:docMk/>
            <pc:sldMk cId="3527998666" sldId="285"/>
            <ac:spMk id="47" creationId="{AEA0BB24-2B23-4B19-996F-58DA607EE280}"/>
          </ac:spMkLst>
        </pc:spChg>
        <pc:spChg chg="add">
          <ac:chgData name="Deependra Sharma" userId="S::204120007@iitb.ac.in::aced3658-87a4-4f14-b5f8-e679a186868c" providerId="AD" clId="Web-{80DAC5B5-70AE-2453-78A8-3FD72E7BB26C}" dt="2023-04-07T10:40:22.360" v="115"/>
          <ac:spMkLst>
            <pc:docMk/>
            <pc:sldMk cId="3527998666" sldId="285"/>
            <ac:spMk id="48" creationId="{4AC0CD9D-7610-4620-93B4-798CCD9AB581}"/>
          </ac:spMkLst>
        </pc:spChg>
        <pc:spChg chg="add del">
          <ac:chgData name="Deependra Sharma" userId="S::204120007@iitb.ac.in::aced3658-87a4-4f14-b5f8-e679a186868c" providerId="AD" clId="Web-{80DAC5B5-70AE-2453-78A8-3FD72E7BB26C}" dt="2023-04-07T10:30:44.249" v="34"/>
          <ac:spMkLst>
            <pc:docMk/>
            <pc:sldMk cId="3527998666" sldId="285"/>
            <ac:spMk id="49" creationId="{791F933E-AAD2-4C47-151A-4F1B77B5BDBF}"/>
          </ac:spMkLst>
        </pc:spChg>
        <pc:spChg chg="add">
          <ac:chgData name="Deependra Sharma" userId="S::204120007@iitb.ac.in::aced3658-87a4-4f14-b5f8-e679a186868c" providerId="AD" clId="Web-{80DAC5B5-70AE-2453-78A8-3FD72E7BB26C}" dt="2023-04-07T10:40:22.360" v="115"/>
          <ac:spMkLst>
            <pc:docMk/>
            <pc:sldMk cId="3527998666" sldId="285"/>
            <ac:spMk id="52" creationId="{DE4D62F9-188E-4530-84C2-24BDEE4BEB82}"/>
          </ac:spMkLst>
        </pc:spChg>
        <pc:spChg chg="add">
          <ac:chgData name="Deependra Sharma" userId="S::204120007@iitb.ac.in::aced3658-87a4-4f14-b5f8-e679a186868c" providerId="AD" clId="Web-{80DAC5B5-70AE-2453-78A8-3FD72E7BB26C}" dt="2023-04-07T10:40:22.360" v="115"/>
          <ac:spMkLst>
            <pc:docMk/>
            <pc:sldMk cId="3527998666" sldId="285"/>
            <ac:spMk id="53" creationId="{757B325C-3E35-45CF-9D07-3BCB281F3B9C}"/>
          </ac:spMkLst>
        </pc:spChg>
        <pc:spChg chg="add">
          <ac:chgData name="Deependra Sharma" userId="S::204120007@iitb.ac.in::aced3658-87a4-4f14-b5f8-e679a186868c" providerId="AD" clId="Web-{80DAC5B5-70AE-2453-78A8-3FD72E7BB26C}" dt="2023-04-07T10:40:22.360" v="115"/>
          <ac:spMkLst>
            <pc:docMk/>
            <pc:sldMk cId="3527998666" sldId="285"/>
            <ac:spMk id="54" creationId="{C24BEC42-AFF3-40D1-93A2-A27A42E1E23C}"/>
          </ac:spMkLst>
        </pc:spChg>
        <pc:spChg chg="add">
          <ac:chgData name="Deependra Sharma" userId="S::204120007@iitb.ac.in::aced3658-87a4-4f14-b5f8-e679a186868c" providerId="AD" clId="Web-{80DAC5B5-70AE-2453-78A8-3FD72E7BB26C}" dt="2023-04-07T10:40:22.360" v="115"/>
          <ac:spMkLst>
            <pc:docMk/>
            <pc:sldMk cId="3527998666" sldId="285"/>
            <ac:spMk id="55" creationId="{608F427C-1EC9-4280-9367-F2B3AA063E82}"/>
          </ac:spMkLst>
        </pc:spChg>
        <pc:spChg chg="add">
          <ac:chgData name="Deependra Sharma" userId="S::204120007@iitb.ac.in::aced3658-87a4-4f14-b5f8-e679a186868c" providerId="AD" clId="Web-{80DAC5B5-70AE-2453-78A8-3FD72E7BB26C}" dt="2023-04-07T10:40:22.360" v="115"/>
          <ac:spMkLst>
            <pc:docMk/>
            <pc:sldMk cId="3527998666" sldId="285"/>
            <ac:spMk id="56" creationId="{F98810A7-E114-447A-A7D6-69B27CFB5650}"/>
          </ac:spMkLst>
        </pc:spChg>
        <pc:picChg chg="add mod ord">
          <ac:chgData name="Deependra Sharma" userId="S::204120007@iitb.ac.in::aced3658-87a4-4f14-b5f8-e679a186868c" providerId="AD" clId="Web-{80DAC5B5-70AE-2453-78A8-3FD72E7BB26C}" dt="2023-04-07T10:40:22.360" v="115"/>
          <ac:picMkLst>
            <pc:docMk/>
            <pc:sldMk cId="3527998666" sldId="285"/>
            <ac:picMk id="5" creationId="{5D007661-0F99-85DB-295F-719F503062DB}"/>
          </ac:picMkLst>
        </pc:picChg>
        <pc:picChg chg="add del mod ord">
          <ac:chgData name="Deependra Sharma" userId="S::204120007@iitb.ac.in::aced3658-87a4-4f14-b5f8-e679a186868c" providerId="AD" clId="Web-{80DAC5B5-70AE-2453-78A8-3FD72E7BB26C}" dt="2023-04-07T10:38:28.825" v="108"/>
          <ac:picMkLst>
            <pc:docMk/>
            <pc:sldMk cId="3527998666" sldId="285"/>
            <ac:picMk id="6" creationId="{52F18607-8EED-5200-5AAE-42DA0EAB7F71}"/>
          </ac:picMkLst>
        </pc:picChg>
        <pc:picChg chg="add del">
          <ac:chgData name="Deependra Sharma" userId="S::204120007@iitb.ac.in::aced3658-87a4-4f14-b5f8-e679a186868c" providerId="AD" clId="Web-{80DAC5B5-70AE-2453-78A8-3FD72E7BB26C}" dt="2023-04-07T10:33:20.754" v="92"/>
          <ac:picMkLst>
            <pc:docMk/>
            <pc:sldMk cId="3527998666" sldId="285"/>
            <ac:picMk id="8" creationId="{94DDC893-E5EF-4CDE-B040-BA5B53AADD78}"/>
          </ac:picMkLst>
        </pc:picChg>
        <pc:picChg chg="add del">
          <ac:chgData name="Deependra Sharma" userId="S::204120007@iitb.ac.in::aced3658-87a4-4f14-b5f8-e679a186868c" providerId="AD" clId="Web-{80DAC5B5-70AE-2453-78A8-3FD72E7BB26C}" dt="2023-04-07T10:33:20.754" v="92"/>
          <ac:picMkLst>
            <pc:docMk/>
            <pc:sldMk cId="3527998666" sldId="285"/>
            <ac:picMk id="9" creationId="{85F1A06D-D369-4974-8208-56120C5E7A97}"/>
          </ac:picMkLst>
        </pc:picChg>
        <pc:picChg chg="add del">
          <ac:chgData name="Deependra Sharma" userId="S::204120007@iitb.ac.in::aced3658-87a4-4f14-b5f8-e679a186868c" providerId="AD" clId="Web-{80DAC5B5-70AE-2453-78A8-3FD72E7BB26C}" dt="2023-04-07T10:29:53.654" v="18"/>
          <ac:picMkLst>
            <pc:docMk/>
            <pc:sldMk cId="3527998666" sldId="285"/>
            <ac:picMk id="11" creationId="{412E3267-7ABE-412B-8580-47EC0D1F61FE}"/>
          </ac:picMkLst>
        </pc:picChg>
        <pc:picChg chg="add del">
          <ac:chgData name="Deependra Sharma" userId="S::204120007@iitb.ac.in::aced3658-87a4-4f14-b5f8-e679a186868c" providerId="AD" clId="Web-{80DAC5B5-70AE-2453-78A8-3FD72E7BB26C}" dt="2023-04-07T10:29:53.654" v="18"/>
          <ac:picMkLst>
            <pc:docMk/>
            <pc:sldMk cId="3527998666" sldId="285"/>
            <ac:picMk id="13" creationId="{20B62C5A-2250-4380-AB23-DB87446CCED0}"/>
          </ac:picMkLst>
        </pc:picChg>
        <pc:picChg chg="add del">
          <ac:chgData name="Deependra Sharma" userId="S::204120007@iitb.ac.in::aced3658-87a4-4f14-b5f8-e679a186868c" providerId="AD" clId="Web-{80DAC5B5-70AE-2453-78A8-3FD72E7BB26C}" dt="2023-04-07T10:33:20.754" v="92"/>
          <ac:picMkLst>
            <pc:docMk/>
            <pc:sldMk cId="3527998666" sldId="285"/>
            <ac:picMk id="14" creationId="{A47C6ACD-2325-48C6-B9F3-C21563A05EA5}"/>
          </ac:picMkLst>
        </pc:picChg>
        <pc:picChg chg="add del">
          <ac:chgData name="Deependra Sharma" userId="S::204120007@iitb.ac.in::aced3658-87a4-4f14-b5f8-e679a186868c" providerId="AD" clId="Web-{80DAC5B5-70AE-2453-78A8-3FD72E7BB26C}" dt="2023-04-07T10:33:20.754" v="92"/>
          <ac:picMkLst>
            <pc:docMk/>
            <pc:sldMk cId="3527998666" sldId="285"/>
            <ac:picMk id="16" creationId="{1081DF83-4F35-4560-87E6-0DE8AAAC33DB}"/>
          </ac:picMkLst>
        </pc:picChg>
        <pc:picChg chg="add del">
          <ac:chgData name="Deependra Sharma" userId="S::204120007@iitb.ac.in::aced3658-87a4-4f14-b5f8-e679a186868c" providerId="AD" clId="Web-{80DAC5B5-70AE-2453-78A8-3FD72E7BB26C}" dt="2023-04-07T10:29:53.654" v="18"/>
          <ac:picMkLst>
            <pc:docMk/>
            <pc:sldMk cId="3527998666" sldId="285"/>
            <ac:picMk id="17" creationId="{D35DA97D-88F8-4249-B650-4FC9FD50A382}"/>
          </ac:picMkLst>
        </pc:picChg>
        <pc:picChg chg="add del">
          <ac:chgData name="Deependra Sharma" userId="S::204120007@iitb.ac.in::aced3658-87a4-4f14-b5f8-e679a186868c" providerId="AD" clId="Web-{80DAC5B5-70AE-2453-78A8-3FD72E7BB26C}" dt="2023-04-07T10:29:53.654" v="18"/>
          <ac:picMkLst>
            <pc:docMk/>
            <pc:sldMk cId="3527998666" sldId="285"/>
            <ac:picMk id="19" creationId="{43F38673-6E30-4BAE-AC67-0B283EBF4291}"/>
          </ac:picMkLst>
        </pc:picChg>
        <pc:picChg chg="add del">
          <ac:chgData name="Deependra Sharma" userId="S::204120007@iitb.ac.in::aced3658-87a4-4f14-b5f8-e679a186868c" providerId="AD" clId="Web-{80DAC5B5-70AE-2453-78A8-3FD72E7BB26C}" dt="2023-04-07T10:29:56.841" v="20"/>
          <ac:picMkLst>
            <pc:docMk/>
            <pc:sldMk cId="3527998666" sldId="285"/>
            <ac:picMk id="27" creationId="{94DDC893-E5EF-4CDE-B040-BA5B53AADD78}"/>
          </ac:picMkLst>
        </pc:picChg>
        <pc:picChg chg="add del">
          <ac:chgData name="Deependra Sharma" userId="S::204120007@iitb.ac.in::aced3658-87a4-4f14-b5f8-e679a186868c" providerId="AD" clId="Web-{80DAC5B5-70AE-2453-78A8-3FD72E7BB26C}" dt="2023-04-07T10:29:56.841" v="20"/>
          <ac:picMkLst>
            <pc:docMk/>
            <pc:sldMk cId="3527998666" sldId="285"/>
            <ac:picMk id="28" creationId="{85F1A06D-D369-4974-8208-56120C5E7A97}"/>
          </ac:picMkLst>
        </pc:picChg>
        <pc:picChg chg="add del">
          <ac:chgData name="Deependra Sharma" userId="S::204120007@iitb.ac.in::aced3658-87a4-4f14-b5f8-e679a186868c" providerId="AD" clId="Web-{80DAC5B5-70AE-2453-78A8-3FD72E7BB26C}" dt="2023-04-07T10:29:56.841" v="20"/>
          <ac:picMkLst>
            <pc:docMk/>
            <pc:sldMk cId="3527998666" sldId="285"/>
            <ac:picMk id="30" creationId="{A47C6ACD-2325-48C6-B9F3-C21563A05EA5}"/>
          </ac:picMkLst>
        </pc:picChg>
        <pc:picChg chg="add del">
          <ac:chgData name="Deependra Sharma" userId="S::204120007@iitb.ac.in::aced3658-87a4-4f14-b5f8-e679a186868c" providerId="AD" clId="Web-{80DAC5B5-70AE-2453-78A8-3FD72E7BB26C}" dt="2023-04-07T10:29:56.841" v="20"/>
          <ac:picMkLst>
            <pc:docMk/>
            <pc:sldMk cId="3527998666" sldId="285"/>
            <ac:picMk id="31" creationId="{1081DF83-4F35-4560-87E6-0DE8AAAC33DB}"/>
          </ac:picMkLst>
        </pc:picChg>
        <pc:picChg chg="add">
          <ac:chgData name="Deependra Sharma" userId="S::204120007@iitb.ac.in::aced3658-87a4-4f14-b5f8-e679a186868c" providerId="AD" clId="Web-{80DAC5B5-70AE-2453-78A8-3FD72E7BB26C}" dt="2023-04-07T10:40:22.360" v="115"/>
          <ac:picMkLst>
            <pc:docMk/>
            <pc:sldMk cId="3527998666" sldId="285"/>
            <ac:picMk id="35" creationId="{41B68C77-138E-4BF7-A276-BD0C78A4219F}"/>
          </ac:picMkLst>
        </pc:picChg>
        <pc:picChg chg="add">
          <ac:chgData name="Deependra Sharma" userId="S::204120007@iitb.ac.in::aced3658-87a4-4f14-b5f8-e679a186868c" providerId="AD" clId="Web-{80DAC5B5-70AE-2453-78A8-3FD72E7BB26C}" dt="2023-04-07T10:40:22.360" v="115"/>
          <ac:picMkLst>
            <pc:docMk/>
            <pc:sldMk cId="3527998666" sldId="285"/>
            <ac:picMk id="39" creationId="{7C268552-D473-46ED-B1B8-422042C4DEF1}"/>
          </ac:picMkLst>
        </pc:picChg>
        <pc:picChg chg="add del">
          <ac:chgData name="Deependra Sharma" userId="S::204120007@iitb.ac.in::aced3658-87a4-4f14-b5f8-e679a186868c" providerId="AD" clId="Web-{80DAC5B5-70AE-2453-78A8-3FD72E7BB26C}" dt="2023-04-07T10:30:11.670" v="24"/>
          <ac:picMkLst>
            <pc:docMk/>
            <pc:sldMk cId="3527998666" sldId="285"/>
            <ac:picMk id="40" creationId="{412E3267-7ABE-412B-8580-47EC0D1F61FE}"/>
          </ac:picMkLst>
        </pc:picChg>
        <pc:picChg chg="add del">
          <ac:chgData name="Deependra Sharma" userId="S::204120007@iitb.ac.in::aced3658-87a4-4f14-b5f8-e679a186868c" providerId="AD" clId="Web-{80DAC5B5-70AE-2453-78A8-3FD72E7BB26C}" dt="2023-04-07T10:30:11.670" v="24"/>
          <ac:picMkLst>
            <pc:docMk/>
            <pc:sldMk cId="3527998666" sldId="285"/>
            <ac:picMk id="41" creationId="{20B62C5A-2250-4380-AB23-DB87446CCED0}"/>
          </ac:picMkLst>
        </pc:picChg>
        <pc:picChg chg="add del">
          <ac:chgData name="Deependra Sharma" userId="S::204120007@iitb.ac.in::aced3658-87a4-4f14-b5f8-e679a186868c" providerId="AD" clId="Web-{80DAC5B5-70AE-2453-78A8-3FD72E7BB26C}" dt="2023-04-07T10:30:11.670" v="24"/>
          <ac:picMkLst>
            <pc:docMk/>
            <pc:sldMk cId="3527998666" sldId="285"/>
            <ac:picMk id="43" creationId="{D35DA97D-88F8-4249-B650-4FC9FD50A382}"/>
          </ac:picMkLst>
        </pc:picChg>
        <pc:picChg chg="add del">
          <ac:chgData name="Deependra Sharma" userId="S::204120007@iitb.ac.in::aced3658-87a4-4f14-b5f8-e679a186868c" providerId="AD" clId="Web-{80DAC5B5-70AE-2453-78A8-3FD72E7BB26C}" dt="2023-04-07T10:30:11.670" v="24"/>
          <ac:picMkLst>
            <pc:docMk/>
            <pc:sldMk cId="3527998666" sldId="285"/>
            <ac:picMk id="44" creationId="{43F38673-6E30-4BAE-AC67-0B283EBF4291}"/>
          </ac:picMkLst>
        </pc:picChg>
        <pc:picChg chg="add">
          <ac:chgData name="Deependra Sharma" userId="S::204120007@iitb.ac.in::aced3658-87a4-4f14-b5f8-e679a186868c" providerId="AD" clId="Web-{80DAC5B5-70AE-2453-78A8-3FD72E7BB26C}" dt="2023-04-07T10:40:22.360" v="115"/>
          <ac:picMkLst>
            <pc:docMk/>
            <pc:sldMk cId="3527998666" sldId="285"/>
            <ac:picMk id="50" creationId="{B9238B3E-24AA-439A-B527-6C5DF6D72145}"/>
          </ac:picMkLst>
        </pc:picChg>
        <pc:picChg chg="add">
          <ac:chgData name="Deependra Sharma" userId="S::204120007@iitb.ac.in::aced3658-87a4-4f14-b5f8-e679a186868c" providerId="AD" clId="Web-{80DAC5B5-70AE-2453-78A8-3FD72E7BB26C}" dt="2023-04-07T10:40:22.360" v="115"/>
          <ac:picMkLst>
            <pc:docMk/>
            <pc:sldMk cId="3527998666" sldId="285"/>
            <ac:picMk id="51" creationId="{69F01145-BEA3-4CBF-AA21-10077B948CA8}"/>
          </ac:picMkLst>
        </pc:picChg>
      </pc:sldChg>
    </pc:docChg>
  </pc:docChgLst>
  <pc:docChgLst>
    <pc:chgData name="Deependra Sharma" userId="S::204120007@iitb.ac.in::aced3658-87a4-4f14-b5f8-e679a186868c" providerId="AD" clId="Web-{4BCBA29F-4194-9C07-1722-1585787296E7}"/>
    <pc:docChg chg="modSld">
      <pc:chgData name="Deependra Sharma" userId="S::204120007@iitb.ac.in::aced3658-87a4-4f14-b5f8-e679a186868c" providerId="AD" clId="Web-{4BCBA29F-4194-9C07-1722-1585787296E7}" dt="2023-03-28T19:51:05.537" v="0" actId="1076"/>
      <pc:docMkLst>
        <pc:docMk/>
      </pc:docMkLst>
      <pc:sldChg chg="modSp">
        <pc:chgData name="Deependra Sharma" userId="S::204120007@iitb.ac.in::aced3658-87a4-4f14-b5f8-e679a186868c" providerId="AD" clId="Web-{4BCBA29F-4194-9C07-1722-1585787296E7}" dt="2023-03-28T19:51:05.537" v="0" actId="1076"/>
        <pc:sldMkLst>
          <pc:docMk/>
          <pc:sldMk cId="1870964080" sldId="272"/>
        </pc:sldMkLst>
        <pc:spChg chg="mod">
          <ac:chgData name="Deependra Sharma" userId="S::204120007@iitb.ac.in::aced3658-87a4-4f14-b5f8-e679a186868c" providerId="AD" clId="Web-{4BCBA29F-4194-9C07-1722-1585787296E7}" dt="2023-03-28T19:51:05.537" v="0" actId="1076"/>
          <ac:spMkLst>
            <pc:docMk/>
            <pc:sldMk cId="1870964080" sldId="272"/>
            <ac:spMk id="3" creationId="{F05EA43F-950D-DA07-EC3F-DD1E40296250}"/>
          </ac:spMkLst>
        </pc:spChg>
      </pc:sldChg>
    </pc:docChg>
  </pc:docChgLst>
  <pc:docChgLst>
    <pc:chgData name="Deependra Sharma" userId="S::204120007@iitb.ac.in::aced3658-87a4-4f14-b5f8-e679a186868c" providerId="AD" clId="Web-{DDAA89EE-7542-A4E6-C250-1A1FD859A121}"/>
    <pc:docChg chg="modSld sldOrd">
      <pc:chgData name="Deependra Sharma" userId="S::204120007@iitb.ac.in::aced3658-87a4-4f14-b5f8-e679a186868c" providerId="AD" clId="Web-{DDAA89EE-7542-A4E6-C250-1A1FD859A121}" dt="2023-03-28T16:47:58.902" v="17"/>
      <pc:docMkLst>
        <pc:docMk/>
      </pc:docMkLst>
      <pc:sldChg chg="modSp">
        <pc:chgData name="Deependra Sharma" userId="S::204120007@iitb.ac.in::aced3658-87a4-4f14-b5f8-e679a186868c" providerId="AD" clId="Web-{DDAA89EE-7542-A4E6-C250-1A1FD859A121}" dt="2023-03-28T16:45:10.319" v="7"/>
        <pc:sldMkLst>
          <pc:docMk/>
          <pc:sldMk cId="1533871999" sldId="276"/>
        </pc:sldMkLst>
        <pc:picChg chg="mod modCrop">
          <ac:chgData name="Deependra Sharma" userId="S::204120007@iitb.ac.in::aced3658-87a4-4f14-b5f8-e679a186868c" providerId="AD" clId="Web-{DDAA89EE-7542-A4E6-C250-1A1FD859A121}" dt="2023-03-28T16:45:10.319" v="7"/>
          <ac:picMkLst>
            <pc:docMk/>
            <pc:sldMk cId="1533871999" sldId="276"/>
            <ac:picMk id="10" creationId="{88748C24-5783-47A8-E1C3-CF3D62D9B154}"/>
          </ac:picMkLst>
        </pc:picChg>
      </pc:sldChg>
      <pc:sldChg chg="modSp ord">
        <pc:chgData name="Deependra Sharma" userId="S::204120007@iitb.ac.in::aced3658-87a4-4f14-b5f8-e679a186868c" providerId="AD" clId="Web-{DDAA89EE-7542-A4E6-C250-1A1FD859A121}" dt="2023-03-28T16:47:58.902" v="17"/>
        <pc:sldMkLst>
          <pc:docMk/>
          <pc:sldMk cId="576664179" sldId="278"/>
        </pc:sldMkLst>
        <pc:picChg chg="mod modCrop">
          <ac:chgData name="Deependra Sharma" userId="S::204120007@iitb.ac.in::aced3658-87a4-4f14-b5f8-e679a186868c" providerId="AD" clId="Web-{DDAA89EE-7542-A4E6-C250-1A1FD859A121}" dt="2023-03-28T16:47:29.636" v="16" actId="14100"/>
          <ac:picMkLst>
            <pc:docMk/>
            <pc:sldMk cId="576664179" sldId="278"/>
            <ac:picMk id="10" creationId="{88748C24-5783-47A8-E1C3-CF3D62D9B154}"/>
          </ac:picMkLst>
        </pc:picChg>
      </pc:sldChg>
    </pc:docChg>
  </pc:docChgLst>
  <pc:docChgLst>
    <pc:chgData name="Deependra Sharma" userId="S::204120007@iitb.ac.in::aced3658-87a4-4f14-b5f8-e679a186868c" providerId="AD" clId="Web-{C6F771B1-AE51-B851-A61C-44671B39524F}"/>
    <pc:docChg chg="delSld modSld sldOrd">
      <pc:chgData name="Deependra Sharma" userId="S::204120007@iitb.ac.in::aced3658-87a4-4f14-b5f8-e679a186868c" providerId="AD" clId="Web-{C6F771B1-AE51-B851-A61C-44671B39524F}" dt="2023-04-07T17:40:09.122" v="63" actId="20577"/>
      <pc:docMkLst>
        <pc:docMk/>
      </pc:docMkLst>
      <pc:sldChg chg="modSp">
        <pc:chgData name="Deependra Sharma" userId="S::204120007@iitb.ac.in::aced3658-87a4-4f14-b5f8-e679a186868c" providerId="AD" clId="Web-{C6F771B1-AE51-B851-A61C-44671B39524F}" dt="2023-04-07T17:10:45.547" v="3" actId="20577"/>
        <pc:sldMkLst>
          <pc:docMk/>
          <pc:sldMk cId="1418610443" sldId="257"/>
        </pc:sldMkLst>
        <pc:spChg chg="mod">
          <ac:chgData name="Deependra Sharma" userId="S::204120007@iitb.ac.in::aced3658-87a4-4f14-b5f8-e679a186868c" providerId="AD" clId="Web-{C6F771B1-AE51-B851-A61C-44671B39524F}" dt="2023-04-07T17:10:45.547" v="3" actId="20577"/>
          <ac:spMkLst>
            <pc:docMk/>
            <pc:sldMk cId="1418610443" sldId="257"/>
            <ac:spMk id="3" creationId="{9C6A6874-6BB2-6CD9-96E7-7E2F14E8E1FD}"/>
          </ac:spMkLst>
        </pc:spChg>
      </pc:sldChg>
      <pc:sldChg chg="del">
        <pc:chgData name="Deependra Sharma" userId="S::204120007@iitb.ac.in::aced3658-87a4-4f14-b5f8-e679a186868c" providerId="AD" clId="Web-{C6F771B1-AE51-B851-A61C-44671B39524F}" dt="2023-04-07T17:31:12.318" v="20"/>
        <pc:sldMkLst>
          <pc:docMk/>
          <pc:sldMk cId="2068133671" sldId="277"/>
        </pc:sldMkLst>
      </pc:sldChg>
      <pc:sldChg chg="addSp modSp">
        <pc:chgData name="Deependra Sharma" userId="S::204120007@iitb.ac.in::aced3658-87a4-4f14-b5f8-e679a186868c" providerId="AD" clId="Web-{C6F771B1-AE51-B851-A61C-44671B39524F}" dt="2023-04-07T17:39:41.027" v="62" actId="20577"/>
        <pc:sldMkLst>
          <pc:docMk/>
          <pc:sldMk cId="1029343956" sldId="279"/>
        </pc:sldMkLst>
        <pc:spChg chg="add mod">
          <ac:chgData name="Deependra Sharma" userId="S::204120007@iitb.ac.in::aced3658-87a4-4f14-b5f8-e679a186868c" providerId="AD" clId="Web-{C6F771B1-AE51-B851-A61C-44671B39524F}" dt="2023-04-07T17:39:41.027" v="62" actId="20577"/>
          <ac:spMkLst>
            <pc:docMk/>
            <pc:sldMk cId="1029343956" sldId="279"/>
            <ac:spMk id="7" creationId="{0CFE183E-7993-BE4A-5748-CF778FC75A91}"/>
          </ac:spMkLst>
        </pc:spChg>
      </pc:sldChg>
      <pc:sldChg chg="del">
        <pc:chgData name="Deependra Sharma" userId="S::204120007@iitb.ac.in::aced3658-87a4-4f14-b5f8-e679a186868c" providerId="AD" clId="Web-{C6F771B1-AE51-B851-A61C-44671B39524F}" dt="2023-04-07T17:27:39.278" v="4"/>
        <pc:sldMkLst>
          <pc:docMk/>
          <pc:sldMk cId="1997767270" sldId="280"/>
        </pc:sldMkLst>
      </pc:sldChg>
      <pc:sldChg chg="modSp">
        <pc:chgData name="Deependra Sharma" userId="S::204120007@iitb.ac.in::aced3658-87a4-4f14-b5f8-e679a186868c" providerId="AD" clId="Web-{C6F771B1-AE51-B851-A61C-44671B39524F}" dt="2023-04-07T17:40:09.122" v="63" actId="20577"/>
        <pc:sldMkLst>
          <pc:docMk/>
          <pc:sldMk cId="3436012161" sldId="284"/>
        </pc:sldMkLst>
        <pc:spChg chg="mod">
          <ac:chgData name="Deependra Sharma" userId="S::204120007@iitb.ac.in::aced3658-87a4-4f14-b5f8-e679a186868c" providerId="AD" clId="Web-{C6F771B1-AE51-B851-A61C-44671B39524F}" dt="2023-04-07T17:40:09.122" v="63" actId="20577"/>
          <ac:spMkLst>
            <pc:docMk/>
            <pc:sldMk cId="3436012161" sldId="284"/>
            <ac:spMk id="2" creationId="{3BD9E648-038B-8C02-883C-08962DB15DA6}"/>
          </ac:spMkLst>
        </pc:spChg>
      </pc:sldChg>
      <pc:sldChg chg="ord">
        <pc:chgData name="Deependra Sharma" userId="S::204120007@iitb.ac.in::aced3658-87a4-4f14-b5f8-e679a186868c" providerId="AD" clId="Web-{C6F771B1-AE51-B851-A61C-44671B39524F}" dt="2023-04-07T17:31:33.897" v="21"/>
        <pc:sldMkLst>
          <pc:docMk/>
          <pc:sldMk cId="3527998666" sldId="285"/>
        </pc:sldMkLst>
      </pc:sldChg>
    </pc:docChg>
  </pc:docChgLst>
  <pc:docChgLst>
    <pc:chgData name="Deependra Sharma" userId="S::204120007@iitb.ac.in::aced3658-87a4-4f14-b5f8-e679a186868c" providerId="AD" clId="Web-{DF899E32-00DE-902C-AD70-37195BABC031}"/>
    <pc:docChg chg="addSld modSld">
      <pc:chgData name="Deependra Sharma" userId="S::204120007@iitb.ac.in::aced3658-87a4-4f14-b5f8-e679a186868c" providerId="AD" clId="Web-{DF899E32-00DE-902C-AD70-37195BABC031}" dt="2023-04-27T20:16:18.671" v="251" actId="20577"/>
      <pc:docMkLst>
        <pc:docMk/>
      </pc:docMkLst>
      <pc:sldChg chg="modSp">
        <pc:chgData name="Deependra Sharma" userId="S::204120007@iitb.ac.in::aced3658-87a4-4f14-b5f8-e679a186868c" providerId="AD" clId="Web-{DF899E32-00DE-902C-AD70-37195BABC031}" dt="2023-04-27T19:02:35.359" v="0" actId="14100"/>
        <pc:sldMkLst>
          <pc:docMk/>
          <pc:sldMk cId="4006714948" sldId="271"/>
        </pc:sldMkLst>
        <pc:picChg chg="mod">
          <ac:chgData name="Deependra Sharma" userId="S::204120007@iitb.ac.in::aced3658-87a4-4f14-b5f8-e679a186868c" providerId="AD" clId="Web-{DF899E32-00DE-902C-AD70-37195BABC031}" dt="2023-04-27T19:02:35.359" v="0" actId="14100"/>
          <ac:picMkLst>
            <pc:docMk/>
            <pc:sldMk cId="4006714948" sldId="271"/>
            <ac:picMk id="10" creationId="{BFC9405A-5794-5FFB-52C5-BB2A71A9DE47}"/>
          </ac:picMkLst>
        </pc:picChg>
      </pc:sldChg>
      <pc:sldChg chg="addSp delSp modSp new mod setBg">
        <pc:chgData name="Deependra Sharma" userId="S::204120007@iitb.ac.in::aced3658-87a4-4f14-b5f8-e679a186868c" providerId="AD" clId="Web-{DF899E32-00DE-902C-AD70-37195BABC031}" dt="2023-04-27T19:48:50.273" v="112" actId="1076"/>
        <pc:sldMkLst>
          <pc:docMk/>
          <pc:sldMk cId="3083243884" sldId="287"/>
        </pc:sldMkLst>
        <pc:spChg chg="mod ord">
          <ac:chgData name="Deependra Sharma" userId="S::204120007@iitb.ac.in::aced3658-87a4-4f14-b5f8-e679a186868c" providerId="AD" clId="Web-{DF899E32-00DE-902C-AD70-37195BABC031}" dt="2023-04-27T19:48:50.273" v="112" actId="1076"/>
          <ac:spMkLst>
            <pc:docMk/>
            <pc:sldMk cId="3083243884" sldId="287"/>
            <ac:spMk id="2" creationId="{C306F2A6-5DF4-EB3B-B0BC-B9D596F9BE5A}"/>
          </ac:spMkLst>
        </pc:spChg>
        <pc:spChg chg="del">
          <ac:chgData name="Deependra Sharma" userId="S::204120007@iitb.ac.in::aced3658-87a4-4f14-b5f8-e679a186868c" providerId="AD" clId="Web-{DF899E32-00DE-902C-AD70-37195BABC031}" dt="2023-04-27T19:35:38.355" v="2"/>
          <ac:spMkLst>
            <pc:docMk/>
            <pc:sldMk cId="3083243884" sldId="287"/>
            <ac:spMk id="3" creationId="{0BF008F3-EA69-4A12-558A-ACDC331B558C}"/>
          </ac:spMkLst>
        </pc:spChg>
        <pc:spChg chg="mod ord">
          <ac:chgData name="Deependra Sharma" userId="S::204120007@iitb.ac.in::aced3658-87a4-4f14-b5f8-e679a186868c" providerId="AD" clId="Web-{DF899E32-00DE-902C-AD70-37195BABC031}" dt="2023-04-27T19:42:08.056" v="55"/>
          <ac:spMkLst>
            <pc:docMk/>
            <pc:sldMk cId="3083243884" sldId="287"/>
            <ac:spMk id="4" creationId="{FE29F226-2763-6E0C-C028-C19982586464}"/>
          </ac:spMkLst>
        </pc:spChg>
        <pc:spChg chg="add del">
          <ac:chgData name="Deependra Sharma" userId="S::204120007@iitb.ac.in::aced3658-87a4-4f14-b5f8-e679a186868c" providerId="AD" clId="Web-{DF899E32-00DE-902C-AD70-37195BABC031}" dt="2023-04-27T19:42:08.056" v="55"/>
          <ac:spMkLst>
            <pc:docMk/>
            <pc:sldMk cId="3083243884" sldId="287"/>
            <ac:spMk id="12" creationId="{2F371D4B-47B2-413A-375E-D3AC2C417E48}"/>
          </ac:spMkLst>
        </pc:spChg>
        <pc:spChg chg="add del">
          <ac:chgData name="Deependra Sharma" userId="S::204120007@iitb.ac.in::aced3658-87a4-4f14-b5f8-e679a186868c" providerId="AD" clId="Web-{DF899E32-00DE-902C-AD70-37195BABC031}" dt="2023-04-27T19:42:08.056" v="55"/>
          <ac:spMkLst>
            <pc:docMk/>
            <pc:sldMk cId="3083243884" sldId="287"/>
            <ac:spMk id="15" creationId="{29787B81-C7DF-412B-A405-EF4454012DEE}"/>
          </ac:spMkLst>
        </pc:spChg>
        <pc:picChg chg="add mod ord">
          <ac:chgData name="Deependra Sharma" userId="S::204120007@iitb.ac.in::aced3658-87a4-4f14-b5f8-e679a186868c" providerId="AD" clId="Web-{DF899E32-00DE-902C-AD70-37195BABC031}" dt="2023-04-27T19:47:14.801" v="103" actId="14100"/>
          <ac:picMkLst>
            <pc:docMk/>
            <pc:sldMk cId="3083243884" sldId="287"/>
            <ac:picMk id="5" creationId="{B16F3495-01CD-D77C-ABCF-C1B58B9E0BF7}"/>
          </ac:picMkLst>
        </pc:picChg>
        <pc:picChg chg="add mod ord">
          <ac:chgData name="Deependra Sharma" userId="S::204120007@iitb.ac.in::aced3658-87a4-4f14-b5f8-e679a186868c" providerId="AD" clId="Web-{DF899E32-00DE-902C-AD70-37195BABC031}" dt="2023-04-27T19:47:31.661" v="106" actId="1076"/>
          <ac:picMkLst>
            <pc:docMk/>
            <pc:sldMk cId="3083243884" sldId="287"/>
            <ac:picMk id="6" creationId="{9A5F406A-E07E-4FC7-F821-EAE92449B9F8}"/>
          </ac:picMkLst>
        </pc:picChg>
        <pc:picChg chg="add mod">
          <ac:chgData name="Deependra Sharma" userId="S::204120007@iitb.ac.in::aced3658-87a4-4f14-b5f8-e679a186868c" providerId="AD" clId="Web-{DF899E32-00DE-902C-AD70-37195BABC031}" dt="2023-04-27T19:47:50.068" v="109" actId="14100"/>
          <ac:picMkLst>
            <pc:docMk/>
            <pc:sldMk cId="3083243884" sldId="287"/>
            <ac:picMk id="7" creationId="{C712A599-417E-29C5-5114-19B580BD4A7A}"/>
          </ac:picMkLst>
        </pc:picChg>
        <pc:picChg chg="add mod">
          <ac:chgData name="Deependra Sharma" userId="S::204120007@iitb.ac.in::aced3658-87a4-4f14-b5f8-e679a186868c" providerId="AD" clId="Web-{DF899E32-00DE-902C-AD70-37195BABC031}" dt="2023-04-27T19:48:11.709" v="111" actId="14100"/>
          <ac:picMkLst>
            <pc:docMk/>
            <pc:sldMk cId="3083243884" sldId="287"/>
            <ac:picMk id="8" creationId="{B710BF63-3661-9BA5-540B-4C2832CF3D8A}"/>
          </ac:picMkLst>
        </pc:picChg>
      </pc:sldChg>
      <pc:sldChg chg="addSp delSp modSp new">
        <pc:chgData name="Deependra Sharma" userId="S::204120007@iitb.ac.in::aced3658-87a4-4f14-b5f8-e679a186868c" providerId="AD" clId="Web-{DF899E32-00DE-902C-AD70-37195BABC031}" dt="2023-04-27T19:49:03.727" v="113" actId="1076"/>
        <pc:sldMkLst>
          <pc:docMk/>
          <pc:sldMk cId="3958198335" sldId="288"/>
        </pc:sldMkLst>
        <pc:spChg chg="mod ord">
          <ac:chgData name="Deependra Sharma" userId="S::204120007@iitb.ac.in::aced3658-87a4-4f14-b5f8-e679a186868c" providerId="AD" clId="Web-{DF899E32-00DE-902C-AD70-37195BABC031}" dt="2023-04-27T19:49:03.727" v="113" actId="1076"/>
          <ac:spMkLst>
            <pc:docMk/>
            <pc:sldMk cId="3958198335" sldId="288"/>
            <ac:spMk id="2" creationId="{898DAAAF-4531-886C-F265-45C021B8F79E}"/>
          </ac:spMkLst>
        </pc:spChg>
        <pc:spChg chg="del">
          <ac:chgData name="Deependra Sharma" userId="S::204120007@iitb.ac.in::aced3658-87a4-4f14-b5f8-e679a186868c" providerId="AD" clId="Web-{DF899E32-00DE-902C-AD70-37195BABC031}" dt="2023-04-27T19:43:05.214" v="56"/>
          <ac:spMkLst>
            <pc:docMk/>
            <pc:sldMk cId="3958198335" sldId="288"/>
            <ac:spMk id="3" creationId="{B9A84EB3-C636-CF9A-8D3B-548C77271802}"/>
          </ac:spMkLst>
        </pc:spChg>
        <pc:picChg chg="add mod ord">
          <ac:chgData name="Deependra Sharma" userId="S::204120007@iitb.ac.in::aced3658-87a4-4f14-b5f8-e679a186868c" providerId="AD" clId="Web-{DF899E32-00DE-902C-AD70-37195BABC031}" dt="2023-04-27T19:43:44.887" v="67" actId="14100"/>
          <ac:picMkLst>
            <pc:docMk/>
            <pc:sldMk cId="3958198335" sldId="288"/>
            <ac:picMk id="5" creationId="{CE31A9E0-DDC8-DB61-19AA-37CB94CF5ED7}"/>
          </ac:picMkLst>
        </pc:picChg>
        <pc:picChg chg="add mod">
          <ac:chgData name="Deependra Sharma" userId="S::204120007@iitb.ac.in::aced3658-87a4-4f14-b5f8-e679a186868c" providerId="AD" clId="Web-{DF899E32-00DE-902C-AD70-37195BABC031}" dt="2023-04-27T19:45:05.672" v="86" actId="14100"/>
          <ac:picMkLst>
            <pc:docMk/>
            <pc:sldMk cId="3958198335" sldId="288"/>
            <ac:picMk id="6" creationId="{601306A6-06E1-91BB-96F7-005AE8597B8D}"/>
          </ac:picMkLst>
        </pc:picChg>
        <pc:picChg chg="add mod">
          <ac:chgData name="Deependra Sharma" userId="S::204120007@iitb.ac.in::aced3658-87a4-4f14-b5f8-e679a186868c" providerId="AD" clId="Web-{DF899E32-00DE-902C-AD70-37195BABC031}" dt="2023-04-27T19:46:06.189" v="96" actId="14100"/>
          <ac:picMkLst>
            <pc:docMk/>
            <pc:sldMk cId="3958198335" sldId="288"/>
            <ac:picMk id="7" creationId="{DD2D3E30-6E7E-3B21-D89E-24BA2476C4EA}"/>
          </ac:picMkLst>
        </pc:picChg>
        <pc:picChg chg="add mod">
          <ac:chgData name="Deependra Sharma" userId="S::204120007@iitb.ac.in::aced3658-87a4-4f14-b5f8-e679a186868c" providerId="AD" clId="Web-{DF899E32-00DE-902C-AD70-37195BABC031}" dt="2023-04-27T19:45:49.408" v="92" actId="14100"/>
          <ac:picMkLst>
            <pc:docMk/>
            <pc:sldMk cId="3958198335" sldId="288"/>
            <ac:picMk id="8" creationId="{0E38FA50-0F19-656B-ACC1-C3DB030C30DF}"/>
          </ac:picMkLst>
        </pc:picChg>
      </pc:sldChg>
      <pc:sldChg chg="addSp delSp modSp new">
        <pc:chgData name="Deependra Sharma" userId="S::204120007@iitb.ac.in::aced3658-87a4-4f14-b5f8-e679a186868c" providerId="AD" clId="Web-{DF899E32-00DE-902C-AD70-37195BABC031}" dt="2023-04-27T20:16:18.671" v="251" actId="20577"/>
        <pc:sldMkLst>
          <pc:docMk/>
          <pc:sldMk cId="1477223135" sldId="289"/>
        </pc:sldMkLst>
        <pc:spChg chg="mod">
          <ac:chgData name="Deependra Sharma" userId="S::204120007@iitb.ac.in::aced3658-87a4-4f14-b5f8-e679a186868c" providerId="AD" clId="Web-{DF899E32-00DE-902C-AD70-37195BABC031}" dt="2023-04-27T20:08:43.935" v="127" actId="20577"/>
          <ac:spMkLst>
            <pc:docMk/>
            <pc:sldMk cId="1477223135" sldId="289"/>
            <ac:spMk id="2" creationId="{F7E5148D-2D80-D411-9903-B23B5913E9F8}"/>
          </ac:spMkLst>
        </pc:spChg>
        <pc:spChg chg="del">
          <ac:chgData name="Deependra Sharma" userId="S::204120007@iitb.ac.in::aced3658-87a4-4f14-b5f8-e679a186868c" providerId="AD" clId="Web-{DF899E32-00DE-902C-AD70-37195BABC031}" dt="2023-04-27T20:08:05.356" v="115"/>
          <ac:spMkLst>
            <pc:docMk/>
            <pc:sldMk cId="1477223135" sldId="289"/>
            <ac:spMk id="3" creationId="{9DE12CAF-D9B6-978C-4A56-3E5C07487A33}"/>
          </ac:spMkLst>
        </pc:spChg>
        <pc:spChg chg="add mod">
          <ac:chgData name="Deependra Sharma" userId="S::204120007@iitb.ac.in::aced3658-87a4-4f14-b5f8-e679a186868c" providerId="AD" clId="Web-{DF899E32-00DE-902C-AD70-37195BABC031}" dt="2023-04-27T20:16:18.671" v="251" actId="20577"/>
          <ac:spMkLst>
            <pc:docMk/>
            <pc:sldMk cId="1477223135" sldId="289"/>
            <ac:spMk id="6" creationId="{06504FEA-87AC-11B3-1107-E9061650D0FA}"/>
          </ac:spMkLst>
        </pc:spChg>
        <pc:picChg chg="add mod ord">
          <ac:chgData name="Deependra Sharma" userId="S::204120007@iitb.ac.in::aced3658-87a4-4f14-b5f8-e679a186868c" providerId="AD" clId="Web-{DF899E32-00DE-902C-AD70-37195BABC031}" dt="2023-04-27T20:10:30.844" v="147" actId="14100"/>
          <ac:picMkLst>
            <pc:docMk/>
            <pc:sldMk cId="1477223135" sldId="289"/>
            <ac:picMk id="5" creationId="{76A89731-8F42-BC04-9A99-31C638AF6539}"/>
          </ac:picMkLst>
        </pc:picChg>
      </pc:sldChg>
    </pc:docChg>
  </pc:docChgLst>
  <pc:docChgLst>
    <pc:chgData name="Deependra Sharma" userId="S::204120007@iitb.ac.in::aced3658-87a4-4f14-b5f8-e679a186868c" providerId="AD" clId="Web-{B0677848-BC1D-A932-9A79-8043AB39DDEF}"/>
    <pc:docChg chg="modSld sldOrd">
      <pc:chgData name="Deependra Sharma" userId="S::204120007@iitb.ac.in::aced3658-87a4-4f14-b5f8-e679a186868c" providerId="AD" clId="Web-{B0677848-BC1D-A932-9A79-8043AB39DDEF}" dt="2023-04-07T14:13:24.067" v="64"/>
      <pc:docMkLst>
        <pc:docMk/>
      </pc:docMkLst>
      <pc:sldChg chg="ord">
        <pc:chgData name="Deependra Sharma" userId="S::204120007@iitb.ac.in::aced3658-87a4-4f14-b5f8-e679a186868c" providerId="AD" clId="Web-{B0677848-BC1D-A932-9A79-8043AB39DDEF}" dt="2023-04-07T14:13:24.067" v="64"/>
        <pc:sldMkLst>
          <pc:docMk/>
          <pc:sldMk cId="1997767270" sldId="280"/>
        </pc:sldMkLst>
      </pc:sldChg>
      <pc:sldChg chg="addSp delSp modSp">
        <pc:chgData name="Deependra Sharma" userId="S::204120007@iitb.ac.in::aced3658-87a4-4f14-b5f8-e679a186868c" providerId="AD" clId="Web-{B0677848-BC1D-A932-9A79-8043AB39DDEF}" dt="2023-04-07T14:13:21.442" v="63" actId="20577"/>
        <pc:sldMkLst>
          <pc:docMk/>
          <pc:sldMk cId="3527998666" sldId="285"/>
        </pc:sldMkLst>
        <pc:spChg chg="mod">
          <ac:chgData name="Deependra Sharma" userId="S::204120007@iitb.ac.in::aced3658-87a4-4f14-b5f8-e679a186868c" providerId="AD" clId="Web-{B0677848-BC1D-A932-9A79-8043AB39DDEF}" dt="2023-04-07T14:09:12.826" v="2"/>
          <ac:spMkLst>
            <pc:docMk/>
            <pc:sldMk cId="3527998666" sldId="285"/>
            <ac:spMk id="2" creationId="{3CF40CD6-CDAF-F0EB-BEB9-119B7C1237F4}"/>
          </ac:spMkLst>
        </pc:spChg>
        <pc:spChg chg="mod ord">
          <ac:chgData name="Deependra Sharma" userId="S::204120007@iitb.ac.in::aced3658-87a4-4f14-b5f8-e679a186868c" providerId="AD" clId="Web-{B0677848-BC1D-A932-9A79-8043AB39DDEF}" dt="2023-04-07T14:09:12.826" v="2"/>
          <ac:spMkLst>
            <pc:docMk/>
            <pc:sldMk cId="3527998666" sldId="285"/>
            <ac:spMk id="4" creationId="{A51E8906-8FBF-3BA5-1680-2E20C825F322}"/>
          </ac:spMkLst>
        </pc:spChg>
        <pc:spChg chg="add del">
          <ac:chgData name="Deependra Sharma" userId="S::204120007@iitb.ac.in::aced3658-87a4-4f14-b5f8-e679a186868c" providerId="AD" clId="Web-{B0677848-BC1D-A932-9A79-8043AB39DDEF}" dt="2023-04-07T14:09:12.826" v="2"/>
          <ac:spMkLst>
            <pc:docMk/>
            <pc:sldMk cId="3527998666" sldId="285"/>
            <ac:spMk id="48" creationId="{4AC0CD9D-7610-4620-93B4-798CCD9AB581}"/>
          </ac:spMkLst>
        </pc:spChg>
        <pc:spChg chg="add del">
          <ac:chgData name="Deependra Sharma" userId="S::204120007@iitb.ac.in::aced3658-87a4-4f14-b5f8-e679a186868c" providerId="AD" clId="Web-{B0677848-BC1D-A932-9A79-8043AB39DDEF}" dt="2023-04-07T14:09:12.826" v="2"/>
          <ac:spMkLst>
            <pc:docMk/>
            <pc:sldMk cId="3527998666" sldId="285"/>
            <ac:spMk id="52" creationId="{DE4D62F9-188E-4530-84C2-24BDEE4BEB82}"/>
          </ac:spMkLst>
        </pc:spChg>
        <pc:spChg chg="add del">
          <ac:chgData name="Deependra Sharma" userId="S::204120007@iitb.ac.in::aced3658-87a4-4f14-b5f8-e679a186868c" providerId="AD" clId="Web-{B0677848-BC1D-A932-9A79-8043AB39DDEF}" dt="2023-04-07T14:09:12.826" v="2"/>
          <ac:spMkLst>
            <pc:docMk/>
            <pc:sldMk cId="3527998666" sldId="285"/>
            <ac:spMk id="53" creationId="{757B325C-3E35-45CF-9D07-3BCB281F3B9C}"/>
          </ac:spMkLst>
        </pc:spChg>
        <pc:spChg chg="add del">
          <ac:chgData name="Deependra Sharma" userId="S::204120007@iitb.ac.in::aced3658-87a4-4f14-b5f8-e679a186868c" providerId="AD" clId="Web-{B0677848-BC1D-A932-9A79-8043AB39DDEF}" dt="2023-04-07T14:09:12.826" v="2"/>
          <ac:spMkLst>
            <pc:docMk/>
            <pc:sldMk cId="3527998666" sldId="285"/>
            <ac:spMk id="54" creationId="{C24BEC42-AFF3-40D1-93A2-A27A42E1E23C}"/>
          </ac:spMkLst>
        </pc:spChg>
        <pc:spChg chg="add del">
          <ac:chgData name="Deependra Sharma" userId="S::204120007@iitb.ac.in::aced3658-87a4-4f14-b5f8-e679a186868c" providerId="AD" clId="Web-{B0677848-BC1D-A932-9A79-8043AB39DDEF}" dt="2023-04-07T14:09:12.826" v="2"/>
          <ac:spMkLst>
            <pc:docMk/>
            <pc:sldMk cId="3527998666" sldId="285"/>
            <ac:spMk id="55" creationId="{608F427C-1EC9-4280-9367-F2B3AA063E82}"/>
          </ac:spMkLst>
        </pc:spChg>
        <pc:spChg chg="add del">
          <ac:chgData name="Deependra Sharma" userId="S::204120007@iitb.ac.in::aced3658-87a4-4f14-b5f8-e679a186868c" providerId="AD" clId="Web-{B0677848-BC1D-A932-9A79-8043AB39DDEF}" dt="2023-04-07T14:09:12.826" v="2"/>
          <ac:spMkLst>
            <pc:docMk/>
            <pc:sldMk cId="3527998666" sldId="285"/>
            <ac:spMk id="56" creationId="{F98810A7-E114-447A-A7D6-69B27CFB5650}"/>
          </ac:spMkLst>
        </pc:spChg>
        <pc:spChg chg="add mod">
          <ac:chgData name="Deependra Sharma" userId="S::204120007@iitb.ac.in::aced3658-87a4-4f14-b5f8-e679a186868c" providerId="AD" clId="Web-{B0677848-BC1D-A932-9A79-8043AB39DDEF}" dt="2023-04-07T14:13:21.442" v="63" actId="20577"/>
          <ac:spMkLst>
            <pc:docMk/>
            <pc:sldMk cId="3527998666" sldId="285"/>
            <ac:spMk id="60" creationId="{127498FB-9FC9-B40B-CC04-CCA08A8B4FA2}"/>
          </ac:spMkLst>
        </pc:spChg>
        <pc:spChg chg="add del">
          <ac:chgData name="Deependra Sharma" userId="S::204120007@iitb.ac.in::aced3658-87a4-4f14-b5f8-e679a186868c" providerId="AD" clId="Web-{B0677848-BC1D-A932-9A79-8043AB39DDEF}" dt="2023-04-07T14:09:12.826" v="1"/>
          <ac:spMkLst>
            <pc:docMk/>
            <pc:sldMk cId="3527998666" sldId="285"/>
            <ac:spMk id="65" creationId="{4AC0CD9D-7610-4620-93B4-798CCD9AB581}"/>
          </ac:spMkLst>
        </pc:spChg>
        <pc:spChg chg="add del">
          <ac:chgData name="Deependra Sharma" userId="S::204120007@iitb.ac.in::aced3658-87a4-4f14-b5f8-e679a186868c" providerId="AD" clId="Web-{B0677848-BC1D-A932-9A79-8043AB39DDEF}" dt="2023-04-07T14:09:12.826" v="1"/>
          <ac:spMkLst>
            <pc:docMk/>
            <pc:sldMk cId="3527998666" sldId="285"/>
            <ac:spMk id="71" creationId="{DE4D62F9-188E-4530-84C2-24BDEE4BEB82}"/>
          </ac:spMkLst>
        </pc:spChg>
        <pc:spChg chg="add del">
          <ac:chgData name="Deependra Sharma" userId="S::204120007@iitb.ac.in::aced3658-87a4-4f14-b5f8-e679a186868c" providerId="AD" clId="Web-{B0677848-BC1D-A932-9A79-8043AB39DDEF}" dt="2023-04-07T14:09:12.826" v="1"/>
          <ac:spMkLst>
            <pc:docMk/>
            <pc:sldMk cId="3527998666" sldId="285"/>
            <ac:spMk id="73" creationId="{D67CA421-FA2B-47ED-A101-F8BBEBB2976B}"/>
          </ac:spMkLst>
        </pc:spChg>
        <pc:spChg chg="add del">
          <ac:chgData name="Deependra Sharma" userId="S::204120007@iitb.ac.in::aced3658-87a4-4f14-b5f8-e679a186868c" providerId="AD" clId="Web-{B0677848-BC1D-A932-9A79-8043AB39DDEF}" dt="2023-04-07T14:09:12.826" v="1"/>
          <ac:spMkLst>
            <pc:docMk/>
            <pc:sldMk cId="3527998666" sldId="285"/>
            <ac:spMk id="75" creationId="{12425D82-CD5E-45A4-9542-70951E59F2D1}"/>
          </ac:spMkLst>
        </pc:spChg>
        <pc:spChg chg="add del">
          <ac:chgData name="Deependra Sharma" userId="S::204120007@iitb.ac.in::aced3658-87a4-4f14-b5f8-e679a186868c" providerId="AD" clId="Web-{B0677848-BC1D-A932-9A79-8043AB39DDEF}" dt="2023-04-07T14:09:12.826" v="1"/>
          <ac:spMkLst>
            <pc:docMk/>
            <pc:sldMk cId="3527998666" sldId="285"/>
            <ac:spMk id="77" creationId="{221DB897-A621-4D5F-AC81-91199AC4370E}"/>
          </ac:spMkLst>
        </pc:spChg>
        <pc:spChg chg="add">
          <ac:chgData name="Deependra Sharma" userId="S::204120007@iitb.ac.in::aced3658-87a4-4f14-b5f8-e679a186868c" providerId="AD" clId="Web-{B0677848-BC1D-A932-9A79-8043AB39DDEF}" dt="2023-04-07T14:09:12.826" v="2"/>
          <ac:spMkLst>
            <pc:docMk/>
            <pc:sldMk cId="3527998666" sldId="285"/>
            <ac:spMk id="79" creationId="{9922B851-6B16-415F-9600-DB0E665C54FD}"/>
          </ac:spMkLst>
        </pc:spChg>
        <pc:spChg chg="add">
          <ac:chgData name="Deependra Sharma" userId="S::204120007@iitb.ac.in::aced3658-87a4-4f14-b5f8-e679a186868c" providerId="AD" clId="Web-{B0677848-BC1D-A932-9A79-8043AB39DDEF}" dt="2023-04-07T14:09:12.826" v="2"/>
          <ac:spMkLst>
            <pc:docMk/>
            <pc:sldMk cId="3527998666" sldId="285"/>
            <ac:spMk id="80" creationId="{FAA2B0B0-E6D1-4F97-A03B-5B9DC568AABC}"/>
          </ac:spMkLst>
        </pc:spChg>
        <pc:spChg chg="add">
          <ac:chgData name="Deependra Sharma" userId="S::204120007@iitb.ac.in::aced3658-87a4-4f14-b5f8-e679a186868c" providerId="AD" clId="Web-{B0677848-BC1D-A932-9A79-8043AB39DDEF}" dt="2023-04-07T14:09:12.826" v="2"/>
          <ac:spMkLst>
            <pc:docMk/>
            <pc:sldMk cId="3527998666" sldId="285"/>
            <ac:spMk id="81" creationId="{7067A410-38E7-4862-BC25-A40927006E3A}"/>
          </ac:spMkLst>
        </pc:spChg>
        <pc:spChg chg="add">
          <ac:chgData name="Deependra Sharma" userId="S::204120007@iitb.ac.in::aced3658-87a4-4f14-b5f8-e679a186868c" providerId="AD" clId="Web-{B0677848-BC1D-A932-9A79-8043AB39DDEF}" dt="2023-04-07T14:09:12.826" v="2"/>
          <ac:spMkLst>
            <pc:docMk/>
            <pc:sldMk cId="3527998666" sldId="285"/>
            <ac:spMk id="82" creationId="{95E21D77-54D4-42F2-9F79-B4B22CCA1C68}"/>
          </ac:spMkLst>
        </pc:spChg>
        <pc:picChg chg="mod">
          <ac:chgData name="Deependra Sharma" userId="S::204120007@iitb.ac.in::aced3658-87a4-4f14-b5f8-e679a186868c" providerId="AD" clId="Web-{B0677848-BC1D-A932-9A79-8043AB39DDEF}" dt="2023-04-07T14:09:12.826" v="2"/>
          <ac:picMkLst>
            <pc:docMk/>
            <pc:sldMk cId="3527998666" sldId="285"/>
            <ac:picMk id="5" creationId="{5D007661-0F99-85DB-295F-719F503062DB}"/>
          </ac:picMkLst>
        </pc:picChg>
        <pc:picChg chg="add del">
          <ac:chgData name="Deependra Sharma" userId="S::204120007@iitb.ac.in::aced3658-87a4-4f14-b5f8-e679a186868c" providerId="AD" clId="Web-{B0677848-BC1D-A932-9A79-8043AB39DDEF}" dt="2023-04-07T14:09:12.826" v="2"/>
          <ac:picMkLst>
            <pc:docMk/>
            <pc:sldMk cId="3527998666" sldId="285"/>
            <ac:picMk id="35" creationId="{41B68C77-138E-4BF7-A276-BD0C78A4219F}"/>
          </ac:picMkLst>
        </pc:picChg>
        <pc:picChg chg="add del">
          <ac:chgData name="Deependra Sharma" userId="S::204120007@iitb.ac.in::aced3658-87a4-4f14-b5f8-e679a186868c" providerId="AD" clId="Web-{B0677848-BC1D-A932-9A79-8043AB39DDEF}" dt="2023-04-07T14:09:12.826" v="2"/>
          <ac:picMkLst>
            <pc:docMk/>
            <pc:sldMk cId="3527998666" sldId="285"/>
            <ac:picMk id="39" creationId="{7C268552-D473-46ED-B1B8-422042C4DEF1}"/>
          </ac:picMkLst>
        </pc:picChg>
        <pc:picChg chg="add del">
          <ac:chgData name="Deependra Sharma" userId="S::204120007@iitb.ac.in::aced3658-87a4-4f14-b5f8-e679a186868c" providerId="AD" clId="Web-{B0677848-BC1D-A932-9A79-8043AB39DDEF}" dt="2023-04-07T14:09:12.826" v="2"/>
          <ac:picMkLst>
            <pc:docMk/>
            <pc:sldMk cId="3527998666" sldId="285"/>
            <ac:picMk id="50" creationId="{B9238B3E-24AA-439A-B527-6C5DF6D72145}"/>
          </ac:picMkLst>
        </pc:picChg>
        <pc:picChg chg="add del">
          <ac:chgData name="Deependra Sharma" userId="S::204120007@iitb.ac.in::aced3658-87a4-4f14-b5f8-e679a186868c" providerId="AD" clId="Web-{B0677848-BC1D-A932-9A79-8043AB39DDEF}" dt="2023-04-07T14:09:12.826" v="2"/>
          <ac:picMkLst>
            <pc:docMk/>
            <pc:sldMk cId="3527998666" sldId="285"/>
            <ac:picMk id="51" creationId="{69F01145-BEA3-4CBF-AA21-10077B948CA8}"/>
          </ac:picMkLst>
        </pc:picChg>
        <pc:picChg chg="add del">
          <ac:chgData name="Deependra Sharma" userId="S::204120007@iitb.ac.in::aced3658-87a4-4f14-b5f8-e679a186868c" providerId="AD" clId="Web-{B0677848-BC1D-A932-9A79-8043AB39DDEF}" dt="2023-04-07T14:09:12.826" v="1"/>
          <ac:picMkLst>
            <pc:docMk/>
            <pc:sldMk cId="3527998666" sldId="285"/>
            <ac:picMk id="61" creationId="{41B68C77-138E-4BF7-A276-BD0C78A4219F}"/>
          </ac:picMkLst>
        </pc:picChg>
        <pc:picChg chg="add del">
          <ac:chgData name="Deependra Sharma" userId="S::204120007@iitb.ac.in::aced3658-87a4-4f14-b5f8-e679a186868c" providerId="AD" clId="Web-{B0677848-BC1D-A932-9A79-8043AB39DDEF}" dt="2023-04-07T14:09:12.826" v="1"/>
          <ac:picMkLst>
            <pc:docMk/>
            <pc:sldMk cId="3527998666" sldId="285"/>
            <ac:picMk id="63" creationId="{7C268552-D473-46ED-B1B8-422042C4DEF1}"/>
          </ac:picMkLst>
        </pc:picChg>
        <pc:picChg chg="add del">
          <ac:chgData name="Deependra Sharma" userId="S::204120007@iitb.ac.in::aced3658-87a4-4f14-b5f8-e679a186868c" providerId="AD" clId="Web-{B0677848-BC1D-A932-9A79-8043AB39DDEF}" dt="2023-04-07T14:09:12.826" v="1"/>
          <ac:picMkLst>
            <pc:docMk/>
            <pc:sldMk cId="3527998666" sldId="285"/>
            <ac:picMk id="67" creationId="{B9238B3E-24AA-439A-B527-6C5DF6D72145}"/>
          </ac:picMkLst>
        </pc:picChg>
        <pc:picChg chg="add del">
          <ac:chgData name="Deependra Sharma" userId="S::204120007@iitb.ac.in::aced3658-87a4-4f14-b5f8-e679a186868c" providerId="AD" clId="Web-{B0677848-BC1D-A932-9A79-8043AB39DDEF}" dt="2023-04-07T14:09:12.826" v="1"/>
          <ac:picMkLst>
            <pc:docMk/>
            <pc:sldMk cId="3527998666" sldId="285"/>
            <ac:picMk id="69" creationId="{69F01145-BEA3-4CBF-AA21-10077B948CA8}"/>
          </ac:picMkLst>
        </pc:picChg>
      </pc:sldChg>
    </pc:docChg>
  </pc:docChgLst>
  <pc:docChgLst>
    <pc:chgData name="Deependra Sharma" userId="aced3658-87a4-4f14-b5f8-e679a186868c" providerId="ADAL" clId="{C16F9281-6188-4B73-B7CC-6E13B65C2DDF}"/>
    <pc:docChg chg="undo custSel addSld delSld modSld sldOrd">
      <pc:chgData name="Deependra Sharma" userId="aced3658-87a4-4f14-b5f8-e679a186868c" providerId="ADAL" clId="{C16F9281-6188-4B73-B7CC-6E13B65C2DDF}" dt="2023-02-27T08:17:57.875" v="7289" actId="20577"/>
      <pc:docMkLst>
        <pc:docMk/>
      </pc:docMkLst>
      <pc:sldChg chg="addSp delSp modSp mod">
        <pc:chgData name="Deependra Sharma" userId="aced3658-87a4-4f14-b5f8-e679a186868c" providerId="ADAL" clId="{C16F9281-6188-4B73-B7CC-6E13B65C2DDF}" dt="2023-02-27T05:20:43.948" v="6934" actId="27636"/>
        <pc:sldMkLst>
          <pc:docMk/>
          <pc:sldMk cId="1430506836" sldId="256"/>
        </pc:sldMkLst>
        <pc:spChg chg="mod">
          <ac:chgData name="Deependra Sharma" userId="aced3658-87a4-4f14-b5f8-e679a186868c" providerId="ADAL" clId="{C16F9281-6188-4B73-B7CC-6E13B65C2DDF}" dt="2023-02-27T05:20:43.948" v="6934" actId="27636"/>
          <ac:spMkLst>
            <pc:docMk/>
            <pc:sldMk cId="1430506836" sldId="256"/>
            <ac:spMk id="2" creationId="{10B4976E-5C32-56CA-A1AB-2F2D93544295}"/>
          </ac:spMkLst>
        </pc:spChg>
        <pc:spChg chg="mod">
          <ac:chgData name="Deependra Sharma" userId="aced3658-87a4-4f14-b5f8-e679a186868c" providerId="ADAL" clId="{C16F9281-6188-4B73-B7CC-6E13B65C2DDF}" dt="2023-02-23T14:12:16.691" v="5431" actId="14100"/>
          <ac:spMkLst>
            <pc:docMk/>
            <pc:sldMk cId="1430506836" sldId="256"/>
            <ac:spMk id="3" creationId="{5D3EC672-A2B5-0F70-2103-45D170EF8046}"/>
          </ac:spMkLst>
        </pc:spChg>
        <pc:spChg chg="add del mod">
          <ac:chgData name="Deependra Sharma" userId="aced3658-87a4-4f14-b5f8-e679a186868c" providerId="ADAL" clId="{C16F9281-6188-4B73-B7CC-6E13B65C2DDF}" dt="2023-02-24T01:09:30.781" v="6312" actId="478"/>
          <ac:spMkLst>
            <pc:docMk/>
            <pc:sldMk cId="1430506836" sldId="256"/>
            <ac:spMk id="6" creationId="{6E349574-9BBD-0957-B84A-6F7CDFD71855}"/>
          </ac:spMkLst>
        </pc:spChg>
        <pc:spChg chg="add del mod">
          <ac:chgData name="Deependra Sharma" userId="aced3658-87a4-4f14-b5f8-e679a186868c" providerId="ADAL" clId="{C16F9281-6188-4B73-B7CC-6E13B65C2DDF}" dt="2023-02-24T01:10:35.923" v="6314" actId="931"/>
          <ac:spMkLst>
            <pc:docMk/>
            <pc:sldMk cId="1430506836" sldId="256"/>
            <ac:spMk id="9" creationId="{E822397C-D0AE-5B99-C5BB-5DE9916AC5D7}"/>
          </ac:spMkLst>
        </pc:spChg>
        <pc:spChg chg="add del mod">
          <ac:chgData name="Deependra Sharma" userId="aced3658-87a4-4f14-b5f8-e679a186868c" providerId="ADAL" clId="{C16F9281-6188-4B73-B7CC-6E13B65C2DDF}" dt="2023-02-24T01:11:44.150" v="6417" actId="931"/>
          <ac:spMkLst>
            <pc:docMk/>
            <pc:sldMk cId="1430506836" sldId="256"/>
            <ac:spMk id="12" creationId="{F9BC8EFA-A5E0-409B-C2E9-D1FD94BDA489}"/>
          </ac:spMkLst>
        </pc:spChg>
        <pc:spChg chg="add del mod">
          <ac:chgData name="Deependra Sharma" userId="aced3658-87a4-4f14-b5f8-e679a186868c" providerId="ADAL" clId="{C16F9281-6188-4B73-B7CC-6E13B65C2DDF}" dt="2023-02-24T01:13:03.040" v="6518" actId="478"/>
          <ac:spMkLst>
            <pc:docMk/>
            <pc:sldMk cId="1430506836" sldId="256"/>
            <ac:spMk id="15" creationId="{21225CE8-43A4-F093-70FA-02340CBD50E5}"/>
          </ac:spMkLst>
        </pc:spChg>
        <pc:picChg chg="add del mod">
          <ac:chgData name="Deependra Sharma" userId="aced3658-87a4-4f14-b5f8-e679a186868c" providerId="ADAL" clId="{C16F9281-6188-4B73-B7CC-6E13B65C2DDF}" dt="2023-02-24T01:09:30.781" v="6312" actId="478"/>
          <ac:picMkLst>
            <pc:docMk/>
            <pc:sldMk cId="1430506836" sldId="256"/>
            <ac:picMk id="5" creationId="{FC6A1654-7538-2258-1FCA-5E59B4656FF6}"/>
          </ac:picMkLst>
        </pc:picChg>
        <pc:picChg chg="add del mod">
          <ac:chgData name="Deependra Sharma" userId="aced3658-87a4-4f14-b5f8-e679a186868c" providerId="ADAL" clId="{C16F9281-6188-4B73-B7CC-6E13B65C2DDF}" dt="2023-02-24T01:10:35.923" v="6314" actId="931"/>
          <ac:picMkLst>
            <pc:docMk/>
            <pc:sldMk cId="1430506836" sldId="256"/>
            <ac:picMk id="8" creationId="{AD3BCB99-C562-050B-9C2E-0622AABFF71D}"/>
          </ac:picMkLst>
        </pc:picChg>
        <pc:picChg chg="add del mod">
          <ac:chgData name="Deependra Sharma" userId="aced3658-87a4-4f14-b5f8-e679a186868c" providerId="ADAL" clId="{C16F9281-6188-4B73-B7CC-6E13B65C2DDF}" dt="2023-02-24T01:11:44.150" v="6417" actId="931"/>
          <ac:picMkLst>
            <pc:docMk/>
            <pc:sldMk cId="1430506836" sldId="256"/>
            <ac:picMk id="11" creationId="{D5387832-CB59-E882-03CB-563CA8CDA1DD}"/>
          </ac:picMkLst>
        </pc:picChg>
        <pc:picChg chg="add del mod">
          <ac:chgData name="Deependra Sharma" userId="aced3658-87a4-4f14-b5f8-e679a186868c" providerId="ADAL" clId="{C16F9281-6188-4B73-B7CC-6E13B65C2DDF}" dt="2023-02-24T02:20:09.892" v="6703" actId="478"/>
          <ac:picMkLst>
            <pc:docMk/>
            <pc:sldMk cId="1430506836" sldId="256"/>
            <ac:picMk id="14" creationId="{1A59D51C-739D-32F0-2DBC-FC545ABC224E}"/>
          </ac:picMkLst>
        </pc:picChg>
        <pc:picChg chg="add mod">
          <ac:chgData name="Deependra Sharma" userId="aced3658-87a4-4f14-b5f8-e679a186868c" providerId="ADAL" clId="{C16F9281-6188-4B73-B7CC-6E13B65C2DDF}" dt="2023-02-24T02:23:43.109" v="6716" actId="1076"/>
          <ac:picMkLst>
            <pc:docMk/>
            <pc:sldMk cId="1430506836" sldId="256"/>
            <ac:picMk id="17" creationId="{6A9DD0FB-CCE1-3512-BE2C-04A001D0EF0C}"/>
          </ac:picMkLst>
        </pc:picChg>
      </pc:sldChg>
      <pc:sldChg chg="addSp modSp mod">
        <pc:chgData name="Deependra Sharma" userId="aced3658-87a4-4f14-b5f8-e679a186868c" providerId="ADAL" clId="{C16F9281-6188-4B73-B7CC-6E13B65C2DDF}" dt="2023-02-27T05:41:46.441" v="7170" actId="20577"/>
        <pc:sldMkLst>
          <pc:docMk/>
          <pc:sldMk cId="1418610443" sldId="257"/>
        </pc:sldMkLst>
        <pc:spChg chg="mod">
          <ac:chgData name="Deependra Sharma" userId="aced3658-87a4-4f14-b5f8-e679a186868c" providerId="ADAL" clId="{C16F9281-6188-4B73-B7CC-6E13B65C2DDF}" dt="2023-02-27T05:41:46.441" v="7170" actId="20577"/>
          <ac:spMkLst>
            <pc:docMk/>
            <pc:sldMk cId="1418610443" sldId="257"/>
            <ac:spMk id="3" creationId="{9C6A6874-6BB2-6CD9-96E7-7E2F14E8E1FD}"/>
          </ac:spMkLst>
        </pc:spChg>
        <pc:spChg chg="add mod">
          <ac:chgData name="Deependra Sharma" userId="aced3658-87a4-4f14-b5f8-e679a186868c" providerId="ADAL" clId="{C16F9281-6188-4B73-B7CC-6E13B65C2DDF}" dt="2023-02-23T13:46:51.609" v="4624"/>
          <ac:spMkLst>
            <pc:docMk/>
            <pc:sldMk cId="1418610443" sldId="257"/>
            <ac:spMk id="8" creationId="{41020C56-F075-679B-6CA7-DA3195C3A3F0}"/>
          </ac:spMkLst>
        </pc:spChg>
      </pc:sldChg>
      <pc:sldChg chg="addSp delSp modSp del mod delAnim modAnim">
        <pc:chgData name="Deependra Sharma" userId="aced3658-87a4-4f14-b5f8-e679a186868c" providerId="ADAL" clId="{C16F9281-6188-4B73-B7CC-6E13B65C2DDF}" dt="2023-02-24T03:55:42.160" v="6747" actId="47"/>
        <pc:sldMkLst>
          <pc:docMk/>
          <pc:sldMk cId="2669579133" sldId="258"/>
        </pc:sldMkLst>
        <pc:spChg chg="add mod">
          <ac:chgData name="Deependra Sharma" userId="aced3658-87a4-4f14-b5f8-e679a186868c" providerId="ADAL" clId="{C16F9281-6188-4B73-B7CC-6E13B65C2DDF}" dt="2023-02-23T13:46:56.724" v="4626"/>
          <ac:spMkLst>
            <pc:docMk/>
            <pc:sldMk cId="2669579133" sldId="258"/>
            <ac:spMk id="7" creationId="{66D0632D-38DC-9E90-DC00-DB6E7BFDDE47}"/>
          </ac:spMkLst>
        </pc:spChg>
        <pc:picChg chg="mod">
          <ac:chgData name="Deependra Sharma" userId="aced3658-87a4-4f14-b5f8-e679a186868c" providerId="ADAL" clId="{C16F9281-6188-4B73-B7CC-6E13B65C2DDF}" dt="2023-02-23T14:10:40.529" v="5423" actId="1076"/>
          <ac:picMkLst>
            <pc:docMk/>
            <pc:sldMk cId="2669579133" sldId="258"/>
            <ac:picMk id="8" creationId="{4CB48EEE-01BF-13B4-FBBD-FA36CCE2B21E}"/>
          </ac:picMkLst>
        </pc:picChg>
        <pc:picChg chg="mod ord">
          <ac:chgData name="Deependra Sharma" userId="aced3658-87a4-4f14-b5f8-e679a186868c" providerId="ADAL" clId="{C16F9281-6188-4B73-B7CC-6E13B65C2DDF}" dt="2023-02-23T14:10:33.748" v="5406" actId="1037"/>
          <ac:picMkLst>
            <pc:docMk/>
            <pc:sldMk cId="2669579133" sldId="258"/>
            <ac:picMk id="10" creationId="{24F67B5F-408C-85F0-F4C4-4D135DE15517}"/>
          </ac:picMkLst>
        </pc:picChg>
        <pc:picChg chg="del mod">
          <ac:chgData name="Deependra Sharma" userId="aced3658-87a4-4f14-b5f8-e679a186868c" providerId="ADAL" clId="{C16F9281-6188-4B73-B7CC-6E13B65C2DDF}" dt="2023-02-24T03:42:21.825" v="6739" actId="478"/>
          <ac:picMkLst>
            <pc:docMk/>
            <pc:sldMk cId="2669579133" sldId="258"/>
            <ac:picMk id="13" creationId="{92695974-74EF-DB42-7FC0-824D21D9A5B8}"/>
          </ac:picMkLst>
        </pc:picChg>
      </pc:sldChg>
      <pc:sldChg chg="addSp modSp modAnim">
        <pc:chgData name="Deependra Sharma" userId="aced3658-87a4-4f14-b5f8-e679a186868c" providerId="ADAL" clId="{C16F9281-6188-4B73-B7CC-6E13B65C2DDF}" dt="2023-02-27T05:22:28.859" v="6953" actId="20577"/>
        <pc:sldMkLst>
          <pc:docMk/>
          <pc:sldMk cId="3908269417" sldId="259"/>
        </pc:sldMkLst>
        <pc:spChg chg="mod">
          <ac:chgData name="Deependra Sharma" userId="aced3658-87a4-4f14-b5f8-e679a186868c" providerId="ADAL" clId="{C16F9281-6188-4B73-B7CC-6E13B65C2DDF}" dt="2023-02-27T05:22:28.859" v="6953" actId="20577"/>
          <ac:spMkLst>
            <pc:docMk/>
            <pc:sldMk cId="3908269417" sldId="259"/>
            <ac:spMk id="3" creationId="{22A8221C-BF65-3A82-4793-783C89678081}"/>
          </ac:spMkLst>
        </pc:spChg>
        <pc:spChg chg="add mod">
          <ac:chgData name="Deependra Sharma" userId="aced3658-87a4-4f14-b5f8-e679a186868c" providerId="ADAL" clId="{C16F9281-6188-4B73-B7CC-6E13B65C2DDF}" dt="2023-02-23T13:46:54.369" v="4625"/>
          <ac:spMkLst>
            <pc:docMk/>
            <pc:sldMk cId="3908269417" sldId="259"/>
            <ac:spMk id="8" creationId="{CBFB2420-47C3-E0C9-AD84-40BFE5FE5152}"/>
          </ac:spMkLst>
        </pc:spChg>
      </pc:sldChg>
      <pc:sldChg chg="addSp delSp modSp mod modAnim">
        <pc:chgData name="Deependra Sharma" userId="aced3658-87a4-4f14-b5f8-e679a186868c" providerId="ADAL" clId="{C16F9281-6188-4B73-B7CC-6E13B65C2DDF}" dt="2023-02-27T08:17:57.875" v="7289" actId="20577"/>
        <pc:sldMkLst>
          <pc:docMk/>
          <pc:sldMk cId="1341372229" sldId="260"/>
        </pc:sldMkLst>
        <pc:spChg chg="add del mod">
          <ac:chgData name="Deependra Sharma" userId="aced3658-87a4-4f14-b5f8-e679a186868c" providerId="ADAL" clId="{C16F9281-6188-4B73-B7CC-6E13B65C2DDF}" dt="2023-02-22T11:04:51.659" v="1364"/>
          <ac:spMkLst>
            <pc:docMk/>
            <pc:sldMk cId="1341372229" sldId="260"/>
            <ac:spMk id="3" creationId="{131F90B5-686F-70BE-7E89-51DA17AB9636}"/>
          </ac:spMkLst>
        </pc:spChg>
        <pc:spChg chg="add del mod">
          <ac:chgData name="Deependra Sharma" userId="aced3658-87a4-4f14-b5f8-e679a186868c" providerId="ADAL" clId="{C16F9281-6188-4B73-B7CC-6E13B65C2DDF}" dt="2023-02-22T11:04:47.802" v="1361"/>
          <ac:spMkLst>
            <pc:docMk/>
            <pc:sldMk cId="1341372229" sldId="260"/>
            <ac:spMk id="7" creationId="{23ECC229-0AE5-FD5A-FD88-C744020B1782}"/>
          </ac:spMkLst>
        </pc:spChg>
        <pc:spChg chg="add del mod">
          <ac:chgData name="Deependra Sharma" userId="aced3658-87a4-4f14-b5f8-e679a186868c" providerId="ADAL" clId="{C16F9281-6188-4B73-B7CC-6E13B65C2DDF}" dt="2023-02-22T11:08:04.469" v="1383" actId="767"/>
          <ac:spMkLst>
            <pc:docMk/>
            <pc:sldMk cId="1341372229" sldId="260"/>
            <ac:spMk id="8" creationId="{2446712B-E26D-AF15-A088-5001A5973DAF}"/>
          </ac:spMkLst>
        </pc:spChg>
        <pc:spChg chg="mod">
          <ac:chgData name="Deependra Sharma" userId="aced3658-87a4-4f14-b5f8-e679a186868c" providerId="ADAL" clId="{C16F9281-6188-4B73-B7CC-6E13B65C2DDF}" dt="2023-02-27T07:27:06.549" v="7252"/>
          <ac:spMkLst>
            <pc:docMk/>
            <pc:sldMk cId="1341372229" sldId="260"/>
            <ac:spMk id="9" creationId="{6BD87096-670C-CF7E-2857-57F6D6BA226A}"/>
          </ac:spMkLst>
        </pc:spChg>
        <pc:spChg chg="add mod">
          <ac:chgData name="Deependra Sharma" userId="aced3658-87a4-4f14-b5f8-e679a186868c" providerId="ADAL" clId="{C16F9281-6188-4B73-B7CC-6E13B65C2DDF}" dt="2023-02-22T11:08:25.222" v="1432" actId="20577"/>
          <ac:spMkLst>
            <pc:docMk/>
            <pc:sldMk cId="1341372229" sldId="260"/>
            <ac:spMk id="10" creationId="{577E4F0B-AF84-73A6-62B2-111D78A914E0}"/>
          </ac:spMkLst>
        </pc:spChg>
        <pc:spChg chg="add mod">
          <ac:chgData name="Deependra Sharma" userId="aced3658-87a4-4f14-b5f8-e679a186868c" providerId="ADAL" clId="{C16F9281-6188-4B73-B7CC-6E13B65C2DDF}" dt="2023-02-23T13:46:58.596" v="4627"/>
          <ac:spMkLst>
            <pc:docMk/>
            <pc:sldMk cId="1341372229" sldId="260"/>
            <ac:spMk id="13" creationId="{552B11F6-5775-DCEB-E1BA-B247D0553C12}"/>
          </ac:spMkLst>
        </pc:spChg>
        <pc:spChg chg="mod">
          <ac:chgData name="Deependra Sharma" userId="aced3658-87a4-4f14-b5f8-e679a186868c" providerId="ADAL" clId="{C16F9281-6188-4B73-B7CC-6E13B65C2DDF}" dt="2023-02-27T07:29:51.459" v="7271" actId="20577"/>
          <ac:spMkLst>
            <pc:docMk/>
            <pc:sldMk cId="1341372229" sldId="260"/>
            <ac:spMk id="14" creationId="{405341B7-2C1F-5DE7-05B3-D6FD0E50864F}"/>
          </ac:spMkLst>
        </pc:spChg>
        <pc:spChg chg="add del">
          <ac:chgData name="Deependra Sharma" userId="aced3658-87a4-4f14-b5f8-e679a186868c" providerId="ADAL" clId="{C16F9281-6188-4B73-B7CC-6E13B65C2DDF}" dt="2023-02-22T11:08:55.079" v="1434" actId="22"/>
          <ac:spMkLst>
            <pc:docMk/>
            <pc:sldMk cId="1341372229" sldId="260"/>
            <ac:spMk id="15" creationId="{343631F0-9A7C-106E-38A7-CF91B514CD2F}"/>
          </ac:spMkLst>
        </pc:spChg>
        <pc:spChg chg="mod">
          <ac:chgData name="Deependra Sharma" userId="aced3658-87a4-4f14-b5f8-e679a186868c" providerId="ADAL" clId="{C16F9281-6188-4B73-B7CC-6E13B65C2DDF}" dt="2023-02-27T07:29:56.012" v="7273" actId="20577"/>
          <ac:spMkLst>
            <pc:docMk/>
            <pc:sldMk cId="1341372229" sldId="260"/>
            <ac:spMk id="16" creationId="{BA52AA0A-1F9D-E7E8-8287-71210EA11C22}"/>
          </ac:spMkLst>
        </pc:spChg>
        <pc:spChg chg="add mod">
          <ac:chgData name="Deependra Sharma" userId="aced3658-87a4-4f14-b5f8-e679a186868c" providerId="ADAL" clId="{C16F9281-6188-4B73-B7CC-6E13B65C2DDF}" dt="2023-02-27T08:17:57.875" v="7289" actId="20577"/>
          <ac:spMkLst>
            <pc:docMk/>
            <pc:sldMk cId="1341372229" sldId="260"/>
            <ac:spMk id="17" creationId="{EA3C3D96-4506-596B-6C93-03E6A53B8BB4}"/>
          </ac:spMkLst>
        </pc:spChg>
        <pc:spChg chg="mod">
          <ac:chgData name="Deependra Sharma" userId="aced3658-87a4-4f14-b5f8-e679a186868c" providerId="ADAL" clId="{C16F9281-6188-4B73-B7CC-6E13B65C2DDF}" dt="2023-02-27T07:29:46.307" v="7269" actId="20577"/>
          <ac:spMkLst>
            <pc:docMk/>
            <pc:sldMk cId="1341372229" sldId="260"/>
            <ac:spMk id="27" creationId="{ECFCC80B-9763-56E0-6FF1-6F632235CE71}"/>
          </ac:spMkLst>
        </pc:spChg>
        <pc:spChg chg="mod">
          <ac:chgData name="Deependra Sharma" userId="aced3658-87a4-4f14-b5f8-e679a186868c" providerId="ADAL" clId="{C16F9281-6188-4B73-B7CC-6E13B65C2DDF}" dt="2023-02-27T07:30:00.516" v="7275" actId="20577"/>
          <ac:spMkLst>
            <pc:docMk/>
            <pc:sldMk cId="1341372229" sldId="260"/>
            <ac:spMk id="28" creationId="{11E5A0BF-9AF4-3E38-9039-AF0009F6D9EF}"/>
          </ac:spMkLst>
        </pc:spChg>
        <pc:spChg chg="mod ord">
          <ac:chgData name="Deependra Sharma" userId="aced3658-87a4-4f14-b5f8-e679a186868c" providerId="ADAL" clId="{C16F9281-6188-4B73-B7CC-6E13B65C2DDF}" dt="2023-02-23T12:17:12.713" v="4579" actId="166"/>
          <ac:spMkLst>
            <pc:docMk/>
            <pc:sldMk cId="1341372229" sldId="260"/>
            <ac:spMk id="29" creationId="{6023A984-6E7A-AAA6-A145-6750D9DBB201}"/>
          </ac:spMkLst>
        </pc:spChg>
        <pc:cxnChg chg="add mod">
          <ac:chgData name="Deependra Sharma" userId="aced3658-87a4-4f14-b5f8-e679a186868c" providerId="ADAL" clId="{C16F9281-6188-4B73-B7CC-6E13B65C2DDF}" dt="2023-02-23T05:02:09.561" v="4567" actId="571"/>
          <ac:cxnSpMkLst>
            <pc:docMk/>
            <pc:sldMk cId="1341372229" sldId="260"/>
            <ac:cxnSpMk id="3" creationId="{64CBED82-5C69-5231-0AB7-CFABAD428183}"/>
          </ac:cxnSpMkLst>
        </pc:cxnChg>
        <pc:cxnChg chg="add mod">
          <ac:chgData name="Deependra Sharma" userId="aced3658-87a4-4f14-b5f8-e679a186868c" providerId="ADAL" clId="{C16F9281-6188-4B73-B7CC-6E13B65C2DDF}" dt="2023-02-23T05:02:09.561" v="4567" actId="571"/>
          <ac:cxnSpMkLst>
            <pc:docMk/>
            <pc:sldMk cId="1341372229" sldId="260"/>
            <ac:cxnSpMk id="7" creationId="{8885F50B-620D-F781-1525-D6BF6070FB7A}"/>
          </ac:cxnSpMkLst>
        </pc:cxnChg>
        <pc:cxnChg chg="mod">
          <ac:chgData name="Deependra Sharma" userId="aced3658-87a4-4f14-b5f8-e679a186868c" providerId="ADAL" clId="{C16F9281-6188-4B73-B7CC-6E13B65C2DDF}" dt="2023-02-22T11:10:17.564" v="1438" actId="1076"/>
          <ac:cxnSpMkLst>
            <pc:docMk/>
            <pc:sldMk cId="1341372229" sldId="260"/>
            <ac:cxnSpMk id="12" creationId="{37E789CA-1BDA-A9D4-A82D-A92B00302BF1}"/>
          </ac:cxnSpMkLst>
        </pc:cxnChg>
      </pc:sldChg>
      <pc:sldChg chg="addSp modSp mod modAnim">
        <pc:chgData name="Deependra Sharma" userId="aced3658-87a4-4f14-b5f8-e679a186868c" providerId="ADAL" clId="{C16F9281-6188-4B73-B7CC-6E13B65C2DDF}" dt="2023-02-27T07:27:25.391" v="7253"/>
        <pc:sldMkLst>
          <pc:docMk/>
          <pc:sldMk cId="4109340253" sldId="261"/>
        </pc:sldMkLst>
        <pc:spChg chg="mod">
          <ac:chgData name="Deependra Sharma" userId="aced3658-87a4-4f14-b5f8-e679a186868c" providerId="ADAL" clId="{C16F9281-6188-4B73-B7CC-6E13B65C2DDF}" dt="2023-02-27T07:27:25.391" v="7253"/>
          <ac:spMkLst>
            <pc:docMk/>
            <pc:sldMk cId="4109340253" sldId="261"/>
            <ac:spMk id="3" creationId="{7C63BD34-5F42-C1B0-81EA-B3A67143122D}"/>
          </ac:spMkLst>
        </pc:spChg>
        <pc:spChg chg="add mod">
          <ac:chgData name="Deependra Sharma" userId="aced3658-87a4-4f14-b5f8-e679a186868c" providerId="ADAL" clId="{C16F9281-6188-4B73-B7CC-6E13B65C2DDF}" dt="2023-02-23T13:47:01.254" v="4628"/>
          <ac:spMkLst>
            <pc:docMk/>
            <pc:sldMk cId="4109340253" sldId="261"/>
            <ac:spMk id="8" creationId="{29098179-077E-6ADB-3252-8572B64BEA9A}"/>
          </ac:spMkLst>
        </pc:spChg>
      </pc:sldChg>
      <pc:sldChg chg="addSp modSp mod modAnim modNotesTx">
        <pc:chgData name="Deependra Sharma" userId="aced3658-87a4-4f14-b5f8-e679a186868c" providerId="ADAL" clId="{C16F9281-6188-4B73-B7CC-6E13B65C2DDF}" dt="2023-02-27T07:29:18.175" v="7265"/>
        <pc:sldMkLst>
          <pc:docMk/>
          <pc:sldMk cId="4018322142" sldId="262"/>
        </pc:sldMkLst>
        <pc:spChg chg="mod">
          <ac:chgData name="Deependra Sharma" userId="aced3658-87a4-4f14-b5f8-e679a186868c" providerId="ADAL" clId="{C16F9281-6188-4B73-B7CC-6E13B65C2DDF}" dt="2023-02-22T07:09:57.267" v="36" actId="20577"/>
          <ac:spMkLst>
            <pc:docMk/>
            <pc:sldMk cId="4018322142" sldId="262"/>
            <ac:spMk id="2" creationId="{33070076-2DE8-4807-F909-1DD22551F30C}"/>
          </ac:spMkLst>
        </pc:spChg>
        <pc:spChg chg="mod">
          <ac:chgData name="Deependra Sharma" userId="aced3658-87a4-4f14-b5f8-e679a186868c" providerId="ADAL" clId="{C16F9281-6188-4B73-B7CC-6E13B65C2DDF}" dt="2023-02-27T07:29:18.175" v="7265"/>
          <ac:spMkLst>
            <pc:docMk/>
            <pc:sldMk cId="4018322142" sldId="262"/>
            <ac:spMk id="3" creationId="{156E352A-1AD8-BC42-6206-05BA3E6F0C66}"/>
          </ac:spMkLst>
        </pc:spChg>
        <pc:spChg chg="add mod">
          <ac:chgData name="Deependra Sharma" userId="aced3658-87a4-4f14-b5f8-e679a186868c" providerId="ADAL" clId="{C16F9281-6188-4B73-B7CC-6E13B65C2DDF}" dt="2023-02-23T13:47:06.277" v="4630"/>
          <ac:spMkLst>
            <pc:docMk/>
            <pc:sldMk cId="4018322142" sldId="262"/>
            <ac:spMk id="8" creationId="{10E2B582-6DC3-EDA4-F98C-249441407F4D}"/>
          </ac:spMkLst>
        </pc:spChg>
      </pc:sldChg>
      <pc:sldChg chg="addSp modSp mod modAnim">
        <pc:chgData name="Deependra Sharma" userId="aced3658-87a4-4f14-b5f8-e679a186868c" providerId="ADAL" clId="{C16F9281-6188-4B73-B7CC-6E13B65C2DDF}" dt="2023-02-27T07:28:46.112" v="7263"/>
        <pc:sldMkLst>
          <pc:docMk/>
          <pc:sldMk cId="2084269166" sldId="263"/>
        </pc:sldMkLst>
        <pc:spChg chg="mod">
          <ac:chgData name="Deependra Sharma" userId="aced3658-87a4-4f14-b5f8-e679a186868c" providerId="ADAL" clId="{C16F9281-6188-4B73-B7CC-6E13B65C2DDF}" dt="2023-02-27T07:28:46.112" v="7263"/>
          <ac:spMkLst>
            <pc:docMk/>
            <pc:sldMk cId="2084269166" sldId="263"/>
            <ac:spMk id="3" creationId="{C6E6D95E-ABC7-58D4-452B-E334B4C3005E}"/>
          </ac:spMkLst>
        </pc:spChg>
        <pc:spChg chg="add mod">
          <ac:chgData name="Deependra Sharma" userId="aced3658-87a4-4f14-b5f8-e679a186868c" providerId="ADAL" clId="{C16F9281-6188-4B73-B7CC-6E13B65C2DDF}" dt="2023-02-23T13:47:03.863" v="4629"/>
          <ac:spMkLst>
            <pc:docMk/>
            <pc:sldMk cId="2084269166" sldId="263"/>
            <ac:spMk id="8" creationId="{B5854BB4-90BB-1404-506C-C5DC09AC6826}"/>
          </ac:spMkLst>
        </pc:spChg>
        <pc:graphicFrameChg chg="mod">
          <ac:chgData name="Deependra Sharma" userId="aced3658-87a4-4f14-b5f8-e679a186868c" providerId="ADAL" clId="{C16F9281-6188-4B73-B7CC-6E13B65C2DDF}" dt="2023-02-22T11:50:37.367" v="1605" actId="14861"/>
          <ac:graphicFrameMkLst>
            <pc:docMk/>
            <pc:sldMk cId="2084269166" sldId="263"/>
            <ac:graphicFrameMk id="12" creationId="{D897E231-2F98-AF18-25B0-787A4B173C78}"/>
          </ac:graphicFrameMkLst>
        </pc:graphicFrameChg>
      </pc:sldChg>
      <pc:sldChg chg="addSp delSp modSp new mod addAnim delAnim modAnim">
        <pc:chgData name="Deependra Sharma" userId="aced3658-87a4-4f14-b5f8-e679a186868c" providerId="ADAL" clId="{C16F9281-6188-4B73-B7CC-6E13B65C2DDF}" dt="2023-02-23T14:37:47.642" v="6307" actId="20577"/>
        <pc:sldMkLst>
          <pc:docMk/>
          <pc:sldMk cId="3424394652" sldId="264"/>
        </pc:sldMkLst>
        <pc:spChg chg="mod">
          <ac:chgData name="Deependra Sharma" userId="aced3658-87a4-4f14-b5f8-e679a186868c" providerId="ADAL" clId="{C16F9281-6188-4B73-B7CC-6E13B65C2DDF}" dt="2023-02-22T08:31:42.623" v="644" actId="20577"/>
          <ac:spMkLst>
            <pc:docMk/>
            <pc:sldMk cId="3424394652" sldId="264"/>
            <ac:spMk id="2" creationId="{B641836B-B1A4-EB7F-C0BF-32CF1BBD3BCF}"/>
          </ac:spMkLst>
        </pc:spChg>
        <pc:spChg chg="add del mod">
          <ac:chgData name="Deependra Sharma" userId="aced3658-87a4-4f14-b5f8-e679a186868c" providerId="ADAL" clId="{C16F9281-6188-4B73-B7CC-6E13B65C2DDF}" dt="2023-02-23T14:37:43.648" v="6305" actId="20577"/>
          <ac:spMkLst>
            <pc:docMk/>
            <pc:sldMk cId="3424394652" sldId="264"/>
            <ac:spMk id="3" creationId="{BBEEAD5D-97BB-A13B-53DE-4765054C8216}"/>
          </ac:spMkLst>
        </pc:spChg>
        <pc:spChg chg="mod">
          <ac:chgData name="Deependra Sharma" userId="aced3658-87a4-4f14-b5f8-e679a186868c" providerId="ADAL" clId="{C16F9281-6188-4B73-B7CC-6E13B65C2DDF}" dt="2023-02-22T09:30:09.757" v="1009" actId="1076"/>
          <ac:spMkLst>
            <pc:docMk/>
            <pc:sldMk cId="3424394652" sldId="264"/>
            <ac:spMk id="5" creationId="{080A470E-8588-EA0F-D13B-D6F83FB430E1}"/>
          </ac:spMkLst>
        </pc:spChg>
        <pc:spChg chg="add mod">
          <ac:chgData name="Deependra Sharma" userId="aced3658-87a4-4f14-b5f8-e679a186868c" providerId="ADAL" clId="{C16F9281-6188-4B73-B7CC-6E13B65C2DDF}" dt="2023-02-22T13:39:08.215" v="3389" actId="1076"/>
          <ac:spMkLst>
            <pc:docMk/>
            <pc:sldMk cId="3424394652" sldId="264"/>
            <ac:spMk id="7" creationId="{7F34EF87-760E-17EF-2217-CC90A23EC72B}"/>
          </ac:spMkLst>
        </pc:spChg>
        <pc:spChg chg="add mod">
          <ac:chgData name="Deependra Sharma" userId="aced3658-87a4-4f14-b5f8-e679a186868c" providerId="ADAL" clId="{C16F9281-6188-4B73-B7CC-6E13B65C2DDF}" dt="2023-02-23T13:47:09.422" v="4631"/>
          <ac:spMkLst>
            <pc:docMk/>
            <pc:sldMk cId="3424394652" sldId="264"/>
            <ac:spMk id="9" creationId="{4B6C41DB-43B0-0E29-31BB-60C3882CD37D}"/>
          </ac:spMkLst>
        </pc:spChg>
        <pc:spChg chg="add del mod">
          <ac:chgData name="Deependra Sharma" userId="aced3658-87a4-4f14-b5f8-e679a186868c" providerId="ADAL" clId="{C16F9281-6188-4B73-B7CC-6E13B65C2DDF}" dt="2023-02-22T13:35:32.612" v="3176" actId="478"/>
          <ac:spMkLst>
            <pc:docMk/>
            <pc:sldMk cId="3424394652" sldId="264"/>
            <ac:spMk id="9" creationId="{4C955B60-A7FC-AF2B-AD4D-F86CA01E56C3}"/>
          </ac:spMkLst>
        </pc:spChg>
        <pc:spChg chg="add mod">
          <ac:chgData name="Deependra Sharma" userId="aced3658-87a4-4f14-b5f8-e679a186868c" providerId="ADAL" clId="{C16F9281-6188-4B73-B7CC-6E13B65C2DDF}" dt="2023-02-23T14:37:47.642" v="6307" actId="20577"/>
          <ac:spMkLst>
            <pc:docMk/>
            <pc:sldMk cId="3424394652" sldId="264"/>
            <ac:spMk id="10" creationId="{34E57A1E-8BBA-41A2-BCEE-4412DF9F379C}"/>
          </ac:spMkLst>
        </pc:spChg>
      </pc:sldChg>
      <pc:sldChg chg="modSp new del mod modAnim">
        <pc:chgData name="Deependra Sharma" userId="aced3658-87a4-4f14-b5f8-e679a186868c" providerId="ADAL" clId="{C16F9281-6188-4B73-B7CC-6E13B65C2DDF}" dt="2023-02-22T13:39:38.884" v="3392" actId="47"/>
        <pc:sldMkLst>
          <pc:docMk/>
          <pc:sldMk cId="300095447" sldId="265"/>
        </pc:sldMkLst>
        <pc:spChg chg="mod">
          <ac:chgData name="Deependra Sharma" userId="aced3658-87a4-4f14-b5f8-e679a186868c" providerId="ADAL" clId="{C16F9281-6188-4B73-B7CC-6E13B65C2DDF}" dt="2023-02-22T10:22:22.326" v="1037" actId="20577"/>
          <ac:spMkLst>
            <pc:docMk/>
            <pc:sldMk cId="300095447" sldId="265"/>
            <ac:spMk id="2" creationId="{2E77391C-FE27-1C80-EB3A-4B34332307FA}"/>
          </ac:spMkLst>
        </pc:spChg>
        <pc:spChg chg="mod">
          <ac:chgData name="Deependra Sharma" userId="aced3658-87a4-4f14-b5f8-e679a186868c" providerId="ADAL" clId="{C16F9281-6188-4B73-B7CC-6E13B65C2DDF}" dt="2023-02-22T10:27:50.497" v="1177" actId="20577"/>
          <ac:spMkLst>
            <pc:docMk/>
            <pc:sldMk cId="300095447" sldId="265"/>
            <ac:spMk id="3" creationId="{30BC02ED-46C2-5C1A-DF4C-984E6F562782}"/>
          </ac:spMkLst>
        </pc:spChg>
      </pc:sldChg>
      <pc:sldChg chg="addSp delSp modSp new del mod">
        <pc:chgData name="Deependra Sharma" userId="aced3658-87a4-4f14-b5f8-e679a186868c" providerId="ADAL" clId="{C16F9281-6188-4B73-B7CC-6E13B65C2DDF}" dt="2023-02-22T11:30:28.235" v="1469" actId="2696"/>
        <pc:sldMkLst>
          <pc:docMk/>
          <pc:sldMk cId="2167834707" sldId="266"/>
        </pc:sldMkLst>
        <pc:spChg chg="mod">
          <ac:chgData name="Deependra Sharma" userId="aced3658-87a4-4f14-b5f8-e679a186868c" providerId="ADAL" clId="{C16F9281-6188-4B73-B7CC-6E13B65C2DDF}" dt="2023-02-22T10:31:02.693" v="1206" actId="20577"/>
          <ac:spMkLst>
            <pc:docMk/>
            <pc:sldMk cId="2167834707" sldId="266"/>
            <ac:spMk id="2" creationId="{7200E66F-EE9E-3DA4-323B-CC2797A670F9}"/>
          </ac:spMkLst>
        </pc:spChg>
        <pc:spChg chg="del mod">
          <ac:chgData name="Deependra Sharma" userId="aced3658-87a4-4f14-b5f8-e679a186868c" providerId="ADAL" clId="{C16F9281-6188-4B73-B7CC-6E13B65C2DDF}" dt="2023-02-22T10:46:58.205" v="1209" actId="931"/>
          <ac:spMkLst>
            <pc:docMk/>
            <pc:sldMk cId="2167834707" sldId="266"/>
            <ac:spMk id="3" creationId="{1EFEDC26-D373-14E6-1381-2E4989DE34C5}"/>
          </ac:spMkLst>
        </pc:spChg>
        <pc:spChg chg="add del mod">
          <ac:chgData name="Deependra Sharma" userId="aced3658-87a4-4f14-b5f8-e679a186868c" providerId="ADAL" clId="{C16F9281-6188-4B73-B7CC-6E13B65C2DDF}" dt="2023-02-22T11:30:00.754" v="1468"/>
          <ac:spMkLst>
            <pc:docMk/>
            <pc:sldMk cId="2167834707" sldId="266"/>
            <ac:spMk id="9" creationId="{9791858C-625F-6E03-2985-56FA36E0738D}"/>
          </ac:spMkLst>
        </pc:spChg>
        <pc:picChg chg="add mod">
          <ac:chgData name="Deependra Sharma" userId="aced3658-87a4-4f14-b5f8-e679a186868c" providerId="ADAL" clId="{C16F9281-6188-4B73-B7CC-6E13B65C2DDF}" dt="2023-02-22T10:47:12.303" v="1211" actId="1076"/>
          <ac:picMkLst>
            <pc:docMk/>
            <pc:sldMk cId="2167834707" sldId="266"/>
            <ac:picMk id="8" creationId="{64E2289C-D274-748F-BD6A-1FCCD295B6FC}"/>
          </ac:picMkLst>
        </pc:picChg>
      </pc:sldChg>
      <pc:sldChg chg="modSp new del mod">
        <pc:chgData name="Deependra Sharma" userId="aced3658-87a4-4f14-b5f8-e679a186868c" providerId="ADAL" clId="{C16F9281-6188-4B73-B7CC-6E13B65C2DDF}" dt="2023-02-22T13:34:27.690" v="3114" actId="47"/>
        <pc:sldMkLst>
          <pc:docMk/>
          <pc:sldMk cId="826845999" sldId="267"/>
        </pc:sldMkLst>
        <pc:spChg chg="mod">
          <ac:chgData name="Deependra Sharma" userId="aced3658-87a4-4f14-b5f8-e679a186868c" providerId="ADAL" clId="{C16F9281-6188-4B73-B7CC-6E13B65C2DDF}" dt="2023-02-22T11:12:22.459" v="1448" actId="20577"/>
          <ac:spMkLst>
            <pc:docMk/>
            <pc:sldMk cId="826845999" sldId="267"/>
            <ac:spMk id="2" creationId="{A351BDF7-8D18-9046-046E-A8202C89EA7D}"/>
          </ac:spMkLst>
        </pc:spChg>
        <pc:spChg chg="mod">
          <ac:chgData name="Deependra Sharma" userId="aced3658-87a4-4f14-b5f8-e679a186868c" providerId="ADAL" clId="{C16F9281-6188-4B73-B7CC-6E13B65C2DDF}" dt="2023-02-22T11:05:36.374" v="1370"/>
          <ac:spMkLst>
            <pc:docMk/>
            <pc:sldMk cId="826845999" sldId="267"/>
            <ac:spMk id="3" creationId="{D990A61B-4E29-D63C-938A-F8E087DF943D}"/>
          </ac:spMkLst>
        </pc:spChg>
      </pc:sldChg>
      <pc:sldChg chg="addSp delSp modSp new del mod delAnim modAnim">
        <pc:chgData name="Deependra Sharma" userId="aced3658-87a4-4f14-b5f8-e679a186868c" providerId="ADAL" clId="{C16F9281-6188-4B73-B7CC-6E13B65C2DDF}" dt="2023-02-24T03:55:52.677" v="6748" actId="47"/>
        <pc:sldMkLst>
          <pc:docMk/>
          <pc:sldMk cId="769308707" sldId="268"/>
        </pc:sldMkLst>
        <pc:spChg chg="mod">
          <ac:chgData name="Deependra Sharma" userId="aced3658-87a4-4f14-b5f8-e679a186868c" providerId="ADAL" clId="{C16F9281-6188-4B73-B7CC-6E13B65C2DDF}" dt="2023-02-22T11:30:55.595" v="1506" actId="20577"/>
          <ac:spMkLst>
            <pc:docMk/>
            <pc:sldMk cId="769308707" sldId="268"/>
            <ac:spMk id="2" creationId="{085E7711-8FDE-B98E-E6F7-CC1541CAF593}"/>
          </ac:spMkLst>
        </pc:spChg>
        <pc:spChg chg="mod ord">
          <ac:chgData name="Deependra Sharma" userId="aced3658-87a4-4f14-b5f8-e679a186868c" providerId="ADAL" clId="{C16F9281-6188-4B73-B7CC-6E13B65C2DDF}" dt="2023-02-23T14:16:24.664" v="5599" actId="1076"/>
          <ac:spMkLst>
            <pc:docMk/>
            <pc:sldMk cId="769308707" sldId="268"/>
            <ac:spMk id="3" creationId="{EFBD9125-AE76-5658-85E8-0F83E8ECA7CA}"/>
          </ac:spMkLst>
        </pc:spChg>
        <pc:spChg chg="add mod">
          <ac:chgData name="Deependra Sharma" userId="aced3658-87a4-4f14-b5f8-e679a186868c" providerId="ADAL" clId="{C16F9281-6188-4B73-B7CC-6E13B65C2DDF}" dt="2023-02-23T13:47:11.547" v="4632"/>
          <ac:spMkLst>
            <pc:docMk/>
            <pc:sldMk cId="769308707" sldId="268"/>
            <ac:spMk id="9" creationId="{F4E46036-69D3-D2D9-D660-4C1A4E6E1E45}"/>
          </ac:spMkLst>
        </pc:spChg>
        <pc:picChg chg="add del mod ord">
          <ac:chgData name="Deependra Sharma" userId="aced3658-87a4-4f14-b5f8-e679a186868c" providerId="ADAL" clId="{C16F9281-6188-4B73-B7CC-6E13B65C2DDF}" dt="2023-02-24T03:42:58.722" v="6744" actId="478"/>
          <ac:picMkLst>
            <pc:docMk/>
            <pc:sldMk cId="769308707" sldId="268"/>
            <ac:picMk id="8" creationId="{9D0D8A49-0060-9633-C2CE-6973C5E45BE7}"/>
          </ac:picMkLst>
        </pc:picChg>
        <pc:picChg chg="add del mod ord">
          <ac:chgData name="Deependra Sharma" userId="aced3658-87a4-4f14-b5f8-e679a186868c" providerId="ADAL" clId="{C16F9281-6188-4B73-B7CC-6E13B65C2DDF}" dt="2023-02-22T12:47:46.776" v="2364" actId="21"/>
          <ac:picMkLst>
            <pc:docMk/>
            <pc:sldMk cId="769308707" sldId="268"/>
            <ac:picMk id="10" creationId="{B0EE4F46-6BE0-CBC3-3747-F6A1087BF76E}"/>
          </ac:picMkLst>
        </pc:picChg>
      </pc:sldChg>
      <pc:sldChg chg="addSp delSp modSp new del mod delAnim modAnim">
        <pc:chgData name="Deependra Sharma" userId="aced3658-87a4-4f14-b5f8-e679a186868c" providerId="ADAL" clId="{C16F9281-6188-4B73-B7CC-6E13B65C2DDF}" dt="2023-02-24T03:56:03.596" v="6749" actId="47"/>
        <pc:sldMkLst>
          <pc:docMk/>
          <pc:sldMk cId="3766246816" sldId="269"/>
        </pc:sldMkLst>
        <pc:spChg chg="mod">
          <ac:chgData name="Deependra Sharma" userId="aced3658-87a4-4f14-b5f8-e679a186868c" providerId="ADAL" clId="{C16F9281-6188-4B73-B7CC-6E13B65C2DDF}" dt="2023-02-22T12:48:30.213" v="2368"/>
          <ac:spMkLst>
            <pc:docMk/>
            <pc:sldMk cId="3766246816" sldId="269"/>
            <ac:spMk id="2" creationId="{74B23562-C631-3F97-116E-4B688C20EF51}"/>
          </ac:spMkLst>
        </pc:spChg>
        <pc:spChg chg="mod">
          <ac:chgData name="Deependra Sharma" userId="aced3658-87a4-4f14-b5f8-e679a186868c" providerId="ADAL" clId="{C16F9281-6188-4B73-B7CC-6E13B65C2DDF}" dt="2023-02-23T13:38:45.432" v="4602" actId="20577"/>
          <ac:spMkLst>
            <pc:docMk/>
            <pc:sldMk cId="3766246816" sldId="269"/>
            <ac:spMk id="3" creationId="{A56F6E9D-9053-52BC-9BD3-DC0D358289B8}"/>
          </ac:spMkLst>
        </pc:spChg>
        <pc:spChg chg="mod">
          <ac:chgData name="Deependra Sharma" userId="aced3658-87a4-4f14-b5f8-e679a186868c" providerId="ADAL" clId="{C16F9281-6188-4B73-B7CC-6E13B65C2DDF}" dt="2023-02-22T13:01:00.894" v="2431" actId="1076"/>
          <ac:spMkLst>
            <pc:docMk/>
            <pc:sldMk cId="3766246816" sldId="269"/>
            <ac:spMk id="5" creationId="{165F0D75-5C35-3220-AC73-16946D043048}"/>
          </ac:spMkLst>
        </pc:spChg>
        <pc:spChg chg="add mod">
          <ac:chgData name="Deependra Sharma" userId="aced3658-87a4-4f14-b5f8-e679a186868c" providerId="ADAL" clId="{C16F9281-6188-4B73-B7CC-6E13B65C2DDF}" dt="2023-02-23T14:05:18.555" v="4993" actId="1035"/>
          <ac:spMkLst>
            <pc:docMk/>
            <pc:sldMk cId="3766246816" sldId="269"/>
            <ac:spMk id="8" creationId="{1B54E536-CD24-5561-6EB4-918F37C24E8D}"/>
          </ac:spMkLst>
        </pc:spChg>
        <pc:spChg chg="add mod">
          <ac:chgData name="Deependra Sharma" userId="aced3658-87a4-4f14-b5f8-e679a186868c" providerId="ADAL" clId="{C16F9281-6188-4B73-B7CC-6E13B65C2DDF}" dt="2023-02-23T13:47:15.057" v="4633"/>
          <ac:spMkLst>
            <pc:docMk/>
            <pc:sldMk cId="3766246816" sldId="269"/>
            <ac:spMk id="10" creationId="{A2D31C70-D02C-EFB4-4751-3114BAB99911}"/>
          </ac:spMkLst>
        </pc:spChg>
        <pc:picChg chg="add del mod ord">
          <ac:chgData name="Deependra Sharma" userId="aced3658-87a4-4f14-b5f8-e679a186868c" providerId="ADAL" clId="{C16F9281-6188-4B73-B7CC-6E13B65C2DDF}" dt="2023-02-24T03:43:29.525" v="6746" actId="478"/>
          <ac:picMkLst>
            <pc:docMk/>
            <pc:sldMk cId="3766246816" sldId="269"/>
            <ac:picMk id="7" creationId="{771DC8AE-0A6C-F92D-E0A5-4F65EC9928F1}"/>
          </ac:picMkLst>
        </pc:picChg>
      </pc:sldChg>
      <pc:sldChg chg="addSp modSp new mod modAnim">
        <pc:chgData name="Deependra Sharma" userId="aced3658-87a4-4f14-b5f8-e679a186868c" providerId="ADAL" clId="{C16F9281-6188-4B73-B7CC-6E13B65C2DDF}" dt="2023-02-27T05:54:49.372" v="7230" actId="20577"/>
        <pc:sldMkLst>
          <pc:docMk/>
          <pc:sldMk cId="50562961" sldId="270"/>
        </pc:sldMkLst>
        <pc:spChg chg="mod">
          <ac:chgData name="Deependra Sharma" userId="aced3658-87a4-4f14-b5f8-e679a186868c" providerId="ADAL" clId="{C16F9281-6188-4B73-B7CC-6E13B65C2DDF}" dt="2023-02-22T13:06:59.975" v="2645" actId="20577"/>
          <ac:spMkLst>
            <pc:docMk/>
            <pc:sldMk cId="50562961" sldId="270"/>
            <ac:spMk id="2" creationId="{CE95917A-F64C-AAD3-60DF-B57DCA4A6F1B}"/>
          </ac:spMkLst>
        </pc:spChg>
        <pc:spChg chg="mod">
          <ac:chgData name="Deependra Sharma" userId="aced3658-87a4-4f14-b5f8-e679a186868c" providerId="ADAL" clId="{C16F9281-6188-4B73-B7CC-6E13B65C2DDF}" dt="2023-02-27T05:54:49.372" v="7230" actId="20577"/>
          <ac:spMkLst>
            <pc:docMk/>
            <pc:sldMk cId="50562961" sldId="270"/>
            <ac:spMk id="3" creationId="{16F6B30E-10DE-1065-7D24-7E71580975FB}"/>
          </ac:spMkLst>
        </pc:spChg>
        <pc:spChg chg="mod">
          <ac:chgData name="Deependra Sharma" userId="aced3658-87a4-4f14-b5f8-e679a186868c" providerId="ADAL" clId="{C16F9281-6188-4B73-B7CC-6E13B65C2DDF}" dt="2023-02-23T13:46:02.125" v="4621" actId="1076"/>
          <ac:spMkLst>
            <pc:docMk/>
            <pc:sldMk cId="50562961" sldId="270"/>
            <ac:spMk id="7" creationId="{0A34C70C-E48B-5CF4-C6AD-AC5629E9CE8F}"/>
          </ac:spMkLst>
        </pc:spChg>
        <pc:spChg chg="add mod">
          <ac:chgData name="Deependra Sharma" userId="aced3658-87a4-4f14-b5f8-e679a186868c" providerId="ADAL" clId="{C16F9281-6188-4B73-B7CC-6E13B65C2DDF}" dt="2023-02-27T05:29:03.431" v="7040" actId="1038"/>
          <ac:spMkLst>
            <pc:docMk/>
            <pc:sldMk cId="50562961" sldId="270"/>
            <ac:spMk id="9" creationId="{F3348998-1C26-BE8B-3F93-E3E65BD67D24}"/>
          </ac:spMkLst>
        </pc:spChg>
        <pc:spChg chg="add mod">
          <ac:chgData name="Deependra Sharma" userId="aced3658-87a4-4f14-b5f8-e679a186868c" providerId="ADAL" clId="{C16F9281-6188-4B73-B7CC-6E13B65C2DDF}" dt="2023-02-23T13:47:18.142" v="4634"/>
          <ac:spMkLst>
            <pc:docMk/>
            <pc:sldMk cId="50562961" sldId="270"/>
            <ac:spMk id="10" creationId="{F76B7C81-25E2-8350-251A-4AE39B2093E3}"/>
          </ac:spMkLst>
        </pc:spChg>
        <pc:picChg chg="add mod ord">
          <ac:chgData name="Deependra Sharma" userId="aced3658-87a4-4f14-b5f8-e679a186868c" providerId="ADAL" clId="{C16F9281-6188-4B73-B7CC-6E13B65C2DDF}" dt="2023-02-27T05:29:16.907" v="7042" actId="14100"/>
          <ac:picMkLst>
            <pc:docMk/>
            <pc:sldMk cId="50562961" sldId="270"/>
            <ac:picMk id="8" creationId="{47F7F52D-4210-6E7C-2031-0E0DF00D74D0}"/>
          </ac:picMkLst>
        </pc:picChg>
      </pc:sldChg>
      <pc:sldChg chg="new del">
        <pc:chgData name="Deependra Sharma" userId="aced3658-87a4-4f14-b5f8-e679a186868c" providerId="ADAL" clId="{C16F9281-6188-4B73-B7CC-6E13B65C2DDF}" dt="2023-02-22T12:54:05.463" v="2385" actId="680"/>
        <pc:sldMkLst>
          <pc:docMk/>
          <pc:sldMk cId="516139620" sldId="270"/>
        </pc:sldMkLst>
      </pc:sldChg>
      <pc:sldChg chg="addSp delSp modSp new mod delAnim modAnim">
        <pc:chgData name="Deependra Sharma" userId="aced3658-87a4-4f14-b5f8-e679a186868c" providerId="ADAL" clId="{C16F9281-6188-4B73-B7CC-6E13B65C2DDF}" dt="2023-02-27T06:04:59.525" v="7236" actId="20577"/>
        <pc:sldMkLst>
          <pc:docMk/>
          <pc:sldMk cId="4006714948" sldId="271"/>
        </pc:sldMkLst>
        <pc:spChg chg="mod">
          <ac:chgData name="Deependra Sharma" userId="aced3658-87a4-4f14-b5f8-e679a186868c" providerId="ADAL" clId="{C16F9281-6188-4B73-B7CC-6E13B65C2DDF}" dt="2023-02-22T13:07:10.994" v="2646"/>
          <ac:spMkLst>
            <pc:docMk/>
            <pc:sldMk cId="4006714948" sldId="271"/>
            <ac:spMk id="2" creationId="{18884272-97D4-447F-1385-38B9DCF131FC}"/>
          </ac:spMkLst>
        </pc:spChg>
        <pc:spChg chg="del">
          <ac:chgData name="Deependra Sharma" userId="aced3658-87a4-4f14-b5f8-e679a186868c" providerId="ADAL" clId="{C16F9281-6188-4B73-B7CC-6E13B65C2DDF}" dt="2023-02-23T13:46:23.076" v="4623" actId="478"/>
          <ac:spMkLst>
            <pc:docMk/>
            <pc:sldMk cId="4006714948" sldId="271"/>
            <ac:spMk id="3" creationId="{338897F8-C6F8-CFFB-A562-3CFD1F688117}"/>
          </ac:spMkLst>
        </pc:spChg>
        <pc:spChg chg="add del">
          <ac:chgData name="Deependra Sharma" userId="aced3658-87a4-4f14-b5f8-e679a186868c" providerId="ADAL" clId="{C16F9281-6188-4B73-B7CC-6E13B65C2DDF}" dt="2023-02-22T13:11:16.491" v="2649" actId="931"/>
          <ac:spMkLst>
            <pc:docMk/>
            <pc:sldMk cId="4006714948" sldId="271"/>
            <ac:spMk id="3" creationId="{69A2C7B3-9D3F-41AA-C851-DAC903B7726B}"/>
          </ac:spMkLst>
        </pc:spChg>
        <pc:spChg chg="add mod">
          <ac:chgData name="Deependra Sharma" userId="aced3658-87a4-4f14-b5f8-e679a186868c" providerId="ADAL" clId="{C16F9281-6188-4B73-B7CC-6E13B65C2DDF}" dt="2023-02-23T13:46:08.150" v="4622"/>
          <ac:spMkLst>
            <pc:docMk/>
            <pc:sldMk cId="4006714948" sldId="271"/>
            <ac:spMk id="7" creationId="{E699EEF2-5C95-7842-60B9-44471E172465}"/>
          </ac:spMkLst>
        </pc:spChg>
        <pc:spChg chg="add mod">
          <ac:chgData name="Deependra Sharma" userId="aced3658-87a4-4f14-b5f8-e679a186868c" providerId="ADAL" clId="{C16F9281-6188-4B73-B7CC-6E13B65C2DDF}" dt="2023-02-27T05:29:33.410" v="7067" actId="1038"/>
          <ac:spMkLst>
            <pc:docMk/>
            <pc:sldMk cId="4006714948" sldId="271"/>
            <ac:spMk id="12" creationId="{EF24A42D-B04A-BD2D-C583-C324CCAD716D}"/>
          </ac:spMkLst>
        </pc:spChg>
        <pc:spChg chg="add del mod">
          <ac:chgData name="Deependra Sharma" userId="aced3658-87a4-4f14-b5f8-e679a186868c" providerId="ADAL" clId="{C16F9281-6188-4B73-B7CC-6E13B65C2DDF}" dt="2023-02-22T13:16:57.174" v="2676"/>
          <ac:spMkLst>
            <pc:docMk/>
            <pc:sldMk cId="4006714948" sldId="271"/>
            <ac:spMk id="13" creationId="{AA5A7AD8-8870-F599-3124-36DD4718AB13}"/>
          </ac:spMkLst>
        </pc:spChg>
        <pc:spChg chg="add del mod">
          <ac:chgData name="Deependra Sharma" userId="aced3658-87a4-4f14-b5f8-e679a186868c" providerId="ADAL" clId="{C16F9281-6188-4B73-B7CC-6E13B65C2DDF}" dt="2023-02-22T13:24:41.568" v="2682"/>
          <ac:spMkLst>
            <pc:docMk/>
            <pc:sldMk cId="4006714948" sldId="271"/>
            <ac:spMk id="14" creationId="{73D53A33-3C8F-1AA3-9148-0BE592470EE5}"/>
          </ac:spMkLst>
        </pc:spChg>
        <pc:spChg chg="add mod">
          <ac:chgData name="Deependra Sharma" userId="aced3658-87a4-4f14-b5f8-e679a186868c" providerId="ADAL" clId="{C16F9281-6188-4B73-B7CC-6E13B65C2DDF}" dt="2023-02-27T06:04:59.525" v="7236" actId="20577"/>
          <ac:spMkLst>
            <pc:docMk/>
            <pc:sldMk cId="4006714948" sldId="271"/>
            <ac:spMk id="15" creationId="{93F90ED1-3C4C-F03B-3D3C-A479EE9ADD01}"/>
          </ac:spMkLst>
        </pc:spChg>
        <pc:picChg chg="add del mod">
          <ac:chgData name="Deependra Sharma" userId="aced3658-87a4-4f14-b5f8-e679a186868c" providerId="ADAL" clId="{C16F9281-6188-4B73-B7CC-6E13B65C2DDF}" dt="2023-02-22T13:09:47.604" v="2648" actId="931"/>
          <ac:picMkLst>
            <pc:docMk/>
            <pc:sldMk cId="4006714948" sldId="271"/>
            <ac:picMk id="8" creationId="{A5A560A3-5269-7B59-DAD0-DC9BD4284F13}"/>
          </ac:picMkLst>
        </pc:picChg>
        <pc:picChg chg="add mod">
          <ac:chgData name="Deependra Sharma" userId="aced3658-87a4-4f14-b5f8-e679a186868c" providerId="ADAL" clId="{C16F9281-6188-4B73-B7CC-6E13B65C2DDF}" dt="2023-02-27T05:30:08.105" v="7072" actId="14861"/>
          <ac:picMkLst>
            <pc:docMk/>
            <pc:sldMk cId="4006714948" sldId="271"/>
            <ac:picMk id="10" creationId="{BFC9405A-5794-5FFB-52C5-BB2A71A9DE47}"/>
          </ac:picMkLst>
        </pc:picChg>
        <pc:picChg chg="add del mod">
          <ac:chgData name="Deependra Sharma" userId="aced3658-87a4-4f14-b5f8-e679a186868c" providerId="ADAL" clId="{C16F9281-6188-4B73-B7CC-6E13B65C2DDF}" dt="2023-02-22T13:12:11.850" v="2658" actId="478"/>
          <ac:picMkLst>
            <pc:docMk/>
            <pc:sldMk cId="4006714948" sldId="271"/>
            <ac:picMk id="11" creationId="{090D22A3-F1A6-7C57-AF4D-AB43865F55E9}"/>
          </ac:picMkLst>
        </pc:picChg>
      </pc:sldChg>
      <pc:sldChg chg="addSp modSp new mod modAnim">
        <pc:chgData name="Deependra Sharma" userId="aced3658-87a4-4f14-b5f8-e679a186868c" providerId="ADAL" clId="{C16F9281-6188-4B73-B7CC-6E13B65C2DDF}" dt="2023-02-27T05:31:09.191" v="7097" actId="20577"/>
        <pc:sldMkLst>
          <pc:docMk/>
          <pc:sldMk cId="1870964080" sldId="272"/>
        </pc:sldMkLst>
        <pc:spChg chg="mod">
          <ac:chgData name="Deependra Sharma" userId="aced3658-87a4-4f14-b5f8-e679a186868c" providerId="ADAL" clId="{C16F9281-6188-4B73-B7CC-6E13B65C2DDF}" dt="2023-02-27T05:31:09.191" v="7097" actId="20577"/>
          <ac:spMkLst>
            <pc:docMk/>
            <pc:sldMk cId="1870964080" sldId="272"/>
            <ac:spMk id="2" creationId="{3A2B2C4B-46EA-0C0F-1100-59B5C819AD6C}"/>
          </ac:spMkLst>
        </pc:spChg>
        <pc:spChg chg="mod">
          <ac:chgData name="Deependra Sharma" userId="aced3658-87a4-4f14-b5f8-e679a186868c" providerId="ADAL" clId="{C16F9281-6188-4B73-B7CC-6E13B65C2DDF}" dt="2023-02-23T14:03:30.418" v="4841" actId="20577"/>
          <ac:spMkLst>
            <pc:docMk/>
            <pc:sldMk cId="1870964080" sldId="272"/>
            <ac:spMk id="3" creationId="{F05EA43F-950D-DA07-EC3F-DD1E40296250}"/>
          </ac:spMkLst>
        </pc:spChg>
        <pc:spChg chg="add mod">
          <ac:chgData name="Deependra Sharma" userId="aced3658-87a4-4f14-b5f8-e679a186868c" providerId="ADAL" clId="{C16F9281-6188-4B73-B7CC-6E13B65C2DDF}" dt="2023-02-23T13:47:24.211" v="4635"/>
          <ac:spMkLst>
            <pc:docMk/>
            <pc:sldMk cId="1870964080" sldId="272"/>
            <ac:spMk id="8" creationId="{D4B131C4-11E1-E868-1B2D-1F0E6583B507}"/>
          </ac:spMkLst>
        </pc:spChg>
      </pc:sldChg>
      <pc:sldChg chg="addSp delSp modSp new mod">
        <pc:chgData name="Deependra Sharma" userId="aced3658-87a4-4f14-b5f8-e679a186868c" providerId="ADAL" clId="{C16F9281-6188-4B73-B7CC-6E13B65C2DDF}" dt="2023-02-27T06:33:44.601" v="7240" actId="14100"/>
        <pc:sldMkLst>
          <pc:docMk/>
          <pc:sldMk cId="4102838486" sldId="273"/>
        </pc:sldMkLst>
        <pc:spChg chg="mod">
          <ac:chgData name="Deependra Sharma" userId="aced3658-87a4-4f14-b5f8-e679a186868c" providerId="ADAL" clId="{C16F9281-6188-4B73-B7CC-6E13B65C2DDF}" dt="2023-02-27T05:32:16.748" v="7115" actId="20577"/>
          <ac:spMkLst>
            <pc:docMk/>
            <pc:sldMk cId="4102838486" sldId="273"/>
            <ac:spMk id="2" creationId="{80AF5E32-79BD-7006-4CC3-E6FF0BE8ADF9}"/>
          </ac:spMkLst>
        </pc:spChg>
        <pc:spChg chg="add del">
          <ac:chgData name="Deependra Sharma" userId="aced3658-87a4-4f14-b5f8-e679a186868c" providerId="ADAL" clId="{C16F9281-6188-4B73-B7CC-6E13B65C2DDF}" dt="2023-02-22T14:25:53.372" v="3537" actId="931"/>
          <ac:spMkLst>
            <pc:docMk/>
            <pc:sldMk cId="4102838486" sldId="273"/>
            <ac:spMk id="3" creationId="{713FD0E8-1A8D-1DD7-CF3C-2FC3D164C545}"/>
          </ac:spMkLst>
        </pc:spChg>
        <pc:spChg chg="add mod">
          <ac:chgData name="Deependra Sharma" userId="aced3658-87a4-4f14-b5f8-e679a186868c" providerId="ADAL" clId="{C16F9281-6188-4B73-B7CC-6E13B65C2DDF}" dt="2023-02-23T13:47:27.581" v="4636"/>
          <ac:spMkLst>
            <pc:docMk/>
            <pc:sldMk cId="4102838486" sldId="273"/>
            <ac:spMk id="7" creationId="{09D36B92-4F94-426C-9D90-13F6FCBE9E75}"/>
          </ac:spMkLst>
        </pc:spChg>
        <pc:spChg chg="add mod">
          <ac:chgData name="Deependra Sharma" userId="aced3658-87a4-4f14-b5f8-e679a186868c" providerId="ADAL" clId="{C16F9281-6188-4B73-B7CC-6E13B65C2DDF}" dt="2023-02-23T13:53:02.125" v="4769" actId="1076"/>
          <ac:spMkLst>
            <pc:docMk/>
            <pc:sldMk cId="4102838486" sldId="273"/>
            <ac:spMk id="13" creationId="{DB9D30EA-D9B0-EDC3-6C2D-D128FFE94658}"/>
          </ac:spMkLst>
        </pc:spChg>
        <pc:spChg chg="add del">
          <ac:chgData name="Deependra Sharma" userId="aced3658-87a4-4f14-b5f8-e679a186868c" providerId="ADAL" clId="{C16F9281-6188-4B73-B7CC-6E13B65C2DDF}" dt="2023-02-22T14:33:19.188" v="3621" actId="22"/>
          <ac:spMkLst>
            <pc:docMk/>
            <pc:sldMk cId="4102838486" sldId="273"/>
            <ac:spMk id="15" creationId="{38BA2F63-60CB-94C0-FAEE-827547846270}"/>
          </ac:spMkLst>
        </pc:spChg>
        <pc:spChg chg="add del mod">
          <ac:chgData name="Deependra Sharma" userId="aced3658-87a4-4f14-b5f8-e679a186868c" providerId="ADAL" clId="{C16F9281-6188-4B73-B7CC-6E13B65C2DDF}" dt="2023-02-23T13:52:16.205" v="4754" actId="478"/>
          <ac:spMkLst>
            <pc:docMk/>
            <pc:sldMk cId="4102838486" sldId="273"/>
            <ac:spMk id="16" creationId="{A47CE338-E12B-7142-059A-2E97BFDE5923}"/>
          </ac:spMkLst>
        </pc:spChg>
        <pc:picChg chg="add del mod">
          <ac:chgData name="Deependra Sharma" userId="aced3658-87a4-4f14-b5f8-e679a186868c" providerId="ADAL" clId="{C16F9281-6188-4B73-B7CC-6E13B65C2DDF}" dt="2023-02-22T14:25:45.489" v="3536" actId="931"/>
          <ac:picMkLst>
            <pc:docMk/>
            <pc:sldMk cId="4102838486" sldId="273"/>
            <ac:picMk id="8" creationId="{FB09C95D-6F37-A490-4337-ED62B22F09F9}"/>
          </ac:picMkLst>
        </pc:picChg>
        <pc:picChg chg="add mod">
          <ac:chgData name="Deependra Sharma" userId="aced3658-87a4-4f14-b5f8-e679a186868c" providerId="ADAL" clId="{C16F9281-6188-4B73-B7CC-6E13B65C2DDF}" dt="2023-02-27T06:33:44.601" v="7240" actId="14100"/>
          <ac:picMkLst>
            <pc:docMk/>
            <pc:sldMk cId="4102838486" sldId="273"/>
            <ac:picMk id="10" creationId="{88748C24-5783-47A8-E1C3-CF3D62D9B154}"/>
          </ac:picMkLst>
        </pc:picChg>
        <pc:picChg chg="add del mod">
          <ac:chgData name="Deependra Sharma" userId="aced3658-87a4-4f14-b5f8-e679a186868c" providerId="ADAL" clId="{C16F9281-6188-4B73-B7CC-6E13B65C2DDF}" dt="2023-02-23T13:51:58.745" v="4750" actId="21"/>
          <ac:picMkLst>
            <pc:docMk/>
            <pc:sldMk cId="4102838486" sldId="273"/>
            <ac:picMk id="12" creationId="{FAD5DA24-A89B-4D5F-2328-9483E8BE42EB}"/>
          </ac:picMkLst>
        </pc:picChg>
      </pc:sldChg>
      <pc:sldChg chg="addSp delSp modSp add del mod">
        <pc:chgData name="Deependra Sharma" userId="aced3658-87a4-4f14-b5f8-e679a186868c" providerId="ADAL" clId="{C16F9281-6188-4B73-B7CC-6E13B65C2DDF}" dt="2023-02-23T13:56:08.388" v="4785" actId="47"/>
        <pc:sldMkLst>
          <pc:docMk/>
          <pc:sldMk cId="467141031" sldId="274"/>
        </pc:sldMkLst>
        <pc:spChg chg="mod">
          <ac:chgData name="Deependra Sharma" userId="aced3658-87a4-4f14-b5f8-e679a186868c" providerId="ADAL" clId="{C16F9281-6188-4B73-B7CC-6E13B65C2DDF}" dt="2023-02-22T14:37:26.081" v="3718" actId="20577"/>
          <ac:spMkLst>
            <pc:docMk/>
            <pc:sldMk cId="467141031" sldId="274"/>
            <ac:spMk id="2" creationId="{80AF5E32-79BD-7006-4CC3-E6FF0BE8ADF9}"/>
          </ac:spMkLst>
        </pc:spChg>
        <pc:spChg chg="add mod">
          <ac:chgData name="Deependra Sharma" userId="aced3658-87a4-4f14-b5f8-e679a186868c" providerId="ADAL" clId="{C16F9281-6188-4B73-B7CC-6E13B65C2DDF}" dt="2023-02-23T13:47:30.168" v="4637"/>
          <ac:spMkLst>
            <pc:docMk/>
            <pc:sldMk cId="467141031" sldId="274"/>
            <ac:spMk id="7" creationId="{FE45B206-AAEB-5AC1-A39D-D62DFF3E2F02}"/>
          </ac:spMkLst>
        </pc:spChg>
        <pc:spChg chg="add mod">
          <ac:chgData name="Deependra Sharma" userId="aced3658-87a4-4f14-b5f8-e679a186868c" providerId="ADAL" clId="{C16F9281-6188-4B73-B7CC-6E13B65C2DDF}" dt="2023-02-23T13:51:38.948" v="4746" actId="1035"/>
          <ac:spMkLst>
            <pc:docMk/>
            <pc:sldMk cId="467141031" sldId="274"/>
            <ac:spMk id="8" creationId="{FDE2997A-064A-C173-2A39-9581F6447B92}"/>
          </ac:spMkLst>
        </pc:spChg>
        <pc:spChg chg="mod">
          <ac:chgData name="Deependra Sharma" userId="aced3658-87a4-4f14-b5f8-e679a186868c" providerId="ADAL" clId="{C16F9281-6188-4B73-B7CC-6E13B65C2DDF}" dt="2023-02-23T13:51:13.092" v="4661" actId="14100"/>
          <ac:spMkLst>
            <pc:docMk/>
            <pc:sldMk cId="467141031" sldId="274"/>
            <ac:spMk id="13" creationId="{DB9D30EA-D9B0-EDC3-6C2D-D128FFE94658}"/>
          </ac:spMkLst>
        </pc:spChg>
        <pc:spChg chg="del mod">
          <ac:chgData name="Deependra Sharma" userId="aced3658-87a4-4f14-b5f8-e679a186868c" providerId="ADAL" clId="{C16F9281-6188-4B73-B7CC-6E13B65C2DDF}" dt="2023-02-23T13:51:43.055" v="4748"/>
          <ac:spMkLst>
            <pc:docMk/>
            <pc:sldMk cId="467141031" sldId="274"/>
            <ac:spMk id="16" creationId="{A47CE338-E12B-7142-059A-2E97BFDE5923}"/>
          </ac:spMkLst>
        </pc:spChg>
        <pc:picChg chg="mod">
          <ac:chgData name="Deependra Sharma" userId="aced3658-87a4-4f14-b5f8-e679a186868c" providerId="ADAL" clId="{C16F9281-6188-4B73-B7CC-6E13B65C2DDF}" dt="2023-02-23T13:50:02.047" v="4650" actId="14100"/>
          <ac:picMkLst>
            <pc:docMk/>
            <pc:sldMk cId="467141031" sldId="274"/>
            <ac:picMk id="10" creationId="{88748C24-5783-47A8-E1C3-CF3D62D9B154}"/>
          </ac:picMkLst>
        </pc:picChg>
        <pc:picChg chg="mod">
          <ac:chgData name="Deependra Sharma" userId="aced3658-87a4-4f14-b5f8-e679a186868c" providerId="ADAL" clId="{C16F9281-6188-4B73-B7CC-6E13B65C2DDF}" dt="2023-02-23T13:50:06.246" v="4651" actId="14100"/>
          <ac:picMkLst>
            <pc:docMk/>
            <pc:sldMk cId="467141031" sldId="274"/>
            <ac:picMk id="12" creationId="{FAD5DA24-A89B-4D5F-2328-9483E8BE42EB}"/>
          </ac:picMkLst>
        </pc:picChg>
      </pc:sldChg>
      <pc:sldChg chg="modSp new del mod">
        <pc:chgData name="Deependra Sharma" userId="aced3658-87a4-4f14-b5f8-e679a186868c" providerId="ADAL" clId="{C16F9281-6188-4B73-B7CC-6E13B65C2DDF}" dt="2023-02-22T14:37:09.537" v="3711" actId="47"/>
        <pc:sldMkLst>
          <pc:docMk/>
          <pc:sldMk cId="3572396042" sldId="274"/>
        </pc:sldMkLst>
        <pc:spChg chg="mod">
          <ac:chgData name="Deependra Sharma" userId="aced3658-87a4-4f14-b5f8-e679a186868c" providerId="ADAL" clId="{C16F9281-6188-4B73-B7CC-6E13B65C2DDF}" dt="2023-02-22T14:35:25.210" v="3708" actId="20577"/>
          <ac:spMkLst>
            <pc:docMk/>
            <pc:sldMk cId="3572396042" sldId="274"/>
            <ac:spMk id="2" creationId="{247EAB91-D92D-BCE8-7903-B7A2C8F5E863}"/>
          </ac:spMkLst>
        </pc:spChg>
      </pc:sldChg>
      <pc:sldChg chg="addSp modSp new del mod">
        <pc:chgData name="Deependra Sharma" userId="aced3658-87a4-4f14-b5f8-e679a186868c" providerId="ADAL" clId="{C16F9281-6188-4B73-B7CC-6E13B65C2DDF}" dt="2023-02-23T14:36:36.037" v="6293" actId="47"/>
        <pc:sldMkLst>
          <pc:docMk/>
          <pc:sldMk cId="2347657850" sldId="275"/>
        </pc:sldMkLst>
        <pc:spChg chg="mod">
          <ac:chgData name="Deependra Sharma" userId="aced3658-87a4-4f14-b5f8-e679a186868c" providerId="ADAL" clId="{C16F9281-6188-4B73-B7CC-6E13B65C2DDF}" dt="2023-02-23T14:35:03.971" v="6159" actId="1076"/>
          <ac:spMkLst>
            <pc:docMk/>
            <pc:sldMk cId="2347657850" sldId="275"/>
            <ac:spMk id="2" creationId="{011360D1-0D56-DF49-65A8-E36C3AF7489A}"/>
          </ac:spMkLst>
        </pc:spChg>
        <pc:spChg chg="mod">
          <ac:chgData name="Deependra Sharma" userId="aced3658-87a4-4f14-b5f8-e679a186868c" providerId="ADAL" clId="{C16F9281-6188-4B73-B7CC-6E13B65C2DDF}" dt="2023-02-23T14:35:28.994" v="6212" actId="14100"/>
          <ac:spMkLst>
            <pc:docMk/>
            <pc:sldMk cId="2347657850" sldId="275"/>
            <ac:spMk id="3" creationId="{C719D0D8-D23B-C4D5-0C68-3D9400A680EA}"/>
          </ac:spMkLst>
        </pc:spChg>
        <pc:spChg chg="add mod">
          <ac:chgData name="Deependra Sharma" userId="aced3658-87a4-4f14-b5f8-e679a186868c" providerId="ADAL" clId="{C16F9281-6188-4B73-B7CC-6E13B65C2DDF}" dt="2023-02-23T13:47:33.169" v="4638"/>
          <ac:spMkLst>
            <pc:docMk/>
            <pc:sldMk cId="2347657850" sldId="275"/>
            <ac:spMk id="8" creationId="{0DDEA734-784F-61B2-B746-21FC6667956E}"/>
          </ac:spMkLst>
        </pc:spChg>
      </pc:sldChg>
      <pc:sldChg chg="new del">
        <pc:chgData name="Deependra Sharma" userId="aced3658-87a4-4f14-b5f8-e679a186868c" providerId="ADAL" clId="{C16F9281-6188-4B73-B7CC-6E13B65C2DDF}" dt="2023-02-23T13:35:58.119" v="4592" actId="47"/>
        <pc:sldMkLst>
          <pc:docMk/>
          <pc:sldMk cId="499991875" sldId="276"/>
        </pc:sldMkLst>
      </pc:sldChg>
      <pc:sldChg chg="modSp add mod">
        <pc:chgData name="Deependra Sharma" userId="aced3658-87a4-4f14-b5f8-e679a186868c" providerId="ADAL" clId="{C16F9281-6188-4B73-B7CC-6E13B65C2DDF}" dt="2023-02-27T05:32:25.131" v="7116"/>
        <pc:sldMkLst>
          <pc:docMk/>
          <pc:sldMk cId="1533871999" sldId="276"/>
        </pc:sldMkLst>
        <pc:spChg chg="mod">
          <ac:chgData name="Deependra Sharma" userId="aced3658-87a4-4f14-b5f8-e679a186868c" providerId="ADAL" clId="{C16F9281-6188-4B73-B7CC-6E13B65C2DDF}" dt="2023-02-27T05:32:25.131" v="7116"/>
          <ac:spMkLst>
            <pc:docMk/>
            <pc:sldMk cId="1533871999" sldId="276"/>
            <ac:spMk id="2" creationId="{80AF5E32-79BD-7006-4CC3-E6FF0BE8ADF9}"/>
          </ac:spMkLst>
        </pc:spChg>
        <pc:picChg chg="mod">
          <ac:chgData name="Deependra Sharma" userId="aced3658-87a4-4f14-b5f8-e679a186868c" providerId="ADAL" clId="{C16F9281-6188-4B73-B7CC-6E13B65C2DDF}" dt="2023-02-23T13:54:42.435" v="4778" actId="14826"/>
          <ac:picMkLst>
            <pc:docMk/>
            <pc:sldMk cId="1533871999" sldId="276"/>
            <ac:picMk id="10" creationId="{88748C24-5783-47A8-E1C3-CF3D62D9B154}"/>
          </ac:picMkLst>
        </pc:picChg>
      </pc:sldChg>
      <pc:sldChg chg="addSp modSp new del">
        <pc:chgData name="Deependra Sharma" userId="aced3658-87a4-4f14-b5f8-e679a186868c" providerId="ADAL" clId="{C16F9281-6188-4B73-B7CC-6E13B65C2DDF}" dt="2023-02-23T13:53:54.352" v="4775" actId="2696"/>
        <pc:sldMkLst>
          <pc:docMk/>
          <pc:sldMk cId="4288967992" sldId="276"/>
        </pc:sldMkLst>
        <pc:picChg chg="add mod">
          <ac:chgData name="Deependra Sharma" userId="aced3658-87a4-4f14-b5f8-e679a186868c" providerId="ADAL" clId="{C16F9281-6188-4B73-B7CC-6E13B65C2DDF}" dt="2023-02-23T13:52:01.992" v="4751"/>
          <ac:picMkLst>
            <pc:docMk/>
            <pc:sldMk cId="4288967992" sldId="276"/>
            <ac:picMk id="5" creationId="{0BDF923F-2571-0843-1C08-F95F2841A5F3}"/>
          </ac:picMkLst>
        </pc:picChg>
      </pc:sldChg>
      <pc:sldChg chg="add del">
        <pc:chgData name="Deependra Sharma" userId="aced3658-87a4-4f14-b5f8-e679a186868c" providerId="ADAL" clId="{C16F9281-6188-4B73-B7CC-6E13B65C2DDF}" dt="2023-02-23T13:54:04.186" v="4776" actId="2696"/>
        <pc:sldMkLst>
          <pc:docMk/>
          <pc:sldMk cId="932492127" sldId="277"/>
        </pc:sldMkLst>
      </pc:sldChg>
      <pc:sldChg chg="modSp add mod">
        <pc:chgData name="Deependra Sharma" userId="aced3658-87a4-4f14-b5f8-e679a186868c" providerId="ADAL" clId="{C16F9281-6188-4B73-B7CC-6E13B65C2DDF}" dt="2023-02-27T05:32:32.018" v="7117"/>
        <pc:sldMkLst>
          <pc:docMk/>
          <pc:sldMk cId="2068133671" sldId="277"/>
        </pc:sldMkLst>
        <pc:spChg chg="mod">
          <ac:chgData name="Deependra Sharma" userId="aced3658-87a4-4f14-b5f8-e679a186868c" providerId="ADAL" clId="{C16F9281-6188-4B73-B7CC-6E13B65C2DDF}" dt="2023-02-27T05:32:32.018" v="7117"/>
          <ac:spMkLst>
            <pc:docMk/>
            <pc:sldMk cId="2068133671" sldId="277"/>
            <ac:spMk id="2" creationId="{80AF5E32-79BD-7006-4CC3-E6FF0BE8ADF9}"/>
          </ac:spMkLst>
        </pc:spChg>
        <pc:picChg chg="mod">
          <ac:chgData name="Deependra Sharma" userId="aced3658-87a4-4f14-b5f8-e679a186868c" providerId="ADAL" clId="{C16F9281-6188-4B73-B7CC-6E13B65C2DDF}" dt="2023-02-23T13:55:46.545" v="4780" actId="14826"/>
          <ac:picMkLst>
            <pc:docMk/>
            <pc:sldMk cId="2068133671" sldId="277"/>
            <ac:picMk id="10" creationId="{88748C24-5783-47A8-E1C3-CF3D62D9B154}"/>
          </ac:picMkLst>
        </pc:picChg>
      </pc:sldChg>
      <pc:sldChg chg="modSp add mod">
        <pc:chgData name="Deependra Sharma" userId="aced3658-87a4-4f14-b5f8-e679a186868c" providerId="ADAL" clId="{C16F9281-6188-4B73-B7CC-6E13B65C2DDF}" dt="2023-02-27T05:32:38.701" v="7118"/>
        <pc:sldMkLst>
          <pc:docMk/>
          <pc:sldMk cId="576664179" sldId="278"/>
        </pc:sldMkLst>
        <pc:spChg chg="mod">
          <ac:chgData name="Deependra Sharma" userId="aced3658-87a4-4f14-b5f8-e679a186868c" providerId="ADAL" clId="{C16F9281-6188-4B73-B7CC-6E13B65C2DDF}" dt="2023-02-27T05:32:38.701" v="7118"/>
          <ac:spMkLst>
            <pc:docMk/>
            <pc:sldMk cId="576664179" sldId="278"/>
            <ac:spMk id="2" creationId="{80AF5E32-79BD-7006-4CC3-E6FF0BE8ADF9}"/>
          </ac:spMkLst>
        </pc:spChg>
        <pc:picChg chg="mod">
          <ac:chgData name="Deependra Sharma" userId="aced3658-87a4-4f14-b5f8-e679a186868c" providerId="ADAL" clId="{C16F9281-6188-4B73-B7CC-6E13B65C2DDF}" dt="2023-02-23T13:56:35.948" v="4787" actId="14826"/>
          <ac:picMkLst>
            <pc:docMk/>
            <pc:sldMk cId="576664179" sldId="278"/>
            <ac:picMk id="10" creationId="{88748C24-5783-47A8-E1C3-CF3D62D9B154}"/>
          </ac:picMkLst>
        </pc:picChg>
      </pc:sldChg>
      <pc:sldChg chg="addSp modSp new mod">
        <pc:chgData name="Deependra Sharma" userId="aced3658-87a4-4f14-b5f8-e679a186868c" providerId="ADAL" clId="{C16F9281-6188-4B73-B7CC-6E13B65C2DDF}" dt="2023-02-26T05:00:25.259" v="6888" actId="20577"/>
        <pc:sldMkLst>
          <pc:docMk/>
          <pc:sldMk cId="1029343956" sldId="279"/>
        </pc:sldMkLst>
        <pc:spChg chg="mod">
          <ac:chgData name="Deependra Sharma" userId="aced3658-87a4-4f14-b5f8-e679a186868c" providerId="ADAL" clId="{C16F9281-6188-4B73-B7CC-6E13B65C2DDF}" dt="2023-02-23T13:57:45.253" v="4796" actId="20577"/>
          <ac:spMkLst>
            <pc:docMk/>
            <pc:sldMk cId="1029343956" sldId="279"/>
            <ac:spMk id="2" creationId="{A5F77770-E21B-CB2D-8456-9AA4723474E1}"/>
          </ac:spMkLst>
        </pc:spChg>
        <pc:spChg chg="mod">
          <ac:chgData name="Deependra Sharma" userId="aced3658-87a4-4f14-b5f8-e679a186868c" providerId="ADAL" clId="{C16F9281-6188-4B73-B7CC-6E13B65C2DDF}" dt="2023-02-26T05:00:25.259" v="6888" actId="20577"/>
          <ac:spMkLst>
            <pc:docMk/>
            <pc:sldMk cId="1029343956" sldId="279"/>
            <ac:spMk id="3" creationId="{9A3DA50C-A67F-0F03-104E-ADC2234109A9}"/>
          </ac:spMkLst>
        </pc:spChg>
        <pc:spChg chg="add mod">
          <ac:chgData name="Deependra Sharma" userId="aced3658-87a4-4f14-b5f8-e679a186868c" providerId="ADAL" clId="{C16F9281-6188-4B73-B7CC-6E13B65C2DDF}" dt="2023-02-23T14:35:18.071" v="6211" actId="1036"/>
          <ac:spMkLst>
            <pc:docMk/>
            <pc:sldMk cId="1029343956" sldId="279"/>
            <ac:spMk id="5" creationId="{E92F468D-39E8-E02C-A607-4CF626687D21}"/>
          </ac:spMkLst>
        </pc:spChg>
        <pc:spChg chg="add mod">
          <ac:chgData name="Deependra Sharma" userId="aced3658-87a4-4f14-b5f8-e679a186868c" providerId="ADAL" clId="{C16F9281-6188-4B73-B7CC-6E13B65C2DDF}" dt="2023-02-23T14:36:05.768" v="6290" actId="1076"/>
          <ac:spMkLst>
            <pc:docMk/>
            <pc:sldMk cId="1029343956" sldId="279"/>
            <ac:spMk id="6" creationId="{9D0EB49E-8B2D-230F-6D70-6D09EDA24C44}"/>
          </ac:spMkLst>
        </pc:spChg>
      </pc:sldChg>
      <pc:sldChg chg="delSp modSp new mod">
        <pc:chgData name="Deependra Sharma" userId="aced3658-87a4-4f14-b5f8-e679a186868c" providerId="ADAL" clId="{C16F9281-6188-4B73-B7CC-6E13B65C2DDF}" dt="2023-02-26T10:40:47.199" v="6930" actId="20577"/>
        <pc:sldMkLst>
          <pc:docMk/>
          <pc:sldMk cId="1997767270" sldId="280"/>
        </pc:sldMkLst>
        <pc:spChg chg="mod">
          <ac:chgData name="Deependra Sharma" userId="aced3658-87a4-4f14-b5f8-e679a186868c" providerId="ADAL" clId="{C16F9281-6188-4B73-B7CC-6E13B65C2DDF}" dt="2023-02-26T10:40:47.199" v="6930" actId="20577"/>
          <ac:spMkLst>
            <pc:docMk/>
            <pc:sldMk cId="1997767270" sldId="280"/>
            <ac:spMk id="2" creationId="{FB2FF24A-2B31-9AAF-BE2B-9E576A985629}"/>
          </ac:spMkLst>
        </pc:spChg>
        <pc:spChg chg="del">
          <ac:chgData name="Deependra Sharma" userId="aced3658-87a4-4f14-b5f8-e679a186868c" providerId="ADAL" clId="{C16F9281-6188-4B73-B7CC-6E13B65C2DDF}" dt="2023-02-23T14:37:03.858" v="6302" actId="478"/>
          <ac:spMkLst>
            <pc:docMk/>
            <pc:sldMk cId="1997767270" sldId="280"/>
            <ac:spMk id="3" creationId="{C7BD9ACA-4A28-1220-1D4E-F0743D8DBD5C}"/>
          </ac:spMkLst>
        </pc:spChg>
      </pc:sldChg>
      <pc:sldChg chg="new del">
        <pc:chgData name="Deependra Sharma" userId="aced3658-87a4-4f14-b5f8-e679a186868c" providerId="ADAL" clId="{C16F9281-6188-4B73-B7CC-6E13B65C2DDF}" dt="2023-02-24T03:38:33.247" v="6737" actId="47"/>
        <pc:sldMkLst>
          <pc:docMk/>
          <pc:sldMk cId="110189698" sldId="281"/>
        </pc:sldMkLst>
      </pc:sldChg>
      <pc:sldChg chg="modSp add mod">
        <pc:chgData name="Deependra Sharma" userId="aced3658-87a4-4f14-b5f8-e679a186868c" providerId="ADAL" clId="{C16F9281-6188-4B73-B7CC-6E13B65C2DDF}" dt="2023-02-27T05:48:39.664" v="7174" actId="14100"/>
        <pc:sldMkLst>
          <pc:docMk/>
          <pc:sldMk cId="351900279" sldId="281"/>
        </pc:sldMkLst>
        <pc:picChg chg="mod">
          <ac:chgData name="Deependra Sharma" userId="aced3658-87a4-4f14-b5f8-e679a186868c" providerId="ADAL" clId="{C16F9281-6188-4B73-B7CC-6E13B65C2DDF}" dt="2023-02-27T05:48:29.165" v="7171" actId="14100"/>
          <ac:picMkLst>
            <pc:docMk/>
            <pc:sldMk cId="351900279" sldId="281"/>
            <ac:picMk id="8" creationId="{4CB48EEE-01BF-13B4-FBBD-FA36CCE2B21E}"/>
          </ac:picMkLst>
        </pc:picChg>
        <pc:picChg chg="mod">
          <ac:chgData name="Deependra Sharma" userId="aced3658-87a4-4f14-b5f8-e679a186868c" providerId="ADAL" clId="{C16F9281-6188-4B73-B7CC-6E13B65C2DDF}" dt="2023-02-27T05:48:34.378" v="7172" actId="14100"/>
          <ac:picMkLst>
            <pc:docMk/>
            <pc:sldMk cId="351900279" sldId="281"/>
            <ac:picMk id="10" creationId="{24F67B5F-408C-85F0-F4C4-4D135DE15517}"/>
          </ac:picMkLst>
        </pc:picChg>
        <pc:picChg chg="mod">
          <ac:chgData name="Deependra Sharma" userId="aced3658-87a4-4f14-b5f8-e679a186868c" providerId="ADAL" clId="{C16F9281-6188-4B73-B7CC-6E13B65C2DDF}" dt="2023-02-27T05:48:39.664" v="7174" actId="14100"/>
          <ac:picMkLst>
            <pc:docMk/>
            <pc:sldMk cId="351900279" sldId="281"/>
            <ac:picMk id="13" creationId="{92695974-74EF-DB42-7FC0-824D21D9A5B8}"/>
          </ac:picMkLst>
        </pc:picChg>
      </pc:sldChg>
      <pc:sldChg chg="addSp delSp modSp add mod ord addAnim delAnim">
        <pc:chgData name="Deependra Sharma" userId="aced3658-87a4-4f14-b5f8-e679a186868c" providerId="ADAL" clId="{C16F9281-6188-4B73-B7CC-6E13B65C2DDF}" dt="2023-02-27T05:40:57.114" v="7163"/>
        <pc:sldMkLst>
          <pc:docMk/>
          <pc:sldMk cId="2050669301" sldId="282"/>
        </pc:sldMkLst>
        <pc:picChg chg="add del mod">
          <ac:chgData name="Deependra Sharma" userId="aced3658-87a4-4f14-b5f8-e679a186868c" providerId="ADAL" clId="{C16F9281-6188-4B73-B7CC-6E13B65C2DDF}" dt="2023-02-27T05:26:05.910" v="6964" actId="14100"/>
          <ac:picMkLst>
            <pc:docMk/>
            <pc:sldMk cId="2050669301" sldId="282"/>
            <ac:picMk id="8" creationId="{9D0D8A49-0060-9633-C2CE-6973C5E45BE7}"/>
          </ac:picMkLst>
        </pc:picChg>
      </pc:sldChg>
      <pc:sldChg chg="modSp add mod ord">
        <pc:chgData name="Deependra Sharma" userId="aced3658-87a4-4f14-b5f8-e679a186868c" providerId="ADAL" clId="{C16F9281-6188-4B73-B7CC-6E13B65C2DDF}" dt="2023-02-27T05:41:12.894" v="7165"/>
        <pc:sldMkLst>
          <pc:docMk/>
          <pc:sldMk cId="3881255925" sldId="283"/>
        </pc:sldMkLst>
        <pc:spChg chg="mod">
          <ac:chgData name="Deependra Sharma" userId="aced3658-87a4-4f14-b5f8-e679a186868c" providerId="ADAL" clId="{C16F9281-6188-4B73-B7CC-6E13B65C2DDF}" dt="2023-02-27T05:26:54.537" v="6997" actId="1038"/>
          <ac:spMkLst>
            <pc:docMk/>
            <pc:sldMk cId="3881255925" sldId="283"/>
            <ac:spMk id="8" creationId="{1B54E536-CD24-5561-6EB4-918F37C24E8D}"/>
          </ac:spMkLst>
        </pc:spChg>
        <pc:picChg chg="mod">
          <ac:chgData name="Deependra Sharma" userId="aced3658-87a4-4f14-b5f8-e679a186868c" providerId="ADAL" clId="{C16F9281-6188-4B73-B7CC-6E13B65C2DDF}" dt="2023-02-27T05:28:28.729" v="7006" actId="14861"/>
          <ac:picMkLst>
            <pc:docMk/>
            <pc:sldMk cId="3881255925" sldId="283"/>
            <ac:picMk id="7" creationId="{771DC8AE-0A6C-F92D-E0A5-4F65EC9928F1}"/>
          </ac:picMkLst>
        </pc:picChg>
      </pc:sldChg>
    </pc:docChg>
  </pc:docChgLst>
  <pc:docChgLst>
    <pc:chgData name="Deependra Sharma" userId="S::204120007@iitb.ac.in::aced3658-87a4-4f14-b5f8-e679a186868c" providerId="AD" clId="Web-{08F91C3F-237D-691E-2EED-B7AC0722F3DD}"/>
    <pc:docChg chg="modSld">
      <pc:chgData name="Deependra Sharma" userId="S::204120007@iitb.ac.in::aced3658-87a4-4f14-b5f8-e679a186868c" providerId="AD" clId="Web-{08F91C3F-237D-691E-2EED-B7AC0722F3DD}" dt="2023-02-23T09:49:33.790" v="78" actId="14100"/>
      <pc:docMkLst>
        <pc:docMk/>
      </pc:docMkLst>
      <pc:sldChg chg="modSp">
        <pc:chgData name="Deependra Sharma" userId="S::204120007@iitb.ac.in::aced3658-87a4-4f14-b5f8-e679a186868c" providerId="AD" clId="Web-{08F91C3F-237D-691E-2EED-B7AC0722F3DD}" dt="2023-02-23T09:45:51.782" v="74" actId="20577"/>
        <pc:sldMkLst>
          <pc:docMk/>
          <pc:sldMk cId="1418610443" sldId="257"/>
        </pc:sldMkLst>
        <pc:spChg chg="mod">
          <ac:chgData name="Deependra Sharma" userId="S::204120007@iitb.ac.in::aced3658-87a4-4f14-b5f8-e679a186868c" providerId="AD" clId="Web-{08F91C3F-237D-691E-2EED-B7AC0722F3DD}" dt="2023-02-23T09:45:51.782" v="74" actId="20577"/>
          <ac:spMkLst>
            <pc:docMk/>
            <pc:sldMk cId="1418610443" sldId="257"/>
            <ac:spMk id="3" creationId="{9C6A6874-6BB2-6CD9-96E7-7E2F14E8E1FD}"/>
          </ac:spMkLst>
        </pc:spChg>
      </pc:sldChg>
      <pc:sldChg chg="modSp">
        <pc:chgData name="Deependra Sharma" userId="S::204120007@iitb.ac.in::aced3658-87a4-4f14-b5f8-e679a186868c" providerId="AD" clId="Web-{08F91C3F-237D-691E-2EED-B7AC0722F3DD}" dt="2023-02-23T09:49:33.790" v="78" actId="14100"/>
        <pc:sldMkLst>
          <pc:docMk/>
          <pc:sldMk cId="3766246816" sldId="269"/>
        </pc:sldMkLst>
        <pc:spChg chg="ord">
          <ac:chgData name="Deependra Sharma" userId="S::204120007@iitb.ac.in::aced3658-87a4-4f14-b5f8-e679a186868c" providerId="AD" clId="Web-{08F91C3F-237D-691E-2EED-B7AC0722F3DD}" dt="2023-02-23T09:49:30.993" v="77"/>
          <ac:spMkLst>
            <pc:docMk/>
            <pc:sldMk cId="3766246816" sldId="269"/>
            <ac:spMk id="3" creationId="{A56F6E9D-9053-52BC-9BD3-DC0D358289B8}"/>
          </ac:spMkLst>
        </pc:spChg>
        <pc:picChg chg="mod">
          <ac:chgData name="Deependra Sharma" userId="S::204120007@iitb.ac.in::aced3658-87a4-4f14-b5f8-e679a186868c" providerId="AD" clId="Web-{08F91C3F-237D-691E-2EED-B7AC0722F3DD}" dt="2023-02-23T09:49:33.790" v="78" actId="14100"/>
          <ac:picMkLst>
            <pc:docMk/>
            <pc:sldMk cId="3766246816" sldId="269"/>
            <ac:picMk id="7" creationId="{771DC8AE-0A6C-F92D-E0A5-4F65EC9928F1}"/>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AE5EB5D-330C-FD44-9581-4FC0AE737CE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a:extLst>
              <a:ext uri="{FF2B5EF4-FFF2-40B4-BE49-F238E27FC236}">
                <a16:creationId xmlns:a16="http://schemas.microsoft.com/office/drawing/2014/main" id="{6DBF0A19-A1E3-2D45-FA61-136835C7DE6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CF38566-6CD7-459B-81A6-AF6F0FCF1DC8}" type="datetime1">
              <a:rPr lang="en-IN" smtClean="0"/>
              <a:t>28-04-2023</a:t>
            </a:fld>
            <a:endParaRPr lang="en-IN"/>
          </a:p>
        </p:txBody>
      </p:sp>
      <p:sp>
        <p:nvSpPr>
          <p:cNvPr id="4" name="Footer Placeholder 3">
            <a:extLst>
              <a:ext uri="{FF2B5EF4-FFF2-40B4-BE49-F238E27FC236}">
                <a16:creationId xmlns:a16="http://schemas.microsoft.com/office/drawing/2014/main" id="{8EC5079E-1801-AD3E-DA10-A11DECBC9EE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IN"/>
              <a:t>ukgvkich</a:t>
            </a:r>
          </a:p>
        </p:txBody>
      </p:sp>
      <p:sp>
        <p:nvSpPr>
          <p:cNvPr id="5" name="Slide Number Placeholder 4">
            <a:extLst>
              <a:ext uri="{FF2B5EF4-FFF2-40B4-BE49-F238E27FC236}">
                <a16:creationId xmlns:a16="http://schemas.microsoft.com/office/drawing/2014/main" id="{2EEA80FA-2041-BF5B-E914-3BF7E82BD2C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C1D955-B020-451D-A049-4F3D62EAFB63}" type="slidenum">
              <a:rPr lang="en-IN" smtClean="0"/>
              <a:t>‹#›</a:t>
            </a:fld>
            <a:endParaRPr lang="en-IN"/>
          </a:p>
        </p:txBody>
      </p:sp>
    </p:spTree>
    <p:extLst>
      <p:ext uri="{BB962C8B-B14F-4D97-AF65-F5344CB8AC3E}">
        <p14:creationId xmlns:p14="http://schemas.microsoft.com/office/powerpoint/2010/main" val="233393537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FE0777-31D7-417E-84E7-2EC648BA86E6}" type="datetime1">
              <a:rPr lang="en-IN" smtClean="0"/>
              <a:t>28-04-2023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IN"/>
              <a:t>ukgvkich</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247B7A-802C-45D8-918B-01E3319235CA}" type="slidenum">
              <a:rPr lang="en-IN" smtClean="0"/>
              <a:t>‹#›</a:t>
            </a:fld>
            <a:endParaRPr lang="en-IN"/>
          </a:p>
        </p:txBody>
      </p:sp>
    </p:spTree>
    <p:extLst>
      <p:ext uri="{BB962C8B-B14F-4D97-AF65-F5344CB8AC3E}">
        <p14:creationId xmlns:p14="http://schemas.microsoft.com/office/powerpoint/2010/main" val="215763507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Since, direct measurement of system of femto-scale formed in heavy ion collision is not possible now, So we do indirect measurement of system using correlation study of any variable. Here we study correlation study of relative pair momentum of two primary </a:t>
            </a:r>
            <a:r>
              <a:rPr lang="en-US" err="1"/>
              <a:t>pions</a:t>
            </a:r>
            <a:r>
              <a:rPr lang="en-US"/>
              <a:t>.</a:t>
            </a:r>
            <a:endParaRPr lang="en-IN"/>
          </a:p>
        </p:txBody>
      </p:sp>
      <p:sp>
        <p:nvSpPr>
          <p:cNvPr id="4" name="Slide Number Placeholder 3"/>
          <p:cNvSpPr>
            <a:spLocks noGrp="1"/>
          </p:cNvSpPr>
          <p:nvPr>
            <p:ph type="sldNum" sz="quarter" idx="5"/>
          </p:nvPr>
        </p:nvSpPr>
        <p:spPr/>
        <p:txBody>
          <a:bodyPr/>
          <a:lstStyle/>
          <a:p>
            <a:fld id="{DC247B7A-802C-45D8-918B-01E3319235CA}" type="slidenum">
              <a:rPr lang="en-IN" smtClean="0"/>
              <a:t>3</a:t>
            </a:fld>
            <a:endParaRPr lang="en-IN"/>
          </a:p>
        </p:txBody>
      </p:sp>
    </p:spTree>
    <p:extLst>
      <p:ext uri="{BB962C8B-B14F-4D97-AF65-F5344CB8AC3E}">
        <p14:creationId xmlns:p14="http://schemas.microsoft.com/office/powerpoint/2010/main" val="3949752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Since source does not only have two particle at fixed x1 and x2. There are multiple point-like source at varying relative positions. So, we average it over full source region to include effect of all other pair of point-like single particle sources.  Here we define parameterized source function as a distribution of relative position r and time difference t.</a:t>
            </a:r>
            <a:endParaRPr lang="en-IN"/>
          </a:p>
        </p:txBody>
      </p:sp>
      <p:sp>
        <p:nvSpPr>
          <p:cNvPr id="4" name="Slide Number Placeholder 3"/>
          <p:cNvSpPr>
            <a:spLocks noGrp="1"/>
          </p:cNvSpPr>
          <p:nvPr>
            <p:ph type="sldNum" sz="quarter" idx="5"/>
          </p:nvPr>
        </p:nvSpPr>
        <p:spPr/>
        <p:txBody>
          <a:bodyPr/>
          <a:lstStyle/>
          <a:p>
            <a:fld id="{DC247B7A-802C-45D8-918B-01E3319235CA}" type="slidenum">
              <a:rPr lang="en-IN" smtClean="0"/>
              <a:t>5</a:t>
            </a:fld>
            <a:endParaRPr lang="en-IN"/>
          </a:p>
        </p:txBody>
      </p:sp>
    </p:spTree>
    <p:extLst>
      <p:ext uri="{BB962C8B-B14F-4D97-AF65-F5344CB8AC3E}">
        <p14:creationId xmlns:p14="http://schemas.microsoft.com/office/powerpoint/2010/main" val="17433589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t>Pions</a:t>
            </a:r>
            <a:r>
              <a:rPr lang="en-US"/>
              <a:t> means j=0 and non-interacting means take plane wave solution. Coulomb wave function is a confluent hypergeometric series.</a:t>
            </a:r>
            <a:endParaRPr lang="en-IN"/>
          </a:p>
        </p:txBody>
      </p:sp>
      <p:sp>
        <p:nvSpPr>
          <p:cNvPr id="4" name="Slide Number Placeholder 3"/>
          <p:cNvSpPr>
            <a:spLocks noGrp="1"/>
          </p:cNvSpPr>
          <p:nvPr>
            <p:ph type="sldNum" sz="quarter" idx="5"/>
          </p:nvPr>
        </p:nvSpPr>
        <p:spPr/>
        <p:txBody>
          <a:bodyPr/>
          <a:lstStyle/>
          <a:p>
            <a:fld id="{DC247B7A-802C-45D8-918B-01E3319235CA}" type="slidenum">
              <a:rPr lang="en-IN" smtClean="0"/>
              <a:t>8</a:t>
            </a:fld>
            <a:endParaRPr lang="en-IN"/>
          </a:p>
        </p:txBody>
      </p:sp>
    </p:spTree>
    <p:extLst>
      <p:ext uri="{BB962C8B-B14F-4D97-AF65-F5344CB8AC3E}">
        <p14:creationId xmlns:p14="http://schemas.microsoft.com/office/powerpoint/2010/main" val="32154590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C4D5E01-166D-44D1-95B5-AFEF7B48A178}" type="datetime1">
              <a:rPr lang="en-IN" smtClean="0"/>
              <a:t>28-04-2023</a:t>
            </a:fld>
            <a:endParaRPr lang="en-IN"/>
          </a:p>
        </p:txBody>
      </p:sp>
      <p:sp>
        <p:nvSpPr>
          <p:cNvPr id="5" name="Footer Placeholder 4"/>
          <p:cNvSpPr>
            <a:spLocks noGrp="1"/>
          </p:cNvSpPr>
          <p:nvPr>
            <p:ph type="ftr" sz="quarter" idx="11"/>
          </p:nvPr>
        </p:nvSpPr>
        <p:spPr/>
        <p:txBody>
          <a:bodyPr/>
          <a:lstStyle/>
          <a:p>
            <a:r>
              <a:rPr lang="en-US"/>
              <a:t>1-D Pion Femtoscopy, Presentation by Deependra</a:t>
            </a:r>
            <a:endParaRPr lang="en-IN"/>
          </a:p>
        </p:txBody>
      </p:sp>
      <p:sp>
        <p:nvSpPr>
          <p:cNvPr id="6" name="Slide Number Placeholder 5"/>
          <p:cNvSpPr>
            <a:spLocks noGrp="1"/>
          </p:cNvSpPr>
          <p:nvPr>
            <p:ph type="sldNum" sz="quarter" idx="12"/>
          </p:nvPr>
        </p:nvSpPr>
        <p:spPr/>
        <p:txBody>
          <a:bodyPr/>
          <a:lstStyle/>
          <a:p>
            <a:fld id="{906DE5D1-AE36-4C40-8381-DCC700D037E1}" type="slidenum">
              <a:rPr lang="en-IN" smtClean="0"/>
              <a:t>‹#›</a:t>
            </a:fld>
            <a:endParaRPr lang="en-IN"/>
          </a:p>
        </p:txBody>
      </p:sp>
    </p:spTree>
    <p:extLst>
      <p:ext uri="{BB962C8B-B14F-4D97-AF65-F5344CB8AC3E}">
        <p14:creationId xmlns:p14="http://schemas.microsoft.com/office/powerpoint/2010/main" val="1394739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3B815F6-6CCC-4792-8968-7C9CA7D6E715}" type="datetime1">
              <a:rPr lang="en-IN" smtClean="0"/>
              <a:t>28-04-2023</a:t>
            </a:fld>
            <a:endParaRPr lang="en-IN"/>
          </a:p>
        </p:txBody>
      </p:sp>
      <p:sp>
        <p:nvSpPr>
          <p:cNvPr id="6" name="Footer Placeholder 5"/>
          <p:cNvSpPr>
            <a:spLocks noGrp="1"/>
          </p:cNvSpPr>
          <p:nvPr>
            <p:ph type="ftr" sz="quarter" idx="11"/>
          </p:nvPr>
        </p:nvSpPr>
        <p:spPr/>
        <p:txBody>
          <a:bodyPr/>
          <a:lstStyle/>
          <a:p>
            <a:r>
              <a:rPr lang="en-US"/>
              <a:t>1-D Pion Femtoscopy, Presentation by Deependra</a:t>
            </a:r>
            <a:endParaRPr lang="en-IN"/>
          </a:p>
        </p:txBody>
      </p:sp>
      <p:sp>
        <p:nvSpPr>
          <p:cNvPr id="7" name="Slide Number Placeholder 6"/>
          <p:cNvSpPr>
            <a:spLocks noGrp="1"/>
          </p:cNvSpPr>
          <p:nvPr>
            <p:ph type="sldNum" sz="quarter" idx="12"/>
          </p:nvPr>
        </p:nvSpPr>
        <p:spPr/>
        <p:txBody>
          <a:bodyPr/>
          <a:lstStyle/>
          <a:p>
            <a:fld id="{906DE5D1-AE36-4C40-8381-DCC700D037E1}" type="slidenum">
              <a:rPr lang="en-IN" smtClean="0"/>
              <a:t>‹#›</a:t>
            </a:fld>
            <a:endParaRPr lang="en-IN"/>
          </a:p>
        </p:txBody>
      </p:sp>
    </p:spTree>
    <p:extLst>
      <p:ext uri="{BB962C8B-B14F-4D97-AF65-F5344CB8AC3E}">
        <p14:creationId xmlns:p14="http://schemas.microsoft.com/office/powerpoint/2010/main" val="11531120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FD48BDB1-7A15-4BE4-9AC7-3D89D2D67CE1}" type="datetime1">
              <a:rPr lang="en-IN" smtClean="0"/>
              <a:t>28-04-2023</a:t>
            </a:fld>
            <a:endParaRPr lang="en-IN"/>
          </a:p>
        </p:txBody>
      </p:sp>
      <p:sp>
        <p:nvSpPr>
          <p:cNvPr id="5" name="Footer Placeholder 4"/>
          <p:cNvSpPr>
            <a:spLocks noGrp="1"/>
          </p:cNvSpPr>
          <p:nvPr>
            <p:ph type="ftr" sz="quarter" idx="11"/>
          </p:nvPr>
        </p:nvSpPr>
        <p:spPr/>
        <p:txBody>
          <a:bodyPr/>
          <a:lstStyle/>
          <a:p>
            <a:r>
              <a:rPr lang="en-US"/>
              <a:t>1-D Pion Femtoscopy, Presentation by Deependra</a:t>
            </a:r>
            <a:endParaRPr lang="en-IN"/>
          </a:p>
        </p:txBody>
      </p:sp>
      <p:sp>
        <p:nvSpPr>
          <p:cNvPr id="6" name="Slide Number Placeholder 5"/>
          <p:cNvSpPr>
            <a:spLocks noGrp="1"/>
          </p:cNvSpPr>
          <p:nvPr>
            <p:ph type="sldNum" sz="quarter" idx="12"/>
          </p:nvPr>
        </p:nvSpPr>
        <p:spPr/>
        <p:txBody>
          <a:bodyPr/>
          <a:lstStyle/>
          <a:p>
            <a:fld id="{906DE5D1-AE36-4C40-8381-DCC700D037E1}" type="slidenum">
              <a:rPr lang="en-IN" smtClean="0"/>
              <a:t>‹#›</a:t>
            </a:fld>
            <a:endParaRPr lang="en-IN"/>
          </a:p>
        </p:txBody>
      </p:sp>
    </p:spTree>
    <p:extLst>
      <p:ext uri="{BB962C8B-B14F-4D97-AF65-F5344CB8AC3E}">
        <p14:creationId xmlns:p14="http://schemas.microsoft.com/office/powerpoint/2010/main" val="12597281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9B9015A7-4F60-466E-AD02-DAA637A1C44F}" type="datetime1">
              <a:rPr lang="en-IN" smtClean="0"/>
              <a:t>28-04-2023</a:t>
            </a:fld>
            <a:endParaRPr lang="en-IN"/>
          </a:p>
        </p:txBody>
      </p:sp>
      <p:sp>
        <p:nvSpPr>
          <p:cNvPr id="5" name="Footer Placeholder 4"/>
          <p:cNvSpPr>
            <a:spLocks noGrp="1"/>
          </p:cNvSpPr>
          <p:nvPr>
            <p:ph type="ftr" sz="quarter" idx="11"/>
          </p:nvPr>
        </p:nvSpPr>
        <p:spPr/>
        <p:txBody>
          <a:bodyPr/>
          <a:lstStyle/>
          <a:p>
            <a:r>
              <a:rPr lang="en-US"/>
              <a:t>1-D Pion Femtoscopy, Presentation by Deependra</a:t>
            </a:r>
            <a:endParaRPr lang="en-IN"/>
          </a:p>
        </p:txBody>
      </p:sp>
      <p:sp>
        <p:nvSpPr>
          <p:cNvPr id="6" name="Slide Number Placeholder 5"/>
          <p:cNvSpPr>
            <a:spLocks noGrp="1"/>
          </p:cNvSpPr>
          <p:nvPr>
            <p:ph type="sldNum" sz="quarter" idx="12"/>
          </p:nvPr>
        </p:nvSpPr>
        <p:spPr/>
        <p:txBody>
          <a:bodyPr/>
          <a:lstStyle/>
          <a:p>
            <a:fld id="{906DE5D1-AE36-4C40-8381-DCC700D037E1}" type="slidenum">
              <a:rPr lang="en-IN" smtClean="0"/>
              <a:t>‹#›</a:t>
            </a:fld>
            <a:endParaRPr lang="en-IN"/>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a:t>”</a:t>
            </a:r>
          </a:p>
        </p:txBody>
      </p:sp>
    </p:spTree>
    <p:extLst>
      <p:ext uri="{BB962C8B-B14F-4D97-AF65-F5344CB8AC3E}">
        <p14:creationId xmlns:p14="http://schemas.microsoft.com/office/powerpoint/2010/main" val="29241066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A13E174-FC94-4820-9E33-DCA884243A0A}" type="datetime1">
              <a:rPr lang="en-IN" smtClean="0"/>
              <a:t>28-04-2023</a:t>
            </a:fld>
            <a:endParaRPr lang="en-IN"/>
          </a:p>
        </p:txBody>
      </p:sp>
      <p:sp>
        <p:nvSpPr>
          <p:cNvPr id="5" name="Footer Placeholder 4"/>
          <p:cNvSpPr>
            <a:spLocks noGrp="1"/>
          </p:cNvSpPr>
          <p:nvPr>
            <p:ph type="ftr" sz="quarter" idx="11"/>
          </p:nvPr>
        </p:nvSpPr>
        <p:spPr/>
        <p:txBody>
          <a:bodyPr/>
          <a:lstStyle/>
          <a:p>
            <a:r>
              <a:rPr lang="en-US"/>
              <a:t>1-D Pion Femtoscopy, Presentation by Deependra</a:t>
            </a:r>
            <a:endParaRPr lang="en-IN"/>
          </a:p>
        </p:txBody>
      </p:sp>
      <p:sp>
        <p:nvSpPr>
          <p:cNvPr id="6" name="Slide Number Placeholder 5"/>
          <p:cNvSpPr>
            <a:spLocks noGrp="1"/>
          </p:cNvSpPr>
          <p:nvPr>
            <p:ph type="sldNum" sz="quarter" idx="12"/>
          </p:nvPr>
        </p:nvSpPr>
        <p:spPr/>
        <p:txBody>
          <a:bodyPr/>
          <a:lstStyle/>
          <a:p>
            <a:fld id="{906DE5D1-AE36-4C40-8381-DCC700D037E1}" type="slidenum">
              <a:rPr lang="en-IN" smtClean="0"/>
              <a:t>‹#›</a:t>
            </a:fld>
            <a:endParaRPr lang="en-IN"/>
          </a:p>
        </p:txBody>
      </p:sp>
    </p:spTree>
    <p:extLst>
      <p:ext uri="{BB962C8B-B14F-4D97-AF65-F5344CB8AC3E}">
        <p14:creationId xmlns:p14="http://schemas.microsoft.com/office/powerpoint/2010/main" val="7104701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EC2840DD-775C-4E00-A822-B8105333155C}" type="datetime1">
              <a:rPr lang="en-IN" smtClean="0"/>
              <a:t>28-04-2023</a:t>
            </a:fld>
            <a:endParaRPr lang="en-IN"/>
          </a:p>
        </p:txBody>
      </p:sp>
      <p:sp>
        <p:nvSpPr>
          <p:cNvPr id="4" name="Footer Placeholder 4"/>
          <p:cNvSpPr>
            <a:spLocks noGrp="1"/>
          </p:cNvSpPr>
          <p:nvPr>
            <p:ph type="ftr" sz="quarter" idx="11"/>
          </p:nvPr>
        </p:nvSpPr>
        <p:spPr/>
        <p:txBody>
          <a:bodyPr/>
          <a:lstStyle/>
          <a:p>
            <a:r>
              <a:rPr lang="en-US"/>
              <a:t>1-D Pion Femtoscopy, Presentation by Deependra</a:t>
            </a:r>
            <a:endParaRPr lang="en-IN"/>
          </a:p>
        </p:txBody>
      </p:sp>
      <p:sp>
        <p:nvSpPr>
          <p:cNvPr id="6" name="Slide Number Placeholder 5"/>
          <p:cNvSpPr>
            <a:spLocks noGrp="1"/>
          </p:cNvSpPr>
          <p:nvPr>
            <p:ph type="sldNum" sz="quarter" idx="12"/>
          </p:nvPr>
        </p:nvSpPr>
        <p:spPr/>
        <p:txBody>
          <a:bodyPr/>
          <a:lstStyle/>
          <a:p>
            <a:fld id="{906DE5D1-AE36-4C40-8381-DCC700D037E1}" type="slidenum">
              <a:rPr lang="en-IN" smtClean="0"/>
              <a:t>‹#›</a:t>
            </a:fld>
            <a:endParaRPr lang="en-IN"/>
          </a:p>
        </p:txBody>
      </p:sp>
    </p:spTree>
    <p:extLst>
      <p:ext uri="{BB962C8B-B14F-4D97-AF65-F5344CB8AC3E}">
        <p14:creationId xmlns:p14="http://schemas.microsoft.com/office/powerpoint/2010/main" val="9370971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E48627D-2A7B-411B-8EB9-DFA824CA0C70}" type="datetime1">
              <a:rPr lang="en-IN" smtClean="0"/>
              <a:t>28-04-2023</a:t>
            </a:fld>
            <a:endParaRPr lang="en-IN"/>
          </a:p>
        </p:txBody>
      </p:sp>
      <p:sp>
        <p:nvSpPr>
          <p:cNvPr id="4" name="Footer Placeholder 4"/>
          <p:cNvSpPr>
            <a:spLocks noGrp="1"/>
          </p:cNvSpPr>
          <p:nvPr>
            <p:ph type="ftr" sz="quarter" idx="11"/>
          </p:nvPr>
        </p:nvSpPr>
        <p:spPr/>
        <p:txBody>
          <a:bodyPr/>
          <a:lstStyle/>
          <a:p>
            <a:r>
              <a:rPr lang="en-US"/>
              <a:t>1-D Pion Femtoscopy, Presentation by Deependra</a:t>
            </a:r>
            <a:endParaRPr lang="en-IN"/>
          </a:p>
        </p:txBody>
      </p:sp>
      <p:sp>
        <p:nvSpPr>
          <p:cNvPr id="6" name="Slide Number Placeholder 5"/>
          <p:cNvSpPr>
            <a:spLocks noGrp="1"/>
          </p:cNvSpPr>
          <p:nvPr>
            <p:ph type="sldNum" sz="quarter" idx="12"/>
          </p:nvPr>
        </p:nvSpPr>
        <p:spPr/>
        <p:txBody>
          <a:bodyPr/>
          <a:lstStyle/>
          <a:p>
            <a:fld id="{906DE5D1-AE36-4C40-8381-DCC700D037E1}" type="slidenum">
              <a:rPr lang="en-IN" smtClean="0"/>
              <a:t>‹#›</a:t>
            </a:fld>
            <a:endParaRPr lang="en-IN"/>
          </a:p>
        </p:txBody>
      </p:sp>
    </p:spTree>
    <p:extLst>
      <p:ext uri="{BB962C8B-B14F-4D97-AF65-F5344CB8AC3E}">
        <p14:creationId xmlns:p14="http://schemas.microsoft.com/office/powerpoint/2010/main" val="38128532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4FA5020-EE93-4A42-A714-00E6F3197DF1}" type="datetime1">
              <a:rPr lang="en-IN" smtClean="0"/>
              <a:t>28-04-2023</a:t>
            </a:fld>
            <a:endParaRPr lang="en-IN"/>
          </a:p>
        </p:txBody>
      </p:sp>
      <p:sp>
        <p:nvSpPr>
          <p:cNvPr id="5" name="Footer Placeholder 4"/>
          <p:cNvSpPr>
            <a:spLocks noGrp="1"/>
          </p:cNvSpPr>
          <p:nvPr>
            <p:ph type="ftr" sz="quarter" idx="11"/>
          </p:nvPr>
        </p:nvSpPr>
        <p:spPr/>
        <p:txBody>
          <a:bodyPr/>
          <a:lstStyle/>
          <a:p>
            <a:r>
              <a:rPr lang="en-US"/>
              <a:t>1-D Pion Femtoscopy, Presentation by Deependra</a:t>
            </a:r>
            <a:endParaRPr lang="en-IN"/>
          </a:p>
        </p:txBody>
      </p:sp>
      <p:sp>
        <p:nvSpPr>
          <p:cNvPr id="6" name="Slide Number Placeholder 5"/>
          <p:cNvSpPr>
            <a:spLocks noGrp="1"/>
          </p:cNvSpPr>
          <p:nvPr>
            <p:ph type="sldNum" sz="quarter" idx="12"/>
          </p:nvPr>
        </p:nvSpPr>
        <p:spPr/>
        <p:txBody>
          <a:bodyPr/>
          <a:lstStyle/>
          <a:p>
            <a:fld id="{906DE5D1-AE36-4C40-8381-DCC700D037E1}" type="slidenum">
              <a:rPr lang="en-IN" smtClean="0"/>
              <a:t>‹#›</a:t>
            </a:fld>
            <a:endParaRPr lang="en-IN"/>
          </a:p>
        </p:txBody>
      </p:sp>
    </p:spTree>
    <p:extLst>
      <p:ext uri="{BB962C8B-B14F-4D97-AF65-F5344CB8AC3E}">
        <p14:creationId xmlns:p14="http://schemas.microsoft.com/office/powerpoint/2010/main" val="8361968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FC4A3A5-6B37-4030-8B42-6B06DE332018}" type="datetime1">
              <a:rPr lang="en-IN" smtClean="0"/>
              <a:t>28-04-2023</a:t>
            </a:fld>
            <a:endParaRPr lang="en-IN"/>
          </a:p>
        </p:txBody>
      </p:sp>
      <p:sp>
        <p:nvSpPr>
          <p:cNvPr id="5" name="Footer Placeholder 4"/>
          <p:cNvSpPr>
            <a:spLocks noGrp="1"/>
          </p:cNvSpPr>
          <p:nvPr>
            <p:ph type="ftr" sz="quarter" idx="11"/>
          </p:nvPr>
        </p:nvSpPr>
        <p:spPr/>
        <p:txBody>
          <a:bodyPr/>
          <a:lstStyle/>
          <a:p>
            <a:r>
              <a:rPr lang="en-US"/>
              <a:t>1-D Pion Femtoscopy, Presentation by Deependra</a:t>
            </a:r>
            <a:endParaRPr lang="en-IN"/>
          </a:p>
        </p:txBody>
      </p:sp>
      <p:sp>
        <p:nvSpPr>
          <p:cNvPr id="6" name="Slide Number Placeholder 5"/>
          <p:cNvSpPr>
            <a:spLocks noGrp="1"/>
          </p:cNvSpPr>
          <p:nvPr>
            <p:ph type="sldNum" sz="quarter" idx="12"/>
          </p:nvPr>
        </p:nvSpPr>
        <p:spPr/>
        <p:txBody>
          <a:bodyPr/>
          <a:lstStyle/>
          <a:p>
            <a:fld id="{906DE5D1-AE36-4C40-8381-DCC700D037E1}" type="slidenum">
              <a:rPr lang="en-IN" smtClean="0"/>
              <a:t>‹#›</a:t>
            </a:fld>
            <a:endParaRPr lang="en-IN"/>
          </a:p>
        </p:txBody>
      </p:sp>
    </p:spTree>
    <p:extLst>
      <p:ext uri="{BB962C8B-B14F-4D97-AF65-F5344CB8AC3E}">
        <p14:creationId xmlns:p14="http://schemas.microsoft.com/office/powerpoint/2010/main" val="3990029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p>
            <a:fld id="{61AAB319-7513-4D4F-B137-5A3C7C7B6DEB}" type="datetime1">
              <a:rPr lang="en-IN" smtClean="0"/>
              <a:t>28-04-2023</a:t>
            </a:fld>
            <a:endParaRPr lang="en-IN"/>
          </a:p>
        </p:txBody>
      </p:sp>
      <p:sp>
        <p:nvSpPr>
          <p:cNvPr id="5" name="Footer Placeholder 4"/>
          <p:cNvSpPr>
            <a:spLocks noGrp="1"/>
          </p:cNvSpPr>
          <p:nvPr>
            <p:ph type="ftr" sz="quarter" idx="11"/>
          </p:nvPr>
        </p:nvSpPr>
        <p:spPr/>
        <p:txBody>
          <a:bodyPr/>
          <a:lstStyle/>
          <a:p>
            <a:r>
              <a:rPr lang="en-US"/>
              <a:t>1-D Pion Femtoscopy, Presentation by Deependra</a:t>
            </a:r>
            <a:endParaRPr lang="en-IN"/>
          </a:p>
        </p:txBody>
      </p:sp>
      <p:sp>
        <p:nvSpPr>
          <p:cNvPr id="6" name="Slide Number Placeholder 5"/>
          <p:cNvSpPr>
            <a:spLocks noGrp="1"/>
          </p:cNvSpPr>
          <p:nvPr>
            <p:ph type="sldNum" sz="quarter" idx="12"/>
          </p:nvPr>
        </p:nvSpPr>
        <p:spPr/>
        <p:txBody>
          <a:bodyPr/>
          <a:lstStyle/>
          <a:p>
            <a:fld id="{906DE5D1-AE36-4C40-8381-DCC700D037E1}" type="slidenum">
              <a:rPr lang="en-IN" smtClean="0"/>
              <a:t>‹#›</a:t>
            </a:fld>
            <a:endParaRPr lang="en-IN"/>
          </a:p>
        </p:txBody>
      </p:sp>
    </p:spTree>
    <p:extLst>
      <p:ext uri="{BB962C8B-B14F-4D97-AF65-F5344CB8AC3E}">
        <p14:creationId xmlns:p14="http://schemas.microsoft.com/office/powerpoint/2010/main" val="916436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9824856-267C-4E06-BB6B-878F2C925C02}" type="datetime1">
              <a:rPr lang="en-IN" smtClean="0"/>
              <a:t>28-04-2023</a:t>
            </a:fld>
            <a:endParaRPr lang="en-IN"/>
          </a:p>
        </p:txBody>
      </p:sp>
      <p:sp>
        <p:nvSpPr>
          <p:cNvPr id="5" name="Footer Placeholder 4"/>
          <p:cNvSpPr>
            <a:spLocks noGrp="1"/>
          </p:cNvSpPr>
          <p:nvPr>
            <p:ph type="ftr" sz="quarter" idx="11"/>
          </p:nvPr>
        </p:nvSpPr>
        <p:spPr/>
        <p:txBody>
          <a:bodyPr/>
          <a:lstStyle/>
          <a:p>
            <a:r>
              <a:rPr lang="en-US"/>
              <a:t>1-D Pion Femtoscopy, Presentation by Deependra</a:t>
            </a:r>
            <a:endParaRPr lang="en-IN"/>
          </a:p>
        </p:txBody>
      </p:sp>
      <p:sp>
        <p:nvSpPr>
          <p:cNvPr id="6" name="Slide Number Placeholder 5"/>
          <p:cNvSpPr>
            <a:spLocks noGrp="1"/>
          </p:cNvSpPr>
          <p:nvPr>
            <p:ph type="sldNum" sz="quarter" idx="12"/>
          </p:nvPr>
        </p:nvSpPr>
        <p:spPr/>
        <p:txBody>
          <a:bodyPr/>
          <a:lstStyle/>
          <a:p>
            <a:fld id="{906DE5D1-AE36-4C40-8381-DCC700D037E1}" type="slidenum">
              <a:rPr lang="en-IN" smtClean="0"/>
              <a:t>‹#›</a:t>
            </a:fld>
            <a:endParaRPr lang="en-IN"/>
          </a:p>
        </p:txBody>
      </p:sp>
    </p:spTree>
    <p:extLst>
      <p:ext uri="{BB962C8B-B14F-4D97-AF65-F5344CB8AC3E}">
        <p14:creationId xmlns:p14="http://schemas.microsoft.com/office/powerpoint/2010/main" val="3856157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A3CB7D1-621F-475F-9F13-FF219B3484C0}" type="datetime1">
              <a:rPr lang="en-IN" smtClean="0"/>
              <a:t>28-04-2023</a:t>
            </a:fld>
            <a:endParaRPr lang="en-IN"/>
          </a:p>
        </p:txBody>
      </p:sp>
      <p:sp>
        <p:nvSpPr>
          <p:cNvPr id="6" name="Footer Placeholder 5"/>
          <p:cNvSpPr>
            <a:spLocks noGrp="1"/>
          </p:cNvSpPr>
          <p:nvPr>
            <p:ph type="ftr" sz="quarter" idx="11"/>
          </p:nvPr>
        </p:nvSpPr>
        <p:spPr/>
        <p:txBody>
          <a:bodyPr/>
          <a:lstStyle/>
          <a:p>
            <a:r>
              <a:rPr lang="en-US"/>
              <a:t>1-D Pion Femtoscopy, Presentation by Deependra</a:t>
            </a:r>
            <a:endParaRPr lang="en-IN"/>
          </a:p>
        </p:txBody>
      </p:sp>
      <p:sp>
        <p:nvSpPr>
          <p:cNvPr id="7" name="Slide Number Placeholder 6"/>
          <p:cNvSpPr>
            <a:spLocks noGrp="1"/>
          </p:cNvSpPr>
          <p:nvPr>
            <p:ph type="sldNum" sz="quarter" idx="12"/>
          </p:nvPr>
        </p:nvSpPr>
        <p:spPr/>
        <p:txBody>
          <a:bodyPr/>
          <a:lstStyle/>
          <a:p>
            <a:fld id="{906DE5D1-AE36-4C40-8381-DCC700D037E1}" type="slidenum">
              <a:rPr lang="en-IN" smtClean="0"/>
              <a:t>‹#›</a:t>
            </a:fld>
            <a:endParaRPr lang="en-IN"/>
          </a:p>
        </p:txBody>
      </p:sp>
    </p:spTree>
    <p:extLst>
      <p:ext uri="{BB962C8B-B14F-4D97-AF65-F5344CB8AC3E}">
        <p14:creationId xmlns:p14="http://schemas.microsoft.com/office/powerpoint/2010/main" val="23215408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0DEB48F-A8B1-4634-80D7-8184EA72D958}" type="datetime1">
              <a:rPr lang="en-IN" smtClean="0"/>
              <a:t>28-04-2023</a:t>
            </a:fld>
            <a:endParaRPr lang="en-IN"/>
          </a:p>
        </p:txBody>
      </p:sp>
      <p:sp>
        <p:nvSpPr>
          <p:cNvPr id="8" name="Footer Placeholder 7"/>
          <p:cNvSpPr>
            <a:spLocks noGrp="1"/>
          </p:cNvSpPr>
          <p:nvPr>
            <p:ph type="ftr" sz="quarter" idx="11"/>
          </p:nvPr>
        </p:nvSpPr>
        <p:spPr/>
        <p:txBody>
          <a:bodyPr/>
          <a:lstStyle/>
          <a:p>
            <a:r>
              <a:rPr lang="en-US"/>
              <a:t>1-D Pion Femtoscopy, Presentation by Deependra</a:t>
            </a:r>
            <a:endParaRPr lang="en-IN"/>
          </a:p>
        </p:txBody>
      </p:sp>
      <p:sp>
        <p:nvSpPr>
          <p:cNvPr id="9" name="Slide Number Placeholder 8"/>
          <p:cNvSpPr>
            <a:spLocks noGrp="1"/>
          </p:cNvSpPr>
          <p:nvPr>
            <p:ph type="sldNum" sz="quarter" idx="12"/>
          </p:nvPr>
        </p:nvSpPr>
        <p:spPr/>
        <p:txBody>
          <a:bodyPr/>
          <a:lstStyle/>
          <a:p>
            <a:fld id="{906DE5D1-AE36-4C40-8381-DCC700D037E1}" type="slidenum">
              <a:rPr lang="en-IN" smtClean="0"/>
              <a:t>‹#›</a:t>
            </a:fld>
            <a:endParaRPr lang="en-IN"/>
          </a:p>
        </p:txBody>
      </p:sp>
    </p:spTree>
    <p:extLst>
      <p:ext uri="{BB962C8B-B14F-4D97-AF65-F5344CB8AC3E}">
        <p14:creationId xmlns:p14="http://schemas.microsoft.com/office/powerpoint/2010/main" val="658223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7" name="Date Placeholder 2"/>
          <p:cNvSpPr>
            <a:spLocks noGrp="1"/>
          </p:cNvSpPr>
          <p:nvPr>
            <p:ph type="dt" sz="half" idx="10"/>
          </p:nvPr>
        </p:nvSpPr>
        <p:spPr/>
        <p:txBody>
          <a:bodyPr/>
          <a:lstStyle/>
          <a:p>
            <a:fld id="{E89AE3B1-66B6-4C79-9559-FC8F6E3247D6}" type="datetime1">
              <a:rPr lang="en-IN" smtClean="0"/>
              <a:t>28-04-2023</a:t>
            </a:fld>
            <a:endParaRPr lang="en-IN"/>
          </a:p>
        </p:txBody>
      </p:sp>
      <p:sp>
        <p:nvSpPr>
          <p:cNvPr id="5" name="Footer Placeholder 3"/>
          <p:cNvSpPr>
            <a:spLocks noGrp="1"/>
          </p:cNvSpPr>
          <p:nvPr>
            <p:ph type="ftr" sz="quarter" idx="11"/>
          </p:nvPr>
        </p:nvSpPr>
        <p:spPr/>
        <p:txBody>
          <a:bodyPr/>
          <a:lstStyle/>
          <a:p>
            <a:r>
              <a:rPr lang="en-US"/>
              <a:t>1-D Pion Femtoscopy, Presentation by Deependra</a:t>
            </a:r>
            <a:endParaRPr lang="en-IN"/>
          </a:p>
        </p:txBody>
      </p:sp>
      <p:sp>
        <p:nvSpPr>
          <p:cNvPr id="6" name="Slide Number Placeholder 4"/>
          <p:cNvSpPr>
            <a:spLocks noGrp="1"/>
          </p:cNvSpPr>
          <p:nvPr>
            <p:ph type="sldNum" sz="quarter" idx="12"/>
          </p:nvPr>
        </p:nvSpPr>
        <p:spPr/>
        <p:txBody>
          <a:bodyPr/>
          <a:lstStyle/>
          <a:p>
            <a:fld id="{906DE5D1-AE36-4C40-8381-DCC700D037E1}" type="slidenum">
              <a:rPr lang="en-IN" smtClean="0"/>
              <a:t>‹#›</a:t>
            </a:fld>
            <a:endParaRPr lang="en-IN"/>
          </a:p>
        </p:txBody>
      </p:sp>
    </p:spTree>
    <p:extLst>
      <p:ext uri="{BB962C8B-B14F-4D97-AF65-F5344CB8AC3E}">
        <p14:creationId xmlns:p14="http://schemas.microsoft.com/office/powerpoint/2010/main" val="2317681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9B868077-6A0D-4720-AEE6-6C238EF7EAE5}" type="datetime1">
              <a:rPr lang="en-IN" smtClean="0"/>
              <a:t>28-04-2023</a:t>
            </a:fld>
            <a:endParaRPr lang="en-IN"/>
          </a:p>
        </p:txBody>
      </p:sp>
      <p:sp>
        <p:nvSpPr>
          <p:cNvPr id="5" name="Footer Placeholder 2"/>
          <p:cNvSpPr>
            <a:spLocks noGrp="1"/>
          </p:cNvSpPr>
          <p:nvPr>
            <p:ph type="ftr" sz="quarter" idx="11"/>
          </p:nvPr>
        </p:nvSpPr>
        <p:spPr/>
        <p:txBody>
          <a:bodyPr/>
          <a:lstStyle/>
          <a:p>
            <a:r>
              <a:rPr lang="en-US"/>
              <a:t>1-D Pion Femtoscopy, Presentation by Deependra</a:t>
            </a:r>
            <a:endParaRPr lang="en-IN"/>
          </a:p>
        </p:txBody>
      </p:sp>
      <p:sp>
        <p:nvSpPr>
          <p:cNvPr id="6" name="Slide Number Placeholder 3"/>
          <p:cNvSpPr>
            <a:spLocks noGrp="1"/>
          </p:cNvSpPr>
          <p:nvPr>
            <p:ph type="sldNum" sz="quarter" idx="12"/>
          </p:nvPr>
        </p:nvSpPr>
        <p:spPr/>
        <p:txBody>
          <a:bodyPr/>
          <a:lstStyle/>
          <a:p>
            <a:fld id="{906DE5D1-AE36-4C40-8381-DCC700D037E1}" type="slidenum">
              <a:rPr lang="en-IN" smtClean="0"/>
              <a:t>‹#›</a:t>
            </a:fld>
            <a:endParaRPr lang="en-IN"/>
          </a:p>
        </p:txBody>
      </p:sp>
    </p:spTree>
    <p:extLst>
      <p:ext uri="{BB962C8B-B14F-4D97-AF65-F5344CB8AC3E}">
        <p14:creationId xmlns:p14="http://schemas.microsoft.com/office/powerpoint/2010/main" val="1129047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B71407D8-3885-4A11-8AAC-48664D5369A4}" type="datetime1">
              <a:rPr lang="en-IN" smtClean="0"/>
              <a:t>28-04-2023</a:t>
            </a:fld>
            <a:endParaRPr lang="en-IN"/>
          </a:p>
        </p:txBody>
      </p:sp>
      <p:sp>
        <p:nvSpPr>
          <p:cNvPr id="5" name="Footer Placeholder 5"/>
          <p:cNvSpPr>
            <a:spLocks noGrp="1"/>
          </p:cNvSpPr>
          <p:nvPr>
            <p:ph type="ftr" sz="quarter" idx="11"/>
          </p:nvPr>
        </p:nvSpPr>
        <p:spPr/>
        <p:txBody>
          <a:bodyPr/>
          <a:lstStyle/>
          <a:p>
            <a:r>
              <a:rPr lang="en-US"/>
              <a:t>1-D Pion Femtoscopy, Presentation by Deependra</a:t>
            </a:r>
            <a:endParaRPr lang="en-IN"/>
          </a:p>
        </p:txBody>
      </p:sp>
      <p:sp>
        <p:nvSpPr>
          <p:cNvPr id="6" name="Slide Number Placeholder 6"/>
          <p:cNvSpPr>
            <a:spLocks noGrp="1"/>
          </p:cNvSpPr>
          <p:nvPr>
            <p:ph type="sldNum" sz="quarter" idx="12"/>
          </p:nvPr>
        </p:nvSpPr>
        <p:spPr/>
        <p:txBody>
          <a:bodyPr/>
          <a:lstStyle/>
          <a:p>
            <a:fld id="{906DE5D1-AE36-4C40-8381-DCC700D037E1}" type="slidenum">
              <a:rPr lang="en-IN" smtClean="0"/>
              <a:t>‹#›</a:t>
            </a:fld>
            <a:endParaRPr lang="en-IN"/>
          </a:p>
        </p:txBody>
      </p:sp>
    </p:spTree>
    <p:extLst>
      <p:ext uri="{BB962C8B-B14F-4D97-AF65-F5344CB8AC3E}">
        <p14:creationId xmlns:p14="http://schemas.microsoft.com/office/powerpoint/2010/main" val="769452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9F3DBEB-A1A6-4834-B319-83D0E3E7F39F}" type="datetime1">
              <a:rPr lang="en-IN" smtClean="0"/>
              <a:t>28-04-2023</a:t>
            </a:fld>
            <a:endParaRPr lang="en-IN"/>
          </a:p>
        </p:txBody>
      </p:sp>
      <p:sp>
        <p:nvSpPr>
          <p:cNvPr id="6" name="Footer Placeholder 5"/>
          <p:cNvSpPr>
            <a:spLocks noGrp="1"/>
          </p:cNvSpPr>
          <p:nvPr>
            <p:ph type="ftr" sz="quarter" idx="11"/>
          </p:nvPr>
        </p:nvSpPr>
        <p:spPr/>
        <p:txBody>
          <a:bodyPr/>
          <a:lstStyle/>
          <a:p>
            <a:r>
              <a:rPr lang="en-US"/>
              <a:t>1-D Pion Femtoscopy, Presentation by Deependra</a:t>
            </a:r>
            <a:endParaRPr lang="en-IN"/>
          </a:p>
        </p:txBody>
      </p:sp>
      <p:sp>
        <p:nvSpPr>
          <p:cNvPr id="7" name="Slide Number Placeholder 6"/>
          <p:cNvSpPr>
            <a:spLocks noGrp="1"/>
          </p:cNvSpPr>
          <p:nvPr>
            <p:ph type="sldNum" sz="quarter" idx="12"/>
          </p:nvPr>
        </p:nvSpPr>
        <p:spPr/>
        <p:txBody>
          <a:bodyPr/>
          <a:lstStyle/>
          <a:p>
            <a:fld id="{906DE5D1-AE36-4C40-8381-DCC700D037E1}" type="slidenum">
              <a:rPr lang="en-IN" smtClean="0"/>
              <a:t>‹#›</a:t>
            </a:fld>
            <a:endParaRPr lang="en-IN"/>
          </a:p>
        </p:txBody>
      </p:sp>
    </p:spTree>
    <p:extLst>
      <p:ext uri="{BB962C8B-B14F-4D97-AF65-F5344CB8AC3E}">
        <p14:creationId xmlns:p14="http://schemas.microsoft.com/office/powerpoint/2010/main" val="284652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89EF04D9-236C-4AF5-92BF-CA2830FB7049}" type="datetime1">
              <a:rPr lang="en-IN" smtClean="0"/>
              <a:t>28-04-2023</a:t>
            </a:fld>
            <a:endParaRPr lang="en-IN"/>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en-US"/>
              <a:t>1-D Pion Femtoscopy, Presentation by Deependra</a:t>
            </a:r>
            <a:endParaRPr lang="en-IN"/>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906DE5D1-AE36-4C40-8381-DCC700D037E1}" type="slidenum">
              <a:rPr lang="en-IN" smtClean="0"/>
              <a:t>‹#›</a:t>
            </a:fld>
            <a:endParaRPr lang="en-IN"/>
          </a:p>
        </p:txBody>
      </p:sp>
    </p:spTree>
    <p:extLst>
      <p:ext uri="{BB962C8B-B14F-4D97-AF65-F5344CB8AC3E}">
        <p14:creationId xmlns:p14="http://schemas.microsoft.com/office/powerpoint/2010/main" val="282921294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7.jp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16.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30.png"/><Relationship Id="rId2" Type="http://schemas.openxmlformats.org/officeDocument/2006/relationships/image" Target="../media/image3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110.png"/><Relationship Id="rId3" Type="http://schemas.openxmlformats.org/officeDocument/2006/relationships/image" Target="../media/image12.png"/><Relationship Id="rId7"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0.png"/></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10B4976E-5C32-56CA-A1AB-2F2D93544295}"/>
                  </a:ext>
                </a:extLst>
              </p:cNvPr>
              <p:cNvSpPr>
                <a:spLocks noGrp="1"/>
              </p:cNvSpPr>
              <p:nvPr>
                <p:ph type="ctrTitle"/>
              </p:nvPr>
            </p:nvSpPr>
            <p:spPr>
              <a:xfrm>
                <a:off x="1154955" y="689212"/>
                <a:ext cx="9882090" cy="4088169"/>
              </a:xfrm>
            </p:spPr>
            <p:txBody>
              <a:bodyPr>
                <a:normAutofit/>
              </a:bodyPr>
              <a:lstStyle/>
              <a:p>
                <a:r>
                  <a:rPr lang="en-US" sz="6000" dirty="0">
                    <a:latin typeface="Arial Black" panose="020B0A04020102020204" pitchFamily="34" charset="0"/>
                  </a:rPr>
                  <a:t>Femtoscopy of Identical </a:t>
                </a:r>
                <a:r>
                  <a:rPr lang="en-US" sz="6000" dirty="0" err="1">
                    <a:latin typeface="Arial Black" panose="020B0A04020102020204" pitchFamily="34" charset="0"/>
                  </a:rPr>
                  <a:t>Pions</a:t>
                </a:r>
                <a:r>
                  <a:rPr lang="en-US" sz="6000" dirty="0">
                    <a:latin typeface="Arial Black" panose="020B0A04020102020204" pitchFamily="34" charset="0"/>
                  </a:rPr>
                  <a:t> at </a:t>
                </a:r>
                <a14:m>
                  <m:oMath xmlns:m="http://schemas.openxmlformats.org/officeDocument/2006/math">
                    <m:sSub>
                      <m:sSubPr>
                        <m:ctrlPr>
                          <a:rPr lang="en-US" sz="6000" b="0" i="1" smtClean="0">
                            <a:latin typeface="Cambria Math" panose="02040503050406030204" pitchFamily="18" charset="0"/>
                          </a:rPr>
                        </m:ctrlPr>
                      </m:sSubPr>
                      <m:e>
                        <m:rad>
                          <m:radPr>
                            <m:degHide m:val="on"/>
                            <m:ctrlPr>
                              <a:rPr lang="en-US" sz="6000" b="0" i="1" smtClean="0">
                                <a:latin typeface="Cambria Math" panose="02040503050406030204" pitchFamily="18" charset="0"/>
                              </a:rPr>
                            </m:ctrlPr>
                          </m:radPr>
                          <m:deg/>
                          <m:e>
                            <m:r>
                              <a:rPr lang="en-US" sz="6000" b="0" i="1" smtClean="0">
                                <a:latin typeface="Cambria Math" panose="02040503050406030204" pitchFamily="18" charset="0"/>
                              </a:rPr>
                              <m:t>𝑠</m:t>
                            </m:r>
                          </m:e>
                        </m:rad>
                      </m:e>
                      <m:sub>
                        <m:r>
                          <m:rPr>
                            <m:sty m:val="p"/>
                          </m:rPr>
                          <a:rPr lang="en-US" sz="6000" b="0" i="0" smtClean="0">
                            <a:latin typeface="Cambria Math" panose="02040503050406030204" pitchFamily="18" charset="0"/>
                          </a:rPr>
                          <m:t>NN</m:t>
                        </m:r>
                      </m:sub>
                    </m:sSub>
                    <m:r>
                      <a:rPr lang="en-US" sz="6000" b="0" i="1" smtClean="0">
                        <a:latin typeface="Cambria Math" panose="02040503050406030204" pitchFamily="18" charset="0"/>
                      </a:rPr>
                      <m:t>=5.02 </m:t>
                    </m:r>
                  </m:oMath>
                </a14:m>
                <a:r>
                  <a:rPr lang="en-IN" sz="6000" dirty="0">
                    <a:latin typeface="Arial Black" panose="020B0A04020102020204" pitchFamily="34" charset="0"/>
                  </a:rPr>
                  <a:t>TeV in Pb-Pb Collisions</a:t>
                </a:r>
              </a:p>
            </p:txBody>
          </p:sp>
        </mc:Choice>
        <mc:Fallback xmlns="">
          <p:sp>
            <p:nvSpPr>
              <p:cNvPr id="2" name="Title 1">
                <a:extLst>
                  <a:ext uri="{FF2B5EF4-FFF2-40B4-BE49-F238E27FC236}">
                    <a16:creationId xmlns:a16="http://schemas.microsoft.com/office/drawing/2014/main" id="{10B4976E-5C32-56CA-A1AB-2F2D93544295}"/>
                  </a:ext>
                </a:extLst>
              </p:cNvPr>
              <p:cNvSpPr>
                <a:spLocks noGrp="1" noRot="1" noChangeAspect="1" noMove="1" noResize="1" noEditPoints="1" noAdjustHandles="1" noChangeArrowheads="1" noChangeShapeType="1" noTextEdit="1"/>
              </p:cNvSpPr>
              <p:nvPr>
                <p:ph type="ctrTitle"/>
              </p:nvPr>
            </p:nvSpPr>
            <p:spPr>
              <a:xfrm>
                <a:off x="1154955" y="689212"/>
                <a:ext cx="9882090" cy="4088169"/>
              </a:xfrm>
              <a:blipFill>
                <a:blip r:embed="rId2"/>
                <a:stretch>
                  <a:fillRect l="-3699" r="-4994" b="-10134"/>
                </a:stretch>
              </a:blipFill>
            </p:spPr>
            <p:txBody>
              <a:bodyPr/>
              <a:lstStyle/>
              <a:p>
                <a:r>
                  <a:rPr lang="en-IN">
                    <a:noFill/>
                  </a:rPr>
                  <a:t> </a:t>
                </a:r>
              </a:p>
            </p:txBody>
          </p:sp>
        </mc:Fallback>
      </mc:AlternateContent>
      <p:sp>
        <p:nvSpPr>
          <p:cNvPr id="3" name="Subtitle 2">
            <a:extLst>
              <a:ext uri="{FF2B5EF4-FFF2-40B4-BE49-F238E27FC236}">
                <a16:creationId xmlns:a16="http://schemas.microsoft.com/office/drawing/2014/main" id="{5D3EC672-A2B5-0F70-2103-45D170EF8046}"/>
              </a:ext>
            </a:extLst>
          </p:cNvPr>
          <p:cNvSpPr>
            <a:spLocks noGrp="1"/>
          </p:cNvSpPr>
          <p:nvPr>
            <p:ph type="subTitle" idx="1"/>
          </p:nvPr>
        </p:nvSpPr>
        <p:spPr>
          <a:xfrm>
            <a:off x="1154955" y="4777379"/>
            <a:ext cx="4941045" cy="1391409"/>
          </a:xfrm>
        </p:spPr>
        <p:txBody>
          <a:bodyPr>
            <a:normAutofit fontScale="85000" lnSpcReduction="20000"/>
          </a:bodyPr>
          <a:lstStyle/>
          <a:p>
            <a:r>
              <a:rPr lang="en-US" dirty="0">
                <a:latin typeface="Arial Narrow" panose="020B0606020202030204" pitchFamily="34" charset="0"/>
              </a:rPr>
              <a:t>Deependra Sharma </a:t>
            </a:r>
          </a:p>
          <a:p>
            <a:r>
              <a:rPr lang="en-US" dirty="0">
                <a:latin typeface="Arial Narrow" panose="020B0606020202030204" pitchFamily="34" charset="0"/>
              </a:rPr>
              <a:t>Pritam </a:t>
            </a:r>
            <a:r>
              <a:rPr lang="en-US" dirty="0" err="1">
                <a:latin typeface="Arial Narrow" panose="020B0606020202030204" pitchFamily="34" charset="0"/>
              </a:rPr>
              <a:t>ChAKRABORTY</a:t>
            </a:r>
            <a:endParaRPr lang="en-US" dirty="0">
              <a:latin typeface="Arial Narrow" panose="020B0606020202030204" pitchFamily="34" charset="0"/>
            </a:endParaRPr>
          </a:p>
          <a:p>
            <a:r>
              <a:rPr lang="en-US" dirty="0">
                <a:latin typeface="Arial Narrow" panose="020B0606020202030204" pitchFamily="34" charset="0"/>
              </a:rPr>
              <a:t>Sadhana Dash</a:t>
            </a:r>
          </a:p>
          <a:p>
            <a:r>
              <a:rPr lang="en-US" dirty="0">
                <a:latin typeface="Arial Narrow" panose="020B0606020202030204" pitchFamily="34" charset="0"/>
              </a:rPr>
              <a:t>Georgy </a:t>
            </a:r>
            <a:r>
              <a:rPr lang="en-US" dirty="0" err="1">
                <a:latin typeface="Arial Narrow" panose="020B0606020202030204" pitchFamily="34" charset="0"/>
              </a:rPr>
              <a:t>Kornakov</a:t>
            </a:r>
            <a:endParaRPr lang="en-US" dirty="0">
              <a:latin typeface="Arial Narrow" panose="020B0606020202030204" pitchFamily="34" charset="0"/>
            </a:endParaRPr>
          </a:p>
          <a:p>
            <a:endParaRPr lang="en-IN" dirty="0">
              <a:latin typeface="Arial Narrow" panose="020B0606020202030204" pitchFamily="34" charset="0"/>
            </a:endParaRPr>
          </a:p>
        </p:txBody>
      </p:sp>
      <p:pic>
        <p:nvPicPr>
          <p:cNvPr id="17" name="Picture 16">
            <a:extLst>
              <a:ext uri="{FF2B5EF4-FFF2-40B4-BE49-F238E27FC236}">
                <a16:creationId xmlns:a16="http://schemas.microsoft.com/office/drawing/2014/main" id="{6A9DD0FB-CCE1-3512-BE2C-04A001D0EF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87660" y="4777379"/>
            <a:ext cx="1449385" cy="1391409"/>
          </a:xfrm>
          <a:prstGeom prst="rect">
            <a:avLst/>
          </a:prstGeom>
        </p:spPr>
      </p:pic>
      <p:pic>
        <p:nvPicPr>
          <p:cNvPr id="5" name="Picture 4">
            <a:extLst>
              <a:ext uri="{FF2B5EF4-FFF2-40B4-BE49-F238E27FC236}">
                <a16:creationId xmlns:a16="http://schemas.microsoft.com/office/drawing/2014/main" id="{60694FD4-174A-80DB-65CB-9E499ACD11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26873" y="4777379"/>
            <a:ext cx="1449385" cy="1391409"/>
          </a:xfrm>
          <a:prstGeom prst="rect">
            <a:avLst/>
          </a:prstGeom>
        </p:spPr>
      </p:pic>
    </p:spTree>
    <p:extLst>
      <p:ext uri="{BB962C8B-B14F-4D97-AF65-F5344CB8AC3E}">
        <p14:creationId xmlns:p14="http://schemas.microsoft.com/office/powerpoint/2010/main" val="14305068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77F4154F-FE38-AA7A-CB83-DAEA81C0A544}"/>
                  </a:ext>
                </a:extLst>
              </p:cNvPr>
              <p:cNvSpPr>
                <a:spLocks noGrp="1"/>
              </p:cNvSpPr>
              <p:nvPr>
                <p:ph type="title"/>
              </p:nvPr>
            </p:nvSpPr>
            <p:spPr/>
            <p:txBody>
              <a:bodyPr/>
              <a:lstStyle/>
              <a:p>
                <a:r>
                  <a:rPr lang="en-US" dirty="0"/>
                  <a:t>Broken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𝑇</m:t>
                        </m:r>
                      </m:sub>
                    </m:sSub>
                  </m:oMath>
                </a14:m>
                <a:r>
                  <a:rPr lang="en-IN" dirty="0"/>
                  <a:t> scaling </a:t>
                </a:r>
                <a:br>
                  <a:rPr lang="en-IN" dirty="0"/>
                </a:br>
                <a:r>
                  <a:rPr lang="en-IN" dirty="0"/>
                  <a:t>(re-scattering phase in HKM)</a:t>
                </a:r>
              </a:p>
            </p:txBody>
          </p:sp>
        </mc:Choice>
        <mc:Fallback xmlns="">
          <p:sp>
            <p:nvSpPr>
              <p:cNvPr id="2" name="Title 1">
                <a:extLst>
                  <a:ext uri="{FF2B5EF4-FFF2-40B4-BE49-F238E27FC236}">
                    <a16:creationId xmlns:a16="http://schemas.microsoft.com/office/drawing/2014/main" id="{77F4154F-FE38-AA7A-CB83-DAEA81C0A544}"/>
                  </a:ext>
                </a:extLst>
              </p:cNvPr>
              <p:cNvSpPr>
                <a:spLocks noGrp="1" noRot="1" noChangeAspect="1" noMove="1" noResize="1" noEditPoints="1" noAdjustHandles="1" noChangeArrowheads="1" noChangeShapeType="1" noTextEdit="1"/>
              </p:cNvSpPr>
              <p:nvPr>
                <p:ph type="title"/>
              </p:nvPr>
            </p:nvSpPr>
            <p:spPr>
              <a:blipFill>
                <a:blip r:embed="rId2"/>
                <a:stretch>
                  <a:fillRect l="-2528" t="-8696" b="-17826"/>
                </a:stretch>
              </a:blipFill>
            </p:spPr>
            <p:txBody>
              <a:bodyPr/>
              <a:lstStyle/>
              <a:p>
                <a:r>
                  <a:rPr lang="en-IN">
                    <a:noFill/>
                  </a:rPr>
                  <a:t> </a:t>
                </a:r>
              </a:p>
            </p:txBody>
          </p:sp>
        </mc:Fallback>
      </mc:AlternateContent>
      <p:pic>
        <p:nvPicPr>
          <p:cNvPr id="8" name="Content Placeholder 7">
            <a:extLst>
              <a:ext uri="{FF2B5EF4-FFF2-40B4-BE49-F238E27FC236}">
                <a16:creationId xmlns:a16="http://schemas.microsoft.com/office/drawing/2014/main" id="{634B647B-DEBF-92E9-DCD8-82849671AAE7}"/>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47460" y="2158054"/>
            <a:ext cx="5748540" cy="4319977"/>
          </a:xfrm>
          <a:effectLst>
            <a:softEdge rad="63500"/>
          </a:effectLst>
        </p:spPr>
      </p:pic>
      <p:sp>
        <p:nvSpPr>
          <p:cNvPr id="4" name="Slide Number Placeholder 3">
            <a:extLst>
              <a:ext uri="{FF2B5EF4-FFF2-40B4-BE49-F238E27FC236}">
                <a16:creationId xmlns:a16="http://schemas.microsoft.com/office/drawing/2014/main" id="{E9F71AA4-F904-3483-57A5-BE60045E91AB}"/>
              </a:ext>
            </a:extLst>
          </p:cNvPr>
          <p:cNvSpPr>
            <a:spLocks noGrp="1"/>
          </p:cNvSpPr>
          <p:nvPr>
            <p:ph type="sldNum" sz="quarter" idx="12"/>
          </p:nvPr>
        </p:nvSpPr>
        <p:spPr/>
        <p:txBody>
          <a:bodyPr/>
          <a:lstStyle/>
          <a:p>
            <a:fld id="{906DE5D1-AE36-4C40-8381-DCC700D037E1}" type="slidenum">
              <a:rPr lang="en-IN" smtClean="0"/>
              <a:t>10</a:t>
            </a:fld>
            <a:endParaRPr lang="en-IN"/>
          </a:p>
        </p:txBody>
      </p:sp>
      <p:pic>
        <p:nvPicPr>
          <p:cNvPr id="5" name="Content Placeholder 5">
            <a:extLst>
              <a:ext uri="{FF2B5EF4-FFF2-40B4-BE49-F238E27FC236}">
                <a16:creationId xmlns:a16="http://schemas.microsoft.com/office/drawing/2014/main" id="{38E4BE0D-36A1-D014-47EC-7F5F49E0E7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89128" y="2158053"/>
            <a:ext cx="5182591" cy="4319976"/>
          </a:xfrm>
          <a:prstGeom prst="rect">
            <a:avLst/>
          </a:prstGeom>
          <a:effectLst>
            <a:softEdge rad="63500"/>
          </a:effectLst>
        </p:spPr>
      </p:pic>
      <p:sp>
        <p:nvSpPr>
          <p:cNvPr id="6" name="Footer Placeholder 4">
            <a:extLst>
              <a:ext uri="{FF2B5EF4-FFF2-40B4-BE49-F238E27FC236}">
                <a16:creationId xmlns:a16="http://schemas.microsoft.com/office/drawing/2014/main" id="{3D98D57D-BCDE-4F54-0451-94AD32458D68}"/>
              </a:ext>
            </a:extLst>
          </p:cNvPr>
          <p:cNvSpPr txBox="1">
            <a:spLocks/>
          </p:cNvSpPr>
          <p:nvPr/>
        </p:nvSpPr>
        <p:spPr>
          <a:xfrm rot="5400000">
            <a:off x="9794222" y="4271518"/>
            <a:ext cx="3859795" cy="304801"/>
          </a:xfrm>
          <a:prstGeom prst="rect">
            <a:avLst/>
          </a:prstGeom>
        </p:spPr>
        <p:txBody>
          <a:bodyPr vert="horz" lIns="91440" tIns="45720" rIns="91440" bIns="45720" rtlCol="0" anchor="b"/>
          <a:lstStyle>
            <a:defPPr>
              <a:defRPr lang="en-US"/>
            </a:defPPr>
            <a:lvl1pPr marL="0" algn="l" defTabSz="457200" rtl="0" eaLnBrk="1" latinLnBrk="0" hangingPunct="1">
              <a:defRPr sz="1100" b="0" i="0" kern="1200">
                <a:solidFill>
                  <a:schemeClr val="tx1">
                    <a:tint val="75000"/>
                    <a:alpha val="6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nl-NL" dirty="0"/>
              <a:t>PHYSICAL REVIEW C 96,064613</a:t>
            </a:r>
            <a:endParaRPr lang="en-IN" dirty="0"/>
          </a:p>
        </p:txBody>
      </p:sp>
    </p:spTree>
    <p:extLst>
      <p:ext uri="{BB962C8B-B14F-4D97-AF65-F5344CB8AC3E}">
        <p14:creationId xmlns:p14="http://schemas.microsoft.com/office/powerpoint/2010/main" val="1610732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95917A-F64C-AAD3-60DF-B57DCA4A6F1B}"/>
              </a:ext>
            </a:extLst>
          </p:cNvPr>
          <p:cNvSpPr>
            <a:spLocks noGrp="1"/>
          </p:cNvSpPr>
          <p:nvPr>
            <p:ph type="title"/>
          </p:nvPr>
        </p:nvSpPr>
        <p:spPr/>
        <p:txBody>
          <a:bodyPr/>
          <a:lstStyle/>
          <a:p>
            <a:r>
              <a:rPr lang="en-US">
                <a:latin typeface="Arial Black" panose="020B0A04020102020204" pitchFamily="34" charset="0"/>
              </a:rPr>
              <a:t>Some Previous Results</a:t>
            </a:r>
            <a:endParaRPr lang="en-IN">
              <a:latin typeface="Arial Black" panose="020B0A04020102020204" pitchFamily="34" charset="0"/>
            </a:endParaRPr>
          </a:p>
        </p:txBody>
      </p:sp>
      <p:sp>
        <p:nvSpPr>
          <p:cNvPr id="3" name="Content Placeholder 2">
            <a:extLst>
              <a:ext uri="{FF2B5EF4-FFF2-40B4-BE49-F238E27FC236}">
                <a16:creationId xmlns:a16="http://schemas.microsoft.com/office/drawing/2014/main" id="{16F6B30E-10DE-1065-7D24-7E71580975FB}"/>
              </a:ext>
            </a:extLst>
          </p:cNvPr>
          <p:cNvSpPr>
            <a:spLocks noGrp="1"/>
          </p:cNvSpPr>
          <p:nvPr>
            <p:ph idx="1"/>
          </p:nvPr>
        </p:nvSpPr>
        <p:spPr>
          <a:xfrm>
            <a:off x="1103313" y="1291380"/>
            <a:ext cx="3259566" cy="5113902"/>
          </a:xfrm>
        </p:spPr>
        <p:txBody>
          <a:bodyPr/>
          <a:lstStyle/>
          <a:p>
            <a:pPr>
              <a:buFont typeface="Wingdings" panose="05000000000000000000" pitchFamily="2" charset="2"/>
              <a:buChar char="q"/>
            </a:pPr>
            <a:r>
              <a:rPr lang="en-US" dirty="0">
                <a:latin typeface="Arial Black" panose="020B0A04020102020204" pitchFamily="34" charset="0"/>
              </a:rPr>
              <a:t>A comparison study from ALICE collaboration results on size of the emission sources is done</a:t>
            </a:r>
          </a:p>
          <a:p>
            <a:pPr>
              <a:buFont typeface="Wingdings" panose="05000000000000000000" pitchFamily="2" charset="2"/>
              <a:buChar char="q"/>
            </a:pPr>
            <a:r>
              <a:rPr lang="en-US" dirty="0">
                <a:latin typeface="Arial Black" panose="020B0A04020102020204" pitchFamily="34" charset="0"/>
              </a:rPr>
              <a:t>Radii increase vs multiplicity expected by hydrodynamic models</a:t>
            </a:r>
          </a:p>
          <a:p>
            <a:pPr>
              <a:buFont typeface="Wingdings" panose="05000000000000000000" pitchFamily="2" charset="2"/>
              <a:buChar char="q"/>
            </a:pPr>
            <a:endParaRPr lang="en-IN" dirty="0">
              <a:latin typeface="Arial Black" panose="020B0A04020102020204" pitchFamily="34" charset="0"/>
            </a:endParaRPr>
          </a:p>
        </p:txBody>
      </p:sp>
      <p:sp>
        <p:nvSpPr>
          <p:cNvPr id="9" name="Footer Placeholder 4">
            <a:extLst>
              <a:ext uri="{FF2B5EF4-FFF2-40B4-BE49-F238E27FC236}">
                <a16:creationId xmlns:a16="http://schemas.microsoft.com/office/drawing/2014/main" id="{F3348998-1C26-BE8B-3F93-E3E65BD67D24}"/>
              </a:ext>
            </a:extLst>
          </p:cNvPr>
          <p:cNvSpPr txBox="1">
            <a:spLocks/>
          </p:cNvSpPr>
          <p:nvPr/>
        </p:nvSpPr>
        <p:spPr>
          <a:xfrm rot="5400000">
            <a:off x="9609839" y="4221590"/>
            <a:ext cx="3859795" cy="304801"/>
          </a:xfrm>
          <a:prstGeom prst="rect">
            <a:avLst/>
          </a:prstGeom>
        </p:spPr>
        <p:txBody>
          <a:bodyPr vert="horz" lIns="91440" tIns="45720" rIns="91440" bIns="45720" rtlCol="0" anchor="b"/>
          <a:lstStyle>
            <a:defPPr>
              <a:defRPr lang="en-US"/>
            </a:defPPr>
            <a:lvl1pPr marL="0" algn="l" defTabSz="457200" rtl="0" eaLnBrk="1" latinLnBrk="0" hangingPunct="1">
              <a:defRPr sz="1100" b="0" i="0" kern="1200">
                <a:solidFill>
                  <a:schemeClr val="tx1">
                    <a:tint val="75000"/>
                    <a:alpha val="6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nl-NL" dirty="0"/>
              <a:t>EPJ Web Conf., 141:01012, 2017</a:t>
            </a:r>
            <a:endParaRPr lang="en-IN" dirty="0"/>
          </a:p>
        </p:txBody>
      </p:sp>
      <p:pic>
        <p:nvPicPr>
          <p:cNvPr id="8" name="Picture 7">
            <a:extLst>
              <a:ext uri="{FF2B5EF4-FFF2-40B4-BE49-F238E27FC236}">
                <a16:creationId xmlns:a16="http://schemas.microsoft.com/office/drawing/2014/main" id="{47F7F52D-4210-6E7C-2031-0E0DF00D74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62880" y="1291380"/>
            <a:ext cx="7024455" cy="5230186"/>
          </a:xfrm>
          <a:prstGeom prst="rect">
            <a:avLst/>
          </a:prstGeom>
          <a:effectLst>
            <a:softEdge rad="63500"/>
          </a:effectLst>
        </p:spPr>
      </p:pic>
      <p:sp>
        <p:nvSpPr>
          <p:cNvPr id="5" name="Slide Number Placeholder 4">
            <a:extLst>
              <a:ext uri="{FF2B5EF4-FFF2-40B4-BE49-F238E27FC236}">
                <a16:creationId xmlns:a16="http://schemas.microsoft.com/office/drawing/2014/main" id="{2D904C0C-D7C5-6323-83CD-F31272C4ED9C}"/>
              </a:ext>
            </a:extLst>
          </p:cNvPr>
          <p:cNvSpPr>
            <a:spLocks noGrp="1"/>
          </p:cNvSpPr>
          <p:nvPr>
            <p:ph type="sldNum" sz="quarter" idx="12"/>
          </p:nvPr>
        </p:nvSpPr>
        <p:spPr/>
        <p:txBody>
          <a:bodyPr/>
          <a:lstStyle/>
          <a:p>
            <a:fld id="{906DE5D1-AE36-4C40-8381-DCC700D037E1}" type="slidenum">
              <a:rPr lang="en-IN" smtClean="0"/>
              <a:t>11</a:t>
            </a:fld>
            <a:endParaRPr lang="en-IN"/>
          </a:p>
        </p:txBody>
      </p:sp>
    </p:spTree>
    <p:extLst>
      <p:ext uri="{BB962C8B-B14F-4D97-AF65-F5344CB8AC3E}">
        <p14:creationId xmlns:p14="http://schemas.microsoft.com/office/powerpoint/2010/main" val="505629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5148D-2D80-D411-9903-B23B5913E9F8}"/>
              </a:ext>
            </a:extLst>
          </p:cNvPr>
          <p:cNvSpPr>
            <a:spLocks noGrp="1"/>
          </p:cNvSpPr>
          <p:nvPr>
            <p:ph type="title"/>
          </p:nvPr>
        </p:nvSpPr>
        <p:spPr>
          <a:xfrm>
            <a:off x="1371825" y="-854"/>
            <a:ext cx="9404723" cy="1400530"/>
          </a:xfrm>
        </p:spPr>
        <p:txBody>
          <a:bodyPr/>
          <a:lstStyle/>
          <a:p>
            <a:r>
              <a:rPr lang="en-GB" dirty="0"/>
              <a:t>Why New Framework</a:t>
            </a:r>
          </a:p>
        </p:txBody>
      </p:sp>
      <p:pic>
        <p:nvPicPr>
          <p:cNvPr id="5" name="Picture 5" descr="Diagram&#10;&#10;Description automatically generated">
            <a:extLst>
              <a:ext uri="{FF2B5EF4-FFF2-40B4-BE49-F238E27FC236}">
                <a16:creationId xmlns:a16="http://schemas.microsoft.com/office/drawing/2014/main" id="{76A89731-8F42-BC04-9A99-31C638AF6539}"/>
              </a:ext>
            </a:extLst>
          </p:cNvPr>
          <p:cNvPicPr>
            <a:picLocks noGrp="1" noChangeAspect="1"/>
          </p:cNvPicPr>
          <p:nvPr>
            <p:ph idx="1"/>
          </p:nvPr>
        </p:nvPicPr>
        <p:blipFill>
          <a:blip r:embed="rId2"/>
          <a:stretch>
            <a:fillRect/>
          </a:stretch>
        </p:blipFill>
        <p:spPr>
          <a:xfrm>
            <a:off x="-1506" y="1055062"/>
            <a:ext cx="8316822" cy="5801122"/>
          </a:xfrm>
        </p:spPr>
      </p:pic>
      <p:sp>
        <p:nvSpPr>
          <p:cNvPr id="4" name="Slide Number Placeholder 3">
            <a:extLst>
              <a:ext uri="{FF2B5EF4-FFF2-40B4-BE49-F238E27FC236}">
                <a16:creationId xmlns:a16="http://schemas.microsoft.com/office/drawing/2014/main" id="{2F0E19E4-70B3-8B2C-CEA6-8986EEC4ABCC}"/>
              </a:ext>
            </a:extLst>
          </p:cNvPr>
          <p:cNvSpPr>
            <a:spLocks noGrp="1"/>
          </p:cNvSpPr>
          <p:nvPr>
            <p:ph type="sldNum" sz="quarter" idx="12"/>
          </p:nvPr>
        </p:nvSpPr>
        <p:spPr/>
        <p:txBody>
          <a:bodyPr/>
          <a:lstStyle/>
          <a:p>
            <a:fld id="{906DE5D1-AE36-4C40-8381-DCC700D037E1}" type="slidenum">
              <a:rPr lang="en-IN" smtClean="0"/>
              <a:t>12</a:t>
            </a:fld>
            <a:endParaRPr lang="en-IN"/>
          </a:p>
        </p:txBody>
      </p:sp>
      <p:sp>
        <p:nvSpPr>
          <p:cNvPr id="6" name="TextBox 5">
            <a:extLst>
              <a:ext uri="{FF2B5EF4-FFF2-40B4-BE49-F238E27FC236}">
                <a16:creationId xmlns:a16="http://schemas.microsoft.com/office/drawing/2014/main" id="{06504FEA-87AC-11B3-1107-E9061650D0FA}"/>
              </a:ext>
            </a:extLst>
          </p:cNvPr>
          <p:cNvSpPr txBox="1"/>
          <p:nvPr/>
        </p:nvSpPr>
        <p:spPr>
          <a:xfrm>
            <a:off x="8315778" y="1056821"/>
            <a:ext cx="3878943" cy="39703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dirty="0">
                <a:ea typeface="+mn-lt"/>
                <a:cs typeface="+mn-lt"/>
              </a:rPr>
              <a:t>Run 3 has very large datasets!</a:t>
            </a:r>
          </a:p>
          <a:p>
            <a:r>
              <a:rPr lang="en-GB" dirty="0">
                <a:ea typeface="+mn-lt"/>
                <a:cs typeface="+mn-lt"/>
              </a:rPr>
              <a:t>Full pp dataset 3.0 PB</a:t>
            </a:r>
          </a:p>
          <a:p>
            <a:r>
              <a:rPr lang="en-GB" dirty="0">
                <a:ea typeface="+mn-lt"/>
                <a:cs typeface="+mn-lt"/>
              </a:rPr>
              <a:t>Full Pb-Pb dataset 680 GB</a:t>
            </a:r>
          </a:p>
          <a:p>
            <a:endParaRPr lang="en-GB" dirty="0">
              <a:ea typeface="+mn-lt"/>
              <a:cs typeface="+mn-lt"/>
            </a:endParaRPr>
          </a:p>
          <a:p>
            <a:pPr marL="285750" indent="-285750">
              <a:buFont typeface="Arial"/>
              <a:buChar char="•"/>
            </a:pPr>
            <a:r>
              <a:rPr lang="en-GB" dirty="0">
                <a:ea typeface="+mn-lt"/>
                <a:cs typeface="+mn-lt"/>
              </a:rPr>
              <a:t>Convenient metric: data processed per unit time </a:t>
            </a:r>
          </a:p>
          <a:p>
            <a:pPr marL="285750" indent="-285750">
              <a:buFont typeface="Arial"/>
              <a:buChar char="•"/>
            </a:pPr>
            <a:r>
              <a:rPr lang="en-GB" dirty="0">
                <a:ea typeface="+mn-lt"/>
                <a:cs typeface="+mn-lt"/>
              </a:rPr>
              <a:t>Typical O2Physics analysis task speed: 1-10 MB/s</a:t>
            </a:r>
          </a:p>
          <a:p>
            <a:pPr marL="285750" indent="-285750">
              <a:buFont typeface="Arial"/>
              <a:buChar char="•"/>
            </a:pPr>
            <a:endParaRPr lang="en-GB" dirty="0"/>
          </a:p>
          <a:p>
            <a:r>
              <a:rPr lang="en-GB" b="1" dirty="0">
                <a:solidFill>
                  <a:schemeClr val="bg1"/>
                </a:solidFill>
              </a:rPr>
              <a:t>Bulk Operation:</a:t>
            </a:r>
            <a:endParaRPr lang="en-GB" b="1">
              <a:solidFill>
                <a:schemeClr val="bg1"/>
              </a:solidFill>
            </a:endParaRPr>
          </a:p>
          <a:p>
            <a:pPr marL="342900" indent="-342900">
              <a:buFont typeface="Arial"/>
              <a:buChar char="•"/>
            </a:pPr>
            <a:r>
              <a:rPr lang="en-GB" dirty="0"/>
              <a:t>Filter</a:t>
            </a:r>
          </a:p>
          <a:p>
            <a:pPr marL="342900" indent="-342900">
              <a:buFont typeface="Arial"/>
              <a:buChar char="•"/>
            </a:pPr>
            <a:r>
              <a:rPr lang="en-GB" dirty="0"/>
              <a:t>Partition</a:t>
            </a:r>
          </a:p>
          <a:p>
            <a:pPr marL="342900" indent="-342900">
              <a:buFont typeface="Arial"/>
              <a:buChar char="•"/>
            </a:pPr>
            <a:r>
              <a:rPr lang="en-GB" dirty="0"/>
              <a:t>Expression Columns</a:t>
            </a:r>
          </a:p>
          <a:p>
            <a:pPr marL="342900" indent="-342900">
              <a:buFont typeface="Arial"/>
              <a:buChar char="•"/>
            </a:pPr>
            <a:r>
              <a:rPr lang="en-GB" dirty="0"/>
              <a:t>Modular Structure</a:t>
            </a:r>
          </a:p>
        </p:txBody>
      </p:sp>
    </p:spTree>
    <p:extLst>
      <p:ext uri="{BB962C8B-B14F-4D97-AF65-F5344CB8AC3E}">
        <p14:creationId xmlns:p14="http://schemas.microsoft.com/office/powerpoint/2010/main" val="14772231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B2C4B-46EA-0C0F-1100-59B5C819AD6C}"/>
              </a:ext>
            </a:extLst>
          </p:cNvPr>
          <p:cNvSpPr>
            <a:spLocks noGrp="1"/>
          </p:cNvSpPr>
          <p:nvPr>
            <p:ph type="title"/>
          </p:nvPr>
        </p:nvSpPr>
        <p:spPr/>
        <p:txBody>
          <a:bodyPr/>
          <a:lstStyle/>
          <a:p>
            <a:r>
              <a:rPr lang="en-US" dirty="0">
                <a:latin typeface="Arial Black" panose="020B0A04020102020204" pitchFamily="34" charset="0"/>
              </a:rPr>
              <a:t>Analysis Details</a:t>
            </a:r>
            <a:endParaRPr lang="en-IN" dirty="0">
              <a:latin typeface="Arial Black" panose="020B0A04020102020204" pitchFamily="34" charset="0"/>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05EA43F-950D-DA07-EC3F-DD1E40296250}"/>
                  </a:ext>
                </a:extLst>
              </p:cNvPr>
              <p:cNvSpPr>
                <a:spLocks noGrp="1"/>
              </p:cNvSpPr>
              <p:nvPr>
                <p:ph idx="1"/>
              </p:nvPr>
            </p:nvSpPr>
            <p:spPr>
              <a:xfrm>
                <a:off x="1339169" y="1925918"/>
                <a:ext cx="8946541" cy="4195481"/>
              </a:xfrm>
            </p:spPr>
            <p:txBody>
              <a:bodyPr>
                <a:normAutofit/>
              </a:bodyPr>
              <a:lstStyle/>
              <a:p>
                <a:pPr>
                  <a:buFont typeface="Wingdings" panose="05000000000000000000" pitchFamily="2" charset="2"/>
                  <a:buChar char="q"/>
                </a:pPr>
                <a:r>
                  <a:rPr lang="en-US" dirty="0">
                    <a:latin typeface="Arial Black" panose="020B0A04020102020204" pitchFamily="34" charset="0"/>
                  </a:rPr>
                  <a:t>Data Set:</a:t>
                </a:r>
              </a:p>
              <a:p>
                <a:pPr lvl="1">
                  <a:buFont typeface="Wingdings" panose="05000000000000000000" pitchFamily="2" charset="2"/>
                  <a:buChar char="q"/>
                </a:pPr>
                <a:r>
                  <a:rPr lang="en-US" dirty="0"/>
                  <a:t> Run2Conversion-LHC18q (Pb-Pb collision at </a:t>
                </a:r>
                <a14:m>
                  <m:oMath xmlns:m="http://schemas.openxmlformats.org/officeDocument/2006/math">
                    <m:rad>
                      <m:radPr>
                        <m:degHide m:val="on"/>
                        <m:ctrlPr>
                          <a:rPr lang="en-US" b="0" i="1" smtClean="0">
                            <a:latin typeface="Cambria Math" panose="02040503050406030204" pitchFamily="18" charset="0"/>
                          </a:rPr>
                        </m:ctrlPr>
                      </m:radPr>
                      <m:deg/>
                      <m:e>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m:rPr>
                                <m:sty m:val="p"/>
                              </m:rPr>
                              <a:rPr lang="en-US" b="0" i="0" smtClean="0">
                                <a:latin typeface="Cambria Math" panose="02040503050406030204" pitchFamily="18" charset="0"/>
                              </a:rPr>
                              <m:t>NN</m:t>
                            </m:r>
                          </m:sub>
                        </m:sSub>
                      </m:e>
                    </m:rad>
                    <m:r>
                      <a:rPr lang="en-US" b="0" i="1" smtClean="0">
                        <a:latin typeface="Cambria Math" panose="02040503050406030204" pitchFamily="18" charset="0"/>
                      </a:rPr>
                      <m:t>=5.02 </m:t>
                    </m:r>
                  </m:oMath>
                </a14:m>
                <a:r>
                  <a:rPr lang="en-IN" dirty="0"/>
                  <a:t>TeV)</a:t>
                </a:r>
              </a:p>
              <a:p>
                <a:pPr>
                  <a:buFont typeface="Wingdings" panose="05000000000000000000" pitchFamily="2" charset="2"/>
                  <a:buChar char="q"/>
                </a:pPr>
                <a:r>
                  <a:rPr lang="en-IN" dirty="0">
                    <a:latin typeface="Arial Black" panose="020B0A04020102020204" pitchFamily="34" charset="0"/>
                  </a:rPr>
                  <a:t>Event Cuts:</a:t>
                </a:r>
              </a:p>
              <a:p>
                <a:pPr lvl="1">
                  <a:buFont typeface="Wingdings" panose="05000000000000000000" pitchFamily="2" charset="2"/>
                  <a:buChar char="q"/>
                </a:pPr>
                <a:r>
                  <a:rPr lang="en-IN" dirty="0">
                    <a:latin typeface="Arial Black" panose="020B0A04020102020204" pitchFamily="34" charset="0"/>
                  </a:rPr>
                  <a:t> </a:t>
                </a:r>
                <a14:m>
                  <m:oMath xmlns:m="http://schemas.openxmlformats.org/officeDocument/2006/math">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m:rPr>
                                <m:sty m:val="p"/>
                              </m:rPr>
                              <a:rPr lang="en-US" b="0" i="0" smtClean="0">
                                <a:latin typeface="Cambria Math" panose="02040503050406030204" pitchFamily="18" charset="0"/>
                              </a:rPr>
                              <m:t>Z</m:t>
                            </m:r>
                          </m:sub>
                        </m:sSub>
                      </m:e>
                    </m:d>
                    <m:r>
                      <a:rPr lang="en-US" b="0" i="1" smtClean="0">
                        <a:latin typeface="Cambria Math" panose="02040503050406030204" pitchFamily="18" charset="0"/>
                      </a:rPr>
                      <m:t>&lt;10 </m:t>
                    </m:r>
                    <m:r>
                      <a:rPr lang="en-US" b="0" i="0" smtClean="0">
                        <a:latin typeface="Cambria Math" panose="02040503050406030204" pitchFamily="18" charset="0"/>
                      </a:rPr>
                      <m:t> </m:t>
                    </m:r>
                    <m:r>
                      <m:rPr>
                        <m:sty m:val="p"/>
                      </m:rPr>
                      <a:rPr lang="en-US" b="0" i="0" smtClean="0">
                        <a:latin typeface="Cambria Math" panose="02040503050406030204" pitchFamily="18" charset="0"/>
                      </a:rPr>
                      <m:t>cm</m:t>
                    </m:r>
                  </m:oMath>
                </a14:m>
                <a:r>
                  <a:rPr lang="en-IN" dirty="0">
                    <a:latin typeface="Arial Black" panose="020B0A04020102020204" pitchFamily="34" charset="0"/>
                  </a:rPr>
                  <a:t> </a:t>
                </a:r>
                <a:r>
                  <a:rPr lang="en-IN" dirty="0">
                    <a:latin typeface="+mn-lt"/>
                  </a:rPr>
                  <a:t>; Total events passing this criteria: 17094</a:t>
                </a:r>
                <a:endParaRPr lang="en-IN" dirty="0">
                  <a:latin typeface="Arial Black" panose="020B0A04020102020204" pitchFamily="34" charset="0"/>
                </a:endParaRPr>
              </a:p>
              <a:p>
                <a:pPr>
                  <a:buFont typeface="Wingdings" panose="05000000000000000000" pitchFamily="2" charset="2"/>
                  <a:buChar char="q"/>
                </a:pPr>
                <a:r>
                  <a:rPr lang="en-IN" dirty="0">
                    <a:latin typeface="Arial Black" panose="020B0A04020102020204" pitchFamily="34" charset="0"/>
                  </a:rPr>
                  <a:t>Track Cuts: </a:t>
                </a:r>
              </a:p>
              <a:p>
                <a:pPr lvl="1">
                  <a:buFont typeface="Wingdings" panose="05000000000000000000" pitchFamily="2" charset="2"/>
                  <a:buChar char="q"/>
                </a:pPr>
                <a14:m>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𝜂</m:t>
                        </m:r>
                      </m:e>
                    </m:d>
                    <m:r>
                      <a:rPr lang="en-US" b="0" i="1" smtClean="0">
                        <a:latin typeface="Cambria Math" panose="02040503050406030204" pitchFamily="18" charset="0"/>
                      </a:rPr>
                      <m:t>&lt;0.</m:t>
                    </m:r>
                    <m:r>
                      <a:rPr lang="en-US" b="0" i="0" smtClean="0">
                        <a:latin typeface="Cambria Math" panose="02040503050406030204" pitchFamily="18" charset="0"/>
                      </a:rPr>
                      <m:t>8  &amp;  </m:t>
                    </m:r>
                    <m:sSub>
                      <m:sSubPr>
                        <m:ctrlPr>
                          <a:rPr lang="en-US" b="0" i="1" smtClean="0">
                            <a:latin typeface="Cambria Math" panose="02040503050406030204" pitchFamily="18" charset="0"/>
                          </a:rPr>
                        </m:ctrlPr>
                      </m:sSubPr>
                      <m:e>
                        <m:r>
                          <a:rPr lang="en-US" b="0" i="1" smtClean="0">
                            <a:latin typeface="Cambria Math" panose="02040503050406030204" pitchFamily="18" charset="0"/>
                          </a:rPr>
                          <m:t>0.14</m:t>
                        </m:r>
                        <m:r>
                          <m:rPr>
                            <m:nor/>
                          </m:rPr>
                          <a:rPr lang="en-US" b="0" i="0" smtClean="0">
                            <a:latin typeface="Cambria Math" panose="02040503050406030204" pitchFamily="18" charset="0"/>
                          </a:rPr>
                          <m:t> </m:t>
                        </m:r>
                        <m:r>
                          <m:rPr>
                            <m:nor/>
                          </m:rPr>
                          <a:rPr lang="en-US" dirty="0">
                            <a:latin typeface="Cambria Math" panose="02040503050406030204" pitchFamily="18" charset="0"/>
                          </a:rPr>
                          <m:t>GeV</m:t>
                        </m:r>
                        <m:r>
                          <m:rPr>
                            <m:nor/>
                          </m:rPr>
                          <a:rPr lang="en-US" dirty="0">
                            <a:latin typeface="Cambria Math" panose="02040503050406030204" pitchFamily="18" charset="0"/>
                          </a:rPr>
                          <m:t>/</m:t>
                        </m:r>
                        <m:r>
                          <a:rPr lang="en-US" b="0" i="1" dirty="0" smtClean="0">
                            <a:latin typeface="Cambria Math" panose="02040503050406030204" pitchFamily="18" charset="0"/>
                          </a:rPr>
                          <m:t>𝑐</m:t>
                        </m:r>
                        <m:r>
                          <a:rPr lang="en-US" b="0" i="1" smtClean="0">
                            <a:latin typeface="Cambria Math" panose="02040503050406030204" pitchFamily="18" charset="0"/>
                          </a:rPr>
                          <m:t>&lt;</m:t>
                        </m:r>
                        <m:r>
                          <a:rPr lang="en-US" b="0" i="1" smtClean="0">
                            <a:latin typeface="Cambria Math" panose="02040503050406030204" pitchFamily="18" charset="0"/>
                          </a:rPr>
                          <m:t>𝑝</m:t>
                        </m:r>
                      </m:e>
                      <m:sub>
                        <m:r>
                          <a:rPr lang="en-US" b="0" i="1" smtClean="0">
                            <a:latin typeface="Cambria Math" panose="02040503050406030204" pitchFamily="18" charset="0"/>
                          </a:rPr>
                          <m:t>𝑇</m:t>
                        </m:r>
                      </m:sub>
                    </m:sSub>
                    <m:r>
                      <a:rPr lang="en-US" b="0" i="1" smtClean="0">
                        <a:latin typeface="Cambria Math" panose="02040503050406030204" pitchFamily="18" charset="0"/>
                      </a:rPr>
                      <m:t>&lt;1.5</m:t>
                    </m:r>
                  </m:oMath>
                </a14:m>
                <a:r>
                  <a:rPr lang="en-US" b="0" i="1" dirty="0">
                    <a:latin typeface="Cambria Math" panose="02040503050406030204" pitchFamily="18" charset="0"/>
                  </a:rPr>
                  <a:t> </a:t>
                </a:r>
                <a:r>
                  <a:rPr lang="en-US" b="0" dirty="0">
                    <a:latin typeface="Cambria Math" panose="02040503050406030204" pitchFamily="18" charset="0"/>
                  </a:rPr>
                  <a:t>GeV/</a:t>
                </a:r>
                <a:r>
                  <a:rPr lang="en-US" b="0" i="1" dirty="0">
                    <a:latin typeface="Cambria Math" panose="02040503050406030204" pitchFamily="18" charset="0"/>
                  </a:rPr>
                  <a:t>c</a:t>
                </a:r>
              </a:p>
              <a:p>
                <a:pPr lvl="1">
                  <a:buFont typeface="Wingdings" panose="05000000000000000000" pitchFamily="2" charset="2"/>
                  <a:buChar char="q"/>
                </a:pPr>
                <a14:m>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𝐷𝐶</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𝐴</m:t>
                            </m:r>
                          </m:e>
                          <m:sub>
                            <m:r>
                              <m:rPr>
                                <m:sty m:val="p"/>
                              </m:rPr>
                              <a:rPr lang="en-US" b="0" i="0" smtClean="0">
                                <a:latin typeface="Cambria Math" panose="02040503050406030204" pitchFamily="18" charset="0"/>
                              </a:rPr>
                              <m:t>xy</m:t>
                            </m:r>
                          </m:sub>
                        </m:sSub>
                      </m:e>
                    </m:d>
                    <m:r>
                      <a:rPr lang="en-US" b="0" i="1" smtClean="0">
                        <a:latin typeface="Cambria Math" panose="02040503050406030204" pitchFamily="18" charset="0"/>
                      </a:rPr>
                      <m:t>&lt;2.3 </m:t>
                    </m:r>
                    <m:r>
                      <m:rPr>
                        <m:sty m:val="p"/>
                      </m:rPr>
                      <a:rPr lang="en-US" b="0" i="0" smtClean="0">
                        <a:latin typeface="Cambria Math" panose="02040503050406030204" pitchFamily="18" charset="0"/>
                      </a:rPr>
                      <m:t>cm</m:t>
                    </m:r>
                    <m:r>
                      <a:rPr lang="en-US" b="0" i="1" smtClean="0">
                        <a:latin typeface="Cambria Math" panose="02040503050406030204" pitchFamily="18" charset="0"/>
                      </a:rPr>
                      <m:t>  &amp; </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𝐷𝐶</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𝐴</m:t>
                            </m:r>
                          </m:e>
                          <m:sub>
                            <m:r>
                              <m:rPr>
                                <m:sty m:val="p"/>
                              </m:rPr>
                              <a:rPr lang="en-US" b="0" i="0" smtClean="0">
                                <a:latin typeface="Cambria Math" panose="02040503050406030204" pitchFamily="18" charset="0"/>
                              </a:rPr>
                              <m:t>z</m:t>
                            </m:r>
                          </m:sub>
                        </m:sSub>
                      </m:e>
                    </m:d>
                    <m:r>
                      <a:rPr lang="en-US" b="0" i="1" smtClean="0">
                        <a:latin typeface="Cambria Math" panose="02040503050406030204" pitchFamily="18" charset="0"/>
                      </a:rPr>
                      <m:t>&lt;3.1 </m:t>
                    </m:r>
                    <m:r>
                      <m:rPr>
                        <m:sty m:val="p"/>
                      </m:rPr>
                      <a:rPr lang="en-US" b="0" i="0" smtClean="0">
                        <a:latin typeface="Cambria Math" panose="02040503050406030204" pitchFamily="18" charset="0"/>
                      </a:rPr>
                      <m:t>cm</m:t>
                    </m:r>
                  </m:oMath>
                </a14:m>
                <a:endParaRPr lang="en-IN" dirty="0">
                  <a:latin typeface="Arial Black" panose="020B0A04020102020204" pitchFamily="34" charset="0"/>
                </a:endParaRPr>
              </a:p>
              <a:p>
                <a:pPr lvl="1">
                  <a:buFont typeface="Wingdings" panose="05000000000000000000" pitchFamily="2" charset="2"/>
                  <a:buChar char="q"/>
                </a:pPr>
                <a14:m>
                  <m:oMath xmlns:m="http://schemas.openxmlformats.org/officeDocument/2006/math">
                    <m:r>
                      <a:rPr lang="en-US" b="0" i="1" smtClean="0">
                        <a:latin typeface="Cambria Math" panose="02040503050406030204" pitchFamily="18" charset="0"/>
                      </a:rPr>
                      <m:t>𝑁</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𝑇𝑃𝐶</m:t>
                        </m:r>
                      </m:sub>
                    </m:sSub>
                    <m:r>
                      <a:rPr lang="en-US" b="0" i="1" smtClean="0">
                        <a:latin typeface="Cambria Math" panose="02040503050406030204" pitchFamily="18" charset="0"/>
                      </a:rPr>
                      <m:t>&lt;3 ; </m:t>
                    </m:r>
                    <m:r>
                      <a:rPr lang="en-US" b="0" i="1" smtClean="0">
                        <a:latin typeface="Cambria Math" panose="02040503050406030204" pitchFamily="18" charset="0"/>
                      </a:rPr>
                      <m:t>𝑝</m:t>
                    </m:r>
                    <m:r>
                      <a:rPr lang="en-US" b="0" i="1" smtClean="0">
                        <a:latin typeface="Cambria Math" panose="02040503050406030204" pitchFamily="18" charset="0"/>
                      </a:rPr>
                      <m:t>&lt;0.5 </m:t>
                    </m:r>
                    <m:r>
                      <m:rPr>
                        <m:sty m:val="p"/>
                      </m:rPr>
                      <a:rPr lang="en-US" i="0">
                        <a:latin typeface="Cambria Math" panose="02040503050406030204" pitchFamily="18" charset="0"/>
                      </a:rPr>
                      <m:t>GeV</m:t>
                    </m:r>
                    <m:r>
                      <a:rPr lang="en-US" i="0">
                        <a:latin typeface="Cambria Math" panose="02040503050406030204" pitchFamily="18" charset="0"/>
                      </a:rPr>
                      <m:t>/</m:t>
                    </m:r>
                    <m:r>
                      <a:rPr lang="en-US" b="0" i="1" smtClean="0">
                        <a:latin typeface="Cambria Math" panose="02040503050406030204" pitchFamily="18" charset="0"/>
                      </a:rPr>
                      <m:t>𝑐</m:t>
                    </m:r>
                  </m:oMath>
                </a14:m>
                <a:r>
                  <a:rPr lang="en-US" b="0" i="1" dirty="0">
                    <a:latin typeface="Cambria Math" panose="02040503050406030204" pitchFamily="18" charset="0"/>
                  </a:rPr>
                  <a:t>    </a:t>
                </a:r>
                <a14:m>
                  <m:oMath xmlns:m="http://schemas.openxmlformats.org/officeDocument/2006/math">
                    <m:r>
                      <a:rPr lang="en-US" b="0" i="1" dirty="0" smtClean="0">
                        <a:latin typeface="Cambria Math" panose="02040503050406030204" pitchFamily="18" charset="0"/>
                      </a:rPr>
                      <m:t>&amp;</m:t>
                    </m:r>
                  </m:oMath>
                </a14:m>
                <a:endParaRPr lang="en-US" b="0" i="1" dirty="0">
                  <a:latin typeface="Cambria Math" panose="02040503050406030204" pitchFamily="18" charset="0"/>
                </a:endParaRPr>
              </a:p>
              <a:p>
                <a:pPr marL="457200" lvl="1"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  </m:t>
                      </m:r>
                      <m:rad>
                        <m:radPr>
                          <m:degHide m:val="on"/>
                          <m:ctrlPr>
                            <a:rPr lang="en-US" b="0" i="1" smtClean="0">
                              <a:latin typeface="Cambria Math" panose="02040503050406030204" pitchFamily="18" charset="0"/>
                            </a:rPr>
                          </m:ctrlPr>
                        </m:radPr>
                        <m:deg/>
                        <m:e>
                          <m:d>
                            <m:dPr>
                              <m:ctrlPr>
                                <a:rPr lang="en-US" i="1">
                                  <a:latin typeface="Cambria Math" panose="02040503050406030204" pitchFamily="18" charset="0"/>
                                </a:rPr>
                              </m:ctrlPr>
                            </m:dPr>
                            <m:e>
                              <m:r>
                                <a:rPr lang="en-US" i="1">
                                  <a:latin typeface="Cambria Math" panose="02040503050406030204" pitchFamily="18" charset="0"/>
                                </a:rPr>
                                <m:t>𝑁</m:t>
                              </m:r>
                              <m:sSubSup>
                                <m:sSubSupPr>
                                  <m:ctrlPr>
                                    <a:rPr lang="en-US" i="1">
                                      <a:latin typeface="Cambria Math" panose="02040503050406030204" pitchFamily="18" charset="0"/>
                                    </a:rPr>
                                  </m:ctrlPr>
                                </m:sSubSupPr>
                                <m:e>
                                  <m:r>
                                    <a:rPr lang="en-US" i="1">
                                      <a:latin typeface="Cambria Math" panose="02040503050406030204" pitchFamily="18" charset="0"/>
                                    </a:rPr>
                                    <m:t>𝜎</m:t>
                                  </m:r>
                                </m:e>
                                <m:sub>
                                  <m:r>
                                    <a:rPr lang="en-US" i="1">
                                      <a:latin typeface="Cambria Math" panose="02040503050406030204" pitchFamily="18" charset="0"/>
                                    </a:rPr>
                                    <m:t>𝑇𝑃𝐶</m:t>
                                  </m:r>
                                </m:sub>
                                <m:sup>
                                  <m:r>
                                    <a:rPr lang="en-US" i="1">
                                      <a:latin typeface="Cambria Math" panose="02040503050406030204" pitchFamily="18" charset="0"/>
                                    </a:rPr>
                                    <m:t>2</m:t>
                                  </m:r>
                                </m:sup>
                              </m:sSubSup>
                              <m:r>
                                <a:rPr lang="en-US" i="1">
                                  <a:latin typeface="Cambria Math" panose="02040503050406030204" pitchFamily="18" charset="0"/>
                                </a:rPr>
                                <m:t>+</m:t>
                              </m:r>
                              <m:r>
                                <a:rPr lang="en-US" i="1">
                                  <a:latin typeface="Cambria Math" panose="02040503050406030204" pitchFamily="18" charset="0"/>
                                </a:rPr>
                                <m:t>𝑁</m:t>
                              </m:r>
                              <m:sSubSup>
                                <m:sSubSupPr>
                                  <m:ctrlPr>
                                    <a:rPr lang="en-US" i="1">
                                      <a:latin typeface="Cambria Math" panose="02040503050406030204" pitchFamily="18" charset="0"/>
                                    </a:rPr>
                                  </m:ctrlPr>
                                </m:sSubSupPr>
                                <m:e>
                                  <m:r>
                                    <a:rPr lang="en-US" i="1">
                                      <a:latin typeface="Cambria Math" panose="02040503050406030204" pitchFamily="18" charset="0"/>
                                    </a:rPr>
                                    <m:t>𝜎</m:t>
                                  </m:r>
                                </m:e>
                                <m:sub>
                                  <m:r>
                                    <a:rPr lang="en-US" i="1">
                                      <a:latin typeface="Cambria Math" panose="02040503050406030204" pitchFamily="18" charset="0"/>
                                    </a:rPr>
                                    <m:t>𝑇𝑂𝐹</m:t>
                                  </m:r>
                                </m:sub>
                                <m:sup>
                                  <m:r>
                                    <a:rPr lang="en-US" i="1">
                                      <a:latin typeface="Cambria Math" panose="02040503050406030204" pitchFamily="18" charset="0"/>
                                    </a:rPr>
                                    <m:t>2</m:t>
                                  </m:r>
                                </m:sup>
                              </m:sSubSup>
                            </m:e>
                          </m:d>
                          <m:r>
                            <m:rPr>
                              <m:nor/>
                            </m:rPr>
                            <a:rPr lang="en-IN" dirty="0">
                              <a:latin typeface="Arial Black" panose="020B0A04020102020204" pitchFamily="34" charset="0"/>
                            </a:rPr>
                            <m:t> </m:t>
                          </m:r>
                        </m:e>
                      </m:rad>
                      <m:r>
                        <a:rPr lang="en-US" b="0" i="1" smtClean="0">
                          <a:latin typeface="Cambria Math" panose="02040503050406030204" pitchFamily="18" charset="0"/>
                        </a:rPr>
                        <m:t>&lt;</m:t>
                      </m:r>
                      <m:f>
                        <m:fPr>
                          <m:ctrlPr>
                            <a:rPr lang="en-US" b="0" i="1" smtClean="0">
                              <a:latin typeface="Cambria Math" panose="02040503050406030204" pitchFamily="18" charset="0"/>
                            </a:rPr>
                          </m:ctrlPr>
                        </m:fPr>
                        <m:num>
                          <m:r>
                            <a:rPr lang="en-US" b="0" i="1" smtClean="0">
                              <a:latin typeface="Cambria Math" panose="02040503050406030204" pitchFamily="18" charset="0"/>
                            </a:rPr>
                            <m:t>3</m:t>
                          </m:r>
                        </m:num>
                        <m:den>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2</m:t>
                              </m:r>
                            </m:e>
                          </m:rad>
                        </m:den>
                      </m:f>
                      <m:r>
                        <a:rPr lang="en-US" b="0" i="1" smtClean="0">
                          <a:latin typeface="Cambria Math" panose="02040503050406030204" pitchFamily="18" charset="0"/>
                        </a:rPr>
                        <m:t> ; 0.5</m:t>
                      </m:r>
                      <m:r>
                        <m:rPr>
                          <m:sty m:val="p"/>
                        </m:rPr>
                        <a:rPr lang="en-US" i="0">
                          <a:latin typeface="Cambria Math" panose="02040503050406030204" pitchFamily="18" charset="0"/>
                        </a:rPr>
                        <m:t>GeV</m:t>
                      </m:r>
                      <m:r>
                        <a:rPr lang="en-US" i="1">
                          <a:latin typeface="Cambria Math" panose="02040503050406030204" pitchFamily="18" charset="0"/>
                        </a:rPr>
                        <m:t>/</m:t>
                      </m:r>
                      <m:r>
                        <a:rPr lang="en-US" i="1">
                          <a:latin typeface="Cambria Math" panose="02040503050406030204" pitchFamily="18" charset="0"/>
                        </a:rPr>
                        <m:t>𝑐</m:t>
                      </m:r>
                      <m:r>
                        <a:rPr lang="en-US" b="0" i="1" smtClean="0">
                          <a:latin typeface="Cambria Math" panose="02040503050406030204" pitchFamily="18" charset="0"/>
                        </a:rPr>
                        <m:t>&lt;</m:t>
                      </m:r>
                      <m:r>
                        <a:rPr lang="en-US" b="0" i="1" smtClean="0">
                          <a:latin typeface="Cambria Math" panose="02040503050406030204" pitchFamily="18" charset="0"/>
                        </a:rPr>
                        <m:t>𝑝</m:t>
                      </m:r>
                      <m:r>
                        <a:rPr lang="en-US" b="0" i="1" smtClean="0">
                          <a:latin typeface="Cambria Math" panose="02040503050406030204" pitchFamily="18" charset="0"/>
                        </a:rPr>
                        <m:t>&lt;1.5</m:t>
                      </m:r>
                      <m:r>
                        <m:rPr>
                          <m:sty m:val="p"/>
                        </m:rPr>
                        <a:rPr lang="en-US" i="0">
                          <a:latin typeface="Cambria Math" panose="02040503050406030204" pitchFamily="18" charset="0"/>
                        </a:rPr>
                        <m:t>GeV</m:t>
                      </m:r>
                      <m:r>
                        <a:rPr lang="en-US" i="1">
                          <a:latin typeface="Cambria Math" panose="02040503050406030204" pitchFamily="18" charset="0"/>
                        </a:rPr>
                        <m:t>/</m:t>
                      </m:r>
                      <m:r>
                        <a:rPr lang="en-US" i="1">
                          <a:latin typeface="Cambria Math" panose="02040503050406030204" pitchFamily="18" charset="0"/>
                        </a:rPr>
                        <m:t>𝑐</m:t>
                      </m:r>
                    </m:oMath>
                  </m:oMathPara>
                </a14:m>
                <a:endParaRPr lang="en-IN" dirty="0">
                  <a:latin typeface="Arial Black" panose="020B0A04020102020204" pitchFamily="34" charset="0"/>
                </a:endParaRPr>
              </a:p>
            </p:txBody>
          </p:sp>
        </mc:Choice>
        <mc:Fallback xmlns="">
          <p:sp>
            <p:nvSpPr>
              <p:cNvPr id="3" name="Content Placeholder 2">
                <a:extLst>
                  <a:ext uri="{FF2B5EF4-FFF2-40B4-BE49-F238E27FC236}">
                    <a16:creationId xmlns:a16="http://schemas.microsoft.com/office/drawing/2014/main" id="{F05EA43F-950D-DA07-EC3F-DD1E40296250}"/>
                  </a:ext>
                </a:extLst>
              </p:cNvPr>
              <p:cNvSpPr>
                <a:spLocks noGrp="1" noRot="1" noChangeAspect="1" noMove="1" noResize="1" noEditPoints="1" noAdjustHandles="1" noChangeArrowheads="1" noChangeShapeType="1" noTextEdit="1"/>
              </p:cNvSpPr>
              <p:nvPr>
                <p:ph idx="1"/>
              </p:nvPr>
            </p:nvSpPr>
            <p:spPr>
              <a:xfrm>
                <a:off x="1339169" y="1925918"/>
                <a:ext cx="8946541" cy="4195481"/>
              </a:xfrm>
              <a:blipFill>
                <a:blip r:embed="rId2"/>
                <a:stretch>
                  <a:fillRect l="-273" t="-872"/>
                </a:stretch>
              </a:blipFill>
            </p:spPr>
            <p:txBody>
              <a:bodyPr/>
              <a:lstStyle/>
              <a:p>
                <a:r>
                  <a:rPr lang="en-IN">
                    <a:noFill/>
                  </a:rPr>
                  <a:t> </a:t>
                </a:r>
              </a:p>
            </p:txBody>
          </p:sp>
        </mc:Fallback>
      </mc:AlternateContent>
      <p:sp>
        <p:nvSpPr>
          <p:cNvPr id="5" name="Slide Number Placeholder 4">
            <a:extLst>
              <a:ext uri="{FF2B5EF4-FFF2-40B4-BE49-F238E27FC236}">
                <a16:creationId xmlns:a16="http://schemas.microsoft.com/office/drawing/2014/main" id="{C34F08B8-34CD-8EBC-1749-A2C06E5B776B}"/>
              </a:ext>
            </a:extLst>
          </p:cNvPr>
          <p:cNvSpPr>
            <a:spLocks noGrp="1"/>
          </p:cNvSpPr>
          <p:nvPr>
            <p:ph type="sldNum" sz="quarter" idx="12"/>
          </p:nvPr>
        </p:nvSpPr>
        <p:spPr/>
        <p:txBody>
          <a:bodyPr/>
          <a:lstStyle/>
          <a:p>
            <a:fld id="{906DE5D1-AE36-4C40-8381-DCC700D037E1}" type="slidenum">
              <a:rPr lang="en-IN" smtClean="0"/>
              <a:t>13</a:t>
            </a:fld>
            <a:endParaRPr lang="en-IN"/>
          </a:p>
        </p:txBody>
      </p:sp>
    </p:spTree>
    <p:extLst>
      <p:ext uri="{BB962C8B-B14F-4D97-AF65-F5344CB8AC3E}">
        <p14:creationId xmlns:p14="http://schemas.microsoft.com/office/powerpoint/2010/main" val="1870964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a:extLst>
              <a:ext uri="{FF2B5EF4-FFF2-40B4-BE49-F238E27FC236}">
                <a16:creationId xmlns:a16="http://schemas.microsoft.com/office/drawing/2014/main" id="{B16F3495-01CD-D77C-ABCF-C1B58B9E0BF7}"/>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p:blipFill>
        <p:spPr>
          <a:xfrm>
            <a:off x="832450" y="1081581"/>
            <a:ext cx="5536723" cy="2760560"/>
          </a:xfrm>
        </p:spPr>
      </p:pic>
      <p:sp>
        <p:nvSpPr>
          <p:cNvPr id="4" name="Slide Number Placeholder 3">
            <a:extLst>
              <a:ext uri="{FF2B5EF4-FFF2-40B4-BE49-F238E27FC236}">
                <a16:creationId xmlns:a16="http://schemas.microsoft.com/office/drawing/2014/main" id="{FE29F226-2763-6E0C-C028-C19982586464}"/>
              </a:ext>
            </a:extLst>
          </p:cNvPr>
          <p:cNvSpPr>
            <a:spLocks noGrp="1"/>
          </p:cNvSpPr>
          <p:nvPr>
            <p:ph type="sldNum" sz="quarter" idx="12"/>
          </p:nvPr>
        </p:nvSpPr>
        <p:spPr/>
        <p:txBody>
          <a:bodyPr/>
          <a:lstStyle/>
          <a:p>
            <a:fld id="{906DE5D1-AE36-4C40-8381-DCC700D037E1}" type="slidenum">
              <a:rPr lang="en-IN" dirty="0" smtClean="0"/>
              <a:t>14</a:t>
            </a:fld>
            <a:endParaRPr lang="en-IN" dirty="0"/>
          </a:p>
        </p:txBody>
      </p:sp>
      <p:pic>
        <p:nvPicPr>
          <p:cNvPr id="6" name="Picture 6">
            <a:extLst>
              <a:ext uri="{FF2B5EF4-FFF2-40B4-BE49-F238E27FC236}">
                <a16:creationId xmlns:a16="http://schemas.microsoft.com/office/drawing/2014/main" id="{9A5F406A-E07E-4FC7-F821-EAE92449B9F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537985" y="1071543"/>
            <a:ext cx="4652754" cy="2770598"/>
          </a:xfrm>
          <a:prstGeom prst="rect">
            <a:avLst/>
          </a:prstGeom>
        </p:spPr>
      </p:pic>
      <p:pic>
        <p:nvPicPr>
          <p:cNvPr id="7" name="Picture 7">
            <a:extLst>
              <a:ext uri="{FF2B5EF4-FFF2-40B4-BE49-F238E27FC236}">
                <a16:creationId xmlns:a16="http://schemas.microsoft.com/office/drawing/2014/main" id="{C712A599-417E-29C5-5114-19B580BD4A7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832450" y="3981059"/>
            <a:ext cx="5536722" cy="2760561"/>
          </a:xfrm>
          <a:prstGeom prst="rect">
            <a:avLst/>
          </a:prstGeom>
        </p:spPr>
      </p:pic>
      <p:pic>
        <p:nvPicPr>
          <p:cNvPr id="8" name="Picture 8">
            <a:extLst>
              <a:ext uri="{FF2B5EF4-FFF2-40B4-BE49-F238E27FC236}">
                <a16:creationId xmlns:a16="http://schemas.microsoft.com/office/drawing/2014/main" id="{B710BF63-3661-9BA5-540B-4C2832CF3D8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537984" y="3995353"/>
            <a:ext cx="4652753" cy="2746267"/>
          </a:xfrm>
          <a:prstGeom prst="rect">
            <a:avLst/>
          </a:prstGeom>
        </p:spPr>
      </p:pic>
      <p:sp>
        <p:nvSpPr>
          <p:cNvPr id="11" name="Title 1">
            <a:extLst>
              <a:ext uri="{FF2B5EF4-FFF2-40B4-BE49-F238E27FC236}">
                <a16:creationId xmlns:a16="http://schemas.microsoft.com/office/drawing/2014/main" id="{499A8D6B-B652-7D6C-7E5D-3CDFC45C642D}"/>
              </a:ext>
            </a:extLst>
          </p:cNvPr>
          <p:cNvSpPr>
            <a:spLocks noGrp="1"/>
          </p:cNvSpPr>
          <p:nvPr>
            <p:ph type="title"/>
          </p:nvPr>
        </p:nvSpPr>
        <p:spPr>
          <a:xfrm>
            <a:off x="1216514" y="392095"/>
            <a:ext cx="9405938" cy="1401763"/>
          </a:xfrm>
        </p:spPr>
        <p:txBody>
          <a:bodyPr/>
          <a:lstStyle/>
          <a:p>
            <a:r>
              <a:rPr lang="en-US" dirty="0">
                <a:latin typeface="Arial Black" panose="020B0A04020102020204" pitchFamily="34" charset="0"/>
              </a:rPr>
              <a:t>QA Plots</a:t>
            </a:r>
            <a:endParaRPr lang="en-IN" dirty="0">
              <a:latin typeface="Arial Black" panose="020B0A04020102020204" pitchFamily="34" charset="0"/>
            </a:endParaRPr>
          </a:p>
        </p:txBody>
      </p:sp>
    </p:spTree>
    <p:extLst>
      <p:ext uri="{BB962C8B-B14F-4D97-AF65-F5344CB8AC3E}">
        <p14:creationId xmlns:p14="http://schemas.microsoft.com/office/powerpoint/2010/main" val="30832438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a:extLst>
              <a:ext uri="{FF2B5EF4-FFF2-40B4-BE49-F238E27FC236}">
                <a16:creationId xmlns:a16="http://schemas.microsoft.com/office/drawing/2014/main" id="{CE31A9E0-DDC8-DB61-19AA-37CB94CF5ED7}"/>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p:blipFill>
        <p:spPr>
          <a:xfrm>
            <a:off x="500348" y="3869251"/>
            <a:ext cx="5583827" cy="2789102"/>
          </a:xfrm>
        </p:spPr>
      </p:pic>
      <p:sp>
        <p:nvSpPr>
          <p:cNvPr id="4" name="Slide Number Placeholder 3">
            <a:extLst>
              <a:ext uri="{FF2B5EF4-FFF2-40B4-BE49-F238E27FC236}">
                <a16:creationId xmlns:a16="http://schemas.microsoft.com/office/drawing/2014/main" id="{2F7474B5-4D53-F036-42E1-C6B038301105}"/>
              </a:ext>
            </a:extLst>
          </p:cNvPr>
          <p:cNvSpPr>
            <a:spLocks noGrp="1"/>
          </p:cNvSpPr>
          <p:nvPr>
            <p:ph type="sldNum" sz="quarter" idx="12"/>
          </p:nvPr>
        </p:nvSpPr>
        <p:spPr/>
        <p:txBody>
          <a:bodyPr/>
          <a:lstStyle/>
          <a:p>
            <a:fld id="{906DE5D1-AE36-4C40-8381-DCC700D037E1}" type="slidenum">
              <a:rPr lang="en-IN" smtClean="0"/>
              <a:t>15</a:t>
            </a:fld>
            <a:endParaRPr lang="en-IN"/>
          </a:p>
        </p:txBody>
      </p:sp>
      <p:pic>
        <p:nvPicPr>
          <p:cNvPr id="6" name="Picture 6">
            <a:extLst>
              <a:ext uri="{FF2B5EF4-FFF2-40B4-BE49-F238E27FC236}">
                <a16:creationId xmlns:a16="http://schemas.microsoft.com/office/drawing/2014/main" id="{601306A6-06E1-91BB-96F7-005AE8597B8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00348" y="1124818"/>
            <a:ext cx="5590963" cy="2645324"/>
          </a:xfrm>
          <a:prstGeom prst="rect">
            <a:avLst/>
          </a:prstGeom>
        </p:spPr>
      </p:pic>
      <p:pic>
        <p:nvPicPr>
          <p:cNvPr id="7" name="Picture 7">
            <a:extLst>
              <a:ext uri="{FF2B5EF4-FFF2-40B4-BE49-F238E27FC236}">
                <a16:creationId xmlns:a16="http://schemas.microsoft.com/office/drawing/2014/main" id="{DD2D3E30-6E7E-3B21-D89E-24BA2476C4E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236172" y="3869250"/>
            <a:ext cx="4954567" cy="2789103"/>
          </a:xfrm>
          <a:prstGeom prst="rect">
            <a:avLst/>
          </a:prstGeom>
        </p:spPr>
      </p:pic>
      <p:pic>
        <p:nvPicPr>
          <p:cNvPr id="8" name="Picture 8">
            <a:extLst>
              <a:ext uri="{FF2B5EF4-FFF2-40B4-BE49-F238E27FC236}">
                <a16:creationId xmlns:a16="http://schemas.microsoft.com/office/drawing/2014/main" id="{0E38FA50-0F19-656B-ACC1-C3DB030C30DF}"/>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236172" y="1124819"/>
            <a:ext cx="4954567" cy="2645324"/>
          </a:xfrm>
          <a:prstGeom prst="rect">
            <a:avLst/>
          </a:prstGeom>
        </p:spPr>
      </p:pic>
      <p:sp>
        <p:nvSpPr>
          <p:cNvPr id="10" name="Title 1">
            <a:extLst>
              <a:ext uri="{FF2B5EF4-FFF2-40B4-BE49-F238E27FC236}">
                <a16:creationId xmlns:a16="http://schemas.microsoft.com/office/drawing/2014/main" id="{023726DF-3702-4C25-7829-F0AD9F79E88E}"/>
              </a:ext>
            </a:extLst>
          </p:cNvPr>
          <p:cNvSpPr txBox="1">
            <a:spLocks/>
          </p:cNvSpPr>
          <p:nvPr/>
        </p:nvSpPr>
        <p:spPr>
          <a:xfrm>
            <a:off x="1216514" y="392095"/>
            <a:ext cx="9405938" cy="1401763"/>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atin typeface="Arial Black" panose="020B0A04020102020204" pitchFamily="34" charset="0"/>
              </a:rPr>
              <a:t>QA Plots</a:t>
            </a:r>
            <a:endParaRPr lang="en-IN" dirty="0">
              <a:latin typeface="Arial Black" panose="020B0A04020102020204" pitchFamily="34" charset="0"/>
            </a:endParaRPr>
          </a:p>
        </p:txBody>
      </p:sp>
    </p:spTree>
    <p:extLst>
      <p:ext uri="{BB962C8B-B14F-4D97-AF65-F5344CB8AC3E}">
        <p14:creationId xmlns:p14="http://schemas.microsoft.com/office/powerpoint/2010/main" val="39581983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F5E32-79BD-7006-4CC3-E6FF0BE8ADF9}"/>
              </a:ext>
            </a:extLst>
          </p:cNvPr>
          <p:cNvSpPr>
            <a:spLocks noGrp="1"/>
          </p:cNvSpPr>
          <p:nvPr>
            <p:ph type="title"/>
          </p:nvPr>
        </p:nvSpPr>
        <p:spPr/>
        <p:txBody>
          <a:bodyPr/>
          <a:lstStyle/>
          <a:p>
            <a:r>
              <a:rPr lang="en-US">
                <a:latin typeface="Arial Black" panose="020B0A04020102020204" pitchFamily="34" charset="0"/>
              </a:rPr>
              <a:t>Observation (Like-Sign)</a:t>
            </a:r>
            <a:endParaRPr lang="en-IN">
              <a:latin typeface="Arial Black" panose="020B0A04020102020204" pitchFamily="34" charset="0"/>
            </a:endParaRPr>
          </a:p>
        </p:txBody>
      </p:sp>
      <p:pic>
        <p:nvPicPr>
          <p:cNvPr id="10" name="Content Placeholder 9">
            <a:extLst>
              <a:ext uri="{FF2B5EF4-FFF2-40B4-BE49-F238E27FC236}">
                <a16:creationId xmlns:a16="http://schemas.microsoft.com/office/drawing/2014/main" id="{88748C24-5783-47A8-E1C3-CF3D62D9B15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6111" y="1257132"/>
            <a:ext cx="10899778" cy="5063319"/>
          </a:xfrm>
          <a:effectLst>
            <a:softEdge rad="31750"/>
          </a:effectLst>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DB9D30EA-D9B0-EDC3-6C2D-D128FFE94658}"/>
                  </a:ext>
                </a:extLst>
              </p:cNvPr>
              <p:cNvSpPr txBox="1"/>
              <p:nvPr/>
            </p:nvSpPr>
            <p:spPr>
              <a:xfrm>
                <a:off x="7695567" y="6320451"/>
                <a:ext cx="144666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𝑘</m:t>
                          </m:r>
                        </m:e>
                        <m:sup>
                          <m:r>
                            <a:rPr lang="en-US" b="0" i="1" smtClean="0">
                              <a:latin typeface="Cambria Math" panose="02040503050406030204" pitchFamily="18" charset="0"/>
                            </a:rPr>
                            <m:t>∗</m:t>
                          </m:r>
                        </m:sup>
                      </m:sSup>
                      <m:r>
                        <a:rPr lang="en-US" b="0" i="1" smtClean="0">
                          <a:latin typeface="Cambria Math" panose="02040503050406030204" pitchFamily="18" charset="0"/>
                        </a:rPr>
                        <m:t> (</m:t>
                      </m:r>
                      <m:r>
                        <a:rPr lang="en-US" b="0" i="1" smtClean="0">
                          <a:latin typeface="Cambria Math" panose="02040503050406030204" pitchFamily="18" charset="0"/>
                        </a:rPr>
                        <m:t>𝐺𝑒𝑉</m:t>
                      </m:r>
                      <m:r>
                        <a:rPr lang="en-US" b="0" i="1" smtClean="0">
                          <a:latin typeface="Cambria Math" panose="02040503050406030204" pitchFamily="18" charset="0"/>
                        </a:rPr>
                        <m:t>/</m:t>
                      </m:r>
                      <m:r>
                        <a:rPr lang="en-US" b="0" i="1" smtClean="0">
                          <a:latin typeface="Cambria Math" panose="02040503050406030204" pitchFamily="18" charset="0"/>
                        </a:rPr>
                        <m:t>𝑐</m:t>
                      </m:r>
                      <m:r>
                        <a:rPr lang="en-US" b="0" i="1" smtClean="0">
                          <a:latin typeface="Cambria Math" panose="02040503050406030204" pitchFamily="18" charset="0"/>
                        </a:rPr>
                        <m:t>)</m:t>
                      </m:r>
                    </m:oMath>
                  </m:oMathPara>
                </a14:m>
                <a:endParaRPr lang="en-IN"/>
              </a:p>
            </p:txBody>
          </p:sp>
        </mc:Choice>
        <mc:Fallback xmlns="">
          <p:sp>
            <p:nvSpPr>
              <p:cNvPr id="13" name="TextBox 12">
                <a:extLst>
                  <a:ext uri="{FF2B5EF4-FFF2-40B4-BE49-F238E27FC236}">
                    <a16:creationId xmlns:a16="http://schemas.microsoft.com/office/drawing/2014/main" id="{DB9D30EA-D9B0-EDC3-6C2D-D128FFE94658}"/>
                  </a:ext>
                </a:extLst>
              </p:cNvPr>
              <p:cNvSpPr txBox="1">
                <a:spLocks noRot="1" noChangeAspect="1" noMove="1" noResize="1" noEditPoints="1" noAdjustHandles="1" noChangeArrowheads="1" noChangeShapeType="1" noTextEdit="1"/>
              </p:cNvSpPr>
              <p:nvPr/>
            </p:nvSpPr>
            <p:spPr>
              <a:xfrm>
                <a:off x="7695567" y="6320451"/>
                <a:ext cx="1446662" cy="369332"/>
              </a:xfrm>
              <a:prstGeom prst="rect">
                <a:avLst/>
              </a:prstGeom>
              <a:blipFill>
                <a:blip r:embed="rId3"/>
                <a:stretch>
                  <a:fillRect b="-13333"/>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B698DD54-178C-C070-0B72-F48B60F024FB}"/>
              </a:ext>
            </a:extLst>
          </p:cNvPr>
          <p:cNvSpPr>
            <a:spLocks noGrp="1"/>
          </p:cNvSpPr>
          <p:nvPr>
            <p:ph type="sldNum" sz="quarter" idx="12"/>
          </p:nvPr>
        </p:nvSpPr>
        <p:spPr/>
        <p:txBody>
          <a:bodyPr/>
          <a:lstStyle/>
          <a:p>
            <a:fld id="{906DE5D1-AE36-4C40-8381-DCC700D037E1}" type="slidenum">
              <a:rPr lang="en-IN" smtClean="0"/>
              <a:t>16</a:t>
            </a:fld>
            <a:endParaRPr lang="en-IN"/>
          </a:p>
        </p:txBody>
      </p:sp>
    </p:spTree>
    <p:extLst>
      <p:ext uri="{BB962C8B-B14F-4D97-AF65-F5344CB8AC3E}">
        <p14:creationId xmlns:p14="http://schemas.microsoft.com/office/powerpoint/2010/main" val="41028384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F5E32-79BD-7006-4CC3-E6FF0BE8ADF9}"/>
              </a:ext>
            </a:extLst>
          </p:cNvPr>
          <p:cNvSpPr>
            <a:spLocks noGrp="1"/>
          </p:cNvSpPr>
          <p:nvPr>
            <p:ph type="title"/>
          </p:nvPr>
        </p:nvSpPr>
        <p:spPr/>
        <p:txBody>
          <a:bodyPr/>
          <a:lstStyle/>
          <a:p>
            <a:r>
              <a:rPr lang="en-US">
                <a:latin typeface="Arial Black" panose="020B0A04020102020204" pitchFamily="34" charset="0"/>
              </a:rPr>
              <a:t>Observation (Like-Sign)</a:t>
            </a:r>
            <a:endParaRPr lang="en-IN">
              <a:latin typeface="Arial Black" panose="020B0A04020102020204" pitchFamily="34" charset="0"/>
            </a:endParaRPr>
          </a:p>
        </p:txBody>
      </p:sp>
      <p:pic>
        <p:nvPicPr>
          <p:cNvPr id="10" name="Content Placeholder 9">
            <a:extLst>
              <a:ext uri="{FF2B5EF4-FFF2-40B4-BE49-F238E27FC236}">
                <a16:creationId xmlns:a16="http://schemas.microsoft.com/office/drawing/2014/main" id="{88748C24-5783-47A8-E1C3-CF3D62D9B154}"/>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p:blipFill>
        <p:spPr>
          <a:xfrm>
            <a:off x="646111" y="1228299"/>
            <a:ext cx="10899778" cy="5092152"/>
          </a:xfrm>
          <a:effectLst>
            <a:softEdge rad="31750"/>
          </a:effectLst>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DB9D30EA-D9B0-EDC3-6C2D-D128FFE94658}"/>
                  </a:ext>
                </a:extLst>
              </p:cNvPr>
              <p:cNvSpPr txBox="1"/>
              <p:nvPr/>
            </p:nvSpPr>
            <p:spPr>
              <a:xfrm>
                <a:off x="7695567" y="6320451"/>
                <a:ext cx="144666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𝑘</m:t>
                          </m:r>
                        </m:e>
                        <m:sup>
                          <m:r>
                            <a:rPr lang="en-US" b="0" i="1" smtClean="0">
                              <a:latin typeface="Cambria Math" panose="02040503050406030204" pitchFamily="18" charset="0"/>
                            </a:rPr>
                            <m:t>∗</m:t>
                          </m:r>
                        </m:sup>
                      </m:sSup>
                      <m:r>
                        <a:rPr lang="en-US" b="0" i="1" smtClean="0">
                          <a:latin typeface="Cambria Math" panose="02040503050406030204" pitchFamily="18" charset="0"/>
                        </a:rPr>
                        <m:t> (</m:t>
                      </m:r>
                      <m:r>
                        <a:rPr lang="en-US" b="0" i="1" smtClean="0">
                          <a:latin typeface="Cambria Math" panose="02040503050406030204" pitchFamily="18" charset="0"/>
                        </a:rPr>
                        <m:t>𝐺𝑒𝑉</m:t>
                      </m:r>
                      <m:r>
                        <a:rPr lang="en-US" b="0" i="1" smtClean="0">
                          <a:latin typeface="Cambria Math" panose="02040503050406030204" pitchFamily="18" charset="0"/>
                        </a:rPr>
                        <m:t>/</m:t>
                      </m:r>
                      <m:r>
                        <a:rPr lang="en-US" b="0" i="1" smtClean="0">
                          <a:latin typeface="Cambria Math" panose="02040503050406030204" pitchFamily="18" charset="0"/>
                        </a:rPr>
                        <m:t>𝑐</m:t>
                      </m:r>
                      <m:r>
                        <a:rPr lang="en-US" b="0" i="1" smtClean="0">
                          <a:latin typeface="Cambria Math" panose="02040503050406030204" pitchFamily="18" charset="0"/>
                        </a:rPr>
                        <m:t>)</m:t>
                      </m:r>
                    </m:oMath>
                  </m:oMathPara>
                </a14:m>
                <a:endParaRPr lang="en-IN"/>
              </a:p>
            </p:txBody>
          </p:sp>
        </mc:Choice>
        <mc:Fallback xmlns="">
          <p:sp>
            <p:nvSpPr>
              <p:cNvPr id="13" name="TextBox 12">
                <a:extLst>
                  <a:ext uri="{FF2B5EF4-FFF2-40B4-BE49-F238E27FC236}">
                    <a16:creationId xmlns:a16="http://schemas.microsoft.com/office/drawing/2014/main" id="{DB9D30EA-D9B0-EDC3-6C2D-D128FFE94658}"/>
                  </a:ext>
                </a:extLst>
              </p:cNvPr>
              <p:cNvSpPr txBox="1">
                <a:spLocks noRot="1" noChangeAspect="1" noMove="1" noResize="1" noEditPoints="1" noAdjustHandles="1" noChangeArrowheads="1" noChangeShapeType="1" noTextEdit="1"/>
              </p:cNvSpPr>
              <p:nvPr/>
            </p:nvSpPr>
            <p:spPr>
              <a:xfrm>
                <a:off x="7695567" y="6320451"/>
                <a:ext cx="1446662" cy="369332"/>
              </a:xfrm>
              <a:prstGeom prst="rect">
                <a:avLst/>
              </a:prstGeom>
              <a:blipFill>
                <a:blip r:embed="rId3"/>
                <a:stretch>
                  <a:fillRect b="-13333"/>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6121ED34-F071-5614-E654-E182E75F8284}"/>
              </a:ext>
            </a:extLst>
          </p:cNvPr>
          <p:cNvSpPr>
            <a:spLocks noGrp="1"/>
          </p:cNvSpPr>
          <p:nvPr>
            <p:ph type="sldNum" sz="quarter" idx="12"/>
          </p:nvPr>
        </p:nvSpPr>
        <p:spPr/>
        <p:txBody>
          <a:bodyPr/>
          <a:lstStyle/>
          <a:p>
            <a:fld id="{906DE5D1-AE36-4C40-8381-DCC700D037E1}" type="slidenum">
              <a:rPr lang="en-IN" smtClean="0"/>
              <a:t>17</a:t>
            </a:fld>
            <a:endParaRPr lang="en-IN"/>
          </a:p>
        </p:txBody>
      </p:sp>
    </p:spTree>
    <p:extLst>
      <p:ext uri="{BB962C8B-B14F-4D97-AF65-F5344CB8AC3E}">
        <p14:creationId xmlns:p14="http://schemas.microsoft.com/office/powerpoint/2010/main" val="15338719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F5E32-79BD-7006-4CC3-E6FF0BE8ADF9}"/>
              </a:ext>
            </a:extLst>
          </p:cNvPr>
          <p:cNvSpPr>
            <a:spLocks noGrp="1"/>
          </p:cNvSpPr>
          <p:nvPr>
            <p:ph type="title"/>
          </p:nvPr>
        </p:nvSpPr>
        <p:spPr/>
        <p:txBody>
          <a:bodyPr/>
          <a:lstStyle/>
          <a:p>
            <a:r>
              <a:rPr lang="en-US">
                <a:latin typeface="Arial Black" panose="020B0A04020102020204" pitchFamily="34" charset="0"/>
              </a:rPr>
              <a:t>Observation (Unlike-Sign)</a:t>
            </a:r>
            <a:endParaRPr lang="en-IN">
              <a:latin typeface="Arial Black" panose="020B0A04020102020204" pitchFamily="34" charset="0"/>
            </a:endParaRPr>
          </a:p>
        </p:txBody>
      </p:sp>
      <p:pic>
        <p:nvPicPr>
          <p:cNvPr id="10" name="Content Placeholder 9" descr="A picture containing graphical user interface&#10;&#10;Description automatically generated">
            <a:extLst>
              <a:ext uri="{FF2B5EF4-FFF2-40B4-BE49-F238E27FC236}">
                <a16:creationId xmlns:a16="http://schemas.microsoft.com/office/drawing/2014/main" id="{88748C24-5783-47A8-E1C3-CF3D62D9B154}"/>
              </a:ext>
            </a:extLst>
          </p:cNvPr>
          <p:cNvPicPr>
            <a:picLocks noGrp="1" noChangeAspect="1"/>
          </p:cNvPicPr>
          <p:nvPr>
            <p:ph idx="1"/>
          </p:nvPr>
        </p:nvPicPr>
        <p:blipFill rotWithShape="1">
          <a:blip r:embed="rId2"/>
          <a:srcRect l="2165" t="4128" r="8243" b="4315"/>
          <a:stretch/>
        </p:blipFill>
        <p:spPr>
          <a:xfrm>
            <a:off x="573540" y="1201835"/>
            <a:ext cx="10971840" cy="5154027"/>
          </a:xfrm>
          <a:effectLst>
            <a:softEdge rad="31750"/>
          </a:effectLst>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DB9D30EA-D9B0-EDC3-6C2D-D128FFE94658}"/>
                  </a:ext>
                </a:extLst>
              </p:cNvPr>
              <p:cNvSpPr txBox="1"/>
              <p:nvPr/>
            </p:nvSpPr>
            <p:spPr>
              <a:xfrm>
                <a:off x="7695567" y="6320451"/>
                <a:ext cx="144666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𝑘</m:t>
                          </m:r>
                        </m:e>
                        <m:sup>
                          <m:r>
                            <a:rPr lang="en-US" b="0" i="1" smtClean="0">
                              <a:latin typeface="Cambria Math" panose="02040503050406030204" pitchFamily="18" charset="0"/>
                            </a:rPr>
                            <m:t>∗</m:t>
                          </m:r>
                        </m:sup>
                      </m:sSup>
                      <m:r>
                        <a:rPr lang="en-US" b="0" i="1" smtClean="0">
                          <a:latin typeface="Cambria Math" panose="02040503050406030204" pitchFamily="18" charset="0"/>
                        </a:rPr>
                        <m:t> (</m:t>
                      </m:r>
                      <m:r>
                        <a:rPr lang="en-US" b="0" i="1" smtClean="0">
                          <a:latin typeface="Cambria Math" panose="02040503050406030204" pitchFamily="18" charset="0"/>
                        </a:rPr>
                        <m:t>𝐺𝑒𝑉</m:t>
                      </m:r>
                      <m:r>
                        <a:rPr lang="en-US" b="0" i="1" smtClean="0">
                          <a:latin typeface="Cambria Math" panose="02040503050406030204" pitchFamily="18" charset="0"/>
                        </a:rPr>
                        <m:t>/</m:t>
                      </m:r>
                      <m:r>
                        <a:rPr lang="en-US" b="0" i="1" smtClean="0">
                          <a:latin typeface="Cambria Math" panose="02040503050406030204" pitchFamily="18" charset="0"/>
                        </a:rPr>
                        <m:t>𝑐</m:t>
                      </m:r>
                      <m:r>
                        <a:rPr lang="en-US" b="0" i="1" smtClean="0">
                          <a:latin typeface="Cambria Math" panose="02040503050406030204" pitchFamily="18" charset="0"/>
                        </a:rPr>
                        <m:t>)</m:t>
                      </m:r>
                    </m:oMath>
                  </m:oMathPara>
                </a14:m>
                <a:endParaRPr lang="en-IN"/>
              </a:p>
            </p:txBody>
          </p:sp>
        </mc:Choice>
        <mc:Fallback xmlns="">
          <p:sp>
            <p:nvSpPr>
              <p:cNvPr id="13" name="TextBox 12">
                <a:extLst>
                  <a:ext uri="{FF2B5EF4-FFF2-40B4-BE49-F238E27FC236}">
                    <a16:creationId xmlns:a16="http://schemas.microsoft.com/office/drawing/2014/main" id="{DB9D30EA-D9B0-EDC3-6C2D-D128FFE94658}"/>
                  </a:ext>
                </a:extLst>
              </p:cNvPr>
              <p:cNvSpPr txBox="1">
                <a:spLocks noRot="1" noChangeAspect="1" noMove="1" noResize="1" noEditPoints="1" noAdjustHandles="1" noChangeArrowheads="1" noChangeShapeType="1" noTextEdit="1"/>
              </p:cNvSpPr>
              <p:nvPr/>
            </p:nvSpPr>
            <p:spPr>
              <a:xfrm>
                <a:off x="7695567" y="6320451"/>
                <a:ext cx="1446662" cy="369332"/>
              </a:xfrm>
              <a:prstGeom prst="rect">
                <a:avLst/>
              </a:prstGeom>
              <a:blipFill>
                <a:blip r:embed="rId3"/>
                <a:stretch>
                  <a:fillRect b="-13333"/>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5F9341D1-F29E-D049-9B09-44F5CA63C651}"/>
              </a:ext>
            </a:extLst>
          </p:cNvPr>
          <p:cNvSpPr>
            <a:spLocks noGrp="1"/>
          </p:cNvSpPr>
          <p:nvPr>
            <p:ph type="sldNum" sz="quarter" idx="12"/>
          </p:nvPr>
        </p:nvSpPr>
        <p:spPr/>
        <p:txBody>
          <a:bodyPr/>
          <a:lstStyle/>
          <a:p>
            <a:fld id="{906DE5D1-AE36-4C40-8381-DCC700D037E1}" type="slidenum">
              <a:rPr lang="en-IN" smtClean="0"/>
              <a:t>18</a:t>
            </a:fld>
            <a:endParaRPr lang="en-IN"/>
          </a:p>
        </p:txBody>
      </p:sp>
    </p:spTree>
    <p:extLst>
      <p:ext uri="{BB962C8B-B14F-4D97-AF65-F5344CB8AC3E}">
        <p14:creationId xmlns:p14="http://schemas.microsoft.com/office/powerpoint/2010/main" val="5766641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 name="Rectangle 62">
            <a:extLst>
              <a:ext uri="{FF2B5EF4-FFF2-40B4-BE49-F238E27FC236}">
                <a16:creationId xmlns:a16="http://schemas.microsoft.com/office/drawing/2014/main" id="{9922B851-6B16-415F-9600-DB0E665C54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F40CD6-CDAF-F0EB-BEB9-119B7C1237F4}"/>
              </a:ext>
            </a:extLst>
          </p:cNvPr>
          <p:cNvSpPr>
            <a:spLocks noGrp="1"/>
          </p:cNvSpPr>
          <p:nvPr>
            <p:ph type="title"/>
          </p:nvPr>
        </p:nvSpPr>
        <p:spPr>
          <a:xfrm>
            <a:off x="648929" y="629266"/>
            <a:ext cx="4944152" cy="1622321"/>
          </a:xfrm>
        </p:spPr>
        <p:txBody>
          <a:bodyPr vert="horz" lIns="91440" tIns="45720" rIns="91440" bIns="45720" rtlCol="0">
            <a:normAutofit/>
          </a:bodyPr>
          <a:lstStyle/>
          <a:p>
            <a:pPr>
              <a:lnSpc>
                <a:spcPct val="90000"/>
              </a:lnSpc>
            </a:pPr>
            <a:r>
              <a:rPr lang="en-US" sz="3300" b="0" i="0" kern="1200">
                <a:solidFill>
                  <a:srgbClr val="EBEBEB"/>
                </a:solidFill>
                <a:latin typeface="+mj-lt"/>
                <a:ea typeface="+mj-ea"/>
                <a:cs typeface="+mj-cs"/>
              </a:rPr>
              <a:t>Event Mixing Bins</a:t>
            </a:r>
            <a:br>
              <a:rPr lang="en-US" sz="3300" b="0" i="0" kern="1200">
                <a:solidFill>
                  <a:srgbClr val="EBEBEB"/>
                </a:solidFill>
                <a:latin typeface="+mj-lt"/>
                <a:ea typeface="+mj-ea"/>
                <a:cs typeface="+mj-cs"/>
              </a:rPr>
            </a:br>
            <a:r>
              <a:rPr lang="en-US" sz="3300" b="0" i="0" kern="1200">
                <a:solidFill>
                  <a:srgbClr val="EBEBEB"/>
                </a:solidFill>
                <a:latin typeface="+mj-lt"/>
                <a:ea typeface="+mj-ea"/>
                <a:cs typeface="+mj-cs"/>
              </a:rPr>
              <a:t>0-5,5-10,10-20,20-30,30-40,40-60,60-80,80-100</a:t>
            </a:r>
          </a:p>
        </p:txBody>
      </p:sp>
      <p:sp>
        <p:nvSpPr>
          <p:cNvPr id="80" name="Rectangle 64">
            <a:extLst>
              <a:ext uri="{FF2B5EF4-FFF2-40B4-BE49-F238E27FC236}">
                <a16:creationId xmlns:a16="http://schemas.microsoft.com/office/drawing/2014/main" id="{FAA2B0B0-E6D1-4F97-A03B-5B9DC568AA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2950" y="0"/>
            <a:ext cx="609905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1" name="Rounded Rectangle 9">
            <a:extLst>
              <a:ext uri="{FF2B5EF4-FFF2-40B4-BE49-F238E27FC236}">
                <a16:creationId xmlns:a16="http://schemas.microsoft.com/office/drawing/2014/main" id="{7067A410-38E7-4862-BC25-A40927006E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77582" y="484632"/>
            <a:ext cx="5130204" cy="5739187"/>
          </a:xfrm>
          <a:prstGeom prst="roundRect">
            <a:avLst>
              <a:gd name="adj" fmla="val 0"/>
            </a:avLst>
          </a:prstGeom>
          <a:ln w="12700">
            <a:solidFill>
              <a:schemeClr val="bg2"/>
            </a:solidFill>
          </a:ln>
          <a:effectLst>
            <a:outerShdw blurRad="50800" dist="50800" dir="54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5" descr="Scatter chart&#10;&#10;Description automatically generated with medium confidence">
            <a:extLst>
              <a:ext uri="{FF2B5EF4-FFF2-40B4-BE49-F238E27FC236}">
                <a16:creationId xmlns:a16="http://schemas.microsoft.com/office/drawing/2014/main" id="{5D007661-0F99-85DB-295F-719F503062DB}"/>
              </a:ext>
            </a:extLst>
          </p:cNvPr>
          <p:cNvPicPr>
            <a:picLocks noChangeAspect="1"/>
          </p:cNvPicPr>
          <p:nvPr/>
        </p:nvPicPr>
        <p:blipFill>
          <a:blip r:embed="rId2"/>
          <a:stretch>
            <a:fillRect/>
          </a:stretch>
        </p:blipFill>
        <p:spPr>
          <a:xfrm>
            <a:off x="6618883" y="2018189"/>
            <a:ext cx="4924188" cy="3003753"/>
          </a:xfrm>
          <a:prstGeom prst="rect">
            <a:avLst/>
          </a:prstGeom>
          <a:effectLst/>
        </p:spPr>
      </p:pic>
      <p:sp>
        <p:nvSpPr>
          <p:cNvPr id="82" name="Rectangle 68">
            <a:extLst>
              <a:ext uri="{FF2B5EF4-FFF2-40B4-BE49-F238E27FC236}">
                <a16:creationId xmlns:a16="http://schemas.microsoft.com/office/drawing/2014/main" id="{95E21D77-54D4-42F2-9F79-B4B22CCA1C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0" name="Content Placeholder 59">
            <a:extLst>
              <a:ext uri="{FF2B5EF4-FFF2-40B4-BE49-F238E27FC236}">
                <a16:creationId xmlns:a16="http://schemas.microsoft.com/office/drawing/2014/main" id="{127498FB-9FC9-B40B-CC04-CCA08A8B4FA2}"/>
              </a:ext>
            </a:extLst>
          </p:cNvPr>
          <p:cNvSpPr>
            <a:spLocks noGrp="1"/>
          </p:cNvSpPr>
          <p:nvPr>
            <p:ph idx="1"/>
          </p:nvPr>
        </p:nvSpPr>
        <p:spPr>
          <a:xfrm>
            <a:off x="648930" y="2438400"/>
            <a:ext cx="4944151" cy="3785419"/>
          </a:xfrm>
        </p:spPr>
        <p:txBody>
          <a:bodyPr vert="horz" lIns="91440" tIns="45720" rIns="91440" bIns="45720" rtlCol="0" anchor="t">
            <a:normAutofit/>
          </a:bodyPr>
          <a:lstStyle/>
          <a:p>
            <a:r>
              <a:rPr lang="en-US">
                <a:solidFill>
                  <a:srgbClr val="FFFFFF"/>
                </a:solidFill>
              </a:rPr>
              <a:t>Lack of statistics in each mixing bins</a:t>
            </a:r>
          </a:p>
          <a:p>
            <a:pPr>
              <a:buClr>
                <a:srgbClr val="F7F7F7"/>
              </a:buClr>
              <a:buFont typeface="Wingdings" charset="2"/>
              <a:buChar char="ü"/>
            </a:pPr>
            <a:r>
              <a:rPr lang="en-US">
                <a:solidFill>
                  <a:srgbClr val="FFFFFF"/>
                </a:solidFill>
              </a:rPr>
              <a:t>Let us try to increase statistics per bin by merging Data Frames.</a:t>
            </a:r>
          </a:p>
        </p:txBody>
      </p:sp>
      <p:sp>
        <p:nvSpPr>
          <p:cNvPr id="6" name="Slide Number Placeholder 5">
            <a:extLst>
              <a:ext uri="{FF2B5EF4-FFF2-40B4-BE49-F238E27FC236}">
                <a16:creationId xmlns:a16="http://schemas.microsoft.com/office/drawing/2014/main" id="{3EEF7967-63D8-6A02-9189-5D6098FF06B9}"/>
              </a:ext>
            </a:extLst>
          </p:cNvPr>
          <p:cNvSpPr>
            <a:spLocks noGrp="1"/>
          </p:cNvSpPr>
          <p:nvPr>
            <p:ph type="sldNum" sz="quarter" idx="12"/>
          </p:nvPr>
        </p:nvSpPr>
        <p:spPr/>
        <p:txBody>
          <a:bodyPr/>
          <a:lstStyle/>
          <a:p>
            <a:fld id="{906DE5D1-AE36-4C40-8381-DCC700D037E1}" type="slidenum">
              <a:rPr lang="en-IN" smtClean="0"/>
              <a:t>19</a:t>
            </a:fld>
            <a:endParaRPr lang="en-IN"/>
          </a:p>
        </p:txBody>
      </p:sp>
    </p:spTree>
    <p:extLst>
      <p:ext uri="{BB962C8B-B14F-4D97-AF65-F5344CB8AC3E}">
        <p14:creationId xmlns:p14="http://schemas.microsoft.com/office/powerpoint/2010/main" val="3527998666"/>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7EC0E-E43D-197A-8F4C-496F1FB0B27E}"/>
              </a:ext>
            </a:extLst>
          </p:cNvPr>
          <p:cNvSpPr>
            <a:spLocks noGrp="1"/>
          </p:cNvSpPr>
          <p:nvPr>
            <p:ph type="title"/>
          </p:nvPr>
        </p:nvSpPr>
        <p:spPr/>
        <p:txBody>
          <a:bodyPr/>
          <a:lstStyle/>
          <a:p>
            <a:r>
              <a:rPr lang="en-US">
                <a:latin typeface="Arial Black" panose="020B0A04020102020204" pitchFamily="34" charset="0"/>
              </a:rPr>
              <a:t>Outline</a:t>
            </a:r>
            <a:endParaRPr lang="en-IN">
              <a:latin typeface="Arial Black" panose="020B0A04020102020204" pitchFamily="34" charset="0"/>
            </a:endParaRPr>
          </a:p>
        </p:txBody>
      </p:sp>
      <p:sp>
        <p:nvSpPr>
          <p:cNvPr id="3" name="Content Placeholder 2">
            <a:extLst>
              <a:ext uri="{FF2B5EF4-FFF2-40B4-BE49-F238E27FC236}">
                <a16:creationId xmlns:a16="http://schemas.microsoft.com/office/drawing/2014/main" id="{9C6A6874-6BB2-6CD9-96E7-7E2F14E8E1FD}"/>
              </a:ext>
            </a:extLst>
          </p:cNvPr>
          <p:cNvSpPr>
            <a:spLocks noGrp="1"/>
          </p:cNvSpPr>
          <p:nvPr>
            <p:ph idx="1"/>
          </p:nvPr>
        </p:nvSpPr>
        <p:spPr/>
        <p:txBody>
          <a:bodyPr vert="horz" lIns="91440" tIns="45720" rIns="91440" bIns="45720" rtlCol="0" anchor="t">
            <a:normAutofit/>
          </a:bodyPr>
          <a:lstStyle/>
          <a:p>
            <a:pPr>
              <a:buFont typeface="Wingdings" panose="05000000000000000000" pitchFamily="2" charset="2"/>
              <a:buChar char="q"/>
            </a:pPr>
            <a:r>
              <a:rPr lang="en-IN" dirty="0">
                <a:latin typeface="Arial Black"/>
              </a:rPr>
              <a:t>Introduction</a:t>
            </a:r>
          </a:p>
          <a:p>
            <a:pPr>
              <a:buClr>
                <a:srgbClr val="8AD0D6"/>
              </a:buClr>
              <a:buFont typeface="Wingdings" panose="05000000000000000000" pitchFamily="2" charset="2"/>
              <a:buChar char="q"/>
            </a:pPr>
            <a:r>
              <a:rPr lang="en-IN" dirty="0">
                <a:latin typeface="Arial Black"/>
              </a:rPr>
              <a:t>Collision Geometry</a:t>
            </a:r>
          </a:p>
          <a:p>
            <a:pPr>
              <a:buClr>
                <a:srgbClr val="8AD0D6"/>
              </a:buClr>
              <a:buFont typeface="Wingdings" panose="05000000000000000000" pitchFamily="2" charset="2"/>
              <a:buChar char="q"/>
            </a:pPr>
            <a:r>
              <a:rPr lang="en-IN" dirty="0">
                <a:latin typeface="Arial Black"/>
              </a:rPr>
              <a:t>Theoretical Construction</a:t>
            </a:r>
          </a:p>
          <a:p>
            <a:pPr>
              <a:buClr>
                <a:srgbClr val="8AD0D6"/>
              </a:buClr>
              <a:buFont typeface="Wingdings" panose="05000000000000000000" pitchFamily="2" charset="2"/>
              <a:buChar char="q"/>
            </a:pPr>
            <a:r>
              <a:rPr lang="en-IN" dirty="0">
                <a:latin typeface="Arial Black"/>
              </a:rPr>
              <a:t>Some Previous Results</a:t>
            </a:r>
          </a:p>
          <a:p>
            <a:pPr>
              <a:buClr>
                <a:srgbClr val="8AD0D6"/>
              </a:buClr>
              <a:buFont typeface="Wingdings" panose="05000000000000000000" pitchFamily="2" charset="2"/>
              <a:buChar char="q"/>
            </a:pPr>
            <a:r>
              <a:rPr lang="en-IN" dirty="0">
                <a:latin typeface="Arial Black"/>
              </a:rPr>
              <a:t>Analysis Details</a:t>
            </a:r>
          </a:p>
          <a:p>
            <a:pPr>
              <a:buClr>
                <a:srgbClr val="8AD0D6"/>
              </a:buClr>
              <a:buFont typeface="Wingdings" panose="05000000000000000000" pitchFamily="2" charset="2"/>
              <a:buChar char="q"/>
            </a:pPr>
            <a:r>
              <a:rPr lang="en-IN" dirty="0">
                <a:latin typeface="Arial Black"/>
              </a:rPr>
              <a:t>Observation</a:t>
            </a:r>
          </a:p>
          <a:p>
            <a:pPr>
              <a:buClr>
                <a:srgbClr val="8AD0D6"/>
              </a:buClr>
              <a:buFont typeface="Wingdings" panose="05000000000000000000" pitchFamily="2" charset="2"/>
              <a:buChar char="q"/>
            </a:pPr>
            <a:r>
              <a:rPr lang="en-IN" dirty="0">
                <a:latin typeface="Arial Black"/>
              </a:rPr>
              <a:t>Issue of Event Mixing / Merging</a:t>
            </a:r>
          </a:p>
          <a:p>
            <a:pPr>
              <a:buClr>
                <a:srgbClr val="8AD0D6"/>
              </a:buClr>
              <a:buFont typeface="Wingdings" panose="05000000000000000000" pitchFamily="2" charset="2"/>
              <a:buChar char="q"/>
            </a:pPr>
            <a:endParaRPr lang="en-IN" dirty="0">
              <a:latin typeface="Arial Black"/>
            </a:endParaRPr>
          </a:p>
        </p:txBody>
      </p:sp>
      <p:sp>
        <p:nvSpPr>
          <p:cNvPr id="5" name="Slide Number Placeholder 4">
            <a:extLst>
              <a:ext uri="{FF2B5EF4-FFF2-40B4-BE49-F238E27FC236}">
                <a16:creationId xmlns:a16="http://schemas.microsoft.com/office/drawing/2014/main" id="{C1DDDCF0-9829-849B-78BF-DA693C9FACC8}"/>
              </a:ext>
            </a:extLst>
          </p:cNvPr>
          <p:cNvSpPr>
            <a:spLocks noGrp="1"/>
          </p:cNvSpPr>
          <p:nvPr>
            <p:ph type="sldNum" sz="quarter" idx="12"/>
          </p:nvPr>
        </p:nvSpPr>
        <p:spPr/>
        <p:txBody>
          <a:bodyPr/>
          <a:lstStyle/>
          <a:p>
            <a:fld id="{906DE5D1-AE36-4C40-8381-DCC700D037E1}" type="slidenum">
              <a:rPr lang="en-IN" smtClean="0"/>
              <a:t>2</a:t>
            </a:fld>
            <a:endParaRPr lang="en-IN"/>
          </a:p>
        </p:txBody>
      </p:sp>
    </p:spTree>
    <p:extLst>
      <p:ext uri="{BB962C8B-B14F-4D97-AF65-F5344CB8AC3E}">
        <p14:creationId xmlns:p14="http://schemas.microsoft.com/office/powerpoint/2010/main" val="14186104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77770-E21B-CB2D-8456-9AA4723474E1}"/>
              </a:ext>
            </a:extLst>
          </p:cNvPr>
          <p:cNvSpPr>
            <a:spLocks noGrp="1"/>
          </p:cNvSpPr>
          <p:nvPr>
            <p:ph type="title"/>
          </p:nvPr>
        </p:nvSpPr>
        <p:spPr/>
        <p:txBody>
          <a:bodyPr/>
          <a:lstStyle/>
          <a:p>
            <a:r>
              <a:rPr lang="en-US">
                <a:latin typeface="Arial Black" panose="020B0A04020102020204" pitchFamily="34" charset="0"/>
              </a:rPr>
              <a:t>Summary</a:t>
            </a:r>
            <a:endParaRPr lang="en-IN">
              <a:latin typeface="Arial Black" panose="020B0A04020102020204" pitchFamily="34" charset="0"/>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A3DA50C-A67F-0F03-104E-ADC2234109A9}"/>
                  </a:ext>
                </a:extLst>
              </p:cNvPr>
              <p:cNvSpPr>
                <a:spLocks noGrp="1"/>
              </p:cNvSpPr>
              <p:nvPr>
                <p:ph idx="1"/>
              </p:nvPr>
            </p:nvSpPr>
            <p:spPr>
              <a:xfrm>
                <a:off x="1405999" y="1493353"/>
                <a:ext cx="8946541" cy="1780615"/>
              </a:xfrm>
            </p:spPr>
            <p:txBody>
              <a:bodyPr>
                <a:normAutofit/>
              </a:bodyPr>
              <a:lstStyle/>
              <a:p>
                <a:pPr>
                  <a:buFont typeface="Wingdings" panose="05000000000000000000" pitchFamily="2" charset="2"/>
                  <a:buChar char="q"/>
                </a:pPr>
                <a:r>
                  <a:rPr lang="en-US">
                    <a:latin typeface="Arial Black" panose="020B0A04020102020204" pitchFamily="34" charset="0"/>
                  </a:rPr>
                  <a:t>Peak in like-sign correlation due to BE effect</a:t>
                </a:r>
              </a:p>
              <a:p>
                <a:pPr>
                  <a:buFont typeface="Wingdings" panose="05000000000000000000" pitchFamily="2" charset="2"/>
                  <a:buChar char="q"/>
                </a:pPr>
                <a:r>
                  <a:rPr lang="en-US">
                    <a:latin typeface="Arial Black" panose="020B0A04020102020204" pitchFamily="34" charset="0"/>
                  </a:rPr>
                  <a:t>Dip at very low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𝑘</m:t>
                        </m:r>
                      </m:e>
                      <m:sup>
                        <m:r>
                          <a:rPr lang="en-US" b="0" i="1" smtClean="0">
                            <a:latin typeface="Cambria Math" panose="02040503050406030204" pitchFamily="18" charset="0"/>
                          </a:rPr>
                          <m:t>∗</m:t>
                        </m:r>
                      </m:sup>
                    </m:sSup>
                  </m:oMath>
                </a14:m>
                <a:r>
                  <a:rPr lang="en-US">
                    <a:latin typeface="Arial Black" panose="020B0A04020102020204" pitchFamily="34" charset="0"/>
                  </a:rPr>
                  <a:t> region in like-sign due to coulomb repulsion</a:t>
                </a:r>
                <a:r>
                  <a:rPr lang="en-IN">
                    <a:latin typeface="Arial Black" panose="020B0A04020102020204" pitchFamily="34" charset="0"/>
                  </a:rPr>
                  <a:t> </a:t>
                </a:r>
              </a:p>
              <a:p>
                <a:pPr>
                  <a:buFont typeface="Wingdings" panose="05000000000000000000" pitchFamily="2" charset="2"/>
                  <a:buChar char="q"/>
                </a:pPr>
                <a:r>
                  <a:rPr lang="en-IN">
                    <a:latin typeface="Arial Black" panose="020B0A04020102020204" pitchFamily="34" charset="0"/>
                  </a:rPr>
                  <a:t>No dip in unlike-sign due to coulomb attraction</a:t>
                </a:r>
              </a:p>
              <a:p>
                <a:pPr>
                  <a:buFont typeface="Wingdings" panose="05000000000000000000" pitchFamily="2" charset="2"/>
                  <a:buChar char="q"/>
                </a:pPr>
                <a:endParaRPr lang="en-IN">
                  <a:latin typeface="Arial Black" panose="020B0A04020102020204" pitchFamily="34" charset="0"/>
                </a:endParaRPr>
              </a:p>
            </p:txBody>
          </p:sp>
        </mc:Choice>
        <mc:Fallback xmlns="">
          <p:sp>
            <p:nvSpPr>
              <p:cNvPr id="3" name="Content Placeholder 2">
                <a:extLst>
                  <a:ext uri="{FF2B5EF4-FFF2-40B4-BE49-F238E27FC236}">
                    <a16:creationId xmlns:a16="http://schemas.microsoft.com/office/drawing/2014/main" id="{9A3DA50C-A67F-0F03-104E-ADC2234109A9}"/>
                  </a:ext>
                </a:extLst>
              </p:cNvPr>
              <p:cNvSpPr>
                <a:spLocks noGrp="1" noRot="1" noChangeAspect="1" noMove="1" noResize="1" noEditPoints="1" noAdjustHandles="1" noChangeArrowheads="1" noChangeShapeType="1" noTextEdit="1"/>
              </p:cNvSpPr>
              <p:nvPr>
                <p:ph idx="1"/>
              </p:nvPr>
            </p:nvSpPr>
            <p:spPr>
              <a:xfrm>
                <a:off x="1405999" y="1493353"/>
                <a:ext cx="8946541" cy="1780615"/>
              </a:xfrm>
              <a:blipFill>
                <a:blip r:embed="rId2"/>
                <a:stretch>
                  <a:fillRect l="-273" t="-2055"/>
                </a:stretch>
              </a:blipFill>
            </p:spPr>
            <p:txBody>
              <a:bodyPr/>
              <a:lstStyle/>
              <a:p>
                <a:r>
                  <a:rPr lang="en-US">
                    <a:noFill/>
                  </a:rPr>
                  <a:t> </a:t>
                </a:r>
              </a:p>
            </p:txBody>
          </p:sp>
        </mc:Fallback>
      </mc:AlternateContent>
      <p:sp>
        <p:nvSpPr>
          <p:cNvPr id="5" name="Title 1">
            <a:extLst>
              <a:ext uri="{FF2B5EF4-FFF2-40B4-BE49-F238E27FC236}">
                <a16:creationId xmlns:a16="http://schemas.microsoft.com/office/drawing/2014/main" id="{E92F468D-39E8-E02C-A607-4CF626687D21}"/>
              </a:ext>
            </a:extLst>
          </p:cNvPr>
          <p:cNvSpPr txBox="1">
            <a:spLocks/>
          </p:cNvSpPr>
          <p:nvPr/>
        </p:nvSpPr>
        <p:spPr>
          <a:xfrm>
            <a:off x="645130" y="3584032"/>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atin typeface="Arial Black" panose="020B0A04020102020204" pitchFamily="34" charset="0"/>
              </a:rPr>
              <a:t>Next to do</a:t>
            </a:r>
            <a:endParaRPr lang="en-IN">
              <a:latin typeface="Arial Black" panose="020B0A04020102020204" pitchFamily="34" charset="0"/>
            </a:endParaRPr>
          </a:p>
        </p:txBody>
      </p:sp>
      <mc:AlternateContent xmlns:mc="http://schemas.openxmlformats.org/markup-compatibility/2006" xmlns:a14="http://schemas.microsoft.com/office/drawing/2010/main">
        <mc:Choice Requires="a14">
          <p:sp>
            <p:nvSpPr>
              <p:cNvPr id="6" name="Content Placeholder 2">
                <a:extLst>
                  <a:ext uri="{FF2B5EF4-FFF2-40B4-BE49-F238E27FC236}">
                    <a16:creationId xmlns:a16="http://schemas.microsoft.com/office/drawing/2014/main" id="{9D0EB49E-8B2D-230F-6D70-6D09EDA24C44}"/>
                  </a:ext>
                </a:extLst>
              </p:cNvPr>
              <p:cNvSpPr txBox="1">
                <a:spLocks/>
              </p:cNvSpPr>
              <p:nvPr/>
            </p:nvSpPr>
            <p:spPr>
              <a:xfrm>
                <a:off x="1405999" y="4603249"/>
                <a:ext cx="8946541" cy="152279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a:buFont typeface="Wingdings" panose="05000000000000000000" pitchFamily="2" charset="2"/>
                  <a:buChar char="q"/>
                </a:pPr>
                <a:r>
                  <a:rPr lang="en-US">
                    <a:latin typeface="Arial Black" panose="020B0A04020102020204" pitchFamily="34" charset="0"/>
                  </a:rPr>
                  <a:t>Fit the statistical correlation function with parametrized theoretical correlation function</a:t>
                </a:r>
              </a:p>
              <a:p>
                <a:pPr>
                  <a:buFont typeface="Wingdings" panose="05000000000000000000" pitchFamily="2" charset="2"/>
                  <a:buChar char="q"/>
                </a:pPr>
                <a:r>
                  <a:rPr lang="en-US">
                    <a:latin typeface="Arial Black" panose="020B0A04020102020204" pitchFamily="34" charset="0"/>
                  </a:rPr>
                  <a:t>Same study in different </a:t>
                </a: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rPr>
                          <m:t>𝑘</m:t>
                        </m:r>
                      </m:e>
                      <m:sub>
                        <m:r>
                          <a:rPr lang="en-US" i="1" smtClean="0">
                            <a:latin typeface="Cambria Math" panose="02040503050406030204" pitchFamily="18" charset="0"/>
                          </a:rPr>
                          <m:t>𝑇</m:t>
                        </m:r>
                      </m:sub>
                    </m:sSub>
                  </m:oMath>
                </a14:m>
                <a:r>
                  <a:rPr lang="en-IN">
                    <a:latin typeface="Arial Black" panose="020B0A04020102020204" pitchFamily="34" charset="0"/>
                  </a:rPr>
                  <a:t> bins to get </a:t>
                </a: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rPr>
                          <m:t>𝑘</m:t>
                        </m:r>
                      </m:e>
                      <m:sub>
                        <m:r>
                          <a:rPr lang="en-US" i="1" smtClean="0">
                            <a:latin typeface="Cambria Math" panose="02040503050406030204" pitchFamily="18" charset="0"/>
                          </a:rPr>
                          <m:t>𝑇</m:t>
                        </m:r>
                      </m:sub>
                    </m:sSub>
                  </m:oMath>
                </a14:m>
                <a:r>
                  <a:rPr lang="en-IN">
                    <a:latin typeface="Arial Black" panose="020B0A04020102020204" pitchFamily="34" charset="0"/>
                  </a:rPr>
                  <a:t> dependence of source parameters</a:t>
                </a:r>
              </a:p>
            </p:txBody>
          </p:sp>
        </mc:Choice>
        <mc:Fallback xmlns="">
          <p:sp>
            <p:nvSpPr>
              <p:cNvPr id="6" name="Content Placeholder 2">
                <a:extLst>
                  <a:ext uri="{FF2B5EF4-FFF2-40B4-BE49-F238E27FC236}">
                    <a16:creationId xmlns:a16="http://schemas.microsoft.com/office/drawing/2014/main" id="{9D0EB49E-8B2D-230F-6D70-6D09EDA24C44}"/>
                  </a:ext>
                </a:extLst>
              </p:cNvPr>
              <p:cNvSpPr txBox="1">
                <a:spLocks noRot="1" noChangeAspect="1" noMove="1" noResize="1" noEditPoints="1" noAdjustHandles="1" noChangeArrowheads="1" noChangeShapeType="1" noTextEdit="1"/>
              </p:cNvSpPr>
              <p:nvPr/>
            </p:nvSpPr>
            <p:spPr>
              <a:xfrm>
                <a:off x="1405999" y="4603249"/>
                <a:ext cx="8946541" cy="1522795"/>
              </a:xfrm>
              <a:prstGeom prst="rect">
                <a:avLst/>
              </a:prstGeom>
              <a:blipFill>
                <a:blip r:embed="rId3"/>
                <a:stretch>
                  <a:fillRect l="-273" t="-2000" b="-1600"/>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0CFE183E-7993-BE4A-5748-CF778FC75A91}"/>
              </a:ext>
            </a:extLst>
          </p:cNvPr>
          <p:cNvSpPr txBox="1"/>
          <p:nvPr/>
        </p:nvSpPr>
        <p:spPr>
          <a:xfrm>
            <a:off x="1410194" y="4235533"/>
            <a:ext cx="9094518"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q"/>
            </a:pPr>
            <a:r>
              <a:rPr lang="en-GB" sz="2400" b="1">
                <a:latin typeface="Aharoni"/>
                <a:cs typeface="Calibri"/>
              </a:rPr>
              <a:t> Merge Derived Data and obtain correlation distribution</a:t>
            </a:r>
            <a:endParaRPr lang="en-US" sz="2400" b="1">
              <a:latin typeface="Aharoni"/>
              <a:cs typeface="Calibri"/>
            </a:endParaRPr>
          </a:p>
        </p:txBody>
      </p:sp>
      <p:sp>
        <p:nvSpPr>
          <p:cNvPr id="9" name="Slide Number Placeholder 8">
            <a:extLst>
              <a:ext uri="{FF2B5EF4-FFF2-40B4-BE49-F238E27FC236}">
                <a16:creationId xmlns:a16="http://schemas.microsoft.com/office/drawing/2014/main" id="{B5BF6776-01E6-AE10-3142-54E4EF0DCB1B}"/>
              </a:ext>
            </a:extLst>
          </p:cNvPr>
          <p:cNvSpPr>
            <a:spLocks noGrp="1"/>
          </p:cNvSpPr>
          <p:nvPr>
            <p:ph type="sldNum" sz="quarter" idx="12"/>
          </p:nvPr>
        </p:nvSpPr>
        <p:spPr/>
        <p:txBody>
          <a:bodyPr/>
          <a:lstStyle/>
          <a:p>
            <a:fld id="{906DE5D1-AE36-4C40-8381-DCC700D037E1}" type="slidenum">
              <a:rPr lang="en-IN" smtClean="0"/>
              <a:t>20</a:t>
            </a:fld>
            <a:endParaRPr lang="en-IN"/>
          </a:p>
        </p:txBody>
      </p:sp>
    </p:spTree>
    <p:extLst>
      <p:ext uri="{BB962C8B-B14F-4D97-AF65-F5344CB8AC3E}">
        <p14:creationId xmlns:p14="http://schemas.microsoft.com/office/powerpoint/2010/main" val="10293439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91A7C-383A-EE50-1D53-275F435FAD64}"/>
              </a:ext>
            </a:extLst>
          </p:cNvPr>
          <p:cNvSpPr>
            <a:spLocks noGrp="1"/>
          </p:cNvSpPr>
          <p:nvPr>
            <p:ph type="title"/>
          </p:nvPr>
        </p:nvSpPr>
        <p:spPr/>
        <p:txBody>
          <a:bodyPr/>
          <a:lstStyle/>
          <a:p>
            <a:r>
              <a:rPr lang="en-US">
                <a:latin typeface="Arial Black" panose="020B0A04020102020204" pitchFamily="34" charset="0"/>
              </a:rPr>
              <a:t>Introduction</a:t>
            </a:r>
            <a:endParaRPr lang="en-IN">
              <a:latin typeface="Arial Black" panose="020B0A04020102020204" pitchFamily="34" charset="0"/>
            </a:endParaRPr>
          </a:p>
        </p:txBody>
      </p:sp>
      <p:sp>
        <p:nvSpPr>
          <p:cNvPr id="3" name="Content Placeholder 2">
            <a:extLst>
              <a:ext uri="{FF2B5EF4-FFF2-40B4-BE49-F238E27FC236}">
                <a16:creationId xmlns:a16="http://schemas.microsoft.com/office/drawing/2014/main" id="{22A8221C-BF65-3A82-4793-783C89678081}"/>
              </a:ext>
            </a:extLst>
          </p:cNvPr>
          <p:cNvSpPr>
            <a:spLocks noGrp="1"/>
          </p:cNvSpPr>
          <p:nvPr>
            <p:ph idx="1"/>
          </p:nvPr>
        </p:nvSpPr>
        <p:spPr/>
        <p:txBody>
          <a:bodyPr/>
          <a:lstStyle/>
          <a:p>
            <a:pPr>
              <a:buFont typeface="Wingdings" panose="05000000000000000000" pitchFamily="2" charset="2"/>
              <a:buChar char="q"/>
            </a:pPr>
            <a:r>
              <a:rPr lang="en-US" err="1">
                <a:latin typeface="Arial Black" panose="020B0A04020102020204" pitchFamily="34" charset="0"/>
                <a:cs typeface="Arial" panose="020B0604020202020204" pitchFamily="34" charset="0"/>
              </a:rPr>
              <a:t>Femtoscopy</a:t>
            </a:r>
            <a:r>
              <a:rPr lang="en-US">
                <a:latin typeface="Arial Black" panose="020B0A04020102020204" pitchFamily="34" charset="0"/>
                <a:cs typeface="Arial" panose="020B0604020202020204" pitchFamily="34" charset="0"/>
              </a:rPr>
              <a:t> in heavy-ion collision indirectly unfold the information at </a:t>
            </a:r>
            <a:r>
              <a:rPr lang="en-US" err="1">
                <a:latin typeface="Arial Black" panose="020B0A04020102020204" pitchFamily="34" charset="0"/>
                <a:cs typeface="Arial" panose="020B0604020202020204" pitchFamily="34" charset="0"/>
              </a:rPr>
              <a:t>femtoscopic</a:t>
            </a:r>
            <a:r>
              <a:rPr lang="en-US">
                <a:latin typeface="Arial Black" panose="020B0A04020102020204" pitchFamily="34" charset="0"/>
                <a:cs typeface="Arial" panose="020B0604020202020204" pitchFamily="34" charset="0"/>
              </a:rPr>
              <a:t> scale of the system formed</a:t>
            </a:r>
          </a:p>
          <a:p>
            <a:pPr>
              <a:buFont typeface="Wingdings" panose="05000000000000000000" pitchFamily="2" charset="2"/>
              <a:buChar char="§"/>
            </a:pPr>
            <a:endParaRPr lang="en-US">
              <a:latin typeface="Arial Black" panose="020B0A04020102020204" pitchFamily="34" charset="0"/>
              <a:cs typeface="Arial" panose="020B0604020202020204" pitchFamily="34" charset="0"/>
            </a:endParaRPr>
          </a:p>
          <a:p>
            <a:pPr>
              <a:buFont typeface="Wingdings" panose="05000000000000000000" pitchFamily="2" charset="2"/>
              <a:buChar char="q"/>
            </a:pPr>
            <a:r>
              <a:rPr lang="en-IN">
                <a:latin typeface="Arial Black" panose="020B0A04020102020204" pitchFamily="34" charset="0"/>
              </a:rPr>
              <a:t>Study of relative pair momentum of final state particles gives information about source region</a:t>
            </a:r>
            <a:endParaRPr lang="en-IN"/>
          </a:p>
          <a:p>
            <a:pPr>
              <a:buFont typeface="Wingdings" panose="05000000000000000000" pitchFamily="2" charset="2"/>
              <a:buChar char="q"/>
            </a:pPr>
            <a:endParaRPr lang="en-IN"/>
          </a:p>
          <a:p>
            <a:pPr>
              <a:buFont typeface="Wingdings" panose="05000000000000000000" pitchFamily="2" charset="2"/>
              <a:buChar char="q"/>
            </a:pPr>
            <a:r>
              <a:rPr lang="en-IN">
                <a:latin typeface="Arial Black" panose="020B0A04020102020204" pitchFamily="34" charset="0"/>
              </a:rPr>
              <a:t>If </a:t>
            </a:r>
            <a:r>
              <a:rPr lang="en-IN" err="1">
                <a:latin typeface="Arial Black" panose="020B0A04020102020204" pitchFamily="34" charset="0"/>
              </a:rPr>
              <a:t>Femtoscopic</a:t>
            </a:r>
            <a:r>
              <a:rPr lang="en-IN">
                <a:latin typeface="Arial Black" panose="020B0A04020102020204" pitchFamily="34" charset="0"/>
              </a:rPr>
              <a:t> study is combined with study of bulk collective flow, It gives information about internal dynamics of medium.</a:t>
            </a:r>
          </a:p>
        </p:txBody>
      </p:sp>
      <p:sp>
        <p:nvSpPr>
          <p:cNvPr id="5" name="Slide Number Placeholder 4">
            <a:extLst>
              <a:ext uri="{FF2B5EF4-FFF2-40B4-BE49-F238E27FC236}">
                <a16:creationId xmlns:a16="http://schemas.microsoft.com/office/drawing/2014/main" id="{10C52AFA-8E82-66BB-A79C-A1C913967E42}"/>
              </a:ext>
            </a:extLst>
          </p:cNvPr>
          <p:cNvSpPr>
            <a:spLocks noGrp="1"/>
          </p:cNvSpPr>
          <p:nvPr>
            <p:ph type="sldNum" sz="quarter" idx="12"/>
          </p:nvPr>
        </p:nvSpPr>
        <p:spPr/>
        <p:txBody>
          <a:bodyPr/>
          <a:lstStyle/>
          <a:p>
            <a:fld id="{906DE5D1-AE36-4C40-8381-DCC700D037E1}" type="slidenum">
              <a:rPr lang="en-IN" smtClean="0"/>
              <a:t>3</a:t>
            </a:fld>
            <a:endParaRPr lang="en-IN"/>
          </a:p>
        </p:txBody>
      </p:sp>
    </p:spTree>
    <p:extLst>
      <p:ext uri="{BB962C8B-B14F-4D97-AF65-F5344CB8AC3E}">
        <p14:creationId xmlns:p14="http://schemas.microsoft.com/office/powerpoint/2010/main" val="3908269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4F67B5F-408C-85F0-F4C4-4D135DE1551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904020" y="1310185"/>
            <a:ext cx="6287980" cy="5165290"/>
          </a:xfrm>
          <a:prstGeom prst="rect">
            <a:avLst/>
          </a:prstGeom>
          <a:effectLst>
            <a:softEdge rad="76200"/>
          </a:effectLst>
        </p:spPr>
      </p:pic>
      <p:pic>
        <p:nvPicPr>
          <p:cNvPr id="13" name="Content Placeholder 6">
            <a:extLst>
              <a:ext uri="{FF2B5EF4-FFF2-40B4-BE49-F238E27FC236}">
                <a16:creationId xmlns:a16="http://schemas.microsoft.com/office/drawing/2014/main" id="{92695974-74EF-DB42-7FC0-824D21D9A5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86547" y="1310185"/>
            <a:ext cx="2395710" cy="5165290"/>
          </a:xfrm>
          <a:prstGeom prst="rect">
            <a:avLst/>
          </a:prstGeom>
          <a:effectLst>
            <a:softEdge rad="12700"/>
          </a:effectLst>
        </p:spPr>
      </p:pic>
      <p:sp>
        <p:nvSpPr>
          <p:cNvPr id="2" name="Title 1">
            <a:extLst>
              <a:ext uri="{FF2B5EF4-FFF2-40B4-BE49-F238E27FC236}">
                <a16:creationId xmlns:a16="http://schemas.microsoft.com/office/drawing/2014/main" id="{628D7E40-CA34-96C6-9E70-1B7CA70D4AF1}"/>
              </a:ext>
            </a:extLst>
          </p:cNvPr>
          <p:cNvSpPr>
            <a:spLocks noGrp="1"/>
          </p:cNvSpPr>
          <p:nvPr>
            <p:ph type="title"/>
          </p:nvPr>
        </p:nvSpPr>
        <p:spPr>
          <a:xfrm>
            <a:off x="646111" y="382525"/>
            <a:ext cx="9404723" cy="1400530"/>
          </a:xfrm>
        </p:spPr>
        <p:txBody>
          <a:bodyPr/>
          <a:lstStyle/>
          <a:p>
            <a:r>
              <a:rPr lang="en-US">
                <a:latin typeface="Arial Black" panose="020B0A04020102020204" pitchFamily="34" charset="0"/>
              </a:rPr>
              <a:t>Collision Geometry</a:t>
            </a:r>
            <a:endParaRPr lang="en-IN">
              <a:latin typeface="Arial Black" panose="020B0A04020102020204" pitchFamily="34" charset="0"/>
            </a:endParaRPr>
          </a:p>
        </p:txBody>
      </p:sp>
      <p:pic>
        <p:nvPicPr>
          <p:cNvPr id="8" name="Content Placeholder 7">
            <a:extLst>
              <a:ext uri="{FF2B5EF4-FFF2-40B4-BE49-F238E27FC236}">
                <a16:creationId xmlns:a16="http://schemas.microsoft.com/office/drawing/2014/main" id="{4CB48EEE-01BF-13B4-FBBD-FA36CCE2B21E}"/>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0" y="1310185"/>
            <a:ext cx="5904020" cy="5165290"/>
          </a:xfrm>
          <a:effectLst>
            <a:softEdge rad="76200"/>
          </a:effectLst>
        </p:spPr>
      </p:pic>
      <p:sp>
        <p:nvSpPr>
          <p:cNvPr id="3" name="TextBox 2">
            <a:extLst>
              <a:ext uri="{FF2B5EF4-FFF2-40B4-BE49-F238E27FC236}">
                <a16:creationId xmlns:a16="http://schemas.microsoft.com/office/drawing/2014/main" id="{38C0AD48-70B9-3166-97B7-63438D8088EA}"/>
              </a:ext>
            </a:extLst>
          </p:cNvPr>
          <p:cNvSpPr txBox="1"/>
          <p:nvPr/>
        </p:nvSpPr>
        <p:spPr>
          <a:xfrm rot="20314839">
            <a:off x="7250365" y="1517460"/>
            <a:ext cx="1205008" cy="369332"/>
          </a:xfrm>
          <a:prstGeom prst="rect">
            <a:avLst/>
          </a:prstGeom>
          <a:noFill/>
        </p:spPr>
        <p:txBody>
          <a:bodyPr wrap="square" rtlCol="0">
            <a:spAutoFit/>
          </a:bodyPr>
          <a:lstStyle/>
          <a:p>
            <a:r>
              <a:rPr lang="en-US">
                <a:solidFill>
                  <a:schemeClr val="bg1"/>
                </a:solidFill>
              </a:rPr>
              <a:t>/2</a:t>
            </a:r>
            <a:endParaRPr lang="en-IN">
              <a:solidFill>
                <a:schemeClr val="bg1"/>
              </a:solidFill>
            </a:endParaRPr>
          </a:p>
        </p:txBody>
      </p:sp>
      <p:sp>
        <p:nvSpPr>
          <p:cNvPr id="5" name="Slide Number Placeholder 4">
            <a:extLst>
              <a:ext uri="{FF2B5EF4-FFF2-40B4-BE49-F238E27FC236}">
                <a16:creationId xmlns:a16="http://schemas.microsoft.com/office/drawing/2014/main" id="{E302FC74-C755-4E4B-BA91-474414B44EE2}"/>
              </a:ext>
            </a:extLst>
          </p:cNvPr>
          <p:cNvSpPr>
            <a:spLocks noGrp="1"/>
          </p:cNvSpPr>
          <p:nvPr>
            <p:ph type="sldNum" sz="quarter" idx="12"/>
          </p:nvPr>
        </p:nvSpPr>
        <p:spPr/>
        <p:txBody>
          <a:bodyPr/>
          <a:lstStyle/>
          <a:p>
            <a:fld id="{906DE5D1-AE36-4C40-8381-DCC700D037E1}" type="slidenum">
              <a:rPr lang="en-IN" smtClean="0"/>
              <a:t>4</a:t>
            </a:fld>
            <a:endParaRPr lang="en-IN"/>
          </a:p>
        </p:txBody>
      </p:sp>
    </p:spTree>
    <p:extLst>
      <p:ext uri="{BB962C8B-B14F-4D97-AF65-F5344CB8AC3E}">
        <p14:creationId xmlns:p14="http://schemas.microsoft.com/office/powerpoint/2010/main" val="3519002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4527BF-6895-F310-0232-29C2FA48D249}"/>
              </a:ext>
            </a:extLst>
          </p:cNvPr>
          <p:cNvSpPr>
            <a:spLocks noGrp="1"/>
          </p:cNvSpPr>
          <p:nvPr>
            <p:ph type="title"/>
          </p:nvPr>
        </p:nvSpPr>
        <p:spPr/>
        <p:txBody>
          <a:bodyPr/>
          <a:lstStyle/>
          <a:p>
            <a:r>
              <a:rPr lang="en-US">
                <a:latin typeface="Arial Black" panose="020B0A04020102020204" pitchFamily="34" charset="0"/>
              </a:rPr>
              <a:t>Theoretical Construction</a:t>
            </a:r>
            <a:endParaRPr lang="en-IN">
              <a:latin typeface="Arial Black" panose="020B0A04020102020204" pitchFamily="34" charset="0"/>
            </a:endParaRPr>
          </a:p>
        </p:txBody>
      </p:sp>
      <mc:AlternateContent xmlns:mc="http://schemas.openxmlformats.org/markup-compatibility/2006" xmlns:a14="http://schemas.microsoft.com/office/drawing/2010/main">
        <mc:Choice Requires="a14">
          <p:sp>
            <p:nvSpPr>
              <p:cNvPr id="9" name="Content Placeholder 8">
                <a:extLst>
                  <a:ext uri="{FF2B5EF4-FFF2-40B4-BE49-F238E27FC236}">
                    <a16:creationId xmlns:a16="http://schemas.microsoft.com/office/drawing/2014/main" id="{6BD87096-670C-CF7E-2857-57F6D6BA226A}"/>
                  </a:ext>
                </a:extLst>
              </p:cNvPr>
              <p:cNvSpPr>
                <a:spLocks noGrp="1"/>
              </p:cNvSpPr>
              <p:nvPr>
                <p:ph idx="1"/>
              </p:nvPr>
            </p:nvSpPr>
            <p:spPr>
              <a:xfrm>
                <a:off x="1405997" y="2025988"/>
                <a:ext cx="9530291" cy="1320198"/>
              </a:xfrm>
            </p:spPr>
            <p:txBody>
              <a:bodyPr>
                <a:normAutofit/>
              </a:bodyPr>
              <a:lstStyle/>
              <a:p>
                <a:pPr>
                  <a:buFont typeface="Wingdings" panose="05000000000000000000" pitchFamily="2" charset="2"/>
                  <a:buChar char="q"/>
                </a:pPr>
                <a:r>
                  <a:rPr lang="en-US" dirty="0">
                    <a:latin typeface="Arial Black" panose="020B0A04020102020204" pitchFamily="34" charset="0"/>
                    <a:cs typeface="Arial" panose="020B0604020202020204" pitchFamily="34" charset="0"/>
                  </a:rPr>
                  <a:t>Considering point-like single particle sources, probability density of emission of two particle</a:t>
                </a:r>
              </a:p>
              <a:p>
                <a:pPr marL="0" indent="0" algn="ctr">
                  <a:buNone/>
                </a:pPr>
                <a:r>
                  <a:rPr lang="en-US" dirty="0">
                    <a:latin typeface="Arial Black" panose="020B0A04020102020204" pitchFamily="34" charset="0"/>
                    <a:cs typeface="Arial" panose="020B0604020202020204" pitchFamily="34" charset="0"/>
                  </a:rPr>
                  <a:t> </a:t>
                </a:r>
                <a14:m>
                  <m:oMath xmlns:m="http://schemas.openxmlformats.org/officeDocument/2006/math">
                    <m:r>
                      <a:rPr lang="en-US" b="0" i="0" smtClean="0">
                        <a:latin typeface="Cambria Math" panose="02040503050406030204" pitchFamily="18" charset="0"/>
                        <a:cs typeface="Arial" panose="020B0604020202020204" pitchFamily="34" charset="0"/>
                      </a:rPr>
                      <m:t>1+</m:t>
                    </m:r>
                    <m:sSub>
                      <m:sSubPr>
                        <m:ctrlPr>
                          <a:rPr lang="en-US" b="0" i="1" smtClean="0">
                            <a:latin typeface="Cambria Math" panose="02040503050406030204" pitchFamily="18" charset="0"/>
                            <a:cs typeface="Arial" panose="020B0604020202020204" pitchFamily="34" charset="0"/>
                          </a:rPr>
                        </m:ctrlPr>
                      </m:sSubPr>
                      <m:e>
                        <m:r>
                          <m:rPr>
                            <m:sty m:val="p"/>
                          </m:rPr>
                          <a:rPr lang="en-US" b="0" i="0" smtClean="0">
                            <a:latin typeface="Cambria Math" panose="02040503050406030204" pitchFamily="18" charset="0"/>
                            <a:cs typeface="Arial" panose="020B0604020202020204" pitchFamily="34" charset="0"/>
                          </a:rPr>
                          <m:t>b</m:t>
                        </m:r>
                      </m:e>
                      <m:sub>
                        <m:sSub>
                          <m:sSubPr>
                            <m:ctrlPr>
                              <a:rPr lang="en-US" b="0" i="1" smtClean="0">
                                <a:latin typeface="Cambria Math" panose="02040503050406030204" pitchFamily="18" charset="0"/>
                                <a:cs typeface="Arial" panose="020B0604020202020204" pitchFamily="34" charset="0"/>
                              </a:rPr>
                            </m:ctrlPr>
                          </m:sSubPr>
                          <m:e>
                            <m:r>
                              <a:rPr lang="en-US" b="0" i="1" smtClean="0">
                                <a:latin typeface="Cambria Math" panose="02040503050406030204" pitchFamily="18" charset="0"/>
                                <a:cs typeface="Arial" panose="020B0604020202020204" pitchFamily="34" charset="0"/>
                              </a:rPr>
                              <m:t>𝑝</m:t>
                            </m:r>
                          </m:e>
                          <m:sub>
                            <m:r>
                              <a:rPr lang="en-US" b="0" i="1" smtClean="0">
                                <a:latin typeface="Cambria Math" panose="02040503050406030204" pitchFamily="18" charset="0"/>
                                <a:cs typeface="Arial" panose="020B0604020202020204" pitchFamily="34" charset="0"/>
                              </a:rPr>
                              <m:t>1</m:t>
                            </m:r>
                          </m:sub>
                        </m:sSub>
                        <m:r>
                          <a:rPr lang="en-US" b="0" i="1" smtClean="0">
                            <a:latin typeface="Cambria Math" panose="02040503050406030204" pitchFamily="18" charset="0"/>
                            <a:cs typeface="Arial" panose="020B0604020202020204" pitchFamily="34" charset="0"/>
                          </a:rPr>
                          <m:t> </m:t>
                        </m:r>
                        <m:sSub>
                          <m:sSubPr>
                            <m:ctrlPr>
                              <a:rPr lang="en-US" b="0" i="1" smtClean="0">
                                <a:latin typeface="Cambria Math" panose="02040503050406030204" pitchFamily="18" charset="0"/>
                                <a:cs typeface="Arial" panose="020B0604020202020204" pitchFamily="34" charset="0"/>
                              </a:rPr>
                            </m:ctrlPr>
                          </m:sSubPr>
                          <m:e>
                            <m:r>
                              <a:rPr lang="en-US" b="0" i="1" smtClean="0">
                                <a:latin typeface="Cambria Math" panose="02040503050406030204" pitchFamily="18" charset="0"/>
                                <a:cs typeface="Arial" panose="020B0604020202020204" pitchFamily="34" charset="0"/>
                              </a:rPr>
                              <m:t>𝑝</m:t>
                            </m:r>
                          </m:e>
                          <m:sub>
                            <m:r>
                              <a:rPr lang="en-US" b="0" i="1" smtClean="0">
                                <a:latin typeface="Cambria Math" panose="02040503050406030204" pitchFamily="18" charset="0"/>
                                <a:cs typeface="Arial" panose="020B0604020202020204" pitchFamily="34" charset="0"/>
                              </a:rPr>
                              <m:t>2</m:t>
                            </m:r>
                          </m:sub>
                        </m:sSub>
                      </m:sub>
                    </m:sSub>
                    <m:d>
                      <m:dPr>
                        <m:ctrlPr>
                          <a:rPr lang="en-US" b="0" i="1" smtClean="0">
                            <a:latin typeface="Cambria Math" panose="02040503050406030204" pitchFamily="18" charset="0"/>
                            <a:cs typeface="Arial" panose="020B0604020202020204" pitchFamily="34" charset="0"/>
                          </a:rPr>
                        </m:ctrlPr>
                      </m:dPr>
                      <m:e>
                        <m:r>
                          <m:rPr>
                            <m:sty m:val="p"/>
                          </m:rPr>
                          <a:rPr lang="en-US" b="0" i="0" smtClean="0">
                            <a:latin typeface="Cambria Math" panose="02040503050406030204" pitchFamily="18" charset="0"/>
                            <a:cs typeface="Arial" panose="020B0604020202020204" pitchFamily="34" charset="0"/>
                          </a:rPr>
                          <m:t>Δ</m:t>
                        </m:r>
                        <m:r>
                          <a:rPr lang="en-US" b="0" i="1" smtClean="0">
                            <a:latin typeface="Cambria Math" panose="02040503050406030204" pitchFamily="18" charset="0"/>
                            <a:cs typeface="Arial" panose="020B0604020202020204" pitchFamily="34" charset="0"/>
                          </a:rPr>
                          <m:t>𝑋</m:t>
                        </m:r>
                      </m:e>
                    </m:d>
                    <m:r>
                      <a:rPr lang="en-US" b="0" i="0" smtClean="0">
                        <a:latin typeface="Cambria Math" panose="02040503050406030204" pitchFamily="18" charset="0"/>
                        <a:cs typeface="Arial" panose="020B0604020202020204" pitchFamily="34" charset="0"/>
                      </a:rPr>
                      <m:t>=</m:t>
                    </m:r>
                    <m:sSup>
                      <m:sSupPr>
                        <m:ctrlPr>
                          <a:rPr lang="en-US" b="0" i="1" smtClean="0">
                            <a:latin typeface="Cambria Math" panose="02040503050406030204" pitchFamily="18" charset="0"/>
                            <a:cs typeface="Arial" panose="020B0604020202020204" pitchFamily="34" charset="0"/>
                          </a:rPr>
                        </m:ctrlPr>
                      </m:sSupPr>
                      <m:e>
                        <m:d>
                          <m:dPr>
                            <m:begChr m:val="|"/>
                            <m:endChr m:val="|"/>
                            <m:ctrlPr>
                              <a:rPr lang="en-US" b="0" i="1" smtClean="0">
                                <a:latin typeface="Cambria Math" panose="02040503050406030204" pitchFamily="18" charset="0"/>
                                <a:cs typeface="Arial" panose="020B0604020202020204" pitchFamily="34" charset="0"/>
                              </a:rPr>
                            </m:ctrlPr>
                          </m:dPr>
                          <m:e>
                            <m:sSub>
                              <m:sSubPr>
                                <m:ctrlPr>
                                  <a:rPr lang="en-US" b="0" i="1" smtClean="0">
                                    <a:latin typeface="Cambria Math" panose="02040503050406030204" pitchFamily="18" charset="0"/>
                                    <a:cs typeface="Arial" panose="020B0604020202020204" pitchFamily="34" charset="0"/>
                                  </a:rPr>
                                </m:ctrlPr>
                              </m:sSubPr>
                              <m:e>
                                <m:r>
                                  <a:rPr lang="en-US" b="0" i="1" smtClean="0">
                                    <a:latin typeface="Cambria Math" panose="02040503050406030204" pitchFamily="18" charset="0"/>
                                    <a:cs typeface="Arial" panose="020B0604020202020204" pitchFamily="34" charset="0"/>
                                  </a:rPr>
                                  <m:t>𝜓</m:t>
                                </m:r>
                              </m:e>
                              <m:sub>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𝑝</m:t>
                                    </m:r>
                                  </m:e>
                                  <m:sub>
                                    <m:r>
                                      <a:rPr lang="en-US" i="1">
                                        <a:latin typeface="Cambria Math" panose="02040503050406030204" pitchFamily="18" charset="0"/>
                                        <a:cs typeface="Arial" panose="020B0604020202020204" pitchFamily="34" charset="0"/>
                                      </a:rPr>
                                      <m:t>1</m:t>
                                    </m:r>
                                  </m:sub>
                                </m:sSub>
                                <m:r>
                                  <a:rPr lang="en-US" i="1">
                                    <a:latin typeface="Cambria Math" panose="02040503050406030204" pitchFamily="18" charset="0"/>
                                    <a:cs typeface="Arial" panose="020B0604020202020204" pitchFamily="34" charset="0"/>
                                  </a:rPr>
                                  <m:t> </m:t>
                                </m:r>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𝑝</m:t>
                                    </m:r>
                                  </m:e>
                                  <m:sub>
                                    <m:r>
                                      <a:rPr lang="en-US" i="1">
                                        <a:latin typeface="Cambria Math" panose="02040503050406030204" pitchFamily="18" charset="0"/>
                                        <a:cs typeface="Arial" panose="020B0604020202020204" pitchFamily="34" charset="0"/>
                                      </a:rPr>
                                      <m:t>2</m:t>
                                    </m:r>
                                  </m:sub>
                                </m:sSub>
                              </m:sub>
                            </m:sSub>
                            <m:d>
                              <m:dPr>
                                <m:ctrlPr>
                                  <a:rPr lang="en-US" b="0" i="1" smtClean="0">
                                    <a:latin typeface="Cambria Math" panose="02040503050406030204" pitchFamily="18" charset="0"/>
                                    <a:cs typeface="Arial" panose="020B0604020202020204" pitchFamily="34" charset="0"/>
                                  </a:rPr>
                                </m:ctrlPr>
                              </m:dPr>
                              <m:e>
                                <m:sSub>
                                  <m:sSubPr>
                                    <m:ctrlPr>
                                      <a:rPr lang="en-US" b="0" i="1" smtClean="0">
                                        <a:latin typeface="Cambria Math" panose="02040503050406030204" pitchFamily="18" charset="0"/>
                                        <a:cs typeface="Arial" panose="020B0604020202020204" pitchFamily="34" charset="0"/>
                                      </a:rPr>
                                    </m:ctrlPr>
                                  </m:sSubPr>
                                  <m:e>
                                    <m:r>
                                      <a:rPr lang="en-US" b="0" i="1" smtClean="0">
                                        <a:latin typeface="Cambria Math" panose="02040503050406030204" pitchFamily="18" charset="0"/>
                                        <a:cs typeface="Arial" panose="020B0604020202020204" pitchFamily="34" charset="0"/>
                                      </a:rPr>
                                      <m:t>𝑋</m:t>
                                    </m:r>
                                  </m:e>
                                  <m:sub>
                                    <m:r>
                                      <a:rPr lang="en-US" b="0" i="1" smtClean="0">
                                        <a:latin typeface="Cambria Math" panose="02040503050406030204" pitchFamily="18" charset="0"/>
                                        <a:cs typeface="Arial" panose="020B0604020202020204" pitchFamily="34" charset="0"/>
                                      </a:rPr>
                                      <m:t>1</m:t>
                                    </m:r>
                                  </m:sub>
                                </m:sSub>
                                <m:r>
                                  <a:rPr lang="en-US" b="0" i="1" smtClean="0">
                                    <a:latin typeface="Cambria Math" panose="02040503050406030204" pitchFamily="18" charset="0"/>
                                    <a:cs typeface="Arial" panose="020B0604020202020204" pitchFamily="34" charset="0"/>
                                  </a:rPr>
                                  <m:t>,</m:t>
                                </m:r>
                                <m:sSub>
                                  <m:sSubPr>
                                    <m:ctrlPr>
                                      <a:rPr lang="en-US" b="0" i="1" smtClean="0">
                                        <a:latin typeface="Cambria Math" panose="02040503050406030204" pitchFamily="18" charset="0"/>
                                        <a:cs typeface="Arial" panose="020B0604020202020204" pitchFamily="34" charset="0"/>
                                      </a:rPr>
                                    </m:ctrlPr>
                                  </m:sSubPr>
                                  <m:e>
                                    <m:r>
                                      <a:rPr lang="en-US" b="0" i="1" smtClean="0">
                                        <a:latin typeface="Cambria Math" panose="02040503050406030204" pitchFamily="18" charset="0"/>
                                        <a:cs typeface="Arial" panose="020B0604020202020204" pitchFamily="34" charset="0"/>
                                      </a:rPr>
                                      <m:t>𝑋</m:t>
                                    </m:r>
                                  </m:e>
                                  <m:sub>
                                    <m:r>
                                      <a:rPr lang="en-US" b="0" i="1" smtClean="0">
                                        <a:latin typeface="Cambria Math" panose="02040503050406030204" pitchFamily="18" charset="0"/>
                                        <a:cs typeface="Arial" panose="020B0604020202020204" pitchFamily="34" charset="0"/>
                                      </a:rPr>
                                      <m:t>2</m:t>
                                    </m:r>
                                  </m:sub>
                                </m:sSub>
                              </m:e>
                            </m:d>
                          </m:e>
                        </m:d>
                      </m:e>
                      <m:sup>
                        <m:r>
                          <a:rPr lang="en-US" b="0" i="1" smtClean="0">
                            <a:latin typeface="Cambria Math" panose="02040503050406030204" pitchFamily="18" charset="0"/>
                            <a:cs typeface="Arial" panose="020B0604020202020204" pitchFamily="34" charset="0"/>
                          </a:rPr>
                          <m:t>2</m:t>
                        </m:r>
                      </m:sup>
                    </m:sSup>
                  </m:oMath>
                </a14:m>
                <a:endParaRPr lang="en-US" dirty="0">
                  <a:latin typeface="Arial Black" panose="020B0A04020102020204" pitchFamily="34" charset="0"/>
                  <a:cs typeface="Arial" panose="020B0604020202020204" pitchFamily="34" charset="0"/>
                </a:endParaRPr>
              </a:p>
              <a:p>
                <a:pPr marL="0" indent="0">
                  <a:buNone/>
                </a:pPr>
                <a:endParaRPr lang="en-US" dirty="0">
                  <a:latin typeface="Arial Black" panose="020B0A04020102020204" pitchFamily="34" charset="0"/>
                  <a:cs typeface="Arial" panose="020B0604020202020204" pitchFamily="34" charset="0"/>
                </a:endParaRPr>
              </a:p>
              <a:p>
                <a:pPr>
                  <a:buFont typeface="Wingdings" panose="05000000000000000000" pitchFamily="2" charset="2"/>
                  <a:buChar char="§"/>
                </a:pPr>
                <a:endParaRPr lang="en-US" dirty="0">
                  <a:latin typeface="Arial Black" panose="020B0A04020102020204" pitchFamily="34" charset="0"/>
                  <a:cs typeface="Arial" panose="020B0604020202020204" pitchFamily="34" charset="0"/>
                </a:endParaRPr>
              </a:p>
              <a:p>
                <a:pPr marL="0" indent="0">
                  <a:buNone/>
                </a:pPr>
                <a:endParaRPr lang="en-US" dirty="0">
                  <a:latin typeface="Arial Black" panose="020B0A04020102020204" pitchFamily="34" charset="0"/>
                  <a:cs typeface="Arial" panose="020B0604020202020204" pitchFamily="34" charset="0"/>
                </a:endParaRPr>
              </a:p>
              <a:p>
                <a:pPr marL="0" indent="0">
                  <a:buNone/>
                </a:pPr>
                <a:endParaRPr lang="en-US" dirty="0">
                  <a:latin typeface="Arial Black" panose="020B0A04020102020204" pitchFamily="34" charset="0"/>
                  <a:cs typeface="Arial" panose="020B0604020202020204" pitchFamily="34" charset="0"/>
                </a:endParaRPr>
              </a:p>
            </p:txBody>
          </p:sp>
        </mc:Choice>
        <mc:Fallback xmlns="">
          <p:sp>
            <p:nvSpPr>
              <p:cNvPr id="9" name="Content Placeholder 8">
                <a:extLst>
                  <a:ext uri="{FF2B5EF4-FFF2-40B4-BE49-F238E27FC236}">
                    <a16:creationId xmlns:a16="http://schemas.microsoft.com/office/drawing/2014/main" id="{6BD87096-670C-CF7E-2857-57F6D6BA226A}"/>
                  </a:ext>
                </a:extLst>
              </p:cNvPr>
              <p:cNvSpPr>
                <a:spLocks noGrp="1" noRot="1" noChangeAspect="1" noMove="1" noResize="1" noEditPoints="1" noAdjustHandles="1" noChangeArrowheads="1" noChangeShapeType="1" noTextEdit="1"/>
              </p:cNvSpPr>
              <p:nvPr>
                <p:ph idx="1"/>
              </p:nvPr>
            </p:nvSpPr>
            <p:spPr>
              <a:xfrm>
                <a:off x="1405997" y="2025988"/>
                <a:ext cx="9530291" cy="1320198"/>
              </a:xfrm>
              <a:blipFill>
                <a:blip r:embed="rId3"/>
                <a:stretch>
                  <a:fillRect l="-256" t="-2304"/>
                </a:stretch>
              </a:blipFill>
            </p:spPr>
            <p:txBody>
              <a:bodyPr/>
              <a:lstStyle/>
              <a:p>
                <a:r>
                  <a:rPr lang="en-IN">
                    <a:noFill/>
                  </a:rPr>
                  <a:t> </a:t>
                </a:r>
              </a:p>
            </p:txBody>
          </p:sp>
        </mc:Fallback>
      </mc:AlternateContent>
      <p:cxnSp>
        <p:nvCxnSpPr>
          <p:cNvPr id="11" name="Straight Connector 10">
            <a:extLst>
              <a:ext uri="{FF2B5EF4-FFF2-40B4-BE49-F238E27FC236}">
                <a16:creationId xmlns:a16="http://schemas.microsoft.com/office/drawing/2014/main" id="{C27E120A-BBB5-ADB2-F43B-A8EB9859E853}"/>
              </a:ext>
            </a:extLst>
          </p:cNvPr>
          <p:cNvCxnSpPr>
            <a:cxnSpLocks/>
          </p:cNvCxnSpPr>
          <p:nvPr/>
        </p:nvCxnSpPr>
        <p:spPr>
          <a:xfrm>
            <a:off x="3439236" y="3773486"/>
            <a:ext cx="1856095" cy="0"/>
          </a:xfrm>
          <a:prstGeom prst="line">
            <a:avLst/>
          </a:prstGeom>
          <a:ln w="63500">
            <a:headEnd type="oval" w="lg" len="lg"/>
            <a:tailEnd type="triangle" w="lg" len="lg"/>
          </a:ln>
        </p:spPr>
        <p:style>
          <a:lnRef idx="1">
            <a:schemeClr val="accent2"/>
          </a:lnRef>
          <a:fillRef idx="0">
            <a:schemeClr val="accent2"/>
          </a:fillRef>
          <a:effectRef idx="0">
            <a:schemeClr val="accent2"/>
          </a:effectRef>
          <a:fontRef idx="minor">
            <a:schemeClr val="tx1"/>
          </a:fontRef>
        </p:style>
      </p:cxnSp>
      <p:cxnSp>
        <p:nvCxnSpPr>
          <p:cNvPr id="12" name="Straight Connector 11">
            <a:extLst>
              <a:ext uri="{FF2B5EF4-FFF2-40B4-BE49-F238E27FC236}">
                <a16:creationId xmlns:a16="http://schemas.microsoft.com/office/drawing/2014/main" id="{37E789CA-1BDA-A9D4-A82D-A92B00302BF1}"/>
              </a:ext>
            </a:extLst>
          </p:cNvPr>
          <p:cNvCxnSpPr>
            <a:cxnSpLocks/>
          </p:cNvCxnSpPr>
          <p:nvPr/>
        </p:nvCxnSpPr>
        <p:spPr>
          <a:xfrm>
            <a:off x="3439236" y="4595885"/>
            <a:ext cx="1856095" cy="0"/>
          </a:xfrm>
          <a:prstGeom prst="line">
            <a:avLst/>
          </a:prstGeom>
          <a:ln w="63500">
            <a:headEnd type="oval" w="lg" len="lg"/>
            <a:tailEnd type="triangle" w="lg" len="lg"/>
          </a:ln>
        </p:spPr>
        <p:style>
          <a:lnRef idx="1">
            <a:schemeClr val="accent2"/>
          </a:lnRef>
          <a:fillRef idx="0">
            <a:schemeClr val="accent2"/>
          </a:fillRef>
          <a:effectRef idx="0">
            <a:schemeClr val="accent2"/>
          </a:effectRef>
          <a:fontRef idx="minor">
            <a:schemeClr val="tx1"/>
          </a:fontRef>
        </p:style>
      </p:cxn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405341B7-2C1F-5DE7-05B3-D6FD0E50864F}"/>
                  </a:ext>
                </a:extLst>
              </p:cNvPr>
              <p:cNvSpPr txBox="1"/>
              <p:nvPr/>
            </p:nvSpPr>
            <p:spPr>
              <a:xfrm>
                <a:off x="2445981" y="3588894"/>
                <a:ext cx="1034197" cy="369332"/>
              </a:xfrm>
              <a:prstGeom prst="rect">
                <a:avLst/>
              </a:prstGeom>
              <a:noFill/>
            </p:spPr>
            <p:txBody>
              <a:bodyPr wrap="square" rtlCol="0">
                <a:spAutoFit/>
              </a:bodyPr>
              <a:lstStyle/>
              <a:p>
                <a:r>
                  <a:rPr lang="en-US"/>
                  <a:t>(</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r>
                          <a:rPr lang="en-US" b="0" i="1" smtClean="0">
                            <a:latin typeface="Cambria Math" panose="02040503050406030204" pitchFamily="18" charset="0"/>
                          </a:rPr>
                          <m:t>𝑝</m:t>
                        </m:r>
                      </m:e>
                      <m:sub>
                        <m:r>
                          <a:rPr lang="en-US" b="0" i="1" smtClean="0">
                            <a:latin typeface="Cambria Math" panose="02040503050406030204" pitchFamily="18" charset="0"/>
                          </a:rPr>
                          <m:t>1</m:t>
                        </m:r>
                      </m:sub>
                    </m:sSub>
                  </m:oMath>
                </a14:m>
                <a:r>
                  <a:rPr lang="en-US"/>
                  <a:t>)</a:t>
                </a:r>
                <a:endParaRPr lang="en-IN"/>
              </a:p>
            </p:txBody>
          </p:sp>
        </mc:Choice>
        <mc:Fallback xmlns="">
          <p:sp>
            <p:nvSpPr>
              <p:cNvPr id="14" name="TextBox 13">
                <a:extLst>
                  <a:ext uri="{FF2B5EF4-FFF2-40B4-BE49-F238E27FC236}">
                    <a16:creationId xmlns:a16="http://schemas.microsoft.com/office/drawing/2014/main" id="{405341B7-2C1F-5DE7-05B3-D6FD0E50864F}"/>
                  </a:ext>
                </a:extLst>
              </p:cNvPr>
              <p:cNvSpPr txBox="1">
                <a:spLocks noRot="1" noChangeAspect="1" noMove="1" noResize="1" noEditPoints="1" noAdjustHandles="1" noChangeArrowheads="1" noChangeShapeType="1" noTextEdit="1"/>
              </p:cNvSpPr>
              <p:nvPr/>
            </p:nvSpPr>
            <p:spPr>
              <a:xfrm>
                <a:off x="2445981" y="3588894"/>
                <a:ext cx="1034197" cy="369332"/>
              </a:xfrm>
              <a:prstGeom prst="rect">
                <a:avLst/>
              </a:prstGeom>
              <a:blipFill>
                <a:blip r:embed="rId4"/>
                <a:stretch>
                  <a:fillRect l="-4706" t="-10000"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BA52AA0A-1F9D-E7E8-8287-71210EA11C22}"/>
                  </a:ext>
                </a:extLst>
              </p:cNvPr>
              <p:cNvSpPr txBox="1"/>
              <p:nvPr/>
            </p:nvSpPr>
            <p:spPr>
              <a:xfrm>
                <a:off x="2445981" y="4423145"/>
                <a:ext cx="1034197" cy="369332"/>
              </a:xfrm>
              <a:prstGeom prst="rect">
                <a:avLst/>
              </a:prstGeom>
              <a:noFill/>
            </p:spPr>
            <p:txBody>
              <a:bodyPr wrap="square" rtlCol="0">
                <a:spAutoFit/>
              </a:bodyPr>
              <a:lstStyle/>
              <a:p>
                <a:r>
                  <a:rPr lang="en-US"/>
                  <a:t>(</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2</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r>
                          <a:rPr lang="en-US" b="0" i="1" smtClean="0">
                            <a:latin typeface="Cambria Math" panose="02040503050406030204" pitchFamily="18" charset="0"/>
                          </a:rPr>
                          <m:t>𝑝</m:t>
                        </m:r>
                      </m:e>
                      <m:sub>
                        <m:r>
                          <a:rPr lang="en-US" b="0" i="1" smtClean="0">
                            <a:latin typeface="Cambria Math" panose="02040503050406030204" pitchFamily="18" charset="0"/>
                          </a:rPr>
                          <m:t>2</m:t>
                        </m:r>
                      </m:sub>
                    </m:sSub>
                  </m:oMath>
                </a14:m>
                <a:r>
                  <a:rPr lang="en-US"/>
                  <a:t>)</a:t>
                </a:r>
                <a:endParaRPr lang="en-IN"/>
              </a:p>
            </p:txBody>
          </p:sp>
        </mc:Choice>
        <mc:Fallback xmlns="">
          <p:sp>
            <p:nvSpPr>
              <p:cNvPr id="16" name="TextBox 15">
                <a:extLst>
                  <a:ext uri="{FF2B5EF4-FFF2-40B4-BE49-F238E27FC236}">
                    <a16:creationId xmlns:a16="http://schemas.microsoft.com/office/drawing/2014/main" id="{BA52AA0A-1F9D-E7E8-8287-71210EA11C22}"/>
                  </a:ext>
                </a:extLst>
              </p:cNvPr>
              <p:cNvSpPr txBox="1">
                <a:spLocks noRot="1" noChangeAspect="1" noMove="1" noResize="1" noEditPoints="1" noAdjustHandles="1" noChangeArrowheads="1" noChangeShapeType="1" noTextEdit="1"/>
              </p:cNvSpPr>
              <p:nvPr/>
            </p:nvSpPr>
            <p:spPr>
              <a:xfrm>
                <a:off x="2445981" y="4423145"/>
                <a:ext cx="1034197" cy="369332"/>
              </a:xfrm>
              <a:prstGeom prst="rect">
                <a:avLst/>
              </a:prstGeom>
              <a:blipFill>
                <a:blip r:embed="rId5"/>
                <a:stretch>
                  <a:fillRect l="-4706" t="-10000" b="-26667"/>
                </a:stretch>
              </a:blipFill>
            </p:spPr>
            <p:txBody>
              <a:bodyPr/>
              <a:lstStyle/>
              <a:p>
                <a:r>
                  <a:rPr lang="en-US">
                    <a:noFill/>
                  </a:rPr>
                  <a:t> </a:t>
                </a:r>
              </a:p>
            </p:txBody>
          </p:sp>
        </mc:Fallback>
      </mc:AlternateContent>
      <p:cxnSp>
        <p:nvCxnSpPr>
          <p:cNvPr id="20" name="Straight Connector 19">
            <a:extLst>
              <a:ext uri="{FF2B5EF4-FFF2-40B4-BE49-F238E27FC236}">
                <a16:creationId xmlns:a16="http://schemas.microsoft.com/office/drawing/2014/main" id="{00CAE5C0-0734-91A2-7E35-30AFD67A8602}"/>
              </a:ext>
            </a:extLst>
          </p:cNvPr>
          <p:cNvCxnSpPr>
            <a:cxnSpLocks/>
          </p:cNvCxnSpPr>
          <p:nvPr/>
        </p:nvCxnSpPr>
        <p:spPr>
          <a:xfrm>
            <a:off x="6818472" y="3742900"/>
            <a:ext cx="1779618" cy="993415"/>
          </a:xfrm>
          <a:prstGeom prst="line">
            <a:avLst/>
          </a:prstGeom>
          <a:ln w="63500">
            <a:headEnd type="oval" w="lg" len="lg"/>
            <a:tailEnd type="triangle" w="lg" len="lg"/>
          </a:ln>
        </p:spPr>
        <p:style>
          <a:lnRef idx="1">
            <a:schemeClr val="accent2"/>
          </a:lnRef>
          <a:fillRef idx="0">
            <a:schemeClr val="accent2"/>
          </a:fillRef>
          <a:effectRef idx="0">
            <a:schemeClr val="accent2"/>
          </a:effectRef>
          <a:fontRef idx="minor">
            <a:schemeClr val="tx1"/>
          </a:fontRef>
        </p:style>
      </p:cxnSp>
      <p:cxnSp>
        <p:nvCxnSpPr>
          <p:cNvPr id="22" name="Straight Connector 21">
            <a:extLst>
              <a:ext uri="{FF2B5EF4-FFF2-40B4-BE49-F238E27FC236}">
                <a16:creationId xmlns:a16="http://schemas.microsoft.com/office/drawing/2014/main" id="{7060ADE9-608E-5391-99CB-9D71C699B2B0}"/>
              </a:ext>
            </a:extLst>
          </p:cNvPr>
          <p:cNvCxnSpPr>
            <a:cxnSpLocks/>
          </p:cNvCxnSpPr>
          <p:nvPr/>
        </p:nvCxnSpPr>
        <p:spPr>
          <a:xfrm flipV="1">
            <a:off x="6818472" y="3698917"/>
            <a:ext cx="1779618" cy="896968"/>
          </a:xfrm>
          <a:prstGeom prst="line">
            <a:avLst/>
          </a:prstGeom>
          <a:ln w="63500">
            <a:headEnd type="oval" w="lg" len="lg"/>
            <a:tailEnd type="triangle" w="lg" len="lg"/>
          </a:ln>
        </p:spPr>
        <p:style>
          <a:lnRef idx="1">
            <a:schemeClr val="accent2"/>
          </a:lnRef>
          <a:fillRef idx="0">
            <a:schemeClr val="accent2"/>
          </a:fillRef>
          <a:effectRef idx="0">
            <a:schemeClr val="accent2"/>
          </a:effectRef>
          <a:fontRef idx="minor">
            <a:schemeClr val="tx1"/>
          </a:fontRef>
        </p:style>
      </p:cxn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ECFCC80B-9763-56E0-6FF1-6F632235CE71}"/>
                  </a:ext>
                </a:extLst>
              </p:cNvPr>
              <p:cNvSpPr txBox="1"/>
              <p:nvPr/>
            </p:nvSpPr>
            <p:spPr>
              <a:xfrm>
                <a:off x="5821552" y="3557855"/>
                <a:ext cx="1034197" cy="369332"/>
              </a:xfrm>
              <a:prstGeom prst="rect">
                <a:avLst/>
              </a:prstGeom>
              <a:noFill/>
            </p:spPr>
            <p:txBody>
              <a:bodyPr wrap="square" rtlCol="0">
                <a:spAutoFit/>
              </a:bodyPr>
              <a:lstStyle/>
              <a:p>
                <a:r>
                  <a:rPr lang="en-US"/>
                  <a:t>(</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r>
                          <a:rPr lang="en-US" b="0" i="1" smtClean="0">
                            <a:latin typeface="Cambria Math" panose="02040503050406030204" pitchFamily="18" charset="0"/>
                          </a:rPr>
                          <m:t>𝑝</m:t>
                        </m:r>
                      </m:e>
                      <m:sub>
                        <m:r>
                          <a:rPr lang="en-US" b="0" i="1" smtClean="0">
                            <a:latin typeface="Cambria Math" panose="02040503050406030204" pitchFamily="18" charset="0"/>
                          </a:rPr>
                          <m:t>1</m:t>
                        </m:r>
                      </m:sub>
                    </m:sSub>
                  </m:oMath>
                </a14:m>
                <a:r>
                  <a:rPr lang="en-US"/>
                  <a:t>)</a:t>
                </a:r>
                <a:endParaRPr lang="en-IN"/>
              </a:p>
            </p:txBody>
          </p:sp>
        </mc:Choice>
        <mc:Fallback xmlns="">
          <p:sp>
            <p:nvSpPr>
              <p:cNvPr id="27" name="TextBox 26">
                <a:extLst>
                  <a:ext uri="{FF2B5EF4-FFF2-40B4-BE49-F238E27FC236}">
                    <a16:creationId xmlns:a16="http://schemas.microsoft.com/office/drawing/2014/main" id="{ECFCC80B-9763-56E0-6FF1-6F632235CE71}"/>
                  </a:ext>
                </a:extLst>
              </p:cNvPr>
              <p:cNvSpPr txBox="1">
                <a:spLocks noRot="1" noChangeAspect="1" noMove="1" noResize="1" noEditPoints="1" noAdjustHandles="1" noChangeArrowheads="1" noChangeShapeType="1" noTextEdit="1"/>
              </p:cNvSpPr>
              <p:nvPr/>
            </p:nvSpPr>
            <p:spPr>
              <a:xfrm>
                <a:off x="5821552" y="3557855"/>
                <a:ext cx="1034197" cy="369332"/>
              </a:xfrm>
              <a:prstGeom prst="rect">
                <a:avLst/>
              </a:prstGeom>
              <a:blipFill>
                <a:blip r:embed="rId6"/>
                <a:stretch>
                  <a:fillRect l="-5294" t="-10000"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11E5A0BF-9AF4-3E38-9039-AF0009F6D9EF}"/>
                  </a:ext>
                </a:extLst>
              </p:cNvPr>
              <p:cNvSpPr txBox="1"/>
              <p:nvPr/>
            </p:nvSpPr>
            <p:spPr>
              <a:xfrm>
                <a:off x="5819266" y="4436680"/>
                <a:ext cx="1034197" cy="369332"/>
              </a:xfrm>
              <a:prstGeom prst="rect">
                <a:avLst/>
              </a:prstGeom>
              <a:noFill/>
            </p:spPr>
            <p:txBody>
              <a:bodyPr wrap="square" rtlCol="0">
                <a:spAutoFit/>
              </a:bodyPr>
              <a:lstStyle/>
              <a:p>
                <a:r>
                  <a:rPr lang="en-US"/>
                  <a:t>(</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2</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r>
                          <a:rPr lang="en-US" b="0" i="1" smtClean="0">
                            <a:latin typeface="Cambria Math" panose="02040503050406030204" pitchFamily="18" charset="0"/>
                          </a:rPr>
                          <m:t>𝑝</m:t>
                        </m:r>
                      </m:e>
                      <m:sub>
                        <m:r>
                          <a:rPr lang="en-US" b="0" i="1" smtClean="0">
                            <a:latin typeface="Cambria Math" panose="02040503050406030204" pitchFamily="18" charset="0"/>
                          </a:rPr>
                          <m:t>2</m:t>
                        </m:r>
                      </m:sub>
                    </m:sSub>
                  </m:oMath>
                </a14:m>
                <a:r>
                  <a:rPr lang="en-US"/>
                  <a:t>)</a:t>
                </a:r>
                <a:endParaRPr lang="en-IN"/>
              </a:p>
            </p:txBody>
          </p:sp>
        </mc:Choice>
        <mc:Fallback xmlns="">
          <p:sp>
            <p:nvSpPr>
              <p:cNvPr id="28" name="TextBox 27">
                <a:extLst>
                  <a:ext uri="{FF2B5EF4-FFF2-40B4-BE49-F238E27FC236}">
                    <a16:creationId xmlns:a16="http://schemas.microsoft.com/office/drawing/2014/main" id="{11E5A0BF-9AF4-3E38-9039-AF0009F6D9EF}"/>
                  </a:ext>
                </a:extLst>
              </p:cNvPr>
              <p:cNvSpPr txBox="1">
                <a:spLocks noRot="1" noChangeAspect="1" noMove="1" noResize="1" noEditPoints="1" noAdjustHandles="1" noChangeArrowheads="1" noChangeShapeType="1" noTextEdit="1"/>
              </p:cNvSpPr>
              <p:nvPr/>
            </p:nvSpPr>
            <p:spPr>
              <a:xfrm>
                <a:off x="5819266" y="4436680"/>
                <a:ext cx="1034197" cy="369332"/>
              </a:xfrm>
              <a:prstGeom prst="rect">
                <a:avLst/>
              </a:prstGeom>
              <a:blipFill>
                <a:blip r:embed="rId7"/>
                <a:stretch>
                  <a:fillRect l="-5325" t="-10000" b="-26667"/>
                </a:stretch>
              </a:blipFill>
            </p:spPr>
            <p:txBody>
              <a:bodyPr/>
              <a:lstStyle/>
              <a:p>
                <a:r>
                  <a:rPr lang="en-US">
                    <a:noFill/>
                  </a:rPr>
                  <a:t> </a:t>
                </a:r>
              </a:p>
            </p:txBody>
          </p:sp>
        </mc:Fallback>
      </mc:AlternateContent>
      <p:sp>
        <p:nvSpPr>
          <p:cNvPr id="10" name="Content Placeholder 8">
            <a:extLst>
              <a:ext uri="{FF2B5EF4-FFF2-40B4-BE49-F238E27FC236}">
                <a16:creationId xmlns:a16="http://schemas.microsoft.com/office/drawing/2014/main" id="{577E4F0B-AF84-73A6-62B2-111D78A914E0}"/>
              </a:ext>
            </a:extLst>
          </p:cNvPr>
          <p:cNvSpPr txBox="1">
            <a:spLocks/>
          </p:cNvSpPr>
          <p:nvPr/>
        </p:nvSpPr>
        <p:spPr>
          <a:xfrm>
            <a:off x="1255712" y="5057707"/>
            <a:ext cx="8946541" cy="132019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0" indent="0">
              <a:buFont typeface="Wingdings 3" charset="2"/>
              <a:buNone/>
            </a:pPr>
            <a:endParaRPr lang="en-US">
              <a:latin typeface="Arial Black" panose="020B0A04020102020204" pitchFamily="34" charset="0"/>
              <a:cs typeface="Arial" panose="020B0604020202020204" pitchFamily="34" charset="0"/>
            </a:endParaRPr>
          </a:p>
          <a:p>
            <a:pPr>
              <a:buFont typeface="Wingdings" panose="05000000000000000000" pitchFamily="2" charset="2"/>
              <a:buChar char="§"/>
            </a:pPr>
            <a:endParaRPr lang="en-US">
              <a:latin typeface="Arial Black" panose="020B0A04020102020204" pitchFamily="34" charset="0"/>
              <a:cs typeface="Arial" panose="020B0604020202020204" pitchFamily="34" charset="0"/>
            </a:endParaRPr>
          </a:p>
          <a:p>
            <a:pPr marL="0" indent="0">
              <a:buFont typeface="Wingdings 3" charset="2"/>
              <a:buNone/>
            </a:pPr>
            <a:endParaRPr lang="en-US">
              <a:latin typeface="Arial Black" panose="020B0A04020102020204" pitchFamily="34" charset="0"/>
              <a:cs typeface="Arial" panose="020B0604020202020204" pitchFamily="34" charset="0"/>
            </a:endParaRPr>
          </a:p>
          <a:p>
            <a:pPr marL="0" indent="0">
              <a:buFont typeface="Wingdings 3" charset="2"/>
              <a:buNone/>
            </a:pPr>
            <a:endParaRPr lang="en-US">
              <a:latin typeface="Arial Black" panose="020B0A040201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7" name="Content Placeholder 8">
                <a:extLst>
                  <a:ext uri="{FF2B5EF4-FFF2-40B4-BE49-F238E27FC236}">
                    <a16:creationId xmlns:a16="http://schemas.microsoft.com/office/drawing/2014/main" id="{EA3C3D96-4506-596B-6C93-03E6A53B8BB4}"/>
                  </a:ext>
                </a:extLst>
              </p:cNvPr>
              <p:cNvSpPr txBox="1">
                <a:spLocks/>
              </p:cNvSpPr>
              <p:nvPr/>
            </p:nvSpPr>
            <p:spPr>
              <a:xfrm>
                <a:off x="1405998" y="4872968"/>
                <a:ext cx="9530290" cy="132019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0" indent="0">
                  <a:buNone/>
                </a:pPr>
                <a:r>
                  <a:rPr lang="en-US" dirty="0">
                    <a:latin typeface="+mn-lt"/>
                    <a:cs typeface="Arial" panose="020B0604020202020204" pitchFamily="34" charset="0"/>
                  </a:rPr>
                  <a:t>Where </a:t>
                </a:r>
                <a14:m>
                  <m:oMath xmlns:m="http://schemas.openxmlformats.org/officeDocument/2006/math">
                    <m:sSub>
                      <m:sSubPr>
                        <m:ctrlPr>
                          <a:rPr lang="en-US" b="0" i="1" smtClean="0">
                            <a:latin typeface="Cambria Math" panose="02040503050406030204" pitchFamily="18" charset="0"/>
                            <a:cs typeface="Arial" panose="020B0604020202020204" pitchFamily="34" charset="0"/>
                          </a:rPr>
                        </m:ctrlPr>
                      </m:sSubPr>
                      <m:e>
                        <m:r>
                          <a:rPr lang="en-US" b="0" i="1" smtClean="0">
                            <a:latin typeface="Cambria Math" panose="02040503050406030204" pitchFamily="18" charset="0"/>
                            <a:cs typeface="Arial" panose="020B0604020202020204" pitchFamily="34" charset="0"/>
                          </a:rPr>
                          <m:t>𝑋</m:t>
                        </m:r>
                      </m:e>
                      <m:sub>
                        <m:r>
                          <a:rPr lang="en-US" b="0" i="1" smtClean="0">
                            <a:latin typeface="Cambria Math" panose="02040503050406030204" pitchFamily="18" charset="0"/>
                            <a:cs typeface="Arial" panose="020B0604020202020204" pitchFamily="34" charset="0"/>
                          </a:rPr>
                          <m:t>𝑖</m:t>
                        </m:r>
                      </m:sub>
                    </m:sSub>
                    <m:r>
                      <a:rPr lang="en-US" b="0" i="1" smtClean="0">
                        <a:latin typeface="Cambria Math" panose="02040503050406030204" pitchFamily="18" charset="0"/>
                        <a:cs typeface="Arial" panose="020B0604020202020204" pitchFamily="34" charset="0"/>
                      </a:rPr>
                      <m:t>=(</m:t>
                    </m:r>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𝑡</m:t>
                        </m:r>
                      </m:e>
                      <m:sub>
                        <m:r>
                          <a:rPr lang="en-US" i="1">
                            <a:latin typeface="Cambria Math" panose="02040503050406030204" pitchFamily="18" charset="0"/>
                            <a:cs typeface="Arial" panose="020B0604020202020204" pitchFamily="34" charset="0"/>
                          </a:rPr>
                          <m:t>𝑖</m:t>
                        </m:r>
                      </m:sub>
                    </m:sSub>
                    <m:r>
                      <a:rPr lang="en-US" b="0" i="1" smtClean="0">
                        <a:latin typeface="Cambria Math" panose="02040503050406030204" pitchFamily="18" charset="0"/>
                        <a:cs typeface="Arial" panose="020B0604020202020204" pitchFamily="34" charset="0"/>
                      </a:rPr>
                      <m:t>,</m:t>
                    </m:r>
                    <m:acc>
                      <m:accPr>
                        <m:chr m:val="⃗"/>
                        <m:ctrlPr>
                          <a:rPr lang="en-US" b="0" i="1" smtClean="0">
                            <a:latin typeface="Cambria Math" panose="02040503050406030204" pitchFamily="18" charset="0"/>
                            <a:cs typeface="Arial" panose="020B0604020202020204" pitchFamily="34" charset="0"/>
                          </a:rPr>
                        </m:ctrlPr>
                      </m:accPr>
                      <m:e>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 </m:t>
                            </m:r>
                            <m:r>
                              <a:rPr lang="en-US" i="1">
                                <a:latin typeface="Cambria Math" panose="02040503050406030204" pitchFamily="18" charset="0"/>
                                <a:cs typeface="Arial" panose="020B0604020202020204" pitchFamily="34" charset="0"/>
                              </a:rPr>
                              <m:t>𝑟</m:t>
                            </m:r>
                          </m:e>
                          <m:sub>
                            <m:r>
                              <a:rPr lang="en-US" i="1">
                                <a:latin typeface="Cambria Math" panose="02040503050406030204" pitchFamily="18" charset="0"/>
                                <a:cs typeface="Arial" panose="020B0604020202020204" pitchFamily="34" charset="0"/>
                              </a:rPr>
                              <m:t>𝑖</m:t>
                            </m:r>
                          </m:sub>
                        </m:sSub>
                      </m:e>
                    </m:acc>
                    <m:r>
                      <a:rPr lang="en-US" b="0" i="1" smtClean="0">
                        <a:latin typeface="Cambria Math" panose="02040503050406030204" pitchFamily="18" charset="0"/>
                        <a:cs typeface="Arial" panose="020B0604020202020204" pitchFamily="34" charset="0"/>
                      </a:rPr>
                      <m:t> )</m:t>
                    </m:r>
                  </m:oMath>
                </a14:m>
                <a:r>
                  <a:rPr lang="en-US" dirty="0">
                    <a:latin typeface="+mn-lt"/>
                    <a:cs typeface="Arial" panose="020B0604020202020204" pitchFamily="34" charset="0"/>
                  </a:rPr>
                  <a:t> &amp; </a:t>
                </a:r>
                <a14:m>
                  <m:oMath xmlns:m="http://schemas.openxmlformats.org/officeDocument/2006/math">
                    <m:sSub>
                      <m:sSubPr>
                        <m:ctrlPr>
                          <a:rPr lang="en-US" b="0" i="1" smtClean="0">
                            <a:latin typeface="Cambria Math" panose="02040503050406030204" pitchFamily="18" charset="0"/>
                            <a:cs typeface="Arial" panose="020B0604020202020204" pitchFamily="34" charset="0"/>
                          </a:rPr>
                        </m:ctrlPr>
                      </m:sSubPr>
                      <m:e>
                        <m:r>
                          <a:rPr lang="en-US" b="0" i="1" smtClean="0">
                            <a:latin typeface="Cambria Math" panose="02040503050406030204" pitchFamily="18" charset="0"/>
                            <a:cs typeface="Arial" panose="020B0604020202020204" pitchFamily="34" charset="0"/>
                          </a:rPr>
                          <m:t>𝑝</m:t>
                        </m:r>
                      </m:e>
                      <m:sub>
                        <m:r>
                          <a:rPr lang="en-US" b="0" i="1" smtClean="0">
                            <a:latin typeface="Cambria Math" panose="02040503050406030204" pitchFamily="18" charset="0"/>
                            <a:cs typeface="Arial" panose="020B0604020202020204" pitchFamily="34" charset="0"/>
                          </a:rPr>
                          <m:t>𝑖</m:t>
                        </m:r>
                      </m:sub>
                    </m:sSub>
                    <m:r>
                      <a:rPr lang="en-US" b="0" i="1" smtClean="0">
                        <a:latin typeface="Cambria Math" panose="02040503050406030204" pitchFamily="18" charset="0"/>
                        <a:cs typeface="Arial" panose="020B0604020202020204" pitchFamily="34" charset="0"/>
                      </a:rPr>
                      <m:t>=(</m:t>
                    </m:r>
                    <m:sSub>
                      <m:sSubPr>
                        <m:ctrlPr>
                          <a:rPr lang="en-US" b="0" i="1" smtClean="0">
                            <a:latin typeface="Cambria Math" panose="02040503050406030204" pitchFamily="18" charset="0"/>
                            <a:cs typeface="Arial" panose="020B0604020202020204" pitchFamily="34" charset="0"/>
                          </a:rPr>
                        </m:ctrlPr>
                      </m:sSubPr>
                      <m:e>
                        <m:r>
                          <a:rPr lang="en-US" b="0" i="1" smtClean="0">
                            <a:latin typeface="Cambria Math" panose="02040503050406030204" pitchFamily="18" charset="0"/>
                            <a:cs typeface="Arial" panose="020B0604020202020204" pitchFamily="34" charset="0"/>
                          </a:rPr>
                          <m:t>𝐸</m:t>
                        </m:r>
                      </m:e>
                      <m:sub>
                        <m:r>
                          <a:rPr lang="en-US" b="0" i="1" smtClean="0">
                            <a:latin typeface="Cambria Math" panose="02040503050406030204" pitchFamily="18" charset="0"/>
                            <a:cs typeface="Arial" panose="020B0604020202020204" pitchFamily="34" charset="0"/>
                          </a:rPr>
                          <m:t>𝑖</m:t>
                        </m:r>
                      </m:sub>
                    </m:sSub>
                    <m:r>
                      <a:rPr lang="en-US" b="0" i="1" smtClean="0">
                        <a:latin typeface="Cambria Math" panose="02040503050406030204" pitchFamily="18" charset="0"/>
                        <a:cs typeface="Arial" panose="020B0604020202020204" pitchFamily="34" charset="0"/>
                      </a:rPr>
                      <m:t>,</m:t>
                    </m:r>
                    <m:acc>
                      <m:accPr>
                        <m:chr m:val="⃗"/>
                        <m:ctrlPr>
                          <a:rPr lang="en-US" b="0" i="1" smtClean="0">
                            <a:latin typeface="Cambria Math" panose="02040503050406030204" pitchFamily="18" charset="0"/>
                            <a:cs typeface="Arial" panose="020B0604020202020204" pitchFamily="34" charset="0"/>
                          </a:rPr>
                        </m:ctrlPr>
                      </m:accPr>
                      <m:e>
                        <m:sSub>
                          <m:sSubPr>
                            <m:ctrlPr>
                              <a:rPr lang="en-US" b="0" i="1" smtClean="0">
                                <a:latin typeface="Cambria Math" panose="02040503050406030204" pitchFamily="18" charset="0"/>
                                <a:cs typeface="Arial" panose="020B0604020202020204" pitchFamily="34" charset="0"/>
                              </a:rPr>
                            </m:ctrlPr>
                          </m:sSubPr>
                          <m:e>
                            <m:r>
                              <a:rPr lang="en-US" b="0" i="1" smtClean="0">
                                <a:latin typeface="Cambria Math" panose="02040503050406030204" pitchFamily="18" charset="0"/>
                                <a:cs typeface="Arial" panose="020B0604020202020204" pitchFamily="34" charset="0"/>
                              </a:rPr>
                              <m:t>𝑝</m:t>
                            </m:r>
                          </m:e>
                          <m:sub>
                            <m:r>
                              <a:rPr lang="en-US" b="0" i="1" smtClean="0">
                                <a:latin typeface="Cambria Math" panose="02040503050406030204" pitchFamily="18" charset="0"/>
                                <a:cs typeface="Arial" panose="020B0604020202020204" pitchFamily="34" charset="0"/>
                              </a:rPr>
                              <m:t>𝑖</m:t>
                            </m:r>
                          </m:sub>
                        </m:sSub>
                      </m:e>
                    </m:acc>
                    <m:r>
                      <a:rPr lang="en-US" b="0" i="1" smtClean="0">
                        <a:latin typeface="Cambria Math" panose="02040503050406030204" pitchFamily="18" charset="0"/>
                        <a:cs typeface="Arial" panose="020B0604020202020204" pitchFamily="34" charset="0"/>
                      </a:rPr>
                      <m:t>)</m:t>
                    </m:r>
                  </m:oMath>
                </a14:m>
                <a:endParaRPr lang="en-US" dirty="0">
                  <a:latin typeface="Arial Black" panose="020B0A04020102020204" pitchFamily="34" charset="0"/>
                  <a:cs typeface="Arial" panose="020B0604020202020204" pitchFamily="34" charset="0"/>
                </a:endParaRPr>
              </a:p>
              <a:p>
                <a:pPr>
                  <a:buFont typeface="Wingdings" panose="05000000000000000000" pitchFamily="2" charset="2"/>
                  <a:buChar char="q"/>
                </a:pPr>
                <a:r>
                  <a:rPr lang="en-US" dirty="0">
                    <a:latin typeface="Arial Black" panose="020B0A04020102020204" pitchFamily="34" charset="0"/>
                    <a:cs typeface="Arial" panose="020B0604020202020204" pitchFamily="34" charset="0"/>
                  </a:rPr>
                  <a:t>Averaging </a:t>
                </a:r>
                <a14:m>
                  <m:oMath xmlns:m="http://schemas.openxmlformats.org/officeDocument/2006/math">
                    <m:sSub>
                      <m:sSubPr>
                        <m:ctrlPr>
                          <a:rPr lang="en-US" i="1">
                            <a:latin typeface="Cambria Math" panose="02040503050406030204" pitchFamily="18" charset="0"/>
                            <a:cs typeface="Arial" panose="020B0604020202020204" pitchFamily="34" charset="0"/>
                          </a:rPr>
                        </m:ctrlPr>
                      </m:sSubPr>
                      <m:e>
                        <m:r>
                          <m:rPr>
                            <m:sty m:val="p"/>
                          </m:rPr>
                          <a:rPr lang="en-US">
                            <a:latin typeface="Cambria Math" panose="02040503050406030204" pitchFamily="18" charset="0"/>
                            <a:cs typeface="Arial" panose="020B0604020202020204" pitchFamily="34" charset="0"/>
                          </a:rPr>
                          <m:t>b</m:t>
                        </m:r>
                      </m:e>
                      <m:sub>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𝑝</m:t>
                            </m:r>
                          </m:e>
                          <m:sub>
                            <m:r>
                              <a:rPr lang="en-US" i="1">
                                <a:latin typeface="Cambria Math" panose="02040503050406030204" pitchFamily="18" charset="0"/>
                                <a:cs typeface="Arial" panose="020B0604020202020204" pitchFamily="34" charset="0"/>
                              </a:rPr>
                              <m:t>1</m:t>
                            </m:r>
                          </m:sub>
                        </m:sSub>
                        <m:r>
                          <a:rPr lang="en-US" i="1">
                            <a:latin typeface="Cambria Math" panose="02040503050406030204" pitchFamily="18" charset="0"/>
                            <a:cs typeface="Arial" panose="020B0604020202020204" pitchFamily="34" charset="0"/>
                          </a:rPr>
                          <m:t> </m:t>
                        </m:r>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𝑝</m:t>
                            </m:r>
                          </m:e>
                          <m:sub>
                            <m:r>
                              <a:rPr lang="en-US" i="1">
                                <a:latin typeface="Cambria Math" panose="02040503050406030204" pitchFamily="18" charset="0"/>
                                <a:cs typeface="Arial" panose="020B0604020202020204" pitchFamily="34" charset="0"/>
                              </a:rPr>
                              <m:t>2</m:t>
                            </m:r>
                          </m:sub>
                        </m:sSub>
                      </m:sub>
                    </m:sSub>
                    <m:d>
                      <m:dPr>
                        <m:ctrlPr>
                          <a:rPr lang="en-US" i="1">
                            <a:latin typeface="Cambria Math" panose="02040503050406030204" pitchFamily="18" charset="0"/>
                            <a:cs typeface="Arial" panose="020B0604020202020204" pitchFamily="34" charset="0"/>
                          </a:rPr>
                        </m:ctrlPr>
                      </m:dPr>
                      <m:e>
                        <m:r>
                          <m:rPr>
                            <m:sty m:val="p"/>
                          </m:rPr>
                          <a:rPr lang="en-US">
                            <a:latin typeface="Cambria Math" panose="02040503050406030204" pitchFamily="18" charset="0"/>
                            <a:cs typeface="Arial" panose="020B0604020202020204" pitchFamily="34" charset="0"/>
                          </a:rPr>
                          <m:t>Δ</m:t>
                        </m:r>
                        <m:r>
                          <a:rPr lang="en-US" i="1">
                            <a:latin typeface="Cambria Math" panose="02040503050406030204" pitchFamily="18" charset="0"/>
                            <a:cs typeface="Arial" panose="020B0604020202020204" pitchFamily="34" charset="0"/>
                          </a:rPr>
                          <m:t>𝑋</m:t>
                        </m:r>
                      </m:e>
                    </m:d>
                    <m:r>
                      <a:rPr lang="en-US" b="0" i="0" smtClean="0">
                        <a:latin typeface="Cambria Math" panose="02040503050406030204" pitchFamily="18" charset="0"/>
                        <a:cs typeface="Arial" panose="020B0604020202020204" pitchFamily="34" charset="0"/>
                      </a:rPr>
                      <m:t> </m:t>
                    </m:r>
                  </m:oMath>
                </a14:m>
                <a:r>
                  <a:rPr lang="en-US" dirty="0">
                    <a:latin typeface="Arial Black" panose="020B0A04020102020204" pitchFamily="34" charset="0"/>
                    <a:cs typeface="Arial" panose="020B0604020202020204" pitchFamily="34" charset="0"/>
                  </a:rPr>
                  <a:t>correlation function over full source region keeping </a:t>
                </a:r>
                <a14:m>
                  <m:oMath xmlns:m="http://schemas.openxmlformats.org/officeDocument/2006/math">
                    <m:sSub>
                      <m:sSubPr>
                        <m:ctrlPr>
                          <a:rPr lang="en-US" b="0" i="1" smtClean="0">
                            <a:latin typeface="Cambria Math" panose="02040503050406030204" pitchFamily="18" charset="0"/>
                            <a:cs typeface="Arial" panose="020B0604020202020204" pitchFamily="34" charset="0"/>
                          </a:rPr>
                        </m:ctrlPr>
                      </m:sSubPr>
                      <m:e>
                        <m:r>
                          <a:rPr lang="en-US" b="0" i="1" smtClean="0">
                            <a:latin typeface="Cambria Math" panose="02040503050406030204" pitchFamily="18" charset="0"/>
                            <a:cs typeface="Arial" panose="020B0604020202020204" pitchFamily="34" charset="0"/>
                          </a:rPr>
                          <m:t>𝑝</m:t>
                        </m:r>
                      </m:e>
                      <m:sub>
                        <m:r>
                          <a:rPr lang="en-US" b="0" i="1" smtClean="0">
                            <a:latin typeface="Cambria Math" panose="02040503050406030204" pitchFamily="18" charset="0"/>
                            <a:cs typeface="Arial" panose="020B0604020202020204" pitchFamily="34" charset="0"/>
                          </a:rPr>
                          <m:t>1</m:t>
                        </m:r>
                      </m:sub>
                    </m:sSub>
                    <m:r>
                      <a:rPr lang="en-US" b="0" i="1" smtClean="0">
                        <a:latin typeface="Cambria Math" panose="02040503050406030204" pitchFamily="18" charset="0"/>
                        <a:cs typeface="Arial" panose="020B0604020202020204" pitchFamily="34" charset="0"/>
                      </a:rPr>
                      <m:t> &amp; </m:t>
                    </m:r>
                    <m:sSub>
                      <m:sSubPr>
                        <m:ctrlPr>
                          <a:rPr lang="en-US" b="0" i="1" smtClean="0">
                            <a:latin typeface="Cambria Math" panose="02040503050406030204" pitchFamily="18" charset="0"/>
                            <a:cs typeface="Arial" panose="020B0604020202020204" pitchFamily="34" charset="0"/>
                          </a:rPr>
                        </m:ctrlPr>
                      </m:sSubPr>
                      <m:e>
                        <m:r>
                          <a:rPr lang="en-US" b="0" i="1" smtClean="0">
                            <a:latin typeface="Cambria Math" panose="02040503050406030204" pitchFamily="18" charset="0"/>
                            <a:cs typeface="Arial" panose="020B0604020202020204" pitchFamily="34" charset="0"/>
                          </a:rPr>
                          <m:t>𝑝</m:t>
                        </m:r>
                      </m:e>
                      <m:sub>
                        <m:r>
                          <a:rPr lang="en-US" b="0" i="1" smtClean="0">
                            <a:latin typeface="Cambria Math" panose="02040503050406030204" pitchFamily="18" charset="0"/>
                            <a:cs typeface="Arial" panose="020B0604020202020204" pitchFamily="34" charset="0"/>
                          </a:rPr>
                          <m:t>2</m:t>
                        </m:r>
                      </m:sub>
                    </m:sSub>
                  </m:oMath>
                </a14:m>
                <a:r>
                  <a:rPr lang="en-US" dirty="0">
                    <a:latin typeface="Arial Black" panose="020B0A04020102020204" pitchFamily="34" charset="0"/>
                    <a:cs typeface="Arial" panose="020B0604020202020204" pitchFamily="34" charset="0"/>
                  </a:rPr>
                  <a:t> fixed</a:t>
                </a:r>
              </a:p>
              <a:p>
                <a:pPr marL="0" indent="0">
                  <a:buFont typeface="Wingdings 3" charset="2"/>
                  <a:buNone/>
                </a:pPr>
                <a:endParaRPr lang="en-US" dirty="0">
                  <a:latin typeface="Arial Black" panose="020B0A04020102020204" pitchFamily="34" charset="0"/>
                  <a:cs typeface="Arial" panose="020B0604020202020204" pitchFamily="34" charset="0"/>
                </a:endParaRPr>
              </a:p>
              <a:p>
                <a:pPr marL="0" indent="0">
                  <a:buFont typeface="Wingdings 3" charset="2"/>
                  <a:buNone/>
                </a:pPr>
                <a:endParaRPr lang="en-US" dirty="0">
                  <a:latin typeface="Arial Black" panose="020B0A04020102020204" pitchFamily="34" charset="0"/>
                  <a:cs typeface="Arial" panose="020B0604020202020204" pitchFamily="34" charset="0"/>
                </a:endParaRPr>
              </a:p>
            </p:txBody>
          </p:sp>
        </mc:Choice>
        <mc:Fallback xmlns="">
          <p:sp>
            <p:nvSpPr>
              <p:cNvPr id="17" name="Content Placeholder 8">
                <a:extLst>
                  <a:ext uri="{FF2B5EF4-FFF2-40B4-BE49-F238E27FC236}">
                    <a16:creationId xmlns:a16="http://schemas.microsoft.com/office/drawing/2014/main" id="{EA3C3D96-4506-596B-6C93-03E6A53B8BB4}"/>
                  </a:ext>
                </a:extLst>
              </p:cNvPr>
              <p:cNvSpPr txBox="1">
                <a:spLocks noRot="1" noChangeAspect="1" noMove="1" noResize="1" noEditPoints="1" noAdjustHandles="1" noChangeArrowheads="1" noChangeShapeType="1" noTextEdit="1"/>
              </p:cNvSpPr>
              <p:nvPr/>
            </p:nvSpPr>
            <p:spPr>
              <a:xfrm>
                <a:off x="1405998" y="4872968"/>
                <a:ext cx="9530290" cy="1320198"/>
              </a:xfrm>
              <a:prstGeom prst="rect">
                <a:avLst/>
              </a:prstGeom>
              <a:blipFill>
                <a:blip r:embed="rId8"/>
                <a:stretch>
                  <a:fillRect l="-704" t="-3226"/>
                </a:stretch>
              </a:blipFill>
            </p:spPr>
            <p:txBody>
              <a:bodyPr/>
              <a:lstStyle/>
              <a:p>
                <a:r>
                  <a:rPr lang="en-IN">
                    <a:noFill/>
                  </a:rPr>
                  <a:t> </a:t>
                </a:r>
              </a:p>
            </p:txBody>
          </p:sp>
        </mc:Fallback>
      </mc:AlternateContent>
      <p:cxnSp>
        <p:nvCxnSpPr>
          <p:cNvPr id="3" name="Straight Connector 2">
            <a:extLst>
              <a:ext uri="{FF2B5EF4-FFF2-40B4-BE49-F238E27FC236}">
                <a16:creationId xmlns:a16="http://schemas.microsoft.com/office/drawing/2014/main" id="{64CBED82-5C69-5231-0AB7-CFABAD428183}"/>
              </a:ext>
            </a:extLst>
          </p:cNvPr>
          <p:cNvCxnSpPr>
            <a:cxnSpLocks/>
          </p:cNvCxnSpPr>
          <p:nvPr/>
        </p:nvCxnSpPr>
        <p:spPr>
          <a:xfrm>
            <a:off x="6853463" y="3742900"/>
            <a:ext cx="1779618" cy="993415"/>
          </a:xfrm>
          <a:prstGeom prst="line">
            <a:avLst/>
          </a:prstGeom>
          <a:ln w="63500">
            <a:headEnd type="oval" w="lg" len="lg"/>
            <a:tailEnd type="triangle" w="lg" len="lg"/>
          </a:ln>
        </p:spPr>
        <p:style>
          <a:lnRef idx="1">
            <a:schemeClr val="accent2"/>
          </a:lnRef>
          <a:fillRef idx="0">
            <a:schemeClr val="accent2"/>
          </a:fillRef>
          <a:effectRef idx="0">
            <a:schemeClr val="accent2"/>
          </a:effectRef>
          <a:fontRef idx="minor">
            <a:schemeClr val="tx1"/>
          </a:fontRef>
        </p:style>
      </p:cxnSp>
      <p:cxnSp>
        <p:nvCxnSpPr>
          <p:cNvPr id="7" name="Straight Connector 6">
            <a:extLst>
              <a:ext uri="{FF2B5EF4-FFF2-40B4-BE49-F238E27FC236}">
                <a16:creationId xmlns:a16="http://schemas.microsoft.com/office/drawing/2014/main" id="{8885F50B-620D-F781-1525-D6BF6070FB7A}"/>
              </a:ext>
            </a:extLst>
          </p:cNvPr>
          <p:cNvCxnSpPr>
            <a:cxnSpLocks/>
          </p:cNvCxnSpPr>
          <p:nvPr/>
        </p:nvCxnSpPr>
        <p:spPr>
          <a:xfrm flipV="1">
            <a:off x="6853463" y="3698917"/>
            <a:ext cx="1779618" cy="896968"/>
          </a:xfrm>
          <a:prstGeom prst="line">
            <a:avLst/>
          </a:prstGeom>
          <a:ln w="63500">
            <a:headEnd type="oval" w="lg" len="lg"/>
            <a:tailEnd type="triangle" w="lg" len="lg"/>
          </a:ln>
        </p:spPr>
        <p:style>
          <a:lnRef idx="1">
            <a:schemeClr val="accent2"/>
          </a:lnRef>
          <a:fillRef idx="0">
            <a:schemeClr val="accent2"/>
          </a:fillRef>
          <a:effectRef idx="0">
            <a:schemeClr val="accent2"/>
          </a:effectRef>
          <a:fontRef idx="minor">
            <a:schemeClr val="tx1"/>
          </a:fontRef>
        </p:style>
      </p:cxnSp>
      <p:sp>
        <p:nvSpPr>
          <p:cNvPr id="29" name="Oval 28">
            <a:extLst>
              <a:ext uri="{FF2B5EF4-FFF2-40B4-BE49-F238E27FC236}">
                <a16:creationId xmlns:a16="http://schemas.microsoft.com/office/drawing/2014/main" id="{6023A984-6E7A-AAA6-A145-6750D9DBB201}"/>
              </a:ext>
            </a:extLst>
          </p:cNvPr>
          <p:cNvSpPr/>
          <p:nvPr/>
        </p:nvSpPr>
        <p:spPr>
          <a:xfrm>
            <a:off x="7337087" y="3956135"/>
            <a:ext cx="742387" cy="4670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FSI</a:t>
            </a:r>
            <a:endParaRPr lang="en-IN"/>
          </a:p>
        </p:txBody>
      </p:sp>
      <p:sp>
        <p:nvSpPr>
          <p:cNvPr id="5" name="Slide Number Placeholder 4">
            <a:extLst>
              <a:ext uri="{FF2B5EF4-FFF2-40B4-BE49-F238E27FC236}">
                <a16:creationId xmlns:a16="http://schemas.microsoft.com/office/drawing/2014/main" id="{9EC43823-2572-E58F-D148-D5365CE6A209}"/>
              </a:ext>
            </a:extLst>
          </p:cNvPr>
          <p:cNvSpPr>
            <a:spLocks noGrp="1"/>
          </p:cNvSpPr>
          <p:nvPr>
            <p:ph type="sldNum" sz="quarter" idx="12"/>
          </p:nvPr>
        </p:nvSpPr>
        <p:spPr/>
        <p:txBody>
          <a:bodyPr/>
          <a:lstStyle/>
          <a:p>
            <a:fld id="{906DE5D1-AE36-4C40-8381-DCC700D037E1}" type="slidenum">
              <a:rPr lang="en-IN" smtClean="0"/>
              <a:t>5</a:t>
            </a:fld>
            <a:endParaRPr lang="en-IN"/>
          </a:p>
        </p:txBody>
      </p:sp>
    </p:spTree>
    <p:extLst>
      <p:ext uri="{BB962C8B-B14F-4D97-AF65-F5344CB8AC3E}">
        <p14:creationId xmlns:p14="http://schemas.microsoft.com/office/powerpoint/2010/main" val="1341372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5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500"/>
                                        <p:tgtEl>
                                          <p:spTgt spid="28"/>
                                        </p:tgtEl>
                                      </p:cBhvr>
                                    </p:animEffect>
                                  </p:childTnLst>
                                </p:cTn>
                              </p:par>
                              <p:par>
                                <p:cTn id="35" presetID="10" presetClass="entr" presetSubtype="0" fill="hold"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500"/>
                                        <p:tgtEl>
                                          <p:spTgt spid="3"/>
                                        </p:tgtEl>
                                      </p:cBhvr>
                                    </p:animEffect>
                                  </p:childTnLst>
                                </p:cTn>
                              </p:par>
                              <p:par>
                                <p:cTn id="38" presetID="10" presetClass="entr" presetSubtype="0" fill="hold"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500"/>
                                        <p:tgtEl>
                                          <p:spTgt spid="29"/>
                                        </p:tgtEl>
                                      </p:cBhvr>
                                    </p:animEffect>
                                  </p:childTnLst>
                                </p:cTn>
                              </p:par>
                              <p:par>
                                <p:cTn id="44" presetID="10" presetClass="entr" presetSubtype="0" fill="hold"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500"/>
                                        <p:tgtEl>
                                          <p:spTgt spid="20"/>
                                        </p:tgtEl>
                                      </p:cBhvr>
                                    </p:animEffect>
                                  </p:childTnLst>
                                </p:cTn>
                              </p:par>
                              <p:par>
                                <p:cTn id="47" presetID="10" presetClass="entr" presetSubtype="0" fill="hold"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17">
                                            <p:txEl>
                                              <p:pRg st="0" end="0"/>
                                            </p:txEl>
                                          </p:spTgt>
                                        </p:tgtEl>
                                        <p:attrNameLst>
                                          <p:attrName>style.visibility</p:attrName>
                                        </p:attrNameLst>
                                      </p:cBhvr>
                                      <p:to>
                                        <p:strVal val="visible"/>
                                      </p:to>
                                    </p:set>
                                    <p:animEffect transition="in" filter="fade">
                                      <p:cBhvr>
                                        <p:cTn id="54" dur="500"/>
                                        <p:tgtEl>
                                          <p:spTgt spid="17">
                                            <p:txEl>
                                              <p:pRg st="0" end="0"/>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17">
                                            <p:txEl>
                                              <p:pRg st="1" end="1"/>
                                            </p:txEl>
                                          </p:spTgt>
                                        </p:tgtEl>
                                        <p:attrNameLst>
                                          <p:attrName>style.visibility</p:attrName>
                                        </p:attrNameLst>
                                      </p:cBhvr>
                                      <p:to>
                                        <p:strVal val="visible"/>
                                      </p:to>
                                    </p:set>
                                    <p:animEffect transition="in" filter="fade">
                                      <p:cBhvr>
                                        <p:cTn id="59" dur="500"/>
                                        <p:tgtEl>
                                          <p:spTgt spid="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27" grpId="0"/>
      <p:bldP spid="28" grpId="0"/>
      <p:bldP spid="2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A1DAC-25DC-F93C-45A3-96A6B4EBCFBF}"/>
              </a:ext>
            </a:extLst>
          </p:cNvPr>
          <p:cNvSpPr>
            <a:spLocks noGrp="1"/>
          </p:cNvSpPr>
          <p:nvPr>
            <p:ph type="title"/>
          </p:nvPr>
        </p:nvSpPr>
        <p:spPr/>
        <p:txBody>
          <a:bodyPr/>
          <a:lstStyle/>
          <a:p>
            <a:r>
              <a:rPr lang="en-US">
                <a:latin typeface="Arial Black" panose="020B0A04020102020204" pitchFamily="34" charset="0"/>
              </a:rPr>
              <a:t>Theoretical Construction</a:t>
            </a:r>
            <a:endParaRPr lang="en-IN"/>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C63BD34-5F42-C1B0-81EA-B3A67143122D}"/>
                  </a:ext>
                </a:extLst>
              </p:cNvPr>
              <p:cNvSpPr>
                <a:spLocks noGrp="1"/>
              </p:cNvSpPr>
              <p:nvPr>
                <p:ph idx="1"/>
              </p:nvPr>
            </p:nvSpPr>
            <p:spPr>
              <a:xfrm>
                <a:off x="1296115" y="1881885"/>
                <a:ext cx="9894624" cy="4195481"/>
              </a:xfrm>
            </p:spPr>
            <p:txBody>
              <a:bodyPr/>
              <a:lstStyle/>
              <a:p>
                <a:pPr>
                  <a:buFont typeface="Wingdings" panose="05000000000000000000" pitchFamily="2" charset="2"/>
                  <a:buChar char="q"/>
                </a:pPr>
                <a14:m>
                  <m:oMath xmlns:m="http://schemas.openxmlformats.org/officeDocument/2006/math">
                    <m:r>
                      <a:rPr lang="en-US" b="0" i="1" smtClean="0">
                        <a:latin typeface="Cambria Math" panose="02040503050406030204" pitchFamily="18" charset="0"/>
                      </a:rPr>
                      <m:t>𝐶</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2</m:t>
                            </m:r>
                          </m:sub>
                        </m:sSub>
                      </m:e>
                    </m:d>
                    <m:r>
                      <a:rPr lang="en-US" b="0" i="1" smtClean="0">
                        <a:latin typeface="Cambria Math" panose="02040503050406030204" pitchFamily="18" charset="0"/>
                      </a:rPr>
                      <m:t>=</m:t>
                    </m:r>
                    <m:nary>
                      <m:naryPr>
                        <m:limLoc m:val="subSup"/>
                        <m:grow m:val="on"/>
                        <m:supHide m:val="on"/>
                        <m:ctrlPr>
                          <a:rPr lang="en-US" b="0" i="1" smtClean="0">
                            <a:latin typeface="Cambria Math" panose="02040503050406030204" pitchFamily="18" charset="0"/>
                          </a:rPr>
                        </m:ctrlPr>
                      </m:naryPr>
                      <m:sub>
                        <m:r>
                          <m:rPr>
                            <m:sty m:val="p"/>
                          </m:rPr>
                          <a:rPr lang="en-US" b="0" i="1" smtClean="0">
                            <a:latin typeface="Cambria Math" panose="02040503050406030204" pitchFamily="18" charset="0"/>
                          </a:rPr>
                          <m:t>Δ</m:t>
                        </m:r>
                        <m:r>
                          <a:rPr lang="en-US" b="0" i="1" smtClean="0">
                            <a:latin typeface="Cambria Math" panose="02040503050406030204" pitchFamily="18" charset="0"/>
                          </a:rPr>
                          <m:t>𝑥</m:t>
                        </m:r>
                      </m:sub>
                      <m:sup/>
                      <m:e>
                        <m:r>
                          <a:rPr lang="en-US" b="0" i="1" smtClean="0">
                            <a:latin typeface="Cambria Math" panose="02040503050406030204" pitchFamily="18" charset="0"/>
                          </a:rPr>
                          <m:t>𝑊</m:t>
                        </m:r>
                        <m:r>
                          <a:rPr lang="en-US" b="0" i="1" smtClean="0">
                            <a:latin typeface="Cambria Math" panose="02040503050406030204" pitchFamily="18" charset="0"/>
                          </a:rPr>
                          <m:t>(</m:t>
                        </m:r>
                        <m:r>
                          <m:rPr>
                            <m:sty m:val="p"/>
                          </m:rPr>
                          <a:rPr lang="en-US" b="0" i="0" smtClean="0">
                            <a:latin typeface="Cambria Math" panose="02040503050406030204" pitchFamily="18" charset="0"/>
                          </a:rPr>
                          <m:t>Δ</m:t>
                        </m:r>
                        <m:r>
                          <a:rPr lang="en-US" b="0" i="1" smtClean="0">
                            <a:latin typeface="Cambria Math" panose="02040503050406030204" pitchFamily="18" charset="0"/>
                          </a:rPr>
                          <m:t>𝑋</m:t>
                        </m:r>
                        <m:r>
                          <a:rPr lang="en-US" b="0" i="1" smtClean="0">
                            <a:latin typeface="Cambria Math" panose="02040503050406030204" pitchFamily="18" charset="0"/>
                          </a:rPr>
                          <m:t>)</m:t>
                        </m:r>
                      </m:e>
                    </m:nary>
                    <m:sSub>
                      <m:sSubPr>
                        <m:ctrlPr>
                          <a:rPr lang="en-US" i="1">
                            <a:latin typeface="Cambria Math" panose="02040503050406030204" pitchFamily="18" charset="0"/>
                            <a:cs typeface="Arial" panose="020B0604020202020204" pitchFamily="34" charset="0"/>
                          </a:rPr>
                        </m:ctrlPr>
                      </m:sSubPr>
                      <m:e>
                        <m:r>
                          <m:rPr>
                            <m:sty m:val="p"/>
                          </m:rPr>
                          <a:rPr lang="en-US">
                            <a:latin typeface="Cambria Math" panose="02040503050406030204" pitchFamily="18" charset="0"/>
                            <a:cs typeface="Arial" panose="020B0604020202020204" pitchFamily="34" charset="0"/>
                          </a:rPr>
                          <m:t>b</m:t>
                        </m:r>
                      </m:e>
                      <m:sub>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𝑝</m:t>
                            </m:r>
                          </m:e>
                          <m:sub>
                            <m:r>
                              <a:rPr lang="en-US" i="1">
                                <a:latin typeface="Cambria Math" panose="02040503050406030204" pitchFamily="18" charset="0"/>
                                <a:cs typeface="Arial" panose="020B0604020202020204" pitchFamily="34" charset="0"/>
                              </a:rPr>
                              <m:t>1</m:t>
                            </m:r>
                          </m:sub>
                        </m:sSub>
                        <m:r>
                          <a:rPr lang="en-US" i="1">
                            <a:latin typeface="Cambria Math" panose="02040503050406030204" pitchFamily="18" charset="0"/>
                            <a:cs typeface="Arial" panose="020B0604020202020204" pitchFamily="34" charset="0"/>
                          </a:rPr>
                          <m:t> </m:t>
                        </m:r>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𝑝</m:t>
                            </m:r>
                          </m:e>
                          <m:sub>
                            <m:r>
                              <a:rPr lang="en-US" i="1">
                                <a:latin typeface="Cambria Math" panose="02040503050406030204" pitchFamily="18" charset="0"/>
                                <a:cs typeface="Arial" panose="020B0604020202020204" pitchFamily="34" charset="0"/>
                              </a:rPr>
                              <m:t>2</m:t>
                            </m:r>
                          </m:sub>
                        </m:sSub>
                      </m:sub>
                    </m:sSub>
                    <m:d>
                      <m:dPr>
                        <m:ctrlPr>
                          <a:rPr lang="en-US" i="1">
                            <a:latin typeface="Cambria Math" panose="02040503050406030204" pitchFamily="18" charset="0"/>
                            <a:cs typeface="Arial" panose="020B0604020202020204" pitchFamily="34" charset="0"/>
                          </a:rPr>
                        </m:ctrlPr>
                      </m:dPr>
                      <m:e>
                        <m:r>
                          <m:rPr>
                            <m:sty m:val="p"/>
                          </m:rPr>
                          <a:rPr lang="en-US">
                            <a:latin typeface="Cambria Math" panose="02040503050406030204" pitchFamily="18" charset="0"/>
                            <a:cs typeface="Arial" panose="020B0604020202020204" pitchFamily="34" charset="0"/>
                          </a:rPr>
                          <m:t>Δ</m:t>
                        </m:r>
                        <m:r>
                          <a:rPr lang="en-US" i="1">
                            <a:latin typeface="Cambria Math" panose="02040503050406030204" pitchFamily="18" charset="0"/>
                            <a:cs typeface="Arial" panose="020B0604020202020204" pitchFamily="34" charset="0"/>
                          </a:rPr>
                          <m:t>𝑋</m:t>
                        </m:r>
                      </m:e>
                    </m:d>
                  </m:oMath>
                </a14:m>
                <a:endParaRPr lang="en-IN">
                  <a:latin typeface="Arial Black" panose="020B0A04020102020204" pitchFamily="34" charset="0"/>
                </a:endParaRPr>
              </a:p>
              <a:p>
                <a:pPr>
                  <a:buFont typeface="Wingdings" panose="05000000000000000000" pitchFamily="2" charset="2"/>
                  <a:buChar char="§"/>
                </a:pPr>
                <a:endParaRPr lang="en-IN">
                  <a:latin typeface="Arial Black" panose="020B0A04020102020204" pitchFamily="34" charset="0"/>
                </a:endParaRPr>
              </a:p>
              <a:p>
                <a:pPr>
                  <a:buFont typeface="Wingdings" panose="05000000000000000000" pitchFamily="2" charset="2"/>
                  <a:buChar char="q"/>
                </a:pPr>
                <a:r>
                  <a:rPr lang="en-IN">
                    <a:latin typeface="Arial Black" panose="020B0A04020102020204" pitchFamily="34" charset="0"/>
                  </a:rPr>
                  <a:t>Space-time parametrization of source :</a:t>
                </a:r>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𝑊</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2</m:t>
                              </m:r>
                            </m:sub>
                          </m:sSub>
                        </m:e>
                      </m:d>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r>
                                    <a:rPr lang="en-US" b="0" i="1" smtClean="0">
                                      <a:latin typeface="Cambria Math" panose="02040503050406030204" pitchFamily="18" charset="0"/>
                                    </a:rPr>
                                    <m:t>2</m:t>
                                  </m:r>
                                  <m:r>
                                    <a:rPr lang="en-US" b="0" i="1" smtClean="0">
                                      <a:latin typeface="Cambria Math" panose="02040503050406030204" pitchFamily="18" charset="0"/>
                                    </a:rPr>
                                    <m:t>𝜋</m:t>
                                  </m:r>
                                </m:e>
                              </m:d>
                            </m:e>
                            <m:sup>
                              <m:r>
                                <a:rPr lang="en-US" b="0" i="1" smtClean="0">
                                  <a:latin typeface="Cambria Math" panose="02040503050406030204" pitchFamily="18" charset="0"/>
                                </a:rPr>
                                <m:t>4</m:t>
                              </m:r>
                            </m:sup>
                          </m:sSup>
                          <m:r>
                            <a:rPr lang="en-US" b="0" i="1" smtClean="0">
                              <a:latin typeface="Cambria Math" panose="02040503050406030204" pitchFamily="18" charset="0"/>
                            </a:rPr>
                            <m:t> </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0</m:t>
                              </m:r>
                            </m:sub>
                            <m:sup>
                              <m:r>
                                <a:rPr lang="en-US" b="0" i="1" smtClean="0">
                                  <a:latin typeface="Cambria Math" panose="02040503050406030204" pitchFamily="18" charset="0"/>
                                </a:rPr>
                                <m:t>6</m:t>
                              </m:r>
                            </m:sup>
                          </m:sSubSup>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𝜏</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den>
                      </m:f>
                      <m:r>
                        <m:rPr>
                          <m:sty m:val="p"/>
                        </m:rPr>
                        <a:rPr lang="en-US" b="0" i="0" smtClean="0">
                          <a:latin typeface="Cambria Math" panose="02040503050406030204" pitchFamily="18" charset="0"/>
                        </a:rPr>
                        <m:t>exp</m:t>
                      </m:r>
                      <m:r>
                        <a:rPr lang="en-US" b="0" i="1" smtClean="0">
                          <a:latin typeface="Cambria Math" panose="02040503050406030204" pitchFamily="18" charset="0"/>
                        </a:rPr>
                        <m:t>⁡[−</m:t>
                      </m:r>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1</m:t>
                              </m:r>
                            </m:sub>
                            <m:sup>
                              <m:r>
                                <a:rPr lang="en-US" b="0" i="1" smtClean="0">
                                  <a:latin typeface="Cambria Math" panose="02040503050406030204" pitchFamily="18" charset="0"/>
                                </a:rPr>
                                <m:t>2</m:t>
                              </m:r>
                            </m:sup>
                          </m:sSubSup>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2</m:t>
                              </m:r>
                            </m:sub>
                            <m:sup>
                              <m:r>
                                <a:rPr lang="en-US" b="0" i="1" smtClean="0">
                                  <a:latin typeface="Cambria Math" panose="02040503050406030204" pitchFamily="18" charset="0"/>
                                </a:rPr>
                                <m:t>2</m:t>
                              </m:r>
                            </m:sup>
                          </m:sSubSup>
                        </m:num>
                        <m:den>
                          <m:r>
                            <a:rPr lang="en-US" b="0" i="1" smtClean="0">
                              <a:latin typeface="Cambria Math" panose="02040503050406030204" pitchFamily="18" charset="0"/>
                            </a:rPr>
                            <m:t>2</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𝑡</m:t>
                              </m:r>
                            </m:e>
                            <m:sub>
                              <m:r>
                                <a:rPr lang="en-US" b="0" i="1" smtClean="0">
                                  <a:latin typeface="Cambria Math" panose="02040503050406030204" pitchFamily="18" charset="0"/>
                                </a:rPr>
                                <m:t>1</m:t>
                              </m:r>
                            </m:sub>
                            <m:sup>
                              <m:r>
                                <a:rPr lang="en-US" b="0" i="1" smtClean="0">
                                  <a:latin typeface="Cambria Math" panose="02040503050406030204" pitchFamily="18" charset="0"/>
                                </a:rPr>
                                <m:t>2</m:t>
                              </m:r>
                            </m:sup>
                          </m:sSubSup>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𝑡</m:t>
                              </m:r>
                            </m:e>
                            <m:sub>
                              <m:r>
                                <a:rPr lang="en-US" b="0" i="1" smtClean="0">
                                  <a:latin typeface="Cambria Math" panose="02040503050406030204" pitchFamily="18" charset="0"/>
                                </a:rPr>
                                <m:t>2</m:t>
                              </m:r>
                            </m:sub>
                            <m:sup>
                              <m:r>
                                <a:rPr lang="en-US" b="0" i="1" smtClean="0">
                                  <a:latin typeface="Cambria Math" panose="02040503050406030204" pitchFamily="18" charset="0"/>
                                </a:rPr>
                                <m:t>2</m:t>
                              </m:r>
                            </m:sup>
                          </m:sSubSup>
                        </m:num>
                        <m:den>
                          <m:r>
                            <a:rPr lang="en-US" b="0" i="1" smtClean="0">
                              <a:latin typeface="Cambria Math" panose="02040503050406030204" pitchFamily="18" charset="0"/>
                            </a:rPr>
                            <m:t>2</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𝜏</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den>
                      </m:f>
                      <m:r>
                        <a:rPr lang="en-US" b="0" i="1" smtClean="0">
                          <a:latin typeface="Cambria Math" panose="02040503050406030204" pitchFamily="18" charset="0"/>
                        </a:rPr>
                        <m:t>]</m:t>
                      </m:r>
                    </m:oMath>
                  </m:oMathPara>
                </a14:m>
                <a:endParaRPr lang="en-IN">
                  <a:latin typeface="Arial Black" panose="020B0A04020102020204" pitchFamily="34" charset="0"/>
                </a:endParaRPr>
              </a:p>
              <a:p>
                <a:pPr marL="0" indent="0">
                  <a:buNone/>
                </a:pPr>
                <a:endParaRPr lang="en-IN">
                  <a:latin typeface="Arial Black" panose="020B0A04020102020204" pitchFamily="34" charset="0"/>
                </a:endParaRPr>
              </a:p>
              <a:p>
                <a:pPr marL="0" indent="0" algn="ctr">
                  <a:buNone/>
                </a:pPr>
                <a:r>
                  <a:rPr lang="en-IN">
                    <a:latin typeface="+mn-lt"/>
                  </a:rPr>
                  <a:t>Using transformation rule </a:t>
                </a:r>
                <a14:m>
                  <m:oMath xmlns:m="http://schemas.openxmlformats.org/officeDocument/2006/math">
                    <m:r>
                      <m:rPr>
                        <m:sty m:val="p"/>
                      </m:rPr>
                      <a:rPr lang="en-US" b="0" i="0" smtClean="0">
                        <a:latin typeface="Cambria Math" panose="02040503050406030204" pitchFamily="18" charset="0"/>
                      </a:rPr>
                      <m:t>ΔX</m:t>
                    </m:r>
                    <m:r>
                      <a:rPr lang="en-US" b="0" i="0"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X</m:t>
                        </m:r>
                      </m:e>
                      <m:sub>
                        <m:r>
                          <a:rPr lang="en-US" b="0" i="0" smtClean="0">
                            <a:latin typeface="Cambria Math" panose="02040503050406030204" pitchFamily="18" charset="0"/>
                          </a:rPr>
                          <m:t>1</m:t>
                        </m:r>
                      </m:sub>
                    </m:sSub>
                    <m:r>
                      <a:rPr lang="en-US" b="0" i="0"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X</m:t>
                        </m:r>
                      </m:e>
                      <m:sub>
                        <m:r>
                          <a:rPr lang="en-US" b="0" i="0" smtClean="0">
                            <a:latin typeface="Cambria Math" panose="02040503050406030204" pitchFamily="18" charset="0"/>
                          </a:rPr>
                          <m:t>2</m:t>
                        </m:r>
                      </m:sub>
                    </m:sSub>
                  </m:oMath>
                </a14:m>
                <a:r>
                  <a:rPr lang="en-IN">
                    <a:latin typeface="+mn-lt"/>
                  </a:rPr>
                  <a:t> &amp; </a:t>
                </a:r>
                <a14:m>
                  <m:oMath xmlns:m="http://schemas.openxmlformats.org/officeDocument/2006/math">
                    <m:r>
                      <m:rPr>
                        <m:sty m:val="p"/>
                      </m:rPr>
                      <a:rPr lang="en-US" b="0" i="0" smtClean="0">
                        <a:latin typeface="Cambria Math" panose="02040503050406030204" pitchFamily="18" charset="0"/>
                      </a:rPr>
                      <m:t>Σ</m:t>
                    </m:r>
                    <m:r>
                      <a:rPr lang="en-US" b="0" i="1" smtClean="0">
                        <a:latin typeface="Cambria Math" panose="02040503050406030204" pitchFamily="18" charset="0"/>
                      </a:rPr>
                      <m:t>𝑋</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2</m:t>
                        </m:r>
                      </m:sub>
                    </m:sSub>
                  </m:oMath>
                </a14:m>
                <a:endParaRPr lang="en-IN">
                  <a:latin typeface="+mn-lt"/>
                </a:endParaRPr>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𝑊</m:t>
                      </m:r>
                      <m:d>
                        <m:dPr>
                          <m:ctrlPr>
                            <a:rPr lang="en-US" b="0" i="1" smtClean="0">
                              <a:latin typeface="Cambria Math" panose="02040503050406030204" pitchFamily="18" charset="0"/>
                            </a:rPr>
                          </m:ctrlPr>
                        </m:dPr>
                        <m:e>
                          <m:r>
                            <m:rPr>
                              <m:sty m:val="p"/>
                            </m:rPr>
                            <a:rPr lang="en-US" b="0" i="0" smtClean="0">
                              <a:latin typeface="Cambria Math" panose="02040503050406030204" pitchFamily="18" charset="0"/>
                            </a:rPr>
                            <m:t>Δ</m:t>
                          </m:r>
                          <m:r>
                            <a:rPr lang="en-US" b="0" i="1" smtClean="0">
                              <a:latin typeface="Cambria Math" panose="02040503050406030204" pitchFamily="18" charset="0"/>
                            </a:rPr>
                            <m:t>𝑋</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4</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𝜋</m:t>
                              </m:r>
                            </m:e>
                            <m:sup>
                              <m:r>
                                <a:rPr lang="en-US" b="0" i="1" smtClean="0">
                                  <a:latin typeface="Cambria Math" panose="02040503050406030204" pitchFamily="18" charset="0"/>
                                </a:rPr>
                                <m:t>2</m:t>
                              </m:r>
                            </m:sup>
                          </m:sSup>
                          <m:r>
                            <a:rPr lang="en-US" b="0" i="1" smtClean="0">
                              <a:latin typeface="Cambria Math" panose="02040503050406030204" pitchFamily="18" charset="0"/>
                            </a:rPr>
                            <m:t> </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0</m:t>
                              </m:r>
                            </m:sub>
                            <m:sup>
                              <m:r>
                                <a:rPr lang="en-US" b="0" i="1" smtClean="0">
                                  <a:latin typeface="Cambria Math" panose="02040503050406030204" pitchFamily="18" charset="0"/>
                                </a:rPr>
                                <m:t>3</m:t>
                              </m:r>
                            </m:sup>
                          </m:sSubSup>
                          <m:sSub>
                            <m:sSubPr>
                              <m:ctrlPr>
                                <a:rPr lang="en-US" b="0" i="1" smtClean="0">
                                  <a:latin typeface="Cambria Math" panose="02040503050406030204" pitchFamily="18" charset="0"/>
                                </a:rPr>
                              </m:ctrlPr>
                            </m:sSubPr>
                            <m:e>
                              <m:r>
                                <a:rPr lang="en-US" b="0" i="1" smtClean="0">
                                  <a:latin typeface="Cambria Math" panose="02040503050406030204" pitchFamily="18" charset="0"/>
                                </a:rPr>
                                <m:t>𝜏</m:t>
                              </m:r>
                            </m:e>
                            <m:sub>
                              <m:r>
                                <a:rPr lang="en-US" b="0" i="1" smtClean="0">
                                  <a:latin typeface="Cambria Math" panose="02040503050406030204" pitchFamily="18" charset="0"/>
                                </a:rPr>
                                <m:t>0</m:t>
                              </m:r>
                            </m:sub>
                          </m:sSub>
                        </m:den>
                      </m:f>
                      <m:r>
                        <m:rPr>
                          <m:sty m:val="p"/>
                        </m:rPr>
                        <a:rPr lang="en-US" b="0" i="0" smtClean="0">
                          <a:latin typeface="Cambria Math" panose="02040503050406030204" pitchFamily="18" charset="0"/>
                        </a:rPr>
                        <m:t>exp</m:t>
                      </m:r>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𝑟</m:t>
                              </m:r>
                            </m:e>
                            <m:sup>
                              <m:r>
                                <a:rPr lang="en-US" b="0" i="1" smtClean="0">
                                  <a:latin typeface="Cambria Math" panose="02040503050406030204" pitchFamily="18" charset="0"/>
                                </a:rPr>
                                <m:t>2</m:t>
                              </m:r>
                            </m:sup>
                          </m:sSup>
                        </m:num>
                        <m:den>
                          <m:r>
                            <a:rPr lang="en-US" b="0" i="1" smtClean="0">
                              <a:latin typeface="Cambria Math" panose="02040503050406030204" pitchFamily="18" charset="0"/>
                            </a:rPr>
                            <m:t>4</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𝑡</m:t>
                              </m:r>
                            </m:e>
                            <m:sup>
                              <m:r>
                                <a:rPr lang="en-US" b="0" i="1" smtClean="0">
                                  <a:latin typeface="Cambria Math" panose="02040503050406030204" pitchFamily="18" charset="0"/>
                                </a:rPr>
                                <m:t>2</m:t>
                              </m:r>
                            </m:sup>
                          </m:sSup>
                        </m:num>
                        <m:den>
                          <m:r>
                            <a:rPr lang="en-US" b="0" i="1" smtClean="0">
                              <a:latin typeface="Cambria Math" panose="02040503050406030204" pitchFamily="18" charset="0"/>
                            </a:rPr>
                            <m:t>4</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𝜏</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den>
                      </m:f>
                      <m:r>
                        <a:rPr lang="en-US" b="0" i="1" smtClean="0">
                          <a:latin typeface="Cambria Math" panose="02040503050406030204" pitchFamily="18" charset="0"/>
                        </a:rPr>
                        <m:t>]</m:t>
                      </m:r>
                    </m:oMath>
                  </m:oMathPara>
                </a14:m>
                <a:endParaRPr lang="en-US" b="0">
                  <a:latin typeface="+mn-lt"/>
                </a:endParaRPr>
              </a:p>
              <a:p>
                <a:pPr marL="0" indent="0">
                  <a:buNone/>
                </a:pPr>
                <a:endParaRPr lang="en-IN">
                  <a:latin typeface="+mn-lt"/>
                </a:endParaRPr>
              </a:p>
            </p:txBody>
          </p:sp>
        </mc:Choice>
        <mc:Fallback xmlns="">
          <p:sp>
            <p:nvSpPr>
              <p:cNvPr id="3" name="Content Placeholder 2">
                <a:extLst>
                  <a:ext uri="{FF2B5EF4-FFF2-40B4-BE49-F238E27FC236}">
                    <a16:creationId xmlns:a16="http://schemas.microsoft.com/office/drawing/2014/main" id="{7C63BD34-5F42-C1B0-81EA-B3A67143122D}"/>
                  </a:ext>
                </a:extLst>
              </p:cNvPr>
              <p:cNvSpPr>
                <a:spLocks noGrp="1" noRot="1" noChangeAspect="1" noMove="1" noResize="1" noEditPoints="1" noAdjustHandles="1" noChangeArrowheads="1" noChangeShapeType="1" noTextEdit="1"/>
              </p:cNvSpPr>
              <p:nvPr>
                <p:ph idx="1"/>
              </p:nvPr>
            </p:nvSpPr>
            <p:spPr>
              <a:xfrm>
                <a:off x="1296115" y="1881885"/>
                <a:ext cx="9894624" cy="4195481"/>
              </a:xfrm>
              <a:blipFill>
                <a:blip r:embed="rId2"/>
                <a:stretch>
                  <a:fillRect l="-246" t="-14971"/>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0555AE1E-5D03-D27E-D067-A84A212AF94A}"/>
              </a:ext>
            </a:extLst>
          </p:cNvPr>
          <p:cNvSpPr>
            <a:spLocks noGrp="1"/>
          </p:cNvSpPr>
          <p:nvPr>
            <p:ph type="sldNum" sz="quarter" idx="12"/>
          </p:nvPr>
        </p:nvSpPr>
        <p:spPr/>
        <p:txBody>
          <a:bodyPr/>
          <a:lstStyle/>
          <a:p>
            <a:fld id="{906DE5D1-AE36-4C40-8381-DCC700D037E1}" type="slidenum">
              <a:rPr lang="en-IN" smtClean="0"/>
              <a:t>6</a:t>
            </a:fld>
            <a:endParaRPr lang="en-IN"/>
          </a:p>
        </p:txBody>
      </p:sp>
    </p:spTree>
    <p:extLst>
      <p:ext uri="{BB962C8B-B14F-4D97-AF65-F5344CB8AC3E}">
        <p14:creationId xmlns:p14="http://schemas.microsoft.com/office/powerpoint/2010/main" val="4109340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7DFC0-DCFB-EF74-1750-D30F7D761199}"/>
              </a:ext>
            </a:extLst>
          </p:cNvPr>
          <p:cNvSpPr>
            <a:spLocks noGrp="1"/>
          </p:cNvSpPr>
          <p:nvPr>
            <p:ph type="title"/>
          </p:nvPr>
        </p:nvSpPr>
        <p:spPr/>
        <p:txBody>
          <a:bodyPr/>
          <a:lstStyle/>
          <a:p>
            <a:r>
              <a:rPr lang="en-US">
                <a:latin typeface="Arial Black" panose="020B0A04020102020204" pitchFamily="34" charset="0"/>
              </a:rPr>
              <a:t>Theoretical Construction</a:t>
            </a:r>
            <a:endParaRPr lang="en-IN"/>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6E6D95E-ABC7-58D4-452B-E334B4C3005E}"/>
                  </a:ext>
                </a:extLst>
              </p:cNvPr>
              <p:cNvSpPr>
                <a:spLocks noGrp="1"/>
              </p:cNvSpPr>
              <p:nvPr>
                <p:ph idx="1"/>
              </p:nvPr>
            </p:nvSpPr>
            <p:spPr>
              <a:xfrm>
                <a:off x="1103312" y="2052918"/>
                <a:ext cx="10087427" cy="4195481"/>
              </a:xfrm>
            </p:spPr>
            <p:txBody>
              <a:bodyPr/>
              <a:lstStyle/>
              <a:p>
                <a:pPr>
                  <a:buFont typeface="Wingdings" panose="05000000000000000000" pitchFamily="2" charset="2"/>
                  <a:buChar char="q"/>
                </a:pPr>
                <a:r>
                  <a:rPr lang="en-US">
                    <a:latin typeface="Arial Black" panose="020B0A04020102020204" pitchFamily="34" charset="0"/>
                  </a:rPr>
                  <a:t>Considering production mechanism and interaction are spin independent, for identical particles with spin j</a:t>
                </a:r>
              </a:p>
              <a:p>
                <a:pPr marL="0" indent="0">
                  <a:buNone/>
                </a:pPr>
                <a:endParaRPr lang="en-US">
                  <a:latin typeface="Arial Black" panose="020B0A04020102020204" pitchFamily="34" charset="0"/>
                </a:endParaRPr>
              </a:p>
              <a:p>
                <a:pPr marL="0" indent="0">
                  <a:buNone/>
                </a:pPr>
                <a14:m>
                  <m:oMathPara xmlns:m="http://schemas.openxmlformats.org/officeDocument/2006/math">
                    <m:oMathParaPr>
                      <m:jc m:val="center"/>
                    </m:oMathParaPr>
                    <m:oMath xmlns:m="http://schemas.openxmlformats.org/officeDocument/2006/math">
                      <m:sSub>
                        <m:sSubPr>
                          <m:ctrlPr>
                            <a:rPr lang="en-US" i="1">
                              <a:latin typeface="Cambria Math" panose="02040503050406030204" pitchFamily="18" charset="0"/>
                              <a:cs typeface="Arial" panose="020B0604020202020204" pitchFamily="34" charset="0"/>
                            </a:rPr>
                          </m:ctrlPr>
                        </m:sSubPr>
                        <m:e>
                          <m:r>
                            <m:rPr>
                              <m:sty m:val="p"/>
                            </m:rPr>
                            <a:rPr lang="en-US">
                              <a:latin typeface="Cambria Math" panose="02040503050406030204" pitchFamily="18" charset="0"/>
                              <a:cs typeface="Arial" panose="020B0604020202020204" pitchFamily="34" charset="0"/>
                            </a:rPr>
                            <m:t>b</m:t>
                          </m:r>
                        </m:e>
                        <m:sub>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𝑝</m:t>
                              </m:r>
                            </m:e>
                            <m:sub>
                              <m:r>
                                <a:rPr lang="en-US" i="1">
                                  <a:latin typeface="Cambria Math" panose="02040503050406030204" pitchFamily="18" charset="0"/>
                                  <a:cs typeface="Arial" panose="020B0604020202020204" pitchFamily="34" charset="0"/>
                                </a:rPr>
                                <m:t>1</m:t>
                              </m:r>
                            </m:sub>
                          </m:sSub>
                          <m:r>
                            <a:rPr lang="en-US" i="1">
                              <a:latin typeface="Cambria Math" panose="02040503050406030204" pitchFamily="18" charset="0"/>
                              <a:cs typeface="Arial" panose="020B0604020202020204" pitchFamily="34" charset="0"/>
                            </a:rPr>
                            <m:t> </m:t>
                          </m:r>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𝑝</m:t>
                              </m:r>
                            </m:e>
                            <m:sub>
                              <m:r>
                                <a:rPr lang="en-US" i="1">
                                  <a:latin typeface="Cambria Math" panose="02040503050406030204" pitchFamily="18" charset="0"/>
                                  <a:cs typeface="Arial" panose="020B0604020202020204" pitchFamily="34" charset="0"/>
                                </a:rPr>
                                <m:t>2</m:t>
                              </m:r>
                            </m:sub>
                          </m:sSub>
                        </m:sub>
                      </m:sSub>
                      <m:r>
                        <a:rPr lang="en-US" b="0" i="1" smtClean="0">
                          <a:latin typeface="Cambria Math" panose="02040503050406030204" pitchFamily="18" charset="0"/>
                          <a:cs typeface="Arial" panose="020B0604020202020204" pitchFamily="34" charset="0"/>
                        </a:rPr>
                        <m:t>=</m:t>
                      </m:r>
                      <m:f>
                        <m:fPr>
                          <m:ctrlPr>
                            <a:rPr lang="en-US" b="0" i="1" smtClean="0">
                              <a:latin typeface="Cambria Math" panose="02040503050406030204" pitchFamily="18" charset="0"/>
                              <a:cs typeface="Arial" panose="020B0604020202020204" pitchFamily="34" charset="0"/>
                            </a:rPr>
                          </m:ctrlPr>
                        </m:fPr>
                        <m:num>
                          <m:r>
                            <a:rPr lang="en-US" b="0" i="1" smtClean="0">
                              <a:latin typeface="Cambria Math" panose="02040503050406030204" pitchFamily="18" charset="0"/>
                              <a:cs typeface="Arial" panose="020B0604020202020204" pitchFamily="34" charset="0"/>
                            </a:rPr>
                            <m:t>𝑗</m:t>
                          </m:r>
                          <m:r>
                            <a:rPr lang="en-US" b="0" i="1" smtClean="0">
                              <a:latin typeface="Cambria Math" panose="02040503050406030204" pitchFamily="18" charset="0"/>
                              <a:cs typeface="Arial" panose="020B0604020202020204" pitchFamily="34" charset="0"/>
                            </a:rPr>
                            <m:t>+1</m:t>
                          </m:r>
                        </m:num>
                        <m:den>
                          <m:r>
                            <a:rPr lang="en-US" b="0" i="1" smtClean="0">
                              <a:latin typeface="Cambria Math" panose="02040503050406030204" pitchFamily="18" charset="0"/>
                              <a:cs typeface="Arial" panose="020B0604020202020204" pitchFamily="34" charset="0"/>
                            </a:rPr>
                            <m:t>2</m:t>
                          </m:r>
                          <m:d>
                            <m:dPr>
                              <m:ctrlPr>
                                <a:rPr lang="en-US" b="0" i="1" smtClean="0">
                                  <a:latin typeface="Cambria Math" panose="02040503050406030204" pitchFamily="18" charset="0"/>
                                  <a:cs typeface="Arial" panose="020B0604020202020204" pitchFamily="34" charset="0"/>
                                </a:rPr>
                              </m:ctrlPr>
                            </m:dPr>
                            <m:e>
                              <m:r>
                                <a:rPr lang="en-US" b="0" i="1" smtClean="0">
                                  <a:latin typeface="Cambria Math" panose="02040503050406030204" pitchFamily="18" charset="0"/>
                                  <a:cs typeface="Arial" panose="020B0604020202020204" pitchFamily="34" charset="0"/>
                                </a:rPr>
                                <m:t>2</m:t>
                              </m:r>
                              <m:r>
                                <a:rPr lang="en-US" b="0" i="1" smtClean="0">
                                  <a:latin typeface="Cambria Math" panose="02040503050406030204" pitchFamily="18" charset="0"/>
                                  <a:cs typeface="Arial" panose="020B0604020202020204" pitchFamily="34" charset="0"/>
                                </a:rPr>
                                <m:t>𝑗</m:t>
                              </m:r>
                              <m:r>
                                <a:rPr lang="en-US" b="0" i="1" smtClean="0">
                                  <a:latin typeface="Cambria Math" panose="02040503050406030204" pitchFamily="18" charset="0"/>
                                  <a:cs typeface="Arial" panose="020B0604020202020204" pitchFamily="34" charset="0"/>
                                </a:rPr>
                                <m:t>+1</m:t>
                              </m:r>
                            </m:e>
                          </m:d>
                        </m:den>
                      </m:f>
                      <m:r>
                        <a:rPr lang="en-US" b="0" i="1" smtClean="0">
                          <a:latin typeface="Cambria Math" panose="02040503050406030204" pitchFamily="18" charset="0"/>
                          <a:cs typeface="Arial" panose="020B0604020202020204" pitchFamily="34" charset="0"/>
                        </a:rPr>
                        <m:t> </m:t>
                      </m:r>
                      <m:sSup>
                        <m:sSupPr>
                          <m:ctrlPr>
                            <a:rPr lang="en-US" b="0" i="1" smtClean="0">
                              <a:latin typeface="Cambria Math" panose="02040503050406030204" pitchFamily="18" charset="0"/>
                              <a:cs typeface="Arial" panose="020B0604020202020204" pitchFamily="34" charset="0"/>
                            </a:rPr>
                          </m:ctrlPr>
                        </m:sSupPr>
                        <m:e>
                          <m:d>
                            <m:dPr>
                              <m:begChr m:val="|"/>
                              <m:endChr m:val="|"/>
                              <m:ctrlPr>
                                <a:rPr lang="en-US" b="0" i="1" smtClean="0">
                                  <a:latin typeface="Cambria Math" panose="02040503050406030204" pitchFamily="18" charset="0"/>
                                  <a:cs typeface="Arial" panose="020B0604020202020204" pitchFamily="34" charset="0"/>
                                </a:rPr>
                              </m:ctrlPr>
                            </m:dPr>
                            <m:e>
                              <m:sSub>
                                <m:sSubPr>
                                  <m:ctrlPr>
                                    <a:rPr lang="en-US" b="0" i="1" smtClean="0">
                                      <a:latin typeface="Cambria Math" panose="02040503050406030204" pitchFamily="18" charset="0"/>
                                      <a:cs typeface="Arial" panose="020B0604020202020204" pitchFamily="34" charset="0"/>
                                    </a:rPr>
                                  </m:ctrlPr>
                                </m:sSubPr>
                                <m:e>
                                  <m:r>
                                    <a:rPr lang="en-US" b="0" i="1" smtClean="0">
                                      <a:latin typeface="Cambria Math" panose="02040503050406030204" pitchFamily="18" charset="0"/>
                                      <a:cs typeface="Arial" panose="020B0604020202020204" pitchFamily="34" charset="0"/>
                                    </a:rPr>
                                    <m:t>𝜓</m:t>
                                  </m:r>
                                </m:e>
                                <m:sub>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𝑝</m:t>
                                      </m:r>
                                    </m:e>
                                    <m:sub>
                                      <m:r>
                                        <a:rPr lang="en-US" i="1">
                                          <a:latin typeface="Cambria Math" panose="02040503050406030204" pitchFamily="18" charset="0"/>
                                          <a:cs typeface="Arial" panose="020B0604020202020204" pitchFamily="34" charset="0"/>
                                        </a:rPr>
                                        <m:t>1</m:t>
                                      </m:r>
                                    </m:sub>
                                  </m:sSub>
                                  <m:r>
                                    <a:rPr lang="en-US" i="1">
                                      <a:latin typeface="Cambria Math" panose="02040503050406030204" pitchFamily="18" charset="0"/>
                                      <a:cs typeface="Arial" panose="020B0604020202020204" pitchFamily="34" charset="0"/>
                                    </a:rPr>
                                    <m:t> </m:t>
                                  </m:r>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𝑝</m:t>
                                      </m:r>
                                    </m:e>
                                    <m:sub>
                                      <m:r>
                                        <a:rPr lang="en-US" i="1">
                                          <a:latin typeface="Cambria Math" panose="02040503050406030204" pitchFamily="18" charset="0"/>
                                          <a:cs typeface="Arial" panose="020B0604020202020204" pitchFamily="34" charset="0"/>
                                        </a:rPr>
                                        <m:t>2</m:t>
                                      </m:r>
                                    </m:sub>
                                  </m:sSub>
                                </m:sub>
                              </m:sSub>
                              <m:r>
                                <a:rPr lang="en-US" b="0" i="1" smtClean="0">
                                  <a:latin typeface="Cambria Math" panose="02040503050406030204" pitchFamily="18" charset="0"/>
                                  <a:cs typeface="Arial" panose="020B0604020202020204" pitchFamily="34" charset="0"/>
                                </a:rPr>
                                <m:t>+</m:t>
                              </m:r>
                              <m:sSup>
                                <m:sSupPr>
                                  <m:ctrlPr>
                                    <a:rPr lang="en-US" b="0" i="1" smtClean="0">
                                      <a:latin typeface="Cambria Math" panose="02040503050406030204" pitchFamily="18" charset="0"/>
                                      <a:cs typeface="Arial" panose="020B0604020202020204" pitchFamily="34" charset="0"/>
                                    </a:rPr>
                                  </m:ctrlPr>
                                </m:sSupPr>
                                <m:e>
                                  <m:d>
                                    <m:dPr>
                                      <m:ctrlPr>
                                        <a:rPr lang="en-US" b="0" i="1" smtClean="0">
                                          <a:latin typeface="Cambria Math" panose="02040503050406030204" pitchFamily="18" charset="0"/>
                                          <a:cs typeface="Arial" panose="020B0604020202020204" pitchFamily="34" charset="0"/>
                                        </a:rPr>
                                      </m:ctrlPr>
                                    </m:dPr>
                                    <m:e>
                                      <m:r>
                                        <a:rPr lang="en-US" b="0" i="1" smtClean="0">
                                          <a:latin typeface="Cambria Math" panose="02040503050406030204" pitchFamily="18" charset="0"/>
                                          <a:cs typeface="Arial" panose="020B0604020202020204" pitchFamily="34" charset="0"/>
                                        </a:rPr>
                                        <m:t>−1</m:t>
                                      </m:r>
                                    </m:e>
                                  </m:d>
                                </m:e>
                                <m:sup>
                                  <m:r>
                                    <a:rPr lang="en-US" b="0" i="1" smtClean="0">
                                      <a:latin typeface="Cambria Math" panose="02040503050406030204" pitchFamily="18" charset="0"/>
                                      <a:cs typeface="Arial" panose="020B0604020202020204" pitchFamily="34" charset="0"/>
                                    </a:rPr>
                                    <m:t>2</m:t>
                                  </m:r>
                                  <m:r>
                                    <a:rPr lang="en-US" b="0" i="1" smtClean="0">
                                      <a:latin typeface="Cambria Math" panose="02040503050406030204" pitchFamily="18" charset="0"/>
                                      <a:cs typeface="Arial" panose="020B0604020202020204" pitchFamily="34" charset="0"/>
                                    </a:rPr>
                                    <m:t>𝑗</m:t>
                                  </m:r>
                                </m:sup>
                              </m:sSup>
                              <m:r>
                                <a:rPr lang="en-US" b="0" i="1" smtClean="0">
                                  <a:latin typeface="Cambria Math" panose="02040503050406030204" pitchFamily="18" charset="0"/>
                                  <a:cs typeface="Arial" panose="020B0604020202020204" pitchFamily="34" charset="0"/>
                                </a:rPr>
                                <m:t> </m:t>
                              </m:r>
                              <m:sSub>
                                <m:sSubPr>
                                  <m:ctrlPr>
                                    <a:rPr lang="en-US" b="0" i="1" smtClean="0">
                                      <a:latin typeface="Cambria Math" panose="02040503050406030204" pitchFamily="18" charset="0"/>
                                      <a:cs typeface="Arial" panose="020B0604020202020204" pitchFamily="34" charset="0"/>
                                    </a:rPr>
                                  </m:ctrlPr>
                                </m:sSubPr>
                                <m:e>
                                  <m:r>
                                    <a:rPr lang="en-US" b="0" i="1" smtClean="0">
                                      <a:latin typeface="Cambria Math" panose="02040503050406030204" pitchFamily="18" charset="0"/>
                                      <a:cs typeface="Arial" panose="020B0604020202020204" pitchFamily="34" charset="0"/>
                                    </a:rPr>
                                    <m:t>𝜓</m:t>
                                  </m:r>
                                </m:e>
                                <m:sub>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𝑝</m:t>
                                      </m:r>
                                    </m:e>
                                    <m:sub>
                                      <m:r>
                                        <a:rPr lang="en-US" b="0" i="1" smtClean="0">
                                          <a:latin typeface="Cambria Math" panose="02040503050406030204" pitchFamily="18" charset="0"/>
                                          <a:cs typeface="Arial" panose="020B0604020202020204" pitchFamily="34" charset="0"/>
                                        </a:rPr>
                                        <m:t>2</m:t>
                                      </m:r>
                                    </m:sub>
                                  </m:sSub>
                                  <m:r>
                                    <a:rPr lang="en-US" i="1">
                                      <a:latin typeface="Cambria Math" panose="02040503050406030204" pitchFamily="18" charset="0"/>
                                      <a:cs typeface="Arial" panose="020B0604020202020204" pitchFamily="34" charset="0"/>
                                    </a:rPr>
                                    <m:t> </m:t>
                                  </m:r>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𝑝</m:t>
                                      </m:r>
                                    </m:e>
                                    <m:sub>
                                      <m:r>
                                        <a:rPr lang="en-US" b="0" i="1" smtClean="0">
                                          <a:latin typeface="Cambria Math" panose="02040503050406030204" pitchFamily="18" charset="0"/>
                                          <a:cs typeface="Arial" panose="020B0604020202020204" pitchFamily="34" charset="0"/>
                                        </a:rPr>
                                        <m:t>1</m:t>
                                      </m:r>
                                    </m:sub>
                                  </m:sSub>
                                </m:sub>
                              </m:sSub>
                            </m:e>
                          </m:d>
                        </m:e>
                        <m:sup>
                          <m:r>
                            <a:rPr lang="en-US" b="0" i="1" smtClean="0">
                              <a:latin typeface="Cambria Math" panose="02040503050406030204" pitchFamily="18" charset="0"/>
                              <a:cs typeface="Arial" panose="020B0604020202020204" pitchFamily="34" charset="0"/>
                            </a:rPr>
                            <m:t>2</m:t>
                          </m:r>
                        </m:sup>
                      </m:sSup>
                    </m:oMath>
                  </m:oMathPara>
                </a14:m>
                <a:endParaRPr lang="en-US" b="0">
                  <a:latin typeface="Arial Black" panose="020B0A04020102020204" pitchFamily="34" charset="0"/>
                  <a:cs typeface="Arial" panose="020B0604020202020204" pitchFamily="34" charset="0"/>
                </a:endParaRPr>
              </a:p>
              <a:p>
                <a:pPr marL="0" indent="0">
                  <a:buNone/>
                </a:pPr>
                <a14:m>
                  <m:oMathPara xmlns:m="http://schemas.openxmlformats.org/officeDocument/2006/math">
                    <m:oMathParaPr>
                      <m:jc m:val="center"/>
                    </m:oMathParaPr>
                    <m:oMath xmlns:m="http://schemas.openxmlformats.org/officeDocument/2006/math">
                      <m:r>
                        <a:rPr lang="en-US" i="1">
                          <a:latin typeface="Cambria Math" panose="02040503050406030204" pitchFamily="18" charset="0"/>
                          <a:cs typeface="Arial" panose="020B0604020202020204" pitchFamily="34" charset="0"/>
                        </a:rPr>
                        <m:t>+</m:t>
                      </m:r>
                      <m:f>
                        <m:fPr>
                          <m:ctrlPr>
                            <a:rPr lang="en-US" i="1">
                              <a:latin typeface="Cambria Math" panose="02040503050406030204" pitchFamily="18" charset="0"/>
                              <a:cs typeface="Arial" panose="020B0604020202020204" pitchFamily="34" charset="0"/>
                            </a:rPr>
                          </m:ctrlPr>
                        </m:fPr>
                        <m:num>
                          <m:r>
                            <a:rPr lang="en-US" i="1">
                              <a:latin typeface="Cambria Math" panose="02040503050406030204" pitchFamily="18" charset="0"/>
                              <a:cs typeface="Arial" panose="020B0604020202020204" pitchFamily="34" charset="0"/>
                            </a:rPr>
                            <m:t>𝑗</m:t>
                          </m:r>
                        </m:num>
                        <m:den>
                          <m:r>
                            <a:rPr lang="en-US" i="1">
                              <a:latin typeface="Cambria Math" panose="02040503050406030204" pitchFamily="18" charset="0"/>
                              <a:cs typeface="Arial" panose="020B0604020202020204" pitchFamily="34" charset="0"/>
                            </a:rPr>
                            <m:t>2(2</m:t>
                          </m:r>
                          <m:r>
                            <a:rPr lang="en-US" i="1">
                              <a:latin typeface="Cambria Math" panose="02040503050406030204" pitchFamily="18" charset="0"/>
                              <a:cs typeface="Arial" panose="020B0604020202020204" pitchFamily="34" charset="0"/>
                            </a:rPr>
                            <m:t>𝑗</m:t>
                          </m:r>
                          <m:r>
                            <a:rPr lang="en-US" i="1">
                              <a:latin typeface="Cambria Math" panose="02040503050406030204" pitchFamily="18" charset="0"/>
                              <a:cs typeface="Arial" panose="020B0604020202020204" pitchFamily="34" charset="0"/>
                            </a:rPr>
                            <m:t>+1)</m:t>
                          </m:r>
                        </m:den>
                      </m:f>
                      <m:sSup>
                        <m:sSupPr>
                          <m:ctrlPr>
                            <a:rPr lang="en-US" i="1">
                              <a:latin typeface="Cambria Math" panose="02040503050406030204" pitchFamily="18" charset="0"/>
                              <a:cs typeface="Arial" panose="020B0604020202020204" pitchFamily="34" charset="0"/>
                            </a:rPr>
                          </m:ctrlPr>
                        </m:sSupPr>
                        <m:e>
                          <m:d>
                            <m:dPr>
                              <m:begChr m:val="|"/>
                              <m:endChr m:val="|"/>
                              <m:ctrlPr>
                                <a:rPr lang="en-US" i="1">
                                  <a:latin typeface="Cambria Math" panose="02040503050406030204" pitchFamily="18" charset="0"/>
                                  <a:cs typeface="Arial" panose="020B0604020202020204" pitchFamily="34" charset="0"/>
                                </a:rPr>
                              </m:ctrlPr>
                            </m:dPr>
                            <m:e>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𝜓</m:t>
                                  </m:r>
                                </m:e>
                                <m:sub>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𝑝</m:t>
                                      </m:r>
                                    </m:e>
                                    <m:sub>
                                      <m:r>
                                        <a:rPr lang="en-US" i="1">
                                          <a:latin typeface="Cambria Math" panose="02040503050406030204" pitchFamily="18" charset="0"/>
                                          <a:cs typeface="Arial" panose="020B0604020202020204" pitchFamily="34" charset="0"/>
                                        </a:rPr>
                                        <m:t>1</m:t>
                                      </m:r>
                                    </m:sub>
                                  </m:sSub>
                                  <m:r>
                                    <a:rPr lang="en-US" i="1">
                                      <a:latin typeface="Cambria Math" panose="02040503050406030204" pitchFamily="18" charset="0"/>
                                      <a:cs typeface="Arial" panose="020B0604020202020204" pitchFamily="34" charset="0"/>
                                    </a:rPr>
                                    <m:t> </m:t>
                                  </m:r>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𝑝</m:t>
                                      </m:r>
                                    </m:e>
                                    <m:sub>
                                      <m:r>
                                        <a:rPr lang="en-US" i="1">
                                          <a:latin typeface="Cambria Math" panose="02040503050406030204" pitchFamily="18" charset="0"/>
                                          <a:cs typeface="Arial" panose="020B0604020202020204" pitchFamily="34" charset="0"/>
                                        </a:rPr>
                                        <m:t>2</m:t>
                                      </m:r>
                                    </m:sub>
                                  </m:sSub>
                                </m:sub>
                              </m:sSub>
                              <m:r>
                                <a:rPr lang="en-US" b="0" i="1" smtClean="0">
                                  <a:latin typeface="Cambria Math" panose="02040503050406030204" pitchFamily="18" charset="0"/>
                                  <a:cs typeface="Arial" panose="020B0604020202020204" pitchFamily="34" charset="0"/>
                                </a:rPr>
                                <m:t>−</m:t>
                              </m:r>
                              <m:sSup>
                                <m:sSupPr>
                                  <m:ctrlPr>
                                    <a:rPr lang="en-US" i="1">
                                      <a:latin typeface="Cambria Math" panose="02040503050406030204" pitchFamily="18" charset="0"/>
                                      <a:cs typeface="Arial" panose="020B0604020202020204" pitchFamily="34" charset="0"/>
                                    </a:rPr>
                                  </m:ctrlPr>
                                </m:sSupPr>
                                <m:e>
                                  <m:d>
                                    <m:dPr>
                                      <m:ctrlPr>
                                        <a:rPr lang="en-US" i="1">
                                          <a:latin typeface="Cambria Math" panose="02040503050406030204" pitchFamily="18" charset="0"/>
                                          <a:cs typeface="Arial" panose="020B0604020202020204" pitchFamily="34" charset="0"/>
                                        </a:rPr>
                                      </m:ctrlPr>
                                    </m:dPr>
                                    <m:e>
                                      <m:r>
                                        <a:rPr lang="en-US" i="1">
                                          <a:latin typeface="Cambria Math" panose="02040503050406030204" pitchFamily="18" charset="0"/>
                                          <a:cs typeface="Arial" panose="020B0604020202020204" pitchFamily="34" charset="0"/>
                                        </a:rPr>
                                        <m:t>−1</m:t>
                                      </m:r>
                                    </m:e>
                                  </m:d>
                                </m:e>
                                <m:sup>
                                  <m:r>
                                    <a:rPr lang="en-US" i="1">
                                      <a:latin typeface="Cambria Math" panose="02040503050406030204" pitchFamily="18" charset="0"/>
                                      <a:cs typeface="Arial" panose="020B0604020202020204" pitchFamily="34" charset="0"/>
                                    </a:rPr>
                                    <m:t>2</m:t>
                                  </m:r>
                                  <m:r>
                                    <a:rPr lang="en-US" i="1">
                                      <a:latin typeface="Cambria Math" panose="02040503050406030204" pitchFamily="18" charset="0"/>
                                      <a:cs typeface="Arial" panose="020B0604020202020204" pitchFamily="34" charset="0"/>
                                    </a:rPr>
                                    <m:t>𝑗</m:t>
                                  </m:r>
                                </m:sup>
                              </m:sSup>
                              <m:r>
                                <a:rPr lang="en-US" i="1">
                                  <a:latin typeface="Cambria Math" panose="02040503050406030204" pitchFamily="18" charset="0"/>
                                  <a:cs typeface="Arial" panose="020B0604020202020204" pitchFamily="34" charset="0"/>
                                </a:rPr>
                                <m:t> </m:t>
                              </m:r>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𝜓</m:t>
                                  </m:r>
                                </m:e>
                                <m:sub>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𝑝</m:t>
                                      </m:r>
                                    </m:e>
                                    <m:sub>
                                      <m:r>
                                        <a:rPr lang="en-US" i="1">
                                          <a:latin typeface="Cambria Math" panose="02040503050406030204" pitchFamily="18" charset="0"/>
                                          <a:cs typeface="Arial" panose="020B0604020202020204" pitchFamily="34" charset="0"/>
                                        </a:rPr>
                                        <m:t>2</m:t>
                                      </m:r>
                                    </m:sub>
                                  </m:sSub>
                                  <m:r>
                                    <a:rPr lang="en-US" i="1">
                                      <a:latin typeface="Cambria Math" panose="02040503050406030204" pitchFamily="18" charset="0"/>
                                      <a:cs typeface="Arial" panose="020B0604020202020204" pitchFamily="34" charset="0"/>
                                    </a:rPr>
                                    <m:t> </m:t>
                                  </m:r>
                                  <m:sSub>
                                    <m:sSubPr>
                                      <m:ctrlPr>
                                        <a:rPr lang="en-US" i="1">
                                          <a:latin typeface="Cambria Math" panose="02040503050406030204" pitchFamily="18" charset="0"/>
                                          <a:cs typeface="Arial" panose="020B0604020202020204" pitchFamily="34" charset="0"/>
                                        </a:rPr>
                                      </m:ctrlPr>
                                    </m:sSubPr>
                                    <m:e>
                                      <m:r>
                                        <a:rPr lang="en-US" i="1">
                                          <a:latin typeface="Cambria Math" panose="02040503050406030204" pitchFamily="18" charset="0"/>
                                          <a:cs typeface="Arial" panose="020B0604020202020204" pitchFamily="34" charset="0"/>
                                        </a:rPr>
                                        <m:t>𝑝</m:t>
                                      </m:r>
                                    </m:e>
                                    <m:sub>
                                      <m:r>
                                        <a:rPr lang="en-US" i="1">
                                          <a:latin typeface="Cambria Math" panose="02040503050406030204" pitchFamily="18" charset="0"/>
                                          <a:cs typeface="Arial" panose="020B0604020202020204" pitchFamily="34" charset="0"/>
                                        </a:rPr>
                                        <m:t>1</m:t>
                                      </m:r>
                                    </m:sub>
                                  </m:sSub>
                                </m:sub>
                              </m:sSub>
                            </m:e>
                          </m:d>
                        </m:e>
                        <m:sup>
                          <m:r>
                            <a:rPr lang="en-US" i="1">
                              <a:latin typeface="Cambria Math" panose="02040503050406030204" pitchFamily="18" charset="0"/>
                              <a:cs typeface="Arial" panose="020B0604020202020204" pitchFamily="34" charset="0"/>
                            </a:rPr>
                            <m:t>2</m:t>
                          </m:r>
                        </m:sup>
                      </m:sSup>
                      <m:r>
                        <a:rPr lang="en-US" b="0" i="1" smtClean="0">
                          <a:latin typeface="Cambria Math" panose="02040503050406030204" pitchFamily="18" charset="0"/>
                          <a:cs typeface="Arial" panose="020B0604020202020204" pitchFamily="34" charset="0"/>
                        </a:rPr>
                        <m:t> −1</m:t>
                      </m:r>
                    </m:oMath>
                  </m:oMathPara>
                </a14:m>
                <a:endParaRPr lang="en-US">
                  <a:latin typeface="Arial Black" panose="020B0A04020102020204" pitchFamily="34" charset="0"/>
                  <a:cs typeface="Arial" panose="020B0604020202020204" pitchFamily="34" charset="0"/>
                </a:endParaRPr>
              </a:p>
            </p:txBody>
          </p:sp>
        </mc:Choice>
        <mc:Fallback xmlns="">
          <p:sp>
            <p:nvSpPr>
              <p:cNvPr id="3" name="Content Placeholder 2">
                <a:extLst>
                  <a:ext uri="{FF2B5EF4-FFF2-40B4-BE49-F238E27FC236}">
                    <a16:creationId xmlns:a16="http://schemas.microsoft.com/office/drawing/2014/main" id="{C6E6D95E-ABC7-58D4-452B-E334B4C3005E}"/>
                  </a:ext>
                </a:extLst>
              </p:cNvPr>
              <p:cNvSpPr>
                <a:spLocks noGrp="1" noRot="1" noChangeAspect="1" noMove="1" noResize="1" noEditPoints="1" noAdjustHandles="1" noChangeArrowheads="1" noChangeShapeType="1" noTextEdit="1"/>
              </p:cNvSpPr>
              <p:nvPr>
                <p:ph idx="1"/>
              </p:nvPr>
            </p:nvSpPr>
            <p:spPr>
              <a:xfrm>
                <a:off x="1103312" y="2052918"/>
                <a:ext cx="10087427" cy="4195481"/>
              </a:xfrm>
              <a:blipFill>
                <a:blip r:embed="rId2"/>
                <a:stretch>
                  <a:fillRect l="-242" t="-87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12" name="Table 12">
                <a:extLst>
                  <a:ext uri="{FF2B5EF4-FFF2-40B4-BE49-F238E27FC236}">
                    <a16:creationId xmlns:a16="http://schemas.microsoft.com/office/drawing/2014/main" id="{D897E231-2F98-AF18-25B0-787A4B173C78}"/>
                  </a:ext>
                </a:extLst>
              </p:cNvPr>
              <p:cNvGraphicFramePr>
                <a:graphicFrameLocks noGrp="1"/>
              </p:cNvGraphicFramePr>
              <p:nvPr>
                <p:extLst>
                  <p:ext uri="{D42A27DB-BD31-4B8C-83A1-F6EECF244321}">
                    <p14:modId xmlns:p14="http://schemas.microsoft.com/office/powerpoint/2010/main" val="2296769156"/>
                  </p:ext>
                </p:extLst>
              </p:nvPr>
            </p:nvGraphicFramePr>
            <p:xfrm>
              <a:off x="1512582" y="4596331"/>
              <a:ext cx="8127999" cy="1422528"/>
            </p:xfrm>
            <a:graphic>
              <a:graphicData uri="http://schemas.openxmlformats.org/drawingml/2006/table">
                <a:tbl>
                  <a:tblPr firstRow="1" bandRow="1">
                    <a:effectLst>
                      <a:innerShdw blurRad="114300">
                        <a:prstClr val="black"/>
                      </a:innerShdw>
                    </a:effectLst>
                    <a:tableStyleId>{5C22544A-7EE6-4342-B048-85BDC9FD1C3A}</a:tableStyleId>
                  </a:tblPr>
                  <a:tblGrid>
                    <a:gridCol w="2709333">
                      <a:extLst>
                        <a:ext uri="{9D8B030D-6E8A-4147-A177-3AD203B41FA5}">
                          <a16:colId xmlns:a16="http://schemas.microsoft.com/office/drawing/2014/main" val="724237766"/>
                        </a:ext>
                      </a:extLst>
                    </a:gridCol>
                    <a:gridCol w="2709333">
                      <a:extLst>
                        <a:ext uri="{9D8B030D-6E8A-4147-A177-3AD203B41FA5}">
                          <a16:colId xmlns:a16="http://schemas.microsoft.com/office/drawing/2014/main" val="980850596"/>
                        </a:ext>
                      </a:extLst>
                    </a:gridCol>
                    <a:gridCol w="2709333">
                      <a:extLst>
                        <a:ext uri="{9D8B030D-6E8A-4147-A177-3AD203B41FA5}">
                          <a16:colId xmlns:a16="http://schemas.microsoft.com/office/drawing/2014/main" val="3690605732"/>
                        </a:ext>
                      </a:extLst>
                    </a:gridCol>
                  </a:tblGrid>
                  <a:tr h="370840">
                    <a:tc>
                      <a:txBody>
                        <a:bodyPr/>
                        <a:lstStyle/>
                        <a:p>
                          <a:pPr algn="ctr"/>
                          <a:r>
                            <a:rPr lang="en-US" b="1" i="0" baseline="0">
                              <a:latin typeface="+mn-lt"/>
                            </a:rPr>
                            <a:t>        </a:t>
                          </a:r>
                          <a14:m>
                            <m:oMath xmlns:m="http://schemas.openxmlformats.org/officeDocument/2006/math">
                              <m:r>
                                <a:rPr lang="en-US" b="1" i="0" smtClean="0">
                                  <a:latin typeface="Cambria Math" panose="02040503050406030204" pitchFamily="18" charset="0"/>
                                </a:rPr>
                                <m:t>𝚺</m:t>
                              </m:r>
                              <m:r>
                                <a:rPr lang="en-US" b="1" i="0" smtClean="0">
                                  <a:latin typeface="Cambria Math" panose="02040503050406030204" pitchFamily="18" charset="0"/>
                                </a:rPr>
                                <m:t>𝐣</m:t>
                              </m:r>
                              <m:r>
                                <a:rPr lang="en-US" b="1" i="0" smtClean="0">
                                  <a:latin typeface="Cambria Math" panose="02040503050406030204" pitchFamily="18" charset="0"/>
                                </a:rPr>
                                <m:t>  ,  </m:t>
                              </m:r>
                            </m:oMath>
                          </a14:m>
                          <a:r>
                            <a:rPr lang="en-US"/>
                            <a:t>j</a:t>
                          </a:r>
                          <a:endParaRPr lang="en-IN"/>
                        </a:p>
                      </a:txBody>
                      <a:tcPr>
                        <a:solidFill>
                          <a:srgbClr val="C00000"/>
                        </a:solidFill>
                      </a:tcPr>
                    </a:tc>
                    <a:tc>
                      <a:txBody>
                        <a:bodyPr/>
                        <a:lstStyle/>
                        <a:p>
                          <a:r>
                            <a:rPr lang="en-US"/>
                            <a:t>Integer j</a:t>
                          </a:r>
                          <a:endParaRPr lang="en-IN"/>
                        </a:p>
                      </a:txBody>
                      <a:tcPr>
                        <a:solidFill>
                          <a:srgbClr val="C00000"/>
                        </a:solidFill>
                      </a:tcPr>
                    </a:tc>
                    <a:tc>
                      <a:txBody>
                        <a:bodyPr/>
                        <a:lstStyle/>
                        <a:p>
                          <a:r>
                            <a:rPr lang="en-US"/>
                            <a:t>Half integer j</a:t>
                          </a:r>
                          <a:endParaRPr lang="en-IN"/>
                        </a:p>
                      </a:txBody>
                      <a:tcPr>
                        <a:solidFill>
                          <a:srgbClr val="C00000"/>
                        </a:solidFill>
                      </a:tcPr>
                    </a:tc>
                    <a:extLst>
                      <a:ext uri="{0D108BD9-81ED-4DB2-BD59-A6C34878D82A}">
                        <a16:rowId xmlns:a16="http://schemas.microsoft.com/office/drawing/2014/main" val="3291646288"/>
                      </a:ext>
                    </a:extLst>
                  </a:tr>
                  <a:tr h="370840">
                    <a:tc>
                      <a:txBody>
                        <a:bodyPr/>
                        <a:lstStyle/>
                        <a:p>
                          <a:r>
                            <a:rPr lang="en-US"/>
                            <a:t>Even </a:t>
                          </a:r>
                          <a14:m>
                            <m:oMath xmlns:m="http://schemas.openxmlformats.org/officeDocument/2006/math">
                              <m:r>
                                <a:rPr lang="en-US" b="1" i="0" smtClean="0">
                                  <a:latin typeface="Cambria Math" panose="02040503050406030204" pitchFamily="18" charset="0"/>
                                </a:rPr>
                                <m:t>𝚺</m:t>
                              </m:r>
                              <m:r>
                                <a:rPr lang="en-US" b="1" i="0" smtClean="0">
                                  <a:latin typeface="Cambria Math" panose="02040503050406030204" pitchFamily="18" charset="0"/>
                                </a:rPr>
                                <m:t>𝐣</m:t>
                              </m:r>
                            </m:oMath>
                          </a14:m>
                          <a:endParaRPr lang="en-IN"/>
                        </a:p>
                      </a:txBody>
                      <a:tcPr>
                        <a:solidFill>
                          <a:srgbClr val="C00000"/>
                        </a:solidFill>
                      </a:tcPr>
                    </a:tc>
                    <a:tc>
                      <a:txBody>
                        <a:bodyPr/>
                        <a:lstStyle/>
                        <a:p>
                          <a:pPr algn="ctr"/>
                          <a14:m>
                            <m:oMath xmlns:m="http://schemas.openxmlformats.org/officeDocument/2006/math">
                              <m:f>
                                <m:fPr>
                                  <m:ctrlPr>
                                    <a:rPr lang="en-US" i="1" smtClean="0">
                                      <a:latin typeface="Cambria Math" panose="02040503050406030204" pitchFamily="18" charset="0"/>
                                      <a:cs typeface="Arial" panose="020B0604020202020204" pitchFamily="34" charset="0"/>
                                    </a:rPr>
                                  </m:ctrlPr>
                                </m:fPr>
                                <m:num>
                                  <m:r>
                                    <a:rPr lang="en-US" i="1">
                                      <a:latin typeface="Cambria Math" panose="02040503050406030204" pitchFamily="18" charset="0"/>
                                      <a:cs typeface="Arial" panose="020B0604020202020204" pitchFamily="34" charset="0"/>
                                    </a:rPr>
                                    <m:t>𝑗</m:t>
                                  </m:r>
                                  <m:r>
                                    <a:rPr lang="en-US" b="0" i="1" smtClean="0">
                                      <a:latin typeface="Cambria Math" panose="02040503050406030204" pitchFamily="18" charset="0"/>
                                      <a:cs typeface="Arial" panose="020B0604020202020204" pitchFamily="34" charset="0"/>
                                    </a:rPr>
                                    <m:t>+1</m:t>
                                  </m:r>
                                </m:num>
                                <m:den>
                                  <m:r>
                                    <a:rPr lang="en-US" i="1">
                                      <a:latin typeface="Cambria Math" panose="02040503050406030204" pitchFamily="18" charset="0"/>
                                      <a:cs typeface="Arial" panose="020B0604020202020204" pitchFamily="34" charset="0"/>
                                    </a:rPr>
                                    <m:t>2(2</m:t>
                                  </m:r>
                                  <m:r>
                                    <a:rPr lang="en-US" i="1">
                                      <a:latin typeface="Cambria Math" panose="02040503050406030204" pitchFamily="18" charset="0"/>
                                      <a:cs typeface="Arial" panose="020B0604020202020204" pitchFamily="34" charset="0"/>
                                    </a:rPr>
                                    <m:t>𝑗</m:t>
                                  </m:r>
                                  <m:r>
                                    <a:rPr lang="en-US" i="1">
                                      <a:latin typeface="Cambria Math" panose="02040503050406030204" pitchFamily="18" charset="0"/>
                                      <a:cs typeface="Arial" panose="020B0604020202020204" pitchFamily="34" charset="0"/>
                                    </a:rPr>
                                    <m:t>+1)</m:t>
                                  </m:r>
                                </m:den>
                              </m:f>
                            </m:oMath>
                          </a14:m>
                          <a:r>
                            <a:rPr lang="en-US" b="0">
                              <a:latin typeface="+mn-lt"/>
                              <a:cs typeface="Arial" panose="020B0604020202020204" pitchFamily="34" charset="0"/>
                            </a:rPr>
                            <a:t> </a:t>
                          </a:r>
                          <a:endParaRPr lang="en-IN"/>
                        </a:p>
                      </a:txBody>
                      <a:tcPr/>
                    </a:tc>
                    <a:tc>
                      <a:txBody>
                        <a:bodyPr/>
                        <a:lstStyle/>
                        <a:p>
                          <a:pPr algn="ctr"/>
                          <a14:m>
                            <m:oMath xmlns:m="http://schemas.openxmlformats.org/officeDocument/2006/math">
                              <m:f>
                                <m:fPr>
                                  <m:ctrlPr>
                                    <a:rPr lang="en-US" i="1" smtClean="0">
                                      <a:latin typeface="Cambria Math" panose="02040503050406030204" pitchFamily="18" charset="0"/>
                                      <a:cs typeface="Arial" panose="020B0604020202020204" pitchFamily="34" charset="0"/>
                                    </a:rPr>
                                  </m:ctrlPr>
                                </m:fPr>
                                <m:num>
                                  <m:r>
                                    <a:rPr lang="en-US" i="1">
                                      <a:latin typeface="Cambria Math" panose="02040503050406030204" pitchFamily="18" charset="0"/>
                                      <a:cs typeface="Arial" panose="020B0604020202020204" pitchFamily="34" charset="0"/>
                                    </a:rPr>
                                    <m:t>𝑗</m:t>
                                  </m:r>
                                </m:num>
                                <m:den>
                                  <m:r>
                                    <a:rPr lang="en-US" i="1">
                                      <a:latin typeface="Cambria Math" panose="02040503050406030204" pitchFamily="18" charset="0"/>
                                      <a:cs typeface="Arial" panose="020B0604020202020204" pitchFamily="34" charset="0"/>
                                    </a:rPr>
                                    <m:t>2(2</m:t>
                                  </m:r>
                                  <m:r>
                                    <a:rPr lang="en-US" i="1">
                                      <a:latin typeface="Cambria Math" panose="02040503050406030204" pitchFamily="18" charset="0"/>
                                      <a:cs typeface="Arial" panose="020B0604020202020204" pitchFamily="34" charset="0"/>
                                    </a:rPr>
                                    <m:t>𝑗</m:t>
                                  </m:r>
                                  <m:r>
                                    <a:rPr lang="en-US" i="1">
                                      <a:latin typeface="Cambria Math" panose="02040503050406030204" pitchFamily="18" charset="0"/>
                                      <a:cs typeface="Arial" panose="020B0604020202020204" pitchFamily="34" charset="0"/>
                                    </a:rPr>
                                    <m:t>+1)</m:t>
                                  </m:r>
                                </m:den>
                              </m:f>
                            </m:oMath>
                          </a14:m>
                          <a:r>
                            <a:rPr lang="en-US" b="0">
                              <a:latin typeface="+mn-lt"/>
                              <a:cs typeface="Arial" panose="020B0604020202020204" pitchFamily="34" charset="0"/>
                            </a:rPr>
                            <a:t> </a:t>
                          </a:r>
                          <a:endParaRPr lang="en-IN"/>
                        </a:p>
                      </a:txBody>
                      <a:tcPr/>
                    </a:tc>
                    <a:extLst>
                      <a:ext uri="{0D108BD9-81ED-4DB2-BD59-A6C34878D82A}">
                        <a16:rowId xmlns:a16="http://schemas.microsoft.com/office/drawing/2014/main" val="36670496"/>
                      </a:ext>
                    </a:extLst>
                  </a:tr>
                  <a:tr h="370840">
                    <a:tc>
                      <a:txBody>
                        <a:bodyPr/>
                        <a:lstStyle/>
                        <a:p>
                          <a:r>
                            <a:rPr lang="en-US"/>
                            <a:t>Odd </a:t>
                          </a:r>
                          <a14:m>
                            <m:oMath xmlns:m="http://schemas.openxmlformats.org/officeDocument/2006/math">
                              <m:r>
                                <a:rPr lang="en-US" b="1" i="0" smtClean="0">
                                  <a:latin typeface="Cambria Math" panose="02040503050406030204" pitchFamily="18" charset="0"/>
                                </a:rPr>
                                <m:t>𝚺</m:t>
                              </m:r>
                              <m:r>
                                <a:rPr lang="en-US" b="1" i="0" smtClean="0">
                                  <a:latin typeface="Cambria Math" panose="02040503050406030204" pitchFamily="18" charset="0"/>
                                </a:rPr>
                                <m:t>𝐣</m:t>
                              </m:r>
                            </m:oMath>
                          </a14:m>
                          <a:endParaRPr lang="en-IN"/>
                        </a:p>
                      </a:txBody>
                      <a:tcPr>
                        <a:solidFill>
                          <a:srgbClr val="C00000"/>
                        </a:solidFill>
                      </a:tcPr>
                    </a:tc>
                    <a:tc>
                      <a:txBody>
                        <a:bodyPr/>
                        <a:lstStyle/>
                        <a:p>
                          <a:pPr algn="ctr"/>
                          <a14:m>
                            <m:oMath xmlns:m="http://schemas.openxmlformats.org/officeDocument/2006/math">
                              <m:f>
                                <m:fPr>
                                  <m:ctrlPr>
                                    <a:rPr lang="en-US" i="1" smtClean="0">
                                      <a:latin typeface="Cambria Math" panose="02040503050406030204" pitchFamily="18" charset="0"/>
                                      <a:cs typeface="Arial" panose="020B0604020202020204" pitchFamily="34" charset="0"/>
                                    </a:rPr>
                                  </m:ctrlPr>
                                </m:fPr>
                                <m:num>
                                  <m:r>
                                    <a:rPr lang="en-US" i="1">
                                      <a:latin typeface="Cambria Math" panose="02040503050406030204" pitchFamily="18" charset="0"/>
                                      <a:cs typeface="Arial" panose="020B0604020202020204" pitchFamily="34" charset="0"/>
                                    </a:rPr>
                                    <m:t>𝑗</m:t>
                                  </m:r>
                                </m:num>
                                <m:den>
                                  <m:r>
                                    <a:rPr lang="en-US" i="1">
                                      <a:latin typeface="Cambria Math" panose="02040503050406030204" pitchFamily="18" charset="0"/>
                                      <a:cs typeface="Arial" panose="020B0604020202020204" pitchFamily="34" charset="0"/>
                                    </a:rPr>
                                    <m:t>2(2</m:t>
                                  </m:r>
                                  <m:r>
                                    <a:rPr lang="en-US" i="1">
                                      <a:latin typeface="Cambria Math" panose="02040503050406030204" pitchFamily="18" charset="0"/>
                                      <a:cs typeface="Arial" panose="020B0604020202020204" pitchFamily="34" charset="0"/>
                                    </a:rPr>
                                    <m:t>𝑗</m:t>
                                  </m:r>
                                  <m:r>
                                    <a:rPr lang="en-US" i="1">
                                      <a:latin typeface="Cambria Math" panose="02040503050406030204" pitchFamily="18" charset="0"/>
                                      <a:cs typeface="Arial" panose="020B0604020202020204" pitchFamily="34" charset="0"/>
                                    </a:rPr>
                                    <m:t>+1)</m:t>
                                  </m:r>
                                </m:den>
                              </m:f>
                            </m:oMath>
                          </a14:m>
                          <a:r>
                            <a:rPr lang="en-US" b="0">
                              <a:latin typeface="+mn-lt"/>
                              <a:cs typeface="Arial" panose="020B0604020202020204" pitchFamily="34" charset="0"/>
                            </a:rPr>
                            <a:t> </a:t>
                          </a:r>
                          <a:endParaRPr lang="en-IN"/>
                        </a:p>
                      </a:txBody>
                      <a:tcPr/>
                    </a:tc>
                    <a:tc>
                      <a:txBody>
                        <a:bodyPr/>
                        <a:lstStyle/>
                        <a:p>
                          <a:pPr algn="ctr"/>
                          <a14:m>
                            <m:oMath xmlns:m="http://schemas.openxmlformats.org/officeDocument/2006/math">
                              <m:f>
                                <m:fPr>
                                  <m:ctrlPr>
                                    <a:rPr lang="en-US" i="1" smtClean="0">
                                      <a:latin typeface="Cambria Math" panose="02040503050406030204" pitchFamily="18" charset="0"/>
                                      <a:cs typeface="Arial" panose="020B0604020202020204" pitchFamily="34" charset="0"/>
                                    </a:rPr>
                                  </m:ctrlPr>
                                </m:fPr>
                                <m:num>
                                  <m:r>
                                    <a:rPr lang="en-US" i="1">
                                      <a:latin typeface="Cambria Math" panose="02040503050406030204" pitchFamily="18" charset="0"/>
                                      <a:cs typeface="Arial" panose="020B0604020202020204" pitchFamily="34" charset="0"/>
                                    </a:rPr>
                                    <m:t>𝑗</m:t>
                                  </m:r>
                                  <m:r>
                                    <a:rPr lang="en-US" b="0" i="1" smtClean="0">
                                      <a:latin typeface="Cambria Math" panose="02040503050406030204" pitchFamily="18" charset="0"/>
                                      <a:cs typeface="Arial" panose="020B0604020202020204" pitchFamily="34" charset="0"/>
                                    </a:rPr>
                                    <m:t>+1</m:t>
                                  </m:r>
                                </m:num>
                                <m:den>
                                  <m:r>
                                    <a:rPr lang="en-US" i="1">
                                      <a:latin typeface="Cambria Math" panose="02040503050406030204" pitchFamily="18" charset="0"/>
                                      <a:cs typeface="Arial" panose="020B0604020202020204" pitchFamily="34" charset="0"/>
                                    </a:rPr>
                                    <m:t>2(2</m:t>
                                  </m:r>
                                  <m:r>
                                    <a:rPr lang="en-US" i="1">
                                      <a:latin typeface="Cambria Math" panose="02040503050406030204" pitchFamily="18" charset="0"/>
                                      <a:cs typeface="Arial" panose="020B0604020202020204" pitchFamily="34" charset="0"/>
                                    </a:rPr>
                                    <m:t>𝑗</m:t>
                                  </m:r>
                                  <m:r>
                                    <a:rPr lang="en-US" i="1">
                                      <a:latin typeface="Cambria Math" panose="02040503050406030204" pitchFamily="18" charset="0"/>
                                      <a:cs typeface="Arial" panose="020B0604020202020204" pitchFamily="34" charset="0"/>
                                    </a:rPr>
                                    <m:t>+1)</m:t>
                                  </m:r>
                                </m:den>
                              </m:f>
                            </m:oMath>
                          </a14:m>
                          <a:r>
                            <a:rPr lang="en-US" b="0">
                              <a:latin typeface="+mn-lt"/>
                              <a:cs typeface="Arial" panose="020B0604020202020204" pitchFamily="34" charset="0"/>
                            </a:rPr>
                            <a:t> </a:t>
                          </a:r>
                          <a:endParaRPr lang="en-IN"/>
                        </a:p>
                      </a:txBody>
                      <a:tcPr/>
                    </a:tc>
                    <a:extLst>
                      <a:ext uri="{0D108BD9-81ED-4DB2-BD59-A6C34878D82A}">
                        <a16:rowId xmlns:a16="http://schemas.microsoft.com/office/drawing/2014/main" val="2363074824"/>
                      </a:ext>
                    </a:extLst>
                  </a:tr>
                </a:tbl>
              </a:graphicData>
            </a:graphic>
          </p:graphicFrame>
        </mc:Choice>
        <mc:Fallback xmlns="">
          <p:graphicFrame>
            <p:nvGraphicFramePr>
              <p:cNvPr id="12" name="Table 12">
                <a:extLst>
                  <a:ext uri="{FF2B5EF4-FFF2-40B4-BE49-F238E27FC236}">
                    <a16:creationId xmlns:a16="http://schemas.microsoft.com/office/drawing/2014/main" id="{D897E231-2F98-AF18-25B0-787A4B173C78}"/>
                  </a:ext>
                </a:extLst>
              </p:cNvPr>
              <p:cNvGraphicFramePr>
                <a:graphicFrameLocks noGrp="1"/>
              </p:cNvGraphicFramePr>
              <p:nvPr>
                <p:extLst>
                  <p:ext uri="{D42A27DB-BD31-4B8C-83A1-F6EECF244321}">
                    <p14:modId xmlns:p14="http://schemas.microsoft.com/office/powerpoint/2010/main" val="2296769156"/>
                  </p:ext>
                </p:extLst>
              </p:nvPr>
            </p:nvGraphicFramePr>
            <p:xfrm>
              <a:off x="1512582" y="4596331"/>
              <a:ext cx="8127999" cy="1422528"/>
            </p:xfrm>
            <a:graphic>
              <a:graphicData uri="http://schemas.openxmlformats.org/drawingml/2006/table">
                <a:tbl>
                  <a:tblPr firstRow="1" bandRow="1">
                    <a:effectLst>
                      <a:innerShdw blurRad="114300">
                        <a:prstClr val="black"/>
                      </a:innerShdw>
                    </a:effectLst>
                    <a:tableStyleId>{5C22544A-7EE6-4342-B048-85BDC9FD1C3A}</a:tableStyleId>
                  </a:tblPr>
                  <a:tblGrid>
                    <a:gridCol w="2709333">
                      <a:extLst>
                        <a:ext uri="{9D8B030D-6E8A-4147-A177-3AD203B41FA5}">
                          <a16:colId xmlns:a16="http://schemas.microsoft.com/office/drawing/2014/main" val="724237766"/>
                        </a:ext>
                      </a:extLst>
                    </a:gridCol>
                    <a:gridCol w="2709333">
                      <a:extLst>
                        <a:ext uri="{9D8B030D-6E8A-4147-A177-3AD203B41FA5}">
                          <a16:colId xmlns:a16="http://schemas.microsoft.com/office/drawing/2014/main" val="980850596"/>
                        </a:ext>
                      </a:extLst>
                    </a:gridCol>
                    <a:gridCol w="2709333">
                      <a:extLst>
                        <a:ext uri="{9D8B030D-6E8A-4147-A177-3AD203B41FA5}">
                          <a16:colId xmlns:a16="http://schemas.microsoft.com/office/drawing/2014/main" val="3690605732"/>
                        </a:ext>
                      </a:extLst>
                    </a:gridCol>
                  </a:tblGrid>
                  <a:tr h="370840">
                    <a:tc>
                      <a:txBody>
                        <a:bodyPr/>
                        <a:lstStyle/>
                        <a:p>
                          <a:endParaRPr lang="en-US"/>
                        </a:p>
                      </a:txBody>
                      <a:tcPr>
                        <a:blipFill>
                          <a:blip r:embed="rId3"/>
                          <a:stretch>
                            <a:fillRect l="-225" t="-8197" r="-200674" b="-293443"/>
                          </a:stretch>
                        </a:blipFill>
                      </a:tcPr>
                    </a:tc>
                    <a:tc>
                      <a:txBody>
                        <a:bodyPr/>
                        <a:lstStyle/>
                        <a:p>
                          <a:r>
                            <a:rPr lang="en-US"/>
                            <a:t>Integer j</a:t>
                          </a:r>
                          <a:endParaRPr lang="en-IN"/>
                        </a:p>
                      </a:txBody>
                      <a:tcPr>
                        <a:solidFill>
                          <a:srgbClr val="C00000"/>
                        </a:solidFill>
                      </a:tcPr>
                    </a:tc>
                    <a:tc>
                      <a:txBody>
                        <a:bodyPr/>
                        <a:lstStyle/>
                        <a:p>
                          <a:r>
                            <a:rPr lang="en-US"/>
                            <a:t>Half integer j</a:t>
                          </a:r>
                          <a:endParaRPr lang="en-IN"/>
                        </a:p>
                      </a:txBody>
                      <a:tcPr>
                        <a:solidFill>
                          <a:srgbClr val="C00000"/>
                        </a:solidFill>
                      </a:tcPr>
                    </a:tc>
                    <a:extLst>
                      <a:ext uri="{0D108BD9-81ED-4DB2-BD59-A6C34878D82A}">
                        <a16:rowId xmlns:a16="http://schemas.microsoft.com/office/drawing/2014/main" val="3291646288"/>
                      </a:ext>
                    </a:extLst>
                  </a:tr>
                  <a:tr h="525844">
                    <a:tc>
                      <a:txBody>
                        <a:bodyPr/>
                        <a:lstStyle/>
                        <a:p>
                          <a:endParaRPr lang="en-US"/>
                        </a:p>
                      </a:txBody>
                      <a:tcPr>
                        <a:blipFill>
                          <a:blip r:embed="rId3"/>
                          <a:stretch>
                            <a:fillRect l="-225" t="-75862" r="-200674" b="-105747"/>
                          </a:stretch>
                        </a:blipFill>
                      </a:tcPr>
                    </a:tc>
                    <a:tc>
                      <a:txBody>
                        <a:bodyPr/>
                        <a:lstStyle/>
                        <a:p>
                          <a:endParaRPr lang="en-US"/>
                        </a:p>
                      </a:txBody>
                      <a:tcPr>
                        <a:blipFill>
                          <a:blip r:embed="rId3"/>
                          <a:stretch>
                            <a:fillRect l="-100450" t="-75862" r="-101126" b="-105747"/>
                          </a:stretch>
                        </a:blipFill>
                      </a:tcPr>
                    </a:tc>
                    <a:tc>
                      <a:txBody>
                        <a:bodyPr/>
                        <a:lstStyle/>
                        <a:p>
                          <a:endParaRPr lang="en-US"/>
                        </a:p>
                      </a:txBody>
                      <a:tcPr>
                        <a:blipFill>
                          <a:blip r:embed="rId3"/>
                          <a:stretch>
                            <a:fillRect l="-200000" t="-75862" r="-899" b="-105747"/>
                          </a:stretch>
                        </a:blipFill>
                      </a:tcPr>
                    </a:tc>
                    <a:extLst>
                      <a:ext uri="{0D108BD9-81ED-4DB2-BD59-A6C34878D82A}">
                        <a16:rowId xmlns:a16="http://schemas.microsoft.com/office/drawing/2014/main" val="36670496"/>
                      </a:ext>
                    </a:extLst>
                  </a:tr>
                  <a:tr h="525844">
                    <a:tc>
                      <a:txBody>
                        <a:bodyPr/>
                        <a:lstStyle/>
                        <a:p>
                          <a:endParaRPr lang="en-US"/>
                        </a:p>
                      </a:txBody>
                      <a:tcPr>
                        <a:blipFill>
                          <a:blip r:embed="rId3"/>
                          <a:stretch>
                            <a:fillRect l="-225" t="-175862" r="-200674" b="-5747"/>
                          </a:stretch>
                        </a:blipFill>
                      </a:tcPr>
                    </a:tc>
                    <a:tc>
                      <a:txBody>
                        <a:bodyPr/>
                        <a:lstStyle/>
                        <a:p>
                          <a:endParaRPr lang="en-US"/>
                        </a:p>
                      </a:txBody>
                      <a:tcPr>
                        <a:blipFill>
                          <a:blip r:embed="rId3"/>
                          <a:stretch>
                            <a:fillRect l="-100450" t="-175862" r="-101126" b="-5747"/>
                          </a:stretch>
                        </a:blipFill>
                      </a:tcPr>
                    </a:tc>
                    <a:tc>
                      <a:txBody>
                        <a:bodyPr/>
                        <a:lstStyle/>
                        <a:p>
                          <a:endParaRPr lang="en-US"/>
                        </a:p>
                      </a:txBody>
                      <a:tcPr>
                        <a:blipFill>
                          <a:blip r:embed="rId3"/>
                          <a:stretch>
                            <a:fillRect l="-200000" t="-175862" r="-899" b="-5747"/>
                          </a:stretch>
                        </a:blipFill>
                      </a:tcPr>
                    </a:tc>
                    <a:extLst>
                      <a:ext uri="{0D108BD9-81ED-4DB2-BD59-A6C34878D82A}">
                        <a16:rowId xmlns:a16="http://schemas.microsoft.com/office/drawing/2014/main" val="2363074824"/>
                      </a:ext>
                    </a:extLst>
                  </a:tr>
                </a:tbl>
              </a:graphicData>
            </a:graphic>
          </p:graphicFrame>
        </mc:Fallback>
      </mc:AlternateContent>
      <p:sp>
        <p:nvSpPr>
          <p:cNvPr id="5" name="Slide Number Placeholder 4">
            <a:extLst>
              <a:ext uri="{FF2B5EF4-FFF2-40B4-BE49-F238E27FC236}">
                <a16:creationId xmlns:a16="http://schemas.microsoft.com/office/drawing/2014/main" id="{ADA7912E-E197-6171-840C-A5FBF0CF7838}"/>
              </a:ext>
            </a:extLst>
          </p:cNvPr>
          <p:cNvSpPr>
            <a:spLocks noGrp="1"/>
          </p:cNvSpPr>
          <p:nvPr>
            <p:ph type="sldNum" sz="quarter" idx="12"/>
          </p:nvPr>
        </p:nvSpPr>
        <p:spPr/>
        <p:txBody>
          <a:bodyPr/>
          <a:lstStyle/>
          <a:p>
            <a:fld id="{906DE5D1-AE36-4C40-8381-DCC700D037E1}" type="slidenum">
              <a:rPr lang="en-IN" smtClean="0"/>
              <a:t>7</a:t>
            </a:fld>
            <a:endParaRPr lang="en-IN"/>
          </a:p>
        </p:txBody>
      </p:sp>
    </p:spTree>
    <p:extLst>
      <p:ext uri="{BB962C8B-B14F-4D97-AF65-F5344CB8AC3E}">
        <p14:creationId xmlns:p14="http://schemas.microsoft.com/office/powerpoint/2010/main" val="2084269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070076-2DE8-4807-F909-1DD22551F30C}"/>
              </a:ext>
            </a:extLst>
          </p:cNvPr>
          <p:cNvSpPr>
            <a:spLocks noGrp="1"/>
          </p:cNvSpPr>
          <p:nvPr>
            <p:ph type="title"/>
          </p:nvPr>
        </p:nvSpPr>
        <p:spPr/>
        <p:txBody>
          <a:bodyPr/>
          <a:lstStyle/>
          <a:p>
            <a:r>
              <a:rPr lang="en-US" dirty="0">
                <a:latin typeface="Arial Black" panose="020B0A04020102020204" pitchFamily="34" charset="0"/>
              </a:rPr>
              <a:t>Theoretical Construction &amp;</a:t>
            </a:r>
            <a:br>
              <a:rPr lang="en-US" dirty="0">
                <a:latin typeface="Arial Black" panose="020B0A04020102020204" pitchFamily="34" charset="0"/>
              </a:rPr>
            </a:br>
            <a:r>
              <a:rPr lang="en-US" dirty="0">
                <a:latin typeface="Arial Black" panose="020B0A04020102020204" pitchFamily="34" charset="0"/>
              </a:rPr>
              <a:t>Statistical Definition</a:t>
            </a:r>
            <a:endParaRPr lang="en-IN" dirty="0">
              <a:latin typeface="Arial Black" panose="020B0A04020102020204" pitchFamily="34" charset="0"/>
            </a:endParaRPr>
          </a:p>
        </p:txBody>
      </p:sp>
      <mc:AlternateContent xmlns:mc="http://schemas.openxmlformats.org/markup-compatibility/2006" xmlns:a14="http://schemas.microsoft.com/office/drawing/2010/main">
        <mc:Choice Requires="a14">
          <p:sp>
            <p:nvSpPr>
              <p:cNvPr id="5" name="Content Placeholder 2">
                <a:extLst>
                  <a:ext uri="{FF2B5EF4-FFF2-40B4-BE49-F238E27FC236}">
                    <a16:creationId xmlns:a16="http://schemas.microsoft.com/office/drawing/2014/main" id="{AE80A94F-5CBD-8648-5C54-6A4D70B55991}"/>
                  </a:ext>
                </a:extLst>
              </p:cNvPr>
              <p:cNvSpPr txBox="1">
                <a:spLocks/>
              </p:cNvSpPr>
              <p:nvPr/>
            </p:nvSpPr>
            <p:spPr>
              <a:xfrm>
                <a:off x="646111" y="2091014"/>
                <a:ext cx="5902538" cy="419548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a:buFont typeface="Wingdings" panose="05000000000000000000" pitchFamily="2" charset="2"/>
                  <a:buChar char="q"/>
                </a:pPr>
                <a:r>
                  <a:rPr lang="en-US" dirty="0">
                    <a:latin typeface="Arial Black" panose="020B0A04020102020204" pitchFamily="34" charset="0"/>
                  </a:rPr>
                  <a:t>Final function to be used to fit experimental data</a:t>
                </a:r>
              </a:p>
              <a:p>
                <a:pPr marL="0" indent="0">
                  <a:buFont typeface="Wingdings 3" charset="2"/>
                  <a:buNone/>
                </a:pPr>
                <a:endParaRPr lang="en-US" dirty="0">
                  <a:latin typeface="Arial Black" panose="020B0A04020102020204" pitchFamily="34" charset="0"/>
                </a:endParaRPr>
              </a:p>
              <a:p>
                <a:pPr marL="0" indent="0" algn="ctr">
                  <a:buFont typeface="Wingdings 3" charset="2"/>
                  <a:buNone/>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𝐶</m:t>
                      </m:r>
                      <m:d>
                        <m:dPr>
                          <m:ctrlPr>
                            <a:rPr lang="en-US"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i="1" smtClean="0">
                                  <a:latin typeface="Cambria Math" panose="02040503050406030204" pitchFamily="18" charset="0"/>
                                </a:rPr>
                                <m:t>𝑞</m:t>
                              </m:r>
                            </m:e>
                            <m:sub>
                              <m:r>
                                <a:rPr lang="en-US" b="0" i="1" smtClean="0">
                                  <a:latin typeface="Cambria Math" panose="02040503050406030204" pitchFamily="18" charset="0"/>
                                </a:rPr>
                                <m:t>𝑖𝑛𝑣</m:t>
                              </m:r>
                            </m:sub>
                          </m:sSub>
                        </m:e>
                      </m:d>
                      <m:r>
                        <a:rPr lang="en-US" i="1" smtClean="0">
                          <a:latin typeface="Cambria Math" panose="02040503050406030204" pitchFamily="18" charset="0"/>
                        </a:rPr>
                        <m:t>=</m:t>
                      </m:r>
                      <m:d>
                        <m:dPr>
                          <m:ctrlPr>
                            <a:rPr lang="en-US" i="1" smtClean="0">
                              <a:latin typeface="Cambria Math" panose="02040503050406030204" pitchFamily="18" charset="0"/>
                            </a:rPr>
                          </m:ctrlPr>
                        </m:dPr>
                        <m:e>
                          <m:r>
                            <a:rPr lang="en-US" i="1" smtClean="0">
                              <a:latin typeface="Cambria Math" panose="02040503050406030204" pitchFamily="18" charset="0"/>
                            </a:rPr>
                            <m:t>1−</m:t>
                          </m:r>
                          <m:r>
                            <a:rPr lang="en-US" i="1" smtClean="0">
                              <a:latin typeface="Cambria Math" panose="02040503050406030204" pitchFamily="18" charset="0"/>
                            </a:rPr>
                            <m:t>𝜆</m:t>
                          </m:r>
                        </m:e>
                      </m:d>
                      <m:r>
                        <a:rPr lang="en-US" i="1" smtClean="0">
                          <a:latin typeface="Cambria Math" panose="02040503050406030204" pitchFamily="18" charset="0"/>
                        </a:rPr>
                        <m:t>+</m:t>
                      </m:r>
                      <m:r>
                        <a:rPr lang="en-US" i="1" smtClean="0">
                          <a:latin typeface="Cambria Math" panose="02040503050406030204" pitchFamily="18" charset="0"/>
                        </a:rPr>
                        <m:t>𝜆</m:t>
                      </m:r>
                      <m:sSub>
                        <m:sSubPr>
                          <m:ctrlPr>
                            <a:rPr lang="en-US" i="1" smtClean="0">
                              <a:latin typeface="Cambria Math" panose="02040503050406030204" pitchFamily="18" charset="0"/>
                            </a:rPr>
                          </m:ctrlPr>
                        </m:sSubPr>
                        <m:e>
                          <m:r>
                            <a:rPr lang="en-US" i="1" smtClean="0">
                              <a:latin typeface="Cambria Math" panose="02040503050406030204" pitchFamily="18" charset="0"/>
                            </a:rPr>
                            <m:t>𝐾</m:t>
                          </m:r>
                        </m:e>
                        <m:sub>
                          <m:r>
                            <a:rPr lang="en-US" i="1" smtClean="0">
                              <a:latin typeface="Cambria Math" panose="02040503050406030204" pitchFamily="18" charset="0"/>
                            </a:rPr>
                            <m:t>𝑐</m:t>
                          </m:r>
                        </m:sub>
                      </m:sSub>
                      <m:r>
                        <a:rPr lang="en-US" i="1" smtClean="0">
                          <a:latin typeface="Cambria Math" panose="02040503050406030204" pitchFamily="18" charset="0"/>
                        </a:rPr>
                        <m:t>[1+</m:t>
                      </m:r>
                      <m:r>
                        <m:rPr>
                          <m:sty m:val="p"/>
                        </m:rPr>
                        <a:rPr lang="en-US" smtClean="0">
                          <a:latin typeface="Cambria Math" panose="02040503050406030204" pitchFamily="18" charset="0"/>
                        </a:rPr>
                        <m:t>exp</m:t>
                      </m:r>
                      <m:r>
                        <a:rPr lang="en-US" i="1" smtClean="0">
                          <a:latin typeface="Cambria Math" panose="02040503050406030204" pitchFamily="18" charset="0"/>
                        </a:rPr>
                        <m:t>⁡(−</m:t>
                      </m:r>
                      <m:sSubSup>
                        <m:sSubSupPr>
                          <m:ctrlPr>
                            <a:rPr lang="en-US" i="1" smtClean="0">
                              <a:latin typeface="Cambria Math" panose="02040503050406030204" pitchFamily="18" charset="0"/>
                            </a:rPr>
                          </m:ctrlPr>
                        </m:sSubSupPr>
                        <m:e>
                          <m:r>
                            <a:rPr lang="en-US" i="1" smtClean="0">
                              <a:latin typeface="Cambria Math" panose="02040503050406030204" pitchFamily="18" charset="0"/>
                            </a:rPr>
                            <m:t>𝑞</m:t>
                          </m:r>
                        </m:e>
                        <m:sub>
                          <m:r>
                            <a:rPr lang="en-US" i="1" smtClean="0">
                              <a:latin typeface="Cambria Math" panose="02040503050406030204" pitchFamily="18" charset="0"/>
                            </a:rPr>
                            <m:t>𝑖𝑛𝑣</m:t>
                          </m:r>
                        </m:sub>
                        <m:sup>
                          <m:r>
                            <a:rPr lang="en-US" i="1" smtClean="0">
                              <a:latin typeface="Cambria Math" panose="02040503050406030204" pitchFamily="18" charset="0"/>
                            </a:rPr>
                            <m:t>2</m:t>
                          </m:r>
                        </m:sup>
                      </m:sSubSup>
                      <m:sSubSup>
                        <m:sSubSupPr>
                          <m:ctrlPr>
                            <a:rPr lang="en-US" i="1" smtClean="0">
                              <a:latin typeface="Cambria Math" panose="02040503050406030204" pitchFamily="18" charset="0"/>
                            </a:rPr>
                          </m:ctrlPr>
                        </m:sSubSupPr>
                        <m:e>
                          <m:r>
                            <a:rPr lang="en-US" i="1" smtClean="0">
                              <a:latin typeface="Cambria Math" panose="02040503050406030204" pitchFamily="18" charset="0"/>
                            </a:rPr>
                            <m:t>𝑅</m:t>
                          </m:r>
                        </m:e>
                        <m:sub>
                          <m:r>
                            <a:rPr lang="en-US" i="1" smtClean="0">
                              <a:latin typeface="Cambria Math" panose="02040503050406030204" pitchFamily="18" charset="0"/>
                            </a:rPr>
                            <m:t>𝑖𝑛𝑣</m:t>
                          </m:r>
                        </m:sub>
                        <m:sup>
                          <m:r>
                            <a:rPr lang="en-US" i="1" smtClean="0">
                              <a:latin typeface="Cambria Math" panose="02040503050406030204" pitchFamily="18" charset="0"/>
                            </a:rPr>
                            <m:t>2</m:t>
                          </m:r>
                        </m:sup>
                      </m:sSubSup>
                      <m:r>
                        <a:rPr lang="en-US" i="1" smtClean="0">
                          <a:latin typeface="Cambria Math" panose="02040503050406030204" pitchFamily="18" charset="0"/>
                        </a:rPr>
                        <m:t>)]</m:t>
                      </m:r>
                    </m:oMath>
                  </m:oMathPara>
                </a14:m>
                <a:endParaRPr lang="en-US" dirty="0">
                  <a:latin typeface="Arial Black" panose="020B0A04020102020204" pitchFamily="34" charset="0"/>
                </a:endParaRPr>
              </a:p>
              <a:p>
                <a:pPr marL="0" indent="0">
                  <a:buFont typeface="Wingdings 3" charset="2"/>
                  <a:buNone/>
                </a:pPr>
                <a:r>
                  <a:rPr lang="en-US" dirty="0">
                    <a:latin typeface="+mn-lt"/>
                  </a:rPr>
                  <a:t>where </a:t>
                </a:r>
                <a14:m>
                  <m:oMath xmlns:m="http://schemas.openxmlformats.org/officeDocument/2006/math">
                    <m:r>
                      <a:rPr lang="en-US" i="1" smtClean="0">
                        <a:latin typeface="Cambria Math" panose="02040503050406030204" pitchFamily="18" charset="0"/>
                      </a:rPr>
                      <m:t>𝜆</m:t>
                    </m:r>
                  </m:oMath>
                </a14:m>
                <a:r>
                  <a:rPr lang="en-US" dirty="0">
                    <a:latin typeface="+mn-lt"/>
                  </a:rPr>
                  <a:t> accounts for the contribution from primary particles, does not include long lived decay particles.</a:t>
                </a:r>
              </a:p>
              <a:p>
                <a:pPr marL="0" indent="0">
                  <a:buFont typeface="Wingdings 3" charset="2"/>
                  <a:buNone/>
                </a:pPr>
                <a:r>
                  <a:rPr lang="en-US" b="0" dirty="0"/>
                  <a:t>&amp;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𝑐</m:t>
                        </m:r>
                      </m:sub>
                    </m:sSub>
                  </m:oMath>
                </a14:m>
                <a:r>
                  <a:rPr lang="en-US" dirty="0">
                    <a:latin typeface="+mn-lt"/>
                  </a:rPr>
                  <a:t> is coulomb interaction part and integrated separately over source region.</a:t>
                </a:r>
                <a:endParaRPr lang="en-IN" dirty="0">
                  <a:latin typeface="Arial Black" panose="020B0A04020102020204" pitchFamily="34" charset="0"/>
                </a:endParaRPr>
              </a:p>
              <a:p>
                <a:pPr>
                  <a:buFont typeface="Wingdings" panose="05000000000000000000" pitchFamily="2" charset="2"/>
                  <a:buChar char="§"/>
                </a:pPr>
                <a:endParaRPr lang="en-IN" dirty="0">
                  <a:latin typeface="Arial Black" panose="020B0A04020102020204" pitchFamily="34" charset="0"/>
                </a:endParaRPr>
              </a:p>
              <a:p>
                <a:pPr>
                  <a:buFont typeface="Wingdings" panose="05000000000000000000" pitchFamily="2" charset="2"/>
                  <a:buChar char="§"/>
                </a:pPr>
                <a:endParaRPr lang="en-IN" dirty="0">
                  <a:latin typeface="Arial Black" panose="020B0A04020102020204" pitchFamily="34" charset="0"/>
                </a:endParaRPr>
              </a:p>
            </p:txBody>
          </p:sp>
        </mc:Choice>
        <mc:Fallback xmlns="">
          <p:sp>
            <p:nvSpPr>
              <p:cNvPr id="5" name="Content Placeholder 2">
                <a:extLst>
                  <a:ext uri="{FF2B5EF4-FFF2-40B4-BE49-F238E27FC236}">
                    <a16:creationId xmlns:a16="http://schemas.microsoft.com/office/drawing/2014/main" id="{AE80A94F-5CBD-8648-5C54-6A4D70B55991}"/>
                  </a:ext>
                </a:extLst>
              </p:cNvPr>
              <p:cNvSpPr txBox="1">
                <a:spLocks noRot="1" noChangeAspect="1" noMove="1" noResize="1" noEditPoints="1" noAdjustHandles="1" noChangeArrowheads="1" noChangeShapeType="1" noTextEdit="1"/>
              </p:cNvSpPr>
              <p:nvPr/>
            </p:nvSpPr>
            <p:spPr>
              <a:xfrm>
                <a:off x="646111" y="2091014"/>
                <a:ext cx="5902538" cy="4195481"/>
              </a:xfrm>
              <a:prstGeom prst="rect">
                <a:avLst/>
              </a:prstGeom>
              <a:blipFill>
                <a:blip r:embed="rId3"/>
                <a:stretch>
                  <a:fillRect l="-1136" t="-727"/>
                </a:stretch>
              </a:blipFill>
            </p:spPr>
            <p:txBody>
              <a:bodyPr/>
              <a:lstStyle/>
              <a:p>
                <a:r>
                  <a:rPr lang="en-IN">
                    <a:noFill/>
                  </a:rPr>
                  <a:t> </a:t>
                </a:r>
              </a:p>
            </p:txBody>
          </p:sp>
        </mc:Fallback>
      </mc:AlternateContent>
      <mc:AlternateContent xmlns:mc="http://schemas.openxmlformats.org/markup-compatibility/2006" xmlns:a14="http://schemas.microsoft.com/office/drawing/2010/main">
        <mc:Choice Requires="a14">
          <p:sp>
            <p:nvSpPr>
              <p:cNvPr id="7" name="Content Placeholder 2">
                <a:extLst>
                  <a:ext uri="{FF2B5EF4-FFF2-40B4-BE49-F238E27FC236}">
                    <a16:creationId xmlns:a16="http://schemas.microsoft.com/office/drawing/2014/main" id="{7F5626E5-34DB-871E-02F4-26817BDD3498}"/>
                  </a:ext>
                </a:extLst>
              </p:cNvPr>
              <p:cNvSpPr txBox="1">
                <a:spLocks/>
              </p:cNvSpPr>
              <p:nvPr/>
            </p:nvSpPr>
            <p:spPr>
              <a:xfrm>
                <a:off x="6548649" y="2091015"/>
                <a:ext cx="5423705" cy="419548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a:buFont typeface="Wingdings" panose="05000000000000000000" pitchFamily="2" charset="2"/>
                  <a:buChar char="q"/>
                </a:pPr>
                <a:r>
                  <a:rPr lang="en-US" sz="1800" dirty="0">
                    <a:latin typeface="Arial Black" panose="020B0A04020102020204" pitchFamily="34" charset="0"/>
                  </a:rPr>
                  <a:t>Statistical Definition</a:t>
                </a:r>
                <a:endParaRPr lang="en-US" sz="1800" b="1" dirty="0">
                  <a:latin typeface="Arial Black" panose="020B0A04020102020204" pitchFamily="34" charset="0"/>
                </a:endParaRPr>
              </a:p>
              <a:p>
                <a:pPr marL="0" indent="0">
                  <a:buNone/>
                </a:pPr>
                <a14:m>
                  <m:oMathPara xmlns:m="http://schemas.openxmlformats.org/officeDocument/2006/math">
                    <m:oMathParaPr>
                      <m:jc m:val="center"/>
                    </m:oMathParaPr>
                    <m:oMath xmlns:m="http://schemas.openxmlformats.org/officeDocument/2006/math">
                      <m:r>
                        <a:rPr lang="en-US" i="1">
                          <a:latin typeface="Cambria Math" panose="02040503050406030204" pitchFamily="18" charset="0"/>
                        </a:rPr>
                        <m:t>𝐶</m:t>
                      </m:r>
                      <m:d>
                        <m:dPr>
                          <m:ctrlPr>
                            <a:rPr lang="en-US" i="1">
                              <a:latin typeface="Cambria Math" panose="02040503050406030204" pitchFamily="18" charset="0"/>
                            </a:rPr>
                          </m:ctrlPr>
                        </m:dPr>
                        <m:e>
                          <m:sSup>
                            <m:sSupPr>
                              <m:ctrlPr>
                                <a:rPr lang="en-US" i="1">
                                  <a:latin typeface="Cambria Math" panose="02040503050406030204" pitchFamily="18" charset="0"/>
                                </a:rPr>
                              </m:ctrlPr>
                            </m:sSupPr>
                            <m:e>
                              <m:r>
                                <a:rPr lang="en-US" i="1">
                                  <a:latin typeface="Cambria Math" panose="02040503050406030204" pitchFamily="18" charset="0"/>
                                </a:rPr>
                                <m:t>𝑘</m:t>
                              </m:r>
                            </m:e>
                            <m:sup>
                              <m:r>
                                <a:rPr lang="en-US" i="1">
                                  <a:latin typeface="Cambria Math" panose="02040503050406030204" pitchFamily="18" charset="0"/>
                                </a:rPr>
                                <m:t>∗</m:t>
                              </m:r>
                            </m:sup>
                          </m:sSup>
                        </m:e>
                      </m:d>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𝐴</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𝑘</m:t>
                              </m:r>
                            </m:e>
                            <m:sup>
                              <m:r>
                                <a:rPr lang="en-US" i="1">
                                  <a:latin typeface="Cambria Math" panose="02040503050406030204" pitchFamily="18" charset="0"/>
                                </a:rPr>
                                <m:t>∗</m:t>
                              </m:r>
                            </m:sup>
                          </m:sSup>
                          <m:r>
                            <a:rPr lang="en-US" i="1">
                              <a:latin typeface="Cambria Math" panose="02040503050406030204" pitchFamily="18" charset="0"/>
                            </a:rPr>
                            <m:t>)</m:t>
                          </m:r>
                        </m:num>
                        <m:den>
                          <m:r>
                            <a:rPr lang="en-US" i="1">
                              <a:latin typeface="Cambria Math" panose="02040503050406030204" pitchFamily="18" charset="0"/>
                            </a:rPr>
                            <m:t>𝐵</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𝑘</m:t>
                              </m:r>
                            </m:e>
                            <m:sup>
                              <m:r>
                                <a:rPr lang="en-US" i="1">
                                  <a:latin typeface="Cambria Math" panose="02040503050406030204" pitchFamily="18" charset="0"/>
                                </a:rPr>
                                <m:t>∗</m:t>
                              </m:r>
                            </m:sup>
                          </m:sSup>
                          <m:r>
                            <a:rPr lang="en-US" i="1">
                              <a:latin typeface="Cambria Math" panose="02040503050406030204" pitchFamily="18" charset="0"/>
                            </a:rPr>
                            <m:t>)</m:t>
                          </m:r>
                        </m:den>
                      </m:f>
                    </m:oMath>
                  </m:oMathPara>
                </a14:m>
                <a:endParaRPr lang="en-IN" dirty="0"/>
              </a:p>
              <a:p>
                <a:pPr marL="0" indent="0">
                  <a:buNone/>
                </a:pPr>
                <a:r>
                  <a:rPr lang="en-IN" dirty="0"/>
                  <a:t>where </a:t>
                </a:r>
                <a14:m>
                  <m:oMath xmlns:m="http://schemas.openxmlformats.org/officeDocument/2006/math">
                    <m:r>
                      <a:rPr lang="en-US" i="1">
                        <a:latin typeface="Cambria Math" panose="02040503050406030204" pitchFamily="18" charset="0"/>
                      </a:rPr>
                      <m:t>𝐴</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𝑘</m:t>
                        </m:r>
                      </m:e>
                      <m:sup>
                        <m:r>
                          <a:rPr lang="en-US" i="1">
                            <a:latin typeface="Cambria Math" panose="02040503050406030204" pitchFamily="18" charset="0"/>
                          </a:rPr>
                          <m:t>∗</m:t>
                        </m:r>
                      </m:sup>
                    </m:sSup>
                    <m:r>
                      <a:rPr lang="en-US" i="1">
                        <a:latin typeface="Cambria Math" panose="02040503050406030204" pitchFamily="18" charset="0"/>
                      </a:rPr>
                      <m:t>)</m:t>
                    </m:r>
                  </m:oMath>
                </a14:m>
                <a:r>
                  <a:rPr lang="en-IN" dirty="0"/>
                  <a:t> &amp; </a:t>
                </a:r>
                <a14:m>
                  <m:oMath xmlns:m="http://schemas.openxmlformats.org/officeDocument/2006/math">
                    <m:r>
                      <m:rPr>
                        <m:sty m:val="p"/>
                      </m:rPr>
                      <a:rPr lang="en-US">
                        <a:latin typeface="Cambria Math" panose="02040503050406030204" pitchFamily="18" charset="0"/>
                      </a:rPr>
                      <m:t>B</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𝑘</m:t>
                        </m:r>
                      </m:e>
                      <m:sup>
                        <m:r>
                          <a:rPr lang="en-US" i="1">
                            <a:latin typeface="Cambria Math" panose="02040503050406030204" pitchFamily="18" charset="0"/>
                          </a:rPr>
                          <m:t>∗</m:t>
                        </m:r>
                      </m:sup>
                    </m:sSup>
                    <m:r>
                      <a:rPr lang="en-US" i="1">
                        <a:latin typeface="Cambria Math" panose="02040503050406030204" pitchFamily="18" charset="0"/>
                      </a:rPr>
                      <m:t>)</m:t>
                    </m:r>
                  </m:oMath>
                </a14:m>
                <a:r>
                  <a:rPr lang="en-IN" dirty="0"/>
                  <a:t> are events pair counts from same &amp; identical mixed events. </a:t>
                </a:r>
              </a:p>
              <a:p>
                <a:pPr marL="0" indent="0">
                  <a:buNone/>
                </a:pPr>
                <a:r>
                  <a:rPr lang="en-IN" dirty="0"/>
                  <a:t>This ratio is also scaled by a number so that it tends to unity in non-</a:t>
                </a:r>
                <a:r>
                  <a:rPr lang="en-IN" dirty="0" err="1"/>
                  <a:t>femtoscopic</a:t>
                </a:r>
                <a:r>
                  <a:rPr lang="en-IN" dirty="0"/>
                  <a:t> region.</a:t>
                </a:r>
                <a:endParaRPr lang="en-IN" dirty="0">
                  <a:latin typeface="Arial Black" panose="020B0A04020102020204" pitchFamily="34" charset="0"/>
                </a:endParaRPr>
              </a:p>
              <a:p>
                <a:pPr>
                  <a:buFont typeface="Wingdings" panose="05000000000000000000" pitchFamily="2" charset="2"/>
                  <a:buChar char="§"/>
                </a:pPr>
                <a:endParaRPr lang="en-IN" dirty="0">
                  <a:latin typeface="Arial Black" panose="020B0A04020102020204" pitchFamily="34" charset="0"/>
                </a:endParaRPr>
              </a:p>
              <a:p>
                <a:pPr>
                  <a:buFont typeface="Wingdings" panose="05000000000000000000" pitchFamily="2" charset="2"/>
                  <a:buChar char="§"/>
                </a:pPr>
                <a:endParaRPr lang="en-IN" dirty="0">
                  <a:latin typeface="Arial Black" panose="020B0A04020102020204" pitchFamily="34" charset="0"/>
                </a:endParaRPr>
              </a:p>
            </p:txBody>
          </p:sp>
        </mc:Choice>
        <mc:Fallback xmlns="">
          <p:sp>
            <p:nvSpPr>
              <p:cNvPr id="7" name="Content Placeholder 2">
                <a:extLst>
                  <a:ext uri="{FF2B5EF4-FFF2-40B4-BE49-F238E27FC236}">
                    <a16:creationId xmlns:a16="http://schemas.microsoft.com/office/drawing/2014/main" id="{7F5626E5-34DB-871E-02F4-26817BDD3498}"/>
                  </a:ext>
                </a:extLst>
              </p:cNvPr>
              <p:cNvSpPr txBox="1">
                <a:spLocks noRot="1" noChangeAspect="1" noMove="1" noResize="1" noEditPoints="1" noAdjustHandles="1" noChangeArrowheads="1" noChangeShapeType="1" noTextEdit="1"/>
              </p:cNvSpPr>
              <p:nvPr/>
            </p:nvSpPr>
            <p:spPr>
              <a:xfrm>
                <a:off x="6548649" y="2091015"/>
                <a:ext cx="5423705" cy="4195480"/>
              </a:xfrm>
              <a:prstGeom prst="rect">
                <a:avLst/>
              </a:prstGeom>
              <a:blipFill>
                <a:blip r:embed="rId4"/>
                <a:stretch>
                  <a:fillRect l="-1124" t="-727" r="-2022"/>
                </a:stretch>
              </a:blipFill>
            </p:spPr>
            <p:txBody>
              <a:bodyPr/>
              <a:lstStyle/>
              <a:p>
                <a:r>
                  <a:rPr lang="en-IN">
                    <a:noFill/>
                  </a:rPr>
                  <a:t> </a:t>
                </a:r>
              </a:p>
            </p:txBody>
          </p:sp>
        </mc:Fallback>
      </mc:AlternateContent>
      <p:sp>
        <p:nvSpPr>
          <p:cNvPr id="9" name="Slide Number Placeholder 8">
            <a:extLst>
              <a:ext uri="{FF2B5EF4-FFF2-40B4-BE49-F238E27FC236}">
                <a16:creationId xmlns:a16="http://schemas.microsoft.com/office/drawing/2014/main" id="{8D9134DD-9E81-7BF3-1A91-6BC9075D0C25}"/>
              </a:ext>
            </a:extLst>
          </p:cNvPr>
          <p:cNvSpPr>
            <a:spLocks noGrp="1"/>
          </p:cNvSpPr>
          <p:nvPr>
            <p:ph type="sldNum" sz="quarter" idx="12"/>
          </p:nvPr>
        </p:nvSpPr>
        <p:spPr/>
        <p:txBody>
          <a:bodyPr/>
          <a:lstStyle/>
          <a:p>
            <a:fld id="{906DE5D1-AE36-4C40-8381-DCC700D037E1}" type="slidenum">
              <a:rPr lang="en-IN" smtClean="0"/>
              <a:t>8</a:t>
            </a:fld>
            <a:endParaRPr lang="en-IN"/>
          </a:p>
        </p:txBody>
      </p:sp>
    </p:spTree>
    <p:extLst>
      <p:ext uri="{BB962C8B-B14F-4D97-AF65-F5344CB8AC3E}">
        <p14:creationId xmlns:p14="http://schemas.microsoft.com/office/powerpoint/2010/main" val="4018322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84272-97D4-447F-1385-38B9DCF131FC}"/>
              </a:ext>
            </a:extLst>
          </p:cNvPr>
          <p:cNvSpPr>
            <a:spLocks noGrp="1"/>
          </p:cNvSpPr>
          <p:nvPr>
            <p:ph type="title"/>
          </p:nvPr>
        </p:nvSpPr>
        <p:spPr/>
        <p:txBody>
          <a:bodyPr/>
          <a:lstStyle/>
          <a:p>
            <a:r>
              <a:rPr lang="en-US">
                <a:latin typeface="Arial Black" panose="020B0A04020102020204" pitchFamily="34" charset="0"/>
              </a:rPr>
              <a:t>Some Previous Results</a:t>
            </a:r>
            <a:r>
              <a:rPr lang="en-US"/>
              <a:t> </a:t>
            </a:r>
            <a:endParaRPr lang="en-IN"/>
          </a:p>
        </p:txBody>
      </p:sp>
      <p:pic>
        <p:nvPicPr>
          <p:cNvPr id="10" name="Content Placeholder 9">
            <a:extLst>
              <a:ext uri="{FF2B5EF4-FFF2-40B4-BE49-F238E27FC236}">
                <a16:creationId xmlns:a16="http://schemas.microsoft.com/office/drawing/2014/main" id="{BFC9405A-5794-5FFB-52C5-BB2A71A9DE4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111368" y="1086729"/>
            <a:ext cx="4054561" cy="5775411"/>
          </a:xfrm>
          <a:effectLst>
            <a:softEdge rad="63500"/>
          </a:effectLst>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93F90ED1-3C4C-F03B-3D3C-A479EE9ADD01}"/>
                  </a:ext>
                </a:extLst>
              </p:cNvPr>
              <p:cNvSpPr txBox="1"/>
              <p:nvPr/>
            </p:nvSpPr>
            <p:spPr>
              <a:xfrm>
                <a:off x="1026071" y="1324604"/>
                <a:ext cx="5490635" cy="923330"/>
              </a:xfrm>
              <a:prstGeom prst="rect">
                <a:avLst/>
              </a:prstGeom>
              <a:noFill/>
            </p:spPr>
            <p:txBody>
              <a:bodyPr wrap="square" rtlCol="0">
                <a:spAutoFit/>
              </a:bodyPr>
              <a:lstStyle/>
              <a:p>
                <a:pPr marL="285750" indent="-285750">
                  <a:buClr>
                    <a:schemeClr val="bg2">
                      <a:lumMod val="40000"/>
                      <a:lumOff val="60000"/>
                    </a:schemeClr>
                  </a:buClr>
                  <a:buSzPct val="80000"/>
                  <a:buFont typeface="Wingdings" panose="05000000000000000000" pitchFamily="2" charset="2"/>
                  <a:buChar char="q"/>
                </a:pPr>
                <a:r>
                  <a:rPr lang="en-US" dirty="0">
                    <a:latin typeface="Arial Black" panose="020B0A04020102020204" pitchFamily="34" charset="0"/>
                  </a:rPr>
                  <a:t>Decreasing size with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𝑇</m:t>
                        </m:r>
                      </m:sub>
                    </m:sSub>
                  </m:oMath>
                </a14:m>
                <a:r>
                  <a:rPr lang="en-IN" dirty="0">
                    <a:latin typeface="Arial Black" panose="020B0A04020102020204" pitchFamily="34" charset="0"/>
                  </a:rPr>
                  <a:t> is explained by hydrodynamic model with collective flow feature</a:t>
                </a:r>
              </a:p>
            </p:txBody>
          </p:sp>
        </mc:Choice>
        <mc:Fallback xmlns="">
          <p:sp>
            <p:nvSpPr>
              <p:cNvPr id="15" name="TextBox 14">
                <a:extLst>
                  <a:ext uri="{FF2B5EF4-FFF2-40B4-BE49-F238E27FC236}">
                    <a16:creationId xmlns:a16="http://schemas.microsoft.com/office/drawing/2014/main" id="{93F90ED1-3C4C-F03B-3D3C-A479EE9ADD01}"/>
                  </a:ext>
                </a:extLst>
              </p:cNvPr>
              <p:cNvSpPr txBox="1">
                <a:spLocks noRot="1" noChangeAspect="1" noMove="1" noResize="1" noEditPoints="1" noAdjustHandles="1" noChangeArrowheads="1" noChangeShapeType="1" noTextEdit="1"/>
              </p:cNvSpPr>
              <p:nvPr/>
            </p:nvSpPr>
            <p:spPr>
              <a:xfrm>
                <a:off x="1026071" y="1324604"/>
                <a:ext cx="5490635" cy="923330"/>
              </a:xfrm>
              <a:prstGeom prst="rect">
                <a:avLst/>
              </a:prstGeom>
              <a:blipFill>
                <a:blip r:embed="rId3"/>
                <a:stretch>
                  <a:fillRect l="-222" t="-3289" b="-9211"/>
                </a:stretch>
              </a:blipFill>
            </p:spPr>
            <p:txBody>
              <a:bodyPr/>
              <a:lstStyle/>
              <a:p>
                <a:r>
                  <a:rPr lang="en-IN">
                    <a:noFill/>
                  </a:rPr>
                  <a:t> </a:t>
                </a:r>
              </a:p>
            </p:txBody>
          </p:sp>
        </mc:Fallback>
      </mc:AlternateContent>
      <p:sp>
        <p:nvSpPr>
          <p:cNvPr id="5" name="Footer Placeholder 4">
            <a:extLst>
              <a:ext uri="{FF2B5EF4-FFF2-40B4-BE49-F238E27FC236}">
                <a16:creationId xmlns:a16="http://schemas.microsoft.com/office/drawing/2014/main" id="{5E046794-D94A-8554-FCF7-0239EE532E08}"/>
              </a:ext>
            </a:extLst>
          </p:cNvPr>
          <p:cNvSpPr txBox="1">
            <a:spLocks/>
          </p:cNvSpPr>
          <p:nvPr/>
        </p:nvSpPr>
        <p:spPr>
          <a:xfrm rot="5400000">
            <a:off x="5119168" y="4591668"/>
            <a:ext cx="3859795" cy="304801"/>
          </a:xfrm>
          <a:prstGeom prst="rect">
            <a:avLst/>
          </a:prstGeom>
        </p:spPr>
        <p:txBody>
          <a:bodyPr vert="horz" lIns="91440" tIns="45720" rIns="91440" bIns="45720" rtlCol="0" anchor="b"/>
          <a:lstStyle>
            <a:defPPr>
              <a:defRPr lang="en-US"/>
            </a:defPPr>
            <a:lvl1pPr marL="0" algn="l" defTabSz="457200" rtl="0" eaLnBrk="1" latinLnBrk="0" hangingPunct="1">
              <a:defRPr sz="1100" b="0" i="0" kern="1200">
                <a:solidFill>
                  <a:schemeClr val="tx1">
                    <a:tint val="75000"/>
                    <a:alpha val="6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nl-NL" dirty="0"/>
              <a:t>PHYSICAL REVIEW C 93, 024905</a:t>
            </a:r>
            <a:endParaRPr lang="en-IN" dirty="0"/>
          </a:p>
        </p:txBody>
      </p:sp>
      <p:sp>
        <p:nvSpPr>
          <p:cNvPr id="14" name="Slide Number Placeholder 13">
            <a:extLst>
              <a:ext uri="{FF2B5EF4-FFF2-40B4-BE49-F238E27FC236}">
                <a16:creationId xmlns:a16="http://schemas.microsoft.com/office/drawing/2014/main" id="{A01D3D52-E8C7-0995-A303-03AC24DB4EB9}"/>
              </a:ext>
            </a:extLst>
          </p:cNvPr>
          <p:cNvSpPr>
            <a:spLocks noGrp="1"/>
          </p:cNvSpPr>
          <p:nvPr>
            <p:ph type="sldNum" sz="quarter" idx="12"/>
          </p:nvPr>
        </p:nvSpPr>
        <p:spPr/>
        <p:txBody>
          <a:bodyPr/>
          <a:lstStyle/>
          <a:p>
            <a:fld id="{906DE5D1-AE36-4C40-8381-DCC700D037E1}" type="slidenum">
              <a:rPr lang="en-IN" smtClean="0"/>
              <a:t>9</a:t>
            </a:fld>
            <a:endParaRPr lang="en-IN"/>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F8536234-8660-9EF1-E1A2-066F6FB53313}"/>
                  </a:ext>
                </a:extLst>
              </p:cNvPr>
              <p:cNvSpPr txBox="1"/>
              <p:nvPr/>
            </p:nvSpPr>
            <p:spPr>
              <a:xfrm>
                <a:off x="1026071" y="2247934"/>
                <a:ext cx="5490635" cy="1352871"/>
              </a:xfrm>
              <a:prstGeom prst="rect">
                <a:avLst/>
              </a:prstGeom>
              <a:noFill/>
            </p:spPr>
            <p:txBody>
              <a:bodyPr wrap="square" rtlCol="0">
                <a:spAutoFit/>
              </a:bodyPr>
              <a:lstStyle/>
              <a:p>
                <a:pPr marL="285750" indent="-285750">
                  <a:buFont typeface="Wingdings" panose="05000000000000000000" pitchFamily="2" charset="2"/>
                  <a:buChar char="q"/>
                </a:pPr>
                <a:r>
                  <a:rPr lang="en-IN" dirty="0">
                    <a:latin typeface="Arial Black" panose="020B0A04020102020204" pitchFamily="34" charset="0"/>
                  </a:rPr>
                  <a:t>It is seen, ratio  </a:t>
                </a:r>
                <a14:m>
                  <m:oMath xmlns:m="http://schemas.openxmlformats.org/officeDocument/2006/math">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𝑜𝑢𝑡</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𝑠𝑖𝑑𝑒</m:t>
                            </m:r>
                          </m:sub>
                        </m:sSub>
                      </m:den>
                    </m:f>
                  </m:oMath>
                </a14:m>
                <a:r>
                  <a:rPr lang="en-IN" dirty="0">
                    <a:latin typeface="Arial Black" panose="020B0A04020102020204" pitchFamily="34" charset="0"/>
                  </a:rPr>
                  <a:t> decreases with energy. Reason attributed to freezeout phenomena</a:t>
                </a:r>
              </a:p>
              <a:p>
                <a:endParaRPr lang="en-IN" dirty="0"/>
              </a:p>
            </p:txBody>
          </p:sp>
        </mc:Choice>
        <mc:Fallback xmlns="">
          <p:sp>
            <p:nvSpPr>
              <p:cNvPr id="7" name="TextBox 6">
                <a:extLst>
                  <a:ext uri="{FF2B5EF4-FFF2-40B4-BE49-F238E27FC236}">
                    <a16:creationId xmlns:a16="http://schemas.microsoft.com/office/drawing/2014/main" id="{F8536234-8660-9EF1-E1A2-066F6FB53313}"/>
                  </a:ext>
                </a:extLst>
              </p:cNvPr>
              <p:cNvSpPr txBox="1">
                <a:spLocks noRot="1" noChangeAspect="1" noMove="1" noResize="1" noEditPoints="1" noAdjustHandles="1" noChangeArrowheads="1" noChangeShapeType="1" noTextEdit="1"/>
              </p:cNvSpPr>
              <p:nvPr/>
            </p:nvSpPr>
            <p:spPr>
              <a:xfrm>
                <a:off x="1026071" y="2247934"/>
                <a:ext cx="5490635" cy="1352871"/>
              </a:xfrm>
              <a:prstGeom prst="rect">
                <a:avLst/>
              </a:prstGeom>
              <a:blipFill>
                <a:blip r:embed="rId4"/>
                <a:stretch>
                  <a:fillRect l="-666"/>
                </a:stretch>
              </a:blipFill>
            </p:spPr>
            <p:txBody>
              <a:bodyPr/>
              <a:lstStyle/>
              <a:p>
                <a:r>
                  <a:rPr lang="en-IN">
                    <a:noFill/>
                  </a:rPr>
                  <a:t> </a:t>
                </a:r>
              </a:p>
            </p:txBody>
          </p:sp>
        </mc:Fallback>
      </mc:AlternateContent>
      <p:pic>
        <p:nvPicPr>
          <p:cNvPr id="8" name="Content Placeholder 6">
            <a:extLst>
              <a:ext uri="{FF2B5EF4-FFF2-40B4-BE49-F238E27FC236}">
                <a16:creationId xmlns:a16="http://schemas.microsoft.com/office/drawing/2014/main" id="{686DC64D-546D-24C0-C631-8B5F40FD46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6071" y="3483315"/>
            <a:ext cx="4547415" cy="3374685"/>
          </a:xfrm>
          <a:prstGeom prst="rect">
            <a:avLst/>
          </a:prstGeom>
          <a:effectLst>
            <a:softEdge rad="63500"/>
          </a:effectLst>
        </p:spPr>
      </p:pic>
    </p:spTree>
    <p:extLst>
      <p:ext uri="{BB962C8B-B14F-4D97-AF65-F5344CB8AC3E}">
        <p14:creationId xmlns:p14="http://schemas.microsoft.com/office/powerpoint/2010/main" val="4006714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169</TotalTime>
  <Words>850</Words>
  <Application>Microsoft Office PowerPoint</Application>
  <PresentationFormat>Widescreen</PresentationFormat>
  <Paragraphs>144</Paragraphs>
  <Slides>20</Slides>
  <Notes>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20</vt:i4>
      </vt:variant>
    </vt:vector>
  </HeadingPairs>
  <TitlesOfParts>
    <vt:vector size="30" baseType="lpstr">
      <vt:lpstr>Aharoni</vt:lpstr>
      <vt:lpstr>Arial</vt:lpstr>
      <vt:lpstr>Arial Black</vt:lpstr>
      <vt:lpstr>Arial Narrow</vt:lpstr>
      <vt:lpstr>Calibri</vt:lpstr>
      <vt:lpstr>Cambria Math</vt:lpstr>
      <vt:lpstr>Century Gothic</vt:lpstr>
      <vt:lpstr>Wingdings</vt:lpstr>
      <vt:lpstr>Wingdings 3</vt:lpstr>
      <vt:lpstr>Ion</vt:lpstr>
      <vt:lpstr>Femtoscopy of Identical Pions at 〖√s〗_NN=5.02 TeV in Pb-Pb Collisions</vt:lpstr>
      <vt:lpstr>Outline</vt:lpstr>
      <vt:lpstr>Introduction</vt:lpstr>
      <vt:lpstr>Collision Geometry</vt:lpstr>
      <vt:lpstr>Theoretical Construction</vt:lpstr>
      <vt:lpstr>Theoretical Construction</vt:lpstr>
      <vt:lpstr>Theoretical Construction</vt:lpstr>
      <vt:lpstr>Theoretical Construction &amp; Statistical Definition</vt:lpstr>
      <vt:lpstr>Some Previous Results </vt:lpstr>
      <vt:lpstr>Broken m_T scaling  (re-scattering phase in HKM)</vt:lpstr>
      <vt:lpstr>Some Previous Results</vt:lpstr>
      <vt:lpstr>Why New Framework</vt:lpstr>
      <vt:lpstr>Analysis Details</vt:lpstr>
      <vt:lpstr>QA Plots</vt:lpstr>
      <vt:lpstr>PowerPoint Presentation</vt:lpstr>
      <vt:lpstr>Observation (Like-Sign)</vt:lpstr>
      <vt:lpstr>Observation (Like-Sign)</vt:lpstr>
      <vt:lpstr>Observation (Unlike-Sign)</vt:lpstr>
      <vt:lpstr>Event Mixing Bins 0-5,5-10,10-20,20-30,30-40,40-60,60-80,80-100</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Femtoscopy of Identical Pions at 〖√S〗_NN=5.02 TeV</dc:title>
  <dc:creator>Deependra Sharma</dc:creator>
  <cp:lastModifiedBy>Deependra Sharma</cp:lastModifiedBy>
  <cp:revision>146</cp:revision>
  <cp:lastPrinted>2023-02-24T03:45:56Z</cp:lastPrinted>
  <dcterms:created xsi:type="dcterms:W3CDTF">2023-02-21T04:39:07Z</dcterms:created>
  <dcterms:modified xsi:type="dcterms:W3CDTF">2023-04-28T15:08:33Z</dcterms:modified>
</cp:coreProperties>
</file>